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562" r:id="rId5"/>
  </p:sldMasterIdLst>
  <p:notesMasterIdLst>
    <p:notesMasterId r:id="rId36"/>
  </p:notesMasterIdLst>
  <p:handoutMasterIdLst>
    <p:handoutMasterId r:id="rId37"/>
  </p:handoutMasterIdLst>
  <p:sldIdLst>
    <p:sldId id="1554" r:id="rId6"/>
    <p:sldId id="1556" r:id="rId7"/>
    <p:sldId id="1602" r:id="rId8"/>
    <p:sldId id="1603" r:id="rId9"/>
    <p:sldId id="1594" r:id="rId10"/>
    <p:sldId id="1624" r:id="rId11"/>
    <p:sldId id="1599" r:id="rId12"/>
    <p:sldId id="1621" r:id="rId13"/>
    <p:sldId id="1596" r:id="rId14"/>
    <p:sldId id="1617" r:id="rId15"/>
    <p:sldId id="1600" r:id="rId16"/>
    <p:sldId id="1604" r:id="rId17"/>
    <p:sldId id="1608" r:id="rId18"/>
    <p:sldId id="1609" r:id="rId19"/>
    <p:sldId id="1607" r:id="rId20"/>
    <p:sldId id="1610" r:id="rId21"/>
    <p:sldId id="1620" r:id="rId22"/>
    <p:sldId id="1626" r:id="rId23"/>
    <p:sldId id="1611" r:id="rId24"/>
    <p:sldId id="1612" r:id="rId25"/>
    <p:sldId id="1619" r:id="rId26"/>
    <p:sldId id="1618" r:id="rId27"/>
    <p:sldId id="1616" r:id="rId28"/>
    <p:sldId id="1613" r:id="rId29"/>
    <p:sldId id="1614" r:id="rId30"/>
    <p:sldId id="1615" r:id="rId31"/>
    <p:sldId id="1623" r:id="rId32"/>
    <p:sldId id="1625" r:id="rId33"/>
    <p:sldId id="1597" r:id="rId34"/>
    <p:sldId id="1567" r:id="rId35"/>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Lst>
        </p14:section>
        <p14:section name="NT Tehnologija" id="{7BA3AB53-B0D3-4155-A793-FCE390968904}">
          <p14:sldIdLst>
            <p14:sldId id="1556"/>
          </p14:sldIdLst>
        </p14:section>
        <p14:section name="Uvod" id="{C1722E96-EF99-4C43-A83E-DE86CFFEF1A4}">
          <p14:sldIdLst>
            <p14:sldId id="1602"/>
            <p14:sldId id="1603"/>
            <p14:sldId id="1594"/>
          </p14:sldIdLst>
        </p14:section>
        <p14:section name="Na kratko o SfB" id="{B2F5C1A5-59A1-473B-AE3A-5BF0FE0AD6EF}">
          <p14:sldIdLst>
            <p14:sldId id="1624"/>
            <p14:sldId id="1599"/>
            <p14:sldId id="1621"/>
            <p14:sldId id="1596"/>
          </p14:sldIdLst>
        </p14:section>
        <p14:section name="Novosti v SfB" id="{638E0CA8-BEA5-4FDF-9FF5-D61D6835BCD0}">
          <p14:sldIdLst>
            <p14:sldId id="1617"/>
            <p14:sldId id="1600"/>
            <p14:sldId id="1604"/>
            <p14:sldId id="1608"/>
            <p14:sldId id="1609"/>
            <p14:sldId id="1607"/>
            <p14:sldId id="1610"/>
            <p14:sldId id="1620"/>
            <p14:sldId id="1626"/>
            <p14:sldId id="1611"/>
            <p14:sldId id="1612"/>
            <p14:sldId id="1619"/>
            <p14:sldId id="1618"/>
            <p14:sldId id="1616"/>
            <p14:sldId id="1613"/>
            <p14:sldId id="1614"/>
            <p14:sldId id="1615"/>
            <p14:sldId id="1623"/>
            <p14:sldId id="1625"/>
          </p14:sldIdLst>
        </p14:section>
        <p14:section name="Zaključek" id="{D9849AEF-2FE5-4294-A265-B649D5437927}">
          <p14:sldIdLst>
            <p14:sldId id="1597"/>
            <p14:sldId id="1567"/>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CF9E0"/>
    <a:srgbClr val="F1E16B"/>
    <a:srgbClr val="E4491C"/>
    <a:srgbClr val="F26522"/>
    <a:srgbClr val="F2F240"/>
    <a:srgbClr val="00AEEF"/>
    <a:srgbClr val="00254A"/>
    <a:srgbClr val="00BCF2"/>
    <a:srgbClr val="F084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2136" autoAdjust="0"/>
  </p:normalViewPr>
  <p:slideViewPr>
    <p:cSldViewPr>
      <p:cViewPr varScale="1">
        <p:scale>
          <a:sx n="95" d="100"/>
          <a:sy n="95" d="100"/>
        </p:scale>
        <p:origin x="520" y="80"/>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5/15/2017 1:32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5/15/2017 1:32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5/15/2017 1:32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5/15/2017 1:32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4241144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aseline="0" dirty="0"/>
              <a:t>We also talk about our promise to our customers in Office 365.  Our promise is that with the new capabilities in this area, customers can significantly simplify their infrastructure with one platform in Office 365 for meetings and voice.</a:t>
            </a:r>
          </a:p>
          <a:p>
            <a:endParaRPr lang="en-US" sz="1200" baseline="0" dirty="0"/>
          </a:p>
          <a:p>
            <a:r>
              <a:rPr lang="en-US" sz="1200" baseline="0" dirty="0"/>
              <a:t>I want everyone to remember.  It is not voice.  It is not cloud voice.  It is one platform for meetings and voice.</a:t>
            </a:r>
          </a:p>
          <a:p>
            <a:endParaRPr lang="en-US" sz="1200" baseline="0" dirty="0"/>
          </a:p>
          <a:p>
            <a:r>
              <a:rPr lang="en-US" sz="1200" kern="1200" dirty="0">
                <a:solidFill>
                  <a:schemeClr val="tx1"/>
                </a:solidFill>
                <a:effectLst/>
                <a:latin typeface="Segoe UI Light" pitchFamily="34" charset="0"/>
                <a:ea typeface="+mn-ea"/>
                <a:cs typeface="+mn-cs"/>
              </a:rPr>
              <a:t>To</a:t>
            </a:r>
            <a:r>
              <a:rPr lang="en-US" sz="1200" kern="1200" baseline="0" dirty="0">
                <a:solidFill>
                  <a:schemeClr val="tx1"/>
                </a:solidFill>
                <a:effectLst/>
                <a:latin typeface="Segoe UI Light" pitchFamily="34" charset="0"/>
                <a:ea typeface="+mn-ea"/>
                <a:cs typeface="+mn-cs"/>
              </a:rPr>
              <a:t> become the one platform for meetings and voice, we need to offer four elements.</a:t>
            </a:r>
          </a:p>
          <a:p>
            <a:endParaRPr lang="en-US" sz="1200" kern="1200" baseline="0" dirty="0">
              <a:solidFill>
                <a:schemeClr val="tx1"/>
              </a:solidFill>
              <a:effectLst/>
              <a:latin typeface="Segoe UI Light" pitchFamily="34" charset="0"/>
              <a:ea typeface="+mn-ea"/>
              <a:cs typeface="+mn-cs"/>
            </a:endParaRPr>
          </a:p>
          <a:p>
            <a:r>
              <a:rPr lang="en-US" sz="1200" kern="1200" baseline="0" dirty="0">
                <a:solidFill>
                  <a:schemeClr val="tx1"/>
                </a:solidFill>
                <a:effectLst/>
                <a:latin typeface="+mn-lt"/>
                <a:ea typeface="+mn-ea"/>
                <a:cs typeface="+mn-cs"/>
              </a:rPr>
              <a:t>First, a complete meeting solution.  From 1:1s to team meetings, to reaching thousands.  One solution for all meetings.</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Second, modern voice with Cloud PBX.  A voice solution that people love to use and that is built for IT.</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Third, a consistent and beautiful Skype experience across devices.  Millions use Skype for communications.  Let’s have Skype be everywhere for all communications.</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Fourth, a comprehensive portfolio of services from Microsoft and our partners, and particularly, operators.</a:t>
            </a:r>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Let’s look at each one of these four in more detail.</a:t>
            </a:r>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33ABABDD-AD33-4DF3-88CD-E977AFAC679F}" type="slidenum">
              <a:rPr kumimoji="0" lang="en-US"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7</a:t>
            </a:fld>
            <a:endParaRPr kumimoji="0" lang="en-U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46303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9519" defTabSz="913751">
              <a:spcBef>
                <a:spcPct val="0"/>
              </a:spcBef>
              <a:spcAft>
                <a:spcPts val="600"/>
              </a:spcAft>
              <a:buClr>
                <a:srgbClr val="777777">
                  <a:lumMod val="60000"/>
                  <a:lumOff val="40000"/>
                </a:srgbClr>
              </a:buClr>
              <a:buSzPct val="120000"/>
              <a:defRPr/>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F6F146-2F6B-42A1-8AC9-59FC5B984828}" type="slidenum">
              <a:rPr kumimoji="0" lang="en-US" sz="1800" b="0" i="0" u="none" strike="noStrike" kern="0" cap="none" spc="0" normalizeH="0" baseline="0" noProof="0" smtClean="0">
                <a:ln>
                  <a:noFill/>
                </a:ln>
                <a:solidFill>
                  <a:prstClr val="black"/>
                </a:solidFill>
                <a:effectLst/>
                <a:uLnTx/>
                <a:uFillTx/>
                <a:latin typeface="Segoe UI"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800" b="0" i="0" u="none" strike="noStrike" kern="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5426876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228"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b="1" kern="1200" dirty="0">
                <a:solidFill>
                  <a:schemeClr val="tx1"/>
                </a:solidFill>
                <a:effectLst/>
                <a:latin typeface="Segoe UI" panose="020B0502040204020203" pitchFamily="34" charset="0"/>
                <a:ea typeface="+mn-ea"/>
                <a:cs typeface="+mn-cs"/>
              </a:rPr>
              <a:t>Key messages:</a:t>
            </a:r>
          </a:p>
          <a:p>
            <a:pPr marL="171450" marR="0" lvl="0" indent="-171450" algn="l" defTabSz="91422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1" kern="1200" dirty="0">
                <a:solidFill>
                  <a:schemeClr val="tx1"/>
                </a:solidFill>
                <a:effectLst/>
                <a:latin typeface="Segoe UI" panose="020B0502040204020203" pitchFamily="34" charset="0"/>
                <a:ea typeface="+mn-ea"/>
                <a:cs typeface="+mn-cs"/>
              </a:rPr>
              <a:t>What is it? </a:t>
            </a:r>
            <a:r>
              <a:rPr lang="en-US" sz="900" kern="1200" dirty="0">
                <a:solidFill>
                  <a:schemeClr val="tx1"/>
                </a:solidFill>
                <a:effectLst/>
                <a:latin typeface="Segoe UI" panose="020B0502040204020203" pitchFamily="34" charset="0"/>
                <a:ea typeface="+mn-ea"/>
                <a:cs typeface="+mn-cs"/>
              </a:rPr>
              <a:t>Well first, a PBX is a company’s phone system and it’s mostly implemented out of hardware</a:t>
            </a:r>
            <a:r>
              <a:rPr lang="en-US" sz="900" kern="1200" baseline="0" dirty="0">
                <a:solidFill>
                  <a:schemeClr val="tx1"/>
                </a:solidFill>
                <a:effectLst/>
                <a:latin typeface="Segoe UI" panose="020B0502040204020203" pitchFamily="34" charset="0"/>
                <a:ea typeface="+mn-ea"/>
                <a:cs typeface="+mn-cs"/>
              </a:rPr>
              <a:t> </a:t>
            </a:r>
            <a:r>
              <a:rPr lang="en-US" sz="900" kern="1200" dirty="0">
                <a:solidFill>
                  <a:schemeClr val="tx1"/>
                </a:solidFill>
                <a:effectLst/>
                <a:latin typeface="Segoe UI" panose="020B0502040204020203" pitchFamily="34" charset="0"/>
                <a:ea typeface="+mn-ea"/>
                <a:cs typeface="+mn-cs"/>
              </a:rPr>
              <a:t>on-premises. Cloud PBX (when combined with PSTN Calling)</a:t>
            </a:r>
            <a:r>
              <a:rPr lang="en-US" sz="900" kern="1200" baseline="0" dirty="0">
                <a:solidFill>
                  <a:schemeClr val="tx1"/>
                </a:solidFill>
                <a:effectLst/>
                <a:latin typeface="Segoe UI" panose="020B0502040204020203" pitchFamily="34" charset="0"/>
                <a:ea typeface="+mn-ea"/>
                <a:cs typeface="+mn-cs"/>
              </a:rPr>
              <a:t> </a:t>
            </a:r>
            <a:r>
              <a:rPr lang="en-US" sz="900" kern="1200" dirty="0">
                <a:solidFill>
                  <a:schemeClr val="tx1"/>
                </a:solidFill>
                <a:effectLst/>
                <a:latin typeface="Segoe UI" panose="020B0502040204020203" pitchFamily="34" charset="0"/>
                <a:ea typeface="+mn-ea"/>
                <a:cs typeface="+mn-cs"/>
              </a:rPr>
              <a:t>is your phone system in the cloud, modern and tightly integrated with Office 365. </a:t>
            </a:r>
            <a:r>
              <a:rPr lang="en-US" sz="900" b="0" kern="1200" dirty="0">
                <a:solidFill>
                  <a:schemeClr val="tx1"/>
                </a:solidFill>
                <a:effectLst/>
                <a:latin typeface="Segoe UI" panose="020B0502040204020203" pitchFamily="34" charset="0"/>
                <a:ea typeface="+mn-ea"/>
                <a:cs typeface="+mn-cs"/>
              </a:rPr>
              <a:t>Users</a:t>
            </a:r>
            <a:r>
              <a:rPr lang="en-US" sz="900" b="0" kern="1200" baseline="0" dirty="0">
                <a:solidFill>
                  <a:schemeClr val="tx1"/>
                </a:solidFill>
                <a:effectLst/>
                <a:latin typeface="Segoe UI" panose="020B0502040204020203" pitchFamily="34" charset="0"/>
                <a:ea typeface="+mn-ea"/>
                <a:cs typeface="+mn-cs"/>
              </a:rPr>
              <a:t> get the voice capabilities they need—m</a:t>
            </a:r>
            <a:r>
              <a:rPr lang="en-US" sz="900" kern="1200" dirty="0">
                <a:solidFill>
                  <a:schemeClr val="tx1"/>
                </a:solidFill>
                <a:effectLst/>
                <a:latin typeface="Segoe UI" panose="020B0502040204020203" pitchFamily="34" charset="0"/>
                <a:ea typeface="+mn-ea"/>
                <a:cs typeface="+mn-cs"/>
              </a:rPr>
              <a:t>ake, receive &amp; manage calls; at work, at home, on the road; using phones, PCs and mobile. (PSTN</a:t>
            </a:r>
            <a:r>
              <a:rPr lang="en-US" sz="900" kern="1200" baseline="0" dirty="0">
                <a:solidFill>
                  <a:schemeClr val="tx1"/>
                </a:solidFill>
                <a:effectLst/>
                <a:latin typeface="Segoe UI" panose="020B0502040204020203" pitchFamily="34" charset="0"/>
                <a:ea typeface="+mn-ea"/>
                <a:cs typeface="+mn-cs"/>
              </a:rPr>
              <a:t> Calling is required for a true enterprise voice solution.)</a:t>
            </a:r>
            <a:endParaRPr lang="en-US" sz="900" kern="1200" dirty="0">
              <a:solidFill>
                <a:schemeClr val="tx1"/>
              </a:solidFill>
              <a:effectLst/>
              <a:latin typeface="Segoe UI" panose="020B0502040204020203" pitchFamily="34" charset="0"/>
              <a:ea typeface="+mn-ea"/>
              <a:cs typeface="+mn-cs"/>
            </a:endParaRPr>
          </a:p>
          <a:p>
            <a:pPr marL="171450" marR="0" lvl="0" indent="-171450" algn="l" defTabSz="91422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1" dirty="0">
                <a:solidFill>
                  <a:schemeClr val="tx1"/>
                </a:solidFill>
                <a:latin typeface="Segoe UI" panose="020B0502040204020203" pitchFamily="34" charset="0"/>
              </a:rPr>
              <a:t>How is it different? </a:t>
            </a:r>
            <a:r>
              <a:rPr lang="en-US" sz="900" b="0" kern="1200" dirty="0">
                <a:solidFill>
                  <a:schemeClr val="tx1"/>
                </a:solidFill>
                <a:effectLst/>
                <a:latin typeface="Segoe UI" panose="020B0502040204020203" pitchFamily="34" charset="0"/>
                <a:ea typeface="+mn-ea"/>
                <a:cs typeface="+mn-cs"/>
              </a:rPr>
              <a:t>In</a:t>
            </a:r>
            <a:r>
              <a:rPr lang="en-US" sz="900" b="0" kern="1200" baseline="0" dirty="0">
                <a:solidFill>
                  <a:schemeClr val="tx1"/>
                </a:solidFill>
                <a:effectLst/>
                <a:latin typeface="Segoe UI" panose="020B0502040204020203" pitchFamily="34" charset="0"/>
                <a:ea typeface="+mn-ea"/>
                <a:cs typeface="+mn-cs"/>
              </a:rPr>
              <a:t> the past, PBX were typically on-premises, requiring significant hardware investments. Cloud PBX </a:t>
            </a:r>
            <a:r>
              <a:rPr lang="en-US" sz="900" kern="1200" baseline="0" dirty="0">
                <a:solidFill>
                  <a:schemeClr val="tx1"/>
                </a:solidFill>
                <a:effectLst/>
                <a:latin typeface="Segoe UI" panose="020B0502040204020203" pitchFamily="34" charset="0"/>
                <a:ea typeface="+mn-ea"/>
                <a:cs typeface="+mn-cs"/>
              </a:rPr>
              <a:t>provides g</a:t>
            </a:r>
            <a:r>
              <a:rPr lang="en-US" sz="900" kern="1200" dirty="0">
                <a:solidFill>
                  <a:schemeClr val="tx1"/>
                </a:solidFill>
                <a:effectLst/>
                <a:latin typeface="Segoe UI" panose="020B0502040204020203" pitchFamily="34" charset="0"/>
                <a:ea typeface="+mn-ea"/>
                <a:cs typeface="+mn-cs"/>
              </a:rPr>
              <a:t>reat controls for IT to increase agility</a:t>
            </a:r>
            <a:r>
              <a:rPr lang="en-US" sz="900" kern="1200" baseline="0" dirty="0">
                <a:solidFill>
                  <a:schemeClr val="tx1"/>
                </a:solidFill>
                <a:effectLst/>
                <a:latin typeface="Segoe UI" panose="020B0502040204020203" pitchFamily="34" charset="0"/>
                <a:ea typeface="+mn-ea"/>
                <a:cs typeface="+mn-cs"/>
              </a:rPr>
              <a:t> and consolidate management </a:t>
            </a:r>
            <a:r>
              <a:rPr lang="en-US" sz="900" kern="1200" dirty="0">
                <a:solidFill>
                  <a:schemeClr val="tx1"/>
                </a:solidFill>
                <a:effectLst/>
                <a:latin typeface="Segoe UI" panose="020B0502040204020203" pitchFamily="34" charset="0"/>
                <a:ea typeface="+mn-ea"/>
                <a:cs typeface="+mn-cs"/>
              </a:rPr>
              <a:t>compared to traditional phone hardware. </a:t>
            </a:r>
            <a:endParaRPr lang="en-US" sz="900" dirty="0">
              <a:solidFill>
                <a:schemeClr val="tx1"/>
              </a:solidFill>
              <a:latin typeface="Segoe UI" panose="020B0502040204020203" pitchFamily="34" charset="0"/>
            </a:endParaRPr>
          </a:p>
          <a:p>
            <a:pPr marL="171450" marR="0" indent="-171450" algn="l" defTabSz="91422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1" baseline="0" dirty="0">
                <a:solidFill>
                  <a:schemeClr val="tx1"/>
                </a:solidFill>
                <a:latin typeface="Segoe UI" panose="020B0502040204020203" pitchFamily="34" charset="0"/>
              </a:rPr>
              <a:t>Why is this valuable to me? </a:t>
            </a:r>
          </a:p>
          <a:p>
            <a:pPr marL="347472" marR="0" lvl="1" indent="-171450" algn="l" defTabSz="91422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kern="1200" dirty="0">
                <a:solidFill>
                  <a:schemeClr val="tx1"/>
                </a:solidFill>
                <a:effectLst/>
                <a:latin typeface="Segoe UI" panose="020B0502040204020203" pitchFamily="34" charset="0"/>
                <a:ea typeface="+mn-ea"/>
                <a:cs typeface="+mn-cs"/>
              </a:rPr>
              <a:t>Simplify management of voice systems and improve agility.</a:t>
            </a:r>
          </a:p>
          <a:p>
            <a:pPr marL="347472" marR="0" lvl="1" indent="-171450" algn="l" defTabSz="91422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b="0" kern="1200" dirty="0">
                <a:solidFill>
                  <a:schemeClr val="tx1"/>
                </a:solidFill>
                <a:effectLst/>
                <a:latin typeface="Segoe UI" panose="020B0502040204020203" pitchFamily="34" charset="0"/>
                <a:ea typeface="+mn-ea"/>
                <a:cs typeface="+mn-cs"/>
              </a:rPr>
              <a:t>Reduce</a:t>
            </a:r>
            <a:r>
              <a:rPr lang="en-US" sz="900" b="0" kern="1200" baseline="0" dirty="0">
                <a:solidFill>
                  <a:schemeClr val="tx1"/>
                </a:solidFill>
                <a:effectLst/>
                <a:latin typeface="Segoe UI" panose="020B0502040204020203" pitchFamily="34" charset="0"/>
                <a:ea typeface="+mn-ea"/>
                <a:cs typeface="+mn-cs"/>
              </a:rPr>
              <a:t> reliance on costly PBX systems while transitioning to the cloud.</a:t>
            </a:r>
          </a:p>
          <a:p>
            <a:pPr marL="347472" marR="0" lvl="1" indent="-171450" algn="l" defTabSz="91422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900" kern="1200" spc="-10" baseline="0" dirty="0">
                <a:solidFill>
                  <a:schemeClr val="tx1"/>
                </a:solidFill>
                <a:latin typeface="Segoe UI" panose="020B0502040204020203" pitchFamily="34" charset="0"/>
                <a:ea typeface="+mn-ea"/>
                <a:cs typeface="Segoe UI" panose="020B0502040204020203" pitchFamily="34" charset="0"/>
              </a:rPr>
              <a:t>Enjoy easy and rapid access to the latest innovations.</a:t>
            </a:r>
            <a:endParaRPr lang="en-US" sz="900" b="0" kern="1200" dirty="0">
              <a:solidFill>
                <a:schemeClr val="tx1"/>
              </a:solidFill>
              <a:effectLst/>
              <a:latin typeface="Segoe UI" panose="020B0502040204020203" pitchFamily="34" charset="0"/>
              <a:ea typeface="+mn-ea"/>
              <a:cs typeface="+mn-cs"/>
            </a:endParaRPr>
          </a:p>
          <a:p>
            <a:pPr>
              <a:spcBef>
                <a:spcPts val="600"/>
              </a:spcBef>
              <a:spcAft>
                <a:spcPts val="600"/>
              </a:spcAft>
            </a:pPr>
            <a:endParaRPr lang="en-US" sz="900" dirty="0">
              <a:solidFill>
                <a:schemeClr val="tx1"/>
              </a:solidFill>
              <a:latin typeface="Segoe UI" panose="020B0502040204020203" pitchFamily="34" charset="0"/>
              <a:cs typeface="Segoe UI" panose="020B0502040204020203" pitchFamily="34" charset="0"/>
            </a:endParaRPr>
          </a:p>
          <a:p>
            <a:pPr>
              <a:spcBef>
                <a:spcPts val="600"/>
              </a:spcBef>
              <a:spcAft>
                <a:spcPts val="600"/>
              </a:spcAft>
            </a:pPr>
            <a:r>
              <a:rPr lang="en-US" sz="900" dirty="0">
                <a:solidFill>
                  <a:schemeClr val="tx1"/>
                </a:solidFill>
                <a:latin typeface="Segoe UI" panose="020B0502040204020203" pitchFamily="34" charset="0"/>
                <a:cs typeface="Segoe UI" panose="020B0502040204020203" pitchFamily="34" charset="0"/>
              </a:rPr>
              <a:t>Cloud PBX is set of Skype for Business capabilities delivered from Office 365 that allows customers to extend or replace their existing on-premises IP-PBX system. Cloud PBX provides common end-user calling features on IP phones, mobile devices, and rich clients along with a robust set of capabilities for IT professionals to administer the service. </a:t>
            </a:r>
            <a:r>
              <a:rPr lang="en-US" sz="900" kern="1200" dirty="0">
                <a:solidFill>
                  <a:schemeClr val="tx1"/>
                </a:solidFill>
                <a:effectLst/>
                <a:latin typeface="Segoe UI" panose="020B0502040204020203" pitchFamily="34" charset="0"/>
                <a:ea typeface="+mn-ea"/>
                <a:cs typeface="+mn-cs"/>
              </a:rPr>
              <a:t>IT administrators will see that it’s easy to interoperate</a:t>
            </a:r>
            <a:r>
              <a:rPr lang="en-US" sz="900" kern="1200" baseline="0" dirty="0">
                <a:solidFill>
                  <a:schemeClr val="tx1"/>
                </a:solidFill>
                <a:effectLst/>
                <a:latin typeface="Segoe UI" panose="020B0502040204020203" pitchFamily="34" charset="0"/>
                <a:ea typeface="+mn-ea"/>
                <a:cs typeface="+mn-cs"/>
              </a:rPr>
              <a:t> with existing telephony assets and plan for a replacement of PBX systems over time. This will help them respond faster to changing business needs. </a:t>
            </a:r>
            <a:endParaRPr lang="en-US" sz="900" kern="1200" dirty="0">
              <a:solidFill>
                <a:schemeClr val="tx1"/>
              </a:solidFill>
              <a:effectLst/>
              <a:latin typeface="Segoe UI" panose="020B0502040204020203" pitchFamily="34" charset="0"/>
              <a:ea typeface="+mn-ea"/>
              <a:cs typeface="+mn-cs"/>
            </a:endParaRPr>
          </a:p>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a:t>
            </a:r>
            <a:endPar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2CF976D-8EE9-4CD5-9BC1-DD2574CDBF06}" type="datetime8">
              <a:rPr lang="en-US" smtClean="0"/>
              <a:t>5/15/2017 1:32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2395913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sl-SI" dirty="0"/>
              <a:t>I </a:t>
            </a:r>
            <a:r>
              <a:rPr lang="sl-SI" dirty="0" err="1"/>
              <a:t>just</a:t>
            </a:r>
            <a:r>
              <a:rPr lang="sl-SI" dirty="0"/>
              <a:t> </a:t>
            </a:r>
            <a:r>
              <a:rPr lang="sl-SI" dirty="0" err="1"/>
              <a:t>want</a:t>
            </a:r>
            <a:r>
              <a:rPr lang="sl-SI" dirty="0"/>
              <a:t> to go a </a:t>
            </a:r>
            <a:r>
              <a:rPr lang="sl-SI" dirty="0" err="1"/>
              <a:t>little</a:t>
            </a:r>
            <a:r>
              <a:rPr lang="sl-SI" dirty="0"/>
              <a:t> </a:t>
            </a:r>
            <a:r>
              <a:rPr lang="sl-SI" dirty="0" err="1"/>
              <a:t>deeper</a:t>
            </a:r>
            <a:r>
              <a:rPr lang="sl-SI" dirty="0"/>
              <a:t> in </a:t>
            </a:r>
            <a:r>
              <a:rPr lang="sl-SI" dirty="0" err="1"/>
              <a:t>the</a:t>
            </a:r>
            <a:r>
              <a:rPr lang="sl-SI" dirty="0"/>
              <a:t> </a:t>
            </a:r>
            <a:r>
              <a:rPr lang="sl-SI" dirty="0" err="1"/>
              <a:t>next</a:t>
            </a:r>
            <a:r>
              <a:rPr lang="sl-SI" dirty="0"/>
              <a:t> </a:t>
            </a:r>
            <a:r>
              <a:rPr lang="sl-SI" dirty="0" err="1"/>
              <a:t>slides</a:t>
            </a:r>
            <a:r>
              <a:rPr lang="sl-SI" dirty="0"/>
              <a:t>,</a:t>
            </a:r>
            <a:r>
              <a:rPr lang="sl-SI" baseline="0" dirty="0"/>
              <a:t> a </a:t>
            </a:r>
            <a:r>
              <a:rPr lang="sl-SI" baseline="0" dirty="0" err="1"/>
              <a:t>litle</a:t>
            </a:r>
            <a:r>
              <a:rPr lang="sl-SI" baseline="0" dirty="0"/>
              <a:t> more </a:t>
            </a:r>
            <a:r>
              <a:rPr lang="sl-SI" baseline="0" dirty="0" err="1"/>
              <a:t>technical</a:t>
            </a:r>
            <a:r>
              <a:rPr lang="sl-SI" baseline="0" dirty="0"/>
              <a:t>…</a:t>
            </a:r>
            <a:endParaRPr lang="en-US" dirty="0"/>
          </a:p>
        </p:txBody>
      </p:sp>
      <p:sp>
        <p:nvSpPr>
          <p:cNvPr id="4" name="Header Placeholder 3"/>
          <p:cNvSpPr>
            <a:spLocks noGrp="1"/>
          </p:cNvSpPr>
          <p:nvPr>
            <p:ph type="hdr" sz="quarter" idx="10"/>
          </p:nvPr>
        </p:nvSpPr>
        <p:spPr/>
        <p:txBody>
          <a:bodyPr/>
          <a:lstStyle/>
          <a:p>
            <a:r>
              <a:rPr lang="en-US"/>
              <a:t>S4 Solutions Specialist Summit</a:t>
            </a:r>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2015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38EEC551-8CDA-4EB6-89BB-2A86C9F091C8}" type="datetime8">
              <a:rPr lang="en-US" smtClean="0"/>
              <a:t>5/15/2017 1:32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8584865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5/15/2017 1:32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30</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2981234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2.xml"/><Relationship Id="rId4" Type="http://schemas.openxmlformats.org/officeDocument/2006/relationships/image" Target="../media/image16.emf"/></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bg>
      <p:bgPr>
        <a:solidFill>
          <a:srgbClr val="E4491C"/>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stretch>
            <a:fillRect/>
          </a:stretch>
        </p:blipFill>
        <p:spPr>
          <a:xfrm>
            <a:off x="10538717" y="328910"/>
            <a:ext cx="1536700" cy="330200"/>
          </a:xfrm>
          <a:prstGeom prst="rect">
            <a:avLst/>
          </a:prstGeom>
        </p:spPr>
      </p:pic>
      <p:pic>
        <p:nvPicPr>
          <p:cNvPr id="10" name="Picture 9"/>
          <p:cNvPicPr>
            <a:picLocks noChangeAspect="1"/>
          </p:cNvPicPr>
          <p:nvPr userDrawn="1"/>
        </p:nvPicPr>
        <p:blipFill>
          <a:blip r:embed="rId3"/>
          <a:stretch>
            <a:fillRect/>
          </a:stretch>
        </p:blipFill>
        <p:spPr>
          <a:xfrm>
            <a:off x="457597" y="328910"/>
            <a:ext cx="1663700" cy="1524000"/>
          </a:xfrm>
          <a:prstGeom prst="rect">
            <a:avLst/>
          </a:prstGeom>
        </p:spPr>
      </p:pic>
      <p:pic>
        <p:nvPicPr>
          <p:cNvPr id="7" name="Picture 6"/>
          <p:cNvPicPr>
            <a:picLocks noChangeAspect="1"/>
          </p:cNvPicPr>
          <p:nvPr userDrawn="1"/>
        </p:nvPicPr>
        <p:blipFill>
          <a:blip r:embed="rId4"/>
          <a:stretch>
            <a:fillRect/>
          </a:stretch>
        </p:blipFill>
        <p:spPr>
          <a:xfrm>
            <a:off x="385588" y="6305574"/>
            <a:ext cx="2935469" cy="338708"/>
          </a:xfrm>
          <a:prstGeom prst="rect">
            <a:avLst/>
          </a:prstGeom>
        </p:spPr>
      </p:pic>
      <p:pic>
        <p:nvPicPr>
          <p:cNvPr id="8" name="Picture 7"/>
          <p:cNvPicPr>
            <a:picLocks noChangeAspect="1"/>
          </p:cNvPicPr>
          <p:nvPr userDrawn="1"/>
        </p:nvPicPr>
        <p:blipFill>
          <a:blip r:embed="rId5"/>
          <a:stretch>
            <a:fillRect/>
          </a:stretch>
        </p:blipFill>
        <p:spPr>
          <a:xfrm>
            <a:off x="7442373" y="2644153"/>
            <a:ext cx="5270500" cy="4381501"/>
          </a:xfrm>
          <a:prstGeom prst="rect">
            <a:avLst/>
          </a:prstGeom>
        </p:spPr>
      </p:pic>
      <p:sp>
        <p:nvSpPr>
          <p:cNvPr id="13" name="Title 1"/>
          <p:cNvSpPr>
            <a:spLocks noGrp="1"/>
          </p:cNvSpPr>
          <p:nvPr>
            <p:ph type="title" hasCustomPrompt="1"/>
          </p:nvPr>
        </p:nvSpPr>
        <p:spPr bwMode="auto">
          <a:xfrm>
            <a:off x="274702" y="2814105"/>
            <a:ext cx="4937760" cy="1835285"/>
          </a:xfrm>
          <a:noFill/>
        </p:spPr>
        <p:txBody>
          <a:bodyPr lIns="146304" tIns="91440" rIns="146304" bIns="91440" anchor="t" anchorCtr="0"/>
          <a:lstStyle>
            <a:lvl1pPr>
              <a:defRPr sz="4800" spc="-100" baseline="0">
                <a:solidFill>
                  <a:schemeClr val="tx1"/>
                </a:solidFill>
              </a:defRPr>
            </a:lvl1pPr>
          </a:lstStyle>
          <a:p>
            <a:r>
              <a:rPr lang="en-US" dirty="0"/>
              <a:t>Presentation title</a:t>
            </a:r>
          </a:p>
        </p:txBody>
      </p:sp>
      <p:sp>
        <p:nvSpPr>
          <p:cNvPr id="14" name="Text Placeholder 2"/>
          <p:cNvSpPr>
            <a:spLocks noGrp="1"/>
          </p:cNvSpPr>
          <p:nvPr>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solidFill>
                  <a:schemeClr val="tx1"/>
                </a:soli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spTree>
    <p:extLst>
      <p:ext uri="{BB962C8B-B14F-4D97-AF65-F5344CB8AC3E}">
        <p14:creationId xmlns:p14="http://schemas.microsoft.com/office/powerpoint/2010/main" val="373507642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6" name="Picture 5"/>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850574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479444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49093516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hoto_Option">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cstate="screen">
            <a:extLst>
              <a:ext uri="{28A0092B-C50C-407E-A947-70E740481C1C}">
                <a14:useLocalDpi xmlns:a14="http://schemas.microsoft.com/office/drawing/2010/main" val="0"/>
              </a:ext>
            </a:extLst>
          </a:blip>
          <a:srcRect t="2451" b="13185"/>
          <a:stretch/>
        </p:blipFill>
        <p:spPr>
          <a:xfrm flipH="1">
            <a:off x="-1" y="0"/>
            <a:ext cx="12436475" cy="6994525"/>
          </a:xfrm>
          <a:prstGeom prst="rect">
            <a:avLst/>
          </a:prstGeom>
        </p:spPr>
      </p:pic>
      <p:sp>
        <p:nvSpPr>
          <p:cNvPr id="12" name="Rectangle 11"/>
          <p:cNvSpPr/>
          <p:nvPr userDrawn="1"/>
        </p:nvSpPr>
        <p:spPr bwMode="auto">
          <a:xfrm>
            <a:off x="269176" y="4710940"/>
            <a:ext cx="6402452" cy="365440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p:cNvSpPr/>
          <p:nvPr userDrawn="1"/>
        </p:nvSpPr>
        <p:spPr>
          <a:xfrm>
            <a:off x="-1" y="3025833"/>
            <a:ext cx="12436475" cy="3967664"/>
          </a:xfrm>
          <a:prstGeom prst="rect">
            <a:avLst/>
          </a:prstGeom>
          <a:gradFill>
            <a:gsLst>
              <a:gs pos="0">
                <a:srgbClr val="010A07">
                  <a:alpha val="0"/>
                </a:srgbClr>
              </a:gs>
              <a:gs pos="63000">
                <a:srgbClr val="010A07">
                  <a:alpha val="65000"/>
                </a:srgbClr>
              </a:gs>
              <a:gs pos="100000">
                <a:srgbClr val="010A07">
                  <a:alpha val="92000"/>
                </a:srgbClr>
              </a:gs>
            </a:gsLst>
            <a:lin ang="5400000" scaled="1"/>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3" name="Title 1"/>
          <p:cNvSpPr>
            <a:spLocks noGrp="1"/>
          </p:cNvSpPr>
          <p:nvPr>
            <p:ph type="title" hasCustomPrompt="1"/>
          </p:nvPr>
        </p:nvSpPr>
        <p:spPr bwMode="auto">
          <a:xfrm>
            <a:off x="262515" y="4667662"/>
            <a:ext cx="8522498" cy="1280160"/>
          </a:xfrm>
          <a:noFill/>
        </p:spPr>
        <p:txBody>
          <a:bodyPr lIns="146304" tIns="91440" rIns="146304" bIns="0" anchor="b" anchorCtr="0"/>
          <a:lstStyle>
            <a:lvl1pPr marL="0" algn="l" defTabSz="914400" rtl="0" eaLnBrk="1" latinLnBrk="0" hangingPunct="1">
              <a:defRPr lang="en-US" sz="5000" b="0" kern="1200" spc="-150" dirty="0">
                <a:solidFill>
                  <a:srgbClr val="FFFFFF"/>
                </a:solidFill>
                <a:latin typeface="Segoe UI Semibold" panose="020B0702040204020203" pitchFamily="34" charset="0"/>
                <a:ea typeface="+mn-ea"/>
                <a:cs typeface="Segoe UI Semibold" panose="020B0702040204020203" pitchFamily="34" charset="0"/>
              </a:defRPr>
            </a:lvl1pPr>
          </a:lstStyle>
          <a:p>
            <a:r>
              <a:rPr lang="en-US" dirty="0"/>
              <a:t>Presentation title</a:t>
            </a:r>
          </a:p>
        </p:txBody>
      </p:sp>
      <p:sp>
        <p:nvSpPr>
          <p:cNvPr id="14" name="Text Placeholder 2"/>
          <p:cNvSpPr>
            <a:spLocks noGrp="1"/>
          </p:cNvSpPr>
          <p:nvPr>
            <p:ph type="body" sz="quarter" idx="14" hasCustomPrompt="1"/>
          </p:nvPr>
        </p:nvSpPr>
        <p:spPr bwMode="auto">
          <a:xfrm>
            <a:off x="269176" y="5957242"/>
            <a:ext cx="8522498" cy="485614"/>
          </a:xfrm>
        </p:spPr>
        <p:txBody>
          <a:bodyPr tIns="0" bIns="109728">
            <a:noAutofit/>
          </a:bodyPr>
          <a:lstStyle>
            <a:lvl1pPr marL="0" indent="0" algn="l" defTabSz="914400" rtl="0" eaLnBrk="1" latinLnBrk="0" hangingPunct="1">
              <a:spcBef>
                <a:spcPts val="0"/>
              </a:spcBef>
              <a:buNone/>
              <a:defRPr lang="en-US" sz="2500" kern="1200" spc="-150" baseline="0" dirty="0" smtClean="0">
                <a:solidFill>
                  <a:srgbClr val="FFFFFF"/>
                </a:solidFill>
                <a:latin typeface="+mn-lt"/>
                <a:ea typeface="+mn-ea"/>
                <a:cs typeface="Bodoni Std Bold Italic"/>
              </a:defRPr>
            </a:lvl1pPr>
          </a:lstStyle>
          <a:p>
            <a:pPr lvl="0"/>
            <a:r>
              <a:rPr lang="en-US" dirty="0"/>
              <a:t>Subtitle</a:t>
            </a:r>
          </a:p>
        </p:txBody>
      </p:sp>
      <p:pic>
        <p:nvPicPr>
          <p:cNvPr id="16" name="Picture 15"/>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420801" y="318754"/>
            <a:ext cx="1633522" cy="526697"/>
          </a:xfrm>
          <a:prstGeom prst="rect">
            <a:avLst/>
          </a:prstGeom>
        </p:spPr>
      </p:pic>
      <p:pic>
        <p:nvPicPr>
          <p:cNvPr id="20" name="Picture 19"/>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10119402" y="5758108"/>
            <a:ext cx="2045182" cy="752204"/>
          </a:xfrm>
          <a:prstGeom prst="rect">
            <a:avLst/>
          </a:prstGeom>
        </p:spPr>
      </p:pic>
    </p:spTree>
    <p:extLst>
      <p:ext uri="{BB962C8B-B14F-4D97-AF65-F5344CB8AC3E}">
        <p14:creationId xmlns:p14="http://schemas.microsoft.com/office/powerpoint/2010/main" val="1120230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4639" y="300237"/>
            <a:ext cx="11889564" cy="917575"/>
          </a:xfrm>
        </p:spPr>
        <p:txBody>
          <a:bodyPr/>
          <a:lstStyle>
            <a:lvl1pPr marL="0" algn="l" defTabSz="914228" rtl="0" eaLnBrk="1" latinLnBrk="0" hangingPunct="1">
              <a:spcBef>
                <a:spcPct val="0"/>
              </a:spcBef>
              <a:buNone/>
              <a:defRPr lang="en-US" sz="4000" b="0" i="0" u="none" kern="1200" spc="-150" baseline="0" dirty="0">
                <a:solidFill>
                  <a:schemeClr val="accent5">
                    <a:lumMod val="50000"/>
                  </a:schemeClr>
                </a:solidFill>
                <a:latin typeface="Segoe UI Semibold" charset="0"/>
                <a:ea typeface="Segoe UI Semibold" charset="0"/>
                <a:cs typeface="Segoe UI Semibold" charset="0"/>
              </a:defRPr>
            </a:lvl1pPr>
          </a:lstStyle>
          <a:p>
            <a:r>
              <a:rPr lang="en-US" dirty="0"/>
              <a:t>Click to edit Master title style</a:t>
            </a:r>
          </a:p>
        </p:txBody>
      </p:sp>
    </p:spTree>
    <p:extLst>
      <p:ext uri="{BB962C8B-B14F-4D97-AF65-F5344CB8AC3E}">
        <p14:creationId xmlns:p14="http://schemas.microsoft.com/office/powerpoint/2010/main" val="3584871680"/>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_Dark">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4639" y="300237"/>
            <a:ext cx="11889564" cy="917575"/>
          </a:xfrm>
        </p:spPr>
        <p:txBody>
          <a:bodyPr/>
          <a:lstStyle>
            <a:lvl1pPr marL="0" algn="l" defTabSz="914228" rtl="0" eaLnBrk="1" latinLnBrk="0" hangingPunct="1">
              <a:spcBef>
                <a:spcPct val="0"/>
              </a:spcBef>
              <a:buNone/>
              <a:defRPr lang="en-US" sz="4400" b="0" i="0" u="none" kern="1200" spc="-150" baseline="0" dirty="0">
                <a:solidFill>
                  <a:schemeClr val="bg1"/>
                </a:solidFill>
                <a:latin typeface="Segoe UI Semibold" charset="0"/>
                <a:ea typeface="Segoe UI Semibold" charset="0"/>
                <a:cs typeface="Segoe UI Semibold" charset="0"/>
              </a:defRPr>
            </a:lvl1pPr>
          </a:lstStyle>
          <a:p>
            <a:r>
              <a:rPr lang="en-US" dirty="0"/>
              <a:t>Click to edit Master title style</a:t>
            </a:r>
          </a:p>
        </p:txBody>
      </p:sp>
    </p:spTree>
    <p:extLst>
      <p:ext uri="{BB962C8B-B14F-4D97-AF65-F5344CB8AC3E}">
        <p14:creationId xmlns:p14="http://schemas.microsoft.com/office/powerpoint/2010/main" val="3738018318"/>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_Subtitle">
    <p:bg>
      <p:bgPr>
        <a:solidFill>
          <a:srgbClr val="FFFFFF"/>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4639" y="300237"/>
            <a:ext cx="11889564" cy="822960"/>
          </a:xfrm>
        </p:spPr>
        <p:txBody>
          <a:bodyPr/>
          <a:lstStyle>
            <a:lvl1pPr marL="0" algn="l" defTabSz="914228" rtl="0" eaLnBrk="1" latinLnBrk="0" hangingPunct="1">
              <a:spcBef>
                <a:spcPct val="0"/>
              </a:spcBef>
              <a:buNone/>
              <a:defRPr lang="en-US" sz="4000" b="0" i="0" u="none" kern="1200" spc="-150" baseline="0" dirty="0">
                <a:solidFill>
                  <a:schemeClr val="tx1"/>
                </a:solidFill>
                <a:latin typeface="Segoe UI Semibold" charset="0"/>
                <a:ea typeface="Segoe UI Semibold" charset="0"/>
                <a:cs typeface="Segoe UI Semibold" charset="0"/>
              </a:defRPr>
            </a:lvl1pPr>
          </a:lstStyle>
          <a:p>
            <a:r>
              <a:rPr lang="en-US" dirty="0"/>
              <a:t>Click to edit Master title style</a:t>
            </a:r>
          </a:p>
        </p:txBody>
      </p:sp>
    </p:spTree>
    <p:extLst>
      <p:ext uri="{BB962C8B-B14F-4D97-AF65-F5344CB8AC3E}">
        <p14:creationId xmlns:p14="http://schemas.microsoft.com/office/powerpoint/2010/main" val="3287904229"/>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_Subtitle_Dark">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4639" y="300237"/>
            <a:ext cx="11889564" cy="822960"/>
          </a:xfrm>
        </p:spPr>
        <p:txBody>
          <a:bodyPr/>
          <a:lstStyle>
            <a:lvl1pPr marL="0" algn="l" defTabSz="914228" rtl="0" eaLnBrk="1" latinLnBrk="0" hangingPunct="1">
              <a:spcBef>
                <a:spcPct val="0"/>
              </a:spcBef>
              <a:buNone/>
              <a:defRPr lang="en-US" sz="4400" b="0" i="0" u="none" kern="1200" spc="-150" baseline="0" dirty="0">
                <a:solidFill>
                  <a:schemeClr val="bg1"/>
                </a:solidFill>
                <a:latin typeface="Segoe UI Semibold" charset="0"/>
                <a:ea typeface="Segoe UI Semibold" charset="0"/>
                <a:cs typeface="Segoe UI Semibold" charset="0"/>
              </a:defRPr>
            </a:lvl1pPr>
          </a:lstStyle>
          <a:p>
            <a:r>
              <a:rPr lang="en-US" dirty="0"/>
              <a:t>Click to edit Master title style</a:t>
            </a:r>
          </a:p>
        </p:txBody>
      </p:sp>
      <p:sp>
        <p:nvSpPr>
          <p:cNvPr id="8" name="Text Placeholder 7"/>
          <p:cNvSpPr>
            <a:spLocks noGrp="1"/>
          </p:cNvSpPr>
          <p:nvPr>
            <p:ph type="body" sz="quarter" idx="10"/>
          </p:nvPr>
        </p:nvSpPr>
        <p:spPr>
          <a:xfrm>
            <a:off x="274638" y="1210587"/>
            <a:ext cx="11888787" cy="615553"/>
          </a:xfrm>
        </p:spPr>
        <p:txBody>
          <a:bodyPr tIns="0" bIns="0"/>
          <a:lstStyle>
            <a:lvl1pPr marL="0" indent="0">
              <a:buNone/>
              <a:defRPr lang="en-US" sz="2000" kern="1200" spc="-30" baseline="0" dirty="0">
                <a:solidFill>
                  <a:srgbClr val="ED6722"/>
                </a:solidFill>
                <a:latin typeface="+mn-lt"/>
                <a:ea typeface="+mn-ea"/>
                <a:cs typeface="Bodoni Std Bold Italic"/>
              </a:defRPr>
            </a:lvl1pPr>
          </a:lstStyle>
          <a:p>
            <a:pPr marL="0" lvl="0" algn="l" defTabSz="914400" rtl="0" eaLnBrk="1" latinLnBrk="0" hangingPunct="1"/>
            <a:r>
              <a:rPr lang="en-US" dirty="0"/>
              <a:t>Edit Master text styles</a:t>
            </a:r>
          </a:p>
          <a:p>
            <a:pPr marL="0" lvl="0" algn="l" defTabSz="914400" rtl="0" eaLnBrk="1" latinLnBrk="0" hangingPunct="1"/>
            <a:endParaRPr lang="en-US" dirty="0"/>
          </a:p>
        </p:txBody>
      </p:sp>
    </p:spTree>
    <p:extLst>
      <p:ext uri="{BB962C8B-B14F-4D97-AF65-F5344CB8AC3E}">
        <p14:creationId xmlns:p14="http://schemas.microsoft.com/office/powerpoint/2010/main" val="1366779186"/>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158174"/>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Accent Color 1">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1880940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8_Custom Layout">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17062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Accent Color 3">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4393895"/>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losing logo slide">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8" y="6292888"/>
            <a:ext cx="11856403" cy="403187"/>
          </a:xfrm>
          <a:prstGeom prst="rect">
            <a:avLst/>
          </a:prstGeom>
          <a:noFill/>
          <a:ln w="12700">
            <a:noFill/>
            <a:miter lim="800000"/>
            <a:headEnd type="none" w="sm" len="sm"/>
            <a:tailEnd type="none" w="sm" len="sm"/>
          </a:ln>
          <a:effectLst/>
        </p:spPr>
        <p:txBody>
          <a:bodyPr vert="horz" wrap="square" lIns="182880" tIns="146304" rIns="182880" bIns="146304"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a:t>
            </a:r>
            <a:r>
              <a:rPr lang="en-US" sz="700" baseline="0" dirty="0">
                <a:gradFill>
                  <a:gsLst>
                    <a:gs pos="0">
                      <a:schemeClr val="tx1"/>
                    </a:gs>
                    <a:gs pos="100000">
                      <a:schemeClr val="tx1"/>
                    </a:gs>
                  </a:gsLst>
                  <a:lin ang="5400000" scaled="0"/>
                </a:gradFill>
                <a:cs typeface="Segoe UI" pitchFamily="34" charset="0"/>
              </a:rPr>
              <a:t> Copyright</a:t>
            </a:r>
            <a:r>
              <a:rPr lang="en-US" sz="700" dirty="0">
                <a:gradFill>
                  <a:gsLst>
                    <a:gs pos="0">
                      <a:schemeClr val="tx1"/>
                    </a:gs>
                    <a:gs pos="100000">
                      <a:schemeClr val="tx1"/>
                    </a:gs>
                  </a:gsLst>
                  <a:lin ang="5400000" scaled="0"/>
                </a:gradFill>
                <a:cs typeface="Segoe UI" pitchFamily="34" charset="0"/>
              </a:rPr>
              <a:t> Microsoft Corporation. All rights reserved.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bwMode="invGray">
          <a:xfrm>
            <a:off x="459230" y="3145040"/>
            <a:ext cx="3288506" cy="704444"/>
          </a:xfrm>
          <a:prstGeom prst="rect">
            <a:avLst/>
          </a:prstGeom>
        </p:spPr>
      </p:pic>
    </p:spTree>
    <p:extLst>
      <p:ext uri="{BB962C8B-B14F-4D97-AF65-F5344CB8AC3E}">
        <p14:creationId xmlns:p14="http://schemas.microsoft.com/office/powerpoint/2010/main" val="2396691648"/>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losing logo slide">
    <p:bg>
      <p:bgPr>
        <a:solidFill>
          <a:schemeClr val="tx1"/>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8" y="6292888"/>
            <a:ext cx="11856403" cy="403187"/>
          </a:xfrm>
          <a:prstGeom prst="rect">
            <a:avLst/>
          </a:prstGeom>
          <a:noFill/>
          <a:ln w="12700">
            <a:noFill/>
            <a:miter lim="800000"/>
            <a:headEnd type="none" w="sm" len="sm"/>
            <a:tailEnd type="none" w="sm" len="sm"/>
          </a:ln>
          <a:effectLst/>
        </p:spPr>
        <p:txBody>
          <a:bodyPr vert="horz" wrap="square" lIns="182880" tIns="146304" rIns="182880" bIns="146304" numCol="1" anchor="t" anchorCtr="0" compatLnSpc="1">
            <a:prstTxWarp prst="textNoShape">
              <a:avLst/>
            </a:prstTxWarp>
            <a:spAutoFit/>
          </a:bodyPr>
          <a:lstStyle/>
          <a:p>
            <a:pPr defTabSz="932290" eaLnBrk="0" hangingPunct="0"/>
            <a:r>
              <a:rPr lang="en-US" sz="700" dirty="0">
                <a:solidFill>
                  <a:schemeClr val="tx1">
                    <a:lumMod val="25000"/>
                    <a:lumOff val="75000"/>
                  </a:schemeClr>
                </a:solidFill>
                <a:cs typeface="Segoe UI" pitchFamily="34" charset="0"/>
              </a:rPr>
              <a:t>©</a:t>
            </a:r>
            <a:r>
              <a:rPr lang="en-US" sz="700" baseline="0" dirty="0">
                <a:solidFill>
                  <a:schemeClr val="tx1">
                    <a:lumMod val="25000"/>
                    <a:lumOff val="75000"/>
                  </a:schemeClr>
                </a:solidFill>
                <a:cs typeface="Segoe UI" pitchFamily="34" charset="0"/>
              </a:rPr>
              <a:t> Copyright</a:t>
            </a:r>
            <a:r>
              <a:rPr lang="en-US" sz="700" dirty="0">
                <a:solidFill>
                  <a:schemeClr val="tx1">
                    <a:lumMod val="25000"/>
                    <a:lumOff val="75000"/>
                  </a:schemeClr>
                </a:solidFill>
                <a:cs typeface="Segoe UI" pitchFamily="34" charset="0"/>
              </a:rPr>
              <a:t> Microsoft Corporation. All rights reserved. </a:t>
            </a:r>
          </a:p>
        </p:txBody>
      </p:sp>
      <p:pic>
        <p:nvPicPr>
          <p:cNvPr id="6" name="Picture 5"/>
          <p:cNvPicPr>
            <a:picLocks noChangeAspect="1"/>
          </p:cNvPicPr>
          <p:nvPr userDrawn="1"/>
        </p:nvPicPr>
        <p:blipFill>
          <a:blip r:embed="rId2"/>
          <a:stretch>
            <a:fillRect/>
          </a:stretch>
        </p:blipFill>
        <p:spPr>
          <a:xfrm>
            <a:off x="12918" y="2732930"/>
            <a:ext cx="4156312" cy="1528663"/>
          </a:xfrm>
          <a:prstGeom prst="rect">
            <a:avLst/>
          </a:prstGeom>
        </p:spPr>
      </p:pic>
    </p:spTree>
    <p:extLst>
      <p:ext uri="{BB962C8B-B14F-4D97-AF65-F5344CB8AC3E}">
        <p14:creationId xmlns:p14="http://schemas.microsoft.com/office/powerpoint/2010/main" val="3409065765"/>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Color Block Header on Left &amp; Text on Right ">
    <p:spTree>
      <p:nvGrpSpPr>
        <p:cNvPr id="1" name=""/>
        <p:cNvGrpSpPr/>
        <p:nvPr/>
      </p:nvGrpSpPr>
      <p:grpSpPr>
        <a:xfrm>
          <a:off x="0" y="0"/>
          <a:ext cx="0" cy="0"/>
          <a:chOff x="0" y="0"/>
          <a:chExt cx="0" cy="0"/>
        </a:xfrm>
      </p:grpSpPr>
      <p:sp>
        <p:nvSpPr>
          <p:cNvPr id="2" name="Rectangle 1"/>
          <p:cNvSpPr/>
          <p:nvPr userDrawn="1"/>
        </p:nvSpPr>
        <p:spPr bwMode="white">
          <a:xfrm>
            <a:off x="-9718" y="0"/>
            <a:ext cx="6108094" cy="699452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0" tIns="46630" rIns="46630" bIns="46630" numCol="1" spcCol="0" rtlCol="0" fromWordArt="0" anchor="ctr" anchorCtr="0" forceAA="0" compatLnSpc="1">
            <a:prstTxWarp prst="textNoShape">
              <a:avLst/>
            </a:prstTxWarp>
            <a:noAutofit/>
          </a:bodyPr>
          <a:lstStyle/>
          <a:p>
            <a:pPr algn="ctr" defTabSz="932290" fontAlgn="base">
              <a:spcBef>
                <a:spcPct val="0"/>
              </a:spcBef>
              <a:spcAft>
                <a:spcPct val="0"/>
              </a:spcAft>
            </a:pPr>
            <a:endParaRPr lang="en-US" sz="2244" dirty="0">
              <a:gradFill>
                <a:gsLst>
                  <a:gs pos="0">
                    <a:srgbClr val="FFFFFF"/>
                  </a:gs>
                  <a:gs pos="100000">
                    <a:srgbClr val="FFFFFF"/>
                  </a:gs>
                </a:gsLst>
                <a:lin ang="5400000" scaled="0"/>
              </a:gradFill>
              <a:ea typeface="Segoe UI" pitchFamily="34" charset="0"/>
              <a:cs typeface="Segoe UI" pitchFamily="34" charset="0"/>
            </a:endParaRPr>
          </a:p>
        </p:txBody>
      </p:sp>
      <p:sp>
        <p:nvSpPr>
          <p:cNvPr id="3" name="Text Placeholder 2"/>
          <p:cNvSpPr>
            <a:spLocks noGrp="1"/>
          </p:cNvSpPr>
          <p:nvPr>
            <p:ph type="body" idx="1" hasCustomPrompt="1"/>
          </p:nvPr>
        </p:nvSpPr>
        <p:spPr>
          <a:xfrm>
            <a:off x="531279" y="1476623"/>
            <a:ext cx="5338712" cy="1695079"/>
          </a:xfrm>
          <a:prstGeom prst="rect">
            <a:avLst/>
          </a:prstGeom>
        </p:spPr>
        <p:txBody>
          <a:bodyPr>
            <a:noAutofit/>
          </a:bodyPr>
          <a:lstStyle>
            <a:lvl1pPr marL="0" indent="0">
              <a:buNone/>
              <a:defRPr sz="4080" b="0" cap="none" baseline="0">
                <a:gradFill>
                  <a:gsLst>
                    <a:gs pos="100000">
                      <a:schemeClr val="bg1"/>
                    </a:gs>
                    <a:gs pos="0">
                      <a:schemeClr val="bg1"/>
                    </a:gs>
                  </a:gsLst>
                  <a:lin ang="5400000" scaled="0"/>
                </a:gradFill>
                <a:latin typeface="+mj-lt"/>
              </a:defRPr>
            </a:lvl1pPr>
            <a:lvl2pPr marL="621622" indent="0">
              <a:buNone/>
              <a:defRPr sz="2754" b="1"/>
            </a:lvl2pPr>
            <a:lvl3pPr marL="1243245" indent="0">
              <a:buNone/>
              <a:defRPr sz="2448" b="1"/>
            </a:lvl3pPr>
            <a:lvl4pPr marL="1864867" indent="0">
              <a:buNone/>
              <a:defRPr sz="2142" b="1"/>
            </a:lvl4pPr>
            <a:lvl5pPr marL="2486489" indent="0">
              <a:buNone/>
              <a:defRPr sz="2142" b="1"/>
            </a:lvl5pPr>
            <a:lvl6pPr marL="3108112" indent="0">
              <a:buNone/>
              <a:defRPr sz="2142" b="1"/>
            </a:lvl6pPr>
            <a:lvl7pPr marL="3729734" indent="0">
              <a:buNone/>
              <a:defRPr sz="2142" b="1"/>
            </a:lvl7pPr>
            <a:lvl8pPr marL="4351355" indent="0">
              <a:buNone/>
              <a:defRPr sz="2142" b="1"/>
            </a:lvl8pPr>
            <a:lvl9pPr marL="4972978" indent="0">
              <a:buNone/>
              <a:defRPr sz="2142" b="1"/>
            </a:lvl9pPr>
          </a:lstStyle>
          <a:p>
            <a:pPr lvl="0"/>
            <a:r>
              <a:rPr lang="en-US" dirty="0"/>
              <a:t>Click to edit Master text styles.</a:t>
            </a:r>
          </a:p>
        </p:txBody>
      </p:sp>
      <p:sp>
        <p:nvSpPr>
          <p:cNvPr id="6" name="Content Placeholder 5"/>
          <p:cNvSpPr>
            <a:spLocks noGrp="1"/>
          </p:cNvSpPr>
          <p:nvPr>
            <p:ph sz="quarter" idx="4"/>
          </p:nvPr>
        </p:nvSpPr>
        <p:spPr>
          <a:xfrm>
            <a:off x="6313879" y="1715388"/>
            <a:ext cx="5596178" cy="339016"/>
          </a:xfrm>
          <a:prstGeom prst="rect">
            <a:avLst/>
          </a:prstGeom>
        </p:spPr>
        <p:txBody>
          <a:bodyPr>
            <a:noAutofit/>
          </a:bodyPr>
          <a:lstStyle>
            <a:lvl1pPr marL="0" indent="0">
              <a:spcBef>
                <a:spcPts val="1224"/>
              </a:spcBef>
              <a:buNone/>
              <a:defRPr lang="en-US" sz="2040" kern="1200" spc="0" dirty="0" smtClean="0">
                <a:gradFill>
                  <a:gsLst>
                    <a:gs pos="100000">
                      <a:schemeClr val="bg2"/>
                    </a:gs>
                    <a:gs pos="0">
                      <a:schemeClr val="bg2"/>
                    </a:gs>
                  </a:gsLst>
                  <a:lin ang="5400000" scaled="0"/>
                </a:gradFill>
                <a:latin typeface="+mn-lt"/>
                <a:ea typeface="+mn-ea"/>
                <a:cs typeface="Segoe UI" pitchFamily="34" charset="0"/>
              </a:defRPr>
            </a:lvl1pPr>
            <a:lvl2pPr marL="932433" indent="-388514">
              <a:defRPr lang="en-US" sz="2142" kern="1200" dirty="0" smtClean="0">
                <a:solidFill>
                  <a:schemeClr val="bg2">
                    <a:lumMod val="50000"/>
                  </a:schemeClr>
                </a:solidFill>
                <a:latin typeface="+mn-lt"/>
                <a:ea typeface="+mn-ea"/>
                <a:cs typeface="Arial" pitchFamily="34" charset="0"/>
              </a:defRPr>
            </a:lvl2pPr>
            <a:lvl3pPr marL="932433" indent="-233108">
              <a:defRPr lang="en-US" sz="1938" kern="1200" dirty="0" smtClean="0">
                <a:solidFill>
                  <a:schemeClr val="bg2">
                    <a:lumMod val="50000"/>
                  </a:schemeClr>
                </a:solidFill>
                <a:latin typeface="+mn-lt"/>
                <a:ea typeface="+mn-ea"/>
                <a:cs typeface="Arial" pitchFamily="34" charset="0"/>
              </a:defRPr>
            </a:lvl3pPr>
            <a:lvl4pPr marL="1243245" indent="-233108">
              <a:defRPr lang="en-US" sz="1632" kern="1200" dirty="0" smtClean="0">
                <a:solidFill>
                  <a:schemeClr val="bg2">
                    <a:lumMod val="50000"/>
                  </a:schemeClr>
                </a:solidFill>
                <a:latin typeface="+mn-lt"/>
                <a:ea typeface="+mn-ea"/>
                <a:cs typeface="Arial" pitchFamily="34" charset="0"/>
              </a:defRPr>
            </a:lvl4pPr>
            <a:lvl5pPr marL="1476353" indent="-233108">
              <a:defRPr lang="en-US" sz="1632" kern="1200" dirty="0">
                <a:solidFill>
                  <a:schemeClr val="bg2">
                    <a:lumMod val="50000"/>
                  </a:schemeClr>
                </a:solidFill>
                <a:latin typeface="+mn-lt"/>
                <a:ea typeface="+mn-ea"/>
                <a:cs typeface="Arial" pitchFamily="34" charset="0"/>
              </a:defRPr>
            </a:lvl5pPr>
            <a:lvl6pPr>
              <a:defRPr sz="2142"/>
            </a:lvl6pPr>
            <a:lvl7pPr>
              <a:defRPr sz="2142"/>
            </a:lvl7pPr>
            <a:lvl8pPr>
              <a:defRPr sz="2142"/>
            </a:lvl8pPr>
            <a:lvl9pPr>
              <a:defRPr sz="2142"/>
            </a:lvl9pPr>
          </a:lstStyle>
          <a:p>
            <a:pPr lvl="0"/>
            <a:r>
              <a:rPr lang="en-US"/>
              <a:t>Click to edit Master text styles</a:t>
            </a:r>
          </a:p>
        </p:txBody>
      </p:sp>
    </p:spTree>
    <p:extLst>
      <p:ext uri="{BB962C8B-B14F-4D97-AF65-F5344CB8AC3E}">
        <p14:creationId xmlns:p14="http://schemas.microsoft.com/office/powerpoint/2010/main" val="34875647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1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56" r:id="rId2"/>
    <p:sldLayoutId id="2147484240" r:id="rId3"/>
    <p:sldLayoutId id="2147484241" r:id="rId4"/>
    <p:sldLayoutId id="2147484474" r:id="rId5"/>
    <p:sldLayoutId id="2147484245" r:id="rId6"/>
    <p:sldLayoutId id="2147484247" r:id="rId7"/>
    <p:sldLayoutId id="2147484559" r:id="rId8"/>
    <p:sldLayoutId id="2147484560" r:id="rId9"/>
    <p:sldLayoutId id="2147484561" r:id="rId10"/>
    <p:sldLayoutId id="2147484463" r:id="rId11"/>
    <p:sldLayoutId id="2147484256" r:id="rId12"/>
    <p:sldLayoutId id="2147484299" r:id="rId13"/>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a:t>Click to edit Master title style</a:t>
            </a:r>
            <a:endParaRPr lang="en-US" dirty="0"/>
          </a:p>
        </p:txBody>
      </p:sp>
      <p:sp>
        <p:nvSpPr>
          <p:cNvPr id="4" name="Text Placeholder 3"/>
          <p:cNvSpPr>
            <a:spLocks noGrp="1"/>
          </p:cNvSpPr>
          <p:nvPr>
            <p:ph type="body" idx="1"/>
          </p:nvPr>
        </p:nvSpPr>
        <p:spPr>
          <a:xfrm>
            <a:off x="274640" y="1212851"/>
            <a:ext cx="11887198" cy="2092881"/>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p:cNvPicPr>
            <a:picLocks noChangeAspect="1"/>
          </p:cNvPicPr>
          <p:nvPr userDrawn="1"/>
        </p:nvPicPr>
        <p:blipFill>
          <a:blip r:embed="rId14"/>
          <a:stretch>
            <a:fillRect/>
          </a:stretch>
        </p:blipFill>
        <p:spPr>
          <a:xfrm rot="5400000">
            <a:off x="9393899" y="3050513"/>
            <a:ext cx="6995160" cy="894134"/>
          </a:xfrm>
          <a:prstGeom prst="rect">
            <a:avLst/>
          </a:prstGeom>
        </p:spPr>
      </p:pic>
    </p:spTree>
    <p:extLst>
      <p:ext uri="{BB962C8B-B14F-4D97-AF65-F5344CB8AC3E}">
        <p14:creationId xmlns:p14="http://schemas.microsoft.com/office/powerpoint/2010/main" val="2815520853"/>
      </p:ext>
    </p:extLst>
  </p:cSld>
  <p:clrMap bg1="lt1" tx1="dk1" bg2="lt2" tx2="dk2" accent1="accent1" accent2="accent2" accent3="accent3" accent4="accent4" accent5="accent5" accent6="accent6" hlink="hlink" folHlink="folHlink"/>
  <p:sldLayoutIdLst>
    <p:sldLayoutId id="2147484563" r:id="rId1"/>
    <p:sldLayoutId id="2147484564" r:id="rId2"/>
    <p:sldLayoutId id="2147484565" r:id="rId3"/>
    <p:sldLayoutId id="2147484566" r:id="rId4"/>
    <p:sldLayoutId id="2147484567" r:id="rId5"/>
    <p:sldLayoutId id="2147484568" r:id="rId6"/>
    <p:sldLayoutId id="2147484569" r:id="rId7"/>
    <p:sldLayoutId id="2147484570" r:id="rId8"/>
    <p:sldLayoutId id="2147484571" r:id="rId9"/>
    <p:sldLayoutId id="2147484572" r:id="rId10"/>
    <p:sldLayoutId id="2147484573" r:id="rId11"/>
    <p:sldLayoutId id="2147484574" r:id="rId12"/>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342900" marR="0" indent="-342900" algn="l" defTabSz="932742" rtl="0" eaLnBrk="1" fontAlgn="auto" latinLnBrk="0" hangingPunct="1">
        <a:lnSpc>
          <a:spcPct val="90000"/>
        </a:lnSpc>
        <a:spcBef>
          <a:spcPct val="20000"/>
        </a:spcBef>
        <a:spcAft>
          <a:spcPts val="0"/>
        </a:spcAft>
        <a:buClrTx/>
        <a:buSzPct val="90000"/>
        <a:buFont typeface="Arial" pitchFamily="34" charset="0"/>
        <a:buChar char="•"/>
        <a:tabLst/>
        <a:defRPr sz="4000" kern="1200" spc="0" baseline="0">
          <a:gradFill>
            <a:gsLst>
              <a:gs pos="1250">
                <a:schemeClr val="tx1"/>
              </a:gs>
              <a:gs pos="100000">
                <a:schemeClr val="tx1"/>
              </a:gs>
            </a:gsLst>
            <a:lin ang="5400000" scaled="0"/>
          </a:gradFill>
          <a:latin typeface="+mj-lt"/>
          <a:ea typeface="+mn-ea"/>
          <a:cs typeface="+mn-cs"/>
        </a:defRPr>
      </a:lvl1pPr>
      <a:lvl2pPr marL="584200" marR="0" indent="-241300" algn="l" defTabSz="932742" rtl="0" eaLnBrk="1" fontAlgn="auto" latinLnBrk="0" hangingPunct="1">
        <a:lnSpc>
          <a:spcPct val="90000"/>
        </a:lnSpc>
        <a:spcBef>
          <a:spcPct val="20000"/>
        </a:spcBef>
        <a:spcAft>
          <a:spcPts val="0"/>
        </a:spcAft>
        <a:buClrTx/>
        <a:buSzPct val="90000"/>
        <a:buFont typeface="Arial" pitchFamily="34" charset="0"/>
        <a:buChar char="•"/>
        <a:tabLst/>
        <a:defRPr sz="2400" kern="1200" spc="0" baseline="0">
          <a:gradFill>
            <a:gsLst>
              <a:gs pos="1250">
                <a:schemeClr val="tx1"/>
              </a:gs>
              <a:gs pos="100000">
                <a:schemeClr val="tx1"/>
              </a:gs>
            </a:gsLst>
            <a:lin ang="5400000" scaled="0"/>
          </a:gradFill>
          <a:latin typeface="+mn-lt"/>
          <a:ea typeface="+mn-ea"/>
          <a:cs typeface="+mn-cs"/>
        </a:defRPr>
      </a:lvl2pPr>
      <a:lvl3pPr marL="8001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2000" kern="1200" spc="0" baseline="0">
          <a:gradFill>
            <a:gsLst>
              <a:gs pos="1250">
                <a:schemeClr val="tx1"/>
              </a:gs>
              <a:gs pos="100000">
                <a:schemeClr val="tx1"/>
              </a:gs>
            </a:gsLst>
            <a:lin ang="5400000" scaled="0"/>
          </a:gradFill>
          <a:latin typeface="+mn-lt"/>
          <a:ea typeface="+mn-ea"/>
          <a:cs typeface="+mn-cs"/>
        </a:defRPr>
      </a:lvl3pPr>
      <a:lvl4pPr marL="10287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4pPr>
      <a:lvl5pPr marL="1257300" marR="0" indent="-228600" algn="l" defTabSz="932742" rtl="0" eaLnBrk="1" fontAlgn="auto" latinLnBrk="0" hangingPunct="1">
        <a:lnSpc>
          <a:spcPct val="90000"/>
        </a:lnSpc>
        <a:spcBef>
          <a:spcPct val="20000"/>
        </a:spcBef>
        <a:spcAft>
          <a:spcPts val="0"/>
        </a:spcAft>
        <a:buClrTx/>
        <a:buSzPct val="90000"/>
        <a:buFont typeface="Arial" pitchFamily="34" charset="0"/>
        <a:buChar char="•"/>
        <a:tabLst/>
        <a:defRPr sz="18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20.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hyperlink" Target="https://dev.office.com/Skype/sdks#skypeWebSDK" TargetMode="External"/><Relationship Id="rId2" Type="http://schemas.openxmlformats.org/officeDocument/2006/relationships/hyperlink" Target="https://msdn.microsoft.com/en-us/skype/trusted-application-api/docs/overview" TargetMode="External"/><Relationship Id="rId1" Type="http://schemas.openxmlformats.org/officeDocument/2006/relationships/slideLayout" Target="../slideLayouts/slideLayout5.xml"/><Relationship Id="rId5" Type="http://schemas.openxmlformats.org/officeDocument/2006/relationships/image" Target="../media/image31.png"/><Relationship Id="rId4" Type="http://schemas.openxmlformats.org/officeDocument/2006/relationships/hyperlink" Target="https://dev.office.com/Skype/sdks#skypeForBusiness"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701" y="2814105"/>
            <a:ext cx="7383695" cy="1835285"/>
          </a:xfrm>
        </p:spPr>
        <p:txBody>
          <a:bodyPr/>
          <a:lstStyle/>
          <a:p>
            <a:r>
              <a:rPr lang="hr-HR" dirty="0"/>
              <a:t>Novosti v Skype for Business</a:t>
            </a:r>
          </a:p>
        </p:txBody>
      </p:sp>
      <p:sp>
        <p:nvSpPr>
          <p:cNvPr id="3" name="Text Placeholder 2"/>
          <p:cNvSpPr>
            <a:spLocks noGrp="1"/>
          </p:cNvSpPr>
          <p:nvPr>
            <p:ph type="body" sz="quarter" idx="14"/>
          </p:nvPr>
        </p:nvSpPr>
        <p:spPr/>
        <p:txBody>
          <a:bodyPr/>
          <a:lstStyle/>
          <a:p>
            <a:r>
              <a:rPr lang="hr-HR" dirty="0"/>
              <a:t>Sandi Jordan</a:t>
            </a:r>
          </a:p>
          <a:p>
            <a:r>
              <a:rPr lang="hr-HR" dirty="0"/>
              <a:t>Microsoft</a:t>
            </a:r>
          </a:p>
        </p:txBody>
      </p:sp>
    </p:spTree>
    <p:extLst>
      <p:ext uri="{BB962C8B-B14F-4D97-AF65-F5344CB8AC3E}">
        <p14:creationId xmlns:p14="http://schemas.microsoft.com/office/powerpoint/2010/main" val="2187609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t>AGENDA</a:t>
            </a:r>
            <a:endParaRPr lang="en-US" dirty="0"/>
          </a:p>
        </p:txBody>
      </p:sp>
      <p:sp>
        <p:nvSpPr>
          <p:cNvPr id="5" name="Text Placeholder 4"/>
          <p:cNvSpPr>
            <a:spLocks noGrp="1"/>
          </p:cNvSpPr>
          <p:nvPr>
            <p:ph type="body" sz="quarter" idx="10"/>
          </p:nvPr>
        </p:nvSpPr>
        <p:spPr>
          <a:xfrm>
            <a:off x="274638" y="1212850"/>
            <a:ext cx="11888787" cy="5084469"/>
          </a:xfrm>
        </p:spPr>
        <p:txBody>
          <a:bodyPr/>
          <a:lstStyle/>
          <a:p>
            <a:r>
              <a:rPr lang="sl-SI" dirty="0"/>
              <a:t>Uvod</a:t>
            </a:r>
          </a:p>
          <a:p>
            <a:pPr marL="571500" lvl="1" indent="-342900">
              <a:buFont typeface="Arial" panose="020B0604020202020204" pitchFamily="34" charset="0"/>
              <a:buChar char="•"/>
            </a:pPr>
            <a:r>
              <a:rPr lang="sl-SI" sz="2400" dirty="0"/>
              <a:t>UC vsebinski sklop in povezana predavanja</a:t>
            </a:r>
          </a:p>
          <a:p>
            <a:pPr marL="571500" lvl="1" indent="-342900">
              <a:buFont typeface="Arial" panose="020B0604020202020204" pitchFamily="34" charset="0"/>
              <a:buChar char="•"/>
            </a:pPr>
            <a:r>
              <a:rPr lang="sl-SI" sz="2400" dirty="0"/>
              <a:t>Na kratko o Skype for Business storitvi</a:t>
            </a:r>
          </a:p>
          <a:p>
            <a:r>
              <a:rPr lang="sl-SI" dirty="0"/>
              <a:t>Novosti v Skype for Business</a:t>
            </a:r>
          </a:p>
          <a:p>
            <a:pPr marL="571500" lvl="1" indent="-342900">
              <a:buFont typeface="Arial" panose="020B0604020202020204" pitchFamily="34" charset="0"/>
              <a:buChar char="•"/>
            </a:pPr>
            <a:r>
              <a:rPr lang="sl-SI" sz="2400" dirty="0" err="1"/>
              <a:t>Cloud</a:t>
            </a:r>
            <a:r>
              <a:rPr lang="sl-SI" sz="2400" dirty="0"/>
              <a:t> PBX in telefonija</a:t>
            </a:r>
          </a:p>
          <a:p>
            <a:pPr marL="571500" lvl="1" indent="-342900">
              <a:buFont typeface="Arial" panose="020B0604020202020204" pitchFamily="34" charset="0"/>
              <a:buChar char="•"/>
            </a:pPr>
            <a:r>
              <a:rPr lang="sl-SI" sz="2400" dirty="0"/>
              <a:t>Sestanki in konference</a:t>
            </a:r>
          </a:p>
          <a:p>
            <a:pPr marL="571500" lvl="1" indent="-342900">
              <a:buFont typeface="Arial" panose="020B0604020202020204" pitchFamily="34" charset="0"/>
              <a:buChar char="•"/>
            </a:pPr>
            <a:r>
              <a:rPr lang="sl-SI" sz="2400" dirty="0"/>
              <a:t>Možnosti za razvoj dodatnih rešitev</a:t>
            </a:r>
          </a:p>
          <a:p>
            <a:pPr marL="571500" lvl="1" indent="-342900">
              <a:buFont typeface="Arial" panose="020B0604020202020204" pitchFamily="34" charset="0"/>
              <a:buChar char="•"/>
            </a:pPr>
            <a:r>
              <a:rPr lang="sl-SI" sz="2400" dirty="0"/>
              <a:t>Microsoft </a:t>
            </a:r>
            <a:r>
              <a:rPr lang="sl-SI" sz="2400" dirty="0" err="1"/>
              <a:t>Teams</a:t>
            </a:r>
            <a:endParaRPr lang="sl-SI" sz="2400" dirty="0"/>
          </a:p>
          <a:p>
            <a:r>
              <a:rPr lang="sl-SI" dirty="0"/>
              <a:t>DEMO</a:t>
            </a:r>
          </a:p>
          <a:p>
            <a:r>
              <a:rPr lang="sl-SI" dirty="0"/>
              <a:t>Q&amp;A</a:t>
            </a:r>
          </a:p>
        </p:txBody>
      </p:sp>
    </p:spTree>
    <p:extLst>
      <p:ext uri="{BB962C8B-B14F-4D97-AF65-F5344CB8AC3E}">
        <p14:creationId xmlns:p14="http://schemas.microsoft.com/office/powerpoint/2010/main" val="3202835341"/>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Namen predavanja</a:t>
            </a:r>
            <a:endParaRPr lang="en-US" dirty="0"/>
          </a:p>
        </p:txBody>
      </p:sp>
      <p:sp>
        <p:nvSpPr>
          <p:cNvPr id="3" name="Text Placeholder 2"/>
          <p:cNvSpPr>
            <a:spLocks noGrp="1"/>
          </p:cNvSpPr>
          <p:nvPr>
            <p:ph type="body" sz="quarter" idx="10"/>
          </p:nvPr>
        </p:nvSpPr>
        <p:spPr>
          <a:xfrm>
            <a:off x="274638" y="1212850"/>
            <a:ext cx="12161837" cy="4949047"/>
          </a:xfrm>
        </p:spPr>
        <p:txBody>
          <a:bodyPr/>
          <a:lstStyle/>
          <a:p>
            <a:r>
              <a:rPr lang="sl-SI" dirty="0"/>
              <a:t>Mišljeno kot uvodno predavanje za Skype for Business na NTK</a:t>
            </a:r>
          </a:p>
          <a:p>
            <a:r>
              <a:rPr lang="sl-SI" dirty="0"/>
              <a:t>Pregled novosti v Skype for Business</a:t>
            </a:r>
          </a:p>
          <a:p>
            <a:r>
              <a:rPr lang="sl-SI" dirty="0"/>
              <a:t>Vabilo k poslušanju ostalih povezanih predavanj</a:t>
            </a:r>
          </a:p>
          <a:p>
            <a:endParaRPr lang="sl-SI" dirty="0"/>
          </a:p>
          <a:p>
            <a:r>
              <a:rPr lang="sl-SI" dirty="0"/>
              <a:t>Kaj boste odnesli iz tega predavanja?</a:t>
            </a:r>
          </a:p>
          <a:p>
            <a:r>
              <a:rPr lang="sl-SI" dirty="0"/>
              <a:t>Predvsem, da Skype for Business ni samo „</a:t>
            </a:r>
            <a:r>
              <a:rPr lang="sl-SI" dirty="0" err="1"/>
              <a:t>chat</a:t>
            </a:r>
            <a:r>
              <a:rPr lang="sl-SI" dirty="0"/>
              <a:t>“</a:t>
            </a:r>
          </a:p>
          <a:p>
            <a:r>
              <a:rPr lang="sl-SI" dirty="0"/>
              <a:t>Zrela rešitev za sestanke in telefonijo</a:t>
            </a:r>
          </a:p>
          <a:p>
            <a:r>
              <a:rPr lang="sl-SI" dirty="0"/>
              <a:t>Nove funkcionalnosti se dodajajo mesečno</a:t>
            </a:r>
          </a:p>
        </p:txBody>
      </p:sp>
    </p:spTree>
    <p:extLst>
      <p:ext uri="{BB962C8B-B14F-4D97-AF65-F5344CB8AC3E}">
        <p14:creationId xmlns:p14="http://schemas.microsoft.com/office/powerpoint/2010/main" val="3497380711"/>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UC vsebinski sklop in povezana predavanja</a:t>
            </a:r>
          </a:p>
        </p:txBody>
      </p:sp>
      <p:graphicFrame>
        <p:nvGraphicFramePr>
          <p:cNvPr id="4" name="Table 3"/>
          <p:cNvGraphicFramePr>
            <a:graphicFrameLocks noGrp="1"/>
          </p:cNvGraphicFramePr>
          <p:nvPr>
            <p:extLst>
              <p:ext uri="{D42A27DB-BD31-4B8C-83A1-F6EECF244321}">
                <p14:modId xmlns:p14="http://schemas.microsoft.com/office/powerpoint/2010/main" val="2062297880"/>
              </p:ext>
            </p:extLst>
          </p:nvPr>
        </p:nvGraphicFramePr>
        <p:xfrm>
          <a:off x="273860" y="1212849"/>
          <a:ext cx="11890344" cy="5125720"/>
        </p:xfrm>
        <a:graphic>
          <a:graphicData uri="http://schemas.openxmlformats.org/drawingml/2006/table">
            <a:tbl>
              <a:tblPr firstRow="1" bandRow="1">
                <a:tableStyleId>{F5AB1C69-6EDB-4FF4-983F-18BD219EF322}</a:tableStyleId>
              </a:tblPr>
              <a:tblGrid>
                <a:gridCol w="543777">
                  <a:extLst>
                    <a:ext uri="{9D8B030D-6E8A-4147-A177-3AD203B41FA5}">
                      <a16:colId xmlns:a16="http://schemas.microsoft.com/office/drawing/2014/main" val="3309754547"/>
                    </a:ext>
                  </a:extLst>
                </a:gridCol>
                <a:gridCol w="6192688">
                  <a:extLst>
                    <a:ext uri="{9D8B030D-6E8A-4147-A177-3AD203B41FA5}">
                      <a16:colId xmlns:a16="http://schemas.microsoft.com/office/drawing/2014/main" val="1574596254"/>
                    </a:ext>
                  </a:extLst>
                </a:gridCol>
                <a:gridCol w="3024336">
                  <a:extLst>
                    <a:ext uri="{9D8B030D-6E8A-4147-A177-3AD203B41FA5}">
                      <a16:colId xmlns:a16="http://schemas.microsoft.com/office/drawing/2014/main" val="1051772267"/>
                    </a:ext>
                  </a:extLst>
                </a:gridCol>
                <a:gridCol w="2129543">
                  <a:extLst>
                    <a:ext uri="{9D8B030D-6E8A-4147-A177-3AD203B41FA5}">
                      <a16:colId xmlns:a16="http://schemas.microsoft.com/office/drawing/2014/main" val="157761621"/>
                    </a:ext>
                  </a:extLst>
                </a:gridCol>
              </a:tblGrid>
              <a:tr h="370840">
                <a:tc>
                  <a:txBody>
                    <a:bodyPr/>
                    <a:lstStyle/>
                    <a:p>
                      <a:r>
                        <a:rPr lang="sl-SI" dirty="0"/>
                        <a:t>#</a:t>
                      </a:r>
                      <a:endParaRPr lang="en-US" dirty="0"/>
                    </a:p>
                  </a:txBody>
                  <a:tcPr/>
                </a:tc>
                <a:tc>
                  <a:txBody>
                    <a:bodyPr/>
                    <a:lstStyle/>
                    <a:p>
                      <a:r>
                        <a:rPr lang="sl-SI" dirty="0"/>
                        <a:t>Naslov</a:t>
                      </a:r>
                      <a:endParaRPr lang="en-US" dirty="0"/>
                    </a:p>
                  </a:txBody>
                  <a:tcPr/>
                </a:tc>
                <a:tc>
                  <a:txBody>
                    <a:bodyPr/>
                    <a:lstStyle/>
                    <a:p>
                      <a:r>
                        <a:rPr lang="sl-SI" dirty="0"/>
                        <a:t>Predavatelj</a:t>
                      </a:r>
                      <a:endParaRPr lang="en-US" dirty="0"/>
                    </a:p>
                  </a:txBody>
                  <a:tcPr/>
                </a:tc>
                <a:tc>
                  <a:txBody>
                    <a:bodyPr/>
                    <a:lstStyle/>
                    <a:p>
                      <a:r>
                        <a:rPr lang="sl-SI" dirty="0"/>
                        <a:t>Termin</a:t>
                      </a:r>
                      <a:endParaRPr lang="en-US" dirty="0"/>
                    </a:p>
                  </a:txBody>
                  <a:tcPr/>
                </a:tc>
                <a:extLst>
                  <a:ext uri="{0D108BD9-81ED-4DB2-BD59-A6C34878D82A}">
                    <a16:rowId xmlns:a16="http://schemas.microsoft.com/office/drawing/2014/main" val="3305206264"/>
                  </a:ext>
                </a:extLst>
              </a:tr>
              <a:tr h="370840">
                <a:tc>
                  <a:txBody>
                    <a:bodyPr/>
                    <a:lstStyle/>
                    <a:p>
                      <a:r>
                        <a:rPr lang="sl-SI" dirty="0"/>
                        <a:t>1.</a:t>
                      </a:r>
                      <a:endParaRPr lang="en-US" dirty="0"/>
                    </a:p>
                  </a:txBody>
                  <a:tcPr/>
                </a:tc>
                <a:tc>
                  <a:txBody>
                    <a:bodyPr/>
                    <a:lstStyle/>
                    <a:p>
                      <a:r>
                        <a:rPr lang="sl-SI" b="0" dirty="0"/>
                        <a:t>Učinkovita komunikacijska platforma je ključna za vaš posel</a:t>
                      </a:r>
                      <a:endParaRPr lang="en-US" b="0" dirty="0"/>
                    </a:p>
                  </a:txBody>
                  <a:tcPr/>
                </a:tc>
                <a:tc>
                  <a:txBody>
                    <a:bodyPr/>
                    <a:lstStyle/>
                    <a:p>
                      <a:r>
                        <a:rPr lang="en-US" dirty="0"/>
                        <a:t>Jure </a:t>
                      </a:r>
                      <a:r>
                        <a:rPr lang="en-US" dirty="0" err="1"/>
                        <a:t>Pečar</a:t>
                      </a:r>
                      <a:r>
                        <a:rPr lang="sl-SI" dirty="0"/>
                        <a:t>, S&amp;T</a:t>
                      </a:r>
                    </a:p>
                    <a:p>
                      <a:r>
                        <a:rPr lang="en-US" dirty="0"/>
                        <a:t>Boštjan Virant</a:t>
                      </a:r>
                      <a:r>
                        <a:rPr lang="sl-SI" dirty="0"/>
                        <a:t>, S&amp;T</a:t>
                      </a:r>
                      <a:endParaRPr lang="en-US" dirty="0"/>
                    </a:p>
                  </a:txBody>
                  <a:tcPr/>
                </a:tc>
                <a:tc>
                  <a:txBody>
                    <a:bodyPr/>
                    <a:lstStyle/>
                    <a:p>
                      <a:r>
                        <a:rPr lang="sl-SI" dirty="0"/>
                        <a:t>t</a:t>
                      </a:r>
                      <a:r>
                        <a:rPr lang="en-US" dirty="0" err="1"/>
                        <a:t>orek</a:t>
                      </a:r>
                      <a:r>
                        <a:rPr lang="sl-SI" dirty="0"/>
                        <a:t>, </a:t>
                      </a:r>
                      <a:r>
                        <a:rPr lang="en-US" dirty="0"/>
                        <a:t>11:00 - 11:45</a:t>
                      </a:r>
                      <a:endParaRPr lang="sl-SI" dirty="0"/>
                    </a:p>
                    <a:p>
                      <a:r>
                        <a:rPr lang="en-US" dirty="0"/>
                        <a:t>Emerald 2</a:t>
                      </a:r>
                    </a:p>
                  </a:txBody>
                  <a:tcPr/>
                </a:tc>
                <a:extLst>
                  <a:ext uri="{0D108BD9-81ED-4DB2-BD59-A6C34878D82A}">
                    <a16:rowId xmlns:a16="http://schemas.microsoft.com/office/drawing/2014/main" val="2119652685"/>
                  </a:ext>
                </a:extLst>
              </a:tr>
              <a:tr h="370840">
                <a:tc>
                  <a:txBody>
                    <a:bodyPr/>
                    <a:lstStyle/>
                    <a:p>
                      <a:r>
                        <a:rPr lang="sl-SI" dirty="0"/>
                        <a:t>2.</a:t>
                      </a:r>
                      <a:endParaRPr lang="en-US" dirty="0"/>
                    </a:p>
                  </a:txBody>
                  <a:tcPr/>
                </a:tc>
                <a:tc>
                  <a:txBody>
                    <a:bodyPr/>
                    <a:lstStyle/>
                    <a:p>
                      <a:r>
                        <a:rPr lang="en-US" dirty="0" err="1"/>
                        <a:t>Modernizacija</a:t>
                      </a:r>
                      <a:r>
                        <a:rPr lang="en-US" dirty="0"/>
                        <a:t> </a:t>
                      </a:r>
                      <a:r>
                        <a:rPr lang="en-US" dirty="0" err="1"/>
                        <a:t>poslovnih</a:t>
                      </a:r>
                      <a:r>
                        <a:rPr lang="en-US" dirty="0"/>
                        <a:t> </a:t>
                      </a:r>
                      <a:r>
                        <a:rPr lang="en-US" dirty="0" err="1"/>
                        <a:t>komunikacij</a:t>
                      </a:r>
                      <a:r>
                        <a:rPr lang="en-US" dirty="0"/>
                        <a:t> in </a:t>
                      </a:r>
                      <a:r>
                        <a:rPr lang="en-US" dirty="0" err="1"/>
                        <a:t>sodelovanja</a:t>
                      </a:r>
                      <a:r>
                        <a:rPr lang="en-US" dirty="0"/>
                        <a:t> - primer Elektra </a:t>
                      </a:r>
                      <a:r>
                        <a:rPr lang="en-US" dirty="0" err="1"/>
                        <a:t>Celje</a:t>
                      </a:r>
                      <a:endParaRPr lang="en-US" dirty="0"/>
                    </a:p>
                  </a:txBody>
                  <a:tcPr/>
                </a:tc>
                <a:tc>
                  <a:txBody>
                    <a:bodyPr/>
                    <a:lstStyle/>
                    <a:p>
                      <a:r>
                        <a:rPr lang="sl-SI" dirty="0"/>
                        <a:t>Luka Tratnjek, Elektro Celje</a:t>
                      </a:r>
                    </a:p>
                    <a:p>
                      <a:r>
                        <a:rPr lang="en-US" dirty="0" err="1"/>
                        <a:t>Tjaž</a:t>
                      </a:r>
                      <a:r>
                        <a:rPr lang="en-US" dirty="0"/>
                        <a:t> </a:t>
                      </a:r>
                      <a:r>
                        <a:rPr lang="en-US" dirty="0" err="1"/>
                        <a:t>Jelovčan</a:t>
                      </a:r>
                      <a:r>
                        <a:rPr lang="sl-SI" dirty="0"/>
                        <a:t>, Microsoft</a:t>
                      </a:r>
                    </a:p>
                    <a:p>
                      <a:r>
                        <a:rPr lang="en-US" dirty="0"/>
                        <a:t>Rok Zemljarič</a:t>
                      </a:r>
                      <a:r>
                        <a:rPr lang="sl-SI" dirty="0"/>
                        <a:t>, Comparex</a:t>
                      </a:r>
                    </a:p>
                  </a:txBody>
                  <a:tcPr/>
                </a:tc>
                <a:tc>
                  <a:txBody>
                    <a:bodyPr/>
                    <a:lstStyle/>
                    <a:p>
                      <a:r>
                        <a:rPr lang="sl-SI" dirty="0"/>
                        <a:t>t</a:t>
                      </a:r>
                      <a:r>
                        <a:rPr lang="en-US" dirty="0" err="1"/>
                        <a:t>orek</a:t>
                      </a:r>
                      <a:r>
                        <a:rPr lang="sl-SI" dirty="0"/>
                        <a:t>, </a:t>
                      </a:r>
                      <a:r>
                        <a:rPr lang="en-US" dirty="0"/>
                        <a:t>12:00 - 12:45</a:t>
                      </a:r>
                      <a:endParaRPr lang="sl-SI" dirty="0"/>
                    </a:p>
                    <a:p>
                      <a:r>
                        <a:rPr lang="en-US" dirty="0" err="1"/>
                        <a:t>Mediteranea</a:t>
                      </a:r>
                      <a:r>
                        <a:rPr lang="en-US" dirty="0"/>
                        <a:t> 1</a:t>
                      </a:r>
                    </a:p>
                  </a:txBody>
                  <a:tcPr/>
                </a:tc>
                <a:extLst>
                  <a:ext uri="{0D108BD9-81ED-4DB2-BD59-A6C34878D82A}">
                    <a16:rowId xmlns:a16="http://schemas.microsoft.com/office/drawing/2014/main" val="1205422763"/>
                  </a:ext>
                </a:extLst>
              </a:tr>
              <a:tr h="370840">
                <a:tc>
                  <a:txBody>
                    <a:bodyPr/>
                    <a:lstStyle/>
                    <a:p>
                      <a:r>
                        <a:rPr lang="sl-SI" dirty="0"/>
                        <a:t>3.</a:t>
                      </a:r>
                      <a:endParaRPr lang="en-US" dirty="0"/>
                    </a:p>
                  </a:txBody>
                  <a:tcPr/>
                </a:tc>
                <a:tc>
                  <a:txBody>
                    <a:bodyPr/>
                    <a:lstStyle/>
                    <a:p>
                      <a:r>
                        <a:rPr lang="sl-SI" dirty="0"/>
                        <a:t>Novosti v Skype for Business</a:t>
                      </a:r>
                      <a:endParaRPr lang="en-US" dirty="0"/>
                    </a:p>
                  </a:txBody>
                  <a:tcPr/>
                </a:tc>
                <a:tc>
                  <a:txBody>
                    <a:bodyPr/>
                    <a:lstStyle/>
                    <a:p>
                      <a:r>
                        <a:rPr lang="sl-SI" dirty="0"/>
                        <a:t>Sandi Jordan, Microsoft</a:t>
                      </a:r>
                    </a:p>
                  </a:txBody>
                  <a:tcPr/>
                </a:tc>
                <a:tc>
                  <a:txBody>
                    <a:bodyPr/>
                    <a:lstStyle/>
                    <a:p>
                      <a:r>
                        <a:rPr lang="sl-SI" dirty="0"/>
                        <a:t>torek, 12:45 - 13:30</a:t>
                      </a:r>
                    </a:p>
                    <a:p>
                      <a:r>
                        <a:rPr lang="sl-SI" dirty="0" err="1"/>
                        <a:t>Emerald</a:t>
                      </a:r>
                      <a:r>
                        <a:rPr lang="sl-SI" dirty="0"/>
                        <a:t> 2</a:t>
                      </a:r>
                      <a:endParaRPr lang="en-US" dirty="0"/>
                    </a:p>
                  </a:txBody>
                  <a:tcPr/>
                </a:tc>
                <a:extLst>
                  <a:ext uri="{0D108BD9-81ED-4DB2-BD59-A6C34878D82A}">
                    <a16:rowId xmlns:a16="http://schemas.microsoft.com/office/drawing/2014/main" val="3681129323"/>
                  </a:ext>
                </a:extLst>
              </a:tr>
              <a:tr h="370840">
                <a:tc>
                  <a:txBody>
                    <a:bodyPr/>
                    <a:lstStyle/>
                    <a:p>
                      <a:r>
                        <a:rPr lang="sl-SI" dirty="0"/>
                        <a:t>4.</a:t>
                      </a:r>
                      <a:endParaRPr lang="en-US" dirty="0"/>
                    </a:p>
                  </a:txBody>
                  <a:tcPr/>
                </a:tc>
                <a:tc>
                  <a:txBody>
                    <a:bodyPr/>
                    <a:lstStyle/>
                    <a:p>
                      <a:r>
                        <a:rPr lang="en-US" dirty="0"/>
                        <a:t>Polycom devices and solutions for Office 365 and Skype for Business</a:t>
                      </a:r>
                    </a:p>
                  </a:txBody>
                  <a:tcPr/>
                </a:tc>
                <a:tc>
                  <a:txBody>
                    <a:bodyPr/>
                    <a:lstStyle/>
                    <a:p>
                      <a:r>
                        <a:rPr lang="en-US" dirty="0"/>
                        <a:t>Pawel Meserszmit</a:t>
                      </a:r>
                      <a:r>
                        <a:rPr lang="sl-SI" dirty="0"/>
                        <a:t>, </a:t>
                      </a:r>
                      <a:r>
                        <a:rPr lang="sl-SI" dirty="0" err="1"/>
                        <a:t>Polycom</a:t>
                      </a:r>
                      <a:endParaRPr lang="sl-SI" dirty="0"/>
                    </a:p>
                    <a:p>
                      <a:r>
                        <a:rPr lang="en-US" dirty="0"/>
                        <a:t>Grzegorz Arent</a:t>
                      </a:r>
                      <a:r>
                        <a:rPr lang="sl-SI" dirty="0"/>
                        <a:t>, </a:t>
                      </a:r>
                      <a:r>
                        <a:rPr lang="sl-SI" dirty="0" err="1"/>
                        <a:t>Polycom</a:t>
                      </a:r>
                      <a:endParaRPr lang="en-US" dirty="0"/>
                    </a:p>
                  </a:txBody>
                  <a:tcPr/>
                </a:tc>
                <a:tc>
                  <a:txBody>
                    <a:bodyPr/>
                    <a:lstStyle/>
                    <a:p>
                      <a:r>
                        <a:rPr lang="en-US" dirty="0" err="1"/>
                        <a:t>torek</a:t>
                      </a:r>
                      <a:r>
                        <a:rPr lang="sl-SI" dirty="0"/>
                        <a:t>, </a:t>
                      </a:r>
                      <a:r>
                        <a:rPr lang="en-US" dirty="0"/>
                        <a:t>13:45 - 14:45</a:t>
                      </a:r>
                      <a:endParaRPr lang="sl-SI" dirty="0"/>
                    </a:p>
                    <a:p>
                      <a:r>
                        <a:rPr lang="en-US" dirty="0"/>
                        <a:t>Emerald 2</a:t>
                      </a:r>
                    </a:p>
                  </a:txBody>
                  <a:tcPr/>
                </a:tc>
                <a:extLst>
                  <a:ext uri="{0D108BD9-81ED-4DB2-BD59-A6C34878D82A}">
                    <a16:rowId xmlns:a16="http://schemas.microsoft.com/office/drawing/2014/main" val="4053320143"/>
                  </a:ext>
                </a:extLst>
              </a:tr>
              <a:tr h="370840">
                <a:tc>
                  <a:txBody>
                    <a:bodyPr/>
                    <a:lstStyle/>
                    <a:p>
                      <a:r>
                        <a:rPr lang="sl-SI" dirty="0"/>
                        <a:t>5.</a:t>
                      </a:r>
                      <a:endParaRPr lang="en-US" dirty="0"/>
                    </a:p>
                  </a:txBody>
                  <a:tcPr/>
                </a:tc>
                <a:tc>
                  <a:txBody>
                    <a:bodyPr/>
                    <a:lstStyle/>
                    <a:p>
                      <a:r>
                        <a:rPr lang="nn-NO" dirty="0"/>
                        <a:t>Microsoft Teams – revolucija v sodelovanju</a:t>
                      </a:r>
                      <a:endParaRPr lang="en-US" dirty="0"/>
                    </a:p>
                  </a:txBody>
                  <a:tcPr/>
                </a:tc>
                <a:tc>
                  <a:txBody>
                    <a:bodyPr/>
                    <a:lstStyle/>
                    <a:p>
                      <a:r>
                        <a:rPr lang="en-US" dirty="0"/>
                        <a:t>Gregor </a:t>
                      </a:r>
                      <a:r>
                        <a:rPr lang="en-US" dirty="0" err="1"/>
                        <a:t>Matavž</a:t>
                      </a:r>
                      <a:r>
                        <a:rPr lang="sl-SI" dirty="0"/>
                        <a:t>, Stroka</a:t>
                      </a:r>
                    </a:p>
                    <a:p>
                      <a:r>
                        <a:rPr lang="en-US" dirty="0"/>
                        <a:t>Andrejs Juscenko</a:t>
                      </a:r>
                      <a:r>
                        <a:rPr lang="sl-SI" dirty="0"/>
                        <a:t>, Microsoft</a:t>
                      </a:r>
                      <a:endParaRPr lang="en-US" dirty="0"/>
                    </a:p>
                  </a:txBody>
                  <a:tcPr/>
                </a:tc>
                <a:tc>
                  <a:txBody>
                    <a:bodyPr/>
                    <a:lstStyle/>
                    <a:p>
                      <a:r>
                        <a:rPr lang="sl-SI" dirty="0"/>
                        <a:t>t</a:t>
                      </a:r>
                      <a:r>
                        <a:rPr lang="en-US" dirty="0" err="1"/>
                        <a:t>orek</a:t>
                      </a:r>
                      <a:r>
                        <a:rPr lang="sl-SI" dirty="0"/>
                        <a:t>, </a:t>
                      </a:r>
                      <a:r>
                        <a:rPr lang="en-US" dirty="0"/>
                        <a:t>13:45 - 14:45</a:t>
                      </a:r>
                      <a:endParaRPr lang="sl-SI" dirty="0"/>
                    </a:p>
                    <a:p>
                      <a:r>
                        <a:rPr lang="en-US" dirty="0" err="1"/>
                        <a:t>Mediteranea</a:t>
                      </a:r>
                      <a:r>
                        <a:rPr lang="en-US" dirty="0"/>
                        <a:t> 1</a:t>
                      </a:r>
                    </a:p>
                  </a:txBody>
                  <a:tcPr/>
                </a:tc>
                <a:extLst>
                  <a:ext uri="{0D108BD9-81ED-4DB2-BD59-A6C34878D82A}">
                    <a16:rowId xmlns:a16="http://schemas.microsoft.com/office/drawing/2014/main" val="1652293294"/>
                  </a:ext>
                </a:extLst>
              </a:tr>
              <a:tr h="370840">
                <a:tc>
                  <a:txBody>
                    <a:bodyPr/>
                    <a:lstStyle/>
                    <a:p>
                      <a:r>
                        <a:rPr lang="sl-SI" dirty="0"/>
                        <a:t>6.</a:t>
                      </a:r>
                      <a:endParaRPr lang="en-US" dirty="0"/>
                    </a:p>
                  </a:txBody>
                  <a:tcPr/>
                </a:tc>
                <a:tc>
                  <a:txBody>
                    <a:bodyPr/>
                    <a:lstStyle/>
                    <a:p>
                      <a:r>
                        <a:rPr lang="en-US" dirty="0"/>
                        <a:t>Polycom and Skype for Business (O365) - DEMO</a:t>
                      </a:r>
                    </a:p>
                  </a:txBody>
                  <a:tcPr/>
                </a:tc>
                <a:tc>
                  <a:txBody>
                    <a:bodyPr/>
                    <a:lstStyle/>
                    <a:p>
                      <a:r>
                        <a:rPr lang="en-US" dirty="0"/>
                        <a:t>Grzegorz Arent</a:t>
                      </a:r>
                      <a:r>
                        <a:rPr lang="sl-SI" dirty="0"/>
                        <a:t>, </a:t>
                      </a:r>
                      <a:r>
                        <a:rPr lang="sl-SI" dirty="0" err="1"/>
                        <a:t>Polycom</a:t>
                      </a:r>
                      <a:endParaRPr lang="sl-SI" dirty="0"/>
                    </a:p>
                    <a:p>
                      <a:r>
                        <a:rPr lang="en-US" dirty="0"/>
                        <a:t>Sašo Gorup</a:t>
                      </a:r>
                      <a:r>
                        <a:rPr lang="sl-SI" dirty="0"/>
                        <a:t>, NKT</a:t>
                      </a:r>
                      <a:endParaRPr lang="en-US" dirty="0"/>
                    </a:p>
                  </a:txBody>
                  <a:tcPr/>
                </a:tc>
                <a:tc>
                  <a:txBody>
                    <a:bodyPr/>
                    <a:lstStyle/>
                    <a:p>
                      <a:r>
                        <a:rPr lang="sl-SI" dirty="0"/>
                        <a:t>t</a:t>
                      </a:r>
                      <a:r>
                        <a:rPr lang="en-US" dirty="0" err="1"/>
                        <a:t>orek</a:t>
                      </a:r>
                      <a:r>
                        <a:rPr lang="sl-SI" dirty="0"/>
                        <a:t>, </a:t>
                      </a:r>
                      <a:r>
                        <a:rPr lang="en-US" dirty="0"/>
                        <a:t>15:00 - 16:00</a:t>
                      </a:r>
                      <a:endParaRPr lang="sl-SI" dirty="0"/>
                    </a:p>
                    <a:p>
                      <a:pPr marL="0" marR="0" lvl="0" indent="0" algn="l" defTabSz="932742" rtl="0" eaLnBrk="1" fontAlgn="auto" latinLnBrk="0" hangingPunct="1">
                        <a:lnSpc>
                          <a:spcPct val="100000"/>
                        </a:lnSpc>
                        <a:spcBef>
                          <a:spcPts val="0"/>
                        </a:spcBef>
                        <a:spcAft>
                          <a:spcPts val="0"/>
                        </a:spcAft>
                        <a:buClrTx/>
                        <a:buSzTx/>
                        <a:buFontTx/>
                        <a:buNone/>
                        <a:tabLst/>
                        <a:defRPr/>
                      </a:pPr>
                      <a:r>
                        <a:rPr lang="en-US" dirty="0"/>
                        <a:t>Emerald 2</a:t>
                      </a:r>
                    </a:p>
                  </a:txBody>
                  <a:tcPr/>
                </a:tc>
                <a:extLst>
                  <a:ext uri="{0D108BD9-81ED-4DB2-BD59-A6C34878D82A}">
                    <a16:rowId xmlns:a16="http://schemas.microsoft.com/office/drawing/2014/main" val="107210376"/>
                  </a:ext>
                </a:extLst>
              </a:tr>
              <a:tr h="370840">
                <a:tc>
                  <a:txBody>
                    <a:bodyPr/>
                    <a:lstStyle/>
                    <a:p>
                      <a:r>
                        <a:rPr lang="sl-SI" dirty="0"/>
                        <a:t>7.</a:t>
                      </a:r>
                      <a:endParaRPr lang="en-US" dirty="0"/>
                    </a:p>
                  </a:txBody>
                  <a:tcPr/>
                </a:tc>
                <a:tc>
                  <a:txBody>
                    <a:bodyPr/>
                    <a:lstStyle/>
                    <a:p>
                      <a:r>
                        <a:rPr lang="en-US" dirty="0" err="1"/>
                        <a:t>Globalna</a:t>
                      </a:r>
                      <a:r>
                        <a:rPr lang="en-US" dirty="0"/>
                        <a:t> </a:t>
                      </a:r>
                      <a:r>
                        <a:rPr lang="en-US" dirty="0" err="1"/>
                        <a:t>komunikacija</a:t>
                      </a:r>
                      <a:r>
                        <a:rPr lang="en-US" dirty="0"/>
                        <a:t> v </a:t>
                      </a:r>
                      <a:r>
                        <a:rPr lang="en-US" dirty="0" err="1"/>
                        <a:t>Interblock</a:t>
                      </a:r>
                      <a:r>
                        <a:rPr lang="en-US" dirty="0"/>
                        <a:t>-u</a:t>
                      </a:r>
                    </a:p>
                  </a:txBody>
                  <a:tcPr/>
                </a:tc>
                <a:tc>
                  <a:txBody>
                    <a:bodyPr/>
                    <a:lstStyle/>
                    <a:p>
                      <a:r>
                        <a:rPr lang="en-US" dirty="0"/>
                        <a:t>Dejan </a:t>
                      </a:r>
                      <a:r>
                        <a:rPr lang="en-US" dirty="0" err="1"/>
                        <a:t>Dobrovoljc</a:t>
                      </a:r>
                      <a:r>
                        <a:rPr lang="sl-SI" dirty="0"/>
                        <a:t>, Interblock</a:t>
                      </a:r>
                    </a:p>
                    <a:p>
                      <a:r>
                        <a:rPr lang="en-US" dirty="0"/>
                        <a:t>Tomaž Ipavec</a:t>
                      </a:r>
                      <a:r>
                        <a:rPr lang="sl-SI" dirty="0"/>
                        <a:t>, </a:t>
                      </a:r>
                      <a:r>
                        <a:rPr lang="sl-SI" dirty="0" err="1"/>
                        <a:t>iTena</a:t>
                      </a:r>
                      <a:endParaRPr lang="en-US" dirty="0"/>
                    </a:p>
                  </a:txBody>
                  <a:tcPr/>
                </a:tc>
                <a:tc>
                  <a:txBody>
                    <a:bodyPr/>
                    <a:lstStyle/>
                    <a:p>
                      <a:r>
                        <a:rPr lang="sl-SI" dirty="0"/>
                        <a:t>t</a:t>
                      </a:r>
                      <a:r>
                        <a:rPr lang="en-US" dirty="0" err="1"/>
                        <a:t>orek</a:t>
                      </a:r>
                      <a:r>
                        <a:rPr lang="sl-SI" dirty="0"/>
                        <a:t>, </a:t>
                      </a:r>
                      <a:r>
                        <a:rPr lang="en-US" dirty="0"/>
                        <a:t>16:15 - 17:15</a:t>
                      </a:r>
                      <a:endParaRPr lang="sl-SI" dirty="0"/>
                    </a:p>
                    <a:p>
                      <a:pPr marL="0" marR="0" lvl="0" indent="0" algn="l" defTabSz="932742" rtl="0" eaLnBrk="1" fontAlgn="auto" latinLnBrk="0" hangingPunct="1">
                        <a:lnSpc>
                          <a:spcPct val="100000"/>
                        </a:lnSpc>
                        <a:spcBef>
                          <a:spcPts val="0"/>
                        </a:spcBef>
                        <a:spcAft>
                          <a:spcPts val="0"/>
                        </a:spcAft>
                        <a:buClrTx/>
                        <a:buSzTx/>
                        <a:buFontTx/>
                        <a:buNone/>
                        <a:tabLst/>
                        <a:defRPr/>
                      </a:pPr>
                      <a:r>
                        <a:rPr lang="en-US" dirty="0"/>
                        <a:t>Emerald 2</a:t>
                      </a:r>
                    </a:p>
                  </a:txBody>
                  <a:tcPr/>
                </a:tc>
                <a:extLst>
                  <a:ext uri="{0D108BD9-81ED-4DB2-BD59-A6C34878D82A}">
                    <a16:rowId xmlns:a16="http://schemas.microsoft.com/office/drawing/2014/main" val="4275476253"/>
                  </a:ext>
                </a:extLst>
              </a:tr>
            </a:tbl>
          </a:graphicData>
        </a:graphic>
      </p:graphicFrame>
    </p:spTree>
    <p:extLst>
      <p:ext uri="{BB962C8B-B14F-4D97-AF65-F5344CB8AC3E}">
        <p14:creationId xmlns:p14="http://schemas.microsoft.com/office/powerpoint/2010/main" val="1837653501"/>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t>Na kratko o Skype for Business</a:t>
            </a:r>
            <a:endParaRPr lang="en-US" dirty="0"/>
          </a:p>
        </p:txBody>
      </p:sp>
    </p:spTree>
    <p:extLst>
      <p:ext uri="{BB962C8B-B14F-4D97-AF65-F5344CB8AC3E}">
        <p14:creationId xmlns:p14="http://schemas.microsoft.com/office/powerpoint/2010/main" val="2315562179"/>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4491C"/>
        </a:solidFill>
        <a:effectLst/>
      </p:bgPr>
    </p:bg>
    <p:spTree>
      <p:nvGrpSpPr>
        <p:cNvPr id="1" name=""/>
        <p:cNvGrpSpPr/>
        <p:nvPr/>
      </p:nvGrpSpPr>
      <p:grpSpPr>
        <a:xfrm>
          <a:off x="0" y="0"/>
          <a:ext cx="0" cy="0"/>
          <a:chOff x="0" y="0"/>
          <a:chExt cx="0" cy="0"/>
        </a:xfrm>
      </p:grpSpPr>
      <p:pic>
        <p:nvPicPr>
          <p:cNvPr id="33" name="Picture 32"/>
          <p:cNvPicPr>
            <a:picLocks noChangeAspect="1"/>
          </p:cNvPicPr>
          <p:nvPr/>
        </p:nvPicPr>
        <p:blipFill rotWithShape="1">
          <a:blip r:embed="rId3">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rcRect l="288" r="28965" b="10166"/>
          <a:stretch/>
        </p:blipFill>
        <p:spPr>
          <a:xfrm>
            <a:off x="2625231" y="3256044"/>
            <a:ext cx="5942705" cy="3772969"/>
          </a:xfrm>
          <a:prstGeom prst="parallelogram">
            <a:avLst/>
          </a:prstGeom>
          <a:noFill/>
          <a:ln>
            <a:noFill/>
          </a:ln>
        </p:spPr>
      </p:pic>
      <p:grpSp>
        <p:nvGrpSpPr>
          <p:cNvPr id="13" name="Group 12"/>
          <p:cNvGrpSpPr/>
          <p:nvPr/>
        </p:nvGrpSpPr>
        <p:grpSpPr>
          <a:xfrm>
            <a:off x="2624137" y="6383278"/>
            <a:ext cx="5165490" cy="645708"/>
            <a:chOff x="2591131" y="6391881"/>
            <a:chExt cx="4918071" cy="613372"/>
          </a:xfrm>
        </p:grpSpPr>
        <p:sp>
          <p:nvSpPr>
            <p:cNvPr id="29" name="Parallelogram 28"/>
            <p:cNvSpPr/>
            <p:nvPr/>
          </p:nvSpPr>
          <p:spPr>
            <a:xfrm>
              <a:off x="2591131" y="6391881"/>
              <a:ext cx="4918071" cy="613372"/>
            </a:xfrm>
            <a:prstGeom prst="parallelogram">
              <a:avLst/>
            </a:prstGeom>
            <a:solidFill>
              <a:schemeClr val="tx1">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92"/>
              <a:endParaRPr lang="en-US" sz="1800" kern="0">
                <a:gradFill>
                  <a:gsLst>
                    <a:gs pos="0">
                      <a:schemeClr val="bg1"/>
                    </a:gs>
                    <a:gs pos="100000">
                      <a:schemeClr val="bg1"/>
                    </a:gs>
                  </a:gsLst>
                  <a:lin ang="5400000" scaled="0"/>
                </a:gradFill>
              </a:endParaRPr>
            </a:p>
          </p:txBody>
        </p:sp>
        <p:sp>
          <p:nvSpPr>
            <p:cNvPr id="21" name="Rectangle 20"/>
            <p:cNvSpPr/>
            <p:nvPr/>
          </p:nvSpPr>
          <p:spPr>
            <a:xfrm>
              <a:off x="2799497" y="6537767"/>
              <a:ext cx="3779882" cy="321600"/>
            </a:xfrm>
            <a:prstGeom prst="rect">
              <a:avLst/>
            </a:prstGeom>
          </p:spPr>
          <p:txBody>
            <a:bodyPr wrap="square" anchor="ctr">
              <a:spAutoFit/>
            </a:bodyPr>
            <a:lstStyle/>
            <a:p>
              <a:pPr defTabSz="914192"/>
              <a:r>
                <a:rPr lang="sl-SI" sz="1600" b="1" kern="0" dirty="0">
                  <a:gradFill>
                    <a:gsLst>
                      <a:gs pos="0">
                        <a:schemeClr val="bg1"/>
                      </a:gs>
                      <a:gs pos="100000">
                        <a:schemeClr val="bg1"/>
                      </a:gs>
                    </a:gsLst>
                    <a:lin ang="5400000" scaled="0"/>
                  </a:gradFill>
                  <a:ea typeface="Segoe UI" pitchFamily="34" charset="0"/>
                  <a:cs typeface="Segoe UI Semibold" panose="020B0702040204020203" pitchFamily="34" charset="0"/>
                </a:rPr>
                <a:t>SKYPE NA RAZLIČNIH NAPRAVAH</a:t>
              </a:r>
              <a:endParaRPr lang="en-US" sz="1600" b="1" kern="0" dirty="0">
                <a:gradFill>
                  <a:gsLst>
                    <a:gs pos="0">
                      <a:schemeClr val="bg1"/>
                    </a:gs>
                    <a:gs pos="100000">
                      <a:schemeClr val="bg1"/>
                    </a:gs>
                  </a:gsLst>
                  <a:lin ang="5400000" scaled="0"/>
                </a:gradFill>
                <a:ea typeface="Segoe UI" pitchFamily="34" charset="0"/>
                <a:cs typeface="Segoe UI Semibold" panose="020B0702040204020203" pitchFamily="34" charset="0"/>
              </a:endParaRPr>
            </a:p>
          </p:txBody>
        </p:sp>
      </p:grpSp>
      <p:grpSp>
        <p:nvGrpSpPr>
          <p:cNvPr id="10" name="Group 9"/>
          <p:cNvGrpSpPr/>
          <p:nvPr/>
        </p:nvGrpSpPr>
        <p:grpSpPr>
          <a:xfrm>
            <a:off x="7623547" y="3238875"/>
            <a:ext cx="5652277" cy="3775170"/>
            <a:chOff x="7337907" y="3421952"/>
            <a:chExt cx="5369978" cy="3586621"/>
          </a:xfrm>
        </p:grpSpPr>
        <p:pic>
          <p:nvPicPr>
            <p:cNvPr id="3" name="Picture 2"/>
            <p:cNvPicPr>
              <a:picLocks noChangeAspect="1"/>
            </p:cNvPicPr>
            <p:nvPr/>
          </p:nvPicPr>
          <p:blipFill rotWithShape="1">
            <a:blip r:embed="rId5" cstate="print">
              <a:extLst>
                <a:ext uri="{28A0092B-C50C-407E-A947-70E740481C1C}">
                  <a14:useLocalDpi xmlns:a14="http://schemas.microsoft.com/office/drawing/2010/main" val="0"/>
                </a:ext>
              </a:extLst>
            </a:blip>
            <a:srcRect r="14930"/>
            <a:stretch/>
          </p:blipFill>
          <p:spPr>
            <a:xfrm>
              <a:off x="7337907" y="3421952"/>
              <a:ext cx="4572550" cy="3582718"/>
            </a:xfrm>
            <a:prstGeom prst="parallelogram">
              <a:avLst/>
            </a:prstGeom>
          </p:spPr>
        </p:pic>
        <p:pic>
          <p:nvPicPr>
            <p:cNvPr id="25" name="Picture 24"/>
            <p:cNvPicPr>
              <a:picLocks noChangeAspect="1"/>
            </p:cNvPicPr>
            <p:nvPr/>
          </p:nvPicPr>
          <p:blipFill rotWithShape="1">
            <a:blip r:embed="rId5" cstate="print">
              <a:extLst>
                <a:ext uri="{28A0092B-C50C-407E-A947-70E740481C1C}">
                  <a14:useLocalDpi xmlns:a14="http://schemas.microsoft.com/office/drawing/2010/main" val="0"/>
                </a:ext>
              </a:extLst>
            </a:blip>
            <a:srcRect l="49261"/>
            <a:stretch/>
          </p:blipFill>
          <p:spPr>
            <a:xfrm>
              <a:off x="9980644" y="3425855"/>
              <a:ext cx="2727241" cy="3582718"/>
            </a:xfrm>
            <a:prstGeom prst="rect">
              <a:avLst/>
            </a:prstGeom>
          </p:spPr>
        </p:pic>
      </p:grpSp>
      <p:grpSp>
        <p:nvGrpSpPr>
          <p:cNvPr id="14" name="Group 13"/>
          <p:cNvGrpSpPr/>
          <p:nvPr/>
        </p:nvGrpSpPr>
        <p:grpSpPr>
          <a:xfrm>
            <a:off x="7617691" y="6383278"/>
            <a:ext cx="5674446" cy="645708"/>
            <a:chOff x="7357028" y="6380642"/>
            <a:chExt cx="5390276" cy="613372"/>
          </a:xfrm>
        </p:grpSpPr>
        <p:sp>
          <p:nvSpPr>
            <p:cNvPr id="30" name="Parallelogram 29"/>
            <p:cNvSpPr/>
            <p:nvPr/>
          </p:nvSpPr>
          <p:spPr>
            <a:xfrm>
              <a:off x="7357028" y="6380642"/>
              <a:ext cx="5390276" cy="613372"/>
            </a:xfrm>
            <a:prstGeom prst="parallelogram">
              <a:avLst/>
            </a:prstGeom>
            <a:solidFill>
              <a:schemeClr val="tx1">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92"/>
              <a:endParaRPr lang="en-US" sz="1800" kern="0">
                <a:gradFill>
                  <a:gsLst>
                    <a:gs pos="0">
                      <a:schemeClr val="bg1"/>
                    </a:gs>
                    <a:gs pos="100000">
                      <a:schemeClr val="bg1"/>
                    </a:gs>
                  </a:gsLst>
                  <a:lin ang="5400000" scaled="0"/>
                </a:gradFill>
              </a:endParaRPr>
            </a:p>
          </p:txBody>
        </p:sp>
        <p:sp>
          <p:nvSpPr>
            <p:cNvPr id="20" name="Rectangle 19"/>
            <p:cNvSpPr/>
            <p:nvPr/>
          </p:nvSpPr>
          <p:spPr>
            <a:xfrm>
              <a:off x="7577464" y="6526528"/>
              <a:ext cx="4817245" cy="321600"/>
            </a:xfrm>
            <a:prstGeom prst="rect">
              <a:avLst/>
            </a:prstGeom>
          </p:spPr>
          <p:txBody>
            <a:bodyPr wrap="square" anchor="ctr">
              <a:spAutoFit/>
            </a:bodyPr>
            <a:lstStyle/>
            <a:p>
              <a:pPr defTabSz="914192"/>
              <a:r>
                <a:rPr lang="sl-SI" sz="1600" b="1" kern="0" dirty="0">
                  <a:gradFill>
                    <a:gsLst>
                      <a:gs pos="0">
                        <a:schemeClr val="bg1"/>
                      </a:gs>
                      <a:gs pos="100000">
                        <a:schemeClr val="bg1"/>
                      </a:gs>
                    </a:gsLst>
                    <a:lin ang="5400000" scaled="0"/>
                  </a:gradFill>
                  <a:ea typeface="Segoe UI" pitchFamily="34" charset="0"/>
                  <a:cs typeface="Segoe UI Semibold" panose="020B0702040204020203" pitchFamily="34" charset="0"/>
                </a:rPr>
                <a:t>PARTNERSKI EKOSISTEM</a:t>
              </a:r>
              <a:endParaRPr lang="en-US" sz="1600" b="1" kern="0" dirty="0">
                <a:gradFill>
                  <a:gsLst>
                    <a:gs pos="0">
                      <a:schemeClr val="bg1"/>
                    </a:gs>
                    <a:gs pos="100000">
                      <a:schemeClr val="bg1"/>
                    </a:gs>
                  </a:gsLst>
                  <a:lin ang="5400000" scaled="0"/>
                </a:gradFill>
                <a:ea typeface="Segoe UI" pitchFamily="34" charset="0"/>
                <a:cs typeface="Segoe UI Semibold" panose="020B0702040204020203" pitchFamily="34" charset="0"/>
              </a:endParaRPr>
            </a:p>
          </p:txBody>
        </p:sp>
      </p:grpSp>
      <p:pic>
        <p:nvPicPr>
          <p:cNvPr id="7" name="Picture 6"/>
          <p:cNvPicPr>
            <a:picLocks noChangeAspect="1"/>
          </p:cNvPicPr>
          <p:nvPr/>
        </p:nvPicPr>
        <p:blipFill rotWithShape="1">
          <a:blip r:embed="rId6"/>
          <a:srcRect t="1532" r="20296" b="22950"/>
          <a:stretch/>
        </p:blipFill>
        <p:spPr>
          <a:xfrm>
            <a:off x="8254368" y="0"/>
            <a:ext cx="4197087" cy="3253679"/>
          </a:xfrm>
          <a:prstGeom prst="rect">
            <a:avLst/>
          </a:prstGeom>
        </p:spPr>
      </p:pic>
      <p:grpSp>
        <p:nvGrpSpPr>
          <p:cNvPr id="12" name="Group 11"/>
          <p:cNvGrpSpPr/>
          <p:nvPr/>
        </p:nvGrpSpPr>
        <p:grpSpPr>
          <a:xfrm>
            <a:off x="8562201" y="2621636"/>
            <a:ext cx="4469277" cy="632044"/>
            <a:chOff x="8245187" y="2825475"/>
            <a:chExt cx="4245459" cy="600391"/>
          </a:xfrm>
        </p:grpSpPr>
        <p:sp>
          <p:nvSpPr>
            <p:cNvPr id="26" name="Rectangle 25"/>
            <p:cNvSpPr/>
            <p:nvPr/>
          </p:nvSpPr>
          <p:spPr>
            <a:xfrm>
              <a:off x="8245187" y="2825475"/>
              <a:ext cx="3684779" cy="600391"/>
            </a:xfrm>
            <a:prstGeom prst="rect">
              <a:avLst/>
            </a:prstGeom>
            <a:solidFill>
              <a:schemeClr val="tx1">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92"/>
              <a:endParaRPr lang="en-US" sz="1800" kern="0">
                <a:gradFill>
                  <a:gsLst>
                    <a:gs pos="0">
                      <a:schemeClr val="bg1"/>
                    </a:gs>
                    <a:gs pos="100000">
                      <a:schemeClr val="bg1"/>
                    </a:gs>
                  </a:gsLst>
                  <a:lin ang="5400000" scaled="0"/>
                </a:gradFill>
              </a:endParaRPr>
            </a:p>
          </p:txBody>
        </p:sp>
        <p:sp>
          <p:nvSpPr>
            <p:cNvPr id="19" name="Rectangle 18"/>
            <p:cNvSpPr/>
            <p:nvPr/>
          </p:nvSpPr>
          <p:spPr>
            <a:xfrm>
              <a:off x="8452426" y="2964871"/>
              <a:ext cx="4038220" cy="321599"/>
            </a:xfrm>
            <a:prstGeom prst="rect">
              <a:avLst/>
            </a:prstGeom>
          </p:spPr>
          <p:txBody>
            <a:bodyPr wrap="square" anchor="ctr">
              <a:spAutoFit/>
            </a:bodyPr>
            <a:lstStyle/>
            <a:p>
              <a:pPr defTabSz="914192"/>
              <a:r>
                <a:rPr lang="sl-SI" sz="1600" b="1" kern="0" dirty="0">
                  <a:gradFill>
                    <a:gsLst>
                      <a:gs pos="0">
                        <a:schemeClr val="bg1"/>
                      </a:gs>
                      <a:gs pos="100000">
                        <a:schemeClr val="bg1"/>
                      </a:gs>
                    </a:gsLst>
                    <a:lin ang="5400000" scaled="0"/>
                  </a:gradFill>
                  <a:ea typeface="Segoe UI" pitchFamily="34" charset="0"/>
                  <a:cs typeface="Segoe UI Semibold" panose="020B0702040204020203" pitchFamily="34" charset="0"/>
                </a:rPr>
                <a:t>TELEFONIJA V OFFICE 365 (CLOUD PBX)</a:t>
              </a:r>
              <a:endParaRPr lang="en-US" sz="1600" b="1" kern="0" dirty="0">
                <a:gradFill>
                  <a:gsLst>
                    <a:gs pos="0">
                      <a:schemeClr val="bg1"/>
                    </a:gs>
                    <a:gs pos="100000">
                      <a:schemeClr val="bg1"/>
                    </a:gs>
                  </a:gsLst>
                  <a:lin ang="5400000" scaled="0"/>
                </a:gradFill>
                <a:ea typeface="Segoe UI" pitchFamily="34" charset="0"/>
                <a:cs typeface="Segoe UI Semibold" panose="020B0702040204020203" pitchFamily="34" charset="0"/>
              </a:endParaRPr>
            </a:p>
          </p:txBody>
        </p:sp>
      </p:grpSp>
      <p:pic>
        <p:nvPicPr>
          <p:cNvPr id="6" name="Picture 5"/>
          <p:cNvPicPr>
            <a:picLocks noChangeAspect="1"/>
          </p:cNvPicPr>
          <p:nvPr/>
        </p:nvPicPr>
        <p:blipFill rotWithShape="1">
          <a:blip r:embed="rId7"/>
          <a:srcRect l="852" t="800" r="3765" b="4525"/>
          <a:stretch/>
        </p:blipFill>
        <p:spPr>
          <a:xfrm>
            <a:off x="3567359" y="0"/>
            <a:ext cx="5805241" cy="3257775"/>
          </a:xfrm>
          <a:prstGeom prst="parallelogram">
            <a:avLst/>
          </a:prstGeom>
          <a:noFill/>
          <a:ln>
            <a:noFill/>
          </a:ln>
        </p:spPr>
      </p:pic>
      <p:grpSp>
        <p:nvGrpSpPr>
          <p:cNvPr id="8" name="Group 7"/>
          <p:cNvGrpSpPr/>
          <p:nvPr/>
        </p:nvGrpSpPr>
        <p:grpSpPr>
          <a:xfrm>
            <a:off x="3562351" y="2624713"/>
            <a:ext cx="5162550" cy="633937"/>
            <a:chOff x="3504128" y="2824066"/>
            <a:chExt cx="4900135" cy="602190"/>
          </a:xfrm>
        </p:grpSpPr>
        <p:sp>
          <p:nvSpPr>
            <p:cNvPr id="23" name="Parallelogram 22"/>
            <p:cNvSpPr/>
            <p:nvPr/>
          </p:nvSpPr>
          <p:spPr>
            <a:xfrm>
              <a:off x="3504128" y="2824066"/>
              <a:ext cx="4900135" cy="602190"/>
            </a:xfrm>
            <a:prstGeom prst="parallelogram">
              <a:avLst/>
            </a:prstGeom>
            <a:solidFill>
              <a:schemeClr val="tx1">
                <a:lumMod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92"/>
              <a:endParaRPr lang="en-US" sz="1800" kern="0">
                <a:gradFill>
                  <a:gsLst>
                    <a:gs pos="0">
                      <a:schemeClr val="bg1"/>
                    </a:gs>
                    <a:gs pos="100000">
                      <a:schemeClr val="bg1"/>
                    </a:gs>
                  </a:gsLst>
                  <a:lin ang="5400000" scaled="0"/>
                </a:gradFill>
              </a:endParaRPr>
            </a:p>
          </p:txBody>
        </p:sp>
        <p:sp>
          <p:nvSpPr>
            <p:cNvPr id="18" name="Rectangle 17"/>
            <p:cNvSpPr/>
            <p:nvPr/>
          </p:nvSpPr>
          <p:spPr>
            <a:xfrm>
              <a:off x="3697576" y="2964361"/>
              <a:ext cx="4069131" cy="321600"/>
            </a:xfrm>
            <a:prstGeom prst="rect">
              <a:avLst/>
            </a:prstGeom>
          </p:spPr>
          <p:txBody>
            <a:bodyPr wrap="square" anchor="ctr">
              <a:spAutoFit/>
            </a:bodyPr>
            <a:lstStyle/>
            <a:p>
              <a:pPr defTabSz="914192"/>
              <a:r>
                <a:rPr lang="sl-SI" sz="1600" b="1" kern="0" dirty="0">
                  <a:gradFill>
                    <a:gsLst>
                      <a:gs pos="0">
                        <a:schemeClr val="bg1"/>
                      </a:gs>
                      <a:gs pos="100000">
                        <a:schemeClr val="bg1"/>
                      </a:gs>
                    </a:gsLst>
                    <a:lin ang="5400000" scaled="0"/>
                  </a:gradFill>
                  <a:ea typeface="Segoe UI" pitchFamily="34" charset="0"/>
                  <a:cs typeface="Segoe UI Semibold" panose="020B0702040204020203" pitchFamily="34" charset="0"/>
                </a:rPr>
                <a:t>CELOVITA REŠITEV ZA SESTANKE</a:t>
              </a:r>
              <a:endParaRPr lang="en-US" sz="1600" b="1" kern="0" dirty="0">
                <a:gradFill>
                  <a:gsLst>
                    <a:gs pos="0">
                      <a:schemeClr val="bg1"/>
                    </a:gs>
                    <a:gs pos="100000">
                      <a:schemeClr val="bg1"/>
                    </a:gs>
                  </a:gsLst>
                  <a:lin ang="5400000" scaled="0"/>
                </a:gradFill>
                <a:ea typeface="Segoe UI" pitchFamily="34" charset="0"/>
                <a:cs typeface="Segoe UI Semibold" panose="020B0702040204020203" pitchFamily="34" charset="0"/>
              </a:endParaRPr>
            </a:p>
          </p:txBody>
        </p:sp>
      </p:grpSp>
      <p:sp>
        <p:nvSpPr>
          <p:cNvPr id="2" name="Title 1"/>
          <p:cNvSpPr>
            <a:spLocks noGrp="1"/>
          </p:cNvSpPr>
          <p:nvPr>
            <p:ph type="title" idx="4294967295"/>
          </p:nvPr>
        </p:nvSpPr>
        <p:spPr>
          <a:xfrm>
            <a:off x="286848" y="303213"/>
            <a:ext cx="3138307" cy="4200525"/>
          </a:xfrm>
        </p:spPr>
        <p:txBody>
          <a:bodyPr anchor="t" anchorCtr="0">
            <a:noAutofit/>
          </a:bodyPr>
          <a:lstStyle/>
          <a:p>
            <a:pPr defTabSz="896046"/>
            <a:br>
              <a:rPr lang="en-US" sz="2400" b="0" dirty="0">
                <a:solidFill>
                  <a:schemeClr val="bg1"/>
                </a:solidFill>
                <a:latin typeface="Segoe UI" panose="020B0502040204020203" pitchFamily="34" charset="0"/>
              </a:rPr>
            </a:br>
            <a:r>
              <a:rPr lang="sl-SI" sz="2400" b="1" dirty="0">
                <a:solidFill>
                  <a:schemeClr val="bg1"/>
                </a:solidFill>
                <a:latin typeface="Segoe UI" panose="020B0502040204020203" pitchFamily="34" charset="0"/>
              </a:rPr>
              <a:t>Skype for Business</a:t>
            </a:r>
            <a:br>
              <a:rPr lang="sl-SI" sz="2400" dirty="0">
                <a:solidFill>
                  <a:schemeClr val="bg1"/>
                </a:solidFill>
                <a:latin typeface="Segoe UI" panose="020B0502040204020203" pitchFamily="34" charset="0"/>
              </a:rPr>
            </a:br>
            <a:r>
              <a:rPr lang="sl-SI" sz="2400" b="0" dirty="0">
                <a:solidFill>
                  <a:schemeClr val="bg1"/>
                </a:solidFill>
                <a:latin typeface="Segoe UI" panose="020B0502040204020203" pitchFamily="34" charset="0"/>
              </a:rPr>
              <a:t>je enotna platforma za sestanke in telefonijo</a:t>
            </a:r>
            <a:br>
              <a:rPr lang="en-US" sz="2400" b="0" dirty="0">
                <a:solidFill>
                  <a:schemeClr val="bg1"/>
                </a:solidFill>
                <a:latin typeface="Segoe UI" panose="020B0502040204020203" pitchFamily="34" charset="0"/>
              </a:rPr>
            </a:br>
            <a:br>
              <a:rPr lang="en-US" sz="2400" b="0" dirty="0">
                <a:solidFill>
                  <a:schemeClr val="bg1"/>
                </a:solidFill>
                <a:latin typeface="Segoe UI" panose="020B0502040204020203" pitchFamily="34" charset="0"/>
              </a:rPr>
            </a:br>
            <a:br>
              <a:rPr lang="sl-SI" sz="2400" b="0" dirty="0">
                <a:solidFill>
                  <a:schemeClr val="bg1"/>
                </a:solidFill>
                <a:latin typeface="Segoe UI" panose="020B0502040204020203" pitchFamily="34" charset="0"/>
              </a:rPr>
            </a:br>
            <a:br>
              <a:rPr lang="en-US" sz="2400" b="0" dirty="0">
                <a:solidFill>
                  <a:schemeClr val="bg1"/>
                </a:solidFill>
                <a:latin typeface="Segoe UI" panose="020B0502040204020203" pitchFamily="34" charset="0"/>
              </a:rPr>
            </a:br>
            <a:r>
              <a:rPr lang="sl-SI" sz="2400" b="0" dirty="0">
                <a:solidFill>
                  <a:schemeClr val="bg1"/>
                </a:solidFill>
                <a:latin typeface="Segoe UI" panose="020B0502040204020203" pitchFamily="34" charset="0"/>
              </a:rPr>
              <a:t>Storitev je zagotovljena iz Microsoftovega fleksibilnega, razširljivega, zaupanja vrednega in inteligentnega oblaka</a:t>
            </a:r>
            <a:endParaRPr lang="en-US" sz="2400" dirty="0">
              <a:solidFill>
                <a:schemeClr val="bg1"/>
              </a:solidFill>
              <a:latin typeface="Segoe UI" panose="020B0502040204020203" pitchFamily="34" charset="0"/>
            </a:endParaRPr>
          </a:p>
        </p:txBody>
      </p:sp>
    </p:spTree>
    <p:extLst>
      <p:ext uri="{BB962C8B-B14F-4D97-AF65-F5344CB8AC3E}">
        <p14:creationId xmlns:p14="http://schemas.microsoft.com/office/powerpoint/2010/main" val="12512234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300"/>
                                  </p:stCondLst>
                                  <p:childTnLst>
                                    <p:set>
                                      <p:cBhvr>
                                        <p:cTn id="9" dur="1" fill="hold">
                                          <p:stCondLst>
                                            <p:cond delay="0"/>
                                          </p:stCondLst>
                                        </p:cTn>
                                        <p:tgtEl>
                                          <p:spTgt spid="33"/>
                                        </p:tgtEl>
                                        <p:attrNameLst>
                                          <p:attrName>style.visibility</p:attrName>
                                        </p:attrNameLst>
                                      </p:cBhvr>
                                      <p:to>
                                        <p:strVal val="visible"/>
                                      </p:to>
                                    </p:set>
                                    <p:animEffect transition="in" filter="fade">
                                      <p:cBhvr>
                                        <p:cTn id="10" dur="500"/>
                                        <p:tgtEl>
                                          <p:spTgt spid="33"/>
                                        </p:tgtEl>
                                      </p:cBhvr>
                                    </p:animEffect>
                                  </p:childTnLst>
                                </p:cTn>
                              </p:par>
                              <p:par>
                                <p:cTn id="11" presetID="10" presetClass="entr" presetSubtype="0" fill="hold" nodeType="withEffect">
                                  <p:stCondLst>
                                    <p:cond delay="6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9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par>
                                <p:cTn id="17" presetID="10" presetClass="entr" presetSubtype="0" fill="hold" nodeType="withEffect">
                                  <p:stCondLst>
                                    <p:cond delay="12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nodeType="withEffect">
                                  <p:stCondLst>
                                    <p:cond delay="150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10" presetClass="entr" presetSubtype="0" fill="hold" nodeType="withEffect">
                                  <p:stCondLst>
                                    <p:cond delay="18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nodeType="withEffect">
                                  <p:stCondLst>
                                    <p:cond delay="21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07022" y="4916355"/>
            <a:ext cx="369345" cy="634440"/>
          </a:xfrm>
          <a:prstGeom prst="rect">
            <a:avLst/>
          </a:prstGeom>
          <a:noFill/>
        </p:spPr>
        <p:txBody>
          <a:bodyPr wrap="none" lIns="182854" tIns="146283" rIns="182854" bIns="146283" rtlCol="0">
            <a:spAutoFit/>
          </a:bodyPr>
          <a:lstStyle/>
          <a:p>
            <a:pPr marL="0" marR="0" lvl="0" indent="0" algn="l" defTabSz="914224" rtl="0" eaLnBrk="1" fontAlgn="auto" latinLnBrk="0" hangingPunct="1">
              <a:lnSpc>
                <a:spcPct val="90000"/>
              </a:lnSpc>
              <a:spcBef>
                <a:spcPts val="0"/>
              </a:spcBef>
              <a:spcAft>
                <a:spcPts val="600"/>
              </a:spcAft>
              <a:buClrTx/>
              <a:buSzTx/>
              <a:buFontTx/>
              <a:buNone/>
              <a:tabLst/>
              <a:defRPr/>
            </a:pPr>
            <a:endParaRPr kumimoji="0" lang="en-US" sz="2400" b="0" i="0" u="none" strike="noStrike" kern="0" cap="none" spc="0" normalizeH="0" baseline="0" noProof="0" dirty="0">
              <a:ln>
                <a:noFill/>
              </a:ln>
              <a:gradFill>
                <a:gsLst>
                  <a:gs pos="2917">
                    <a:srgbClr val="2C292A"/>
                  </a:gs>
                  <a:gs pos="30000">
                    <a:srgbClr val="2C292A"/>
                  </a:gs>
                </a:gsLst>
                <a:lin ang="5400000" scaled="0"/>
              </a:gradFill>
              <a:effectLst/>
              <a:uLnTx/>
              <a:uFillTx/>
              <a:latin typeface="Segoe UI"/>
              <a:ea typeface="+mn-ea"/>
              <a:cs typeface="+mn-cs"/>
            </a:endParaRPr>
          </a:p>
        </p:txBody>
      </p:sp>
      <p:sp>
        <p:nvSpPr>
          <p:cNvPr id="2" name="Title 1"/>
          <p:cNvSpPr>
            <a:spLocks noGrp="1"/>
          </p:cNvSpPr>
          <p:nvPr>
            <p:ph type="title"/>
          </p:nvPr>
        </p:nvSpPr>
        <p:spPr/>
        <p:txBody>
          <a:bodyPr/>
          <a:lstStyle/>
          <a:p>
            <a:r>
              <a:rPr lang="sl-SI" dirty="0"/>
              <a:t>Globalna</a:t>
            </a:r>
            <a:r>
              <a:rPr lang="en-US" dirty="0"/>
              <a:t>, </a:t>
            </a:r>
            <a:r>
              <a:rPr lang="sl-SI" dirty="0"/>
              <a:t>fleksibilna in razširljiva infrastruktura</a:t>
            </a:r>
            <a:r>
              <a:rPr lang="en-US" dirty="0"/>
              <a:t>,</a:t>
            </a:r>
            <a:r>
              <a:rPr lang="sl-SI" dirty="0"/>
              <a:t> pripravljena za podjejta</a:t>
            </a:r>
            <a:endParaRPr lang="en-US" dirty="0"/>
          </a:p>
        </p:txBody>
      </p:sp>
      <p:grpSp>
        <p:nvGrpSpPr>
          <p:cNvPr id="266" name="Group 265"/>
          <p:cNvGrpSpPr/>
          <p:nvPr/>
        </p:nvGrpSpPr>
        <p:grpSpPr>
          <a:xfrm>
            <a:off x="3819797" y="2956615"/>
            <a:ext cx="8756509" cy="2460719"/>
            <a:chOff x="544414" y="2189243"/>
            <a:chExt cx="11318974" cy="3274649"/>
          </a:xfrm>
        </p:grpSpPr>
        <p:grpSp>
          <p:nvGrpSpPr>
            <p:cNvPr id="267" name="Group 266"/>
            <p:cNvGrpSpPr/>
            <p:nvPr/>
          </p:nvGrpSpPr>
          <p:grpSpPr>
            <a:xfrm>
              <a:off x="544414" y="2769412"/>
              <a:ext cx="1785801" cy="2572605"/>
              <a:chOff x="544414" y="2769412"/>
              <a:chExt cx="1785801" cy="2572605"/>
            </a:xfrm>
          </p:grpSpPr>
          <p:sp>
            <p:nvSpPr>
              <p:cNvPr id="357" name="Freeform 279"/>
              <p:cNvSpPr/>
              <p:nvPr/>
            </p:nvSpPr>
            <p:spPr bwMode="auto">
              <a:xfrm>
                <a:off x="550863" y="2769412"/>
                <a:ext cx="1701800" cy="237311"/>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1701800 w 1701800"/>
                  <a:gd name="connsiteY0" fmla="*/ 89645 h 238870"/>
                  <a:gd name="connsiteX1" fmla="*/ 0 w 1701800"/>
                  <a:gd name="connsiteY1" fmla="*/ 238870 h 238870"/>
                  <a:gd name="connsiteX0" fmla="*/ 1701800 w 1701800"/>
                  <a:gd name="connsiteY0" fmla="*/ 124740 h 273965"/>
                  <a:gd name="connsiteX1" fmla="*/ 0 w 1701800"/>
                  <a:gd name="connsiteY1" fmla="*/ 273965 h 273965"/>
                  <a:gd name="connsiteX0" fmla="*/ 1701800 w 1701800"/>
                  <a:gd name="connsiteY0" fmla="*/ 88086 h 237311"/>
                  <a:gd name="connsiteX1" fmla="*/ 0 w 1701800"/>
                  <a:gd name="connsiteY1" fmla="*/ 237311 h 237311"/>
                </a:gdLst>
                <a:ahLst/>
                <a:cxnLst>
                  <a:cxn ang="0">
                    <a:pos x="connsiteX0" y="connsiteY0"/>
                  </a:cxn>
                  <a:cxn ang="0">
                    <a:pos x="connsiteX1" y="connsiteY1"/>
                  </a:cxn>
                </a:cxnLst>
                <a:rect l="l" t="t" r="r" b="b"/>
                <a:pathLst>
                  <a:path w="1701800" h="237311">
                    <a:moveTo>
                      <a:pt x="1701800" y="88086"/>
                    </a:moveTo>
                    <a:cubicBezTo>
                      <a:pt x="795337" y="-88125"/>
                      <a:pt x="571502" y="19824"/>
                      <a:pt x="0" y="237311"/>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58" name="Freeform 280"/>
              <p:cNvSpPr/>
              <p:nvPr/>
            </p:nvSpPr>
            <p:spPr bwMode="auto">
              <a:xfrm>
                <a:off x="555625" y="2852974"/>
                <a:ext cx="1706563" cy="306396"/>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1706563 w 1706563"/>
                  <a:gd name="connsiteY0" fmla="*/ 31757 h 319094"/>
                  <a:gd name="connsiteX1" fmla="*/ 0 w 1706563"/>
                  <a:gd name="connsiteY1" fmla="*/ 319094 h 319094"/>
                  <a:gd name="connsiteX0" fmla="*/ 1706563 w 1706563"/>
                  <a:gd name="connsiteY0" fmla="*/ 29199 h 316536"/>
                  <a:gd name="connsiteX1" fmla="*/ 0 w 1706563"/>
                  <a:gd name="connsiteY1" fmla="*/ 316536 h 316536"/>
                  <a:gd name="connsiteX0" fmla="*/ 1706563 w 1706563"/>
                  <a:gd name="connsiteY0" fmla="*/ 19059 h 306396"/>
                  <a:gd name="connsiteX1" fmla="*/ 0 w 1706563"/>
                  <a:gd name="connsiteY1" fmla="*/ 306396 h 306396"/>
                </a:gdLst>
                <a:ahLst/>
                <a:cxnLst>
                  <a:cxn ang="0">
                    <a:pos x="connsiteX0" y="connsiteY0"/>
                  </a:cxn>
                  <a:cxn ang="0">
                    <a:pos x="connsiteX1" y="connsiteY1"/>
                  </a:cxn>
                </a:cxnLst>
                <a:rect l="l" t="t" r="r" b="b"/>
                <a:pathLst>
                  <a:path w="1706563" h="306396">
                    <a:moveTo>
                      <a:pt x="1706563" y="19059"/>
                    </a:moveTo>
                    <a:cubicBezTo>
                      <a:pt x="503238" y="-79364"/>
                      <a:pt x="334964" y="231784"/>
                      <a:pt x="0" y="306396"/>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59" name="Freeform 281"/>
              <p:cNvSpPr/>
              <p:nvPr/>
            </p:nvSpPr>
            <p:spPr bwMode="auto">
              <a:xfrm>
                <a:off x="552449" y="2790522"/>
                <a:ext cx="1700213" cy="252716"/>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47900 w 2247900"/>
                  <a:gd name="connsiteY0" fmla="*/ 62103 h 462153"/>
                  <a:gd name="connsiteX1" fmla="*/ 0 w 2247900"/>
                  <a:gd name="connsiteY1" fmla="*/ 462153 h 462153"/>
                  <a:gd name="connsiteX0" fmla="*/ 2247900 w 2247900"/>
                  <a:gd name="connsiteY0" fmla="*/ 57950 h 459279"/>
                  <a:gd name="connsiteX1" fmla="*/ 0 w 2247900"/>
                  <a:gd name="connsiteY1" fmla="*/ 458000 h 459279"/>
                  <a:gd name="connsiteX0" fmla="*/ 2247900 w 2247900"/>
                  <a:gd name="connsiteY0" fmla="*/ 47011 h 448402"/>
                  <a:gd name="connsiteX1" fmla="*/ 0 w 2247900"/>
                  <a:gd name="connsiteY1" fmla="*/ 447061 h 448402"/>
                  <a:gd name="connsiteX0" fmla="*/ 2247900 w 2247900"/>
                  <a:gd name="connsiteY0" fmla="*/ 47011 h 448402"/>
                  <a:gd name="connsiteX1" fmla="*/ 0 w 2247900"/>
                  <a:gd name="connsiteY1" fmla="*/ 447061 h 448402"/>
                  <a:gd name="connsiteX0" fmla="*/ 2252663 w 2252663"/>
                  <a:gd name="connsiteY0" fmla="*/ 49634 h 408254"/>
                  <a:gd name="connsiteX1" fmla="*/ 0 w 2252663"/>
                  <a:gd name="connsiteY1" fmla="*/ 406822 h 408254"/>
                  <a:gd name="connsiteX0" fmla="*/ 2252663 w 2252663"/>
                  <a:gd name="connsiteY0" fmla="*/ 49061 h 408514"/>
                  <a:gd name="connsiteX1" fmla="*/ 0 w 2252663"/>
                  <a:gd name="connsiteY1" fmla="*/ 406249 h 408514"/>
                  <a:gd name="connsiteX0" fmla="*/ 1662113 w 1662113"/>
                  <a:gd name="connsiteY0" fmla="*/ 62978 h 251792"/>
                  <a:gd name="connsiteX1" fmla="*/ 0 w 1662113"/>
                  <a:gd name="connsiteY1" fmla="*/ 248716 h 251792"/>
                  <a:gd name="connsiteX0" fmla="*/ 1662113 w 1662113"/>
                  <a:gd name="connsiteY0" fmla="*/ 50969 h 239998"/>
                  <a:gd name="connsiteX1" fmla="*/ 0 w 1662113"/>
                  <a:gd name="connsiteY1" fmla="*/ 236707 h 239998"/>
                  <a:gd name="connsiteX0" fmla="*/ 1662113 w 1662113"/>
                  <a:gd name="connsiteY0" fmla="*/ 66978 h 252716"/>
                  <a:gd name="connsiteX1" fmla="*/ 0 w 1662113"/>
                  <a:gd name="connsiteY1" fmla="*/ 252716 h 252716"/>
                  <a:gd name="connsiteX0" fmla="*/ 1700213 w 1700213"/>
                  <a:gd name="connsiteY0" fmla="*/ 66978 h 252716"/>
                  <a:gd name="connsiteX1" fmla="*/ 0 w 1700213"/>
                  <a:gd name="connsiteY1" fmla="*/ 252716 h 252716"/>
                </a:gdLst>
                <a:ahLst/>
                <a:cxnLst>
                  <a:cxn ang="0">
                    <a:pos x="connsiteX0" y="connsiteY0"/>
                  </a:cxn>
                  <a:cxn ang="0">
                    <a:pos x="connsiteX1" y="connsiteY1"/>
                  </a:cxn>
                </a:cxnLst>
                <a:rect l="l" t="t" r="r" b="b"/>
                <a:pathLst>
                  <a:path w="1700213" h="252716">
                    <a:moveTo>
                      <a:pt x="1700213" y="66978"/>
                    </a:moveTo>
                    <a:cubicBezTo>
                      <a:pt x="820737" y="-126696"/>
                      <a:pt x="266702" y="151117"/>
                      <a:pt x="0" y="252716"/>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60" name="Freeform 282"/>
              <p:cNvSpPr/>
              <p:nvPr/>
            </p:nvSpPr>
            <p:spPr bwMode="auto">
              <a:xfrm>
                <a:off x="582612" y="2870081"/>
                <a:ext cx="1679576" cy="333739"/>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52663 w 2252663"/>
                  <a:gd name="connsiteY0" fmla="*/ 17694 h 627294"/>
                  <a:gd name="connsiteX1" fmla="*/ 0 w 2252663"/>
                  <a:gd name="connsiteY1" fmla="*/ 627294 h 627294"/>
                  <a:gd name="connsiteX0" fmla="*/ 2252663 w 2252663"/>
                  <a:gd name="connsiteY0" fmla="*/ 16434 h 626034"/>
                  <a:gd name="connsiteX1" fmla="*/ 0 w 2252663"/>
                  <a:gd name="connsiteY1" fmla="*/ 626034 h 626034"/>
                  <a:gd name="connsiteX0" fmla="*/ 2252663 w 2252663"/>
                  <a:gd name="connsiteY0" fmla="*/ 10676 h 620276"/>
                  <a:gd name="connsiteX1" fmla="*/ 0 w 2252663"/>
                  <a:gd name="connsiteY1" fmla="*/ 620276 h 620276"/>
                  <a:gd name="connsiteX0" fmla="*/ 2276476 w 2276476"/>
                  <a:gd name="connsiteY0" fmla="*/ 10745 h 615582"/>
                  <a:gd name="connsiteX1" fmla="*/ 0 w 2276476"/>
                  <a:gd name="connsiteY1" fmla="*/ 615582 h 615582"/>
                  <a:gd name="connsiteX0" fmla="*/ 2276476 w 2276476"/>
                  <a:gd name="connsiteY0" fmla="*/ 10885 h 615722"/>
                  <a:gd name="connsiteX1" fmla="*/ 0 w 2276476"/>
                  <a:gd name="connsiteY1" fmla="*/ 615722 h 615722"/>
                  <a:gd name="connsiteX0" fmla="*/ 1679576 w 1679576"/>
                  <a:gd name="connsiteY0" fmla="*/ 17611 h 349398"/>
                  <a:gd name="connsiteX1" fmla="*/ 0 w 1679576"/>
                  <a:gd name="connsiteY1" fmla="*/ 349398 h 349398"/>
                  <a:gd name="connsiteX0" fmla="*/ 1679576 w 1679576"/>
                  <a:gd name="connsiteY0" fmla="*/ 20375 h 352162"/>
                  <a:gd name="connsiteX1" fmla="*/ 0 w 1679576"/>
                  <a:gd name="connsiteY1" fmla="*/ 352162 h 352162"/>
                  <a:gd name="connsiteX0" fmla="*/ 1679576 w 1679576"/>
                  <a:gd name="connsiteY0" fmla="*/ 1952 h 333739"/>
                  <a:gd name="connsiteX1" fmla="*/ 0 w 1679576"/>
                  <a:gd name="connsiteY1" fmla="*/ 333739 h 333739"/>
                </a:gdLst>
                <a:ahLst/>
                <a:cxnLst>
                  <a:cxn ang="0">
                    <a:pos x="connsiteX0" y="connsiteY0"/>
                  </a:cxn>
                  <a:cxn ang="0">
                    <a:pos x="connsiteX1" y="connsiteY1"/>
                  </a:cxn>
                </a:cxnLst>
                <a:rect l="l" t="t" r="r" b="b"/>
                <a:pathLst>
                  <a:path w="1679576" h="333739">
                    <a:moveTo>
                      <a:pt x="1679576" y="1952"/>
                    </a:moveTo>
                    <a:cubicBezTo>
                      <a:pt x="615951" y="-23446"/>
                      <a:pt x="276227" y="205152"/>
                      <a:pt x="0" y="333739"/>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61" name="Freeform 283"/>
              <p:cNvSpPr/>
              <p:nvPr/>
            </p:nvSpPr>
            <p:spPr bwMode="auto">
              <a:xfrm>
                <a:off x="544414" y="3019361"/>
                <a:ext cx="1694938" cy="209016"/>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1675412 w 1675412"/>
                  <a:gd name="connsiteY0" fmla="*/ 34451 h 289625"/>
                  <a:gd name="connsiteX1" fmla="*/ 0 w 1675412"/>
                  <a:gd name="connsiteY1" fmla="*/ 289625 h 289625"/>
                  <a:gd name="connsiteX0" fmla="*/ 1675412 w 1675412"/>
                  <a:gd name="connsiteY0" fmla="*/ 34451 h 289625"/>
                  <a:gd name="connsiteX1" fmla="*/ 0 w 1675412"/>
                  <a:gd name="connsiteY1" fmla="*/ 289625 h 289625"/>
                  <a:gd name="connsiteX0" fmla="*/ 1675412 w 1675412"/>
                  <a:gd name="connsiteY0" fmla="*/ 14704 h 269878"/>
                  <a:gd name="connsiteX1" fmla="*/ 0 w 1675412"/>
                  <a:gd name="connsiteY1" fmla="*/ 269878 h 269878"/>
                </a:gdLst>
                <a:ahLst/>
                <a:cxnLst>
                  <a:cxn ang="0">
                    <a:pos x="connsiteX0" y="connsiteY0"/>
                  </a:cxn>
                  <a:cxn ang="0">
                    <a:pos x="connsiteX1" y="connsiteY1"/>
                  </a:cxn>
                </a:cxnLst>
                <a:rect l="l" t="t" r="r" b="b"/>
                <a:pathLst>
                  <a:path w="1675412" h="269878">
                    <a:moveTo>
                      <a:pt x="1675412" y="14704"/>
                    </a:moveTo>
                    <a:cubicBezTo>
                      <a:pt x="431866" y="-58076"/>
                      <a:pt x="544514" y="157166"/>
                      <a:pt x="0" y="269878"/>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62" name="Freeform 284"/>
              <p:cNvSpPr/>
              <p:nvPr/>
            </p:nvSpPr>
            <p:spPr bwMode="auto">
              <a:xfrm>
                <a:off x="552450" y="3023206"/>
                <a:ext cx="1668241" cy="1805971"/>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2247612 w 2247612"/>
                  <a:gd name="connsiteY0" fmla="*/ 18472 h 597567"/>
                  <a:gd name="connsiteX1" fmla="*/ 0 w 2247612"/>
                  <a:gd name="connsiteY1" fmla="*/ 597567 h 597567"/>
                  <a:gd name="connsiteX0" fmla="*/ 2247612 w 2247612"/>
                  <a:gd name="connsiteY0" fmla="*/ 3857 h 582952"/>
                  <a:gd name="connsiteX1" fmla="*/ 0 w 2247612"/>
                  <a:gd name="connsiteY1" fmla="*/ 582952 h 582952"/>
                  <a:gd name="connsiteX0" fmla="*/ 2247612 w 2247612"/>
                  <a:gd name="connsiteY0" fmla="*/ 4944 h 584039"/>
                  <a:gd name="connsiteX1" fmla="*/ 0 w 2247612"/>
                  <a:gd name="connsiteY1" fmla="*/ 584039 h 584039"/>
                  <a:gd name="connsiteX0" fmla="*/ 2247612 w 2247612"/>
                  <a:gd name="connsiteY0" fmla="*/ 3425 h 582520"/>
                  <a:gd name="connsiteX1" fmla="*/ 0 w 2247612"/>
                  <a:gd name="connsiteY1" fmla="*/ 582520 h 582520"/>
                  <a:gd name="connsiteX0" fmla="*/ 2247612 w 2247612"/>
                  <a:gd name="connsiteY0" fmla="*/ 4021 h 583116"/>
                  <a:gd name="connsiteX1" fmla="*/ 0 w 2247612"/>
                  <a:gd name="connsiteY1" fmla="*/ 583116 h 583116"/>
                  <a:gd name="connsiteX0" fmla="*/ 1688465 w 1688465"/>
                  <a:gd name="connsiteY0" fmla="*/ 5833 h 471231"/>
                  <a:gd name="connsiteX1" fmla="*/ 0 w 1688465"/>
                  <a:gd name="connsiteY1" fmla="*/ 471231 h 471231"/>
                  <a:gd name="connsiteX0" fmla="*/ 1688465 w 1688465"/>
                  <a:gd name="connsiteY0" fmla="*/ 3241 h 468639"/>
                  <a:gd name="connsiteX1" fmla="*/ 0 w 1688465"/>
                  <a:gd name="connsiteY1" fmla="*/ 468639 h 468639"/>
                </a:gdLst>
                <a:ahLst/>
                <a:cxnLst>
                  <a:cxn ang="0">
                    <a:pos x="connsiteX0" y="connsiteY0"/>
                  </a:cxn>
                  <a:cxn ang="0">
                    <a:pos x="connsiteX1" y="connsiteY1"/>
                  </a:cxn>
                </a:cxnLst>
                <a:rect l="l" t="t" r="r" b="b"/>
                <a:pathLst>
                  <a:path w="1688465" h="468639">
                    <a:moveTo>
                      <a:pt x="1688465" y="3241"/>
                    </a:moveTo>
                    <a:cubicBezTo>
                      <a:pt x="224329" y="-40423"/>
                      <a:pt x="1145436" y="369933"/>
                      <a:pt x="0" y="468639"/>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63" name="Freeform 285"/>
              <p:cNvSpPr/>
              <p:nvPr/>
            </p:nvSpPr>
            <p:spPr bwMode="auto">
              <a:xfrm>
                <a:off x="555902" y="3309485"/>
                <a:ext cx="1774313" cy="321452"/>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2318789 w 2318789"/>
                  <a:gd name="connsiteY0" fmla="*/ 24558 h 431414"/>
                  <a:gd name="connsiteX1" fmla="*/ 0 w 2318789"/>
                  <a:gd name="connsiteY1" fmla="*/ 431414 h 431414"/>
                  <a:gd name="connsiteX0" fmla="*/ 2318789 w 2318789"/>
                  <a:gd name="connsiteY0" fmla="*/ 15394 h 458880"/>
                  <a:gd name="connsiteX1" fmla="*/ 0 w 2318789"/>
                  <a:gd name="connsiteY1" fmla="*/ 422250 h 458880"/>
                  <a:gd name="connsiteX0" fmla="*/ 2318789 w 2318789"/>
                  <a:gd name="connsiteY0" fmla="*/ 1 h 485066"/>
                  <a:gd name="connsiteX1" fmla="*/ 0 w 2318789"/>
                  <a:gd name="connsiteY1" fmla="*/ 406857 h 485066"/>
                  <a:gd name="connsiteX0" fmla="*/ 2318789 w 2318789"/>
                  <a:gd name="connsiteY0" fmla="*/ 0 h 436439"/>
                  <a:gd name="connsiteX1" fmla="*/ 0 w 2318789"/>
                  <a:gd name="connsiteY1" fmla="*/ 406856 h 436439"/>
                  <a:gd name="connsiteX0" fmla="*/ 1753873 w 1753873"/>
                  <a:gd name="connsiteY0" fmla="*/ 0 h 443683"/>
                  <a:gd name="connsiteX1" fmla="*/ 0 w 1753873"/>
                  <a:gd name="connsiteY1" fmla="*/ 415054 h 443683"/>
                  <a:gd name="connsiteX0" fmla="*/ 1753873 w 1753873"/>
                  <a:gd name="connsiteY0" fmla="*/ 0 h 415054"/>
                  <a:gd name="connsiteX1" fmla="*/ 0 w 1753873"/>
                  <a:gd name="connsiteY1" fmla="*/ 415054 h 415054"/>
                </a:gdLst>
                <a:ahLst/>
                <a:cxnLst>
                  <a:cxn ang="0">
                    <a:pos x="connsiteX0" y="connsiteY0"/>
                  </a:cxn>
                  <a:cxn ang="0">
                    <a:pos x="connsiteX1" y="connsiteY1"/>
                  </a:cxn>
                </a:cxnLst>
                <a:rect l="l" t="t" r="r" b="b"/>
                <a:pathLst>
                  <a:path w="1753873" h="415054">
                    <a:moveTo>
                      <a:pt x="1753873" y="0"/>
                    </a:moveTo>
                    <a:cubicBezTo>
                      <a:pt x="639002" y="386365"/>
                      <a:pt x="878755" y="267497"/>
                      <a:pt x="0" y="415054"/>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64" name="Freeform 286"/>
              <p:cNvSpPr/>
              <p:nvPr/>
            </p:nvSpPr>
            <p:spPr bwMode="auto">
              <a:xfrm>
                <a:off x="549552" y="3309486"/>
                <a:ext cx="1780663" cy="445263"/>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2318789 w 2318789"/>
                  <a:gd name="connsiteY0" fmla="*/ 24558 h 431414"/>
                  <a:gd name="connsiteX1" fmla="*/ 0 w 2318789"/>
                  <a:gd name="connsiteY1" fmla="*/ 431414 h 431414"/>
                  <a:gd name="connsiteX0" fmla="*/ 2318789 w 2318789"/>
                  <a:gd name="connsiteY0" fmla="*/ 15394 h 458880"/>
                  <a:gd name="connsiteX1" fmla="*/ 0 w 2318789"/>
                  <a:gd name="connsiteY1" fmla="*/ 422250 h 458880"/>
                  <a:gd name="connsiteX0" fmla="*/ 2318789 w 2318789"/>
                  <a:gd name="connsiteY0" fmla="*/ 1 h 485066"/>
                  <a:gd name="connsiteX1" fmla="*/ 0 w 2318789"/>
                  <a:gd name="connsiteY1" fmla="*/ 406857 h 485066"/>
                  <a:gd name="connsiteX0" fmla="*/ 2318789 w 2318789"/>
                  <a:gd name="connsiteY0" fmla="*/ 0 h 436439"/>
                  <a:gd name="connsiteX1" fmla="*/ 0 w 2318789"/>
                  <a:gd name="connsiteY1" fmla="*/ 406856 h 436439"/>
                  <a:gd name="connsiteX0" fmla="*/ 2267005 w 2267005"/>
                  <a:gd name="connsiteY0" fmla="*/ 0 h 572462"/>
                  <a:gd name="connsiteX1" fmla="*/ 0 w 2267005"/>
                  <a:gd name="connsiteY1" fmla="*/ 554438 h 572462"/>
                  <a:gd name="connsiteX0" fmla="*/ 2314081 w 2314081"/>
                  <a:gd name="connsiteY0" fmla="*/ 0 h 590032"/>
                  <a:gd name="connsiteX1" fmla="*/ 0 w 2314081"/>
                  <a:gd name="connsiteY1" fmla="*/ 572887 h 590032"/>
                  <a:gd name="connsiteX0" fmla="*/ 2314081 w 2314081"/>
                  <a:gd name="connsiteY0" fmla="*/ 0 h 584983"/>
                  <a:gd name="connsiteX1" fmla="*/ 0 w 2314081"/>
                  <a:gd name="connsiteY1" fmla="*/ 572887 h 584983"/>
                  <a:gd name="connsiteX0" fmla="*/ 2314081 w 2314081"/>
                  <a:gd name="connsiteY0" fmla="*/ 0 h 597599"/>
                  <a:gd name="connsiteX1" fmla="*/ 0 w 2314081"/>
                  <a:gd name="connsiteY1" fmla="*/ 572887 h 597599"/>
                  <a:gd name="connsiteX0" fmla="*/ 2299959 w 2299959"/>
                  <a:gd name="connsiteY0" fmla="*/ 0 h 550597"/>
                  <a:gd name="connsiteX1" fmla="*/ 0 w 2299959"/>
                  <a:gd name="connsiteY1" fmla="*/ 523693 h 550597"/>
                  <a:gd name="connsiteX0" fmla="*/ 2299959 w 2299959"/>
                  <a:gd name="connsiteY0" fmla="*/ 0 h 564220"/>
                  <a:gd name="connsiteX1" fmla="*/ 0 w 2299959"/>
                  <a:gd name="connsiteY1" fmla="*/ 523693 h 564220"/>
                  <a:gd name="connsiteX0" fmla="*/ 2299959 w 2299959"/>
                  <a:gd name="connsiteY0" fmla="*/ 0 h 561765"/>
                  <a:gd name="connsiteX1" fmla="*/ 0 w 2299959"/>
                  <a:gd name="connsiteY1" fmla="*/ 523693 h 561765"/>
                  <a:gd name="connsiteX0" fmla="*/ 1760150 w 1760150"/>
                  <a:gd name="connsiteY0" fmla="*/ 0 h 608347"/>
                  <a:gd name="connsiteX1" fmla="*/ 0 w 1760150"/>
                  <a:gd name="connsiteY1" fmla="*/ 572887 h 608347"/>
                  <a:gd name="connsiteX0" fmla="*/ 1760150 w 1760150"/>
                  <a:gd name="connsiteY0" fmla="*/ 0 h 574913"/>
                  <a:gd name="connsiteX1" fmla="*/ 0 w 1760150"/>
                  <a:gd name="connsiteY1" fmla="*/ 572887 h 574913"/>
                </a:gdLst>
                <a:ahLst/>
                <a:cxnLst>
                  <a:cxn ang="0">
                    <a:pos x="connsiteX0" y="connsiteY0"/>
                  </a:cxn>
                  <a:cxn ang="0">
                    <a:pos x="connsiteX1" y="connsiteY1"/>
                  </a:cxn>
                </a:cxnLst>
                <a:rect l="l" t="t" r="r" b="b"/>
                <a:pathLst>
                  <a:path w="1760150" h="574913">
                    <a:moveTo>
                      <a:pt x="1760150" y="0"/>
                    </a:moveTo>
                    <a:cubicBezTo>
                      <a:pt x="1167827" y="183440"/>
                      <a:pt x="916416" y="607757"/>
                      <a:pt x="0" y="572887"/>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65" name="Freeform 287"/>
              <p:cNvSpPr/>
              <p:nvPr/>
            </p:nvSpPr>
            <p:spPr bwMode="auto">
              <a:xfrm>
                <a:off x="555902" y="3309486"/>
                <a:ext cx="1774313" cy="443694"/>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2318789 w 2318789"/>
                  <a:gd name="connsiteY0" fmla="*/ 24558 h 431414"/>
                  <a:gd name="connsiteX1" fmla="*/ 0 w 2318789"/>
                  <a:gd name="connsiteY1" fmla="*/ 431414 h 431414"/>
                  <a:gd name="connsiteX0" fmla="*/ 2318789 w 2318789"/>
                  <a:gd name="connsiteY0" fmla="*/ 15394 h 458880"/>
                  <a:gd name="connsiteX1" fmla="*/ 0 w 2318789"/>
                  <a:gd name="connsiteY1" fmla="*/ 422250 h 458880"/>
                  <a:gd name="connsiteX0" fmla="*/ 2318789 w 2318789"/>
                  <a:gd name="connsiteY0" fmla="*/ 1 h 485066"/>
                  <a:gd name="connsiteX1" fmla="*/ 0 w 2318789"/>
                  <a:gd name="connsiteY1" fmla="*/ 406857 h 485066"/>
                  <a:gd name="connsiteX0" fmla="*/ 2318789 w 2318789"/>
                  <a:gd name="connsiteY0" fmla="*/ 0 h 436439"/>
                  <a:gd name="connsiteX1" fmla="*/ 0 w 2318789"/>
                  <a:gd name="connsiteY1" fmla="*/ 406856 h 436439"/>
                  <a:gd name="connsiteX0" fmla="*/ 2267005 w 2267005"/>
                  <a:gd name="connsiteY0" fmla="*/ 0 h 572462"/>
                  <a:gd name="connsiteX1" fmla="*/ 0 w 2267005"/>
                  <a:gd name="connsiteY1" fmla="*/ 554438 h 572462"/>
                  <a:gd name="connsiteX0" fmla="*/ 2314081 w 2314081"/>
                  <a:gd name="connsiteY0" fmla="*/ 0 h 590032"/>
                  <a:gd name="connsiteX1" fmla="*/ 0 w 2314081"/>
                  <a:gd name="connsiteY1" fmla="*/ 572887 h 590032"/>
                  <a:gd name="connsiteX0" fmla="*/ 2314081 w 2314081"/>
                  <a:gd name="connsiteY0" fmla="*/ 0 h 584983"/>
                  <a:gd name="connsiteX1" fmla="*/ 0 w 2314081"/>
                  <a:gd name="connsiteY1" fmla="*/ 572887 h 584983"/>
                  <a:gd name="connsiteX0" fmla="*/ 2314081 w 2314081"/>
                  <a:gd name="connsiteY0" fmla="*/ 0 h 597599"/>
                  <a:gd name="connsiteX1" fmla="*/ 0 w 2314081"/>
                  <a:gd name="connsiteY1" fmla="*/ 572887 h 597599"/>
                  <a:gd name="connsiteX0" fmla="*/ 2299959 w 2299959"/>
                  <a:gd name="connsiteY0" fmla="*/ 0 h 550597"/>
                  <a:gd name="connsiteX1" fmla="*/ 0 w 2299959"/>
                  <a:gd name="connsiteY1" fmla="*/ 523693 h 550597"/>
                  <a:gd name="connsiteX0" fmla="*/ 2299959 w 2299959"/>
                  <a:gd name="connsiteY0" fmla="*/ 0 h 564220"/>
                  <a:gd name="connsiteX1" fmla="*/ 0 w 2299959"/>
                  <a:gd name="connsiteY1" fmla="*/ 523693 h 564220"/>
                  <a:gd name="connsiteX0" fmla="*/ 2299959 w 2299959"/>
                  <a:gd name="connsiteY0" fmla="*/ 0 h 561765"/>
                  <a:gd name="connsiteX1" fmla="*/ 0 w 2299959"/>
                  <a:gd name="connsiteY1" fmla="*/ 523693 h 561765"/>
                  <a:gd name="connsiteX0" fmla="*/ 2299959 w 2299959"/>
                  <a:gd name="connsiteY0" fmla="*/ 0 h 570080"/>
                  <a:gd name="connsiteX1" fmla="*/ 0 w 2299959"/>
                  <a:gd name="connsiteY1" fmla="*/ 523693 h 570080"/>
                  <a:gd name="connsiteX0" fmla="*/ 2299959 w 2299959"/>
                  <a:gd name="connsiteY0" fmla="*/ 0 h 624263"/>
                  <a:gd name="connsiteX1" fmla="*/ 0 w 2299959"/>
                  <a:gd name="connsiteY1" fmla="*/ 523693 h 624263"/>
                  <a:gd name="connsiteX0" fmla="*/ 2299959 w 2299959"/>
                  <a:gd name="connsiteY0" fmla="*/ 0 h 597639"/>
                  <a:gd name="connsiteX1" fmla="*/ 0 w 2299959"/>
                  <a:gd name="connsiteY1" fmla="*/ 523693 h 597639"/>
                  <a:gd name="connsiteX0" fmla="*/ 1753873 w 1753873"/>
                  <a:gd name="connsiteY0" fmla="*/ 0 h 641957"/>
                  <a:gd name="connsiteX1" fmla="*/ 0 w 1753873"/>
                  <a:gd name="connsiteY1" fmla="*/ 572887 h 641957"/>
                  <a:gd name="connsiteX0" fmla="*/ 1753873 w 1753873"/>
                  <a:gd name="connsiteY0" fmla="*/ 0 h 572887"/>
                  <a:gd name="connsiteX1" fmla="*/ 0 w 1753873"/>
                  <a:gd name="connsiteY1" fmla="*/ 572887 h 572887"/>
                </a:gdLst>
                <a:ahLst/>
                <a:cxnLst>
                  <a:cxn ang="0">
                    <a:pos x="connsiteX0" y="connsiteY0"/>
                  </a:cxn>
                  <a:cxn ang="0">
                    <a:pos x="connsiteX1" y="connsiteY1"/>
                  </a:cxn>
                </a:cxnLst>
                <a:rect l="l" t="t" r="r" b="b"/>
                <a:pathLst>
                  <a:path w="1753873" h="572887">
                    <a:moveTo>
                      <a:pt x="1753873" y="0"/>
                    </a:moveTo>
                    <a:cubicBezTo>
                      <a:pt x="1175673" y="312574"/>
                      <a:pt x="1169061" y="558566"/>
                      <a:pt x="0" y="572887"/>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66" name="Freeform 288"/>
              <p:cNvSpPr/>
              <p:nvPr/>
            </p:nvSpPr>
            <p:spPr bwMode="auto">
              <a:xfrm>
                <a:off x="574010" y="3739722"/>
                <a:ext cx="707104" cy="1602295"/>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2247612 w 2247612"/>
                  <a:gd name="connsiteY0" fmla="*/ 18472 h 597567"/>
                  <a:gd name="connsiteX1" fmla="*/ 0 w 2247612"/>
                  <a:gd name="connsiteY1" fmla="*/ 597567 h 597567"/>
                  <a:gd name="connsiteX0" fmla="*/ 2247612 w 2247612"/>
                  <a:gd name="connsiteY0" fmla="*/ 3857 h 582952"/>
                  <a:gd name="connsiteX1" fmla="*/ 0 w 2247612"/>
                  <a:gd name="connsiteY1" fmla="*/ 582952 h 582952"/>
                  <a:gd name="connsiteX0" fmla="*/ 2247612 w 2247612"/>
                  <a:gd name="connsiteY0" fmla="*/ 4944 h 584039"/>
                  <a:gd name="connsiteX1" fmla="*/ 0 w 2247612"/>
                  <a:gd name="connsiteY1" fmla="*/ 584039 h 584039"/>
                  <a:gd name="connsiteX0" fmla="*/ 2247612 w 2247612"/>
                  <a:gd name="connsiteY0" fmla="*/ 3425 h 582520"/>
                  <a:gd name="connsiteX1" fmla="*/ 0 w 2247612"/>
                  <a:gd name="connsiteY1" fmla="*/ 582520 h 582520"/>
                  <a:gd name="connsiteX0" fmla="*/ 2247612 w 2247612"/>
                  <a:gd name="connsiteY0" fmla="*/ 4021 h 583116"/>
                  <a:gd name="connsiteX1" fmla="*/ 0 w 2247612"/>
                  <a:gd name="connsiteY1" fmla="*/ 583116 h 583116"/>
                  <a:gd name="connsiteX0" fmla="*/ 1227588 w 1227588"/>
                  <a:gd name="connsiteY0" fmla="*/ 5520 h 485435"/>
                  <a:gd name="connsiteX1" fmla="*/ 0 w 1227588"/>
                  <a:gd name="connsiteY1" fmla="*/ 485435 h 485435"/>
                  <a:gd name="connsiteX0" fmla="*/ 1227588 w 1302228"/>
                  <a:gd name="connsiteY0" fmla="*/ 0 h 479915"/>
                  <a:gd name="connsiteX1" fmla="*/ 0 w 1302228"/>
                  <a:gd name="connsiteY1" fmla="*/ 479915 h 479915"/>
                  <a:gd name="connsiteX0" fmla="*/ 1298156 w 1349435"/>
                  <a:gd name="connsiteY0" fmla="*/ 0 h 546035"/>
                  <a:gd name="connsiteX1" fmla="*/ 0 w 1349435"/>
                  <a:gd name="connsiteY1" fmla="*/ 546035 h 546035"/>
                  <a:gd name="connsiteX0" fmla="*/ 1298156 w 1298156"/>
                  <a:gd name="connsiteY0" fmla="*/ 0 h 546035"/>
                  <a:gd name="connsiteX1" fmla="*/ 0 w 1298156"/>
                  <a:gd name="connsiteY1" fmla="*/ 546035 h 546035"/>
                  <a:gd name="connsiteX0" fmla="*/ 714369 w 747952"/>
                  <a:gd name="connsiteY0" fmla="*/ 0 h 417101"/>
                  <a:gd name="connsiteX1" fmla="*/ 0 w 747952"/>
                  <a:gd name="connsiteY1" fmla="*/ 417101 h 417101"/>
                  <a:gd name="connsiteX0" fmla="*/ 714369 w 714369"/>
                  <a:gd name="connsiteY0" fmla="*/ 0 h 417101"/>
                  <a:gd name="connsiteX1" fmla="*/ 0 w 714369"/>
                  <a:gd name="connsiteY1" fmla="*/ 417101 h 417101"/>
                </a:gdLst>
                <a:ahLst/>
                <a:cxnLst>
                  <a:cxn ang="0">
                    <a:pos x="connsiteX0" y="connsiteY0"/>
                  </a:cxn>
                  <a:cxn ang="0">
                    <a:pos x="connsiteX1" y="connsiteY1"/>
                  </a:cxn>
                </a:cxnLst>
                <a:rect l="l" t="t" r="r" b="b"/>
                <a:pathLst>
                  <a:path w="714369" h="417101">
                    <a:moveTo>
                      <a:pt x="714369" y="0"/>
                    </a:moveTo>
                    <a:cubicBezTo>
                      <a:pt x="669607" y="209245"/>
                      <a:pt x="492325" y="302511"/>
                      <a:pt x="0" y="417101"/>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grpSp>
        <p:grpSp>
          <p:nvGrpSpPr>
            <p:cNvPr id="268" name="Group 267"/>
            <p:cNvGrpSpPr/>
            <p:nvPr/>
          </p:nvGrpSpPr>
          <p:grpSpPr>
            <a:xfrm>
              <a:off x="10010775" y="2843213"/>
              <a:ext cx="1852613" cy="2619375"/>
              <a:chOff x="10010775" y="2843213"/>
              <a:chExt cx="1852613" cy="2619375"/>
            </a:xfrm>
          </p:grpSpPr>
          <p:sp>
            <p:nvSpPr>
              <p:cNvPr id="352" name="Freeform 274"/>
              <p:cNvSpPr/>
              <p:nvPr/>
            </p:nvSpPr>
            <p:spPr bwMode="auto">
              <a:xfrm>
                <a:off x="10391775" y="4500563"/>
                <a:ext cx="1466850" cy="962025"/>
              </a:xfrm>
              <a:custGeom>
                <a:avLst/>
                <a:gdLst>
                  <a:gd name="connsiteX0" fmla="*/ 0 w 1466850"/>
                  <a:gd name="connsiteY0" fmla="*/ 866775 h 962025"/>
                  <a:gd name="connsiteX1" fmla="*/ 538163 w 1466850"/>
                  <a:gd name="connsiteY1" fmla="*/ 947737 h 962025"/>
                  <a:gd name="connsiteX2" fmla="*/ 709613 w 1466850"/>
                  <a:gd name="connsiteY2" fmla="*/ 962025 h 962025"/>
                  <a:gd name="connsiteX3" fmla="*/ 1466850 w 1466850"/>
                  <a:gd name="connsiteY3" fmla="*/ 0 h 962025"/>
                  <a:gd name="connsiteX0" fmla="*/ 0 w 1466850"/>
                  <a:gd name="connsiteY0" fmla="*/ 866775 h 962025"/>
                  <a:gd name="connsiteX1" fmla="*/ 538163 w 1466850"/>
                  <a:gd name="connsiteY1" fmla="*/ 947737 h 962025"/>
                  <a:gd name="connsiteX2" fmla="*/ 709613 w 1466850"/>
                  <a:gd name="connsiteY2" fmla="*/ 962025 h 962025"/>
                  <a:gd name="connsiteX3" fmla="*/ 1466850 w 1466850"/>
                  <a:gd name="connsiteY3" fmla="*/ 0 h 962025"/>
                  <a:gd name="connsiteX0" fmla="*/ 0 w 1466850"/>
                  <a:gd name="connsiteY0" fmla="*/ 866775 h 962025"/>
                  <a:gd name="connsiteX1" fmla="*/ 538163 w 1466850"/>
                  <a:gd name="connsiteY1" fmla="*/ 947737 h 962025"/>
                  <a:gd name="connsiteX2" fmla="*/ 709613 w 1466850"/>
                  <a:gd name="connsiteY2" fmla="*/ 962025 h 962025"/>
                  <a:gd name="connsiteX3" fmla="*/ 1466850 w 1466850"/>
                  <a:gd name="connsiteY3" fmla="*/ 0 h 962025"/>
                  <a:gd name="connsiteX0" fmla="*/ 0 w 1466850"/>
                  <a:gd name="connsiteY0" fmla="*/ 866775 h 962025"/>
                  <a:gd name="connsiteX1" fmla="*/ 709613 w 1466850"/>
                  <a:gd name="connsiteY1" fmla="*/ 962025 h 962025"/>
                  <a:gd name="connsiteX2" fmla="*/ 1466850 w 1466850"/>
                  <a:gd name="connsiteY2" fmla="*/ 0 h 962025"/>
                  <a:gd name="connsiteX0" fmla="*/ 0 w 1466850"/>
                  <a:gd name="connsiteY0" fmla="*/ 866775 h 962025"/>
                  <a:gd name="connsiteX1" fmla="*/ 647700 w 1466850"/>
                  <a:gd name="connsiteY1" fmla="*/ 962025 h 962025"/>
                  <a:gd name="connsiteX2" fmla="*/ 1466850 w 1466850"/>
                  <a:gd name="connsiteY2" fmla="*/ 0 h 962025"/>
                  <a:gd name="connsiteX0" fmla="*/ 0 w 1466850"/>
                  <a:gd name="connsiteY0" fmla="*/ 866775 h 962025"/>
                  <a:gd name="connsiteX1" fmla="*/ 647700 w 1466850"/>
                  <a:gd name="connsiteY1" fmla="*/ 962025 h 962025"/>
                  <a:gd name="connsiteX2" fmla="*/ 1466850 w 1466850"/>
                  <a:gd name="connsiteY2" fmla="*/ 0 h 962025"/>
                </a:gdLst>
                <a:ahLst/>
                <a:cxnLst>
                  <a:cxn ang="0">
                    <a:pos x="connsiteX0" y="connsiteY0"/>
                  </a:cxn>
                  <a:cxn ang="0">
                    <a:pos x="connsiteX1" y="connsiteY1"/>
                  </a:cxn>
                  <a:cxn ang="0">
                    <a:pos x="connsiteX2" y="connsiteY2"/>
                  </a:cxn>
                </a:cxnLst>
                <a:rect l="l" t="t" r="r" b="b"/>
                <a:pathLst>
                  <a:path w="1466850" h="962025">
                    <a:moveTo>
                      <a:pt x="0" y="866775"/>
                    </a:moveTo>
                    <a:lnTo>
                      <a:pt x="647700" y="962025"/>
                    </a:lnTo>
                    <a:cubicBezTo>
                      <a:pt x="990600" y="936625"/>
                      <a:pt x="1214438" y="320675"/>
                      <a:pt x="1466850" y="0"/>
                    </a:cubicBezTo>
                  </a:path>
                </a:pathLst>
              </a:custGeom>
              <a:noFill/>
              <a:ln w="3175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53" name="Freeform 275"/>
              <p:cNvSpPr/>
              <p:nvPr/>
            </p:nvSpPr>
            <p:spPr bwMode="auto">
              <a:xfrm>
                <a:off x="10377488" y="3881438"/>
                <a:ext cx="1476375" cy="1457325"/>
              </a:xfrm>
              <a:custGeom>
                <a:avLst/>
                <a:gdLst>
                  <a:gd name="connsiteX0" fmla="*/ 0 w 1481138"/>
                  <a:gd name="connsiteY0" fmla="*/ 1428750 h 1428750"/>
                  <a:gd name="connsiteX1" fmla="*/ 795338 w 1481138"/>
                  <a:gd name="connsiteY1" fmla="*/ 976312 h 1428750"/>
                  <a:gd name="connsiteX2" fmla="*/ 1481138 w 1481138"/>
                  <a:gd name="connsiteY2" fmla="*/ 0 h 1428750"/>
                  <a:gd name="connsiteX0" fmla="*/ 0 w 1481138"/>
                  <a:gd name="connsiteY0" fmla="*/ 1428750 h 1428750"/>
                  <a:gd name="connsiteX1" fmla="*/ 795338 w 1481138"/>
                  <a:gd name="connsiteY1" fmla="*/ 976312 h 1428750"/>
                  <a:gd name="connsiteX2" fmla="*/ 1481138 w 1481138"/>
                  <a:gd name="connsiteY2" fmla="*/ 0 h 1428750"/>
                  <a:gd name="connsiteX0" fmla="*/ 0 w 1481138"/>
                  <a:gd name="connsiteY0" fmla="*/ 1428750 h 1428750"/>
                  <a:gd name="connsiteX1" fmla="*/ 795338 w 1481138"/>
                  <a:gd name="connsiteY1" fmla="*/ 976312 h 1428750"/>
                  <a:gd name="connsiteX2" fmla="*/ 1481138 w 1481138"/>
                  <a:gd name="connsiteY2" fmla="*/ 0 h 1428750"/>
                  <a:gd name="connsiteX0" fmla="*/ 0 w 1476375"/>
                  <a:gd name="connsiteY0" fmla="*/ 1457325 h 1457325"/>
                  <a:gd name="connsiteX1" fmla="*/ 790575 w 1476375"/>
                  <a:gd name="connsiteY1" fmla="*/ 976312 h 1457325"/>
                  <a:gd name="connsiteX2" fmla="*/ 1476375 w 1476375"/>
                  <a:gd name="connsiteY2" fmla="*/ 0 h 1457325"/>
                </a:gdLst>
                <a:ahLst/>
                <a:cxnLst>
                  <a:cxn ang="0">
                    <a:pos x="connsiteX0" y="connsiteY0"/>
                  </a:cxn>
                  <a:cxn ang="0">
                    <a:pos x="connsiteX1" y="connsiteY1"/>
                  </a:cxn>
                  <a:cxn ang="0">
                    <a:pos x="connsiteX2" y="connsiteY2"/>
                  </a:cxn>
                </a:cxnLst>
                <a:rect l="l" t="t" r="r" b="b"/>
                <a:pathLst>
                  <a:path w="1476375" h="1457325">
                    <a:moveTo>
                      <a:pt x="0" y="1457325"/>
                    </a:moveTo>
                    <a:cubicBezTo>
                      <a:pt x="265113" y="1306512"/>
                      <a:pt x="539750" y="1446212"/>
                      <a:pt x="790575" y="976312"/>
                    </a:cubicBezTo>
                    <a:cubicBezTo>
                      <a:pt x="1243013" y="665163"/>
                      <a:pt x="1247775" y="325437"/>
                      <a:pt x="1476375" y="0"/>
                    </a:cubicBezTo>
                  </a:path>
                </a:pathLst>
              </a:custGeom>
              <a:noFill/>
              <a:ln w="3175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54" name="Freeform 276"/>
              <p:cNvSpPr/>
              <p:nvPr/>
            </p:nvSpPr>
            <p:spPr bwMode="auto">
              <a:xfrm>
                <a:off x="10010775" y="2843213"/>
                <a:ext cx="1847850" cy="400050"/>
              </a:xfrm>
              <a:custGeom>
                <a:avLst/>
                <a:gdLst>
                  <a:gd name="connsiteX0" fmla="*/ 1847850 w 1847850"/>
                  <a:gd name="connsiteY0" fmla="*/ 0 h 400050"/>
                  <a:gd name="connsiteX1" fmla="*/ 0 w 1847850"/>
                  <a:gd name="connsiteY1" fmla="*/ 400050 h 400050"/>
                  <a:gd name="connsiteX0" fmla="*/ 1847850 w 1847850"/>
                  <a:gd name="connsiteY0" fmla="*/ 0 h 400050"/>
                  <a:gd name="connsiteX1" fmla="*/ 0 w 1847850"/>
                  <a:gd name="connsiteY1" fmla="*/ 400050 h 400050"/>
                  <a:gd name="connsiteX0" fmla="*/ 1847850 w 1847850"/>
                  <a:gd name="connsiteY0" fmla="*/ 0 h 400050"/>
                  <a:gd name="connsiteX1" fmla="*/ 0 w 1847850"/>
                  <a:gd name="connsiteY1" fmla="*/ 400050 h 400050"/>
                </a:gdLst>
                <a:ahLst/>
                <a:cxnLst>
                  <a:cxn ang="0">
                    <a:pos x="connsiteX0" y="connsiteY0"/>
                  </a:cxn>
                  <a:cxn ang="0">
                    <a:pos x="connsiteX1" y="connsiteY1"/>
                  </a:cxn>
                </a:cxnLst>
                <a:rect l="l" t="t" r="r" b="b"/>
                <a:pathLst>
                  <a:path w="1847850" h="400050">
                    <a:moveTo>
                      <a:pt x="1847850" y="0"/>
                    </a:moveTo>
                    <a:cubicBezTo>
                      <a:pt x="1322387" y="33338"/>
                      <a:pt x="1158875" y="376238"/>
                      <a:pt x="0" y="400050"/>
                    </a:cubicBezTo>
                  </a:path>
                </a:pathLst>
              </a:custGeom>
              <a:noFill/>
              <a:ln w="539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55" name="Freeform 277"/>
              <p:cNvSpPr/>
              <p:nvPr/>
            </p:nvSpPr>
            <p:spPr bwMode="auto">
              <a:xfrm>
                <a:off x="10015538" y="3052452"/>
                <a:ext cx="1843087" cy="269708"/>
              </a:xfrm>
              <a:custGeom>
                <a:avLst/>
                <a:gdLst>
                  <a:gd name="connsiteX0" fmla="*/ 1847850 w 1847850"/>
                  <a:gd name="connsiteY0" fmla="*/ 0 h 400050"/>
                  <a:gd name="connsiteX1" fmla="*/ 0 w 1847850"/>
                  <a:gd name="connsiteY1" fmla="*/ 400050 h 400050"/>
                  <a:gd name="connsiteX0" fmla="*/ 1847850 w 1847850"/>
                  <a:gd name="connsiteY0" fmla="*/ 0 h 400050"/>
                  <a:gd name="connsiteX1" fmla="*/ 0 w 1847850"/>
                  <a:gd name="connsiteY1" fmla="*/ 400050 h 400050"/>
                  <a:gd name="connsiteX0" fmla="*/ 1847850 w 1847850"/>
                  <a:gd name="connsiteY0" fmla="*/ 0 h 400050"/>
                  <a:gd name="connsiteX1" fmla="*/ 0 w 1847850"/>
                  <a:gd name="connsiteY1" fmla="*/ 400050 h 400050"/>
                  <a:gd name="connsiteX0" fmla="*/ 1843087 w 1843087"/>
                  <a:gd name="connsiteY0" fmla="*/ 0 h 223837"/>
                  <a:gd name="connsiteX1" fmla="*/ 0 w 1843087"/>
                  <a:gd name="connsiteY1" fmla="*/ 223837 h 223837"/>
                  <a:gd name="connsiteX0" fmla="*/ 1843087 w 1843087"/>
                  <a:gd name="connsiteY0" fmla="*/ 0 h 269708"/>
                  <a:gd name="connsiteX1" fmla="*/ 0 w 1843087"/>
                  <a:gd name="connsiteY1" fmla="*/ 223837 h 269708"/>
                </a:gdLst>
                <a:ahLst/>
                <a:cxnLst>
                  <a:cxn ang="0">
                    <a:pos x="connsiteX0" y="connsiteY0"/>
                  </a:cxn>
                  <a:cxn ang="0">
                    <a:pos x="connsiteX1" y="connsiteY1"/>
                  </a:cxn>
                </a:cxnLst>
                <a:rect l="l" t="t" r="r" b="b"/>
                <a:pathLst>
                  <a:path w="1843087" h="269708">
                    <a:moveTo>
                      <a:pt x="1843087" y="0"/>
                    </a:moveTo>
                    <a:cubicBezTo>
                      <a:pt x="1317624" y="33338"/>
                      <a:pt x="1116013" y="395287"/>
                      <a:pt x="0" y="223837"/>
                    </a:cubicBezTo>
                  </a:path>
                </a:pathLst>
              </a:custGeom>
              <a:noFill/>
              <a:ln w="539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56" name="Freeform 278"/>
              <p:cNvSpPr/>
              <p:nvPr/>
            </p:nvSpPr>
            <p:spPr bwMode="auto">
              <a:xfrm>
                <a:off x="10010776" y="2938462"/>
                <a:ext cx="1852612" cy="321765"/>
              </a:xfrm>
              <a:custGeom>
                <a:avLst/>
                <a:gdLst>
                  <a:gd name="connsiteX0" fmla="*/ 1847850 w 1847850"/>
                  <a:gd name="connsiteY0" fmla="*/ 0 h 400050"/>
                  <a:gd name="connsiteX1" fmla="*/ 0 w 1847850"/>
                  <a:gd name="connsiteY1" fmla="*/ 400050 h 400050"/>
                  <a:gd name="connsiteX0" fmla="*/ 1847850 w 1847850"/>
                  <a:gd name="connsiteY0" fmla="*/ 0 h 400050"/>
                  <a:gd name="connsiteX1" fmla="*/ 0 w 1847850"/>
                  <a:gd name="connsiteY1" fmla="*/ 400050 h 400050"/>
                  <a:gd name="connsiteX0" fmla="*/ 1847850 w 1847850"/>
                  <a:gd name="connsiteY0" fmla="*/ 0 h 400050"/>
                  <a:gd name="connsiteX1" fmla="*/ 0 w 1847850"/>
                  <a:gd name="connsiteY1" fmla="*/ 400050 h 400050"/>
                  <a:gd name="connsiteX0" fmla="*/ 1843087 w 1843087"/>
                  <a:gd name="connsiteY0" fmla="*/ 0 h 223837"/>
                  <a:gd name="connsiteX1" fmla="*/ 0 w 1843087"/>
                  <a:gd name="connsiteY1" fmla="*/ 223837 h 223837"/>
                  <a:gd name="connsiteX0" fmla="*/ 1843087 w 1843087"/>
                  <a:gd name="connsiteY0" fmla="*/ 0 h 269708"/>
                  <a:gd name="connsiteX1" fmla="*/ 0 w 1843087"/>
                  <a:gd name="connsiteY1" fmla="*/ 223837 h 269708"/>
                  <a:gd name="connsiteX0" fmla="*/ 1847837 w 1847837"/>
                  <a:gd name="connsiteY0" fmla="*/ 0 h 299251"/>
                  <a:gd name="connsiteX1" fmla="*/ 0 w 1847837"/>
                  <a:gd name="connsiteY1" fmla="*/ 256251 h 299251"/>
                  <a:gd name="connsiteX0" fmla="*/ 1847837 w 1847837"/>
                  <a:gd name="connsiteY0" fmla="*/ 0 h 273743"/>
                  <a:gd name="connsiteX1" fmla="*/ 0 w 1847837"/>
                  <a:gd name="connsiteY1" fmla="*/ 256251 h 273743"/>
                </a:gdLst>
                <a:ahLst/>
                <a:cxnLst>
                  <a:cxn ang="0">
                    <a:pos x="connsiteX0" y="connsiteY0"/>
                  </a:cxn>
                  <a:cxn ang="0">
                    <a:pos x="connsiteX1" y="connsiteY1"/>
                  </a:cxn>
                </a:cxnLst>
                <a:rect l="l" t="t" r="r" b="b"/>
                <a:pathLst>
                  <a:path w="1847837" h="273743">
                    <a:moveTo>
                      <a:pt x="1847837" y="0"/>
                    </a:moveTo>
                    <a:cubicBezTo>
                      <a:pt x="1322374" y="33338"/>
                      <a:pt x="1149264" y="350719"/>
                      <a:pt x="0" y="256251"/>
                    </a:cubicBezTo>
                  </a:path>
                </a:pathLst>
              </a:custGeom>
              <a:noFill/>
              <a:ln w="666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grpSp>
        <p:grpSp>
          <p:nvGrpSpPr>
            <p:cNvPr id="269" name="Group 268"/>
            <p:cNvGrpSpPr/>
            <p:nvPr/>
          </p:nvGrpSpPr>
          <p:grpSpPr>
            <a:xfrm>
              <a:off x="1362009" y="2189243"/>
              <a:ext cx="10501379" cy="3274649"/>
              <a:chOff x="1362009" y="2189243"/>
              <a:chExt cx="10501379" cy="3274649"/>
            </a:xfrm>
          </p:grpSpPr>
          <p:sp>
            <p:nvSpPr>
              <p:cNvPr id="270" name="Freeform 192"/>
              <p:cNvSpPr/>
              <p:nvPr/>
            </p:nvSpPr>
            <p:spPr bwMode="auto">
              <a:xfrm flipV="1">
                <a:off x="1453478" y="2401654"/>
                <a:ext cx="799652" cy="461741"/>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2247612 w 2247612"/>
                  <a:gd name="connsiteY0" fmla="*/ 18472 h 597567"/>
                  <a:gd name="connsiteX1" fmla="*/ 0 w 2247612"/>
                  <a:gd name="connsiteY1" fmla="*/ 597567 h 597567"/>
                  <a:gd name="connsiteX0" fmla="*/ 2247612 w 2247612"/>
                  <a:gd name="connsiteY0" fmla="*/ 3857 h 582952"/>
                  <a:gd name="connsiteX1" fmla="*/ 0 w 2247612"/>
                  <a:gd name="connsiteY1" fmla="*/ 582952 h 582952"/>
                  <a:gd name="connsiteX0" fmla="*/ 2247612 w 2247612"/>
                  <a:gd name="connsiteY0" fmla="*/ 4944 h 584039"/>
                  <a:gd name="connsiteX1" fmla="*/ 0 w 2247612"/>
                  <a:gd name="connsiteY1" fmla="*/ 584039 h 584039"/>
                  <a:gd name="connsiteX0" fmla="*/ 2247612 w 2247612"/>
                  <a:gd name="connsiteY0" fmla="*/ 3425 h 582520"/>
                  <a:gd name="connsiteX1" fmla="*/ 0 w 2247612"/>
                  <a:gd name="connsiteY1" fmla="*/ 582520 h 582520"/>
                  <a:gd name="connsiteX0" fmla="*/ 2247612 w 2247612"/>
                  <a:gd name="connsiteY0" fmla="*/ 4021 h 583116"/>
                  <a:gd name="connsiteX1" fmla="*/ 0 w 2247612"/>
                  <a:gd name="connsiteY1" fmla="*/ 583116 h 583116"/>
                  <a:gd name="connsiteX0" fmla="*/ 2267225 w 2267225"/>
                  <a:gd name="connsiteY0" fmla="*/ 3693 h 614975"/>
                  <a:gd name="connsiteX1" fmla="*/ 0 w 2267225"/>
                  <a:gd name="connsiteY1" fmla="*/ 614975 h 614975"/>
                  <a:gd name="connsiteX0" fmla="*/ 2267225 w 2267225"/>
                  <a:gd name="connsiteY0" fmla="*/ 0 h 611282"/>
                  <a:gd name="connsiteX1" fmla="*/ 0 w 2267225"/>
                  <a:gd name="connsiteY1" fmla="*/ 611282 h 611282"/>
                  <a:gd name="connsiteX0" fmla="*/ 2195314 w 2195314"/>
                  <a:gd name="connsiteY0" fmla="*/ 0 h 624157"/>
                  <a:gd name="connsiteX1" fmla="*/ 0 w 2195314"/>
                  <a:gd name="connsiteY1" fmla="*/ 624157 h 624157"/>
                  <a:gd name="connsiteX0" fmla="*/ 2195314 w 2195314"/>
                  <a:gd name="connsiteY0" fmla="*/ 0 h 624157"/>
                  <a:gd name="connsiteX1" fmla="*/ 0 w 2195314"/>
                  <a:gd name="connsiteY1" fmla="*/ 624157 h 624157"/>
                  <a:gd name="connsiteX0" fmla="*/ 2195314 w 2195314"/>
                  <a:gd name="connsiteY0" fmla="*/ 0 h 624157"/>
                  <a:gd name="connsiteX1" fmla="*/ 0 w 2195314"/>
                  <a:gd name="connsiteY1" fmla="*/ 624157 h 624157"/>
                </a:gdLst>
                <a:ahLst/>
                <a:cxnLst>
                  <a:cxn ang="0">
                    <a:pos x="connsiteX0" y="connsiteY0"/>
                  </a:cxn>
                  <a:cxn ang="0">
                    <a:pos x="connsiteX1" y="connsiteY1"/>
                  </a:cxn>
                </a:cxnLst>
                <a:rect l="l" t="t" r="r" b="b"/>
                <a:pathLst>
                  <a:path w="2195314" h="624157">
                    <a:moveTo>
                      <a:pt x="2195314" y="0"/>
                    </a:moveTo>
                    <a:cubicBezTo>
                      <a:pt x="809625" y="65776"/>
                      <a:pt x="296960" y="391940"/>
                      <a:pt x="0" y="624157"/>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71" name="Freeform 193"/>
              <p:cNvSpPr/>
              <p:nvPr/>
            </p:nvSpPr>
            <p:spPr bwMode="auto">
              <a:xfrm flipV="1">
                <a:off x="1520153" y="2370697"/>
                <a:ext cx="732977" cy="492698"/>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2247612 w 2247612"/>
                  <a:gd name="connsiteY0" fmla="*/ 18472 h 597567"/>
                  <a:gd name="connsiteX1" fmla="*/ 0 w 2247612"/>
                  <a:gd name="connsiteY1" fmla="*/ 597567 h 597567"/>
                  <a:gd name="connsiteX0" fmla="*/ 2247612 w 2247612"/>
                  <a:gd name="connsiteY0" fmla="*/ 3857 h 582952"/>
                  <a:gd name="connsiteX1" fmla="*/ 0 w 2247612"/>
                  <a:gd name="connsiteY1" fmla="*/ 582952 h 582952"/>
                  <a:gd name="connsiteX0" fmla="*/ 2247612 w 2247612"/>
                  <a:gd name="connsiteY0" fmla="*/ 4944 h 584039"/>
                  <a:gd name="connsiteX1" fmla="*/ 0 w 2247612"/>
                  <a:gd name="connsiteY1" fmla="*/ 584039 h 584039"/>
                  <a:gd name="connsiteX0" fmla="*/ 2247612 w 2247612"/>
                  <a:gd name="connsiteY0" fmla="*/ 3425 h 582520"/>
                  <a:gd name="connsiteX1" fmla="*/ 0 w 2247612"/>
                  <a:gd name="connsiteY1" fmla="*/ 582520 h 582520"/>
                  <a:gd name="connsiteX0" fmla="*/ 2247612 w 2247612"/>
                  <a:gd name="connsiteY0" fmla="*/ 4021 h 583116"/>
                  <a:gd name="connsiteX1" fmla="*/ 0 w 2247612"/>
                  <a:gd name="connsiteY1" fmla="*/ 583116 h 583116"/>
                  <a:gd name="connsiteX0" fmla="*/ 2267225 w 2267225"/>
                  <a:gd name="connsiteY0" fmla="*/ 3693 h 614975"/>
                  <a:gd name="connsiteX1" fmla="*/ 0 w 2267225"/>
                  <a:gd name="connsiteY1" fmla="*/ 614975 h 614975"/>
                  <a:gd name="connsiteX0" fmla="*/ 2267225 w 2267225"/>
                  <a:gd name="connsiteY0" fmla="*/ 0 h 611282"/>
                  <a:gd name="connsiteX1" fmla="*/ 0 w 2267225"/>
                  <a:gd name="connsiteY1" fmla="*/ 611282 h 611282"/>
                  <a:gd name="connsiteX0" fmla="*/ 2195314 w 2195314"/>
                  <a:gd name="connsiteY0" fmla="*/ 0 h 624157"/>
                  <a:gd name="connsiteX1" fmla="*/ 0 w 2195314"/>
                  <a:gd name="connsiteY1" fmla="*/ 624157 h 624157"/>
                  <a:gd name="connsiteX0" fmla="*/ 2195314 w 2195314"/>
                  <a:gd name="connsiteY0" fmla="*/ 0 h 624157"/>
                  <a:gd name="connsiteX1" fmla="*/ 0 w 2195314"/>
                  <a:gd name="connsiteY1" fmla="*/ 624157 h 624157"/>
                  <a:gd name="connsiteX0" fmla="*/ 2195314 w 2195314"/>
                  <a:gd name="connsiteY0" fmla="*/ 0 h 624157"/>
                  <a:gd name="connsiteX1" fmla="*/ 0 w 2195314"/>
                  <a:gd name="connsiteY1" fmla="*/ 624157 h 624157"/>
                  <a:gd name="connsiteX0" fmla="*/ 2012269 w 2012269"/>
                  <a:gd name="connsiteY0" fmla="*/ 0 h 666003"/>
                  <a:gd name="connsiteX1" fmla="*/ 0 w 2012269"/>
                  <a:gd name="connsiteY1" fmla="*/ 666003 h 666003"/>
                  <a:gd name="connsiteX0" fmla="*/ 2012269 w 2012269"/>
                  <a:gd name="connsiteY0" fmla="*/ 0 h 666003"/>
                  <a:gd name="connsiteX1" fmla="*/ 0 w 2012269"/>
                  <a:gd name="connsiteY1" fmla="*/ 666003 h 666003"/>
                </a:gdLst>
                <a:ahLst/>
                <a:cxnLst>
                  <a:cxn ang="0">
                    <a:pos x="connsiteX0" y="connsiteY0"/>
                  </a:cxn>
                  <a:cxn ang="0">
                    <a:pos x="connsiteX1" y="connsiteY1"/>
                  </a:cxn>
                </a:cxnLst>
                <a:rect l="l" t="t" r="r" b="b"/>
                <a:pathLst>
                  <a:path w="2012269" h="666003">
                    <a:moveTo>
                      <a:pt x="2012269" y="0"/>
                    </a:moveTo>
                    <a:cubicBezTo>
                      <a:pt x="580820" y="194530"/>
                      <a:pt x="296960" y="433786"/>
                      <a:pt x="0" y="666003"/>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72" name="Freeform 194"/>
              <p:cNvSpPr/>
              <p:nvPr/>
            </p:nvSpPr>
            <p:spPr bwMode="auto">
              <a:xfrm>
                <a:off x="1362009" y="2352558"/>
                <a:ext cx="85791" cy="147277"/>
              </a:xfrm>
              <a:custGeom>
                <a:avLst/>
                <a:gdLst>
                  <a:gd name="connsiteX0" fmla="*/ 85791 w 87374"/>
                  <a:gd name="connsiteY0" fmla="*/ 2498 h 147277"/>
                  <a:gd name="connsiteX1" fmla="*/ 19116 w 87374"/>
                  <a:gd name="connsiteY1" fmla="*/ 28692 h 147277"/>
                  <a:gd name="connsiteX2" fmla="*/ 28641 w 87374"/>
                  <a:gd name="connsiteY2" fmla="*/ 64411 h 147277"/>
                  <a:gd name="connsiteX3" fmla="*/ 66 w 87374"/>
                  <a:gd name="connsiteY3" fmla="*/ 97748 h 147277"/>
                  <a:gd name="connsiteX4" fmla="*/ 21497 w 87374"/>
                  <a:gd name="connsiteY4" fmla="*/ 145373 h 147277"/>
                  <a:gd name="connsiteX5" fmla="*/ 45310 w 87374"/>
                  <a:gd name="connsiteY5" fmla="*/ 133467 h 147277"/>
                  <a:gd name="connsiteX6" fmla="*/ 64360 w 87374"/>
                  <a:gd name="connsiteY6" fmla="*/ 92986 h 147277"/>
                  <a:gd name="connsiteX7" fmla="*/ 85791 w 87374"/>
                  <a:gd name="connsiteY7" fmla="*/ 2498 h 147277"/>
                  <a:gd name="connsiteX0" fmla="*/ 85791 w 177231"/>
                  <a:gd name="connsiteY0" fmla="*/ 2498 h 147277"/>
                  <a:gd name="connsiteX1" fmla="*/ 19116 w 177231"/>
                  <a:gd name="connsiteY1" fmla="*/ 28692 h 147277"/>
                  <a:gd name="connsiteX2" fmla="*/ 28641 w 177231"/>
                  <a:gd name="connsiteY2" fmla="*/ 64411 h 147277"/>
                  <a:gd name="connsiteX3" fmla="*/ 66 w 177231"/>
                  <a:gd name="connsiteY3" fmla="*/ 97748 h 147277"/>
                  <a:gd name="connsiteX4" fmla="*/ 21497 w 177231"/>
                  <a:gd name="connsiteY4" fmla="*/ 145373 h 147277"/>
                  <a:gd name="connsiteX5" fmla="*/ 45310 w 177231"/>
                  <a:gd name="connsiteY5" fmla="*/ 133467 h 147277"/>
                  <a:gd name="connsiteX6" fmla="*/ 64360 w 177231"/>
                  <a:gd name="connsiteY6" fmla="*/ 92986 h 147277"/>
                  <a:gd name="connsiteX7" fmla="*/ 177231 w 177231"/>
                  <a:gd name="connsiteY7" fmla="*/ 93938 h 147277"/>
                  <a:gd name="connsiteX0" fmla="*/ 85791 w 131987"/>
                  <a:gd name="connsiteY0" fmla="*/ 2498 h 147277"/>
                  <a:gd name="connsiteX1" fmla="*/ 19116 w 131987"/>
                  <a:gd name="connsiteY1" fmla="*/ 28692 h 147277"/>
                  <a:gd name="connsiteX2" fmla="*/ 28641 w 131987"/>
                  <a:gd name="connsiteY2" fmla="*/ 64411 h 147277"/>
                  <a:gd name="connsiteX3" fmla="*/ 66 w 131987"/>
                  <a:gd name="connsiteY3" fmla="*/ 97748 h 147277"/>
                  <a:gd name="connsiteX4" fmla="*/ 21497 w 131987"/>
                  <a:gd name="connsiteY4" fmla="*/ 145373 h 147277"/>
                  <a:gd name="connsiteX5" fmla="*/ 45310 w 131987"/>
                  <a:gd name="connsiteY5" fmla="*/ 133467 h 147277"/>
                  <a:gd name="connsiteX6" fmla="*/ 64360 w 131987"/>
                  <a:gd name="connsiteY6" fmla="*/ 92986 h 147277"/>
                  <a:gd name="connsiteX7" fmla="*/ 131987 w 131987"/>
                  <a:gd name="connsiteY7" fmla="*/ 77270 h 147277"/>
                  <a:gd name="connsiteX0" fmla="*/ 85791 w 131987"/>
                  <a:gd name="connsiteY0" fmla="*/ 2498 h 147277"/>
                  <a:gd name="connsiteX1" fmla="*/ 19116 w 131987"/>
                  <a:gd name="connsiteY1" fmla="*/ 28692 h 147277"/>
                  <a:gd name="connsiteX2" fmla="*/ 28641 w 131987"/>
                  <a:gd name="connsiteY2" fmla="*/ 64411 h 147277"/>
                  <a:gd name="connsiteX3" fmla="*/ 66 w 131987"/>
                  <a:gd name="connsiteY3" fmla="*/ 97748 h 147277"/>
                  <a:gd name="connsiteX4" fmla="*/ 21497 w 131987"/>
                  <a:gd name="connsiteY4" fmla="*/ 145373 h 147277"/>
                  <a:gd name="connsiteX5" fmla="*/ 45310 w 131987"/>
                  <a:gd name="connsiteY5" fmla="*/ 133467 h 147277"/>
                  <a:gd name="connsiteX6" fmla="*/ 64360 w 131987"/>
                  <a:gd name="connsiteY6" fmla="*/ 92986 h 147277"/>
                  <a:gd name="connsiteX7" fmla="*/ 131987 w 131987"/>
                  <a:gd name="connsiteY7" fmla="*/ 77270 h 147277"/>
                  <a:gd name="connsiteX0" fmla="*/ 85791 w 85791"/>
                  <a:gd name="connsiteY0" fmla="*/ 2498 h 147277"/>
                  <a:gd name="connsiteX1" fmla="*/ 19116 w 85791"/>
                  <a:gd name="connsiteY1" fmla="*/ 28692 h 147277"/>
                  <a:gd name="connsiteX2" fmla="*/ 28641 w 85791"/>
                  <a:gd name="connsiteY2" fmla="*/ 64411 h 147277"/>
                  <a:gd name="connsiteX3" fmla="*/ 66 w 85791"/>
                  <a:gd name="connsiteY3" fmla="*/ 97748 h 147277"/>
                  <a:gd name="connsiteX4" fmla="*/ 21497 w 85791"/>
                  <a:gd name="connsiteY4" fmla="*/ 145373 h 147277"/>
                  <a:gd name="connsiteX5" fmla="*/ 45310 w 85791"/>
                  <a:gd name="connsiteY5" fmla="*/ 133467 h 147277"/>
                  <a:gd name="connsiteX6" fmla="*/ 64360 w 85791"/>
                  <a:gd name="connsiteY6" fmla="*/ 92986 h 147277"/>
                  <a:gd name="connsiteX0" fmla="*/ 85791 w 85791"/>
                  <a:gd name="connsiteY0" fmla="*/ 2498 h 147277"/>
                  <a:gd name="connsiteX1" fmla="*/ 19116 w 85791"/>
                  <a:gd name="connsiteY1" fmla="*/ 28692 h 147277"/>
                  <a:gd name="connsiteX2" fmla="*/ 28641 w 85791"/>
                  <a:gd name="connsiteY2" fmla="*/ 64411 h 147277"/>
                  <a:gd name="connsiteX3" fmla="*/ 66 w 85791"/>
                  <a:gd name="connsiteY3" fmla="*/ 97748 h 147277"/>
                  <a:gd name="connsiteX4" fmla="*/ 21497 w 85791"/>
                  <a:gd name="connsiteY4" fmla="*/ 145373 h 147277"/>
                  <a:gd name="connsiteX5" fmla="*/ 45310 w 85791"/>
                  <a:gd name="connsiteY5" fmla="*/ 133467 h 147277"/>
                  <a:gd name="connsiteX6" fmla="*/ 85791 w 85791"/>
                  <a:gd name="connsiteY6" fmla="*/ 54886 h 147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791" h="147277">
                    <a:moveTo>
                      <a:pt x="85791" y="2498"/>
                    </a:moveTo>
                    <a:cubicBezTo>
                      <a:pt x="78250" y="-8218"/>
                      <a:pt x="28641" y="18373"/>
                      <a:pt x="19116" y="28692"/>
                    </a:cubicBezTo>
                    <a:cubicBezTo>
                      <a:pt x="9591" y="39011"/>
                      <a:pt x="31816" y="52902"/>
                      <a:pt x="28641" y="64411"/>
                    </a:cubicBezTo>
                    <a:cubicBezTo>
                      <a:pt x="25466" y="75920"/>
                      <a:pt x="1257" y="84254"/>
                      <a:pt x="66" y="97748"/>
                    </a:cubicBezTo>
                    <a:cubicBezTo>
                      <a:pt x="-1125" y="111242"/>
                      <a:pt x="13956" y="139420"/>
                      <a:pt x="21497" y="145373"/>
                    </a:cubicBezTo>
                    <a:cubicBezTo>
                      <a:pt x="29038" y="151326"/>
                      <a:pt x="38166" y="142198"/>
                      <a:pt x="45310" y="133467"/>
                    </a:cubicBezTo>
                    <a:cubicBezTo>
                      <a:pt x="52454" y="124736"/>
                      <a:pt x="71345" y="64252"/>
                      <a:pt x="85791" y="54886"/>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73" name="Freeform 195"/>
              <p:cNvSpPr/>
              <p:nvPr/>
            </p:nvSpPr>
            <p:spPr bwMode="auto">
              <a:xfrm>
                <a:off x="1676400" y="2476500"/>
                <a:ext cx="183356" cy="145256"/>
              </a:xfrm>
              <a:custGeom>
                <a:avLst/>
                <a:gdLst>
                  <a:gd name="connsiteX0" fmla="*/ 0 w 183356"/>
                  <a:gd name="connsiteY0" fmla="*/ 102394 h 145256"/>
                  <a:gd name="connsiteX1" fmla="*/ 183356 w 183356"/>
                  <a:gd name="connsiteY1" fmla="*/ 0 h 145256"/>
                  <a:gd name="connsiteX2" fmla="*/ 57150 w 183356"/>
                  <a:gd name="connsiteY2" fmla="*/ 145256 h 145256"/>
                  <a:gd name="connsiteX0" fmla="*/ 0 w 183356"/>
                  <a:gd name="connsiteY0" fmla="*/ 102394 h 145256"/>
                  <a:gd name="connsiteX1" fmla="*/ 183356 w 183356"/>
                  <a:gd name="connsiteY1" fmla="*/ 0 h 145256"/>
                  <a:gd name="connsiteX2" fmla="*/ 57150 w 183356"/>
                  <a:gd name="connsiteY2" fmla="*/ 145256 h 145256"/>
                  <a:gd name="connsiteX0" fmla="*/ 0 w 183356"/>
                  <a:gd name="connsiteY0" fmla="*/ 102394 h 145256"/>
                  <a:gd name="connsiteX1" fmla="*/ 183356 w 183356"/>
                  <a:gd name="connsiteY1" fmla="*/ 0 h 145256"/>
                  <a:gd name="connsiteX2" fmla="*/ 57150 w 183356"/>
                  <a:gd name="connsiteY2" fmla="*/ 145256 h 145256"/>
                </a:gdLst>
                <a:ahLst/>
                <a:cxnLst>
                  <a:cxn ang="0">
                    <a:pos x="connsiteX0" y="connsiteY0"/>
                  </a:cxn>
                  <a:cxn ang="0">
                    <a:pos x="connsiteX1" y="connsiteY1"/>
                  </a:cxn>
                  <a:cxn ang="0">
                    <a:pos x="connsiteX2" y="connsiteY2"/>
                  </a:cxn>
                </a:cxnLst>
                <a:rect l="l" t="t" r="r" b="b"/>
                <a:pathLst>
                  <a:path w="183356" h="145256">
                    <a:moveTo>
                      <a:pt x="0" y="102394"/>
                    </a:moveTo>
                    <a:cubicBezTo>
                      <a:pt x="61119" y="68263"/>
                      <a:pt x="76993" y="34131"/>
                      <a:pt x="183356" y="0"/>
                    </a:cubicBezTo>
                    <a:cubicBezTo>
                      <a:pt x="96043" y="65088"/>
                      <a:pt x="99219" y="96837"/>
                      <a:pt x="57150" y="145256"/>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74" name="Freeform 196"/>
              <p:cNvSpPr/>
              <p:nvPr/>
            </p:nvSpPr>
            <p:spPr bwMode="auto">
              <a:xfrm>
                <a:off x="2147819" y="3016646"/>
                <a:ext cx="1405008" cy="1106136"/>
              </a:xfrm>
              <a:custGeom>
                <a:avLst/>
                <a:gdLst>
                  <a:gd name="connsiteX0" fmla="*/ 1776413 w 1776413"/>
                  <a:gd name="connsiteY0" fmla="*/ 0 h 223838"/>
                  <a:gd name="connsiteX1" fmla="*/ 0 w 1776413"/>
                  <a:gd name="connsiteY1" fmla="*/ 223838 h 223838"/>
                  <a:gd name="connsiteX0" fmla="*/ 1776413 w 1776413"/>
                  <a:gd name="connsiteY0" fmla="*/ 44843 h 268681"/>
                  <a:gd name="connsiteX1" fmla="*/ 0 w 1776413"/>
                  <a:gd name="connsiteY1" fmla="*/ 268681 h 268681"/>
                  <a:gd name="connsiteX0" fmla="*/ 1776413 w 1776413"/>
                  <a:gd name="connsiteY0" fmla="*/ 45304 h 269142"/>
                  <a:gd name="connsiteX1" fmla="*/ 0 w 1776413"/>
                  <a:gd name="connsiteY1" fmla="*/ 269142 h 269142"/>
                  <a:gd name="connsiteX0" fmla="*/ 1776413 w 1776413"/>
                  <a:gd name="connsiteY0" fmla="*/ 41650 h 265488"/>
                  <a:gd name="connsiteX1" fmla="*/ 0 w 1776413"/>
                  <a:gd name="connsiteY1" fmla="*/ 265488 h 265488"/>
                  <a:gd name="connsiteX0" fmla="*/ 1776413 w 1776413"/>
                  <a:gd name="connsiteY0" fmla="*/ 43027 h 266865"/>
                  <a:gd name="connsiteX1" fmla="*/ 0 w 1776413"/>
                  <a:gd name="connsiteY1" fmla="*/ 266865 h 266865"/>
                  <a:gd name="connsiteX0" fmla="*/ 1776413 w 1776413"/>
                  <a:gd name="connsiteY0" fmla="*/ 42101 h 265939"/>
                  <a:gd name="connsiteX1" fmla="*/ 0 w 1776413"/>
                  <a:gd name="connsiteY1" fmla="*/ 265939 h 265939"/>
                  <a:gd name="connsiteX0" fmla="*/ 2228850 w 2228850"/>
                  <a:gd name="connsiteY0" fmla="*/ 33754 h 357604"/>
                  <a:gd name="connsiteX1" fmla="*/ 0 w 2228850"/>
                  <a:gd name="connsiteY1" fmla="*/ 357604 h 357604"/>
                  <a:gd name="connsiteX0" fmla="*/ 2228850 w 2228850"/>
                  <a:gd name="connsiteY0" fmla="*/ 28148 h 352628"/>
                  <a:gd name="connsiteX1" fmla="*/ 0 w 2228850"/>
                  <a:gd name="connsiteY1" fmla="*/ 351998 h 352628"/>
                  <a:gd name="connsiteX0" fmla="*/ 2228850 w 2228850"/>
                  <a:gd name="connsiteY0" fmla="*/ 64624 h 388992"/>
                  <a:gd name="connsiteX1" fmla="*/ 0 w 2228850"/>
                  <a:gd name="connsiteY1" fmla="*/ 388474 h 388992"/>
                  <a:gd name="connsiteX0" fmla="*/ 2247900 w 2247900"/>
                  <a:gd name="connsiteY0" fmla="*/ 63843 h 397729"/>
                  <a:gd name="connsiteX1" fmla="*/ 0 w 2247900"/>
                  <a:gd name="connsiteY1" fmla="*/ 397218 h 397729"/>
                  <a:gd name="connsiteX0" fmla="*/ 2247900 w 2247900"/>
                  <a:gd name="connsiteY0" fmla="*/ 67641 h 401016"/>
                  <a:gd name="connsiteX1" fmla="*/ 0 w 2247900"/>
                  <a:gd name="connsiteY1" fmla="*/ 401016 h 401016"/>
                  <a:gd name="connsiteX0" fmla="*/ 2257425 w 2257425"/>
                  <a:gd name="connsiteY0" fmla="*/ 58024 h 515224"/>
                  <a:gd name="connsiteX1" fmla="*/ 0 w 2257425"/>
                  <a:gd name="connsiteY1" fmla="*/ 515224 h 515224"/>
                  <a:gd name="connsiteX0" fmla="*/ 2257425 w 2257425"/>
                  <a:gd name="connsiteY0" fmla="*/ 51533 h 618270"/>
                  <a:gd name="connsiteX1" fmla="*/ 0 w 2257425"/>
                  <a:gd name="connsiteY1" fmla="*/ 618270 h 618270"/>
                  <a:gd name="connsiteX0" fmla="*/ 2257425 w 2257425"/>
                  <a:gd name="connsiteY0" fmla="*/ 16762 h 583499"/>
                  <a:gd name="connsiteX1" fmla="*/ 0 w 2257425"/>
                  <a:gd name="connsiteY1" fmla="*/ 583499 h 583499"/>
                  <a:gd name="connsiteX0" fmla="*/ 2257425 w 2257425"/>
                  <a:gd name="connsiteY0" fmla="*/ 18807 h 585544"/>
                  <a:gd name="connsiteX1" fmla="*/ 0 w 2257425"/>
                  <a:gd name="connsiteY1" fmla="*/ 585544 h 585544"/>
                  <a:gd name="connsiteX0" fmla="*/ 2271713 w 2271713"/>
                  <a:gd name="connsiteY0" fmla="*/ 18807 h 585544"/>
                  <a:gd name="connsiteX1" fmla="*/ 0 w 2271713"/>
                  <a:gd name="connsiteY1" fmla="*/ 585544 h 585544"/>
                  <a:gd name="connsiteX0" fmla="*/ 2247612 w 2247612"/>
                  <a:gd name="connsiteY0" fmla="*/ 18472 h 597567"/>
                  <a:gd name="connsiteX1" fmla="*/ 0 w 2247612"/>
                  <a:gd name="connsiteY1" fmla="*/ 597567 h 597567"/>
                  <a:gd name="connsiteX0" fmla="*/ 2247612 w 2247612"/>
                  <a:gd name="connsiteY0" fmla="*/ 3857 h 582952"/>
                  <a:gd name="connsiteX1" fmla="*/ 0 w 2247612"/>
                  <a:gd name="connsiteY1" fmla="*/ 582952 h 582952"/>
                  <a:gd name="connsiteX0" fmla="*/ 2247612 w 2247612"/>
                  <a:gd name="connsiteY0" fmla="*/ 4944 h 584039"/>
                  <a:gd name="connsiteX1" fmla="*/ 0 w 2247612"/>
                  <a:gd name="connsiteY1" fmla="*/ 584039 h 584039"/>
                  <a:gd name="connsiteX0" fmla="*/ 2247612 w 2247612"/>
                  <a:gd name="connsiteY0" fmla="*/ 3425 h 582520"/>
                  <a:gd name="connsiteX1" fmla="*/ 0 w 2247612"/>
                  <a:gd name="connsiteY1" fmla="*/ 582520 h 582520"/>
                  <a:gd name="connsiteX0" fmla="*/ 2247612 w 2247612"/>
                  <a:gd name="connsiteY0" fmla="*/ 4021 h 583116"/>
                  <a:gd name="connsiteX1" fmla="*/ 0 w 2247612"/>
                  <a:gd name="connsiteY1" fmla="*/ 583116 h 583116"/>
                  <a:gd name="connsiteX0" fmla="*/ 290556 w 2071633"/>
                  <a:gd name="connsiteY0" fmla="*/ 18641 h 290012"/>
                  <a:gd name="connsiteX1" fmla="*/ 1638840 w 2071633"/>
                  <a:gd name="connsiteY1" fmla="*/ 290012 h 290012"/>
                  <a:gd name="connsiteX0" fmla="*/ 626012 w 1974296"/>
                  <a:gd name="connsiteY0" fmla="*/ 3113 h 294699"/>
                  <a:gd name="connsiteX1" fmla="*/ 1974296 w 1974296"/>
                  <a:gd name="connsiteY1" fmla="*/ 274484 h 294699"/>
                  <a:gd name="connsiteX0" fmla="*/ 260048 w 1608332"/>
                  <a:gd name="connsiteY0" fmla="*/ 0 h 290963"/>
                  <a:gd name="connsiteX1" fmla="*/ 379172 w 1608332"/>
                  <a:gd name="connsiteY1" fmla="*/ 66221 h 290963"/>
                  <a:gd name="connsiteX2" fmla="*/ 1608332 w 1608332"/>
                  <a:gd name="connsiteY2" fmla="*/ 271371 h 290963"/>
                  <a:gd name="connsiteX0" fmla="*/ 260048 w 1608332"/>
                  <a:gd name="connsiteY0" fmla="*/ 0 h 290963"/>
                  <a:gd name="connsiteX1" fmla="*/ 379172 w 1608332"/>
                  <a:gd name="connsiteY1" fmla="*/ 66221 h 290963"/>
                  <a:gd name="connsiteX2" fmla="*/ 1608332 w 1608332"/>
                  <a:gd name="connsiteY2" fmla="*/ 271371 h 290963"/>
                  <a:gd name="connsiteX0" fmla="*/ 260048 w 1608332"/>
                  <a:gd name="connsiteY0" fmla="*/ 0 h 290963"/>
                  <a:gd name="connsiteX1" fmla="*/ 379172 w 1608332"/>
                  <a:gd name="connsiteY1" fmla="*/ 66221 h 290963"/>
                  <a:gd name="connsiteX2" fmla="*/ 1608332 w 1608332"/>
                  <a:gd name="connsiteY2" fmla="*/ 271371 h 290963"/>
                  <a:gd name="connsiteX0" fmla="*/ 69724 w 1418008"/>
                  <a:gd name="connsiteY0" fmla="*/ 0 h 309718"/>
                  <a:gd name="connsiteX1" fmla="*/ 188848 w 1418008"/>
                  <a:gd name="connsiteY1" fmla="*/ 66221 h 309718"/>
                  <a:gd name="connsiteX2" fmla="*/ 1418008 w 1418008"/>
                  <a:gd name="connsiteY2" fmla="*/ 271371 h 309718"/>
                  <a:gd name="connsiteX0" fmla="*/ 69724 w 1418008"/>
                  <a:gd name="connsiteY0" fmla="*/ 0 h 275977"/>
                  <a:gd name="connsiteX1" fmla="*/ 188848 w 1418008"/>
                  <a:gd name="connsiteY1" fmla="*/ 66221 h 275977"/>
                  <a:gd name="connsiteX2" fmla="*/ 1418008 w 1418008"/>
                  <a:gd name="connsiteY2" fmla="*/ 271371 h 275977"/>
                  <a:gd name="connsiteX0" fmla="*/ 69724 w 1418008"/>
                  <a:gd name="connsiteY0" fmla="*/ 0 h 283043"/>
                  <a:gd name="connsiteX1" fmla="*/ 188848 w 1418008"/>
                  <a:gd name="connsiteY1" fmla="*/ 66221 h 283043"/>
                  <a:gd name="connsiteX2" fmla="*/ 1418008 w 1418008"/>
                  <a:gd name="connsiteY2" fmla="*/ 271371 h 283043"/>
                  <a:gd name="connsiteX0" fmla="*/ 69724 w 1418008"/>
                  <a:gd name="connsiteY0" fmla="*/ 0 h 282093"/>
                  <a:gd name="connsiteX1" fmla="*/ 188848 w 1418008"/>
                  <a:gd name="connsiteY1" fmla="*/ 66221 h 282093"/>
                  <a:gd name="connsiteX2" fmla="*/ 1418008 w 1418008"/>
                  <a:gd name="connsiteY2" fmla="*/ 271371 h 282093"/>
                  <a:gd name="connsiteX0" fmla="*/ 64061 w 1412345"/>
                  <a:gd name="connsiteY0" fmla="*/ 0 h 282093"/>
                  <a:gd name="connsiteX1" fmla="*/ 183185 w 1412345"/>
                  <a:gd name="connsiteY1" fmla="*/ 66221 h 282093"/>
                  <a:gd name="connsiteX2" fmla="*/ 1412345 w 1412345"/>
                  <a:gd name="connsiteY2" fmla="*/ 271371 h 282093"/>
                  <a:gd name="connsiteX0" fmla="*/ 59295 w 1422040"/>
                  <a:gd name="connsiteY0" fmla="*/ 0 h 287036"/>
                  <a:gd name="connsiteX1" fmla="*/ 192880 w 1422040"/>
                  <a:gd name="connsiteY1" fmla="*/ 71164 h 287036"/>
                  <a:gd name="connsiteX2" fmla="*/ 1422040 w 1422040"/>
                  <a:gd name="connsiteY2" fmla="*/ 276314 h 287036"/>
                </a:gdLst>
                <a:ahLst/>
                <a:cxnLst>
                  <a:cxn ang="0">
                    <a:pos x="connsiteX0" y="connsiteY0"/>
                  </a:cxn>
                  <a:cxn ang="0">
                    <a:pos x="connsiteX1" y="connsiteY1"/>
                  </a:cxn>
                  <a:cxn ang="0">
                    <a:pos x="connsiteX2" y="connsiteY2"/>
                  </a:cxn>
                </a:cxnLst>
                <a:rect l="l" t="t" r="r" b="b"/>
                <a:pathLst>
                  <a:path w="1422040" h="287036">
                    <a:moveTo>
                      <a:pt x="59295" y="0"/>
                    </a:moveTo>
                    <a:cubicBezTo>
                      <a:pt x="-43767" y="14332"/>
                      <a:pt x="-20529" y="61900"/>
                      <a:pt x="192880" y="71164"/>
                    </a:cubicBezTo>
                    <a:cubicBezTo>
                      <a:pt x="378648" y="203505"/>
                      <a:pt x="968767" y="324261"/>
                      <a:pt x="1422040" y="276314"/>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75" name="Freeform 197"/>
              <p:cNvSpPr/>
              <p:nvPr/>
            </p:nvSpPr>
            <p:spPr bwMode="auto">
              <a:xfrm>
                <a:off x="3417586" y="3802503"/>
                <a:ext cx="1589020" cy="1661389"/>
              </a:xfrm>
              <a:custGeom>
                <a:avLst/>
                <a:gdLst>
                  <a:gd name="connsiteX0" fmla="*/ 0 w 1195387"/>
                  <a:gd name="connsiteY0" fmla="*/ 0 h 1352550"/>
                  <a:gd name="connsiteX1" fmla="*/ 61912 w 1195387"/>
                  <a:gd name="connsiteY1" fmla="*/ 595312 h 1352550"/>
                  <a:gd name="connsiteX2" fmla="*/ 233362 w 1195387"/>
                  <a:gd name="connsiteY2" fmla="*/ 1238250 h 1352550"/>
                  <a:gd name="connsiteX3" fmla="*/ 642937 w 1195387"/>
                  <a:gd name="connsiteY3" fmla="*/ 1352550 h 1352550"/>
                  <a:gd name="connsiteX4" fmla="*/ 1004887 w 1195387"/>
                  <a:gd name="connsiteY4" fmla="*/ 942975 h 1352550"/>
                  <a:gd name="connsiteX5" fmla="*/ 1100137 w 1195387"/>
                  <a:gd name="connsiteY5" fmla="*/ 900112 h 1352550"/>
                  <a:gd name="connsiteX6" fmla="*/ 1195387 w 1195387"/>
                  <a:gd name="connsiteY6" fmla="*/ 347662 h 1352550"/>
                  <a:gd name="connsiteX7" fmla="*/ 0 w 1195387"/>
                  <a:gd name="connsiteY7" fmla="*/ 0 h 1352550"/>
                  <a:gd name="connsiteX0" fmla="*/ 84392 w 1279779"/>
                  <a:gd name="connsiteY0" fmla="*/ 0 h 1352550"/>
                  <a:gd name="connsiteX1" fmla="*/ 146304 w 1279779"/>
                  <a:gd name="connsiteY1" fmla="*/ 595312 h 1352550"/>
                  <a:gd name="connsiteX2" fmla="*/ 317754 w 1279779"/>
                  <a:gd name="connsiteY2" fmla="*/ 1238250 h 1352550"/>
                  <a:gd name="connsiteX3" fmla="*/ 727329 w 1279779"/>
                  <a:gd name="connsiteY3" fmla="*/ 1352550 h 1352550"/>
                  <a:gd name="connsiteX4" fmla="*/ 1089279 w 1279779"/>
                  <a:gd name="connsiteY4" fmla="*/ 942975 h 1352550"/>
                  <a:gd name="connsiteX5" fmla="*/ 1184529 w 1279779"/>
                  <a:gd name="connsiteY5" fmla="*/ 900112 h 1352550"/>
                  <a:gd name="connsiteX6" fmla="*/ 1279779 w 1279779"/>
                  <a:gd name="connsiteY6" fmla="*/ 347662 h 1352550"/>
                  <a:gd name="connsiteX7" fmla="*/ 84392 w 1279779"/>
                  <a:gd name="connsiteY7" fmla="*/ 0 h 1352550"/>
                  <a:gd name="connsiteX0" fmla="*/ 128459 w 1323846"/>
                  <a:gd name="connsiteY0" fmla="*/ 0 h 1352550"/>
                  <a:gd name="connsiteX1" fmla="*/ 190371 w 1323846"/>
                  <a:gd name="connsiteY1" fmla="*/ 595312 h 1352550"/>
                  <a:gd name="connsiteX2" fmla="*/ 361821 w 1323846"/>
                  <a:gd name="connsiteY2" fmla="*/ 1238250 h 1352550"/>
                  <a:gd name="connsiteX3" fmla="*/ 771396 w 1323846"/>
                  <a:gd name="connsiteY3" fmla="*/ 1352550 h 1352550"/>
                  <a:gd name="connsiteX4" fmla="*/ 1133346 w 1323846"/>
                  <a:gd name="connsiteY4" fmla="*/ 942975 h 1352550"/>
                  <a:gd name="connsiteX5" fmla="*/ 1228596 w 1323846"/>
                  <a:gd name="connsiteY5" fmla="*/ 900112 h 1352550"/>
                  <a:gd name="connsiteX6" fmla="*/ 1323846 w 1323846"/>
                  <a:gd name="connsiteY6" fmla="*/ 347662 h 1352550"/>
                  <a:gd name="connsiteX7" fmla="*/ 128459 w 1323846"/>
                  <a:gd name="connsiteY7" fmla="*/ 0 h 1352550"/>
                  <a:gd name="connsiteX0" fmla="*/ 130477 w 1325864"/>
                  <a:gd name="connsiteY0" fmla="*/ 0 h 1352550"/>
                  <a:gd name="connsiteX1" fmla="*/ 192389 w 1325864"/>
                  <a:gd name="connsiteY1" fmla="*/ 595312 h 1352550"/>
                  <a:gd name="connsiteX2" fmla="*/ 363839 w 1325864"/>
                  <a:gd name="connsiteY2" fmla="*/ 1238250 h 1352550"/>
                  <a:gd name="connsiteX3" fmla="*/ 773414 w 1325864"/>
                  <a:gd name="connsiteY3" fmla="*/ 1352550 h 1352550"/>
                  <a:gd name="connsiteX4" fmla="*/ 1135364 w 1325864"/>
                  <a:gd name="connsiteY4" fmla="*/ 942975 h 1352550"/>
                  <a:gd name="connsiteX5" fmla="*/ 1230614 w 1325864"/>
                  <a:gd name="connsiteY5" fmla="*/ 900112 h 1352550"/>
                  <a:gd name="connsiteX6" fmla="*/ 1325864 w 1325864"/>
                  <a:gd name="connsiteY6" fmla="*/ 347662 h 1352550"/>
                  <a:gd name="connsiteX7" fmla="*/ 130477 w 1325864"/>
                  <a:gd name="connsiteY7" fmla="*/ 0 h 1352550"/>
                  <a:gd name="connsiteX0" fmla="*/ 130477 w 1325864"/>
                  <a:gd name="connsiteY0" fmla="*/ 0 h 1352550"/>
                  <a:gd name="connsiteX1" fmla="*/ 192389 w 1325864"/>
                  <a:gd name="connsiteY1" fmla="*/ 595312 h 1352550"/>
                  <a:gd name="connsiteX2" fmla="*/ 363839 w 1325864"/>
                  <a:gd name="connsiteY2" fmla="*/ 1238250 h 1352550"/>
                  <a:gd name="connsiteX3" fmla="*/ 773414 w 1325864"/>
                  <a:gd name="connsiteY3" fmla="*/ 1352550 h 1352550"/>
                  <a:gd name="connsiteX4" fmla="*/ 1135364 w 1325864"/>
                  <a:gd name="connsiteY4" fmla="*/ 942975 h 1352550"/>
                  <a:gd name="connsiteX5" fmla="*/ 1230614 w 1325864"/>
                  <a:gd name="connsiteY5" fmla="*/ 900112 h 1352550"/>
                  <a:gd name="connsiteX6" fmla="*/ 1325864 w 1325864"/>
                  <a:gd name="connsiteY6" fmla="*/ 347662 h 1352550"/>
                  <a:gd name="connsiteX7" fmla="*/ 130477 w 1325864"/>
                  <a:gd name="connsiteY7" fmla="*/ 0 h 1352550"/>
                  <a:gd name="connsiteX0" fmla="*/ 130477 w 1325864"/>
                  <a:gd name="connsiteY0" fmla="*/ 0 h 1352550"/>
                  <a:gd name="connsiteX1" fmla="*/ 192389 w 1325864"/>
                  <a:gd name="connsiteY1" fmla="*/ 595312 h 1352550"/>
                  <a:gd name="connsiteX2" fmla="*/ 363839 w 1325864"/>
                  <a:gd name="connsiteY2" fmla="*/ 1238250 h 1352550"/>
                  <a:gd name="connsiteX3" fmla="*/ 773414 w 1325864"/>
                  <a:gd name="connsiteY3" fmla="*/ 1352550 h 1352550"/>
                  <a:gd name="connsiteX4" fmla="*/ 1135364 w 1325864"/>
                  <a:gd name="connsiteY4" fmla="*/ 942975 h 1352550"/>
                  <a:gd name="connsiteX5" fmla="*/ 1230614 w 1325864"/>
                  <a:gd name="connsiteY5" fmla="*/ 900112 h 1352550"/>
                  <a:gd name="connsiteX6" fmla="*/ 1325864 w 1325864"/>
                  <a:gd name="connsiteY6" fmla="*/ 347662 h 1352550"/>
                  <a:gd name="connsiteX7" fmla="*/ 130477 w 1325864"/>
                  <a:gd name="connsiteY7" fmla="*/ 0 h 1352550"/>
                  <a:gd name="connsiteX0" fmla="*/ 130477 w 1325864"/>
                  <a:gd name="connsiteY0" fmla="*/ 0 h 1357423"/>
                  <a:gd name="connsiteX1" fmla="*/ 192389 w 1325864"/>
                  <a:gd name="connsiteY1" fmla="*/ 595312 h 1357423"/>
                  <a:gd name="connsiteX2" fmla="*/ 363839 w 1325864"/>
                  <a:gd name="connsiteY2" fmla="*/ 1238250 h 1357423"/>
                  <a:gd name="connsiteX3" fmla="*/ 773414 w 1325864"/>
                  <a:gd name="connsiteY3" fmla="*/ 1352550 h 1357423"/>
                  <a:gd name="connsiteX4" fmla="*/ 1135364 w 1325864"/>
                  <a:gd name="connsiteY4" fmla="*/ 942975 h 1357423"/>
                  <a:gd name="connsiteX5" fmla="*/ 1230614 w 1325864"/>
                  <a:gd name="connsiteY5" fmla="*/ 900112 h 1357423"/>
                  <a:gd name="connsiteX6" fmla="*/ 1325864 w 1325864"/>
                  <a:gd name="connsiteY6" fmla="*/ 347662 h 1357423"/>
                  <a:gd name="connsiteX7" fmla="*/ 130477 w 1325864"/>
                  <a:gd name="connsiteY7" fmla="*/ 0 h 1357423"/>
                  <a:gd name="connsiteX0" fmla="*/ 130477 w 1325864"/>
                  <a:gd name="connsiteY0" fmla="*/ 0 h 1372905"/>
                  <a:gd name="connsiteX1" fmla="*/ 192389 w 1325864"/>
                  <a:gd name="connsiteY1" fmla="*/ 595312 h 1372905"/>
                  <a:gd name="connsiteX2" fmla="*/ 363839 w 1325864"/>
                  <a:gd name="connsiteY2" fmla="*/ 1238250 h 1372905"/>
                  <a:gd name="connsiteX3" fmla="*/ 773414 w 1325864"/>
                  <a:gd name="connsiteY3" fmla="*/ 1352550 h 1372905"/>
                  <a:gd name="connsiteX4" fmla="*/ 1135364 w 1325864"/>
                  <a:gd name="connsiteY4" fmla="*/ 942975 h 1372905"/>
                  <a:gd name="connsiteX5" fmla="*/ 1230614 w 1325864"/>
                  <a:gd name="connsiteY5" fmla="*/ 900112 h 1372905"/>
                  <a:gd name="connsiteX6" fmla="*/ 1325864 w 1325864"/>
                  <a:gd name="connsiteY6" fmla="*/ 347662 h 1372905"/>
                  <a:gd name="connsiteX7" fmla="*/ 130477 w 1325864"/>
                  <a:gd name="connsiteY7" fmla="*/ 0 h 1372905"/>
                  <a:gd name="connsiteX0" fmla="*/ 130477 w 1325864"/>
                  <a:gd name="connsiteY0" fmla="*/ 0 h 1372905"/>
                  <a:gd name="connsiteX1" fmla="*/ 192389 w 1325864"/>
                  <a:gd name="connsiteY1" fmla="*/ 595312 h 1372905"/>
                  <a:gd name="connsiteX2" fmla="*/ 363839 w 1325864"/>
                  <a:gd name="connsiteY2" fmla="*/ 1238250 h 1372905"/>
                  <a:gd name="connsiteX3" fmla="*/ 773414 w 1325864"/>
                  <a:gd name="connsiteY3" fmla="*/ 1352550 h 1372905"/>
                  <a:gd name="connsiteX4" fmla="*/ 1135364 w 1325864"/>
                  <a:gd name="connsiteY4" fmla="*/ 942975 h 1372905"/>
                  <a:gd name="connsiteX5" fmla="*/ 1230614 w 1325864"/>
                  <a:gd name="connsiteY5" fmla="*/ 900112 h 1372905"/>
                  <a:gd name="connsiteX6" fmla="*/ 1325864 w 1325864"/>
                  <a:gd name="connsiteY6" fmla="*/ 347662 h 1372905"/>
                  <a:gd name="connsiteX7" fmla="*/ 130477 w 1325864"/>
                  <a:gd name="connsiteY7" fmla="*/ 0 h 1372905"/>
                  <a:gd name="connsiteX0" fmla="*/ 130477 w 1325864"/>
                  <a:gd name="connsiteY0" fmla="*/ 0 h 1372905"/>
                  <a:gd name="connsiteX1" fmla="*/ 192389 w 1325864"/>
                  <a:gd name="connsiteY1" fmla="*/ 595312 h 1372905"/>
                  <a:gd name="connsiteX2" fmla="*/ 363839 w 1325864"/>
                  <a:gd name="connsiteY2" fmla="*/ 1238250 h 1372905"/>
                  <a:gd name="connsiteX3" fmla="*/ 773414 w 1325864"/>
                  <a:gd name="connsiteY3" fmla="*/ 1352550 h 1372905"/>
                  <a:gd name="connsiteX4" fmla="*/ 1135364 w 1325864"/>
                  <a:gd name="connsiteY4" fmla="*/ 942975 h 1372905"/>
                  <a:gd name="connsiteX5" fmla="*/ 1230614 w 1325864"/>
                  <a:gd name="connsiteY5" fmla="*/ 900112 h 1372905"/>
                  <a:gd name="connsiteX6" fmla="*/ 1325864 w 1325864"/>
                  <a:gd name="connsiteY6" fmla="*/ 347662 h 1372905"/>
                  <a:gd name="connsiteX7" fmla="*/ 130477 w 1325864"/>
                  <a:gd name="connsiteY7" fmla="*/ 0 h 1372905"/>
                  <a:gd name="connsiteX0" fmla="*/ 130477 w 1417083"/>
                  <a:gd name="connsiteY0" fmla="*/ 0 h 1372905"/>
                  <a:gd name="connsiteX1" fmla="*/ 192389 w 1417083"/>
                  <a:gd name="connsiteY1" fmla="*/ 595312 h 1372905"/>
                  <a:gd name="connsiteX2" fmla="*/ 363839 w 1417083"/>
                  <a:gd name="connsiteY2" fmla="*/ 1238250 h 1372905"/>
                  <a:gd name="connsiteX3" fmla="*/ 773414 w 1417083"/>
                  <a:gd name="connsiteY3" fmla="*/ 1352550 h 1372905"/>
                  <a:gd name="connsiteX4" fmla="*/ 1135364 w 1417083"/>
                  <a:gd name="connsiteY4" fmla="*/ 942975 h 1372905"/>
                  <a:gd name="connsiteX5" fmla="*/ 1230614 w 1417083"/>
                  <a:gd name="connsiteY5" fmla="*/ 900112 h 1372905"/>
                  <a:gd name="connsiteX6" fmla="*/ 1325864 w 1417083"/>
                  <a:gd name="connsiteY6" fmla="*/ 347662 h 1372905"/>
                  <a:gd name="connsiteX7" fmla="*/ 130477 w 1417083"/>
                  <a:gd name="connsiteY7" fmla="*/ 0 h 1372905"/>
                  <a:gd name="connsiteX0" fmla="*/ 130477 w 1603066"/>
                  <a:gd name="connsiteY0" fmla="*/ 0 h 1372905"/>
                  <a:gd name="connsiteX1" fmla="*/ 192389 w 1603066"/>
                  <a:gd name="connsiteY1" fmla="*/ 595312 h 1372905"/>
                  <a:gd name="connsiteX2" fmla="*/ 363839 w 1603066"/>
                  <a:gd name="connsiteY2" fmla="*/ 1238250 h 1372905"/>
                  <a:gd name="connsiteX3" fmla="*/ 773414 w 1603066"/>
                  <a:gd name="connsiteY3" fmla="*/ 1352550 h 1372905"/>
                  <a:gd name="connsiteX4" fmla="*/ 1135364 w 1603066"/>
                  <a:gd name="connsiteY4" fmla="*/ 942975 h 1372905"/>
                  <a:gd name="connsiteX5" fmla="*/ 1230614 w 1603066"/>
                  <a:gd name="connsiteY5" fmla="*/ 900112 h 1372905"/>
                  <a:gd name="connsiteX6" fmla="*/ 1325864 w 1603066"/>
                  <a:gd name="connsiteY6" fmla="*/ 347662 h 1372905"/>
                  <a:gd name="connsiteX7" fmla="*/ 130477 w 1603066"/>
                  <a:gd name="connsiteY7" fmla="*/ 0 h 1372905"/>
                  <a:gd name="connsiteX0" fmla="*/ 130477 w 1661502"/>
                  <a:gd name="connsiteY0" fmla="*/ 0 h 1372905"/>
                  <a:gd name="connsiteX1" fmla="*/ 192389 w 1661502"/>
                  <a:gd name="connsiteY1" fmla="*/ 595312 h 1372905"/>
                  <a:gd name="connsiteX2" fmla="*/ 363839 w 1661502"/>
                  <a:gd name="connsiteY2" fmla="*/ 1238250 h 1372905"/>
                  <a:gd name="connsiteX3" fmla="*/ 773414 w 1661502"/>
                  <a:gd name="connsiteY3" fmla="*/ 1352550 h 1372905"/>
                  <a:gd name="connsiteX4" fmla="*/ 1135364 w 1661502"/>
                  <a:gd name="connsiteY4" fmla="*/ 942975 h 1372905"/>
                  <a:gd name="connsiteX5" fmla="*/ 1230614 w 1661502"/>
                  <a:gd name="connsiteY5" fmla="*/ 900112 h 1372905"/>
                  <a:gd name="connsiteX6" fmla="*/ 1325864 w 1661502"/>
                  <a:gd name="connsiteY6" fmla="*/ 347662 h 1372905"/>
                  <a:gd name="connsiteX7" fmla="*/ 130477 w 1661502"/>
                  <a:gd name="connsiteY7" fmla="*/ 0 h 1372905"/>
                  <a:gd name="connsiteX0" fmla="*/ 130477 w 1601755"/>
                  <a:gd name="connsiteY0" fmla="*/ 0 h 1372905"/>
                  <a:gd name="connsiteX1" fmla="*/ 192389 w 1601755"/>
                  <a:gd name="connsiteY1" fmla="*/ 595312 h 1372905"/>
                  <a:gd name="connsiteX2" fmla="*/ 363839 w 1601755"/>
                  <a:gd name="connsiteY2" fmla="*/ 1238250 h 1372905"/>
                  <a:gd name="connsiteX3" fmla="*/ 773414 w 1601755"/>
                  <a:gd name="connsiteY3" fmla="*/ 1352550 h 1372905"/>
                  <a:gd name="connsiteX4" fmla="*/ 1135364 w 1601755"/>
                  <a:gd name="connsiteY4" fmla="*/ 942975 h 1372905"/>
                  <a:gd name="connsiteX5" fmla="*/ 1230614 w 1601755"/>
                  <a:gd name="connsiteY5" fmla="*/ 900112 h 1372905"/>
                  <a:gd name="connsiteX6" fmla="*/ 1325864 w 1601755"/>
                  <a:gd name="connsiteY6" fmla="*/ 347662 h 1372905"/>
                  <a:gd name="connsiteX7" fmla="*/ 130477 w 1601755"/>
                  <a:gd name="connsiteY7" fmla="*/ 0 h 1372905"/>
                  <a:gd name="connsiteX0" fmla="*/ 130477 w 1589020"/>
                  <a:gd name="connsiteY0" fmla="*/ 0 h 1372905"/>
                  <a:gd name="connsiteX1" fmla="*/ 192389 w 1589020"/>
                  <a:gd name="connsiteY1" fmla="*/ 595312 h 1372905"/>
                  <a:gd name="connsiteX2" fmla="*/ 363839 w 1589020"/>
                  <a:gd name="connsiteY2" fmla="*/ 1238250 h 1372905"/>
                  <a:gd name="connsiteX3" fmla="*/ 773414 w 1589020"/>
                  <a:gd name="connsiteY3" fmla="*/ 1352550 h 1372905"/>
                  <a:gd name="connsiteX4" fmla="*/ 1135364 w 1589020"/>
                  <a:gd name="connsiteY4" fmla="*/ 942975 h 1372905"/>
                  <a:gd name="connsiteX5" fmla="*/ 1230614 w 1589020"/>
                  <a:gd name="connsiteY5" fmla="*/ 900112 h 1372905"/>
                  <a:gd name="connsiteX6" fmla="*/ 1325864 w 1589020"/>
                  <a:gd name="connsiteY6" fmla="*/ 347662 h 1372905"/>
                  <a:gd name="connsiteX7" fmla="*/ 130477 w 1589020"/>
                  <a:gd name="connsiteY7" fmla="*/ 0 h 1372905"/>
                  <a:gd name="connsiteX0" fmla="*/ 130477 w 1589020"/>
                  <a:gd name="connsiteY0" fmla="*/ 32683 h 1405588"/>
                  <a:gd name="connsiteX1" fmla="*/ 192389 w 1589020"/>
                  <a:gd name="connsiteY1" fmla="*/ 627995 h 1405588"/>
                  <a:gd name="connsiteX2" fmla="*/ 363839 w 1589020"/>
                  <a:gd name="connsiteY2" fmla="*/ 1270933 h 1405588"/>
                  <a:gd name="connsiteX3" fmla="*/ 773414 w 1589020"/>
                  <a:gd name="connsiteY3" fmla="*/ 1385233 h 1405588"/>
                  <a:gd name="connsiteX4" fmla="*/ 1135364 w 1589020"/>
                  <a:gd name="connsiteY4" fmla="*/ 975658 h 1405588"/>
                  <a:gd name="connsiteX5" fmla="*/ 1230614 w 1589020"/>
                  <a:gd name="connsiteY5" fmla="*/ 932795 h 1405588"/>
                  <a:gd name="connsiteX6" fmla="*/ 1325864 w 1589020"/>
                  <a:gd name="connsiteY6" fmla="*/ 380345 h 1405588"/>
                  <a:gd name="connsiteX7" fmla="*/ 130477 w 1589020"/>
                  <a:gd name="connsiteY7" fmla="*/ 32683 h 1405588"/>
                  <a:gd name="connsiteX0" fmla="*/ 130477 w 1589020"/>
                  <a:gd name="connsiteY0" fmla="*/ 288484 h 1661389"/>
                  <a:gd name="connsiteX1" fmla="*/ 192389 w 1589020"/>
                  <a:gd name="connsiteY1" fmla="*/ 883796 h 1661389"/>
                  <a:gd name="connsiteX2" fmla="*/ 363839 w 1589020"/>
                  <a:gd name="connsiteY2" fmla="*/ 1526734 h 1661389"/>
                  <a:gd name="connsiteX3" fmla="*/ 773414 w 1589020"/>
                  <a:gd name="connsiteY3" fmla="*/ 1641034 h 1661389"/>
                  <a:gd name="connsiteX4" fmla="*/ 1135364 w 1589020"/>
                  <a:gd name="connsiteY4" fmla="*/ 1231459 h 1661389"/>
                  <a:gd name="connsiteX5" fmla="*/ 1230614 w 1589020"/>
                  <a:gd name="connsiteY5" fmla="*/ 1188596 h 1661389"/>
                  <a:gd name="connsiteX6" fmla="*/ 1325864 w 1589020"/>
                  <a:gd name="connsiteY6" fmla="*/ 636146 h 1661389"/>
                  <a:gd name="connsiteX7" fmla="*/ 130477 w 1589020"/>
                  <a:gd name="connsiteY7" fmla="*/ 288484 h 1661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89020" h="1661389">
                    <a:moveTo>
                      <a:pt x="130477" y="288484"/>
                    </a:moveTo>
                    <a:cubicBezTo>
                      <a:pt x="-87011" y="505971"/>
                      <a:pt x="-9223" y="780609"/>
                      <a:pt x="192389" y="883796"/>
                    </a:cubicBezTo>
                    <a:cubicBezTo>
                      <a:pt x="87614" y="1255272"/>
                      <a:pt x="263826" y="1426721"/>
                      <a:pt x="363839" y="1526734"/>
                    </a:cubicBezTo>
                    <a:cubicBezTo>
                      <a:pt x="357489" y="1693421"/>
                      <a:pt x="603551" y="1669609"/>
                      <a:pt x="773414" y="1641034"/>
                    </a:cubicBezTo>
                    <a:cubicBezTo>
                      <a:pt x="1022651" y="1585471"/>
                      <a:pt x="1114727" y="1501334"/>
                      <a:pt x="1135364" y="1231459"/>
                    </a:cubicBezTo>
                    <a:lnTo>
                      <a:pt x="1230614" y="1188596"/>
                    </a:lnTo>
                    <a:cubicBezTo>
                      <a:pt x="1748139" y="1209233"/>
                      <a:pt x="1637014" y="629796"/>
                      <a:pt x="1325864" y="636146"/>
                    </a:cubicBezTo>
                    <a:cubicBezTo>
                      <a:pt x="1075039" y="-27428"/>
                      <a:pt x="333676" y="-219517"/>
                      <a:pt x="130477" y="288484"/>
                    </a:cubicBezTo>
                    <a:close/>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76" name="Freeform 198"/>
              <p:cNvSpPr/>
              <p:nvPr/>
            </p:nvSpPr>
            <p:spPr bwMode="auto">
              <a:xfrm>
                <a:off x="3186113" y="3162300"/>
                <a:ext cx="2443162" cy="2281238"/>
              </a:xfrm>
              <a:custGeom>
                <a:avLst/>
                <a:gdLst>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 name="connsiteX0" fmla="*/ 0 w 2443162"/>
                  <a:gd name="connsiteY0" fmla="*/ 757238 h 2281238"/>
                  <a:gd name="connsiteX1" fmla="*/ 423862 w 2443162"/>
                  <a:gd name="connsiteY1" fmla="*/ 1047750 h 2281238"/>
                  <a:gd name="connsiteX2" fmla="*/ 428625 w 2443162"/>
                  <a:gd name="connsiteY2" fmla="*/ 1533525 h 2281238"/>
                  <a:gd name="connsiteX3" fmla="*/ 619125 w 2443162"/>
                  <a:gd name="connsiteY3" fmla="*/ 1719263 h 2281238"/>
                  <a:gd name="connsiteX4" fmla="*/ 595312 w 2443162"/>
                  <a:gd name="connsiteY4" fmla="*/ 2162175 h 2281238"/>
                  <a:gd name="connsiteX5" fmla="*/ 990600 w 2443162"/>
                  <a:gd name="connsiteY5" fmla="*/ 2281238 h 2281238"/>
                  <a:gd name="connsiteX6" fmla="*/ 2443162 w 2443162"/>
                  <a:gd name="connsiteY6" fmla="*/ 0 h 2281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3162" h="2281238">
                    <a:moveTo>
                      <a:pt x="0" y="757238"/>
                    </a:moveTo>
                    <a:cubicBezTo>
                      <a:pt x="26987" y="949325"/>
                      <a:pt x="201613" y="1074738"/>
                      <a:pt x="423862" y="1047750"/>
                    </a:cubicBezTo>
                    <a:cubicBezTo>
                      <a:pt x="254000" y="1090613"/>
                      <a:pt x="127000" y="1323975"/>
                      <a:pt x="428625" y="1533525"/>
                    </a:cubicBezTo>
                    <a:cubicBezTo>
                      <a:pt x="439737" y="1609726"/>
                      <a:pt x="488950" y="1738313"/>
                      <a:pt x="619125" y="1719263"/>
                    </a:cubicBezTo>
                    <a:cubicBezTo>
                      <a:pt x="406400" y="1895475"/>
                      <a:pt x="488950" y="2033588"/>
                      <a:pt x="595312" y="2162175"/>
                    </a:cubicBezTo>
                    <a:lnTo>
                      <a:pt x="990600" y="2281238"/>
                    </a:lnTo>
                    <a:cubicBezTo>
                      <a:pt x="2693987" y="1901824"/>
                      <a:pt x="1382713" y="650875"/>
                      <a:pt x="2443162"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77" name="Freeform 199"/>
              <p:cNvSpPr/>
              <p:nvPr/>
            </p:nvSpPr>
            <p:spPr bwMode="auto">
              <a:xfrm>
                <a:off x="2333625" y="3309939"/>
                <a:ext cx="414338" cy="398664"/>
              </a:xfrm>
              <a:custGeom>
                <a:avLst/>
                <a:gdLst>
                  <a:gd name="connsiteX0" fmla="*/ 0 w 414338"/>
                  <a:gd name="connsiteY0" fmla="*/ 0 h 357187"/>
                  <a:gd name="connsiteX1" fmla="*/ 100013 w 414338"/>
                  <a:gd name="connsiteY1" fmla="*/ 104775 h 357187"/>
                  <a:gd name="connsiteX2" fmla="*/ 414338 w 414338"/>
                  <a:gd name="connsiteY2" fmla="*/ 357187 h 357187"/>
                  <a:gd name="connsiteX0" fmla="*/ 0 w 414338"/>
                  <a:gd name="connsiteY0" fmla="*/ 0 h 357187"/>
                  <a:gd name="connsiteX1" fmla="*/ 100013 w 414338"/>
                  <a:gd name="connsiteY1" fmla="*/ 104775 h 357187"/>
                  <a:gd name="connsiteX2" fmla="*/ 414338 w 414338"/>
                  <a:gd name="connsiteY2" fmla="*/ 357187 h 357187"/>
                  <a:gd name="connsiteX0" fmla="*/ 0 w 414338"/>
                  <a:gd name="connsiteY0" fmla="*/ 0 h 398664"/>
                  <a:gd name="connsiteX1" fmla="*/ 100013 w 414338"/>
                  <a:gd name="connsiteY1" fmla="*/ 104775 h 398664"/>
                  <a:gd name="connsiteX2" fmla="*/ 414338 w 414338"/>
                  <a:gd name="connsiteY2" fmla="*/ 357187 h 398664"/>
                  <a:gd name="connsiteX0" fmla="*/ 0 w 414338"/>
                  <a:gd name="connsiteY0" fmla="*/ 0 h 398664"/>
                  <a:gd name="connsiteX1" fmla="*/ 100013 w 414338"/>
                  <a:gd name="connsiteY1" fmla="*/ 104775 h 398664"/>
                  <a:gd name="connsiteX2" fmla="*/ 414338 w 414338"/>
                  <a:gd name="connsiteY2" fmla="*/ 357187 h 398664"/>
                </a:gdLst>
                <a:ahLst/>
                <a:cxnLst>
                  <a:cxn ang="0">
                    <a:pos x="connsiteX0" y="connsiteY0"/>
                  </a:cxn>
                  <a:cxn ang="0">
                    <a:pos x="connsiteX1" y="connsiteY1"/>
                  </a:cxn>
                  <a:cxn ang="0">
                    <a:pos x="connsiteX2" y="connsiteY2"/>
                  </a:cxn>
                </a:cxnLst>
                <a:rect l="l" t="t" r="r" b="b"/>
                <a:pathLst>
                  <a:path w="414338" h="398664">
                    <a:moveTo>
                      <a:pt x="0" y="0"/>
                    </a:moveTo>
                    <a:cubicBezTo>
                      <a:pt x="23813" y="87313"/>
                      <a:pt x="66675" y="69850"/>
                      <a:pt x="100013" y="104775"/>
                    </a:cubicBezTo>
                    <a:cubicBezTo>
                      <a:pt x="138113" y="317500"/>
                      <a:pt x="228600" y="477838"/>
                      <a:pt x="414338" y="357187"/>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78" name="Freeform 200"/>
              <p:cNvSpPr/>
              <p:nvPr/>
            </p:nvSpPr>
            <p:spPr bwMode="auto">
              <a:xfrm>
                <a:off x="3676651" y="3162300"/>
                <a:ext cx="1377414" cy="1847235"/>
              </a:xfrm>
              <a:custGeom>
                <a:avLst/>
                <a:gdLst>
                  <a:gd name="connsiteX0" fmla="*/ 966788 w 1076325"/>
                  <a:gd name="connsiteY0" fmla="*/ 1814513 h 1814513"/>
                  <a:gd name="connsiteX1" fmla="*/ 1076325 w 1076325"/>
                  <a:gd name="connsiteY1" fmla="*/ 1262063 h 1814513"/>
                  <a:gd name="connsiteX2" fmla="*/ 371475 w 1076325"/>
                  <a:gd name="connsiteY2" fmla="*/ 871538 h 1814513"/>
                  <a:gd name="connsiteX3" fmla="*/ 0 w 1076325"/>
                  <a:gd name="connsiteY3" fmla="*/ 0 h 1814513"/>
                  <a:gd name="connsiteX0" fmla="*/ 966788 w 1320759"/>
                  <a:gd name="connsiteY0" fmla="*/ 1814513 h 1814513"/>
                  <a:gd name="connsiteX1" fmla="*/ 1076325 w 1320759"/>
                  <a:gd name="connsiteY1" fmla="*/ 1262063 h 1814513"/>
                  <a:gd name="connsiteX2" fmla="*/ 371475 w 1320759"/>
                  <a:gd name="connsiteY2" fmla="*/ 871538 h 1814513"/>
                  <a:gd name="connsiteX3" fmla="*/ 0 w 1320759"/>
                  <a:gd name="connsiteY3" fmla="*/ 0 h 1814513"/>
                  <a:gd name="connsiteX0" fmla="*/ 966788 w 1376833"/>
                  <a:gd name="connsiteY0" fmla="*/ 1814513 h 1845412"/>
                  <a:gd name="connsiteX1" fmla="*/ 1076325 w 1376833"/>
                  <a:gd name="connsiteY1" fmla="*/ 1262063 h 1845412"/>
                  <a:gd name="connsiteX2" fmla="*/ 371475 w 1376833"/>
                  <a:gd name="connsiteY2" fmla="*/ 871538 h 1845412"/>
                  <a:gd name="connsiteX3" fmla="*/ 0 w 1376833"/>
                  <a:gd name="connsiteY3" fmla="*/ 0 h 1845412"/>
                  <a:gd name="connsiteX0" fmla="*/ 966788 w 1387321"/>
                  <a:gd name="connsiteY0" fmla="*/ 1814513 h 1835823"/>
                  <a:gd name="connsiteX1" fmla="*/ 1076325 w 1387321"/>
                  <a:gd name="connsiteY1" fmla="*/ 1262063 h 1835823"/>
                  <a:gd name="connsiteX2" fmla="*/ 371475 w 1387321"/>
                  <a:gd name="connsiteY2" fmla="*/ 871538 h 1835823"/>
                  <a:gd name="connsiteX3" fmla="*/ 0 w 1387321"/>
                  <a:gd name="connsiteY3" fmla="*/ 0 h 1835823"/>
                  <a:gd name="connsiteX0" fmla="*/ 985838 w 1393310"/>
                  <a:gd name="connsiteY0" fmla="*/ 1828801 h 1849680"/>
                  <a:gd name="connsiteX1" fmla="*/ 1076325 w 1393310"/>
                  <a:gd name="connsiteY1" fmla="*/ 1262063 h 1849680"/>
                  <a:gd name="connsiteX2" fmla="*/ 371475 w 1393310"/>
                  <a:gd name="connsiteY2" fmla="*/ 871538 h 1849680"/>
                  <a:gd name="connsiteX3" fmla="*/ 0 w 1393310"/>
                  <a:gd name="connsiteY3" fmla="*/ 0 h 1849680"/>
                  <a:gd name="connsiteX0" fmla="*/ 985838 w 1410289"/>
                  <a:gd name="connsiteY0" fmla="*/ 1828801 h 1858443"/>
                  <a:gd name="connsiteX1" fmla="*/ 1076325 w 1410289"/>
                  <a:gd name="connsiteY1" fmla="*/ 1262063 h 1858443"/>
                  <a:gd name="connsiteX2" fmla="*/ 371475 w 1410289"/>
                  <a:gd name="connsiteY2" fmla="*/ 871538 h 1858443"/>
                  <a:gd name="connsiteX3" fmla="*/ 0 w 1410289"/>
                  <a:gd name="connsiteY3" fmla="*/ 0 h 1858443"/>
                  <a:gd name="connsiteX0" fmla="*/ 985838 w 1404955"/>
                  <a:gd name="connsiteY0" fmla="*/ 1828801 h 1852088"/>
                  <a:gd name="connsiteX1" fmla="*/ 1076325 w 1404955"/>
                  <a:gd name="connsiteY1" fmla="*/ 1262063 h 1852088"/>
                  <a:gd name="connsiteX2" fmla="*/ 371475 w 1404955"/>
                  <a:gd name="connsiteY2" fmla="*/ 871538 h 1852088"/>
                  <a:gd name="connsiteX3" fmla="*/ 0 w 1404955"/>
                  <a:gd name="connsiteY3" fmla="*/ 0 h 1852088"/>
                  <a:gd name="connsiteX0" fmla="*/ 985838 w 1367722"/>
                  <a:gd name="connsiteY0" fmla="*/ 1828801 h 1851941"/>
                  <a:gd name="connsiteX1" fmla="*/ 1076325 w 1367722"/>
                  <a:gd name="connsiteY1" fmla="*/ 1262063 h 1851941"/>
                  <a:gd name="connsiteX2" fmla="*/ 371475 w 1367722"/>
                  <a:gd name="connsiteY2" fmla="*/ 871538 h 1851941"/>
                  <a:gd name="connsiteX3" fmla="*/ 0 w 1367722"/>
                  <a:gd name="connsiteY3" fmla="*/ 0 h 1851941"/>
                  <a:gd name="connsiteX0" fmla="*/ 985838 w 1390357"/>
                  <a:gd name="connsiteY0" fmla="*/ 1828801 h 1851941"/>
                  <a:gd name="connsiteX1" fmla="*/ 1076325 w 1390357"/>
                  <a:gd name="connsiteY1" fmla="*/ 1262063 h 1851941"/>
                  <a:gd name="connsiteX2" fmla="*/ 371475 w 1390357"/>
                  <a:gd name="connsiteY2" fmla="*/ 871538 h 1851941"/>
                  <a:gd name="connsiteX3" fmla="*/ 0 w 1390357"/>
                  <a:gd name="connsiteY3" fmla="*/ 0 h 1851941"/>
                  <a:gd name="connsiteX0" fmla="*/ 985838 w 1390357"/>
                  <a:gd name="connsiteY0" fmla="*/ 1828801 h 1851941"/>
                  <a:gd name="connsiteX1" fmla="*/ 1076325 w 1390357"/>
                  <a:gd name="connsiteY1" fmla="*/ 1262063 h 1851941"/>
                  <a:gd name="connsiteX2" fmla="*/ 371475 w 1390357"/>
                  <a:gd name="connsiteY2" fmla="*/ 871538 h 1851941"/>
                  <a:gd name="connsiteX3" fmla="*/ 0 w 1390357"/>
                  <a:gd name="connsiteY3" fmla="*/ 0 h 1851941"/>
                  <a:gd name="connsiteX0" fmla="*/ 985838 w 1390357"/>
                  <a:gd name="connsiteY0" fmla="*/ 1828801 h 1851941"/>
                  <a:gd name="connsiteX1" fmla="*/ 1076325 w 1390357"/>
                  <a:gd name="connsiteY1" fmla="*/ 1262063 h 1851941"/>
                  <a:gd name="connsiteX2" fmla="*/ 371475 w 1390357"/>
                  <a:gd name="connsiteY2" fmla="*/ 871538 h 1851941"/>
                  <a:gd name="connsiteX3" fmla="*/ 0 w 1390357"/>
                  <a:gd name="connsiteY3" fmla="*/ 0 h 1851941"/>
                  <a:gd name="connsiteX0" fmla="*/ 985838 w 1390357"/>
                  <a:gd name="connsiteY0" fmla="*/ 1828801 h 1851941"/>
                  <a:gd name="connsiteX1" fmla="*/ 1076325 w 1390357"/>
                  <a:gd name="connsiteY1" fmla="*/ 1262063 h 1851941"/>
                  <a:gd name="connsiteX2" fmla="*/ 371475 w 1390357"/>
                  <a:gd name="connsiteY2" fmla="*/ 871538 h 1851941"/>
                  <a:gd name="connsiteX3" fmla="*/ 0 w 1390357"/>
                  <a:gd name="connsiteY3" fmla="*/ 0 h 1851941"/>
                  <a:gd name="connsiteX0" fmla="*/ 985838 w 1377414"/>
                  <a:gd name="connsiteY0" fmla="*/ 1828801 h 1847235"/>
                  <a:gd name="connsiteX1" fmla="*/ 1076325 w 1377414"/>
                  <a:gd name="connsiteY1" fmla="*/ 1262063 h 1847235"/>
                  <a:gd name="connsiteX2" fmla="*/ 371475 w 1377414"/>
                  <a:gd name="connsiteY2" fmla="*/ 871538 h 1847235"/>
                  <a:gd name="connsiteX3" fmla="*/ 0 w 1377414"/>
                  <a:gd name="connsiteY3" fmla="*/ 0 h 1847235"/>
                </a:gdLst>
                <a:ahLst/>
                <a:cxnLst>
                  <a:cxn ang="0">
                    <a:pos x="connsiteX0" y="connsiteY0"/>
                  </a:cxn>
                  <a:cxn ang="0">
                    <a:pos x="connsiteX1" y="connsiteY1"/>
                  </a:cxn>
                  <a:cxn ang="0">
                    <a:pos x="connsiteX2" y="connsiteY2"/>
                  </a:cxn>
                  <a:cxn ang="0">
                    <a:pos x="connsiteX3" y="connsiteY3"/>
                  </a:cxn>
                </a:cxnLst>
                <a:rect l="l" t="t" r="r" b="b"/>
                <a:pathLst>
                  <a:path w="1377414" h="1847235">
                    <a:moveTo>
                      <a:pt x="985838" y="1828801"/>
                    </a:moveTo>
                    <a:cubicBezTo>
                      <a:pt x="1346200" y="1958977"/>
                      <a:pt x="1606550" y="1360487"/>
                      <a:pt x="1076325" y="1262063"/>
                    </a:cubicBezTo>
                    <a:cubicBezTo>
                      <a:pt x="936625" y="765175"/>
                      <a:pt x="492125" y="811213"/>
                      <a:pt x="371475" y="871538"/>
                    </a:cubicBezTo>
                    <a:cubicBezTo>
                      <a:pt x="257175" y="481013"/>
                      <a:pt x="123825" y="290513"/>
                      <a:pt x="0" y="0"/>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79" name="Freeform 201"/>
              <p:cNvSpPr/>
              <p:nvPr/>
            </p:nvSpPr>
            <p:spPr bwMode="auto">
              <a:xfrm>
                <a:off x="3971927" y="3809652"/>
                <a:ext cx="1127751" cy="1216521"/>
              </a:xfrm>
              <a:custGeom>
                <a:avLst/>
                <a:gdLst>
                  <a:gd name="connsiteX0" fmla="*/ 966788 w 1076325"/>
                  <a:gd name="connsiteY0" fmla="*/ 1814513 h 1814513"/>
                  <a:gd name="connsiteX1" fmla="*/ 1076325 w 1076325"/>
                  <a:gd name="connsiteY1" fmla="*/ 1262063 h 1814513"/>
                  <a:gd name="connsiteX2" fmla="*/ 371475 w 1076325"/>
                  <a:gd name="connsiteY2" fmla="*/ 871538 h 1814513"/>
                  <a:gd name="connsiteX3" fmla="*/ 0 w 1076325"/>
                  <a:gd name="connsiteY3" fmla="*/ 0 h 1814513"/>
                  <a:gd name="connsiteX0" fmla="*/ 966788 w 1320759"/>
                  <a:gd name="connsiteY0" fmla="*/ 1814513 h 1814513"/>
                  <a:gd name="connsiteX1" fmla="*/ 1076325 w 1320759"/>
                  <a:gd name="connsiteY1" fmla="*/ 1262063 h 1814513"/>
                  <a:gd name="connsiteX2" fmla="*/ 371475 w 1320759"/>
                  <a:gd name="connsiteY2" fmla="*/ 871538 h 1814513"/>
                  <a:gd name="connsiteX3" fmla="*/ 0 w 1320759"/>
                  <a:gd name="connsiteY3" fmla="*/ 0 h 1814513"/>
                  <a:gd name="connsiteX0" fmla="*/ 966788 w 1376833"/>
                  <a:gd name="connsiteY0" fmla="*/ 1814513 h 1845412"/>
                  <a:gd name="connsiteX1" fmla="*/ 1076325 w 1376833"/>
                  <a:gd name="connsiteY1" fmla="*/ 1262063 h 1845412"/>
                  <a:gd name="connsiteX2" fmla="*/ 371475 w 1376833"/>
                  <a:gd name="connsiteY2" fmla="*/ 871538 h 1845412"/>
                  <a:gd name="connsiteX3" fmla="*/ 0 w 1376833"/>
                  <a:gd name="connsiteY3" fmla="*/ 0 h 1845412"/>
                  <a:gd name="connsiteX0" fmla="*/ 966788 w 1387321"/>
                  <a:gd name="connsiteY0" fmla="*/ 1814513 h 1835823"/>
                  <a:gd name="connsiteX1" fmla="*/ 1076325 w 1387321"/>
                  <a:gd name="connsiteY1" fmla="*/ 1262063 h 1835823"/>
                  <a:gd name="connsiteX2" fmla="*/ 371475 w 1387321"/>
                  <a:gd name="connsiteY2" fmla="*/ 871538 h 1835823"/>
                  <a:gd name="connsiteX3" fmla="*/ 0 w 1387321"/>
                  <a:gd name="connsiteY3" fmla="*/ 0 h 1835823"/>
                  <a:gd name="connsiteX0" fmla="*/ 985838 w 1393310"/>
                  <a:gd name="connsiteY0" fmla="*/ 1828801 h 1849680"/>
                  <a:gd name="connsiteX1" fmla="*/ 1076325 w 1393310"/>
                  <a:gd name="connsiteY1" fmla="*/ 1262063 h 1849680"/>
                  <a:gd name="connsiteX2" fmla="*/ 371475 w 1393310"/>
                  <a:gd name="connsiteY2" fmla="*/ 871538 h 1849680"/>
                  <a:gd name="connsiteX3" fmla="*/ 0 w 1393310"/>
                  <a:gd name="connsiteY3" fmla="*/ 0 h 1849680"/>
                  <a:gd name="connsiteX0" fmla="*/ 985838 w 1410289"/>
                  <a:gd name="connsiteY0" fmla="*/ 1828801 h 1858443"/>
                  <a:gd name="connsiteX1" fmla="*/ 1076325 w 1410289"/>
                  <a:gd name="connsiteY1" fmla="*/ 1262063 h 1858443"/>
                  <a:gd name="connsiteX2" fmla="*/ 371475 w 1410289"/>
                  <a:gd name="connsiteY2" fmla="*/ 871538 h 1858443"/>
                  <a:gd name="connsiteX3" fmla="*/ 0 w 1410289"/>
                  <a:gd name="connsiteY3" fmla="*/ 0 h 1858443"/>
                  <a:gd name="connsiteX0" fmla="*/ 985838 w 1404955"/>
                  <a:gd name="connsiteY0" fmla="*/ 1828801 h 1852088"/>
                  <a:gd name="connsiteX1" fmla="*/ 1076325 w 1404955"/>
                  <a:gd name="connsiteY1" fmla="*/ 1262063 h 1852088"/>
                  <a:gd name="connsiteX2" fmla="*/ 371475 w 1404955"/>
                  <a:gd name="connsiteY2" fmla="*/ 871538 h 1852088"/>
                  <a:gd name="connsiteX3" fmla="*/ 0 w 1404955"/>
                  <a:gd name="connsiteY3" fmla="*/ 0 h 1852088"/>
                  <a:gd name="connsiteX0" fmla="*/ 985838 w 1367722"/>
                  <a:gd name="connsiteY0" fmla="*/ 1828801 h 1851941"/>
                  <a:gd name="connsiteX1" fmla="*/ 1076325 w 1367722"/>
                  <a:gd name="connsiteY1" fmla="*/ 1262063 h 1851941"/>
                  <a:gd name="connsiteX2" fmla="*/ 371475 w 1367722"/>
                  <a:gd name="connsiteY2" fmla="*/ 871538 h 1851941"/>
                  <a:gd name="connsiteX3" fmla="*/ 0 w 1367722"/>
                  <a:gd name="connsiteY3" fmla="*/ 0 h 1851941"/>
                  <a:gd name="connsiteX0" fmla="*/ 985838 w 1390357"/>
                  <a:gd name="connsiteY0" fmla="*/ 1828801 h 1851941"/>
                  <a:gd name="connsiteX1" fmla="*/ 1076325 w 1390357"/>
                  <a:gd name="connsiteY1" fmla="*/ 1262063 h 1851941"/>
                  <a:gd name="connsiteX2" fmla="*/ 371475 w 1390357"/>
                  <a:gd name="connsiteY2" fmla="*/ 871538 h 1851941"/>
                  <a:gd name="connsiteX3" fmla="*/ 0 w 1390357"/>
                  <a:gd name="connsiteY3" fmla="*/ 0 h 1851941"/>
                  <a:gd name="connsiteX0" fmla="*/ 985838 w 1390357"/>
                  <a:gd name="connsiteY0" fmla="*/ 1828801 h 1851941"/>
                  <a:gd name="connsiteX1" fmla="*/ 1076325 w 1390357"/>
                  <a:gd name="connsiteY1" fmla="*/ 1262063 h 1851941"/>
                  <a:gd name="connsiteX2" fmla="*/ 371475 w 1390357"/>
                  <a:gd name="connsiteY2" fmla="*/ 871538 h 1851941"/>
                  <a:gd name="connsiteX3" fmla="*/ 0 w 1390357"/>
                  <a:gd name="connsiteY3" fmla="*/ 0 h 1851941"/>
                  <a:gd name="connsiteX0" fmla="*/ 985838 w 1390357"/>
                  <a:gd name="connsiteY0" fmla="*/ 1828801 h 1851941"/>
                  <a:gd name="connsiteX1" fmla="*/ 1076325 w 1390357"/>
                  <a:gd name="connsiteY1" fmla="*/ 1262063 h 1851941"/>
                  <a:gd name="connsiteX2" fmla="*/ 371475 w 1390357"/>
                  <a:gd name="connsiteY2" fmla="*/ 871538 h 1851941"/>
                  <a:gd name="connsiteX3" fmla="*/ 0 w 1390357"/>
                  <a:gd name="connsiteY3" fmla="*/ 0 h 1851941"/>
                  <a:gd name="connsiteX0" fmla="*/ 985838 w 1390357"/>
                  <a:gd name="connsiteY0" fmla="*/ 1828801 h 1851941"/>
                  <a:gd name="connsiteX1" fmla="*/ 1076325 w 1390357"/>
                  <a:gd name="connsiteY1" fmla="*/ 1262063 h 1851941"/>
                  <a:gd name="connsiteX2" fmla="*/ 371475 w 1390357"/>
                  <a:gd name="connsiteY2" fmla="*/ 871538 h 1851941"/>
                  <a:gd name="connsiteX3" fmla="*/ 0 w 1390357"/>
                  <a:gd name="connsiteY3" fmla="*/ 0 h 1851941"/>
                  <a:gd name="connsiteX0" fmla="*/ 614363 w 1018882"/>
                  <a:gd name="connsiteY0" fmla="*/ 993500 h 1016640"/>
                  <a:gd name="connsiteX1" fmla="*/ 704850 w 1018882"/>
                  <a:gd name="connsiteY1" fmla="*/ 426762 h 1016640"/>
                  <a:gd name="connsiteX2" fmla="*/ 0 w 1018882"/>
                  <a:gd name="connsiteY2" fmla="*/ 36237 h 1016640"/>
                  <a:gd name="connsiteX0" fmla="*/ 690563 w 1095082"/>
                  <a:gd name="connsiteY0" fmla="*/ 1192403 h 1215543"/>
                  <a:gd name="connsiteX1" fmla="*/ 781050 w 1095082"/>
                  <a:gd name="connsiteY1" fmla="*/ 625665 h 1215543"/>
                  <a:gd name="connsiteX2" fmla="*/ 0 w 1095082"/>
                  <a:gd name="connsiteY2" fmla="*/ 11302 h 1215543"/>
                  <a:gd name="connsiteX0" fmla="*/ 690563 w 1095082"/>
                  <a:gd name="connsiteY0" fmla="*/ 1181450 h 1204590"/>
                  <a:gd name="connsiteX1" fmla="*/ 781050 w 1095082"/>
                  <a:gd name="connsiteY1" fmla="*/ 614712 h 1204590"/>
                  <a:gd name="connsiteX2" fmla="*/ 0 w 1095082"/>
                  <a:gd name="connsiteY2" fmla="*/ 349 h 1204590"/>
                  <a:gd name="connsiteX0" fmla="*/ 690563 w 1123443"/>
                  <a:gd name="connsiteY0" fmla="*/ 1181450 h 1202832"/>
                  <a:gd name="connsiteX1" fmla="*/ 781050 w 1123443"/>
                  <a:gd name="connsiteY1" fmla="*/ 614712 h 1202832"/>
                  <a:gd name="connsiteX2" fmla="*/ 0 w 1123443"/>
                  <a:gd name="connsiteY2" fmla="*/ 349 h 1202832"/>
                  <a:gd name="connsiteX0" fmla="*/ 690563 w 1127751"/>
                  <a:gd name="connsiteY0" fmla="*/ 1181450 h 1216521"/>
                  <a:gd name="connsiteX1" fmla="*/ 781050 w 1127751"/>
                  <a:gd name="connsiteY1" fmla="*/ 614712 h 1216521"/>
                  <a:gd name="connsiteX2" fmla="*/ 0 w 1127751"/>
                  <a:gd name="connsiteY2" fmla="*/ 349 h 1216521"/>
                </a:gdLst>
                <a:ahLst/>
                <a:cxnLst>
                  <a:cxn ang="0">
                    <a:pos x="connsiteX0" y="connsiteY0"/>
                  </a:cxn>
                  <a:cxn ang="0">
                    <a:pos x="connsiteX1" y="connsiteY1"/>
                  </a:cxn>
                  <a:cxn ang="0">
                    <a:pos x="connsiteX2" y="connsiteY2"/>
                  </a:cxn>
                </a:cxnLst>
                <a:rect l="l" t="t" r="r" b="b"/>
                <a:pathLst>
                  <a:path w="1127751" h="1216521">
                    <a:moveTo>
                      <a:pt x="690563" y="1181450"/>
                    </a:moveTo>
                    <a:cubicBezTo>
                      <a:pt x="1108076" y="1383064"/>
                      <a:pt x="1377950" y="651223"/>
                      <a:pt x="781050" y="614712"/>
                    </a:cubicBezTo>
                    <a:cubicBezTo>
                      <a:pt x="641350" y="117824"/>
                      <a:pt x="254000" y="-7588"/>
                      <a:pt x="0" y="349"/>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0" name="Freeform 202"/>
              <p:cNvSpPr/>
              <p:nvPr/>
            </p:nvSpPr>
            <p:spPr bwMode="auto">
              <a:xfrm>
                <a:off x="3676650" y="3162300"/>
                <a:ext cx="1071009" cy="1281113"/>
              </a:xfrm>
              <a:custGeom>
                <a:avLst/>
                <a:gdLst>
                  <a:gd name="connsiteX0" fmla="*/ 0 w 1066800"/>
                  <a:gd name="connsiteY0" fmla="*/ 0 h 1281113"/>
                  <a:gd name="connsiteX1" fmla="*/ 1066800 w 1066800"/>
                  <a:gd name="connsiteY1" fmla="*/ 1281113 h 1281113"/>
                  <a:gd name="connsiteX0" fmla="*/ 0 w 1071009"/>
                  <a:gd name="connsiteY0" fmla="*/ 0 h 1281113"/>
                  <a:gd name="connsiteX1" fmla="*/ 1066800 w 1071009"/>
                  <a:gd name="connsiteY1" fmla="*/ 1281113 h 1281113"/>
                  <a:gd name="connsiteX0" fmla="*/ 0 w 1071009"/>
                  <a:gd name="connsiteY0" fmla="*/ 0 h 1281113"/>
                  <a:gd name="connsiteX1" fmla="*/ 1066800 w 1071009"/>
                  <a:gd name="connsiteY1" fmla="*/ 1281113 h 1281113"/>
                </a:gdLst>
                <a:ahLst/>
                <a:cxnLst>
                  <a:cxn ang="0">
                    <a:pos x="connsiteX0" y="connsiteY0"/>
                  </a:cxn>
                  <a:cxn ang="0">
                    <a:pos x="connsiteX1" y="connsiteY1"/>
                  </a:cxn>
                </a:cxnLst>
                <a:rect l="l" t="t" r="r" b="b"/>
                <a:pathLst>
                  <a:path w="1071009" h="1281113">
                    <a:moveTo>
                      <a:pt x="0" y="0"/>
                    </a:moveTo>
                    <a:cubicBezTo>
                      <a:pt x="355600" y="531813"/>
                      <a:pt x="1135062" y="844550"/>
                      <a:pt x="1066800" y="1281113"/>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1" name="Freeform 203"/>
              <p:cNvSpPr/>
              <p:nvPr/>
            </p:nvSpPr>
            <p:spPr bwMode="auto">
              <a:xfrm>
                <a:off x="4148138" y="3886200"/>
                <a:ext cx="166687" cy="238125"/>
              </a:xfrm>
              <a:custGeom>
                <a:avLst/>
                <a:gdLst>
                  <a:gd name="connsiteX0" fmla="*/ 0 w 166687"/>
                  <a:gd name="connsiteY0" fmla="*/ 238125 h 238125"/>
                  <a:gd name="connsiteX1" fmla="*/ 166687 w 166687"/>
                  <a:gd name="connsiteY1" fmla="*/ 0 h 238125"/>
                  <a:gd name="connsiteX0" fmla="*/ 0 w 166687"/>
                  <a:gd name="connsiteY0" fmla="*/ 238125 h 238125"/>
                  <a:gd name="connsiteX1" fmla="*/ 166687 w 166687"/>
                  <a:gd name="connsiteY1" fmla="*/ 0 h 238125"/>
                </a:gdLst>
                <a:ahLst/>
                <a:cxnLst>
                  <a:cxn ang="0">
                    <a:pos x="connsiteX0" y="connsiteY0"/>
                  </a:cxn>
                  <a:cxn ang="0">
                    <a:pos x="connsiteX1" y="connsiteY1"/>
                  </a:cxn>
                </a:cxnLst>
                <a:rect l="l" t="t" r="r" b="b"/>
                <a:pathLst>
                  <a:path w="166687" h="238125">
                    <a:moveTo>
                      <a:pt x="0" y="238125"/>
                    </a:moveTo>
                    <a:cubicBezTo>
                      <a:pt x="127000" y="149225"/>
                      <a:pt x="111125" y="79375"/>
                      <a:pt x="166687" y="0"/>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2" name="Freeform 204"/>
              <p:cNvSpPr/>
              <p:nvPr/>
            </p:nvSpPr>
            <p:spPr bwMode="auto">
              <a:xfrm>
                <a:off x="4049701" y="3843338"/>
                <a:ext cx="146062" cy="197290"/>
              </a:xfrm>
              <a:custGeom>
                <a:avLst/>
                <a:gdLst>
                  <a:gd name="connsiteX0" fmla="*/ 0 w 166687"/>
                  <a:gd name="connsiteY0" fmla="*/ 238125 h 238125"/>
                  <a:gd name="connsiteX1" fmla="*/ 166687 w 166687"/>
                  <a:gd name="connsiteY1" fmla="*/ 0 h 238125"/>
                  <a:gd name="connsiteX0" fmla="*/ 0 w 166687"/>
                  <a:gd name="connsiteY0" fmla="*/ 238125 h 238125"/>
                  <a:gd name="connsiteX1" fmla="*/ 166687 w 166687"/>
                  <a:gd name="connsiteY1" fmla="*/ 0 h 238125"/>
                </a:gdLst>
                <a:ahLst/>
                <a:cxnLst>
                  <a:cxn ang="0">
                    <a:pos x="connsiteX0" y="connsiteY0"/>
                  </a:cxn>
                  <a:cxn ang="0">
                    <a:pos x="connsiteX1" y="connsiteY1"/>
                  </a:cxn>
                </a:cxnLst>
                <a:rect l="l" t="t" r="r" b="b"/>
                <a:pathLst>
                  <a:path w="166687" h="238125">
                    <a:moveTo>
                      <a:pt x="0" y="238125"/>
                    </a:moveTo>
                    <a:cubicBezTo>
                      <a:pt x="127000" y="149225"/>
                      <a:pt x="111125" y="79375"/>
                      <a:pt x="166687" y="0"/>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3" name="Freeform 205"/>
              <p:cNvSpPr/>
              <p:nvPr/>
            </p:nvSpPr>
            <p:spPr bwMode="auto">
              <a:xfrm>
                <a:off x="3519488" y="3171825"/>
                <a:ext cx="426587" cy="814388"/>
              </a:xfrm>
              <a:custGeom>
                <a:avLst/>
                <a:gdLst>
                  <a:gd name="connsiteX0" fmla="*/ 333375 w 333375"/>
                  <a:gd name="connsiteY0" fmla="*/ 814388 h 814388"/>
                  <a:gd name="connsiteX1" fmla="*/ 0 w 333375"/>
                  <a:gd name="connsiteY1" fmla="*/ 376238 h 814388"/>
                  <a:gd name="connsiteX2" fmla="*/ 152400 w 333375"/>
                  <a:gd name="connsiteY2" fmla="*/ 0 h 814388"/>
                  <a:gd name="connsiteX0" fmla="*/ 333375 w 413169"/>
                  <a:gd name="connsiteY0" fmla="*/ 814388 h 814388"/>
                  <a:gd name="connsiteX1" fmla="*/ 0 w 413169"/>
                  <a:gd name="connsiteY1" fmla="*/ 376238 h 814388"/>
                  <a:gd name="connsiteX2" fmla="*/ 152400 w 413169"/>
                  <a:gd name="connsiteY2" fmla="*/ 0 h 814388"/>
                  <a:gd name="connsiteX0" fmla="*/ 333375 w 451813"/>
                  <a:gd name="connsiteY0" fmla="*/ 814388 h 814388"/>
                  <a:gd name="connsiteX1" fmla="*/ 0 w 451813"/>
                  <a:gd name="connsiteY1" fmla="*/ 376238 h 814388"/>
                  <a:gd name="connsiteX2" fmla="*/ 152400 w 451813"/>
                  <a:gd name="connsiteY2" fmla="*/ 0 h 814388"/>
                  <a:gd name="connsiteX0" fmla="*/ 333375 w 426587"/>
                  <a:gd name="connsiteY0" fmla="*/ 814388 h 814388"/>
                  <a:gd name="connsiteX1" fmla="*/ 0 w 426587"/>
                  <a:gd name="connsiteY1" fmla="*/ 376238 h 814388"/>
                  <a:gd name="connsiteX2" fmla="*/ 152400 w 426587"/>
                  <a:gd name="connsiteY2" fmla="*/ 0 h 814388"/>
                  <a:gd name="connsiteX0" fmla="*/ 333375 w 426587"/>
                  <a:gd name="connsiteY0" fmla="*/ 814388 h 814388"/>
                  <a:gd name="connsiteX1" fmla="*/ 0 w 426587"/>
                  <a:gd name="connsiteY1" fmla="*/ 376238 h 814388"/>
                  <a:gd name="connsiteX2" fmla="*/ 152400 w 426587"/>
                  <a:gd name="connsiteY2" fmla="*/ 0 h 814388"/>
                  <a:gd name="connsiteX0" fmla="*/ 333375 w 426587"/>
                  <a:gd name="connsiteY0" fmla="*/ 814388 h 814388"/>
                  <a:gd name="connsiteX1" fmla="*/ 0 w 426587"/>
                  <a:gd name="connsiteY1" fmla="*/ 376238 h 814388"/>
                  <a:gd name="connsiteX2" fmla="*/ 152400 w 426587"/>
                  <a:gd name="connsiteY2" fmla="*/ 0 h 814388"/>
                  <a:gd name="connsiteX0" fmla="*/ 333375 w 426587"/>
                  <a:gd name="connsiteY0" fmla="*/ 814388 h 814388"/>
                  <a:gd name="connsiteX1" fmla="*/ 0 w 426587"/>
                  <a:gd name="connsiteY1" fmla="*/ 376238 h 814388"/>
                  <a:gd name="connsiteX2" fmla="*/ 152400 w 426587"/>
                  <a:gd name="connsiteY2" fmla="*/ 0 h 814388"/>
                </a:gdLst>
                <a:ahLst/>
                <a:cxnLst>
                  <a:cxn ang="0">
                    <a:pos x="connsiteX0" y="connsiteY0"/>
                  </a:cxn>
                  <a:cxn ang="0">
                    <a:pos x="connsiteX1" y="connsiteY1"/>
                  </a:cxn>
                  <a:cxn ang="0">
                    <a:pos x="connsiteX2" y="connsiteY2"/>
                  </a:cxn>
                </a:cxnLst>
                <a:rect l="l" t="t" r="r" b="b"/>
                <a:pathLst>
                  <a:path w="426587" h="814388">
                    <a:moveTo>
                      <a:pt x="333375" y="814388"/>
                    </a:moveTo>
                    <a:cubicBezTo>
                      <a:pt x="546100" y="658813"/>
                      <a:pt x="377825" y="379413"/>
                      <a:pt x="0" y="376238"/>
                    </a:cubicBezTo>
                    <a:cubicBezTo>
                      <a:pt x="131762" y="265112"/>
                      <a:pt x="173037" y="125413"/>
                      <a:pt x="152400" y="0"/>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4" name="Freeform 206"/>
              <p:cNvSpPr/>
              <p:nvPr/>
            </p:nvSpPr>
            <p:spPr bwMode="auto">
              <a:xfrm>
                <a:off x="3833813" y="3824288"/>
                <a:ext cx="136599" cy="209550"/>
              </a:xfrm>
              <a:custGeom>
                <a:avLst/>
                <a:gdLst>
                  <a:gd name="connsiteX0" fmla="*/ 95250 w 95250"/>
                  <a:gd name="connsiteY0" fmla="*/ 71437 h 209550"/>
                  <a:gd name="connsiteX1" fmla="*/ 90487 w 95250"/>
                  <a:gd name="connsiteY1" fmla="*/ 209550 h 209550"/>
                  <a:gd name="connsiteX2" fmla="*/ 0 w 95250"/>
                  <a:gd name="connsiteY2" fmla="*/ 0 h 209550"/>
                  <a:gd name="connsiteX0" fmla="*/ 95250 w 129668"/>
                  <a:gd name="connsiteY0" fmla="*/ 71437 h 209550"/>
                  <a:gd name="connsiteX1" fmla="*/ 90487 w 129668"/>
                  <a:gd name="connsiteY1" fmla="*/ 209550 h 209550"/>
                  <a:gd name="connsiteX2" fmla="*/ 0 w 129668"/>
                  <a:gd name="connsiteY2" fmla="*/ 0 h 209550"/>
                  <a:gd name="connsiteX0" fmla="*/ 95250 w 136599"/>
                  <a:gd name="connsiteY0" fmla="*/ 71437 h 209550"/>
                  <a:gd name="connsiteX1" fmla="*/ 90487 w 136599"/>
                  <a:gd name="connsiteY1" fmla="*/ 209550 h 209550"/>
                  <a:gd name="connsiteX2" fmla="*/ 0 w 136599"/>
                  <a:gd name="connsiteY2" fmla="*/ 0 h 209550"/>
                  <a:gd name="connsiteX0" fmla="*/ 95250 w 136599"/>
                  <a:gd name="connsiteY0" fmla="*/ 71437 h 209550"/>
                  <a:gd name="connsiteX1" fmla="*/ 90487 w 136599"/>
                  <a:gd name="connsiteY1" fmla="*/ 209550 h 209550"/>
                  <a:gd name="connsiteX2" fmla="*/ 0 w 136599"/>
                  <a:gd name="connsiteY2" fmla="*/ 0 h 209550"/>
                </a:gdLst>
                <a:ahLst/>
                <a:cxnLst>
                  <a:cxn ang="0">
                    <a:pos x="connsiteX0" y="connsiteY0"/>
                  </a:cxn>
                  <a:cxn ang="0">
                    <a:pos x="connsiteX1" y="connsiteY1"/>
                  </a:cxn>
                  <a:cxn ang="0">
                    <a:pos x="connsiteX2" y="connsiteY2"/>
                  </a:cxn>
                </a:cxnLst>
                <a:rect l="l" t="t" r="r" b="b"/>
                <a:pathLst>
                  <a:path w="136599" h="209550">
                    <a:moveTo>
                      <a:pt x="95250" y="71437"/>
                    </a:moveTo>
                    <a:cubicBezTo>
                      <a:pt x="174625" y="141288"/>
                      <a:pt x="120650" y="182562"/>
                      <a:pt x="90487" y="209550"/>
                    </a:cubicBezTo>
                    <a:cubicBezTo>
                      <a:pt x="60325" y="139700"/>
                      <a:pt x="96837" y="36513"/>
                      <a:pt x="0" y="0"/>
                    </a:cubicBezTo>
                  </a:path>
                </a:pathLst>
              </a:custGeom>
              <a:noFill/>
              <a:ln w="254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5" name="Freeform 207"/>
              <p:cNvSpPr/>
              <p:nvPr/>
            </p:nvSpPr>
            <p:spPr bwMode="auto">
              <a:xfrm>
                <a:off x="3267075" y="3552825"/>
                <a:ext cx="600075" cy="509588"/>
              </a:xfrm>
              <a:custGeom>
                <a:avLst/>
                <a:gdLst>
                  <a:gd name="connsiteX0" fmla="*/ 233363 w 600075"/>
                  <a:gd name="connsiteY0" fmla="*/ 0 h 509588"/>
                  <a:gd name="connsiteX1" fmla="*/ 0 w 600075"/>
                  <a:gd name="connsiteY1" fmla="*/ 285750 h 509588"/>
                  <a:gd name="connsiteX2" fmla="*/ 176213 w 600075"/>
                  <a:gd name="connsiteY2" fmla="*/ 476250 h 509588"/>
                  <a:gd name="connsiteX3" fmla="*/ 290513 w 600075"/>
                  <a:gd name="connsiteY3" fmla="*/ 509588 h 509588"/>
                  <a:gd name="connsiteX4" fmla="*/ 409575 w 600075"/>
                  <a:gd name="connsiteY4" fmla="*/ 447675 h 509588"/>
                  <a:gd name="connsiteX5" fmla="*/ 452438 w 600075"/>
                  <a:gd name="connsiteY5" fmla="*/ 409575 h 509588"/>
                  <a:gd name="connsiteX6" fmla="*/ 495300 w 600075"/>
                  <a:gd name="connsiteY6" fmla="*/ 409575 h 509588"/>
                  <a:gd name="connsiteX7" fmla="*/ 542925 w 600075"/>
                  <a:gd name="connsiteY7" fmla="*/ 395288 h 509588"/>
                  <a:gd name="connsiteX8" fmla="*/ 600075 w 600075"/>
                  <a:gd name="connsiteY8" fmla="*/ 428625 h 509588"/>
                  <a:gd name="connsiteX0" fmla="*/ 233363 w 600075"/>
                  <a:gd name="connsiteY0" fmla="*/ 0 h 509588"/>
                  <a:gd name="connsiteX1" fmla="*/ 0 w 600075"/>
                  <a:gd name="connsiteY1" fmla="*/ 285750 h 509588"/>
                  <a:gd name="connsiteX2" fmla="*/ 176213 w 600075"/>
                  <a:gd name="connsiteY2" fmla="*/ 476250 h 509588"/>
                  <a:gd name="connsiteX3" fmla="*/ 290513 w 600075"/>
                  <a:gd name="connsiteY3" fmla="*/ 509588 h 509588"/>
                  <a:gd name="connsiteX4" fmla="*/ 409575 w 600075"/>
                  <a:gd name="connsiteY4" fmla="*/ 447675 h 509588"/>
                  <a:gd name="connsiteX5" fmla="*/ 452438 w 600075"/>
                  <a:gd name="connsiteY5" fmla="*/ 409575 h 509588"/>
                  <a:gd name="connsiteX6" fmla="*/ 495300 w 600075"/>
                  <a:gd name="connsiteY6" fmla="*/ 409575 h 509588"/>
                  <a:gd name="connsiteX7" fmla="*/ 542925 w 600075"/>
                  <a:gd name="connsiteY7" fmla="*/ 395288 h 509588"/>
                  <a:gd name="connsiteX8" fmla="*/ 600075 w 600075"/>
                  <a:gd name="connsiteY8" fmla="*/ 428625 h 509588"/>
                  <a:gd name="connsiteX0" fmla="*/ 233363 w 600075"/>
                  <a:gd name="connsiteY0" fmla="*/ 0 h 509588"/>
                  <a:gd name="connsiteX1" fmla="*/ 0 w 600075"/>
                  <a:gd name="connsiteY1" fmla="*/ 285750 h 509588"/>
                  <a:gd name="connsiteX2" fmla="*/ 176213 w 600075"/>
                  <a:gd name="connsiteY2" fmla="*/ 476250 h 509588"/>
                  <a:gd name="connsiteX3" fmla="*/ 290513 w 600075"/>
                  <a:gd name="connsiteY3" fmla="*/ 509588 h 509588"/>
                  <a:gd name="connsiteX4" fmla="*/ 409575 w 600075"/>
                  <a:gd name="connsiteY4" fmla="*/ 447675 h 509588"/>
                  <a:gd name="connsiteX5" fmla="*/ 452438 w 600075"/>
                  <a:gd name="connsiteY5" fmla="*/ 409575 h 509588"/>
                  <a:gd name="connsiteX6" fmla="*/ 495300 w 600075"/>
                  <a:gd name="connsiteY6" fmla="*/ 409575 h 509588"/>
                  <a:gd name="connsiteX7" fmla="*/ 542925 w 600075"/>
                  <a:gd name="connsiteY7" fmla="*/ 395288 h 509588"/>
                  <a:gd name="connsiteX8" fmla="*/ 600075 w 600075"/>
                  <a:gd name="connsiteY8" fmla="*/ 428625 h 509588"/>
                  <a:gd name="connsiteX0" fmla="*/ 233363 w 600075"/>
                  <a:gd name="connsiteY0" fmla="*/ 0 h 509588"/>
                  <a:gd name="connsiteX1" fmla="*/ 0 w 600075"/>
                  <a:gd name="connsiteY1" fmla="*/ 285750 h 509588"/>
                  <a:gd name="connsiteX2" fmla="*/ 176213 w 600075"/>
                  <a:gd name="connsiteY2" fmla="*/ 476250 h 509588"/>
                  <a:gd name="connsiteX3" fmla="*/ 290513 w 600075"/>
                  <a:gd name="connsiteY3" fmla="*/ 509588 h 509588"/>
                  <a:gd name="connsiteX4" fmla="*/ 409575 w 600075"/>
                  <a:gd name="connsiteY4" fmla="*/ 447675 h 509588"/>
                  <a:gd name="connsiteX5" fmla="*/ 452438 w 600075"/>
                  <a:gd name="connsiteY5" fmla="*/ 409575 h 509588"/>
                  <a:gd name="connsiteX6" fmla="*/ 495300 w 600075"/>
                  <a:gd name="connsiteY6" fmla="*/ 409575 h 509588"/>
                  <a:gd name="connsiteX7" fmla="*/ 542925 w 600075"/>
                  <a:gd name="connsiteY7" fmla="*/ 395288 h 509588"/>
                  <a:gd name="connsiteX8" fmla="*/ 600075 w 600075"/>
                  <a:gd name="connsiteY8" fmla="*/ 428625 h 509588"/>
                  <a:gd name="connsiteX0" fmla="*/ 233363 w 600075"/>
                  <a:gd name="connsiteY0" fmla="*/ 0 h 509588"/>
                  <a:gd name="connsiteX1" fmla="*/ 0 w 600075"/>
                  <a:gd name="connsiteY1" fmla="*/ 285750 h 509588"/>
                  <a:gd name="connsiteX2" fmla="*/ 176213 w 600075"/>
                  <a:gd name="connsiteY2" fmla="*/ 476250 h 509588"/>
                  <a:gd name="connsiteX3" fmla="*/ 290513 w 600075"/>
                  <a:gd name="connsiteY3" fmla="*/ 509588 h 509588"/>
                  <a:gd name="connsiteX4" fmla="*/ 409575 w 600075"/>
                  <a:gd name="connsiteY4" fmla="*/ 447675 h 509588"/>
                  <a:gd name="connsiteX5" fmla="*/ 452438 w 600075"/>
                  <a:gd name="connsiteY5" fmla="*/ 409575 h 509588"/>
                  <a:gd name="connsiteX6" fmla="*/ 495300 w 600075"/>
                  <a:gd name="connsiteY6" fmla="*/ 409575 h 509588"/>
                  <a:gd name="connsiteX7" fmla="*/ 542925 w 600075"/>
                  <a:gd name="connsiteY7" fmla="*/ 395288 h 509588"/>
                  <a:gd name="connsiteX8" fmla="*/ 600075 w 600075"/>
                  <a:gd name="connsiteY8" fmla="*/ 428625 h 509588"/>
                  <a:gd name="connsiteX0" fmla="*/ 233363 w 600075"/>
                  <a:gd name="connsiteY0" fmla="*/ 0 h 509588"/>
                  <a:gd name="connsiteX1" fmla="*/ 0 w 600075"/>
                  <a:gd name="connsiteY1" fmla="*/ 285750 h 509588"/>
                  <a:gd name="connsiteX2" fmla="*/ 176213 w 600075"/>
                  <a:gd name="connsiteY2" fmla="*/ 476250 h 509588"/>
                  <a:gd name="connsiteX3" fmla="*/ 290513 w 600075"/>
                  <a:gd name="connsiteY3" fmla="*/ 509588 h 509588"/>
                  <a:gd name="connsiteX4" fmla="*/ 409575 w 600075"/>
                  <a:gd name="connsiteY4" fmla="*/ 447675 h 509588"/>
                  <a:gd name="connsiteX5" fmla="*/ 452438 w 600075"/>
                  <a:gd name="connsiteY5" fmla="*/ 409575 h 509588"/>
                  <a:gd name="connsiteX6" fmla="*/ 495300 w 600075"/>
                  <a:gd name="connsiteY6" fmla="*/ 409575 h 509588"/>
                  <a:gd name="connsiteX7" fmla="*/ 542925 w 600075"/>
                  <a:gd name="connsiteY7" fmla="*/ 395288 h 509588"/>
                  <a:gd name="connsiteX8" fmla="*/ 600075 w 600075"/>
                  <a:gd name="connsiteY8" fmla="*/ 428625 h 50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0075" h="509588">
                    <a:moveTo>
                      <a:pt x="233363" y="0"/>
                    </a:moveTo>
                    <a:cubicBezTo>
                      <a:pt x="-34925" y="71438"/>
                      <a:pt x="77788" y="261937"/>
                      <a:pt x="0" y="285750"/>
                    </a:cubicBezTo>
                    <a:cubicBezTo>
                      <a:pt x="144463" y="306388"/>
                      <a:pt x="260350" y="227013"/>
                      <a:pt x="176213" y="476250"/>
                    </a:cubicBezTo>
                    <a:cubicBezTo>
                      <a:pt x="228600" y="468313"/>
                      <a:pt x="252413" y="498475"/>
                      <a:pt x="290513" y="509588"/>
                    </a:cubicBezTo>
                    <a:lnTo>
                      <a:pt x="409575" y="447675"/>
                    </a:lnTo>
                    <a:lnTo>
                      <a:pt x="452438" y="409575"/>
                    </a:lnTo>
                    <a:lnTo>
                      <a:pt x="495300" y="409575"/>
                    </a:lnTo>
                    <a:lnTo>
                      <a:pt x="542925" y="395288"/>
                    </a:lnTo>
                    <a:lnTo>
                      <a:pt x="600075" y="428625"/>
                    </a:lnTo>
                  </a:path>
                </a:pathLst>
              </a:custGeom>
              <a:noFill/>
              <a:ln w="95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6" name="Freeform 208"/>
              <p:cNvSpPr/>
              <p:nvPr/>
            </p:nvSpPr>
            <p:spPr bwMode="auto">
              <a:xfrm>
                <a:off x="3286125" y="3748088"/>
                <a:ext cx="466725" cy="90487"/>
              </a:xfrm>
              <a:custGeom>
                <a:avLst/>
                <a:gdLst>
                  <a:gd name="connsiteX0" fmla="*/ 466725 w 466725"/>
                  <a:gd name="connsiteY0" fmla="*/ 0 h 90487"/>
                  <a:gd name="connsiteX1" fmla="*/ 466725 w 466725"/>
                  <a:gd name="connsiteY1" fmla="*/ 0 h 90487"/>
                  <a:gd name="connsiteX2" fmla="*/ 381000 w 466725"/>
                  <a:gd name="connsiteY2" fmla="*/ 28575 h 90487"/>
                  <a:gd name="connsiteX3" fmla="*/ 333375 w 466725"/>
                  <a:gd name="connsiteY3" fmla="*/ 57150 h 90487"/>
                  <a:gd name="connsiteX4" fmla="*/ 290513 w 466725"/>
                  <a:gd name="connsiteY4" fmla="*/ 52387 h 90487"/>
                  <a:gd name="connsiteX5" fmla="*/ 238125 w 466725"/>
                  <a:gd name="connsiteY5" fmla="*/ 52387 h 90487"/>
                  <a:gd name="connsiteX6" fmla="*/ 171450 w 466725"/>
                  <a:gd name="connsiteY6" fmla="*/ 9525 h 90487"/>
                  <a:gd name="connsiteX7" fmla="*/ 0 w 466725"/>
                  <a:gd name="connsiteY7" fmla="*/ 90487 h 90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6725" h="90487">
                    <a:moveTo>
                      <a:pt x="466725" y="0"/>
                    </a:moveTo>
                    <a:lnTo>
                      <a:pt x="466725" y="0"/>
                    </a:lnTo>
                    <a:lnTo>
                      <a:pt x="381000" y="28575"/>
                    </a:lnTo>
                    <a:lnTo>
                      <a:pt x="333375" y="57150"/>
                    </a:lnTo>
                    <a:lnTo>
                      <a:pt x="290513" y="52387"/>
                    </a:lnTo>
                    <a:lnTo>
                      <a:pt x="238125" y="52387"/>
                    </a:lnTo>
                    <a:lnTo>
                      <a:pt x="171450" y="9525"/>
                    </a:lnTo>
                    <a:lnTo>
                      <a:pt x="0" y="90487"/>
                    </a:lnTo>
                  </a:path>
                </a:pathLst>
              </a:custGeom>
              <a:noFill/>
              <a:ln w="95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7" name="Freeform 209"/>
              <p:cNvSpPr/>
              <p:nvPr/>
            </p:nvSpPr>
            <p:spPr bwMode="auto">
              <a:xfrm>
                <a:off x="3276600" y="3838575"/>
                <a:ext cx="166688" cy="185738"/>
              </a:xfrm>
              <a:custGeom>
                <a:avLst/>
                <a:gdLst>
                  <a:gd name="connsiteX0" fmla="*/ 152400 w 166688"/>
                  <a:gd name="connsiteY0" fmla="*/ 185738 h 185738"/>
                  <a:gd name="connsiteX1" fmla="*/ 147638 w 166688"/>
                  <a:gd name="connsiteY1" fmla="*/ 114300 h 185738"/>
                  <a:gd name="connsiteX2" fmla="*/ 166688 w 166688"/>
                  <a:gd name="connsiteY2" fmla="*/ 71438 h 185738"/>
                  <a:gd name="connsiteX3" fmla="*/ 152400 w 166688"/>
                  <a:gd name="connsiteY3" fmla="*/ 38100 h 185738"/>
                  <a:gd name="connsiteX4" fmla="*/ 128588 w 166688"/>
                  <a:gd name="connsiteY4" fmla="*/ 14288 h 185738"/>
                  <a:gd name="connsiteX5" fmla="*/ 0 w 166688"/>
                  <a:gd name="connsiteY5" fmla="*/ 0 h 185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6688" h="185738">
                    <a:moveTo>
                      <a:pt x="152400" y="185738"/>
                    </a:moveTo>
                    <a:lnTo>
                      <a:pt x="147638" y="114300"/>
                    </a:lnTo>
                    <a:lnTo>
                      <a:pt x="166688" y="71438"/>
                    </a:lnTo>
                    <a:lnTo>
                      <a:pt x="152400" y="38100"/>
                    </a:lnTo>
                    <a:lnTo>
                      <a:pt x="128588" y="14288"/>
                    </a:lnTo>
                    <a:lnTo>
                      <a:pt x="0" y="0"/>
                    </a:lnTo>
                  </a:path>
                </a:pathLst>
              </a:custGeom>
              <a:noFill/>
              <a:ln w="95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8" name="Freeform 210"/>
              <p:cNvSpPr/>
              <p:nvPr/>
            </p:nvSpPr>
            <p:spPr bwMode="auto">
              <a:xfrm>
                <a:off x="3290888" y="3552825"/>
                <a:ext cx="228600" cy="290513"/>
              </a:xfrm>
              <a:custGeom>
                <a:avLst/>
                <a:gdLst>
                  <a:gd name="connsiteX0" fmla="*/ 228600 w 228600"/>
                  <a:gd name="connsiteY0" fmla="*/ 0 h 290513"/>
                  <a:gd name="connsiteX1" fmla="*/ 176212 w 228600"/>
                  <a:gd name="connsiteY1" fmla="*/ 66675 h 290513"/>
                  <a:gd name="connsiteX2" fmla="*/ 71437 w 228600"/>
                  <a:gd name="connsiteY2" fmla="*/ 100013 h 290513"/>
                  <a:gd name="connsiteX3" fmla="*/ 0 w 228600"/>
                  <a:gd name="connsiteY3" fmla="*/ 290513 h 290513"/>
                </a:gdLst>
                <a:ahLst/>
                <a:cxnLst>
                  <a:cxn ang="0">
                    <a:pos x="connsiteX0" y="connsiteY0"/>
                  </a:cxn>
                  <a:cxn ang="0">
                    <a:pos x="connsiteX1" y="connsiteY1"/>
                  </a:cxn>
                  <a:cxn ang="0">
                    <a:pos x="connsiteX2" y="connsiteY2"/>
                  </a:cxn>
                  <a:cxn ang="0">
                    <a:pos x="connsiteX3" y="connsiteY3"/>
                  </a:cxn>
                </a:cxnLst>
                <a:rect l="l" t="t" r="r" b="b"/>
                <a:pathLst>
                  <a:path w="228600" h="290513">
                    <a:moveTo>
                      <a:pt x="228600" y="0"/>
                    </a:moveTo>
                    <a:lnTo>
                      <a:pt x="176212" y="66675"/>
                    </a:lnTo>
                    <a:lnTo>
                      <a:pt x="71437" y="100013"/>
                    </a:lnTo>
                    <a:lnTo>
                      <a:pt x="0" y="290513"/>
                    </a:lnTo>
                  </a:path>
                </a:pathLst>
              </a:custGeom>
              <a:noFill/>
              <a:ln w="95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89" name="Freeform 211"/>
              <p:cNvSpPr/>
              <p:nvPr/>
            </p:nvSpPr>
            <p:spPr bwMode="auto">
              <a:xfrm>
                <a:off x="3529013" y="3557588"/>
                <a:ext cx="390525" cy="233362"/>
              </a:xfrm>
              <a:custGeom>
                <a:avLst/>
                <a:gdLst>
                  <a:gd name="connsiteX0" fmla="*/ 390525 w 390525"/>
                  <a:gd name="connsiteY0" fmla="*/ 233362 h 233362"/>
                  <a:gd name="connsiteX1" fmla="*/ 300037 w 390525"/>
                  <a:gd name="connsiteY1" fmla="*/ 200025 h 233362"/>
                  <a:gd name="connsiteX2" fmla="*/ 271462 w 390525"/>
                  <a:gd name="connsiteY2" fmla="*/ 142875 h 233362"/>
                  <a:gd name="connsiteX3" fmla="*/ 238125 w 390525"/>
                  <a:gd name="connsiteY3" fmla="*/ 119062 h 233362"/>
                  <a:gd name="connsiteX4" fmla="*/ 228600 w 390525"/>
                  <a:gd name="connsiteY4" fmla="*/ 85725 h 233362"/>
                  <a:gd name="connsiteX5" fmla="*/ 176212 w 390525"/>
                  <a:gd name="connsiteY5" fmla="*/ 95250 h 233362"/>
                  <a:gd name="connsiteX6" fmla="*/ 133350 w 390525"/>
                  <a:gd name="connsiteY6" fmla="*/ 47625 h 233362"/>
                  <a:gd name="connsiteX7" fmla="*/ 0 w 390525"/>
                  <a:gd name="connsiteY7" fmla="*/ 0 h 233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525" h="233362">
                    <a:moveTo>
                      <a:pt x="390525" y="233362"/>
                    </a:moveTo>
                    <a:lnTo>
                      <a:pt x="300037" y="200025"/>
                    </a:lnTo>
                    <a:lnTo>
                      <a:pt x="271462" y="142875"/>
                    </a:lnTo>
                    <a:lnTo>
                      <a:pt x="238125" y="119062"/>
                    </a:lnTo>
                    <a:lnTo>
                      <a:pt x="228600" y="85725"/>
                    </a:lnTo>
                    <a:lnTo>
                      <a:pt x="176212" y="95250"/>
                    </a:lnTo>
                    <a:lnTo>
                      <a:pt x="133350" y="47625"/>
                    </a:lnTo>
                    <a:lnTo>
                      <a:pt x="0" y="0"/>
                    </a:lnTo>
                  </a:path>
                </a:pathLst>
              </a:custGeom>
              <a:noFill/>
              <a:ln w="95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0" name="Freeform 212"/>
              <p:cNvSpPr/>
              <p:nvPr/>
            </p:nvSpPr>
            <p:spPr bwMode="auto">
              <a:xfrm>
                <a:off x="4057650" y="3833813"/>
                <a:ext cx="57150" cy="200025"/>
              </a:xfrm>
              <a:custGeom>
                <a:avLst/>
                <a:gdLst>
                  <a:gd name="connsiteX0" fmla="*/ 57150 w 57150"/>
                  <a:gd name="connsiteY0" fmla="*/ 0 h 200025"/>
                  <a:gd name="connsiteX1" fmla="*/ 23813 w 57150"/>
                  <a:gd name="connsiteY1" fmla="*/ 57150 h 200025"/>
                  <a:gd name="connsiteX2" fmla="*/ 52388 w 57150"/>
                  <a:gd name="connsiteY2" fmla="*/ 100012 h 200025"/>
                  <a:gd name="connsiteX3" fmla="*/ 0 w 57150"/>
                  <a:gd name="connsiteY3" fmla="*/ 123825 h 200025"/>
                  <a:gd name="connsiteX4" fmla="*/ 9525 w 57150"/>
                  <a:gd name="connsiteY4" fmla="*/ 200025 h 200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200025">
                    <a:moveTo>
                      <a:pt x="57150" y="0"/>
                    </a:moveTo>
                    <a:lnTo>
                      <a:pt x="23813" y="57150"/>
                    </a:lnTo>
                    <a:lnTo>
                      <a:pt x="52388" y="100012"/>
                    </a:lnTo>
                    <a:lnTo>
                      <a:pt x="0" y="123825"/>
                    </a:lnTo>
                    <a:lnTo>
                      <a:pt x="9525" y="200025"/>
                    </a:lnTo>
                  </a:path>
                </a:pathLst>
              </a:custGeom>
              <a:noFill/>
              <a:ln w="95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1" name="Freeform 213"/>
              <p:cNvSpPr/>
              <p:nvPr/>
            </p:nvSpPr>
            <p:spPr bwMode="auto">
              <a:xfrm>
                <a:off x="3810000" y="3819525"/>
                <a:ext cx="42863" cy="161925"/>
              </a:xfrm>
              <a:custGeom>
                <a:avLst/>
                <a:gdLst>
                  <a:gd name="connsiteX0" fmla="*/ 42863 w 42863"/>
                  <a:gd name="connsiteY0" fmla="*/ 161925 h 161925"/>
                  <a:gd name="connsiteX1" fmla="*/ 0 w 42863"/>
                  <a:gd name="connsiteY1" fmla="*/ 119063 h 161925"/>
                  <a:gd name="connsiteX2" fmla="*/ 4763 w 42863"/>
                  <a:gd name="connsiteY2" fmla="*/ 76200 h 161925"/>
                  <a:gd name="connsiteX3" fmla="*/ 9525 w 42863"/>
                  <a:gd name="connsiteY3" fmla="*/ 0 h 161925"/>
                </a:gdLst>
                <a:ahLst/>
                <a:cxnLst>
                  <a:cxn ang="0">
                    <a:pos x="connsiteX0" y="connsiteY0"/>
                  </a:cxn>
                  <a:cxn ang="0">
                    <a:pos x="connsiteX1" y="connsiteY1"/>
                  </a:cxn>
                  <a:cxn ang="0">
                    <a:pos x="connsiteX2" y="connsiteY2"/>
                  </a:cxn>
                  <a:cxn ang="0">
                    <a:pos x="connsiteX3" y="connsiteY3"/>
                  </a:cxn>
                </a:cxnLst>
                <a:rect l="l" t="t" r="r" b="b"/>
                <a:pathLst>
                  <a:path w="42863" h="161925">
                    <a:moveTo>
                      <a:pt x="42863" y="161925"/>
                    </a:moveTo>
                    <a:lnTo>
                      <a:pt x="0" y="119063"/>
                    </a:lnTo>
                    <a:lnTo>
                      <a:pt x="4763" y="76200"/>
                    </a:lnTo>
                    <a:lnTo>
                      <a:pt x="9525" y="0"/>
                    </a:lnTo>
                  </a:path>
                </a:pathLst>
              </a:custGeom>
              <a:noFill/>
              <a:ln w="95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2" name="Freeform 214"/>
              <p:cNvSpPr/>
              <p:nvPr/>
            </p:nvSpPr>
            <p:spPr bwMode="auto">
              <a:xfrm>
                <a:off x="3686175" y="2373549"/>
                <a:ext cx="2476500" cy="703678"/>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Lst>
                <a:ahLst/>
                <a:cxnLst>
                  <a:cxn ang="0">
                    <a:pos x="connsiteX0" y="connsiteY0"/>
                  </a:cxn>
                  <a:cxn ang="0">
                    <a:pos x="connsiteX1" y="connsiteY1"/>
                  </a:cxn>
                </a:cxnLst>
                <a:rect l="l" t="t" r="r" b="b"/>
                <a:pathLst>
                  <a:path w="2476500" h="703678">
                    <a:moveTo>
                      <a:pt x="0" y="703030"/>
                    </a:moveTo>
                    <a:cubicBezTo>
                      <a:pt x="996950" y="736367"/>
                      <a:pt x="1884363" y="-530458"/>
                      <a:pt x="2476500" y="260117"/>
                    </a:cubicBezTo>
                  </a:path>
                </a:pathLst>
              </a:custGeom>
              <a:noFill/>
              <a:ln w="6985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3" name="Freeform 215"/>
              <p:cNvSpPr/>
              <p:nvPr/>
            </p:nvSpPr>
            <p:spPr bwMode="auto">
              <a:xfrm>
                <a:off x="3633787" y="2415555"/>
                <a:ext cx="2528888" cy="684036"/>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Lst>
                <a:ahLst/>
                <a:cxnLst>
                  <a:cxn ang="0">
                    <a:pos x="connsiteX0" y="connsiteY0"/>
                  </a:cxn>
                  <a:cxn ang="0">
                    <a:pos x="connsiteX1" y="connsiteY1"/>
                  </a:cxn>
                </a:cxnLst>
                <a:rect l="l" t="t" r="r" b="b"/>
                <a:pathLst>
                  <a:path w="2528888" h="684036">
                    <a:moveTo>
                      <a:pt x="0" y="656259"/>
                    </a:moveTo>
                    <a:cubicBezTo>
                      <a:pt x="1006475" y="894384"/>
                      <a:pt x="1770064" y="-496267"/>
                      <a:pt x="2528888" y="194296"/>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4" name="Freeform 216"/>
              <p:cNvSpPr/>
              <p:nvPr/>
            </p:nvSpPr>
            <p:spPr bwMode="auto">
              <a:xfrm>
                <a:off x="3633787" y="2387171"/>
                <a:ext cx="2528888" cy="699912"/>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28888"/>
                  <a:gd name="connsiteY0" fmla="*/ 645613 h 699912"/>
                  <a:gd name="connsiteX1" fmla="*/ 2528888 w 2528888"/>
                  <a:gd name="connsiteY1" fmla="*/ 183650 h 699912"/>
                </a:gdLst>
                <a:ahLst/>
                <a:cxnLst>
                  <a:cxn ang="0">
                    <a:pos x="connsiteX0" y="connsiteY0"/>
                  </a:cxn>
                  <a:cxn ang="0">
                    <a:pos x="connsiteX1" y="connsiteY1"/>
                  </a:cxn>
                </a:cxnLst>
                <a:rect l="l" t="t" r="r" b="b"/>
                <a:pathLst>
                  <a:path w="2528888" h="699912">
                    <a:moveTo>
                      <a:pt x="0" y="645613"/>
                    </a:moveTo>
                    <a:cubicBezTo>
                      <a:pt x="958850" y="998038"/>
                      <a:pt x="1770064" y="-506913"/>
                      <a:pt x="2528888" y="183650"/>
                    </a:cubicBezTo>
                  </a:path>
                </a:pathLst>
              </a:custGeom>
              <a:noFill/>
              <a:ln w="603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5" name="Freeform 217"/>
              <p:cNvSpPr/>
              <p:nvPr/>
            </p:nvSpPr>
            <p:spPr bwMode="auto">
              <a:xfrm>
                <a:off x="3786187" y="2348828"/>
                <a:ext cx="2062163" cy="669982"/>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214563"/>
                  <a:gd name="connsiteY0" fmla="*/ 767758 h 793433"/>
                  <a:gd name="connsiteX1" fmla="*/ 2214563 w 2214563"/>
                  <a:gd name="connsiteY1" fmla="*/ 181970 h 793433"/>
                  <a:gd name="connsiteX0" fmla="*/ 0 w 2214563"/>
                  <a:gd name="connsiteY0" fmla="*/ 930092 h 950679"/>
                  <a:gd name="connsiteX1" fmla="*/ 2214563 w 2214563"/>
                  <a:gd name="connsiteY1" fmla="*/ 344304 h 950679"/>
                  <a:gd name="connsiteX0" fmla="*/ 0 w 2062163"/>
                  <a:gd name="connsiteY0" fmla="*/ 685994 h 709937"/>
                  <a:gd name="connsiteX1" fmla="*/ 2062163 w 2062163"/>
                  <a:gd name="connsiteY1" fmla="*/ 385956 h 709937"/>
                  <a:gd name="connsiteX0" fmla="*/ 0 w 2062163"/>
                  <a:gd name="connsiteY0" fmla="*/ 710275 h 713488"/>
                  <a:gd name="connsiteX1" fmla="*/ 2062163 w 2062163"/>
                  <a:gd name="connsiteY1" fmla="*/ 410237 h 713488"/>
                  <a:gd name="connsiteX0" fmla="*/ 0 w 2062163"/>
                  <a:gd name="connsiteY0" fmla="*/ 673236 h 676639"/>
                  <a:gd name="connsiteX1" fmla="*/ 2062163 w 2062163"/>
                  <a:gd name="connsiteY1" fmla="*/ 373198 h 676639"/>
                  <a:gd name="connsiteX0" fmla="*/ 0 w 2062163"/>
                  <a:gd name="connsiteY0" fmla="*/ 687577 h 687577"/>
                  <a:gd name="connsiteX1" fmla="*/ 1704977 w 2062163"/>
                  <a:gd name="connsiteY1" fmla="*/ 26205 h 687577"/>
                  <a:gd name="connsiteX2" fmla="*/ 2062163 w 2062163"/>
                  <a:gd name="connsiteY2" fmla="*/ 387539 h 687577"/>
                  <a:gd name="connsiteX0" fmla="*/ 0 w 2135404"/>
                  <a:gd name="connsiteY0" fmla="*/ 661372 h 661372"/>
                  <a:gd name="connsiteX1" fmla="*/ 1704977 w 2135404"/>
                  <a:gd name="connsiteY1" fmla="*/ 0 h 661372"/>
                  <a:gd name="connsiteX2" fmla="*/ 2062163 w 2135404"/>
                  <a:gd name="connsiteY2" fmla="*/ 361334 h 661372"/>
                  <a:gd name="connsiteX0" fmla="*/ 0 w 2135404"/>
                  <a:gd name="connsiteY0" fmla="*/ 675328 h 675328"/>
                  <a:gd name="connsiteX1" fmla="*/ 1704977 w 2135404"/>
                  <a:gd name="connsiteY1" fmla="*/ 13956 h 675328"/>
                  <a:gd name="connsiteX2" fmla="*/ 2062163 w 2135404"/>
                  <a:gd name="connsiteY2" fmla="*/ 375290 h 675328"/>
                  <a:gd name="connsiteX0" fmla="*/ 0 w 2245151"/>
                  <a:gd name="connsiteY0" fmla="*/ 675328 h 675328"/>
                  <a:gd name="connsiteX1" fmla="*/ 1704977 w 2245151"/>
                  <a:gd name="connsiteY1" fmla="*/ 13956 h 675328"/>
                  <a:gd name="connsiteX2" fmla="*/ 2062163 w 2245151"/>
                  <a:gd name="connsiteY2" fmla="*/ 375290 h 675328"/>
                  <a:gd name="connsiteX0" fmla="*/ 0 w 2062163"/>
                  <a:gd name="connsiteY0" fmla="*/ 675328 h 675328"/>
                  <a:gd name="connsiteX1" fmla="*/ 1704977 w 2062163"/>
                  <a:gd name="connsiteY1" fmla="*/ 13956 h 675328"/>
                  <a:gd name="connsiteX2" fmla="*/ 2062163 w 2062163"/>
                  <a:gd name="connsiteY2" fmla="*/ 375290 h 675328"/>
                  <a:gd name="connsiteX0" fmla="*/ 0 w 2062163"/>
                  <a:gd name="connsiteY0" fmla="*/ 675328 h 675328"/>
                  <a:gd name="connsiteX1" fmla="*/ 1704977 w 2062163"/>
                  <a:gd name="connsiteY1" fmla="*/ 13956 h 675328"/>
                  <a:gd name="connsiteX2" fmla="*/ 2062163 w 2062163"/>
                  <a:gd name="connsiteY2" fmla="*/ 375290 h 675328"/>
                  <a:gd name="connsiteX0" fmla="*/ 0 w 2062163"/>
                  <a:gd name="connsiteY0" fmla="*/ 670454 h 670454"/>
                  <a:gd name="connsiteX1" fmla="*/ 1704977 w 2062163"/>
                  <a:gd name="connsiteY1" fmla="*/ 9082 h 670454"/>
                  <a:gd name="connsiteX2" fmla="*/ 2062163 w 2062163"/>
                  <a:gd name="connsiteY2" fmla="*/ 370416 h 670454"/>
                  <a:gd name="connsiteX0" fmla="*/ 0 w 2062163"/>
                  <a:gd name="connsiteY0" fmla="*/ 669982 h 669982"/>
                  <a:gd name="connsiteX1" fmla="*/ 1704977 w 2062163"/>
                  <a:gd name="connsiteY1" fmla="*/ 8610 h 669982"/>
                  <a:gd name="connsiteX2" fmla="*/ 2062163 w 2062163"/>
                  <a:gd name="connsiteY2" fmla="*/ 369944 h 669982"/>
                </a:gdLst>
                <a:ahLst/>
                <a:cxnLst>
                  <a:cxn ang="0">
                    <a:pos x="connsiteX0" y="connsiteY0"/>
                  </a:cxn>
                  <a:cxn ang="0">
                    <a:pos x="connsiteX1" y="connsiteY1"/>
                  </a:cxn>
                  <a:cxn ang="0">
                    <a:pos x="connsiteX2" y="connsiteY2"/>
                  </a:cxn>
                </a:cxnLst>
                <a:rect l="l" t="t" r="r" b="b"/>
                <a:pathLst>
                  <a:path w="2062163" h="669982">
                    <a:moveTo>
                      <a:pt x="0" y="669982"/>
                    </a:moveTo>
                    <a:cubicBezTo>
                      <a:pt x="1006476" y="482862"/>
                      <a:pt x="1493839" y="-75734"/>
                      <a:pt x="1704977" y="8610"/>
                    </a:cubicBezTo>
                    <a:cubicBezTo>
                      <a:pt x="1897063" y="193732"/>
                      <a:pt x="1927226" y="231831"/>
                      <a:pt x="2062163" y="369944"/>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6" name="Freeform 218"/>
              <p:cNvSpPr/>
              <p:nvPr/>
            </p:nvSpPr>
            <p:spPr bwMode="auto">
              <a:xfrm>
                <a:off x="3671887" y="2592032"/>
                <a:ext cx="2476500" cy="946506"/>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Lst>
                <a:ahLst/>
                <a:cxnLst>
                  <a:cxn ang="0">
                    <a:pos x="connsiteX0" y="connsiteY0"/>
                  </a:cxn>
                  <a:cxn ang="0">
                    <a:pos x="connsiteX1" y="connsiteY1"/>
                  </a:cxn>
                </a:cxnLst>
                <a:rect l="l" t="t" r="r" b="b"/>
                <a:pathLst>
                  <a:path w="2476500" h="981986">
                    <a:moveTo>
                      <a:pt x="0" y="585788"/>
                    </a:moveTo>
                    <a:cubicBezTo>
                      <a:pt x="1154113" y="1643063"/>
                      <a:pt x="1946276" y="280987"/>
                      <a:pt x="2476500" y="0"/>
                    </a:cubicBezTo>
                  </a:path>
                </a:pathLst>
              </a:custGeom>
              <a:noFill/>
              <a:ln w="5715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7" name="Freeform 219"/>
              <p:cNvSpPr/>
              <p:nvPr/>
            </p:nvSpPr>
            <p:spPr bwMode="auto">
              <a:xfrm>
                <a:off x="3652837" y="2592031"/>
                <a:ext cx="2495550" cy="894802"/>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Lst>
                <a:ahLst/>
                <a:cxnLst>
                  <a:cxn ang="0">
                    <a:pos x="connsiteX0" y="connsiteY0"/>
                  </a:cxn>
                  <a:cxn ang="0">
                    <a:pos x="connsiteX1" y="connsiteY1"/>
                  </a:cxn>
                </a:cxnLst>
                <a:rect l="l" t="t" r="r" b="b"/>
                <a:pathLst>
                  <a:path w="2495550" h="894802">
                    <a:moveTo>
                      <a:pt x="0" y="561976"/>
                    </a:moveTo>
                    <a:cubicBezTo>
                      <a:pt x="1111250" y="1514476"/>
                      <a:pt x="1955800" y="133350"/>
                      <a:pt x="2495550" y="0"/>
                    </a:cubicBezTo>
                  </a:path>
                </a:pathLst>
              </a:custGeom>
              <a:noFill/>
              <a:ln w="984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8" name="Freeform 220"/>
              <p:cNvSpPr/>
              <p:nvPr/>
            </p:nvSpPr>
            <p:spPr bwMode="auto">
              <a:xfrm>
                <a:off x="3652837" y="2582460"/>
                <a:ext cx="2476500" cy="794155"/>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 name="connsiteX0" fmla="*/ 0 w 2476500"/>
                  <a:gd name="connsiteY0" fmla="*/ 452439 h 803742"/>
                  <a:gd name="connsiteX1" fmla="*/ 2476500 w 2476500"/>
                  <a:gd name="connsiteY1" fmla="*/ 0 h 803742"/>
                  <a:gd name="connsiteX0" fmla="*/ 0 w 2476500"/>
                  <a:gd name="connsiteY0" fmla="*/ 452439 h 794155"/>
                  <a:gd name="connsiteX1" fmla="*/ 2476500 w 2476500"/>
                  <a:gd name="connsiteY1" fmla="*/ 0 h 794155"/>
                </a:gdLst>
                <a:ahLst/>
                <a:cxnLst>
                  <a:cxn ang="0">
                    <a:pos x="connsiteX0" y="connsiteY0"/>
                  </a:cxn>
                  <a:cxn ang="0">
                    <a:pos x="connsiteX1" y="connsiteY1"/>
                  </a:cxn>
                </a:cxnLst>
                <a:rect l="l" t="t" r="r" b="b"/>
                <a:pathLst>
                  <a:path w="2476500" h="794155">
                    <a:moveTo>
                      <a:pt x="0" y="452439"/>
                    </a:moveTo>
                    <a:cubicBezTo>
                      <a:pt x="1111250" y="1404939"/>
                      <a:pt x="1746250" y="71437"/>
                      <a:pt x="2476500" y="0"/>
                    </a:cubicBezTo>
                  </a:path>
                </a:pathLst>
              </a:custGeom>
              <a:noFill/>
              <a:ln w="857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299" name="Freeform 221"/>
              <p:cNvSpPr/>
              <p:nvPr/>
            </p:nvSpPr>
            <p:spPr bwMode="auto">
              <a:xfrm>
                <a:off x="3667124" y="2606489"/>
                <a:ext cx="2462213" cy="618814"/>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 name="connsiteX0" fmla="*/ 0 w 2476500"/>
                  <a:gd name="connsiteY0" fmla="*/ 452439 h 803742"/>
                  <a:gd name="connsiteX1" fmla="*/ 2476500 w 2476500"/>
                  <a:gd name="connsiteY1" fmla="*/ 0 h 803742"/>
                  <a:gd name="connsiteX0" fmla="*/ 0 w 2476500"/>
                  <a:gd name="connsiteY0" fmla="*/ 452439 h 794155"/>
                  <a:gd name="connsiteX1" fmla="*/ 2476500 w 2476500"/>
                  <a:gd name="connsiteY1" fmla="*/ 0 h 794155"/>
                  <a:gd name="connsiteX0" fmla="*/ 0 w 2476500"/>
                  <a:gd name="connsiteY0" fmla="*/ 285751 h 658151"/>
                  <a:gd name="connsiteX1" fmla="*/ 2476500 w 2476500"/>
                  <a:gd name="connsiteY1" fmla="*/ 0 h 658151"/>
                  <a:gd name="connsiteX0" fmla="*/ 0 w 2462213"/>
                  <a:gd name="connsiteY0" fmla="*/ 528639 h 857924"/>
                  <a:gd name="connsiteX1" fmla="*/ 2462213 w 2462213"/>
                  <a:gd name="connsiteY1" fmla="*/ 0 h 857924"/>
                  <a:gd name="connsiteX0" fmla="*/ 0 w 2462213"/>
                  <a:gd name="connsiteY0" fmla="*/ 528639 h 618814"/>
                  <a:gd name="connsiteX1" fmla="*/ 2462213 w 2462213"/>
                  <a:gd name="connsiteY1" fmla="*/ 0 h 618814"/>
                </a:gdLst>
                <a:ahLst/>
                <a:cxnLst>
                  <a:cxn ang="0">
                    <a:pos x="connsiteX0" y="connsiteY0"/>
                  </a:cxn>
                  <a:cxn ang="0">
                    <a:pos x="connsiteX1" y="connsiteY1"/>
                  </a:cxn>
                </a:cxnLst>
                <a:rect l="l" t="t" r="r" b="b"/>
                <a:pathLst>
                  <a:path w="2462213" h="618814">
                    <a:moveTo>
                      <a:pt x="0" y="528639"/>
                    </a:moveTo>
                    <a:cubicBezTo>
                      <a:pt x="1454150" y="885826"/>
                      <a:pt x="1731963" y="71437"/>
                      <a:pt x="2462213" y="0"/>
                    </a:cubicBezTo>
                  </a:path>
                </a:pathLst>
              </a:custGeom>
              <a:noFill/>
              <a:ln w="730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0" name="Freeform 222"/>
              <p:cNvSpPr/>
              <p:nvPr/>
            </p:nvSpPr>
            <p:spPr bwMode="auto">
              <a:xfrm>
                <a:off x="3667124" y="2699421"/>
                <a:ext cx="2181226" cy="411678"/>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 name="connsiteX0" fmla="*/ 0 w 2476500"/>
                  <a:gd name="connsiteY0" fmla="*/ 452439 h 803742"/>
                  <a:gd name="connsiteX1" fmla="*/ 2476500 w 2476500"/>
                  <a:gd name="connsiteY1" fmla="*/ 0 h 803742"/>
                  <a:gd name="connsiteX0" fmla="*/ 0 w 2476500"/>
                  <a:gd name="connsiteY0" fmla="*/ 452439 h 794155"/>
                  <a:gd name="connsiteX1" fmla="*/ 2476500 w 2476500"/>
                  <a:gd name="connsiteY1" fmla="*/ 0 h 794155"/>
                  <a:gd name="connsiteX0" fmla="*/ 0 w 2476500"/>
                  <a:gd name="connsiteY0" fmla="*/ 285751 h 658151"/>
                  <a:gd name="connsiteX1" fmla="*/ 2476500 w 2476500"/>
                  <a:gd name="connsiteY1" fmla="*/ 0 h 658151"/>
                  <a:gd name="connsiteX0" fmla="*/ 0 w 2462213"/>
                  <a:gd name="connsiteY0" fmla="*/ 528639 h 857924"/>
                  <a:gd name="connsiteX1" fmla="*/ 2462213 w 2462213"/>
                  <a:gd name="connsiteY1" fmla="*/ 0 h 857924"/>
                  <a:gd name="connsiteX0" fmla="*/ 0 w 2462213"/>
                  <a:gd name="connsiteY0" fmla="*/ 528639 h 618814"/>
                  <a:gd name="connsiteX1" fmla="*/ 2462213 w 2462213"/>
                  <a:gd name="connsiteY1" fmla="*/ 0 h 618814"/>
                  <a:gd name="connsiteX0" fmla="*/ 0 w 2462213"/>
                  <a:gd name="connsiteY0" fmla="*/ 528639 h 528639"/>
                  <a:gd name="connsiteX1" fmla="*/ 2462213 w 2462213"/>
                  <a:gd name="connsiteY1" fmla="*/ 0 h 528639"/>
                  <a:gd name="connsiteX0" fmla="*/ 0 w 2181226"/>
                  <a:gd name="connsiteY0" fmla="*/ 400052 h 400052"/>
                  <a:gd name="connsiteX1" fmla="*/ 2181226 w 2181226"/>
                  <a:gd name="connsiteY1" fmla="*/ 0 h 400052"/>
                  <a:gd name="connsiteX0" fmla="*/ 0 w 2181226"/>
                  <a:gd name="connsiteY0" fmla="*/ 420987 h 420987"/>
                  <a:gd name="connsiteX1" fmla="*/ 2181226 w 2181226"/>
                  <a:gd name="connsiteY1" fmla="*/ 20935 h 420987"/>
                  <a:gd name="connsiteX0" fmla="*/ 0 w 2181226"/>
                  <a:gd name="connsiteY0" fmla="*/ 411678 h 411678"/>
                  <a:gd name="connsiteX1" fmla="*/ 2181226 w 2181226"/>
                  <a:gd name="connsiteY1" fmla="*/ 11626 h 411678"/>
                </a:gdLst>
                <a:ahLst/>
                <a:cxnLst>
                  <a:cxn ang="0">
                    <a:pos x="connsiteX0" y="connsiteY0"/>
                  </a:cxn>
                  <a:cxn ang="0">
                    <a:pos x="connsiteX1" y="connsiteY1"/>
                  </a:cxn>
                </a:cxnLst>
                <a:rect l="l" t="t" r="r" b="b"/>
                <a:pathLst>
                  <a:path w="2181226" h="411678">
                    <a:moveTo>
                      <a:pt x="0" y="411678"/>
                    </a:moveTo>
                    <a:cubicBezTo>
                      <a:pt x="1382713" y="387865"/>
                      <a:pt x="1212851" y="-78862"/>
                      <a:pt x="2181226" y="11626"/>
                    </a:cubicBezTo>
                  </a:path>
                </a:pathLst>
              </a:custGeom>
              <a:noFill/>
              <a:ln w="730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1" name="Freeform 223"/>
              <p:cNvSpPr/>
              <p:nvPr/>
            </p:nvSpPr>
            <p:spPr bwMode="auto">
              <a:xfrm>
                <a:off x="3667124" y="2713160"/>
                <a:ext cx="2276476" cy="397938"/>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 name="connsiteX0" fmla="*/ 0 w 2476500"/>
                  <a:gd name="connsiteY0" fmla="*/ 452439 h 803742"/>
                  <a:gd name="connsiteX1" fmla="*/ 2476500 w 2476500"/>
                  <a:gd name="connsiteY1" fmla="*/ 0 h 803742"/>
                  <a:gd name="connsiteX0" fmla="*/ 0 w 2476500"/>
                  <a:gd name="connsiteY0" fmla="*/ 452439 h 794155"/>
                  <a:gd name="connsiteX1" fmla="*/ 2476500 w 2476500"/>
                  <a:gd name="connsiteY1" fmla="*/ 0 h 794155"/>
                  <a:gd name="connsiteX0" fmla="*/ 0 w 2476500"/>
                  <a:gd name="connsiteY0" fmla="*/ 285751 h 658151"/>
                  <a:gd name="connsiteX1" fmla="*/ 2476500 w 2476500"/>
                  <a:gd name="connsiteY1" fmla="*/ 0 h 658151"/>
                  <a:gd name="connsiteX0" fmla="*/ 0 w 2462213"/>
                  <a:gd name="connsiteY0" fmla="*/ 528639 h 857924"/>
                  <a:gd name="connsiteX1" fmla="*/ 2462213 w 2462213"/>
                  <a:gd name="connsiteY1" fmla="*/ 0 h 857924"/>
                  <a:gd name="connsiteX0" fmla="*/ 0 w 2462213"/>
                  <a:gd name="connsiteY0" fmla="*/ 528639 h 618814"/>
                  <a:gd name="connsiteX1" fmla="*/ 2462213 w 2462213"/>
                  <a:gd name="connsiteY1" fmla="*/ 0 h 618814"/>
                  <a:gd name="connsiteX0" fmla="*/ 0 w 2462213"/>
                  <a:gd name="connsiteY0" fmla="*/ 528639 h 528639"/>
                  <a:gd name="connsiteX1" fmla="*/ 2462213 w 2462213"/>
                  <a:gd name="connsiteY1" fmla="*/ 0 h 528639"/>
                  <a:gd name="connsiteX0" fmla="*/ 0 w 2181226"/>
                  <a:gd name="connsiteY0" fmla="*/ 400052 h 400052"/>
                  <a:gd name="connsiteX1" fmla="*/ 2181226 w 2181226"/>
                  <a:gd name="connsiteY1" fmla="*/ 0 h 400052"/>
                  <a:gd name="connsiteX0" fmla="*/ 0 w 2181226"/>
                  <a:gd name="connsiteY0" fmla="*/ 420987 h 420987"/>
                  <a:gd name="connsiteX1" fmla="*/ 2181226 w 2181226"/>
                  <a:gd name="connsiteY1" fmla="*/ 20935 h 420987"/>
                  <a:gd name="connsiteX0" fmla="*/ 0 w 2181226"/>
                  <a:gd name="connsiteY0" fmla="*/ 411678 h 411678"/>
                  <a:gd name="connsiteX1" fmla="*/ 2181226 w 2181226"/>
                  <a:gd name="connsiteY1" fmla="*/ 11626 h 411678"/>
                  <a:gd name="connsiteX0" fmla="*/ 0 w 2181226"/>
                  <a:gd name="connsiteY0" fmla="*/ 420987 h 420987"/>
                  <a:gd name="connsiteX1" fmla="*/ 2181226 w 2181226"/>
                  <a:gd name="connsiteY1" fmla="*/ 20935 h 420987"/>
                  <a:gd name="connsiteX0" fmla="*/ 0 w 2181226"/>
                  <a:gd name="connsiteY0" fmla="*/ 422722 h 422722"/>
                  <a:gd name="connsiteX1" fmla="*/ 2181226 w 2181226"/>
                  <a:gd name="connsiteY1" fmla="*/ 22670 h 422722"/>
                  <a:gd name="connsiteX0" fmla="*/ 0 w 2181226"/>
                  <a:gd name="connsiteY0" fmla="*/ 420988 h 420988"/>
                  <a:gd name="connsiteX1" fmla="*/ 2181226 w 2181226"/>
                  <a:gd name="connsiteY1" fmla="*/ 20936 h 420988"/>
                  <a:gd name="connsiteX0" fmla="*/ 0 w 2276476"/>
                  <a:gd name="connsiteY0" fmla="*/ 343324 h 343324"/>
                  <a:gd name="connsiteX1" fmla="*/ 2276476 w 2276476"/>
                  <a:gd name="connsiteY1" fmla="*/ 24235 h 343324"/>
                  <a:gd name="connsiteX0" fmla="*/ 0 w 2276476"/>
                  <a:gd name="connsiteY0" fmla="*/ 397938 h 397938"/>
                  <a:gd name="connsiteX1" fmla="*/ 2276476 w 2276476"/>
                  <a:gd name="connsiteY1" fmla="*/ 78849 h 397938"/>
                </a:gdLst>
                <a:ahLst/>
                <a:cxnLst>
                  <a:cxn ang="0">
                    <a:pos x="connsiteX0" y="connsiteY0"/>
                  </a:cxn>
                  <a:cxn ang="0">
                    <a:pos x="connsiteX1" y="connsiteY1"/>
                  </a:cxn>
                </a:cxnLst>
                <a:rect l="l" t="t" r="r" b="b"/>
                <a:pathLst>
                  <a:path w="2276476" h="397938">
                    <a:moveTo>
                      <a:pt x="0" y="397938"/>
                    </a:moveTo>
                    <a:cubicBezTo>
                      <a:pt x="1287463" y="374125"/>
                      <a:pt x="1022351" y="-206901"/>
                      <a:pt x="2276476" y="78849"/>
                    </a:cubicBezTo>
                  </a:path>
                </a:pathLst>
              </a:custGeom>
              <a:noFill/>
              <a:ln w="730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2" name="Freeform 224"/>
              <p:cNvSpPr/>
              <p:nvPr/>
            </p:nvSpPr>
            <p:spPr bwMode="auto">
              <a:xfrm>
                <a:off x="3667124" y="2771076"/>
                <a:ext cx="2174105" cy="387993"/>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 name="connsiteX0" fmla="*/ 0 w 2476500"/>
                  <a:gd name="connsiteY0" fmla="*/ 452439 h 803742"/>
                  <a:gd name="connsiteX1" fmla="*/ 2476500 w 2476500"/>
                  <a:gd name="connsiteY1" fmla="*/ 0 h 803742"/>
                  <a:gd name="connsiteX0" fmla="*/ 0 w 2476500"/>
                  <a:gd name="connsiteY0" fmla="*/ 452439 h 794155"/>
                  <a:gd name="connsiteX1" fmla="*/ 2476500 w 2476500"/>
                  <a:gd name="connsiteY1" fmla="*/ 0 h 794155"/>
                  <a:gd name="connsiteX0" fmla="*/ 0 w 2476500"/>
                  <a:gd name="connsiteY0" fmla="*/ 285751 h 658151"/>
                  <a:gd name="connsiteX1" fmla="*/ 2476500 w 2476500"/>
                  <a:gd name="connsiteY1" fmla="*/ 0 h 658151"/>
                  <a:gd name="connsiteX0" fmla="*/ 0 w 2462213"/>
                  <a:gd name="connsiteY0" fmla="*/ 528639 h 857924"/>
                  <a:gd name="connsiteX1" fmla="*/ 2462213 w 2462213"/>
                  <a:gd name="connsiteY1" fmla="*/ 0 h 857924"/>
                  <a:gd name="connsiteX0" fmla="*/ 0 w 2462213"/>
                  <a:gd name="connsiteY0" fmla="*/ 528639 h 618814"/>
                  <a:gd name="connsiteX1" fmla="*/ 2462213 w 2462213"/>
                  <a:gd name="connsiteY1" fmla="*/ 0 h 618814"/>
                  <a:gd name="connsiteX0" fmla="*/ 0 w 2462213"/>
                  <a:gd name="connsiteY0" fmla="*/ 528639 h 528639"/>
                  <a:gd name="connsiteX1" fmla="*/ 2462213 w 2462213"/>
                  <a:gd name="connsiteY1" fmla="*/ 0 h 528639"/>
                  <a:gd name="connsiteX0" fmla="*/ 0 w 2181226"/>
                  <a:gd name="connsiteY0" fmla="*/ 400052 h 400052"/>
                  <a:gd name="connsiteX1" fmla="*/ 2181226 w 2181226"/>
                  <a:gd name="connsiteY1" fmla="*/ 0 h 400052"/>
                  <a:gd name="connsiteX0" fmla="*/ 0 w 2181226"/>
                  <a:gd name="connsiteY0" fmla="*/ 420987 h 420987"/>
                  <a:gd name="connsiteX1" fmla="*/ 2181226 w 2181226"/>
                  <a:gd name="connsiteY1" fmla="*/ 20935 h 420987"/>
                  <a:gd name="connsiteX0" fmla="*/ 0 w 2181226"/>
                  <a:gd name="connsiteY0" fmla="*/ 411678 h 411678"/>
                  <a:gd name="connsiteX1" fmla="*/ 2181226 w 2181226"/>
                  <a:gd name="connsiteY1" fmla="*/ 11626 h 411678"/>
                </a:gdLst>
                <a:ahLst/>
                <a:cxnLst>
                  <a:cxn ang="0">
                    <a:pos x="connsiteX0" y="connsiteY0"/>
                  </a:cxn>
                  <a:cxn ang="0">
                    <a:pos x="connsiteX1" y="connsiteY1"/>
                  </a:cxn>
                </a:cxnLst>
                <a:rect l="l" t="t" r="r" b="b"/>
                <a:pathLst>
                  <a:path w="2181226" h="411678">
                    <a:moveTo>
                      <a:pt x="0" y="411678"/>
                    </a:moveTo>
                    <a:cubicBezTo>
                      <a:pt x="1382713" y="387865"/>
                      <a:pt x="1212851" y="-78862"/>
                      <a:pt x="2181226" y="11626"/>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3" name="Freeform 225"/>
              <p:cNvSpPr/>
              <p:nvPr/>
            </p:nvSpPr>
            <p:spPr bwMode="auto">
              <a:xfrm>
                <a:off x="3690936" y="2800168"/>
                <a:ext cx="2150293" cy="346393"/>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 name="connsiteX0" fmla="*/ 0 w 2476500"/>
                  <a:gd name="connsiteY0" fmla="*/ 452439 h 803742"/>
                  <a:gd name="connsiteX1" fmla="*/ 2476500 w 2476500"/>
                  <a:gd name="connsiteY1" fmla="*/ 0 h 803742"/>
                  <a:gd name="connsiteX0" fmla="*/ 0 w 2476500"/>
                  <a:gd name="connsiteY0" fmla="*/ 452439 h 794155"/>
                  <a:gd name="connsiteX1" fmla="*/ 2476500 w 2476500"/>
                  <a:gd name="connsiteY1" fmla="*/ 0 h 794155"/>
                  <a:gd name="connsiteX0" fmla="*/ 0 w 2476500"/>
                  <a:gd name="connsiteY0" fmla="*/ 285751 h 658151"/>
                  <a:gd name="connsiteX1" fmla="*/ 2476500 w 2476500"/>
                  <a:gd name="connsiteY1" fmla="*/ 0 h 658151"/>
                  <a:gd name="connsiteX0" fmla="*/ 0 w 2462213"/>
                  <a:gd name="connsiteY0" fmla="*/ 528639 h 857924"/>
                  <a:gd name="connsiteX1" fmla="*/ 2462213 w 2462213"/>
                  <a:gd name="connsiteY1" fmla="*/ 0 h 857924"/>
                  <a:gd name="connsiteX0" fmla="*/ 0 w 2462213"/>
                  <a:gd name="connsiteY0" fmla="*/ 528639 h 618814"/>
                  <a:gd name="connsiteX1" fmla="*/ 2462213 w 2462213"/>
                  <a:gd name="connsiteY1" fmla="*/ 0 h 618814"/>
                  <a:gd name="connsiteX0" fmla="*/ 0 w 2462213"/>
                  <a:gd name="connsiteY0" fmla="*/ 528639 h 528639"/>
                  <a:gd name="connsiteX1" fmla="*/ 2462213 w 2462213"/>
                  <a:gd name="connsiteY1" fmla="*/ 0 h 528639"/>
                  <a:gd name="connsiteX0" fmla="*/ 0 w 2181226"/>
                  <a:gd name="connsiteY0" fmla="*/ 400052 h 400052"/>
                  <a:gd name="connsiteX1" fmla="*/ 2181226 w 2181226"/>
                  <a:gd name="connsiteY1" fmla="*/ 0 h 400052"/>
                  <a:gd name="connsiteX0" fmla="*/ 0 w 2181226"/>
                  <a:gd name="connsiteY0" fmla="*/ 420987 h 420987"/>
                  <a:gd name="connsiteX1" fmla="*/ 2181226 w 2181226"/>
                  <a:gd name="connsiteY1" fmla="*/ 20935 h 420987"/>
                  <a:gd name="connsiteX0" fmla="*/ 0 w 2181226"/>
                  <a:gd name="connsiteY0" fmla="*/ 411678 h 411678"/>
                  <a:gd name="connsiteX1" fmla="*/ 2181226 w 2181226"/>
                  <a:gd name="connsiteY1" fmla="*/ 11626 h 411678"/>
                  <a:gd name="connsiteX0" fmla="*/ 0 w 2157336"/>
                  <a:gd name="connsiteY0" fmla="*/ 367289 h 367289"/>
                  <a:gd name="connsiteX1" fmla="*/ 2157336 w 2157336"/>
                  <a:gd name="connsiteY1" fmla="*/ 12717 h 367289"/>
                  <a:gd name="connsiteX0" fmla="*/ 0 w 2157336"/>
                  <a:gd name="connsiteY0" fmla="*/ 366016 h 367538"/>
                  <a:gd name="connsiteX1" fmla="*/ 2157336 w 2157336"/>
                  <a:gd name="connsiteY1" fmla="*/ 11444 h 367538"/>
                </a:gdLst>
                <a:ahLst/>
                <a:cxnLst>
                  <a:cxn ang="0">
                    <a:pos x="connsiteX0" y="connsiteY0"/>
                  </a:cxn>
                  <a:cxn ang="0">
                    <a:pos x="connsiteX1" y="connsiteY1"/>
                  </a:cxn>
                </a:cxnLst>
                <a:rect l="l" t="t" r="r" b="b"/>
                <a:pathLst>
                  <a:path w="2157336" h="367538">
                    <a:moveTo>
                      <a:pt x="0" y="366016"/>
                    </a:moveTo>
                    <a:cubicBezTo>
                      <a:pt x="1373157" y="397789"/>
                      <a:pt x="1188961" y="-79044"/>
                      <a:pt x="2157336" y="11444"/>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4" name="Freeform 226"/>
              <p:cNvSpPr/>
              <p:nvPr/>
            </p:nvSpPr>
            <p:spPr bwMode="auto">
              <a:xfrm>
                <a:off x="4219574" y="2854169"/>
                <a:ext cx="1329040" cy="190301"/>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 name="connsiteX0" fmla="*/ 0 w 2476500"/>
                  <a:gd name="connsiteY0" fmla="*/ 452439 h 803742"/>
                  <a:gd name="connsiteX1" fmla="*/ 2476500 w 2476500"/>
                  <a:gd name="connsiteY1" fmla="*/ 0 h 803742"/>
                  <a:gd name="connsiteX0" fmla="*/ 0 w 2476500"/>
                  <a:gd name="connsiteY0" fmla="*/ 452439 h 794155"/>
                  <a:gd name="connsiteX1" fmla="*/ 2476500 w 2476500"/>
                  <a:gd name="connsiteY1" fmla="*/ 0 h 794155"/>
                  <a:gd name="connsiteX0" fmla="*/ 0 w 2476500"/>
                  <a:gd name="connsiteY0" fmla="*/ 285751 h 658151"/>
                  <a:gd name="connsiteX1" fmla="*/ 2476500 w 2476500"/>
                  <a:gd name="connsiteY1" fmla="*/ 0 h 658151"/>
                  <a:gd name="connsiteX0" fmla="*/ 0 w 2462213"/>
                  <a:gd name="connsiteY0" fmla="*/ 528639 h 857924"/>
                  <a:gd name="connsiteX1" fmla="*/ 2462213 w 2462213"/>
                  <a:gd name="connsiteY1" fmla="*/ 0 h 857924"/>
                  <a:gd name="connsiteX0" fmla="*/ 0 w 2462213"/>
                  <a:gd name="connsiteY0" fmla="*/ 528639 h 618814"/>
                  <a:gd name="connsiteX1" fmla="*/ 2462213 w 2462213"/>
                  <a:gd name="connsiteY1" fmla="*/ 0 h 618814"/>
                  <a:gd name="connsiteX0" fmla="*/ 0 w 2462213"/>
                  <a:gd name="connsiteY0" fmla="*/ 528639 h 528639"/>
                  <a:gd name="connsiteX1" fmla="*/ 2462213 w 2462213"/>
                  <a:gd name="connsiteY1" fmla="*/ 0 h 528639"/>
                  <a:gd name="connsiteX0" fmla="*/ 0 w 2181226"/>
                  <a:gd name="connsiteY0" fmla="*/ 400052 h 400052"/>
                  <a:gd name="connsiteX1" fmla="*/ 2181226 w 2181226"/>
                  <a:gd name="connsiteY1" fmla="*/ 0 h 400052"/>
                  <a:gd name="connsiteX0" fmla="*/ 0 w 2181226"/>
                  <a:gd name="connsiteY0" fmla="*/ 420987 h 420987"/>
                  <a:gd name="connsiteX1" fmla="*/ 2181226 w 2181226"/>
                  <a:gd name="connsiteY1" fmla="*/ 20935 h 420987"/>
                  <a:gd name="connsiteX0" fmla="*/ 0 w 2181226"/>
                  <a:gd name="connsiteY0" fmla="*/ 411678 h 411678"/>
                  <a:gd name="connsiteX1" fmla="*/ 2181226 w 2181226"/>
                  <a:gd name="connsiteY1" fmla="*/ 11626 h 411678"/>
                  <a:gd name="connsiteX0" fmla="*/ 0 w 2157336"/>
                  <a:gd name="connsiteY0" fmla="*/ 367289 h 367289"/>
                  <a:gd name="connsiteX1" fmla="*/ 2157336 w 2157336"/>
                  <a:gd name="connsiteY1" fmla="*/ 12717 h 367289"/>
                  <a:gd name="connsiteX0" fmla="*/ 0 w 2157336"/>
                  <a:gd name="connsiteY0" fmla="*/ 366016 h 367538"/>
                  <a:gd name="connsiteX1" fmla="*/ 2157336 w 2157336"/>
                  <a:gd name="connsiteY1" fmla="*/ 11444 h 367538"/>
                  <a:gd name="connsiteX0" fmla="*/ 0 w 2157336"/>
                  <a:gd name="connsiteY0" fmla="*/ 354572 h 357144"/>
                  <a:gd name="connsiteX1" fmla="*/ 2157336 w 2157336"/>
                  <a:gd name="connsiteY1" fmla="*/ 0 h 357144"/>
                  <a:gd name="connsiteX0" fmla="*/ 0 w 1543425"/>
                  <a:gd name="connsiteY0" fmla="*/ 175004 h 181381"/>
                  <a:gd name="connsiteX1" fmla="*/ 1543425 w 1543425"/>
                  <a:gd name="connsiteY1" fmla="*/ 0 h 181381"/>
                  <a:gd name="connsiteX0" fmla="*/ 0 w 1543425"/>
                  <a:gd name="connsiteY0" fmla="*/ 175004 h 175004"/>
                  <a:gd name="connsiteX1" fmla="*/ 1543425 w 1543425"/>
                  <a:gd name="connsiteY1" fmla="*/ 0 h 175004"/>
                </a:gdLst>
                <a:ahLst/>
                <a:cxnLst>
                  <a:cxn ang="0">
                    <a:pos x="connsiteX0" y="connsiteY0"/>
                  </a:cxn>
                  <a:cxn ang="0">
                    <a:pos x="connsiteX1" y="connsiteY1"/>
                  </a:cxn>
                </a:cxnLst>
                <a:rect l="l" t="t" r="r" b="b"/>
                <a:pathLst>
                  <a:path w="1543425" h="175004">
                    <a:moveTo>
                      <a:pt x="0" y="175004"/>
                    </a:moveTo>
                    <a:cubicBezTo>
                      <a:pt x="903045" y="158600"/>
                      <a:pt x="1011979" y="115357"/>
                      <a:pt x="1543425"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5" name="Freeform 227"/>
              <p:cNvSpPr/>
              <p:nvPr/>
            </p:nvSpPr>
            <p:spPr bwMode="auto">
              <a:xfrm>
                <a:off x="4166488" y="2906899"/>
                <a:ext cx="1329040" cy="190301"/>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 name="connsiteX0" fmla="*/ 0 w 2476500"/>
                  <a:gd name="connsiteY0" fmla="*/ 452439 h 803742"/>
                  <a:gd name="connsiteX1" fmla="*/ 2476500 w 2476500"/>
                  <a:gd name="connsiteY1" fmla="*/ 0 h 803742"/>
                  <a:gd name="connsiteX0" fmla="*/ 0 w 2476500"/>
                  <a:gd name="connsiteY0" fmla="*/ 452439 h 794155"/>
                  <a:gd name="connsiteX1" fmla="*/ 2476500 w 2476500"/>
                  <a:gd name="connsiteY1" fmla="*/ 0 h 794155"/>
                  <a:gd name="connsiteX0" fmla="*/ 0 w 2476500"/>
                  <a:gd name="connsiteY0" fmla="*/ 285751 h 658151"/>
                  <a:gd name="connsiteX1" fmla="*/ 2476500 w 2476500"/>
                  <a:gd name="connsiteY1" fmla="*/ 0 h 658151"/>
                  <a:gd name="connsiteX0" fmla="*/ 0 w 2462213"/>
                  <a:gd name="connsiteY0" fmla="*/ 528639 h 857924"/>
                  <a:gd name="connsiteX1" fmla="*/ 2462213 w 2462213"/>
                  <a:gd name="connsiteY1" fmla="*/ 0 h 857924"/>
                  <a:gd name="connsiteX0" fmla="*/ 0 w 2462213"/>
                  <a:gd name="connsiteY0" fmla="*/ 528639 h 618814"/>
                  <a:gd name="connsiteX1" fmla="*/ 2462213 w 2462213"/>
                  <a:gd name="connsiteY1" fmla="*/ 0 h 618814"/>
                  <a:gd name="connsiteX0" fmla="*/ 0 w 2462213"/>
                  <a:gd name="connsiteY0" fmla="*/ 528639 h 528639"/>
                  <a:gd name="connsiteX1" fmla="*/ 2462213 w 2462213"/>
                  <a:gd name="connsiteY1" fmla="*/ 0 h 528639"/>
                  <a:gd name="connsiteX0" fmla="*/ 0 w 2181226"/>
                  <a:gd name="connsiteY0" fmla="*/ 400052 h 400052"/>
                  <a:gd name="connsiteX1" fmla="*/ 2181226 w 2181226"/>
                  <a:gd name="connsiteY1" fmla="*/ 0 h 400052"/>
                  <a:gd name="connsiteX0" fmla="*/ 0 w 2181226"/>
                  <a:gd name="connsiteY0" fmla="*/ 420987 h 420987"/>
                  <a:gd name="connsiteX1" fmla="*/ 2181226 w 2181226"/>
                  <a:gd name="connsiteY1" fmla="*/ 20935 h 420987"/>
                  <a:gd name="connsiteX0" fmla="*/ 0 w 2181226"/>
                  <a:gd name="connsiteY0" fmla="*/ 411678 h 411678"/>
                  <a:gd name="connsiteX1" fmla="*/ 2181226 w 2181226"/>
                  <a:gd name="connsiteY1" fmla="*/ 11626 h 411678"/>
                  <a:gd name="connsiteX0" fmla="*/ 0 w 2157336"/>
                  <a:gd name="connsiteY0" fmla="*/ 367289 h 367289"/>
                  <a:gd name="connsiteX1" fmla="*/ 2157336 w 2157336"/>
                  <a:gd name="connsiteY1" fmla="*/ 12717 h 367289"/>
                  <a:gd name="connsiteX0" fmla="*/ 0 w 2157336"/>
                  <a:gd name="connsiteY0" fmla="*/ 366016 h 367538"/>
                  <a:gd name="connsiteX1" fmla="*/ 2157336 w 2157336"/>
                  <a:gd name="connsiteY1" fmla="*/ 11444 h 367538"/>
                  <a:gd name="connsiteX0" fmla="*/ 0 w 2157336"/>
                  <a:gd name="connsiteY0" fmla="*/ 354572 h 357144"/>
                  <a:gd name="connsiteX1" fmla="*/ 2157336 w 2157336"/>
                  <a:gd name="connsiteY1" fmla="*/ 0 h 357144"/>
                  <a:gd name="connsiteX0" fmla="*/ 0 w 1543425"/>
                  <a:gd name="connsiteY0" fmla="*/ 175004 h 181381"/>
                  <a:gd name="connsiteX1" fmla="*/ 1543425 w 1543425"/>
                  <a:gd name="connsiteY1" fmla="*/ 0 h 181381"/>
                  <a:gd name="connsiteX0" fmla="*/ 0 w 1543425"/>
                  <a:gd name="connsiteY0" fmla="*/ 175004 h 175004"/>
                  <a:gd name="connsiteX1" fmla="*/ 1543425 w 1543425"/>
                  <a:gd name="connsiteY1" fmla="*/ 0 h 175004"/>
                </a:gdLst>
                <a:ahLst/>
                <a:cxnLst>
                  <a:cxn ang="0">
                    <a:pos x="connsiteX0" y="connsiteY0"/>
                  </a:cxn>
                  <a:cxn ang="0">
                    <a:pos x="connsiteX1" y="connsiteY1"/>
                  </a:cxn>
                </a:cxnLst>
                <a:rect l="l" t="t" r="r" b="b"/>
                <a:pathLst>
                  <a:path w="1543425" h="175004">
                    <a:moveTo>
                      <a:pt x="0" y="175004"/>
                    </a:moveTo>
                    <a:cubicBezTo>
                      <a:pt x="903045" y="158600"/>
                      <a:pt x="1011979" y="115357"/>
                      <a:pt x="1543425"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6" name="Freeform 228"/>
              <p:cNvSpPr/>
              <p:nvPr/>
            </p:nvSpPr>
            <p:spPr bwMode="auto">
              <a:xfrm>
                <a:off x="3660171" y="2594756"/>
                <a:ext cx="2494361" cy="713483"/>
              </a:xfrm>
              <a:custGeom>
                <a:avLst/>
                <a:gdLst>
                  <a:gd name="connsiteX0" fmla="*/ 0 w 2476500"/>
                  <a:gd name="connsiteY0" fmla="*/ 442913 h 442913"/>
                  <a:gd name="connsiteX1" fmla="*/ 2476500 w 2476500"/>
                  <a:gd name="connsiteY1" fmla="*/ 0 h 442913"/>
                  <a:gd name="connsiteX0" fmla="*/ 0 w 2476500"/>
                  <a:gd name="connsiteY0" fmla="*/ 689909 h 689909"/>
                  <a:gd name="connsiteX1" fmla="*/ 2476500 w 2476500"/>
                  <a:gd name="connsiteY1" fmla="*/ 246996 h 689909"/>
                  <a:gd name="connsiteX0" fmla="*/ 0 w 2476500"/>
                  <a:gd name="connsiteY0" fmla="*/ 665734 h 666431"/>
                  <a:gd name="connsiteX1" fmla="*/ 2476500 w 2476500"/>
                  <a:gd name="connsiteY1" fmla="*/ 222821 h 666431"/>
                  <a:gd name="connsiteX0" fmla="*/ 0 w 2476500"/>
                  <a:gd name="connsiteY0" fmla="*/ 703030 h 703678"/>
                  <a:gd name="connsiteX1" fmla="*/ 2476500 w 2476500"/>
                  <a:gd name="connsiteY1" fmla="*/ 260117 h 703678"/>
                  <a:gd name="connsiteX0" fmla="*/ 0 w 2476500"/>
                  <a:gd name="connsiteY0" fmla="*/ 636706 h 637447"/>
                  <a:gd name="connsiteX1" fmla="*/ 2476500 w 2476500"/>
                  <a:gd name="connsiteY1" fmla="*/ 193793 h 637447"/>
                  <a:gd name="connsiteX0" fmla="*/ 0 w 2476500"/>
                  <a:gd name="connsiteY0" fmla="*/ 646334 h 647060"/>
                  <a:gd name="connsiteX1" fmla="*/ 2476500 w 2476500"/>
                  <a:gd name="connsiteY1" fmla="*/ 203421 h 647060"/>
                  <a:gd name="connsiteX0" fmla="*/ 0 w 2476500"/>
                  <a:gd name="connsiteY0" fmla="*/ 634632 h 645520"/>
                  <a:gd name="connsiteX1" fmla="*/ 2476500 w 2476500"/>
                  <a:gd name="connsiteY1" fmla="*/ 191719 h 645520"/>
                  <a:gd name="connsiteX0" fmla="*/ 0 w 2476500"/>
                  <a:gd name="connsiteY0" fmla="*/ 624536 h 653384"/>
                  <a:gd name="connsiteX1" fmla="*/ 2476500 w 2476500"/>
                  <a:gd name="connsiteY1" fmla="*/ 181623 h 653384"/>
                  <a:gd name="connsiteX0" fmla="*/ 0 w 2476500"/>
                  <a:gd name="connsiteY0" fmla="*/ 639255 h 667387"/>
                  <a:gd name="connsiteX1" fmla="*/ 2476500 w 2476500"/>
                  <a:gd name="connsiteY1" fmla="*/ 196342 h 667387"/>
                  <a:gd name="connsiteX0" fmla="*/ 0 w 2528888"/>
                  <a:gd name="connsiteY0" fmla="*/ 656259 h 684036"/>
                  <a:gd name="connsiteX1" fmla="*/ 2528888 w 2528888"/>
                  <a:gd name="connsiteY1" fmla="*/ 194296 h 684036"/>
                  <a:gd name="connsiteX0" fmla="*/ 0 w 2514600"/>
                  <a:gd name="connsiteY0" fmla="*/ 898236 h 921853"/>
                  <a:gd name="connsiteX1" fmla="*/ 2514600 w 2514600"/>
                  <a:gd name="connsiteY1" fmla="*/ 169573 h 921853"/>
                  <a:gd name="connsiteX0" fmla="*/ 0 w 2514600"/>
                  <a:gd name="connsiteY0" fmla="*/ 728663 h 786814"/>
                  <a:gd name="connsiteX1" fmla="*/ 2514600 w 2514600"/>
                  <a:gd name="connsiteY1" fmla="*/ 0 h 786814"/>
                  <a:gd name="connsiteX0" fmla="*/ 0 w 2476500"/>
                  <a:gd name="connsiteY0" fmla="*/ 585788 h 657077"/>
                  <a:gd name="connsiteX1" fmla="*/ 2476500 w 2476500"/>
                  <a:gd name="connsiteY1" fmla="*/ 0 h 657077"/>
                  <a:gd name="connsiteX0" fmla="*/ 0 w 2476500"/>
                  <a:gd name="connsiteY0" fmla="*/ 585788 h 985340"/>
                  <a:gd name="connsiteX1" fmla="*/ 2476500 w 2476500"/>
                  <a:gd name="connsiteY1" fmla="*/ 0 h 985340"/>
                  <a:gd name="connsiteX0" fmla="*/ 0 w 2476500"/>
                  <a:gd name="connsiteY0" fmla="*/ 585788 h 961410"/>
                  <a:gd name="connsiteX1" fmla="*/ 2476500 w 2476500"/>
                  <a:gd name="connsiteY1" fmla="*/ 0 h 961410"/>
                  <a:gd name="connsiteX0" fmla="*/ 0 w 2476500"/>
                  <a:gd name="connsiteY0" fmla="*/ 585788 h 981986"/>
                  <a:gd name="connsiteX1" fmla="*/ 2476500 w 2476500"/>
                  <a:gd name="connsiteY1" fmla="*/ 0 h 981986"/>
                  <a:gd name="connsiteX0" fmla="*/ 0 w 2495550"/>
                  <a:gd name="connsiteY0" fmla="*/ 561976 h 962548"/>
                  <a:gd name="connsiteX1" fmla="*/ 2495550 w 2495550"/>
                  <a:gd name="connsiteY1" fmla="*/ 0 h 962548"/>
                  <a:gd name="connsiteX0" fmla="*/ 0 w 2495550"/>
                  <a:gd name="connsiteY0" fmla="*/ 561976 h 917200"/>
                  <a:gd name="connsiteX1" fmla="*/ 2495550 w 2495550"/>
                  <a:gd name="connsiteY1" fmla="*/ 0 h 917200"/>
                  <a:gd name="connsiteX0" fmla="*/ 0 w 2495550"/>
                  <a:gd name="connsiteY0" fmla="*/ 561976 h 902477"/>
                  <a:gd name="connsiteX1" fmla="*/ 2495550 w 2495550"/>
                  <a:gd name="connsiteY1" fmla="*/ 0 h 902477"/>
                  <a:gd name="connsiteX0" fmla="*/ 0 w 2495550"/>
                  <a:gd name="connsiteY0" fmla="*/ 561976 h 894802"/>
                  <a:gd name="connsiteX1" fmla="*/ 2495550 w 2495550"/>
                  <a:gd name="connsiteY1" fmla="*/ 0 h 894802"/>
                  <a:gd name="connsiteX0" fmla="*/ 0 w 2476500"/>
                  <a:gd name="connsiteY0" fmla="*/ 452439 h 803742"/>
                  <a:gd name="connsiteX1" fmla="*/ 2476500 w 2476500"/>
                  <a:gd name="connsiteY1" fmla="*/ 0 h 803742"/>
                  <a:gd name="connsiteX0" fmla="*/ 0 w 2476500"/>
                  <a:gd name="connsiteY0" fmla="*/ 452439 h 794155"/>
                  <a:gd name="connsiteX1" fmla="*/ 2476500 w 2476500"/>
                  <a:gd name="connsiteY1" fmla="*/ 0 h 794155"/>
                  <a:gd name="connsiteX0" fmla="*/ 0 w 2510047"/>
                  <a:gd name="connsiteY0" fmla="*/ 716785 h 1018883"/>
                  <a:gd name="connsiteX1" fmla="*/ 2510047 w 2510047"/>
                  <a:gd name="connsiteY1" fmla="*/ 0 h 1018883"/>
                  <a:gd name="connsiteX0" fmla="*/ 0 w 2510047"/>
                  <a:gd name="connsiteY0" fmla="*/ 716785 h 1042168"/>
                  <a:gd name="connsiteX1" fmla="*/ 2510047 w 2510047"/>
                  <a:gd name="connsiteY1" fmla="*/ 0 h 1042168"/>
                </a:gdLst>
                <a:ahLst/>
                <a:cxnLst>
                  <a:cxn ang="0">
                    <a:pos x="connsiteX0" y="connsiteY0"/>
                  </a:cxn>
                  <a:cxn ang="0">
                    <a:pos x="connsiteX1" y="connsiteY1"/>
                  </a:cxn>
                </a:cxnLst>
                <a:rect l="l" t="t" r="r" b="b"/>
                <a:pathLst>
                  <a:path w="2510047" h="1042168">
                    <a:moveTo>
                      <a:pt x="0" y="716785"/>
                    </a:moveTo>
                    <a:cubicBezTo>
                      <a:pt x="1111250" y="1669285"/>
                      <a:pt x="1746251" y="252306"/>
                      <a:pt x="2510047" y="0"/>
                    </a:cubicBezTo>
                  </a:path>
                </a:pathLst>
              </a:custGeom>
              <a:noFill/>
              <a:ln w="857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7" name="Freeform 229"/>
              <p:cNvSpPr/>
              <p:nvPr/>
            </p:nvSpPr>
            <p:spPr bwMode="auto">
              <a:xfrm>
                <a:off x="5243512" y="2524125"/>
                <a:ext cx="290513" cy="266700"/>
              </a:xfrm>
              <a:custGeom>
                <a:avLst/>
                <a:gdLst>
                  <a:gd name="connsiteX0" fmla="*/ 295275 w 295275"/>
                  <a:gd name="connsiteY0" fmla="*/ 261937 h 261937"/>
                  <a:gd name="connsiteX1" fmla="*/ 0 w 295275"/>
                  <a:gd name="connsiteY1" fmla="*/ 0 h 261937"/>
                  <a:gd name="connsiteX0" fmla="*/ 290513 w 290513"/>
                  <a:gd name="connsiteY0" fmla="*/ 266700 h 266700"/>
                  <a:gd name="connsiteX1" fmla="*/ 0 w 290513"/>
                  <a:gd name="connsiteY1" fmla="*/ 0 h 266700"/>
                  <a:gd name="connsiteX0" fmla="*/ 290513 w 290513"/>
                  <a:gd name="connsiteY0" fmla="*/ 266700 h 266700"/>
                  <a:gd name="connsiteX1" fmla="*/ 0 w 290513"/>
                  <a:gd name="connsiteY1" fmla="*/ 0 h 266700"/>
                </a:gdLst>
                <a:ahLst/>
                <a:cxnLst>
                  <a:cxn ang="0">
                    <a:pos x="connsiteX0" y="connsiteY0"/>
                  </a:cxn>
                  <a:cxn ang="0">
                    <a:pos x="connsiteX1" y="connsiteY1"/>
                  </a:cxn>
                </a:cxnLst>
                <a:rect l="l" t="t" r="r" b="b"/>
                <a:pathLst>
                  <a:path w="290513" h="266700">
                    <a:moveTo>
                      <a:pt x="290513" y="266700"/>
                    </a:moveTo>
                    <a:cubicBezTo>
                      <a:pt x="193675" y="177800"/>
                      <a:pt x="96838" y="141288"/>
                      <a:pt x="0" y="0"/>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8" name="Freeform 230"/>
              <p:cNvSpPr/>
              <p:nvPr/>
            </p:nvSpPr>
            <p:spPr bwMode="auto">
              <a:xfrm>
                <a:off x="5462588" y="2189243"/>
                <a:ext cx="242888" cy="149145"/>
              </a:xfrm>
              <a:custGeom>
                <a:avLst/>
                <a:gdLst>
                  <a:gd name="connsiteX0" fmla="*/ 228600 w 228600"/>
                  <a:gd name="connsiteY0" fmla="*/ 123825 h 123825"/>
                  <a:gd name="connsiteX1" fmla="*/ 228600 w 228600"/>
                  <a:gd name="connsiteY1" fmla="*/ 123825 h 123825"/>
                  <a:gd name="connsiteX2" fmla="*/ 0 w 228600"/>
                  <a:gd name="connsiteY2" fmla="*/ 0 h 123825"/>
                  <a:gd name="connsiteX0" fmla="*/ 228600 w 228600"/>
                  <a:gd name="connsiteY0" fmla="*/ 134676 h 134676"/>
                  <a:gd name="connsiteX1" fmla="*/ 228600 w 228600"/>
                  <a:gd name="connsiteY1" fmla="*/ 134676 h 134676"/>
                  <a:gd name="connsiteX2" fmla="*/ 0 w 228600"/>
                  <a:gd name="connsiteY2" fmla="*/ 10851 h 134676"/>
                  <a:gd name="connsiteX0" fmla="*/ 228600 w 228600"/>
                  <a:gd name="connsiteY0" fmla="*/ 144824 h 144824"/>
                  <a:gd name="connsiteX1" fmla="*/ 228600 w 228600"/>
                  <a:gd name="connsiteY1" fmla="*/ 144824 h 144824"/>
                  <a:gd name="connsiteX2" fmla="*/ 0 w 228600"/>
                  <a:gd name="connsiteY2" fmla="*/ 20999 h 144824"/>
                  <a:gd name="connsiteX0" fmla="*/ 228600 w 242888"/>
                  <a:gd name="connsiteY0" fmla="*/ 144382 h 149145"/>
                  <a:gd name="connsiteX1" fmla="*/ 242888 w 242888"/>
                  <a:gd name="connsiteY1" fmla="*/ 149145 h 149145"/>
                  <a:gd name="connsiteX2" fmla="*/ 0 w 242888"/>
                  <a:gd name="connsiteY2" fmla="*/ 20557 h 149145"/>
                </a:gdLst>
                <a:ahLst/>
                <a:cxnLst>
                  <a:cxn ang="0">
                    <a:pos x="connsiteX0" y="connsiteY0"/>
                  </a:cxn>
                  <a:cxn ang="0">
                    <a:pos x="connsiteX1" y="connsiteY1"/>
                  </a:cxn>
                  <a:cxn ang="0">
                    <a:pos x="connsiteX2" y="connsiteY2"/>
                  </a:cxn>
                </a:cxnLst>
                <a:rect l="l" t="t" r="r" b="b"/>
                <a:pathLst>
                  <a:path w="242888" h="149145">
                    <a:moveTo>
                      <a:pt x="228600" y="144382"/>
                    </a:moveTo>
                    <a:lnTo>
                      <a:pt x="242888" y="149145"/>
                    </a:lnTo>
                    <a:cubicBezTo>
                      <a:pt x="166688" y="107870"/>
                      <a:pt x="300037" y="-57230"/>
                      <a:pt x="0" y="20557"/>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09" name="Freeform 231"/>
              <p:cNvSpPr/>
              <p:nvPr/>
            </p:nvSpPr>
            <p:spPr bwMode="auto">
              <a:xfrm>
                <a:off x="5572125" y="2986088"/>
                <a:ext cx="52388" cy="171450"/>
              </a:xfrm>
              <a:custGeom>
                <a:avLst/>
                <a:gdLst>
                  <a:gd name="connsiteX0" fmla="*/ 52388 w 52388"/>
                  <a:gd name="connsiteY0" fmla="*/ 171450 h 171450"/>
                  <a:gd name="connsiteX1" fmla="*/ 0 w 52388"/>
                  <a:gd name="connsiteY1" fmla="*/ 0 h 171450"/>
                  <a:gd name="connsiteX0" fmla="*/ 52388 w 52388"/>
                  <a:gd name="connsiteY0" fmla="*/ 171450 h 171450"/>
                  <a:gd name="connsiteX1" fmla="*/ 0 w 52388"/>
                  <a:gd name="connsiteY1" fmla="*/ 0 h 171450"/>
                </a:gdLst>
                <a:ahLst/>
                <a:cxnLst>
                  <a:cxn ang="0">
                    <a:pos x="connsiteX0" y="connsiteY0"/>
                  </a:cxn>
                  <a:cxn ang="0">
                    <a:pos x="connsiteX1" y="connsiteY1"/>
                  </a:cxn>
                </a:cxnLst>
                <a:rect l="l" t="t" r="r" b="b"/>
                <a:pathLst>
                  <a:path w="52388" h="171450">
                    <a:moveTo>
                      <a:pt x="52388" y="171450"/>
                    </a:moveTo>
                    <a:cubicBezTo>
                      <a:pt x="-3175" y="138113"/>
                      <a:pt x="17463" y="57150"/>
                      <a:pt x="0" y="0"/>
                    </a:cubicBez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0" name="Freeform 232"/>
              <p:cNvSpPr/>
              <p:nvPr/>
            </p:nvSpPr>
            <p:spPr bwMode="auto">
              <a:xfrm>
                <a:off x="5329416" y="3057526"/>
                <a:ext cx="3476445" cy="2366332"/>
              </a:xfrm>
              <a:custGeom>
                <a:avLst/>
                <a:gdLst>
                  <a:gd name="connsiteX0" fmla="*/ 4762 w 3238500"/>
                  <a:gd name="connsiteY0" fmla="*/ 0 h 2295525"/>
                  <a:gd name="connsiteX1" fmla="*/ 4762 w 3238500"/>
                  <a:gd name="connsiteY1" fmla="*/ 176213 h 2295525"/>
                  <a:gd name="connsiteX2" fmla="*/ 414337 w 3238500"/>
                  <a:gd name="connsiteY2" fmla="*/ 1238250 h 2295525"/>
                  <a:gd name="connsiteX3" fmla="*/ 847725 w 3238500"/>
                  <a:gd name="connsiteY3" fmla="*/ 2295525 h 2295525"/>
                  <a:gd name="connsiteX4" fmla="*/ 1262062 w 3238500"/>
                  <a:gd name="connsiteY4" fmla="*/ 2138363 h 2295525"/>
                  <a:gd name="connsiteX5" fmla="*/ 3238500 w 3238500"/>
                  <a:gd name="connsiteY5" fmla="*/ 1076325 h 2295525"/>
                  <a:gd name="connsiteX6" fmla="*/ 2481262 w 3238500"/>
                  <a:gd name="connsiteY6" fmla="*/ 752475 h 2295525"/>
                  <a:gd name="connsiteX7" fmla="*/ 1643062 w 3238500"/>
                  <a:gd name="connsiteY7" fmla="*/ 914400 h 2295525"/>
                  <a:gd name="connsiteX8" fmla="*/ 1271587 w 3238500"/>
                  <a:gd name="connsiteY8" fmla="*/ 371475 h 2295525"/>
                  <a:gd name="connsiteX9" fmla="*/ 1114425 w 3238500"/>
                  <a:gd name="connsiteY9" fmla="*/ 285750 h 2295525"/>
                  <a:gd name="connsiteX10" fmla="*/ 609600 w 3238500"/>
                  <a:gd name="connsiteY10" fmla="*/ 138113 h 2295525"/>
                  <a:gd name="connsiteX11" fmla="*/ 190500 w 3238500"/>
                  <a:gd name="connsiteY11" fmla="*/ 190500 h 2295525"/>
                  <a:gd name="connsiteX12" fmla="*/ 0 w 3238500"/>
                  <a:gd name="connsiteY12" fmla="*/ 166688 h 2295525"/>
                  <a:gd name="connsiteX0" fmla="*/ 169081 w 3402819"/>
                  <a:gd name="connsiteY0" fmla="*/ 0 h 2295525"/>
                  <a:gd name="connsiteX1" fmla="*/ 169081 w 3402819"/>
                  <a:gd name="connsiteY1" fmla="*/ 176213 h 2295525"/>
                  <a:gd name="connsiteX2" fmla="*/ 578656 w 3402819"/>
                  <a:gd name="connsiteY2" fmla="*/ 1238250 h 2295525"/>
                  <a:gd name="connsiteX3" fmla="*/ 1012044 w 3402819"/>
                  <a:gd name="connsiteY3" fmla="*/ 2295525 h 2295525"/>
                  <a:gd name="connsiteX4" fmla="*/ 1426381 w 3402819"/>
                  <a:gd name="connsiteY4" fmla="*/ 2138363 h 2295525"/>
                  <a:gd name="connsiteX5" fmla="*/ 3402819 w 3402819"/>
                  <a:gd name="connsiteY5" fmla="*/ 1076325 h 2295525"/>
                  <a:gd name="connsiteX6" fmla="*/ 2645581 w 3402819"/>
                  <a:gd name="connsiteY6" fmla="*/ 752475 h 2295525"/>
                  <a:gd name="connsiteX7" fmla="*/ 1807381 w 3402819"/>
                  <a:gd name="connsiteY7" fmla="*/ 914400 h 2295525"/>
                  <a:gd name="connsiteX8" fmla="*/ 1435906 w 3402819"/>
                  <a:gd name="connsiteY8" fmla="*/ 371475 h 2295525"/>
                  <a:gd name="connsiteX9" fmla="*/ 1278744 w 3402819"/>
                  <a:gd name="connsiteY9" fmla="*/ 285750 h 2295525"/>
                  <a:gd name="connsiteX10" fmla="*/ 773919 w 3402819"/>
                  <a:gd name="connsiteY10" fmla="*/ 138113 h 2295525"/>
                  <a:gd name="connsiteX11" fmla="*/ 354819 w 3402819"/>
                  <a:gd name="connsiteY11" fmla="*/ 190500 h 2295525"/>
                  <a:gd name="connsiteX12" fmla="*/ 164319 w 3402819"/>
                  <a:gd name="connsiteY12" fmla="*/ 166688 h 2295525"/>
                  <a:gd name="connsiteX0" fmla="*/ 217432 w 3451170"/>
                  <a:gd name="connsiteY0" fmla="*/ 0 h 2295525"/>
                  <a:gd name="connsiteX1" fmla="*/ 217432 w 3451170"/>
                  <a:gd name="connsiteY1" fmla="*/ 176213 h 2295525"/>
                  <a:gd name="connsiteX2" fmla="*/ 627007 w 3451170"/>
                  <a:gd name="connsiteY2" fmla="*/ 1238250 h 2295525"/>
                  <a:gd name="connsiteX3" fmla="*/ 1060395 w 3451170"/>
                  <a:gd name="connsiteY3" fmla="*/ 2295525 h 2295525"/>
                  <a:gd name="connsiteX4" fmla="*/ 1474732 w 3451170"/>
                  <a:gd name="connsiteY4" fmla="*/ 2138363 h 2295525"/>
                  <a:gd name="connsiteX5" fmla="*/ 3451170 w 3451170"/>
                  <a:gd name="connsiteY5" fmla="*/ 1076325 h 2295525"/>
                  <a:gd name="connsiteX6" fmla="*/ 2693932 w 3451170"/>
                  <a:gd name="connsiteY6" fmla="*/ 752475 h 2295525"/>
                  <a:gd name="connsiteX7" fmla="*/ 1855732 w 3451170"/>
                  <a:gd name="connsiteY7" fmla="*/ 914400 h 2295525"/>
                  <a:gd name="connsiteX8" fmla="*/ 1484257 w 3451170"/>
                  <a:gd name="connsiteY8" fmla="*/ 371475 h 2295525"/>
                  <a:gd name="connsiteX9" fmla="*/ 1327095 w 3451170"/>
                  <a:gd name="connsiteY9" fmla="*/ 285750 h 2295525"/>
                  <a:gd name="connsiteX10" fmla="*/ 822270 w 3451170"/>
                  <a:gd name="connsiteY10" fmla="*/ 138113 h 2295525"/>
                  <a:gd name="connsiteX11" fmla="*/ 403170 w 3451170"/>
                  <a:gd name="connsiteY11" fmla="*/ 190500 h 2295525"/>
                  <a:gd name="connsiteX12" fmla="*/ 212670 w 3451170"/>
                  <a:gd name="connsiteY12" fmla="*/ 166688 h 2295525"/>
                  <a:gd name="connsiteX0" fmla="*/ 217432 w 3451170"/>
                  <a:gd name="connsiteY0" fmla="*/ 0 h 2295525"/>
                  <a:gd name="connsiteX1" fmla="*/ 217432 w 3451170"/>
                  <a:gd name="connsiteY1" fmla="*/ 176213 h 2295525"/>
                  <a:gd name="connsiteX2" fmla="*/ 627007 w 3451170"/>
                  <a:gd name="connsiteY2" fmla="*/ 1238250 h 2295525"/>
                  <a:gd name="connsiteX3" fmla="*/ 1060395 w 3451170"/>
                  <a:gd name="connsiteY3" fmla="*/ 2295525 h 2295525"/>
                  <a:gd name="connsiteX4" fmla="*/ 1474732 w 3451170"/>
                  <a:gd name="connsiteY4" fmla="*/ 2138363 h 2295525"/>
                  <a:gd name="connsiteX5" fmla="*/ 3451170 w 3451170"/>
                  <a:gd name="connsiteY5" fmla="*/ 1076325 h 2295525"/>
                  <a:gd name="connsiteX6" fmla="*/ 2693932 w 3451170"/>
                  <a:gd name="connsiteY6" fmla="*/ 752475 h 2295525"/>
                  <a:gd name="connsiteX7" fmla="*/ 1855732 w 3451170"/>
                  <a:gd name="connsiteY7" fmla="*/ 914400 h 2295525"/>
                  <a:gd name="connsiteX8" fmla="*/ 1484257 w 3451170"/>
                  <a:gd name="connsiteY8" fmla="*/ 371475 h 2295525"/>
                  <a:gd name="connsiteX9" fmla="*/ 1327095 w 3451170"/>
                  <a:gd name="connsiteY9" fmla="*/ 285750 h 2295525"/>
                  <a:gd name="connsiteX10" fmla="*/ 822270 w 3451170"/>
                  <a:gd name="connsiteY10" fmla="*/ 138113 h 2295525"/>
                  <a:gd name="connsiteX11" fmla="*/ 403170 w 3451170"/>
                  <a:gd name="connsiteY11" fmla="*/ 190500 h 2295525"/>
                  <a:gd name="connsiteX12" fmla="*/ 274583 w 3451170"/>
                  <a:gd name="connsiteY12" fmla="*/ 152401 h 2295525"/>
                  <a:gd name="connsiteX0" fmla="*/ 242707 w 3476445"/>
                  <a:gd name="connsiteY0" fmla="*/ 0 h 2295525"/>
                  <a:gd name="connsiteX1" fmla="*/ 242707 w 3476445"/>
                  <a:gd name="connsiteY1" fmla="*/ 176213 h 2295525"/>
                  <a:gd name="connsiteX2" fmla="*/ 652282 w 3476445"/>
                  <a:gd name="connsiteY2" fmla="*/ 1238250 h 2295525"/>
                  <a:gd name="connsiteX3" fmla="*/ 1085670 w 3476445"/>
                  <a:gd name="connsiteY3" fmla="*/ 2295525 h 2295525"/>
                  <a:gd name="connsiteX4" fmla="*/ 1500007 w 3476445"/>
                  <a:gd name="connsiteY4" fmla="*/ 2138363 h 2295525"/>
                  <a:gd name="connsiteX5" fmla="*/ 3476445 w 3476445"/>
                  <a:gd name="connsiteY5" fmla="*/ 1076325 h 2295525"/>
                  <a:gd name="connsiteX6" fmla="*/ 2719207 w 3476445"/>
                  <a:gd name="connsiteY6" fmla="*/ 752475 h 2295525"/>
                  <a:gd name="connsiteX7" fmla="*/ 1881007 w 3476445"/>
                  <a:gd name="connsiteY7" fmla="*/ 914400 h 2295525"/>
                  <a:gd name="connsiteX8" fmla="*/ 1509532 w 3476445"/>
                  <a:gd name="connsiteY8" fmla="*/ 371475 h 2295525"/>
                  <a:gd name="connsiteX9" fmla="*/ 1352370 w 3476445"/>
                  <a:gd name="connsiteY9" fmla="*/ 285750 h 2295525"/>
                  <a:gd name="connsiteX10" fmla="*/ 847545 w 3476445"/>
                  <a:gd name="connsiteY10" fmla="*/ 138113 h 2295525"/>
                  <a:gd name="connsiteX11" fmla="*/ 428445 w 3476445"/>
                  <a:gd name="connsiteY11" fmla="*/ 190500 h 2295525"/>
                  <a:gd name="connsiteX12" fmla="*/ 299858 w 3476445"/>
                  <a:gd name="connsiteY12" fmla="*/ 152401 h 2295525"/>
                  <a:gd name="connsiteX0" fmla="*/ 242707 w 3476445"/>
                  <a:gd name="connsiteY0" fmla="*/ 0 h 2295525"/>
                  <a:gd name="connsiteX1" fmla="*/ 242707 w 3476445"/>
                  <a:gd name="connsiteY1" fmla="*/ 176213 h 2295525"/>
                  <a:gd name="connsiteX2" fmla="*/ 652282 w 3476445"/>
                  <a:gd name="connsiteY2" fmla="*/ 1238250 h 2295525"/>
                  <a:gd name="connsiteX3" fmla="*/ 1085670 w 3476445"/>
                  <a:gd name="connsiteY3" fmla="*/ 2295525 h 2295525"/>
                  <a:gd name="connsiteX4" fmla="*/ 1500007 w 3476445"/>
                  <a:gd name="connsiteY4" fmla="*/ 2138363 h 2295525"/>
                  <a:gd name="connsiteX5" fmla="*/ 3476445 w 3476445"/>
                  <a:gd name="connsiteY5" fmla="*/ 1076325 h 2295525"/>
                  <a:gd name="connsiteX6" fmla="*/ 2719207 w 3476445"/>
                  <a:gd name="connsiteY6" fmla="*/ 752475 h 2295525"/>
                  <a:gd name="connsiteX7" fmla="*/ 1881007 w 3476445"/>
                  <a:gd name="connsiteY7" fmla="*/ 914400 h 2295525"/>
                  <a:gd name="connsiteX8" fmla="*/ 1509532 w 3476445"/>
                  <a:gd name="connsiteY8" fmla="*/ 371475 h 2295525"/>
                  <a:gd name="connsiteX9" fmla="*/ 1352370 w 3476445"/>
                  <a:gd name="connsiteY9" fmla="*/ 285750 h 2295525"/>
                  <a:gd name="connsiteX10" fmla="*/ 847545 w 3476445"/>
                  <a:gd name="connsiteY10" fmla="*/ 138113 h 2295525"/>
                  <a:gd name="connsiteX11" fmla="*/ 428445 w 3476445"/>
                  <a:gd name="connsiteY11" fmla="*/ 190500 h 2295525"/>
                  <a:gd name="connsiteX12" fmla="*/ 299858 w 3476445"/>
                  <a:gd name="connsiteY12" fmla="*/ 152401 h 2295525"/>
                  <a:gd name="connsiteX0" fmla="*/ 242707 w 3476445"/>
                  <a:gd name="connsiteY0" fmla="*/ 0 h 2297722"/>
                  <a:gd name="connsiteX1" fmla="*/ 242707 w 3476445"/>
                  <a:gd name="connsiteY1" fmla="*/ 176213 h 2297722"/>
                  <a:gd name="connsiteX2" fmla="*/ 652282 w 3476445"/>
                  <a:gd name="connsiteY2" fmla="*/ 1238250 h 2297722"/>
                  <a:gd name="connsiteX3" fmla="*/ 1085670 w 3476445"/>
                  <a:gd name="connsiteY3" fmla="*/ 2295525 h 2297722"/>
                  <a:gd name="connsiteX4" fmla="*/ 1500007 w 3476445"/>
                  <a:gd name="connsiteY4" fmla="*/ 2138363 h 2297722"/>
                  <a:gd name="connsiteX5" fmla="*/ 3476445 w 3476445"/>
                  <a:gd name="connsiteY5" fmla="*/ 1076325 h 2297722"/>
                  <a:gd name="connsiteX6" fmla="*/ 2719207 w 3476445"/>
                  <a:gd name="connsiteY6" fmla="*/ 752475 h 2297722"/>
                  <a:gd name="connsiteX7" fmla="*/ 1881007 w 3476445"/>
                  <a:gd name="connsiteY7" fmla="*/ 914400 h 2297722"/>
                  <a:gd name="connsiteX8" fmla="*/ 1509532 w 3476445"/>
                  <a:gd name="connsiteY8" fmla="*/ 371475 h 2297722"/>
                  <a:gd name="connsiteX9" fmla="*/ 1352370 w 3476445"/>
                  <a:gd name="connsiteY9" fmla="*/ 285750 h 2297722"/>
                  <a:gd name="connsiteX10" fmla="*/ 847545 w 3476445"/>
                  <a:gd name="connsiteY10" fmla="*/ 138113 h 2297722"/>
                  <a:gd name="connsiteX11" fmla="*/ 428445 w 3476445"/>
                  <a:gd name="connsiteY11" fmla="*/ 190500 h 2297722"/>
                  <a:gd name="connsiteX12" fmla="*/ 299858 w 3476445"/>
                  <a:gd name="connsiteY12" fmla="*/ 152401 h 2297722"/>
                  <a:gd name="connsiteX0" fmla="*/ 242707 w 3476445"/>
                  <a:gd name="connsiteY0" fmla="*/ 0 h 2297970"/>
                  <a:gd name="connsiteX1" fmla="*/ 242707 w 3476445"/>
                  <a:gd name="connsiteY1" fmla="*/ 176213 h 2297970"/>
                  <a:gd name="connsiteX2" fmla="*/ 652282 w 3476445"/>
                  <a:gd name="connsiteY2" fmla="*/ 1238250 h 2297970"/>
                  <a:gd name="connsiteX3" fmla="*/ 1085670 w 3476445"/>
                  <a:gd name="connsiteY3" fmla="*/ 2295525 h 2297970"/>
                  <a:gd name="connsiteX4" fmla="*/ 1500007 w 3476445"/>
                  <a:gd name="connsiteY4" fmla="*/ 2138363 h 2297970"/>
                  <a:gd name="connsiteX5" fmla="*/ 3476445 w 3476445"/>
                  <a:gd name="connsiteY5" fmla="*/ 1076325 h 2297970"/>
                  <a:gd name="connsiteX6" fmla="*/ 2719207 w 3476445"/>
                  <a:gd name="connsiteY6" fmla="*/ 752475 h 2297970"/>
                  <a:gd name="connsiteX7" fmla="*/ 1881007 w 3476445"/>
                  <a:gd name="connsiteY7" fmla="*/ 914400 h 2297970"/>
                  <a:gd name="connsiteX8" fmla="*/ 1509532 w 3476445"/>
                  <a:gd name="connsiteY8" fmla="*/ 371475 h 2297970"/>
                  <a:gd name="connsiteX9" fmla="*/ 1352370 w 3476445"/>
                  <a:gd name="connsiteY9" fmla="*/ 285750 h 2297970"/>
                  <a:gd name="connsiteX10" fmla="*/ 847545 w 3476445"/>
                  <a:gd name="connsiteY10" fmla="*/ 138113 h 2297970"/>
                  <a:gd name="connsiteX11" fmla="*/ 428445 w 3476445"/>
                  <a:gd name="connsiteY11" fmla="*/ 190500 h 2297970"/>
                  <a:gd name="connsiteX12" fmla="*/ 299858 w 3476445"/>
                  <a:gd name="connsiteY12" fmla="*/ 152401 h 2297970"/>
                  <a:gd name="connsiteX0" fmla="*/ 242707 w 3476445"/>
                  <a:gd name="connsiteY0" fmla="*/ 0 h 2295525"/>
                  <a:gd name="connsiteX1" fmla="*/ 242707 w 3476445"/>
                  <a:gd name="connsiteY1" fmla="*/ 176213 h 2295525"/>
                  <a:gd name="connsiteX2" fmla="*/ 652282 w 3476445"/>
                  <a:gd name="connsiteY2" fmla="*/ 1238250 h 2295525"/>
                  <a:gd name="connsiteX3" fmla="*/ 1085670 w 3476445"/>
                  <a:gd name="connsiteY3" fmla="*/ 2295525 h 2295525"/>
                  <a:gd name="connsiteX4" fmla="*/ 1500007 w 3476445"/>
                  <a:gd name="connsiteY4" fmla="*/ 2138363 h 2295525"/>
                  <a:gd name="connsiteX5" fmla="*/ 3476445 w 3476445"/>
                  <a:gd name="connsiteY5" fmla="*/ 1076325 h 2295525"/>
                  <a:gd name="connsiteX6" fmla="*/ 2719207 w 3476445"/>
                  <a:gd name="connsiteY6" fmla="*/ 752475 h 2295525"/>
                  <a:gd name="connsiteX7" fmla="*/ 1881007 w 3476445"/>
                  <a:gd name="connsiteY7" fmla="*/ 914400 h 2295525"/>
                  <a:gd name="connsiteX8" fmla="*/ 1509532 w 3476445"/>
                  <a:gd name="connsiteY8" fmla="*/ 371475 h 2295525"/>
                  <a:gd name="connsiteX9" fmla="*/ 1352370 w 3476445"/>
                  <a:gd name="connsiteY9" fmla="*/ 285750 h 2295525"/>
                  <a:gd name="connsiteX10" fmla="*/ 847545 w 3476445"/>
                  <a:gd name="connsiteY10" fmla="*/ 138113 h 2295525"/>
                  <a:gd name="connsiteX11" fmla="*/ 428445 w 3476445"/>
                  <a:gd name="connsiteY11" fmla="*/ 190500 h 2295525"/>
                  <a:gd name="connsiteX12" fmla="*/ 299858 w 3476445"/>
                  <a:gd name="connsiteY12" fmla="*/ 152401 h 2295525"/>
                  <a:gd name="connsiteX0" fmla="*/ 242707 w 3476445"/>
                  <a:gd name="connsiteY0" fmla="*/ 0 h 2347057"/>
                  <a:gd name="connsiteX1" fmla="*/ 242707 w 3476445"/>
                  <a:gd name="connsiteY1" fmla="*/ 176213 h 2347057"/>
                  <a:gd name="connsiteX2" fmla="*/ 652282 w 3476445"/>
                  <a:gd name="connsiteY2" fmla="*/ 1238250 h 2347057"/>
                  <a:gd name="connsiteX3" fmla="*/ 1085670 w 3476445"/>
                  <a:gd name="connsiteY3" fmla="*/ 2295525 h 2347057"/>
                  <a:gd name="connsiteX4" fmla="*/ 1500007 w 3476445"/>
                  <a:gd name="connsiteY4" fmla="*/ 2138363 h 2347057"/>
                  <a:gd name="connsiteX5" fmla="*/ 3476445 w 3476445"/>
                  <a:gd name="connsiteY5" fmla="*/ 1076325 h 2347057"/>
                  <a:gd name="connsiteX6" fmla="*/ 2719207 w 3476445"/>
                  <a:gd name="connsiteY6" fmla="*/ 752475 h 2347057"/>
                  <a:gd name="connsiteX7" fmla="*/ 1881007 w 3476445"/>
                  <a:gd name="connsiteY7" fmla="*/ 914400 h 2347057"/>
                  <a:gd name="connsiteX8" fmla="*/ 1509532 w 3476445"/>
                  <a:gd name="connsiteY8" fmla="*/ 371475 h 2347057"/>
                  <a:gd name="connsiteX9" fmla="*/ 1352370 w 3476445"/>
                  <a:gd name="connsiteY9" fmla="*/ 285750 h 2347057"/>
                  <a:gd name="connsiteX10" fmla="*/ 847545 w 3476445"/>
                  <a:gd name="connsiteY10" fmla="*/ 138113 h 2347057"/>
                  <a:gd name="connsiteX11" fmla="*/ 428445 w 3476445"/>
                  <a:gd name="connsiteY11" fmla="*/ 190500 h 2347057"/>
                  <a:gd name="connsiteX12" fmla="*/ 299858 w 3476445"/>
                  <a:gd name="connsiteY12" fmla="*/ 152401 h 2347057"/>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99858 w 3476445"/>
                  <a:gd name="connsiteY12" fmla="*/ 152401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52233 w 3476445"/>
                  <a:gd name="connsiteY12" fmla="*/ 161926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52233 w 3476445"/>
                  <a:gd name="connsiteY12" fmla="*/ 161926 h 2366332"/>
                  <a:gd name="connsiteX0" fmla="*/ 242707 w 3476445"/>
                  <a:gd name="connsiteY0" fmla="*/ 0 h 2366332"/>
                  <a:gd name="connsiteX1" fmla="*/ 242707 w 3476445"/>
                  <a:gd name="connsiteY1" fmla="*/ 176213 h 2366332"/>
                  <a:gd name="connsiteX2" fmla="*/ 652282 w 3476445"/>
                  <a:gd name="connsiteY2" fmla="*/ 1238250 h 2366332"/>
                  <a:gd name="connsiteX3" fmla="*/ 1085670 w 3476445"/>
                  <a:gd name="connsiteY3" fmla="*/ 2295525 h 2366332"/>
                  <a:gd name="connsiteX4" fmla="*/ 1500007 w 3476445"/>
                  <a:gd name="connsiteY4" fmla="*/ 2138363 h 2366332"/>
                  <a:gd name="connsiteX5" fmla="*/ 3476445 w 3476445"/>
                  <a:gd name="connsiteY5" fmla="*/ 1076325 h 2366332"/>
                  <a:gd name="connsiteX6" fmla="*/ 2719207 w 3476445"/>
                  <a:gd name="connsiteY6" fmla="*/ 752475 h 2366332"/>
                  <a:gd name="connsiteX7" fmla="*/ 1881007 w 3476445"/>
                  <a:gd name="connsiteY7" fmla="*/ 914400 h 2366332"/>
                  <a:gd name="connsiteX8" fmla="*/ 1509532 w 3476445"/>
                  <a:gd name="connsiteY8" fmla="*/ 371475 h 2366332"/>
                  <a:gd name="connsiteX9" fmla="*/ 1352370 w 3476445"/>
                  <a:gd name="connsiteY9" fmla="*/ 285750 h 2366332"/>
                  <a:gd name="connsiteX10" fmla="*/ 847545 w 3476445"/>
                  <a:gd name="connsiteY10" fmla="*/ 138113 h 2366332"/>
                  <a:gd name="connsiteX11" fmla="*/ 428445 w 3476445"/>
                  <a:gd name="connsiteY11" fmla="*/ 190500 h 2366332"/>
                  <a:gd name="connsiteX12" fmla="*/ 252233 w 3476445"/>
                  <a:gd name="connsiteY12" fmla="*/ 161926 h 2366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6445" h="2366332">
                    <a:moveTo>
                      <a:pt x="242707" y="0"/>
                    </a:moveTo>
                    <a:lnTo>
                      <a:pt x="242707" y="176213"/>
                    </a:lnTo>
                    <a:cubicBezTo>
                      <a:pt x="-320856" y="954087"/>
                      <a:pt x="215720" y="1246188"/>
                      <a:pt x="652282" y="1238250"/>
                    </a:cubicBezTo>
                    <a:cubicBezTo>
                      <a:pt x="1106307" y="1390650"/>
                      <a:pt x="517344" y="2295525"/>
                      <a:pt x="1085670" y="2295525"/>
                    </a:cubicBezTo>
                    <a:cubicBezTo>
                      <a:pt x="1299982" y="2457451"/>
                      <a:pt x="1528583" y="2314575"/>
                      <a:pt x="1500007" y="2138363"/>
                    </a:cubicBezTo>
                    <a:cubicBezTo>
                      <a:pt x="2249308" y="2251075"/>
                      <a:pt x="2346144" y="1263650"/>
                      <a:pt x="3476445" y="1076325"/>
                    </a:cubicBezTo>
                    <a:cubicBezTo>
                      <a:pt x="2781119" y="1196975"/>
                      <a:pt x="2428694" y="1246187"/>
                      <a:pt x="2719207" y="752475"/>
                    </a:cubicBezTo>
                    <a:cubicBezTo>
                      <a:pt x="2649357" y="606425"/>
                      <a:pt x="2160407" y="860425"/>
                      <a:pt x="1881007" y="914400"/>
                    </a:cubicBezTo>
                    <a:cubicBezTo>
                      <a:pt x="1757182" y="757238"/>
                      <a:pt x="1633357" y="552450"/>
                      <a:pt x="1509532" y="371475"/>
                    </a:cubicBezTo>
                    <a:cubicBezTo>
                      <a:pt x="1457145" y="342900"/>
                      <a:pt x="1419044" y="290513"/>
                      <a:pt x="1352370" y="285750"/>
                    </a:cubicBezTo>
                    <a:cubicBezTo>
                      <a:pt x="1045982" y="303213"/>
                      <a:pt x="982483" y="225425"/>
                      <a:pt x="847545" y="138113"/>
                    </a:cubicBezTo>
                    <a:cubicBezTo>
                      <a:pt x="674508" y="112712"/>
                      <a:pt x="563383" y="139701"/>
                      <a:pt x="428445" y="190500"/>
                    </a:cubicBezTo>
                    <a:cubicBezTo>
                      <a:pt x="369708" y="180975"/>
                      <a:pt x="310970" y="195264"/>
                      <a:pt x="252233" y="161926"/>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1" name="Freeform 233"/>
              <p:cNvSpPr/>
              <p:nvPr/>
            </p:nvSpPr>
            <p:spPr bwMode="auto">
              <a:xfrm>
                <a:off x="5748338" y="4126707"/>
                <a:ext cx="0" cy="142875"/>
              </a:xfrm>
              <a:custGeom>
                <a:avLst/>
                <a:gdLst>
                  <a:gd name="connsiteX0" fmla="*/ 0 w 0"/>
                  <a:gd name="connsiteY0" fmla="*/ 0 h 142875"/>
                  <a:gd name="connsiteX1" fmla="*/ 0 w 0"/>
                  <a:gd name="connsiteY1" fmla="*/ 142875 h 142875"/>
                  <a:gd name="connsiteX0" fmla="*/ 0 w 0"/>
                  <a:gd name="connsiteY0" fmla="*/ 0 h 10000"/>
                  <a:gd name="connsiteX1" fmla="*/ 0 w 0"/>
                  <a:gd name="connsiteY1" fmla="*/ 10000 h 10000"/>
                </a:gdLst>
                <a:ahLst/>
                <a:cxnLst>
                  <a:cxn ang="0">
                    <a:pos x="connsiteX0" y="connsiteY0"/>
                  </a:cxn>
                  <a:cxn ang="0">
                    <a:pos x="connsiteX1" y="connsiteY1"/>
                  </a:cxn>
                </a:cxnLst>
                <a:rect l="l" t="t" r="r" b="b"/>
                <a:pathLst>
                  <a:path h="10000">
                    <a:moveTo>
                      <a:pt x="0" y="0"/>
                    </a:moveTo>
                    <a:cubicBezTo>
                      <a:pt x="35719" y="5000"/>
                      <a:pt x="0" y="6667"/>
                      <a:pt x="0" y="1000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2" name="Freeform 234"/>
              <p:cNvSpPr/>
              <p:nvPr/>
            </p:nvSpPr>
            <p:spPr bwMode="auto">
              <a:xfrm>
                <a:off x="5863558" y="4133850"/>
                <a:ext cx="0" cy="142875"/>
              </a:xfrm>
              <a:custGeom>
                <a:avLst/>
                <a:gdLst>
                  <a:gd name="connsiteX0" fmla="*/ 0 w 0"/>
                  <a:gd name="connsiteY0" fmla="*/ 0 h 142875"/>
                  <a:gd name="connsiteX1" fmla="*/ 0 w 0"/>
                  <a:gd name="connsiteY1" fmla="*/ 142875 h 142875"/>
                  <a:gd name="connsiteX0" fmla="*/ 0 w 0"/>
                  <a:gd name="connsiteY0" fmla="*/ 0 h 10000"/>
                  <a:gd name="connsiteX1" fmla="*/ 0 w 0"/>
                  <a:gd name="connsiteY1" fmla="*/ 10000 h 10000"/>
                </a:gdLst>
                <a:ahLst/>
                <a:cxnLst>
                  <a:cxn ang="0">
                    <a:pos x="connsiteX0" y="connsiteY0"/>
                  </a:cxn>
                  <a:cxn ang="0">
                    <a:pos x="connsiteX1" y="connsiteY1"/>
                  </a:cxn>
                </a:cxnLst>
                <a:rect l="l" t="t" r="r" b="b"/>
                <a:pathLst>
                  <a:path h="10000">
                    <a:moveTo>
                      <a:pt x="0" y="0"/>
                    </a:moveTo>
                    <a:cubicBezTo>
                      <a:pt x="35719" y="5000"/>
                      <a:pt x="0" y="6667"/>
                      <a:pt x="0" y="1000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3" name="Freeform 235"/>
              <p:cNvSpPr/>
              <p:nvPr/>
            </p:nvSpPr>
            <p:spPr bwMode="auto">
              <a:xfrm>
                <a:off x="5981700" y="4145756"/>
                <a:ext cx="38663" cy="147638"/>
              </a:xfrm>
              <a:custGeom>
                <a:avLst/>
                <a:gdLst>
                  <a:gd name="connsiteX0" fmla="*/ 0 w 38100"/>
                  <a:gd name="connsiteY0" fmla="*/ 147638 h 147638"/>
                  <a:gd name="connsiteX1" fmla="*/ 38100 w 38100"/>
                  <a:gd name="connsiteY1" fmla="*/ 0 h 147638"/>
                  <a:gd name="connsiteX0" fmla="*/ 0 w 38100"/>
                  <a:gd name="connsiteY0" fmla="*/ 147638 h 147638"/>
                  <a:gd name="connsiteX1" fmla="*/ 38100 w 38100"/>
                  <a:gd name="connsiteY1" fmla="*/ 0 h 147638"/>
                  <a:gd name="connsiteX0" fmla="*/ 0 w 38100"/>
                  <a:gd name="connsiteY0" fmla="*/ 147638 h 147638"/>
                  <a:gd name="connsiteX1" fmla="*/ 38100 w 38100"/>
                  <a:gd name="connsiteY1" fmla="*/ 0 h 147638"/>
                  <a:gd name="connsiteX0" fmla="*/ 0 w 38663"/>
                  <a:gd name="connsiteY0" fmla="*/ 147638 h 147638"/>
                  <a:gd name="connsiteX1" fmla="*/ 38100 w 38663"/>
                  <a:gd name="connsiteY1" fmla="*/ 0 h 147638"/>
                </a:gdLst>
                <a:ahLst/>
                <a:cxnLst>
                  <a:cxn ang="0">
                    <a:pos x="connsiteX0" y="connsiteY0"/>
                  </a:cxn>
                  <a:cxn ang="0">
                    <a:pos x="connsiteX1" y="connsiteY1"/>
                  </a:cxn>
                </a:cxnLst>
                <a:rect l="l" t="t" r="r" b="b"/>
                <a:pathLst>
                  <a:path w="38663" h="147638">
                    <a:moveTo>
                      <a:pt x="0" y="147638"/>
                    </a:moveTo>
                    <a:cubicBezTo>
                      <a:pt x="24606" y="112713"/>
                      <a:pt x="42069" y="34925"/>
                      <a:pt x="38100"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4" name="Freeform 236"/>
              <p:cNvSpPr/>
              <p:nvPr/>
            </p:nvSpPr>
            <p:spPr bwMode="auto">
              <a:xfrm rot="16370055">
                <a:off x="5253120" y="3756563"/>
                <a:ext cx="50748" cy="195819"/>
              </a:xfrm>
              <a:custGeom>
                <a:avLst/>
                <a:gdLst>
                  <a:gd name="connsiteX0" fmla="*/ 0 w 38100"/>
                  <a:gd name="connsiteY0" fmla="*/ 147638 h 147638"/>
                  <a:gd name="connsiteX1" fmla="*/ 38100 w 38100"/>
                  <a:gd name="connsiteY1" fmla="*/ 0 h 147638"/>
                  <a:gd name="connsiteX0" fmla="*/ 0 w 38100"/>
                  <a:gd name="connsiteY0" fmla="*/ 147638 h 147638"/>
                  <a:gd name="connsiteX1" fmla="*/ 38100 w 38100"/>
                  <a:gd name="connsiteY1" fmla="*/ 0 h 147638"/>
                  <a:gd name="connsiteX0" fmla="*/ 0 w 38100"/>
                  <a:gd name="connsiteY0" fmla="*/ 147638 h 147638"/>
                  <a:gd name="connsiteX1" fmla="*/ 38100 w 38100"/>
                  <a:gd name="connsiteY1" fmla="*/ 0 h 147638"/>
                  <a:gd name="connsiteX0" fmla="*/ 0 w 38663"/>
                  <a:gd name="connsiteY0" fmla="*/ 147638 h 147638"/>
                  <a:gd name="connsiteX1" fmla="*/ 38100 w 38663"/>
                  <a:gd name="connsiteY1" fmla="*/ 0 h 147638"/>
                </a:gdLst>
                <a:ahLst/>
                <a:cxnLst>
                  <a:cxn ang="0">
                    <a:pos x="connsiteX0" y="connsiteY0"/>
                  </a:cxn>
                  <a:cxn ang="0">
                    <a:pos x="connsiteX1" y="connsiteY1"/>
                  </a:cxn>
                </a:cxnLst>
                <a:rect l="l" t="t" r="r" b="b"/>
                <a:pathLst>
                  <a:path w="38663" h="147638">
                    <a:moveTo>
                      <a:pt x="0" y="147638"/>
                    </a:moveTo>
                    <a:cubicBezTo>
                      <a:pt x="24606" y="112713"/>
                      <a:pt x="42069" y="34925"/>
                      <a:pt x="38100"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5" name="Freeform 237"/>
              <p:cNvSpPr/>
              <p:nvPr/>
            </p:nvSpPr>
            <p:spPr bwMode="auto">
              <a:xfrm rot="16370055">
                <a:off x="5343327" y="3425230"/>
                <a:ext cx="53325" cy="89014"/>
              </a:xfrm>
              <a:custGeom>
                <a:avLst/>
                <a:gdLst>
                  <a:gd name="connsiteX0" fmla="*/ 0 w 38100"/>
                  <a:gd name="connsiteY0" fmla="*/ 147638 h 147638"/>
                  <a:gd name="connsiteX1" fmla="*/ 38100 w 38100"/>
                  <a:gd name="connsiteY1" fmla="*/ 0 h 147638"/>
                  <a:gd name="connsiteX0" fmla="*/ 0 w 38100"/>
                  <a:gd name="connsiteY0" fmla="*/ 147638 h 147638"/>
                  <a:gd name="connsiteX1" fmla="*/ 38100 w 38100"/>
                  <a:gd name="connsiteY1" fmla="*/ 0 h 147638"/>
                  <a:gd name="connsiteX0" fmla="*/ 0 w 38100"/>
                  <a:gd name="connsiteY0" fmla="*/ 147638 h 147638"/>
                  <a:gd name="connsiteX1" fmla="*/ 38100 w 38100"/>
                  <a:gd name="connsiteY1" fmla="*/ 0 h 147638"/>
                  <a:gd name="connsiteX0" fmla="*/ 0 w 38663"/>
                  <a:gd name="connsiteY0" fmla="*/ 147638 h 147638"/>
                  <a:gd name="connsiteX1" fmla="*/ 38100 w 38663"/>
                  <a:gd name="connsiteY1" fmla="*/ 0 h 147638"/>
                </a:gdLst>
                <a:ahLst/>
                <a:cxnLst>
                  <a:cxn ang="0">
                    <a:pos x="connsiteX0" y="connsiteY0"/>
                  </a:cxn>
                  <a:cxn ang="0">
                    <a:pos x="connsiteX1" y="connsiteY1"/>
                  </a:cxn>
                </a:cxnLst>
                <a:rect l="l" t="t" r="r" b="b"/>
                <a:pathLst>
                  <a:path w="38663" h="147638">
                    <a:moveTo>
                      <a:pt x="0" y="147638"/>
                    </a:moveTo>
                    <a:cubicBezTo>
                      <a:pt x="24606" y="112713"/>
                      <a:pt x="42069" y="34925"/>
                      <a:pt x="38100"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6" name="Freeform 238"/>
              <p:cNvSpPr/>
              <p:nvPr/>
            </p:nvSpPr>
            <p:spPr bwMode="auto">
              <a:xfrm rot="15792196">
                <a:off x="6207895" y="4520842"/>
                <a:ext cx="45719" cy="111152"/>
              </a:xfrm>
              <a:custGeom>
                <a:avLst/>
                <a:gdLst>
                  <a:gd name="connsiteX0" fmla="*/ 0 w 38100"/>
                  <a:gd name="connsiteY0" fmla="*/ 147638 h 147638"/>
                  <a:gd name="connsiteX1" fmla="*/ 38100 w 38100"/>
                  <a:gd name="connsiteY1" fmla="*/ 0 h 147638"/>
                  <a:gd name="connsiteX0" fmla="*/ 0 w 38100"/>
                  <a:gd name="connsiteY0" fmla="*/ 147638 h 147638"/>
                  <a:gd name="connsiteX1" fmla="*/ 38100 w 38100"/>
                  <a:gd name="connsiteY1" fmla="*/ 0 h 147638"/>
                  <a:gd name="connsiteX0" fmla="*/ 0 w 38100"/>
                  <a:gd name="connsiteY0" fmla="*/ 147638 h 147638"/>
                  <a:gd name="connsiteX1" fmla="*/ 38100 w 38100"/>
                  <a:gd name="connsiteY1" fmla="*/ 0 h 147638"/>
                  <a:gd name="connsiteX0" fmla="*/ 0 w 38663"/>
                  <a:gd name="connsiteY0" fmla="*/ 147638 h 147638"/>
                  <a:gd name="connsiteX1" fmla="*/ 38100 w 38663"/>
                  <a:gd name="connsiteY1" fmla="*/ 0 h 147638"/>
                </a:gdLst>
                <a:ahLst/>
                <a:cxnLst>
                  <a:cxn ang="0">
                    <a:pos x="connsiteX0" y="connsiteY0"/>
                  </a:cxn>
                  <a:cxn ang="0">
                    <a:pos x="connsiteX1" y="connsiteY1"/>
                  </a:cxn>
                </a:cxnLst>
                <a:rect l="l" t="t" r="r" b="b"/>
                <a:pathLst>
                  <a:path w="38663" h="147638">
                    <a:moveTo>
                      <a:pt x="0" y="147638"/>
                    </a:moveTo>
                    <a:cubicBezTo>
                      <a:pt x="24606" y="112713"/>
                      <a:pt x="42069" y="34925"/>
                      <a:pt x="38100"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7" name="Freeform 239"/>
              <p:cNvSpPr/>
              <p:nvPr/>
            </p:nvSpPr>
            <p:spPr bwMode="auto">
              <a:xfrm>
                <a:off x="5664200" y="3022601"/>
                <a:ext cx="2066925" cy="934507"/>
              </a:xfrm>
              <a:custGeom>
                <a:avLst/>
                <a:gdLst>
                  <a:gd name="connsiteX0" fmla="*/ 1644650 w 2066925"/>
                  <a:gd name="connsiteY0" fmla="*/ 450850 h 955675"/>
                  <a:gd name="connsiteX1" fmla="*/ 1873250 w 2066925"/>
                  <a:gd name="connsiteY1" fmla="*/ 581025 h 955675"/>
                  <a:gd name="connsiteX2" fmla="*/ 2066925 w 2066925"/>
                  <a:gd name="connsiteY2" fmla="*/ 784225 h 955675"/>
                  <a:gd name="connsiteX3" fmla="*/ 1562100 w 2066925"/>
                  <a:gd name="connsiteY3" fmla="*/ 955675 h 955675"/>
                  <a:gd name="connsiteX4" fmla="*/ 1171575 w 2066925"/>
                  <a:gd name="connsiteY4" fmla="*/ 425450 h 955675"/>
                  <a:gd name="connsiteX5" fmla="*/ 1016000 w 2066925"/>
                  <a:gd name="connsiteY5" fmla="*/ 358775 h 955675"/>
                  <a:gd name="connsiteX6" fmla="*/ 565150 w 2066925"/>
                  <a:gd name="connsiteY6" fmla="*/ 234950 h 955675"/>
                  <a:gd name="connsiteX7" fmla="*/ 444500 w 2066925"/>
                  <a:gd name="connsiteY7" fmla="*/ 158750 h 955675"/>
                  <a:gd name="connsiteX8" fmla="*/ 384175 w 2066925"/>
                  <a:gd name="connsiteY8" fmla="*/ 0 h 955675"/>
                  <a:gd name="connsiteX9" fmla="*/ 301625 w 2066925"/>
                  <a:gd name="connsiteY9" fmla="*/ 200025 h 955675"/>
                  <a:gd name="connsiteX10" fmla="*/ 104775 w 2066925"/>
                  <a:gd name="connsiteY10" fmla="*/ 257175 h 955675"/>
                  <a:gd name="connsiteX11" fmla="*/ 0 w 2066925"/>
                  <a:gd name="connsiteY11" fmla="*/ 241300 h 955675"/>
                  <a:gd name="connsiteX0" fmla="*/ 1644650 w 2066925"/>
                  <a:gd name="connsiteY0" fmla="*/ 450850 h 955675"/>
                  <a:gd name="connsiteX1" fmla="*/ 1873250 w 2066925"/>
                  <a:gd name="connsiteY1" fmla="*/ 581025 h 955675"/>
                  <a:gd name="connsiteX2" fmla="*/ 2066925 w 2066925"/>
                  <a:gd name="connsiteY2" fmla="*/ 784225 h 955675"/>
                  <a:gd name="connsiteX3" fmla="*/ 1562100 w 2066925"/>
                  <a:gd name="connsiteY3" fmla="*/ 955675 h 955675"/>
                  <a:gd name="connsiteX4" fmla="*/ 1171575 w 2066925"/>
                  <a:gd name="connsiteY4" fmla="*/ 425450 h 955675"/>
                  <a:gd name="connsiteX5" fmla="*/ 1016000 w 2066925"/>
                  <a:gd name="connsiteY5" fmla="*/ 358775 h 955675"/>
                  <a:gd name="connsiteX6" fmla="*/ 565150 w 2066925"/>
                  <a:gd name="connsiteY6" fmla="*/ 234950 h 955675"/>
                  <a:gd name="connsiteX7" fmla="*/ 444500 w 2066925"/>
                  <a:gd name="connsiteY7" fmla="*/ 158750 h 955675"/>
                  <a:gd name="connsiteX8" fmla="*/ 384175 w 2066925"/>
                  <a:gd name="connsiteY8" fmla="*/ 0 h 955675"/>
                  <a:gd name="connsiteX9" fmla="*/ 301625 w 2066925"/>
                  <a:gd name="connsiteY9" fmla="*/ 200025 h 955675"/>
                  <a:gd name="connsiteX10" fmla="*/ 104775 w 2066925"/>
                  <a:gd name="connsiteY10" fmla="*/ 257175 h 955675"/>
                  <a:gd name="connsiteX11" fmla="*/ 0 w 2066925"/>
                  <a:gd name="connsiteY11" fmla="*/ 241300 h 955675"/>
                  <a:gd name="connsiteX0" fmla="*/ 1644650 w 2066925"/>
                  <a:gd name="connsiteY0" fmla="*/ 450850 h 955675"/>
                  <a:gd name="connsiteX1" fmla="*/ 1873250 w 2066925"/>
                  <a:gd name="connsiteY1" fmla="*/ 581025 h 955675"/>
                  <a:gd name="connsiteX2" fmla="*/ 2066925 w 2066925"/>
                  <a:gd name="connsiteY2" fmla="*/ 784225 h 955675"/>
                  <a:gd name="connsiteX3" fmla="*/ 1562100 w 2066925"/>
                  <a:gd name="connsiteY3" fmla="*/ 955675 h 955675"/>
                  <a:gd name="connsiteX4" fmla="*/ 1171575 w 2066925"/>
                  <a:gd name="connsiteY4" fmla="*/ 425450 h 955675"/>
                  <a:gd name="connsiteX5" fmla="*/ 1016000 w 2066925"/>
                  <a:gd name="connsiteY5" fmla="*/ 358775 h 955675"/>
                  <a:gd name="connsiteX6" fmla="*/ 565150 w 2066925"/>
                  <a:gd name="connsiteY6" fmla="*/ 234950 h 955675"/>
                  <a:gd name="connsiteX7" fmla="*/ 444500 w 2066925"/>
                  <a:gd name="connsiteY7" fmla="*/ 158750 h 955675"/>
                  <a:gd name="connsiteX8" fmla="*/ 384175 w 2066925"/>
                  <a:gd name="connsiteY8" fmla="*/ 0 h 955675"/>
                  <a:gd name="connsiteX9" fmla="*/ 301625 w 2066925"/>
                  <a:gd name="connsiteY9" fmla="*/ 200025 h 955675"/>
                  <a:gd name="connsiteX10" fmla="*/ 104775 w 2066925"/>
                  <a:gd name="connsiteY10" fmla="*/ 257175 h 955675"/>
                  <a:gd name="connsiteX11" fmla="*/ 0 w 2066925"/>
                  <a:gd name="connsiteY11" fmla="*/ 241300 h 955675"/>
                  <a:gd name="connsiteX0" fmla="*/ 1644650 w 2066925"/>
                  <a:gd name="connsiteY0" fmla="*/ 450850 h 955675"/>
                  <a:gd name="connsiteX1" fmla="*/ 1873250 w 2066925"/>
                  <a:gd name="connsiteY1" fmla="*/ 581025 h 955675"/>
                  <a:gd name="connsiteX2" fmla="*/ 2066925 w 2066925"/>
                  <a:gd name="connsiteY2" fmla="*/ 784225 h 955675"/>
                  <a:gd name="connsiteX3" fmla="*/ 1562100 w 2066925"/>
                  <a:gd name="connsiteY3" fmla="*/ 955675 h 955675"/>
                  <a:gd name="connsiteX4" fmla="*/ 1171575 w 2066925"/>
                  <a:gd name="connsiteY4" fmla="*/ 425450 h 955675"/>
                  <a:gd name="connsiteX5" fmla="*/ 1016000 w 2066925"/>
                  <a:gd name="connsiteY5" fmla="*/ 358775 h 955675"/>
                  <a:gd name="connsiteX6" fmla="*/ 565150 w 2066925"/>
                  <a:gd name="connsiteY6" fmla="*/ 234950 h 955675"/>
                  <a:gd name="connsiteX7" fmla="*/ 444500 w 2066925"/>
                  <a:gd name="connsiteY7" fmla="*/ 158750 h 955675"/>
                  <a:gd name="connsiteX8" fmla="*/ 384175 w 2066925"/>
                  <a:gd name="connsiteY8" fmla="*/ 0 h 955675"/>
                  <a:gd name="connsiteX9" fmla="*/ 301625 w 2066925"/>
                  <a:gd name="connsiteY9" fmla="*/ 200025 h 955675"/>
                  <a:gd name="connsiteX10" fmla="*/ 104775 w 2066925"/>
                  <a:gd name="connsiteY10" fmla="*/ 257175 h 955675"/>
                  <a:gd name="connsiteX11" fmla="*/ 0 w 2066925"/>
                  <a:gd name="connsiteY11" fmla="*/ 241300 h 955675"/>
                  <a:gd name="connsiteX0" fmla="*/ 1644650 w 2066925"/>
                  <a:gd name="connsiteY0" fmla="*/ 450850 h 955675"/>
                  <a:gd name="connsiteX1" fmla="*/ 1873250 w 2066925"/>
                  <a:gd name="connsiteY1" fmla="*/ 581025 h 955675"/>
                  <a:gd name="connsiteX2" fmla="*/ 2066925 w 2066925"/>
                  <a:gd name="connsiteY2" fmla="*/ 784225 h 955675"/>
                  <a:gd name="connsiteX3" fmla="*/ 1562100 w 2066925"/>
                  <a:gd name="connsiteY3" fmla="*/ 955675 h 955675"/>
                  <a:gd name="connsiteX4" fmla="*/ 1171575 w 2066925"/>
                  <a:gd name="connsiteY4" fmla="*/ 425450 h 955675"/>
                  <a:gd name="connsiteX5" fmla="*/ 1016000 w 2066925"/>
                  <a:gd name="connsiteY5" fmla="*/ 358775 h 955675"/>
                  <a:gd name="connsiteX6" fmla="*/ 565150 w 2066925"/>
                  <a:gd name="connsiteY6" fmla="*/ 234950 h 955675"/>
                  <a:gd name="connsiteX7" fmla="*/ 444500 w 2066925"/>
                  <a:gd name="connsiteY7" fmla="*/ 158750 h 955675"/>
                  <a:gd name="connsiteX8" fmla="*/ 384175 w 2066925"/>
                  <a:gd name="connsiteY8" fmla="*/ 0 h 955675"/>
                  <a:gd name="connsiteX9" fmla="*/ 301625 w 2066925"/>
                  <a:gd name="connsiteY9" fmla="*/ 200025 h 955675"/>
                  <a:gd name="connsiteX10" fmla="*/ 104775 w 2066925"/>
                  <a:gd name="connsiteY10" fmla="*/ 257175 h 955675"/>
                  <a:gd name="connsiteX11" fmla="*/ 0 w 2066925"/>
                  <a:gd name="connsiteY11" fmla="*/ 241300 h 955675"/>
                  <a:gd name="connsiteX0" fmla="*/ 1644650 w 2066925"/>
                  <a:gd name="connsiteY0" fmla="*/ 450850 h 956706"/>
                  <a:gd name="connsiteX1" fmla="*/ 1873250 w 2066925"/>
                  <a:gd name="connsiteY1" fmla="*/ 581025 h 956706"/>
                  <a:gd name="connsiteX2" fmla="*/ 2066925 w 2066925"/>
                  <a:gd name="connsiteY2" fmla="*/ 784225 h 956706"/>
                  <a:gd name="connsiteX3" fmla="*/ 1562100 w 2066925"/>
                  <a:gd name="connsiteY3" fmla="*/ 955675 h 956706"/>
                  <a:gd name="connsiteX4" fmla="*/ 1171575 w 2066925"/>
                  <a:gd name="connsiteY4" fmla="*/ 425450 h 956706"/>
                  <a:gd name="connsiteX5" fmla="*/ 1016000 w 2066925"/>
                  <a:gd name="connsiteY5" fmla="*/ 358775 h 956706"/>
                  <a:gd name="connsiteX6" fmla="*/ 565150 w 2066925"/>
                  <a:gd name="connsiteY6" fmla="*/ 234950 h 956706"/>
                  <a:gd name="connsiteX7" fmla="*/ 444500 w 2066925"/>
                  <a:gd name="connsiteY7" fmla="*/ 158750 h 956706"/>
                  <a:gd name="connsiteX8" fmla="*/ 384175 w 2066925"/>
                  <a:gd name="connsiteY8" fmla="*/ 0 h 956706"/>
                  <a:gd name="connsiteX9" fmla="*/ 301625 w 2066925"/>
                  <a:gd name="connsiteY9" fmla="*/ 200025 h 956706"/>
                  <a:gd name="connsiteX10" fmla="*/ 104775 w 2066925"/>
                  <a:gd name="connsiteY10" fmla="*/ 257175 h 956706"/>
                  <a:gd name="connsiteX11" fmla="*/ 0 w 2066925"/>
                  <a:gd name="connsiteY11" fmla="*/ 241300 h 956706"/>
                  <a:gd name="connsiteX0" fmla="*/ 1644650 w 2066925"/>
                  <a:gd name="connsiteY0" fmla="*/ 450850 h 956732"/>
                  <a:gd name="connsiteX1" fmla="*/ 1873250 w 2066925"/>
                  <a:gd name="connsiteY1" fmla="*/ 581025 h 956732"/>
                  <a:gd name="connsiteX2" fmla="*/ 2066925 w 2066925"/>
                  <a:gd name="connsiteY2" fmla="*/ 784225 h 956732"/>
                  <a:gd name="connsiteX3" fmla="*/ 1562100 w 2066925"/>
                  <a:gd name="connsiteY3" fmla="*/ 955675 h 956732"/>
                  <a:gd name="connsiteX4" fmla="*/ 1162050 w 2066925"/>
                  <a:gd name="connsiteY4" fmla="*/ 434975 h 956732"/>
                  <a:gd name="connsiteX5" fmla="*/ 1016000 w 2066925"/>
                  <a:gd name="connsiteY5" fmla="*/ 358775 h 956732"/>
                  <a:gd name="connsiteX6" fmla="*/ 565150 w 2066925"/>
                  <a:gd name="connsiteY6" fmla="*/ 234950 h 956732"/>
                  <a:gd name="connsiteX7" fmla="*/ 444500 w 2066925"/>
                  <a:gd name="connsiteY7" fmla="*/ 158750 h 956732"/>
                  <a:gd name="connsiteX8" fmla="*/ 384175 w 2066925"/>
                  <a:gd name="connsiteY8" fmla="*/ 0 h 956732"/>
                  <a:gd name="connsiteX9" fmla="*/ 301625 w 2066925"/>
                  <a:gd name="connsiteY9" fmla="*/ 200025 h 956732"/>
                  <a:gd name="connsiteX10" fmla="*/ 104775 w 2066925"/>
                  <a:gd name="connsiteY10" fmla="*/ 257175 h 956732"/>
                  <a:gd name="connsiteX11" fmla="*/ 0 w 2066925"/>
                  <a:gd name="connsiteY11" fmla="*/ 241300 h 956732"/>
                  <a:gd name="connsiteX0" fmla="*/ 1644650 w 2066925"/>
                  <a:gd name="connsiteY0" fmla="*/ 450850 h 956732"/>
                  <a:gd name="connsiteX1" fmla="*/ 1873250 w 2066925"/>
                  <a:gd name="connsiteY1" fmla="*/ 581025 h 956732"/>
                  <a:gd name="connsiteX2" fmla="*/ 2066925 w 2066925"/>
                  <a:gd name="connsiteY2" fmla="*/ 784225 h 956732"/>
                  <a:gd name="connsiteX3" fmla="*/ 1562100 w 2066925"/>
                  <a:gd name="connsiteY3" fmla="*/ 955675 h 956732"/>
                  <a:gd name="connsiteX4" fmla="*/ 1162050 w 2066925"/>
                  <a:gd name="connsiteY4" fmla="*/ 434975 h 956732"/>
                  <a:gd name="connsiteX5" fmla="*/ 1073150 w 2066925"/>
                  <a:gd name="connsiteY5" fmla="*/ 336550 h 956732"/>
                  <a:gd name="connsiteX6" fmla="*/ 565150 w 2066925"/>
                  <a:gd name="connsiteY6" fmla="*/ 234950 h 956732"/>
                  <a:gd name="connsiteX7" fmla="*/ 444500 w 2066925"/>
                  <a:gd name="connsiteY7" fmla="*/ 158750 h 956732"/>
                  <a:gd name="connsiteX8" fmla="*/ 384175 w 2066925"/>
                  <a:gd name="connsiteY8" fmla="*/ 0 h 956732"/>
                  <a:gd name="connsiteX9" fmla="*/ 301625 w 2066925"/>
                  <a:gd name="connsiteY9" fmla="*/ 200025 h 956732"/>
                  <a:gd name="connsiteX10" fmla="*/ 104775 w 2066925"/>
                  <a:gd name="connsiteY10" fmla="*/ 257175 h 956732"/>
                  <a:gd name="connsiteX11" fmla="*/ 0 w 2066925"/>
                  <a:gd name="connsiteY11" fmla="*/ 241300 h 956732"/>
                  <a:gd name="connsiteX0" fmla="*/ 1644650 w 2066925"/>
                  <a:gd name="connsiteY0" fmla="*/ 450850 h 956732"/>
                  <a:gd name="connsiteX1" fmla="*/ 1873250 w 2066925"/>
                  <a:gd name="connsiteY1" fmla="*/ 581025 h 956732"/>
                  <a:gd name="connsiteX2" fmla="*/ 2066925 w 2066925"/>
                  <a:gd name="connsiteY2" fmla="*/ 784225 h 956732"/>
                  <a:gd name="connsiteX3" fmla="*/ 1562100 w 2066925"/>
                  <a:gd name="connsiteY3" fmla="*/ 955675 h 956732"/>
                  <a:gd name="connsiteX4" fmla="*/ 1162050 w 2066925"/>
                  <a:gd name="connsiteY4" fmla="*/ 434975 h 956732"/>
                  <a:gd name="connsiteX5" fmla="*/ 1073150 w 2066925"/>
                  <a:gd name="connsiteY5" fmla="*/ 336550 h 956732"/>
                  <a:gd name="connsiteX6" fmla="*/ 565150 w 2066925"/>
                  <a:gd name="connsiteY6" fmla="*/ 234950 h 956732"/>
                  <a:gd name="connsiteX7" fmla="*/ 444500 w 2066925"/>
                  <a:gd name="connsiteY7" fmla="*/ 158750 h 956732"/>
                  <a:gd name="connsiteX8" fmla="*/ 384175 w 2066925"/>
                  <a:gd name="connsiteY8" fmla="*/ 0 h 956732"/>
                  <a:gd name="connsiteX9" fmla="*/ 301625 w 2066925"/>
                  <a:gd name="connsiteY9" fmla="*/ 200025 h 956732"/>
                  <a:gd name="connsiteX10" fmla="*/ 104775 w 2066925"/>
                  <a:gd name="connsiteY10" fmla="*/ 257175 h 956732"/>
                  <a:gd name="connsiteX11" fmla="*/ 0 w 2066925"/>
                  <a:gd name="connsiteY11" fmla="*/ 241300 h 956732"/>
                  <a:gd name="connsiteX0" fmla="*/ 1644650 w 2066925"/>
                  <a:gd name="connsiteY0" fmla="*/ 450850 h 956732"/>
                  <a:gd name="connsiteX1" fmla="*/ 1873250 w 2066925"/>
                  <a:gd name="connsiteY1" fmla="*/ 581025 h 956732"/>
                  <a:gd name="connsiteX2" fmla="*/ 2066925 w 2066925"/>
                  <a:gd name="connsiteY2" fmla="*/ 784225 h 956732"/>
                  <a:gd name="connsiteX3" fmla="*/ 1562100 w 2066925"/>
                  <a:gd name="connsiteY3" fmla="*/ 955675 h 956732"/>
                  <a:gd name="connsiteX4" fmla="*/ 1162050 w 2066925"/>
                  <a:gd name="connsiteY4" fmla="*/ 434975 h 956732"/>
                  <a:gd name="connsiteX5" fmla="*/ 1073150 w 2066925"/>
                  <a:gd name="connsiteY5" fmla="*/ 336550 h 956732"/>
                  <a:gd name="connsiteX6" fmla="*/ 565150 w 2066925"/>
                  <a:gd name="connsiteY6" fmla="*/ 234950 h 956732"/>
                  <a:gd name="connsiteX7" fmla="*/ 444500 w 2066925"/>
                  <a:gd name="connsiteY7" fmla="*/ 158750 h 956732"/>
                  <a:gd name="connsiteX8" fmla="*/ 384175 w 2066925"/>
                  <a:gd name="connsiteY8" fmla="*/ 0 h 956732"/>
                  <a:gd name="connsiteX9" fmla="*/ 301625 w 2066925"/>
                  <a:gd name="connsiteY9" fmla="*/ 200025 h 956732"/>
                  <a:gd name="connsiteX10" fmla="*/ 104775 w 2066925"/>
                  <a:gd name="connsiteY10" fmla="*/ 257175 h 956732"/>
                  <a:gd name="connsiteX11" fmla="*/ 0 w 2066925"/>
                  <a:gd name="connsiteY11" fmla="*/ 241300 h 956732"/>
                  <a:gd name="connsiteX0" fmla="*/ 1644650 w 2066925"/>
                  <a:gd name="connsiteY0" fmla="*/ 450850 h 956732"/>
                  <a:gd name="connsiteX1" fmla="*/ 1873250 w 2066925"/>
                  <a:gd name="connsiteY1" fmla="*/ 581025 h 956732"/>
                  <a:gd name="connsiteX2" fmla="*/ 2066925 w 2066925"/>
                  <a:gd name="connsiteY2" fmla="*/ 784225 h 956732"/>
                  <a:gd name="connsiteX3" fmla="*/ 1562100 w 2066925"/>
                  <a:gd name="connsiteY3" fmla="*/ 955675 h 956732"/>
                  <a:gd name="connsiteX4" fmla="*/ 1162050 w 2066925"/>
                  <a:gd name="connsiteY4" fmla="*/ 434975 h 956732"/>
                  <a:gd name="connsiteX5" fmla="*/ 1073150 w 2066925"/>
                  <a:gd name="connsiteY5" fmla="*/ 336550 h 956732"/>
                  <a:gd name="connsiteX6" fmla="*/ 565150 w 2066925"/>
                  <a:gd name="connsiteY6" fmla="*/ 234950 h 956732"/>
                  <a:gd name="connsiteX7" fmla="*/ 444500 w 2066925"/>
                  <a:gd name="connsiteY7" fmla="*/ 158750 h 956732"/>
                  <a:gd name="connsiteX8" fmla="*/ 384175 w 2066925"/>
                  <a:gd name="connsiteY8" fmla="*/ 0 h 956732"/>
                  <a:gd name="connsiteX9" fmla="*/ 301625 w 2066925"/>
                  <a:gd name="connsiteY9" fmla="*/ 200025 h 956732"/>
                  <a:gd name="connsiteX10" fmla="*/ 104775 w 2066925"/>
                  <a:gd name="connsiteY10" fmla="*/ 257175 h 956732"/>
                  <a:gd name="connsiteX11" fmla="*/ 0 w 2066925"/>
                  <a:gd name="connsiteY11" fmla="*/ 241300 h 956732"/>
                  <a:gd name="connsiteX0" fmla="*/ 1644650 w 2066925"/>
                  <a:gd name="connsiteY0" fmla="*/ 428625 h 934507"/>
                  <a:gd name="connsiteX1" fmla="*/ 1873250 w 2066925"/>
                  <a:gd name="connsiteY1" fmla="*/ 558800 h 934507"/>
                  <a:gd name="connsiteX2" fmla="*/ 2066925 w 2066925"/>
                  <a:gd name="connsiteY2" fmla="*/ 762000 h 934507"/>
                  <a:gd name="connsiteX3" fmla="*/ 1562100 w 2066925"/>
                  <a:gd name="connsiteY3" fmla="*/ 933450 h 934507"/>
                  <a:gd name="connsiteX4" fmla="*/ 1162050 w 2066925"/>
                  <a:gd name="connsiteY4" fmla="*/ 412750 h 934507"/>
                  <a:gd name="connsiteX5" fmla="*/ 1073150 w 2066925"/>
                  <a:gd name="connsiteY5" fmla="*/ 314325 h 934507"/>
                  <a:gd name="connsiteX6" fmla="*/ 565150 w 2066925"/>
                  <a:gd name="connsiteY6" fmla="*/ 212725 h 934507"/>
                  <a:gd name="connsiteX7" fmla="*/ 444500 w 2066925"/>
                  <a:gd name="connsiteY7" fmla="*/ 136525 h 934507"/>
                  <a:gd name="connsiteX8" fmla="*/ 377825 w 2066925"/>
                  <a:gd name="connsiteY8" fmla="*/ 0 h 934507"/>
                  <a:gd name="connsiteX9" fmla="*/ 301625 w 2066925"/>
                  <a:gd name="connsiteY9" fmla="*/ 177800 h 934507"/>
                  <a:gd name="connsiteX10" fmla="*/ 104775 w 2066925"/>
                  <a:gd name="connsiteY10" fmla="*/ 234950 h 934507"/>
                  <a:gd name="connsiteX11" fmla="*/ 0 w 2066925"/>
                  <a:gd name="connsiteY11" fmla="*/ 219075 h 934507"/>
                  <a:gd name="connsiteX0" fmla="*/ 1644650 w 2066925"/>
                  <a:gd name="connsiteY0" fmla="*/ 428625 h 934507"/>
                  <a:gd name="connsiteX1" fmla="*/ 1873250 w 2066925"/>
                  <a:gd name="connsiteY1" fmla="*/ 558800 h 934507"/>
                  <a:gd name="connsiteX2" fmla="*/ 2066925 w 2066925"/>
                  <a:gd name="connsiteY2" fmla="*/ 762000 h 934507"/>
                  <a:gd name="connsiteX3" fmla="*/ 1562100 w 2066925"/>
                  <a:gd name="connsiteY3" fmla="*/ 933450 h 934507"/>
                  <a:gd name="connsiteX4" fmla="*/ 1162050 w 2066925"/>
                  <a:gd name="connsiteY4" fmla="*/ 412750 h 934507"/>
                  <a:gd name="connsiteX5" fmla="*/ 1073150 w 2066925"/>
                  <a:gd name="connsiteY5" fmla="*/ 314325 h 934507"/>
                  <a:gd name="connsiteX6" fmla="*/ 565150 w 2066925"/>
                  <a:gd name="connsiteY6" fmla="*/ 212725 h 934507"/>
                  <a:gd name="connsiteX7" fmla="*/ 444500 w 2066925"/>
                  <a:gd name="connsiteY7" fmla="*/ 136525 h 934507"/>
                  <a:gd name="connsiteX8" fmla="*/ 377825 w 2066925"/>
                  <a:gd name="connsiteY8" fmla="*/ 0 h 934507"/>
                  <a:gd name="connsiteX9" fmla="*/ 301625 w 2066925"/>
                  <a:gd name="connsiteY9" fmla="*/ 177800 h 934507"/>
                  <a:gd name="connsiteX10" fmla="*/ 104775 w 2066925"/>
                  <a:gd name="connsiteY10" fmla="*/ 234950 h 934507"/>
                  <a:gd name="connsiteX11" fmla="*/ 0 w 2066925"/>
                  <a:gd name="connsiteY11" fmla="*/ 219075 h 934507"/>
                  <a:gd name="connsiteX0" fmla="*/ 1644650 w 2066925"/>
                  <a:gd name="connsiteY0" fmla="*/ 428625 h 934507"/>
                  <a:gd name="connsiteX1" fmla="*/ 1873250 w 2066925"/>
                  <a:gd name="connsiteY1" fmla="*/ 558800 h 934507"/>
                  <a:gd name="connsiteX2" fmla="*/ 2066925 w 2066925"/>
                  <a:gd name="connsiteY2" fmla="*/ 762000 h 934507"/>
                  <a:gd name="connsiteX3" fmla="*/ 1562100 w 2066925"/>
                  <a:gd name="connsiteY3" fmla="*/ 933450 h 934507"/>
                  <a:gd name="connsiteX4" fmla="*/ 1162050 w 2066925"/>
                  <a:gd name="connsiteY4" fmla="*/ 412750 h 934507"/>
                  <a:gd name="connsiteX5" fmla="*/ 1073150 w 2066925"/>
                  <a:gd name="connsiteY5" fmla="*/ 314325 h 934507"/>
                  <a:gd name="connsiteX6" fmla="*/ 565150 w 2066925"/>
                  <a:gd name="connsiteY6" fmla="*/ 212725 h 934507"/>
                  <a:gd name="connsiteX7" fmla="*/ 444500 w 2066925"/>
                  <a:gd name="connsiteY7" fmla="*/ 136525 h 934507"/>
                  <a:gd name="connsiteX8" fmla="*/ 377825 w 2066925"/>
                  <a:gd name="connsiteY8" fmla="*/ 0 h 934507"/>
                  <a:gd name="connsiteX9" fmla="*/ 301625 w 2066925"/>
                  <a:gd name="connsiteY9" fmla="*/ 177800 h 934507"/>
                  <a:gd name="connsiteX10" fmla="*/ 104775 w 2066925"/>
                  <a:gd name="connsiteY10" fmla="*/ 234950 h 934507"/>
                  <a:gd name="connsiteX11" fmla="*/ 0 w 2066925"/>
                  <a:gd name="connsiteY11" fmla="*/ 219075 h 934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25" h="934507">
                    <a:moveTo>
                      <a:pt x="1644650" y="428625"/>
                    </a:moveTo>
                    <a:cubicBezTo>
                      <a:pt x="1762125" y="602192"/>
                      <a:pt x="1797050" y="515408"/>
                      <a:pt x="1873250" y="558800"/>
                    </a:cubicBezTo>
                    <a:cubicBezTo>
                      <a:pt x="2061633" y="623358"/>
                      <a:pt x="2049992" y="694267"/>
                      <a:pt x="2066925" y="762000"/>
                    </a:cubicBezTo>
                    <a:cubicBezTo>
                      <a:pt x="1898650" y="819150"/>
                      <a:pt x="1644650" y="895350"/>
                      <a:pt x="1562100" y="933450"/>
                    </a:cubicBezTo>
                    <a:cubicBezTo>
                      <a:pt x="1476375" y="956733"/>
                      <a:pt x="1292225" y="589492"/>
                      <a:pt x="1162050" y="412750"/>
                    </a:cubicBezTo>
                    <a:lnTo>
                      <a:pt x="1073150" y="314325"/>
                    </a:lnTo>
                    <a:cubicBezTo>
                      <a:pt x="732367" y="318558"/>
                      <a:pt x="734483" y="246592"/>
                      <a:pt x="565150" y="212725"/>
                    </a:cubicBezTo>
                    <a:cubicBezTo>
                      <a:pt x="575733" y="146050"/>
                      <a:pt x="484717" y="161925"/>
                      <a:pt x="444500" y="136525"/>
                    </a:cubicBezTo>
                    <a:cubicBezTo>
                      <a:pt x="424392" y="83608"/>
                      <a:pt x="416983" y="2117"/>
                      <a:pt x="377825" y="0"/>
                    </a:cubicBezTo>
                    <a:cubicBezTo>
                      <a:pt x="339725" y="24342"/>
                      <a:pt x="327025" y="118533"/>
                      <a:pt x="301625" y="177800"/>
                    </a:cubicBezTo>
                    <a:lnTo>
                      <a:pt x="104775" y="234950"/>
                    </a:lnTo>
                    <a:lnTo>
                      <a:pt x="0" y="219075"/>
                    </a:lnTo>
                  </a:path>
                </a:pathLst>
              </a:custGeom>
              <a:noFill/>
              <a:ln w="222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8" name="Freeform 240"/>
              <p:cNvSpPr/>
              <p:nvPr/>
            </p:nvSpPr>
            <p:spPr bwMode="auto">
              <a:xfrm>
                <a:off x="7324725" y="3463925"/>
                <a:ext cx="1046713" cy="747554"/>
              </a:xfrm>
              <a:custGeom>
                <a:avLst/>
                <a:gdLst>
                  <a:gd name="connsiteX0" fmla="*/ 0 w 1035050"/>
                  <a:gd name="connsiteY0" fmla="*/ 0 h 742950"/>
                  <a:gd name="connsiteX1" fmla="*/ 228600 w 1035050"/>
                  <a:gd name="connsiteY1" fmla="*/ 114300 h 742950"/>
                  <a:gd name="connsiteX2" fmla="*/ 504825 w 1035050"/>
                  <a:gd name="connsiteY2" fmla="*/ 307975 h 742950"/>
                  <a:gd name="connsiteX3" fmla="*/ 736600 w 1035050"/>
                  <a:gd name="connsiteY3" fmla="*/ 336550 h 742950"/>
                  <a:gd name="connsiteX4" fmla="*/ 1035050 w 1035050"/>
                  <a:gd name="connsiteY4" fmla="*/ 742950 h 742950"/>
                  <a:gd name="connsiteX5" fmla="*/ 965200 w 1035050"/>
                  <a:gd name="connsiteY5" fmla="*/ 574675 h 742950"/>
                  <a:gd name="connsiteX0" fmla="*/ 0 w 1035050"/>
                  <a:gd name="connsiteY0" fmla="*/ 0 h 742950"/>
                  <a:gd name="connsiteX1" fmla="*/ 228600 w 1035050"/>
                  <a:gd name="connsiteY1" fmla="*/ 114300 h 742950"/>
                  <a:gd name="connsiteX2" fmla="*/ 504825 w 1035050"/>
                  <a:gd name="connsiteY2" fmla="*/ 307975 h 742950"/>
                  <a:gd name="connsiteX3" fmla="*/ 736600 w 1035050"/>
                  <a:gd name="connsiteY3" fmla="*/ 336550 h 742950"/>
                  <a:gd name="connsiteX4" fmla="*/ 1035050 w 1035050"/>
                  <a:gd name="connsiteY4" fmla="*/ 742950 h 742950"/>
                  <a:gd name="connsiteX5" fmla="*/ 965200 w 1035050"/>
                  <a:gd name="connsiteY5" fmla="*/ 574675 h 742950"/>
                  <a:gd name="connsiteX0" fmla="*/ 0 w 1035050"/>
                  <a:gd name="connsiteY0" fmla="*/ 0 h 742950"/>
                  <a:gd name="connsiteX1" fmla="*/ 228600 w 1035050"/>
                  <a:gd name="connsiteY1" fmla="*/ 114300 h 742950"/>
                  <a:gd name="connsiteX2" fmla="*/ 504825 w 1035050"/>
                  <a:gd name="connsiteY2" fmla="*/ 307975 h 742950"/>
                  <a:gd name="connsiteX3" fmla="*/ 736600 w 1035050"/>
                  <a:gd name="connsiteY3" fmla="*/ 336550 h 742950"/>
                  <a:gd name="connsiteX4" fmla="*/ 1035050 w 1035050"/>
                  <a:gd name="connsiteY4" fmla="*/ 742950 h 742950"/>
                  <a:gd name="connsiteX5" fmla="*/ 965200 w 1035050"/>
                  <a:gd name="connsiteY5" fmla="*/ 574675 h 742950"/>
                  <a:gd name="connsiteX0" fmla="*/ 0 w 1035050"/>
                  <a:gd name="connsiteY0" fmla="*/ 0 h 742950"/>
                  <a:gd name="connsiteX1" fmla="*/ 228600 w 1035050"/>
                  <a:gd name="connsiteY1" fmla="*/ 114300 h 742950"/>
                  <a:gd name="connsiteX2" fmla="*/ 504825 w 1035050"/>
                  <a:gd name="connsiteY2" fmla="*/ 307975 h 742950"/>
                  <a:gd name="connsiteX3" fmla="*/ 736600 w 1035050"/>
                  <a:gd name="connsiteY3" fmla="*/ 336550 h 742950"/>
                  <a:gd name="connsiteX4" fmla="*/ 1035050 w 1035050"/>
                  <a:gd name="connsiteY4" fmla="*/ 742950 h 742950"/>
                  <a:gd name="connsiteX5" fmla="*/ 965200 w 1035050"/>
                  <a:gd name="connsiteY5" fmla="*/ 574675 h 742950"/>
                  <a:gd name="connsiteX0" fmla="*/ 0 w 1035050"/>
                  <a:gd name="connsiteY0" fmla="*/ 0 h 742950"/>
                  <a:gd name="connsiteX1" fmla="*/ 228600 w 1035050"/>
                  <a:gd name="connsiteY1" fmla="*/ 114300 h 742950"/>
                  <a:gd name="connsiteX2" fmla="*/ 504825 w 1035050"/>
                  <a:gd name="connsiteY2" fmla="*/ 307975 h 742950"/>
                  <a:gd name="connsiteX3" fmla="*/ 736600 w 1035050"/>
                  <a:gd name="connsiteY3" fmla="*/ 336550 h 742950"/>
                  <a:gd name="connsiteX4" fmla="*/ 1035050 w 1035050"/>
                  <a:gd name="connsiteY4" fmla="*/ 742950 h 742950"/>
                  <a:gd name="connsiteX5" fmla="*/ 965200 w 1035050"/>
                  <a:gd name="connsiteY5" fmla="*/ 574675 h 742950"/>
                  <a:gd name="connsiteX0" fmla="*/ 0 w 1035050"/>
                  <a:gd name="connsiteY0" fmla="*/ 0 h 742950"/>
                  <a:gd name="connsiteX1" fmla="*/ 228600 w 1035050"/>
                  <a:gd name="connsiteY1" fmla="*/ 114300 h 742950"/>
                  <a:gd name="connsiteX2" fmla="*/ 504825 w 1035050"/>
                  <a:gd name="connsiteY2" fmla="*/ 307975 h 742950"/>
                  <a:gd name="connsiteX3" fmla="*/ 736600 w 1035050"/>
                  <a:gd name="connsiteY3" fmla="*/ 336550 h 742950"/>
                  <a:gd name="connsiteX4" fmla="*/ 1035050 w 1035050"/>
                  <a:gd name="connsiteY4" fmla="*/ 742950 h 742950"/>
                  <a:gd name="connsiteX5" fmla="*/ 965200 w 1035050"/>
                  <a:gd name="connsiteY5" fmla="*/ 574675 h 742950"/>
                  <a:gd name="connsiteX0" fmla="*/ 0 w 1035050"/>
                  <a:gd name="connsiteY0" fmla="*/ 0 h 742950"/>
                  <a:gd name="connsiteX1" fmla="*/ 228600 w 1035050"/>
                  <a:gd name="connsiteY1" fmla="*/ 114300 h 742950"/>
                  <a:gd name="connsiteX2" fmla="*/ 504825 w 1035050"/>
                  <a:gd name="connsiteY2" fmla="*/ 307975 h 742950"/>
                  <a:gd name="connsiteX3" fmla="*/ 736600 w 1035050"/>
                  <a:gd name="connsiteY3" fmla="*/ 336550 h 742950"/>
                  <a:gd name="connsiteX4" fmla="*/ 1035050 w 1035050"/>
                  <a:gd name="connsiteY4" fmla="*/ 742950 h 742950"/>
                  <a:gd name="connsiteX5" fmla="*/ 965200 w 1035050"/>
                  <a:gd name="connsiteY5" fmla="*/ 574675 h 742950"/>
                  <a:gd name="connsiteX0" fmla="*/ 0 w 1035050"/>
                  <a:gd name="connsiteY0" fmla="*/ 0 h 746400"/>
                  <a:gd name="connsiteX1" fmla="*/ 228600 w 1035050"/>
                  <a:gd name="connsiteY1" fmla="*/ 114300 h 746400"/>
                  <a:gd name="connsiteX2" fmla="*/ 504825 w 1035050"/>
                  <a:gd name="connsiteY2" fmla="*/ 307975 h 746400"/>
                  <a:gd name="connsiteX3" fmla="*/ 736600 w 1035050"/>
                  <a:gd name="connsiteY3" fmla="*/ 336550 h 746400"/>
                  <a:gd name="connsiteX4" fmla="*/ 1035050 w 1035050"/>
                  <a:gd name="connsiteY4" fmla="*/ 742950 h 746400"/>
                  <a:gd name="connsiteX5" fmla="*/ 965200 w 1035050"/>
                  <a:gd name="connsiteY5" fmla="*/ 574675 h 746400"/>
                  <a:gd name="connsiteX0" fmla="*/ 0 w 1035050"/>
                  <a:gd name="connsiteY0" fmla="*/ 0 h 746508"/>
                  <a:gd name="connsiteX1" fmla="*/ 228600 w 1035050"/>
                  <a:gd name="connsiteY1" fmla="*/ 114300 h 746508"/>
                  <a:gd name="connsiteX2" fmla="*/ 504825 w 1035050"/>
                  <a:gd name="connsiteY2" fmla="*/ 307975 h 746508"/>
                  <a:gd name="connsiteX3" fmla="*/ 711200 w 1035050"/>
                  <a:gd name="connsiteY3" fmla="*/ 339725 h 746508"/>
                  <a:gd name="connsiteX4" fmla="*/ 1035050 w 1035050"/>
                  <a:gd name="connsiteY4" fmla="*/ 742950 h 746508"/>
                  <a:gd name="connsiteX5" fmla="*/ 965200 w 1035050"/>
                  <a:gd name="connsiteY5" fmla="*/ 574675 h 746508"/>
                  <a:gd name="connsiteX0" fmla="*/ 0 w 1035050"/>
                  <a:gd name="connsiteY0" fmla="*/ 0 h 747554"/>
                  <a:gd name="connsiteX1" fmla="*/ 228600 w 1035050"/>
                  <a:gd name="connsiteY1" fmla="*/ 114300 h 747554"/>
                  <a:gd name="connsiteX2" fmla="*/ 504825 w 1035050"/>
                  <a:gd name="connsiteY2" fmla="*/ 307975 h 747554"/>
                  <a:gd name="connsiteX3" fmla="*/ 711200 w 1035050"/>
                  <a:gd name="connsiteY3" fmla="*/ 339725 h 747554"/>
                  <a:gd name="connsiteX4" fmla="*/ 1035050 w 1035050"/>
                  <a:gd name="connsiteY4" fmla="*/ 742950 h 747554"/>
                  <a:gd name="connsiteX5" fmla="*/ 965200 w 1035050"/>
                  <a:gd name="connsiteY5" fmla="*/ 574675 h 747554"/>
                  <a:gd name="connsiteX0" fmla="*/ 0 w 1046713"/>
                  <a:gd name="connsiteY0" fmla="*/ 0 h 747554"/>
                  <a:gd name="connsiteX1" fmla="*/ 228600 w 1046713"/>
                  <a:gd name="connsiteY1" fmla="*/ 114300 h 747554"/>
                  <a:gd name="connsiteX2" fmla="*/ 504825 w 1046713"/>
                  <a:gd name="connsiteY2" fmla="*/ 307975 h 747554"/>
                  <a:gd name="connsiteX3" fmla="*/ 711200 w 1046713"/>
                  <a:gd name="connsiteY3" fmla="*/ 339725 h 747554"/>
                  <a:gd name="connsiteX4" fmla="*/ 1035050 w 1046713"/>
                  <a:gd name="connsiteY4" fmla="*/ 742950 h 747554"/>
                  <a:gd name="connsiteX5" fmla="*/ 965200 w 1046713"/>
                  <a:gd name="connsiteY5" fmla="*/ 574675 h 747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6713" h="747554">
                    <a:moveTo>
                      <a:pt x="0" y="0"/>
                    </a:moveTo>
                    <a:cubicBezTo>
                      <a:pt x="79375" y="104775"/>
                      <a:pt x="152400" y="76200"/>
                      <a:pt x="228600" y="114300"/>
                    </a:cubicBezTo>
                    <a:cubicBezTo>
                      <a:pt x="425450" y="143933"/>
                      <a:pt x="438150" y="208492"/>
                      <a:pt x="504825" y="307975"/>
                    </a:cubicBezTo>
                    <a:cubicBezTo>
                      <a:pt x="636058" y="273050"/>
                      <a:pt x="652992" y="285750"/>
                      <a:pt x="711200" y="339725"/>
                    </a:cubicBezTo>
                    <a:cubicBezTo>
                      <a:pt x="432858" y="732367"/>
                      <a:pt x="814917" y="763058"/>
                      <a:pt x="1035050" y="742950"/>
                    </a:cubicBezTo>
                    <a:cubicBezTo>
                      <a:pt x="1078442" y="658283"/>
                      <a:pt x="988483" y="630767"/>
                      <a:pt x="965200" y="574675"/>
                    </a:cubicBezTo>
                  </a:path>
                </a:pathLst>
              </a:custGeom>
              <a:noFill/>
              <a:ln w="222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19" name="Freeform 241"/>
              <p:cNvSpPr/>
              <p:nvPr/>
            </p:nvSpPr>
            <p:spPr bwMode="auto">
              <a:xfrm>
                <a:off x="6330950" y="3216275"/>
                <a:ext cx="1730375" cy="758825"/>
              </a:xfrm>
              <a:custGeom>
                <a:avLst/>
                <a:gdLst>
                  <a:gd name="connsiteX0" fmla="*/ 1730375 w 1730375"/>
                  <a:gd name="connsiteY0" fmla="*/ 587375 h 758825"/>
                  <a:gd name="connsiteX1" fmla="*/ 892175 w 1730375"/>
                  <a:gd name="connsiteY1" fmla="*/ 758825 h 758825"/>
                  <a:gd name="connsiteX2" fmla="*/ 504825 w 1730375"/>
                  <a:gd name="connsiteY2" fmla="*/ 212725 h 758825"/>
                  <a:gd name="connsiteX3" fmla="*/ 0 w 1730375"/>
                  <a:gd name="connsiteY3" fmla="*/ 0 h 758825"/>
                  <a:gd name="connsiteX0" fmla="*/ 1730375 w 1730375"/>
                  <a:gd name="connsiteY0" fmla="*/ 587375 h 758825"/>
                  <a:gd name="connsiteX1" fmla="*/ 892175 w 1730375"/>
                  <a:gd name="connsiteY1" fmla="*/ 758825 h 758825"/>
                  <a:gd name="connsiteX2" fmla="*/ 504825 w 1730375"/>
                  <a:gd name="connsiteY2" fmla="*/ 212725 h 758825"/>
                  <a:gd name="connsiteX3" fmla="*/ 0 w 1730375"/>
                  <a:gd name="connsiteY3" fmla="*/ 0 h 758825"/>
                  <a:gd name="connsiteX0" fmla="*/ 1730375 w 1730375"/>
                  <a:gd name="connsiteY0" fmla="*/ 587375 h 758825"/>
                  <a:gd name="connsiteX1" fmla="*/ 892175 w 1730375"/>
                  <a:gd name="connsiteY1" fmla="*/ 758825 h 758825"/>
                  <a:gd name="connsiteX2" fmla="*/ 504825 w 1730375"/>
                  <a:gd name="connsiteY2" fmla="*/ 212725 h 758825"/>
                  <a:gd name="connsiteX3" fmla="*/ 0 w 1730375"/>
                  <a:gd name="connsiteY3" fmla="*/ 0 h 758825"/>
                  <a:gd name="connsiteX0" fmla="*/ 1730375 w 1730375"/>
                  <a:gd name="connsiteY0" fmla="*/ 587375 h 758825"/>
                  <a:gd name="connsiteX1" fmla="*/ 892175 w 1730375"/>
                  <a:gd name="connsiteY1" fmla="*/ 758825 h 758825"/>
                  <a:gd name="connsiteX2" fmla="*/ 504825 w 1730375"/>
                  <a:gd name="connsiteY2" fmla="*/ 212725 h 758825"/>
                  <a:gd name="connsiteX3" fmla="*/ 0 w 1730375"/>
                  <a:gd name="connsiteY3" fmla="*/ 0 h 758825"/>
                  <a:gd name="connsiteX0" fmla="*/ 1730375 w 1730375"/>
                  <a:gd name="connsiteY0" fmla="*/ 587375 h 758825"/>
                  <a:gd name="connsiteX1" fmla="*/ 892175 w 1730375"/>
                  <a:gd name="connsiteY1" fmla="*/ 758825 h 758825"/>
                  <a:gd name="connsiteX2" fmla="*/ 504825 w 1730375"/>
                  <a:gd name="connsiteY2" fmla="*/ 212725 h 758825"/>
                  <a:gd name="connsiteX3" fmla="*/ 0 w 1730375"/>
                  <a:gd name="connsiteY3" fmla="*/ 0 h 758825"/>
                </a:gdLst>
                <a:ahLst/>
                <a:cxnLst>
                  <a:cxn ang="0">
                    <a:pos x="connsiteX0" y="connsiteY0"/>
                  </a:cxn>
                  <a:cxn ang="0">
                    <a:pos x="connsiteX1" y="connsiteY1"/>
                  </a:cxn>
                  <a:cxn ang="0">
                    <a:pos x="connsiteX2" y="connsiteY2"/>
                  </a:cxn>
                  <a:cxn ang="0">
                    <a:pos x="connsiteX3" y="connsiteY3"/>
                  </a:cxn>
                </a:cxnLst>
                <a:rect l="l" t="t" r="r" b="b"/>
                <a:pathLst>
                  <a:path w="1730375" h="758825">
                    <a:moveTo>
                      <a:pt x="1730375" y="587375"/>
                    </a:moveTo>
                    <a:cubicBezTo>
                      <a:pt x="1495425" y="555625"/>
                      <a:pt x="1171575" y="701675"/>
                      <a:pt x="892175" y="758825"/>
                    </a:cubicBezTo>
                    <a:cubicBezTo>
                      <a:pt x="788458" y="738717"/>
                      <a:pt x="633942" y="394758"/>
                      <a:pt x="504825" y="212725"/>
                    </a:cubicBezTo>
                    <a:cubicBezTo>
                      <a:pt x="361950" y="116417"/>
                      <a:pt x="146050" y="128058"/>
                      <a:pt x="0" y="0"/>
                    </a:cubicBezTo>
                  </a:path>
                </a:pathLst>
              </a:custGeom>
              <a:noFill/>
              <a:ln w="222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0" name="Freeform 242"/>
              <p:cNvSpPr/>
              <p:nvPr/>
            </p:nvSpPr>
            <p:spPr bwMode="auto">
              <a:xfrm>
                <a:off x="7512050" y="3562350"/>
                <a:ext cx="396875" cy="234950"/>
              </a:xfrm>
              <a:custGeom>
                <a:avLst/>
                <a:gdLst>
                  <a:gd name="connsiteX0" fmla="*/ 396875 w 396875"/>
                  <a:gd name="connsiteY0" fmla="*/ 234950 h 234950"/>
                  <a:gd name="connsiteX1" fmla="*/ 0 w 396875"/>
                  <a:gd name="connsiteY1" fmla="*/ 0 h 234950"/>
                  <a:gd name="connsiteX0" fmla="*/ 396875 w 396875"/>
                  <a:gd name="connsiteY0" fmla="*/ 234950 h 234950"/>
                  <a:gd name="connsiteX1" fmla="*/ 0 w 396875"/>
                  <a:gd name="connsiteY1" fmla="*/ 0 h 234950"/>
                  <a:gd name="connsiteX0" fmla="*/ 396875 w 396875"/>
                  <a:gd name="connsiteY0" fmla="*/ 234950 h 234950"/>
                  <a:gd name="connsiteX1" fmla="*/ 0 w 396875"/>
                  <a:gd name="connsiteY1" fmla="*/ 0 h 234950"/>
                </a:gdLst>
                <a:ahLst/>
                <a:cxnLst>
                  <a:cxn ang="0">
                    <a:pos x="connsiteX0" y="connsiteY0"/>
                  </a:cxn>
                  <a:cxn ang="0">
                    <a:pos x="connsiteX1" y="connsiteY1"/>
                  </a:cxn>
                </a:cxnLst>
                <a:rect l="l" t="t" r="r" b="b"/>
                <a:pathLst>
                  <a:path w="396875" h="234950">
                    <a:moveTo>
                      <a:pt x="396875" y="234950"/>
                    </a:moveTo>
                    <a:cubicBezTo>
                      <a:pt x="232833" y="216958"/>
                      <a:pt x="218017" y="81492"/>
                      <a:pt x="0" y="0"/>
                    </a:cubicBezTo>
                  </a:path>
                </a:pathLst>
              </a:custGeom>
              <a:noFill/>
              <a:ln w="222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1" name="Freeform 243"/>
              <p:cNvSpPr/>
              <p:nvPr/>
            </p:nvSpPr>
            <p:spPr bwMode="auto">
              <a:xfrm>
                <a:off x="6721475" y="2962275"/>
                <a:ext cx="346075" cy="60325"/>
              </a:xfrm>
              <a:custGeom>
                <a:avLst/>
                <a:gdLst>
                  <a:gd name="connsiteX0" fmla="*/ 0 w 346075"/>
                  <a:gd name="connsiteY0" fmla="*/ 60325 h 60325"/>
                  <a:gd name="connsiteX1" fmla="*/ 66675 w 346075"/>
                  <a:gd name="connsiteY1" fmla="*/ 34925 h 60325"/>
                  <a:gd name="connsiteX2" fmla="*/ 152400 w 346075"/>
                  <a:gd name="connsiteY2" fmla="*/ 6350 h 60325"/>
                  <a:gd name="connsiteX3" fmla="*/ 222250 w 346075"/>
                  <a:gd name="connsiteY3" fmla="*/ 6350 h 60325"/>
                  <a:gd name="connsiteX4" fmla="*/ 276225 w 346075"/>
                  <a:gd name="connsiteY4" fmla="*/ 0 h 60325"/>
                  <a:gd name="connsiteX5" fmla="*/ 314325 w 346075"/>
                  <a:gd name="connsiteY5" fmla="*/ 25400 h 60325"/>
                  <a:gd name="connsiteX6" fmla="*/ 346075 w 346075"/>
                  <a:gd name="connsiteY6" fmla="*/ 50800 h 60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6075" h="60325">
                    <a:moveTo>
                      <a:pt x="0" y="60325"/>
                    </a:moveTo>
                    <a:lnTo>
                      <a:pt x="66675" y="34925"/>
                    </a:lnTo>
                    <a:lnTo>
                      <a:pt x="152400" y="6350"/>
                    </a:lnTo>
                    <a:lnTo>
                      <a:pt x="222250" y="6350"/>
                    </a:lnTo>
                    <a:lnTo>
                      <a:pt x="276225" y="0"/>
                    </a:lnTo>
                    <a:lnTo>
                      <a:pt x="314325" y="25400"/>
                    </a:lnTo>
                    <a:lnTo>
                      <a:pt x="346075" y="50800"/>
                    </a:ln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2" name="Freeform 244"/>
              <p:cNvSpPr/>
              <p:nvPr/>
            </p:nvSpPr>
            <p:spPr bwMode="auto">
              <a:xfrm>
                <a:off x="6769100" y="2914650"/>
                <a:ext cx="168275" cy="85725"/>
              </a:xfrm>
              <a:custGeom>
                <a:avLst/>
                <a:gdLst>
                  <a:gd name="connsiteX0" fmla="*/ 168275 w 168275"/>
                  <a:gd name="connsiteY0" fmla="*/ 60325 h 85725"/>
                  <a:gd name="connsiteX1" fmla="*/ 73025 w 168275"/>
                  <a:gd name="connsiteY1" fmla="*/ 85725 h 85725"/>
                  <a:gd name="connsiteX2" fmla="*/ 38100 w 168275"/>
                  <a:gd name="connsiteY2" fmla="*/ 82550 h 85725"/>
                  <a:gd name="connsiteX3" fmla="*/ 0 w 168275"/>
                  <a:gd name="connsiteY3" fmla="*/ 0 h 85725"/>
                </a:gdLst>
                <a:ahLst/>
                <a:cxnLst>
                  <a:cxn ang="0">
                    <a:pos x="connsiteX0" y="connsiteY0"/>
                  </a:cxn>
                  <a:cxn ang="0">
                    <a:pos x="connsiteX1" y="connsiteY1"/>
                  </a:cxn>
                  <a:cxn ang="0">
                    <a:pos x="connsiteX2" y="connsiteY2"/>
                  </a:cxn>
                  <a:cxn ang="0">
                    <a:pos x="connsiteX3" y="connsiteY3"/>
                  </a:cxn>
                </a:cxnLst>
                <a:rect l="l" t="t" r="r" b="b"/>
                <a:pathLst>
                  <a:path w="168275" h="85725">
                    <a:moveTo>
                      <a:pt x="168275" y="60325"/>
                    </a:moveTo>
                    <a:lnTo>
                      <a:pt x="73025" y="85725"/>
                    </a:lnTo>
                    <a:lnTo>
                      <a:pt x="38100" y="82550"/>
                    </a:lnTo>
                    <a:lnTo>
                      <a:pt x="0" y="0"/>
                    </a:ln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3" name="Freeform 245"/>
              <p:cNvSpPr/>
              <p:nvPr/>
            </p:nvSpPr>
            <p:spPr bwMode="auto">
              <a:xfrm>
                <a:off x="6534150" y="3076575"/>
                <a:ext cx="381000" cy="269875"/>
              </a:xfrm>
              <a:custGeom>
                <a:avLst/>
                <a:gdLst>
                  <a:gd name="connsiteX0" fmla="*/ 381000 w 381000"/>
                  <a:gd name="connsiteY0" fmla="*/ 269875 h 269875"/>
                  <a:gd name="connsiteX1" fmla="*/ 241300 w 381000"/>
                  <a:gd name="connsiteY1" fmla="*/ 238125 h 269875"/>
                  <a:gd name="connsiteX2" fmla="*/ 171450 w 381000"/>
                  <a:gd name="connsiteY2" fmla="*/ 238125 h 269875"/>
                  <a:gd name="connsiteX3" fmla="*/ 3175 w 381000"/>
                  <a:gd name="connsiteY3" fmla="*/ 241300 h 269875"/>
                  <a:gd name="connsiteX4" fmla="*/ 0 w 381000"/>
                  <a:gd name="connsiteY4" fmla="*/ 228600 h 269875"/>
                  <a:gd name="connsiteX5" fmla="*/ 76200 w 381000"/>
                  <a:gd name="connsiteY5" fmla="*/ 177800 h 269875"/>
                  <a:gd name="connsiteX6" fmla="*/ 47625 w 381000"/>
                  <a:gd name="connsiteY6" fmla="*/ 123825 h 269875"/>
                  <a:gd name="connsiteX7" fmla="*/ 127000 w 381000"/>
                  <a:gd name="connsiteY7" fmla="*/ 146050 h 269875"/>
                  <a:gd name="connsiteX8" fmla="*/ 228600 w 381000"/>
                  <a:gd name="connsiteY8" fmla="*/ 0 h 269875"/>
                  <a:gd name="connsiteX0" fmla="*/ 381000 w 381000"/>
                  <a:gd name="connsiteY0" fmla="*/ 269875 h 269875"/>
                  <a:gd name="connsiteX1" fmla="*/ 241300 w 381000"/>
                  <a:gd name="connsiteY1" fmla="*/ 238125 h 269875"/>
                  <a:gd name="connsiteX2" fmla="*/ 171450 w 381000"/>
                  <a:gd name="connsiteY2" fmla="*/ 238125 h 269875"/>
                  <a:gd name="connsiteX3" fmla="*/ 3175 w 381000"/>
                  <a:gd name="connsiteY3" fmla="*/ 241300 h 269875"/>
                  <a:gd name="connsiteX4" fmla="*/ 0 w 381000"/>
                  <a:gd name="connsiteY4" fmla="*/ 228600 h 269875"/>
                  <a:gd name="connsiteX5" fmla="*/ 76200 w 381000"/>
                  <a:gd name="connsiteY5" fmla="*/ 177800 h 269875"/>
                  <a:gd name="connsiteX6" fmla="*/ 47625 w 381000"/>
                  <a:gd name="connsiteY6" fmla="*/ 123825 h 269875"/>
                  <a:gd name="connsiteX7" fmla="*/ 127000 w 381000"/>
                  <a:gd name="connsiteY7" fmla="*/ 146050 h 269875"/>
                  <a:gd name="connsiteX8" fmla="*/ 228600 w 381000"/>
                  <a:gd name="connsiteY8" fmla="*/ 0 h 269875"/>
                  <a:gd name="connsiteX0" fmla="*/ 381000 w 381000"/>
                  <a:gd name="connsiteY0" fmla="*/ 269875 h 269875"/>
                  <a:gd name="connsiteX1" fmla="*/ 241300 w 381000"/>
                  <a:gd name="connsiteY1" fmla="*/ 238125 h 269875"/>
                  <a:gd name="connsiteX2" fmla="*/ 171450 w 381000"/>
                  <a:gd name="connsiteY2" fmla="*/ 238125 h 269875"/>
                  <a:gd name="connsiteX3" fmla="*/ 3175 w 381000"/>
                  <a:gd name="connsiteY3" fmla="*/ 241300 h 269875"/>
                  <a:gd name="connsiteX4" fmla="*/ 0 w 381000"/>
                  <a:gd name="connsiteY4" fmla="*/ 228600 h 269875"/>
                  <a:gd name="connsiteX5" fmla="*/ 76200 w 381000"/>
                  <a:gd name="connsiteY5" fmla="*/ 177800 h 269875"/>
                  <a:gd name="connsiteX6" fmla="*/ 47625 w 381000"/>
                  <a:gd name="connsiteY6" fmla="*/ 123825 h 269875"/>
                  <a:gd name="connsiteX7" fmla="*/ 127000 w 381000"/>
                  <a:gd name="connsiteY7" fmla="*/ 146050 h 269875"/>
                  <a:gd name="connsiteX8" fmla="*/ 228600 w 381000"/>
                  <a:gd name="connsiteY8" fmla="*/ 0 h 269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1000" h="269875">
                    <a:moveTo>
                      <a:pt x="381000" y="269875"/>
                    </a:moveTo>
                    <a:lnTo>
                      <a:pt x="241300" y="238125"/>
                    </a:lnTo>
                    <a:lnTo>
                      <a:pt x="171450" y="238125"/>
                    </a:lnTo>
                    <a:lnTo>
                      <a:pt x="3175" y="241300"/>
                    </a:lnTo>
                    <a:lnTo>
                      <a:pt x="0" y="228600"/>
                    </a:lnTo>
                    <a:lnTo>
                      <a:pt x="76200" y="177800"/>
                    </a:lnTo>
                    <a:lnTo>
                      <a:pt x="47625" y="123825"/>
                    </a:lnTo>
                    <a:lnTo>
                      <a:pt x="127000" y="146050"/>
                    </a:lnTo>
                    <a:cubicBezTo>
                      <a:pt x="141817" y="106892"/>
                      <a:pt x="1058" y="64558"/>
                      <a:pt x="228600"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4" name="Freeform 246"/>
              <p:cNvSpPr/>
              <p:nvPr/>
            </p:nvSpPr>
            <p:spPr bwMode="auto">
              <a:xfrm>
                <a:off x="6667500" y="3222625"/>
                <a:ext cx="85725" cy="98425"/>
              </a:xfrm>
              <a:custGeom>
                <a:avLst/>
                <a:gdLst>
                  <a:gd name="connsiteX0" fmla="*/ 85725 w 85725"/>
                  <a:gd name="connsiteY0" fmla="*/ 0 h 98425"/>
                  <a:gd name="connsiteX1" fmla="*/ 0 w 85725"/>
                  <a:gd name="connsiteY1" fmla="*/ 98425 h 98425"/>
                </a:gdLst>
                <a:ahLst/>
                <a:cxnLst>
                  <a:cxn ang="0">
                    <a:pos x="connsiteX0" y="connsiteY0"/>
                  </a:cxn>
                  <a:cxn ang="0">
                    <a:pos x="connsiteX1" y="connsiteY1"/>
                  </a:cxn>
                </a:cxnLst>
                <a:rect l="l" t="t" r="r" b="b"/>
                <a:pathLst>
                  <a:path w="85725" h="98425">
                    <a:moveTo>
                      <a:pt x="85725" y="0"/>
                    </a:moveTo>
                    <a:lnTo>
                      <a:pt x="0" y="98425"/>
                    </a:ln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5" name="Freeform 247"/>
              <p:cNvSpPr/>
              <p:nvPr/>
            </p:nvSpPr>
            <p:spPr bwMode="auto">
              <a:xfrm>
                <a:off x="6353175" y="3235325"/>
                <a:ext cx="568325" cy="98425"/>
              </a:xfrm>
              <a:custGeom>
                <a:avLst/>
                <a:gdLst>
                  <a:gd name="connsiteX0" fmla="*/ 568325 w 568325"/>
                  <a:gd name="connsiteY0" fmla="*/ 98425 h 98425"/>
                  <a:gd name="connsiteX1" fmla="*/ 476250 w 568325"/>
                  <a:gd name="connsiteY1" fmla="*/ 57150 h 98425"/>
                  <a:gd name="connsiteX2" fmla="*/ 409575 w 568325"/>
                  <a:gd name="connsiteY2" fmla="*/ 57150 h 98425"/>
                  <a:gd name="connsiteX3" fmla="*/ 295275 w 568325"/>
                  <a:gd name="connsiteY3" fmla="*/ 34925 h 98425"/>
                  <a:gd name="connsiteX4" fmla="*/ 187325 w 568325"/>
                  <a:gd name="connsiteY4" fmla="*/ 34925 h 98425"/>
                  <a:gd name="connsiteX5" fmla="*/ 0 w 568325"/>
                  <a:gd name="connsiteY5" fmla="*/ 0 h 9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8325" h="98425">
                    <a:moveTo>
                      <a:pt x="568325" y="98425"/>
                    </a:moveTo>
                    <a:lnTo>
                      <a:pt x="476250" y="57150"/>
                    </a:lnTo>
                    <a:lnTo>
                      <a:pt x="409575" y="57150"/>
                    </a:lnTo>
                    <a:lnTo>
                      <a:pt x="295275" y="34925"/>
                    </a:lnTo>
                    <a:lnTo>
                      <a:pt x="187325" y="34925"/>
                    </a:lnTo>
                    <a:lnTo>
                      <a:pt x="0" y="0"/>
                    </a:ln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6" name="Freeform 248"/>
              <p:cNvSpPr/>
              <p:nvPr/>
            </p:nvSpPr>
            <p:spPr bwMode="auto">
              <a:xfrm>
                <a:off x="7743825" y="3606800"/>
                <a:ext cx="247650" cy="165100"/>
              </a:xfrm>
              <a:custGeom>
                <a:avLst/>
                <a:gdLst>
                  <a:gd name="connsiteX0" fmla="*/ 247650 w 247650"/>
                  <a:gd name="connsiteY0" fmla="*/ 165100 h 165100"/>
                  <a:gd name="connsiteX1" fmla="*/ 161925 w 247650"/>
                  <a:gd name="connsiteY1" fmla="*/ 133350 h 165100"/>
                  <a:gd name="connsiteX2" fmla="*/ 117475 w 247650"/>
                  <a:gd name="connsiteY2" fmla="*/ 0 h 165100"/>
                  <a:gd name="connsiteX3" fmla="*/ 0 w 247650"/>
                  <a:gd name="connsiteY3" fmla="*/ 31750 h 165100"/>
                  <a:gd name="connsiteX0" fmla="*/ 247650 w 247650"/>
                  <a:gd name="connsiteY0" fmla="*/ 165100 h 165100"/>
                  <a:gd name="connsiteX1" fmla="*/ 161925 w 247650"/>
                  <a:gd name="connsiteY1" fmla="*/ 133350 h 165100"/>
                  <a:gd name="connsiteX2" fmla="*/ 117475 w 247650"/>
                  <a:gd name="connsiteY2" fmla="*/ 0 h 165100"/>
                  <a:gd name="connsiteX3" fmla="*/ 0 w 247650"/>
                  <a:gd name="connsiteY3" fmla="*/ 31750 h 165100"/>
                </a:gdLst>
                <a:ahLst/>
                <a:cxnLst>
                  <a:cxn ang="0">
                    <a:pos x="connsiteX0" y="connsiteY0"/>
                  </a:cxn>
                  <a:cxn ang="0">
                    <a:pos x="connsiteX1" y="connsiteY1"/>
                  </a:cxn>
                  <a:cxn ang="0">
                    <a:pos x="connsiteX2" y="connsiteY2"/>
                  </a:cxn>
                  <a:cxn ang="0">
                    <a:pos x="connsiteX3" y="connsiteY3"/>
                  </a:cxn>
                </a:cxnLst>
                <a:rect l="l" t="t" r="r" b="b"/>
                <a:pathLst>
                  <a:path w="247650" h="165100">
                    <a:moveTo>
                      <a:pt x="247650" y="165100"/>
                    </a:moveTo>
                    <a:lnTo>
                      <a:pt x="161925" y="133350"/>
                    </a:lnTo>
                    <a:lnTo>
                      <a:pt x="117475" y="0"/>
                    </a:lnTo>
                    <a:cubicBezTo>
                      <a:pt x="71967" y="55033"/>
                      <a:pt x="39158" y="21167"/>
                      <a:pt x="0" y="3175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7" name="Freeform 249"/>
              <p:cNvSpPr/>
              <p:nvPr/>
            </p:nvSpPr>
            <p:spPr bwMode="auto">
              <a:xfrm>
                <a:off x="7983698" y="3848100"/>
                <a:ext cx="366552" cy="533400"/>
              </a:xfrm>
              <a:custGeom>
                <a:avLst/>
                <a:gdLst>
                  <a:gd name="connsiteX0" fmla="*/ 165100 w 365125"/>
                  <a:gd name="connsiteY0" fmla="*/ 533400 h 533400"/>
                  <a:gd name="connsiteX1" fmla="*/ 155575 w 365125"/>
                  <a:gd name="connsiteY1" fmla="*/ 209550 h 533400"/>
                  <a:gd name="connsiteX2" fmla="*/ 98425 w 365125"/>
                  <a:gd name="connsiteY2" fmla="*/ 374650 h 533400"/>
                  <a:gd name="connsiteX3" fmla="*/ 365125 w 365125"/>
                  <a:gd name="connsiteY3" fmla="*/ 374650 h 533400"/>
                  <a:gd name="connsiteX4" fmla="*/ 276225 w 365125"/>
                  <a:gd name="connsiteY4" fmla="*/ 368300 h 533400"/>
                  <a:gd name="connsiteX5" fmla="*/ 260350 w 365125"/>
                  <a:gd name="connsiteY5" fmla="*/ 304800 h 533400"/>
                  <a:gd name="connsiteX6" fmla="*/ 212725 w 365125"/>
                  <a:gd name="connsiteY6" fmla="*/ 346075 h 533400"/>
                  <a:gd name="connsiteX7" fmla="*/ 0 w 365125"/>
                  <a:gd name="connsiteY7" fmla="*/ 0 h 533400"/>
                  <a:gd name="connsiteX0" fmla="*/ 166502 w 366527"/>
                  <a:gd name="connsiteY0" fmla="*/ 533400 h 533400"/>
                  <a:gd name="connsiteX1" fmla="*/ 156977 w 366527"/>
                  <a:gd name="connsiteY1" fmla="*/ 209550 h 533400"/>
                  <a:gd name="connsiteX2" fmla="*/ 99827 w 366527"/>
                  <a:gd name="connsiteY2" fmla="*/ 374650 h 533400"/>
                  <a:gd name="connsiteX3" fmla="*/ 366527 w 366527"/>
                  <a:gd name="connsiteY3" fmla="*/ 374650 h 533400"/>
                  <a:gd name="connsiteX4" fmla="*/ 277627 w 366527"/>
                  <a:gd name="connsiteY4" fmla="*/ 368300 h 533400"/>
                  <a:gd name="connsiteX5" fmla="*/ 261752 w 366527"/>
                  <a:gd name="connsiteY5" fmla="*/ 304800 h 533400"/>
                  <a:gd name="connsiteX6" fmla="*/ 214127 w 366527"/>
                  <a:gd name="connsiteY6" fmla="*/ 346075 h 533400"/>
                  <a:gd name="connsiteX7" fmla="*/ 1402 w 366527"/>
                  <a:gd name="connsiteY7" fmla="*/ 0 h 533400"/>
                  <a:gd name="connsiteX0" fmla="*/ 166527 w 366552"/>
                  <a:gd name="connsiteY0" fmla="*/ 533400 h 533400"/>
                  <a:gd name="connsiteX1" fmla="*/ 157002 w 366552"/>
                  <a:gd name="connsiteY1" fmla="*/ 209550 h 533400"/>
                  <a:gd name="connsiteX2" fmla="*/ 99852 w 366552"/>
                  <a:gd name="connsiteY2" fmla="*/ 374650 h 533400"/>
                  <a:gd name="connsiteX3" fmla="*/ 366552 w 366552"/>
                  <a:gd name="connsiteY3" fmla="*/ 374650 h 533400"/>
                  <a:gd name="connsiteX4" fmla="*/ 277652 w 366552"/>
                  <a:gd name="connsiteY4" fmla="*/ 368300 h 533400"/>
                  <a:gd name="connsiteX5" fmla="*/ 261777 w 366552"/>
                  <a:gd name="connsiteY5" fmla="*/ 304800 h 533400"/>
                  <a:gd name="connsiteX6" fmla="*/ 214152 w 366552"/>
                  <a:gd name="connsiteY6" fmla="*/ 346075 h 533400"/>
                  <a:gd name="connsiteX7" fmla="*/ 1427 w 366552"/>
                  <a:gd name="connsiteY7" fmla="*/ 0 h 533400"/>
                  <a:gd name="connsiteX0" fmla="*/ 166527 w 366552"/>
                  <a:gd name="connsiteY0" fmla="*/ 533400 h 533400"/>
                  <a:gd name="connsiteX1" fmla="*/ 157002 w 366552"/>
                  <a:gd name="connsiteY1" fmla="*/ 209550 h 533400"/>
                  <a:gd name="connsiteX2" fmla="*/ 93502 w 366552"/>
                  <a:gd name="connsiteY2" fmla="*/ 387350 h 533400"/>
                  <a:gd name="connsiteX3" fmla="*/ 366552 w 366552"/>
                  <a:gd name="connsiteY3" fmla="*/ 374650 h 533400"/>
                  <a:gd name="connsiteX4" fmla="*/ 277652 w 366552"/>
                  <a:gd name="connsiteY4" fmla="*/ 368300 h 533400"/>
                  <a:gd name="connsiteX5" fmla="*/ 261777 w 366552"/>
                  <a:gd name="connsiteY5" fmla="*/ 304800 h 533400"/>
                  <a:gd name="connsiteX6" fmla="*/ 214152 w 366552"/>
                  <a:gd name="connsiteY6" fmla="*/ 346075 h 533400"/>
                  <a:gd name="connsiteX7" fmla="*/ 1427 w 366552"/>
                  <a:gd name="connsiteY7" fmla="*/ 0 h 533400"/>
                  <a:gd name="connsiteX0" fmla="*/ 166527 w 366552"/>
                  <a:gd name="connsiteY0" fmla="*/ 533400 h 533400"/>
                  <a:gd name="connsiteX1" fmla="*/ 157002 w 366552"/>
                  <a:gd name="connsiteY1" fmla="*/ 209550 h 533400"/>
                  <a:gd name="connsiteX2" fmla="*/ 93502 w 366552"/>
                  <a:gd name="connsiteY2" fmla="*/ 387350 h 533400"/>
                  <a:gd name="connsiteX3" fmla="*/ 141127 w 366552"/>
                  <a:gd name="connsiteY3" fmla="*/ 403225 h 533400"/>
                  <a:gd name="connsiteX4" fmla="*/ 366552 w 366552"/>
                  <a:gd name="connsiteY4" fmla="*/ 374650 h 533400"/>
                  <a:gd name="connsiteX5" fmla="*/ 277652 w 366552"/>
                  <a:gd name="connsiteY5" fmla="*/ 368300 h 533400"/>
                  <a:gd name="connsiteX6" fmla="*/ 261777 w 366552"/>
                  <a:gd name="connsiteY6" fmla="*/ 304800 h 533400"/>
                  <a:gd name="connsiteX7" fmla="*/ 214152 w 366552"/>
                  <a:gd name="connsiteY7" fmla="*/ 346075 h 533400"/>
                  <a:gd name="connsiteX8" fmla="*/ 1427 w 366552"/>
                  <a:gd name="connsiteY8" fmla="*/ 0 h 533400"/>
                  <a:gd name="connsiteX0" fmla="*/ 166527 w 366552"/>
                  <a:gd name="connsiteY0" fmla="*/ 533400 h 533400"/>
                  <a:gd name="connsiteX1" fmla="*/ 157002 w 366552"/>
                  <a:gd name="connsiteY1" fmla="*/ 209550 h 533400"/>
                  <a:gd name="connsiteX2" fmla="*/ 93502 w 366552"/>
                  <a:gd name="connsiteY2" fmla="*/ 387350 h 533400"/>
                  <a:gd name="connsiteX3" fmla="*/ 141127 w 366552"/>
                  <a:gd name="connsiteY3" fmla="*/ 403225 h 533400"/>
                  <a:gd name="connsiteX4" fmla="*/ 366552 w 366552"/>
                  <a:gd name="connsiteY4" fmla="*/ 374650 h 533400"/>
                  <a:gd name="connsiteX5" fmla="*/ 277652 w 366552"/>
                  <a:gd name="connsiteY5" fmla="*/ 368300 h 533400"/>
                  <a:gd name="connsiteX6" fmla="*/ 261777 w 366552"/>
                  <a:gd name="connsiteY6" fmla="*/ 304800 h 533400"/>
                  <a:gd name="connsiteX7" fmla="*/ 214152 w 366552"/>
                  <a:gd name="connsiteY7" fmla="*/ 346075 h 533400"/>
                  <a:gd name="connsiteX8" fmla="*/ 1427 w 366552"/>
                  <a:gd name="connsiteY8" fmla="*/ 0 h 533400"/>
                  <a:gd name="connsiteX0" fmla="*/ 166527 w 366552"/>
                  <a:gd name="connsiteY0" fmla="*/ 533400 h 533400"/>
                  <a:gd name="connsiteX1" fmla="*/ 157002 w 366552"/>
                  <a:gd name="connsiteY1" fmla="*/ 209550 h 533400"/>
                  <a:gd name="connsiteX2" fmla="*/ 93502 w 366552"/>
                  <a:gd name="connsiteY2" fmla="*/ 387350 h 533400"/>
                  <a:gd name="connsiteX3" fmla="*/ 141127 w 366552"/>
                  <a:gd name="connsiteY3" fmla="*/ 403225 h 533400"/>
                  <a:gd name="connsiteX4" fmla="*/ 366552 w 366552"/>
                  <a:gd name="connsiteY4" fmla="*/ 374650 h 533400"/>
                  <a:gd name="connsiteX5" fmla="*/ 277652 w 366552"/>
                  <a:gd name="connsiteY5" fmla="*/ 368300 h 533400"/>
                  <a:gd name="connsiteX6" fmla="*/ 261777 w 366552"/>
                  <a:gd name="connsiteY6" fmla="*/ 304800 h 533400"/>
                  <a:gd name="connsiteX7" fmla="*/ 214152 w 366552"/>
                  <a:gd name="connsiteY7" fmla="*/ 346075 h 533400"/>
                  <a:gd name="connsiteX8" fmla="*/ 1427 w 366552"/>
                  <a:gd name="connsiteY8" fmla="*/ 0 h 53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6552" h="533400">
                    <a:moveTo>
                      <a:pt x="166527" y="533400"/>
                    </a:moveTo>
                    <a:lnTo>
                      <a:pt x="157002" y="209550"/>
                    </a:lnTo>
                    <a:cubicBezTo>
                      <a:pt x="62810" y="230717"/>
                      <a:pt x="60694" y="321733"/>
                      <a:pt x="93502" y="387350"/>
                    </a:cubicBezTo>
                    <a:cubicBezTo>
                      <a:pt x="134777" y="385233"/>
                      <a:pt x="99852" y="405342"/>
                      <a:pt x="141127" y="403225"/>
                    </a:cubicBezTo>
                    <a:lnTo>
                      <a:pt x="366552" y="374650"/>
                    </a:lnTo>
                    <a:lnTo>
                      <a:pt x="277652" y="368300"/>
                    </a:lnTo>
                    <a:lnTo>
                      <a:pt x="261777" y="304800"/>
                    </a:lnTo>
                    <a:lnTo>
                      <a:pt x="214152" y="346075"/>
                    </a:lnTo>
                    <a:cubicBezTo>
                      <a:pt x="140069" y="335492"/>
                      <a:pt x="-16565" y="340783"/>
                      <a:pt x="1427"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8" name="Freeform 250"/>
              <p:cNvSpPr/>
              <p:nvPr/>
            </p:nvSpPr>
            <p:spPr bwMode="auto">
              <a:xfrm>
                <a:off x="5708650" y="2930525"/>
                <a:ext cx="63500" cy="107950"/>
              </a:xfrm>
              <a:custGeom>
                <a:avLst/>
                <a:gdLst>
                  <a:gd name="connsiteX0" fmla="*/ 0 w 63500"/>
                  <a:gd name="connsiteY0" fmla="*/ 0 h 107950"/>
                  <a:gd name="connsiteX1" fmla="*/ 63500 w 63500"/>
                  <a:gd name="connsiteY1" fmla="*/ 107950 h 107950"/>
                </a:gdLst>
                <a:ahLst/>
                <a:cxnLst>
                  <a:cxn ang="0">
                    <a:pos x="connsiteX0" y="connsiteY0"/>
                  </a:cxn>
                  <a:cxn ang="0">
                    <a:pos x="connsiteX1" y="connsiteY1"/>
                  </a:cxn>
                </a:cxnLst>
                <a:rect l="l" t="t" r="r" b="b"/>
                <a:pathLst>
                  <a:path w="63500" h="107950">
                    <a:moveTo>
                      <a:pt x="0" y="0"/>
                    </a:moveTo>
                    <a:lnTo>
                      <a:pt x="63500" y="107950"/>
                    </a:lnTo>
                  </a:path>
                </a:pathLst>
              </a:custGeom>
              <a:noFill/>
              <a:ln w="381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29" name="Freeform 251"/>
              <p:cNvSpPr/>
              <p:nvPr/>
            </p:nvSpPr>
            <p:spPr bwMode="auto">
              <a:xfrm>
                <a:off x="7493000" y="4886326"/>
                <a:ext cx="82550" cy="56530"/>
              </a:xfrm>
              <a:custGeom>
                <a:avLst/>
                <a:gdLst>
                  <a:gd name="connsiteX0" fmla="*/ 0 w 82550"/>
                  <a:gd name="connsiteY0" fmla="*/ 53975 h 53975"/>
                  <a:gd name="connsiteX1" fmla="*/ 73025 w 82550"/>
                  <a:gd name="connsiteY1" fmla="*/ 44450 h 53975"/>
                  <a:gd name="connsiteX2" fmla="*/ 82550 w 82550"/>
                  <a:gd name="connsiteY2" fmla="*/ 0 h 53975"/>
                  <a:gd name="connsiteX0" fmla="*/ 0 w 82550"/>
                  <a:gd name="connsiteY0" fmla="*/ 53975 h 56530"/>
                  <a:gd name="connsiteX1" fmla="*/ 73025 w 82550"/>
                  <a:gd name="connsiteY1" fmla="*/ 44450 h 56530"/>
                  <a:gd name="connsiteX2" fmla="*/ 82550 w 82550"/>
                  <a:gd name="connsiteY2" fmla="*/ 0 h 56530"/>
                </a:gdLst>
                <a:ahLst/>
                <a:cxnLst>
                  <a:cxn ang="0">
                    <a:pos x="connsiteX0" y="connsiteY0"/>
                  </a:cxn>
                  <a:cxn ang="0">
                    <a:pos x="connsiteX1" y="connsiteY1"/>
                  </a:cxn>
                  <a:cxn ang="0">
                    <a:pos x="connsiteX2" y="connsiteY2"/>
                  </a:cxn>
                </a:cxnLst>
                <a:rect l="l" t="t" r="r" b="b"/>
                <a:pathLst>
                  <a:path w="82550" h="56530">
                    <a:moveTo>
                      <a:pt x="0" y="53975"/>
                    </a:moveTo>
                    <a:cubicBezTo>
                      <a:pt x="24342" y="50800"/>
                      <a:pt x="43920" y="66675"/>
                      <a:pt x="73025" y="44450"/>
                    </a:cubicBezTo>
                    <a:lnTo>
                      <a:pt x="82550" y="0"/>
                    </a:ln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0" name="Freeform 252"/>
              <p:cNvSpPr/>
              <p:nvPr/>
            </p:nvSpPr>
            <p:spPr bwMode="auto">
              <a:xfrm>
                <a:off x="8243888" y="3319463"/>
                <a:ext cx="1828800" cy="976312"/>
              </a:xfrm>
              <a:custGeom>
                <a:avLst/>
                <a:gdLst>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1762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176212 h 976312"/>
                  <a:gd name="connsiteX0" fmla="*/ 0 w 1828800"/>
                  <a:gd name="connsiteY0" fmla="*/ 685800 h 976312"/>
                  <a:gd name="connsiteX1" fmla="*/ 704850 w 1828800"/>
                  <a:gd name="connsiteY1" fmla="*/ 976312 h 976312"/>
                  <a:gd name="connsiteX2" fmla="*/ 1033462 w 1828800"/>
                  <a:gd name="connsiteY2" fmla="*/ 352425 h 976312"/>
                  <a:gd name="connsiteX3" fmla="*/ 1828800 w 1828800"/>
                  <a:gd name="connsiteY3" fmla="*/ 214312 h 976312"/>
                  <a:gd name="connsiteX4" fmla="*/ 1685925 w 1828800"/>
                  <a:gd name="connsiteY4" fmla="*/ 0 h 976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800" h="976312">
                    <a:moveTo>
                      <a:pt x="0" y="685800"/>
                    </a:moveTo>
                    <a:cubicBezTo>
                      <a:pt x="387350" y="563562"/>
                      <a:pt x="531812" y="769938"/>
                      <a:pt x="704850" y="976312"/>
                    </a:cubicBezTo>
                    <a:cubicBezTo>
                      <a:pt x="1081087" y="806450"/>
                      <a:pt x="1081088" y="541337"/>
                      <a:pt x="1033462" y="352425"/>
                    </a:cubicBezTo>
                    <a:cubicBezTo>
                      <a:pt x="1265237" y="520699"/>
                      <a:pt x="1749425" y="384175"/>
                      <a:pt x="1828800" y="214312"/>
                    </a:cubicBezTo>
                    <a:lnTo>
                      <a:pt x="1685925" y="0"/>
                    </a:lnTo>
                  </a:path>
                </a:pathLst>
              </a:custGeom>
              <a:noFill/>
              <a:ln w="412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1" name="Freeform 253"/>
              <p:cNvSpPr/>
              <p:nvPr/>
            </p:nvSpPr>
            <p:spPr bwMode="auto">
              <a:xfrm>
                <a:off x="8239125" y="3676650"/>
                <a:ext cx="1223963" cy="633413"/>
              </a:xfrm>
              <a:custGeom>
                <a:avLst/>
                <a:gdLst>
                  <a:gd name="connsiteX0" fmla="*/ 0 w 1223963"/>
                  <a:gd name="connsiteY0" fmla="*/ 342900 h 633413"/>
                  <a:gd name="connsiteX1" fmla="*/ 709613 w 1223963"/>
                  <a:gd name="connsiteY1" fmla="*/ 633413 h 633413"/>
                  <a:gd name="connsiteX2" fmla="*/ 1223963 w 1223963"/>
                  <a:gd name="connsiteY2" fmla="*/ 238125 h 633413"/>
                  <a:gd name="connsiteX3" fmla="*/ 1028700 w 1223963"/>
                  <a:gd name="connsiteY3" fmla="*/ 0 h 633413"/>
                  <a:gd name="connsiteX0" fmla="*/ 0 w 1223963"/>
                  <a:gd name="connsiteY0" fmla="*/ 342900 h 633413"/>
                  <a:gd name="connsiteX1" fmla="*/ 709613 w 1223963"/>
                  <a:gd name="connsiteY1" fmla="*/ 633413 h 633413"/>
                  <a:gd name="connsiteX2" fmla="*/ 1223963 w 1223963"/>
                  <a:gd name="connsiteY2" fmla="*/ 238125 h 633413"/>
                  <a:gd name="connsiteX3" fmla="*/ 1028700 w 1223963"/>
                  <a:gd name="connsiteY3" fmla="*/ 0 h 633413"/>
                  <a:gd name="connsiteX0" fmla="*/ 0 w 1223963"/>
                  <a:gd name="connsiteY0" fmla="*/ 342900 h 633413"/>
                  <a:gd name="connsiteX1" fmla="*/ 709613 w 1223963"/>
                  <a:gd name="connsiteY1" fmla="*/ 633413 h 633413"/>
                  <a:gd name="connsiteX2" fmla="*/ 1223963 w 1223963"/>
                  <a:gd name="connsiteY2" fmla="*/ 238125 h 633413"/>
                  <a:gd name="connsiteX3" fmla="*/ 1028700 w 1223963"/>
                  <a:gd name="connsiteY3" fmla="*/ 0 h 633413"/>
                  <a:gd name="connsiteX0" fmla="*/ 0 w 1223963"/>
                  <a:gd name="connsiteY0" fmla="*/ 342900 h 633413"/>
                  <a:gd name="connsiteX1" fmla="*/ 709613 w 1223963"/>
                  <a:gd name="connsiteY1" fmla="*/ 633413 h 633413"/>
                  <a:gd name="connsiteX2" fmla="*/ 1223963 w 1223963"/>
                  <a:gd name="connsiteY2" fmla="*/ 238125 h 633413"/>
                  <a:gd name="connsiteX3" fmla="*/ 1028700 w 1223963"/>
                  <a:gd name="connsiteY3" fmla="*/ 0 h 633413"/>
                  <a:gd name="connsiteX0" fmla="*/ 0 w 1223963"/>
                  <a:gd name="connsiteY0" fmla="*/ 342900 h 633413"/>
                  <a:gd name="connsiteX1" fmla="*/ 709613 w 1223963"/>
                  <a:gd name="connsiteY1" fmla="*/ 633413 h 633413"/>
                  <a:gd name="connsiteX2" fmla="*/ 1223963 w 1223963"/>
                  <a:gd name="connsiteY2" fmla="*/ 238125 h 633413"/>
                  <a:gd name="connsiteX3" fmla="*/ 1028700 w 1223963"/>
                  <a:gd name="connsiteY3" fmla="*/ 0 h 633413"/>
                  <a:gd name="connsiteX0" fmla="*/ 0 w 1223963"/>
                  <a:gd name="connsiteY0" fmla="*/ 342900 h 633413"/>
                  <a:gd name="connsiteX1" fmla="*/ 709613 w 1223963"/>
                  <a:gd name="connsiteY1" fmla="*/ 633413 h 633413"/>
                  <a:gd name="connsiteX2" fmla="*/ 1223963 w 1223963"/>
                  <a:gd name="connsiteY2" fmla="*/ 238125 h 633413"/>
                  <a:gd name="connsiteX3" fmla="*/ 1028700 w 1223963"/>
                  <a:gd name="connsiteY3" fmla="*/ 0 h 633413"/>
                  <a:gd name="connsiteX0" fmla="*/ 0 w 1223963"/>
                  <a:gd name="connsiteY0" fmla="*/ 342900 h 633413"/>
                  <a:gd name="connsiteX1" fmla="*/ 709613 w 1223963"/>
                  <a:gd name="connsiteY1" fmla="*/ 633413 h 633413"/>
                  <a:gd name="connsiteX2" fmla="*/ 1223963 w 1223963"/>
                  <a:gd name="connsiteY2" fmla="*/ 238125 h 633413"/>
                  <a:gd name="connsiteX3" fmla="*/ 1028700 w 1223963"/>
                  <a:gd name="connsiteY3" fmla="*/ 0 h 633413"/>
                </a:gdLst>
                <a:ahLst/>
                <a:cxnLst>
                  <a:cxn ang="0">
                    <a:pos x="connsiteX0" y="connsiteY0"/>
                  </a:cxn>
                  <a:cxn ang="0">
                    <a:pos x="connsiteX1" y="connsiteY1"/>
                  </a:cxn>
                  <a:cxn ang="0">
                    <a:pos x="connsiteX2" y="connsiteY2"/>
                  </a:cxn>
                  <a:cxn ang="0">
                    <a:pos x="connsiteX3" y="connsiteY3"/>
                  </a:cxn>
                </a:cxnLst>
                <a:rect l="l" t="t" r="r" b="b"/>
                <a:pathLst>
                  <a:path w="1223963" h="633413">
                    <a:moveTo>
                      <a:pt x="0" y="342900"/>
                    </a:moveTo>
                    <a:cubicBezTo>
                      <a:pt x="198438" y="344488"/>
                      <a:pt x="377825" y="269875"/>
                      <a:pt x="709613" y="633413"/>
                    </a:cubicBezTo>
                    <a:cubicBezTo>
                      <a:pt x="995363" y="582612"/>
                      <a:pt x="1042987" y="241301"/>
                      <a:pt x="1223963" y="238125"/>
                    </a:cubicBezTo>
                    <a:cubicBezTo>
                      <a:pt x="1116013" y="201612"/>
                      <a:pt x="1093788" y="79375"/>
                      <a:pt x="1028700" y="0"/>
                    </a:cubicBezTo>
                  </a:path>
                </a:pathLst>
              </a:custGeom>
              <a:noFill/>
              <a:ln w="3175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2" name="Freeform 254"/>
              <p:cNvSpPr/>
              <p:nvPr/>
            </p:nvSpPr>
            <p:spPr bwMode="auto">
              <a:xfrm>
                <a:off x="9267825" y="3505491"/>
                <a:ext cx="2590800" cy="228054"/>
              </a:xfrm>
              <a:custGeom>
                <a:avLst/>
                <a:gdLst>
                  <a:gd name="connsiteX0" fmla="*/ 2590800 w 2590800"/>
                  <a:gd name="connsiteY0" fmla="*/ 166688 h 166688"/>
                  <a:gd name="connsiteX1" fmla="*/ 962025 w 2590800"/>
                  <a:gd name="connsiteY1" fmla="*/ 0 h 166688"/>
                  <a:gd name="connsiteX2" fmla="*/ 0 w 2590800"/>
                  <a:gd name="connsiteY2" fmla="*/ 142875 h 166688"/>
                  <a:gd name="connsiteX0" fmla="*/ 2590800 w 2590800"/>
                  <a:gd name="connsiteY0" fmla="*/ 166688 h 178318"/>
                  <a:gd name="connsiteX1" fmla="*/ 962025 w 2590800"/>
                  <a:gd name="connsiteY1" fmla="*/ 0 h 178318"/>
                  <a:gd name="connsiteX2" fmla="*/ 0 w 2590800"/>
                  <a:gd name="connsiteY2" fmla="*/ 142875 h 178318"/>
                  <a:gd name="connsiteX0" fmla="*/ 2590800 w 2590800"/>
                  <a:gd name="connsiteY0" fmla="*/ 166688 h 218820"/>
                  <a:gd name="connsiteX1" fmla="*/ 962025 w 2590800"/>
                  <a:gd name="connsiteY1" fmla="*/ 0 h 218820"/>
                  <a:gd name="connsiteX2" fmla="*/ 0 w 2590800"/>
                  <a:gd name="connsiteY2" fmla="*/ 142875 h 218820"/>
                  <a:gd name="connsiteX0" fmla="*/ 2590800 w 2590800"/>
                  <a:gd name="connsiteY0" fmla="*/ 257698 h 309830"/>
                  <a:gd name="connsiteX1" fmla="*/ 962025 w 2590800"/>
                  <a:gd name="connsiteY1" fmla="*/ 91010 h 309830"/>
                  <a:gd name="connsiteX2" fmla="*/ 0 w 2590800"/>
                  <a:gd name="connsiteY2" fmla="*/ 233885 h 309830"/>
                  <a:gd name="connsiteX0" fmla="*/ 2590800 w 2590800"/>
                  <a:gd name="connsiteY0" fmla="*/ 172138 h 224270"/>
                  <a:gd name="connsiteX1" fmla="*/ 962025 w 2590800"/>
                  <a:gd name="connsiteY1" fmla="*/ 5450 h 224270"/>
                  <a:gd name="connsiteX2" fmla="*/ 0 w 2590800"/>
                  <a:gd name="connsiteY2" fmla="*/ 148325 h 224270"/>
                  <a:gd name="connsiteX0" fmla="*/ 2590800 w 2590800"/>
                  <a:gd name="connsiteY0" fmla="*/ 169049 h 221181"/>
                  <a:gd name="connsiteX1" fmla="*/ 962025 w 2590800"/>
                  <a:gd name="connsiteY1" fmla="*/ 2361 h 221181"/>
                  <a:gd name="connsiteX2" fmla="*/ 0 w 2590800"/>
                  <a:gd name="connsiteY2" fmla="*/ 145236 h 221181"/>
                  <a:gd name="connsiteX0" fmla="*/ 2590800 w 2590800"/>
                  <a:gd name="connsiteY0" fmla="*/ 175922 h 228054"/>
                  <a:gd name="connsiteX1" fmla="*/ 962025 w 2590800"/>
                  <a:gd name="connsiteY1" fmla="*/ 9234 h 228054"/>
                  <a:gd name="connsiteX2" fmla="*/ 0 w 2590800"/>
                  <a:gd name="connsiteY2" fmla="*/ 152109 h 228054"/>
                </a:gdLst>
                <a:ahLst/>
                <a:cxnLst>
                  <a:cxn ang="0">
                    <a:pos x="connsiteX0" y="connsiteY0"/>
                  </a:cxn>
                  <a:cxn ang="0">
                    <a:pos x="connsiteX1" y="connsiteY1"/>
                  </a:cxn>
                  <a:cxn ang="0">
                    <a:pos x="connsiteX2" y="connsiteY2"/>
                  </a:cxn>
                </a:cxnLst>
                <a:rect l="l" t="t" r="r" b="b"/>
                <a:pathLst>
                  <a:path w="2590800" h="228054">
                    <a:moveTo>
                      <a:pt x="2590800" y="175922"/>
                    </a:moveTo>
                    <a:cubicBezTo>
                      <a:pt x="2295525" y="225134"/>
                      <a:pt x="1643063" y="317210"/>
                      <a:pt x="962025" y="9234"/>
                    </a:cubicBezTo>
                    <a:cubicBezTo>
                      <a:pt x="565150" y="-62204"/>
                      <a:pt x="606425" y="309272"/>
                      <a:pt x="0" y="152109"/>
                    </a:cubicBezTo>
                  </a:path>
                </a:pathLst>
              </a:custGeom>
              <a:noFill/>
              <a:ln w="539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3" name="Freeform 255"/>
              <p:cNvSpPr/>
              <p:nvPr/>
            </p:nvSpPr>
            <p:spPr bwMode="auto">
              <a:xfrm>
                <a:off x="9996488" y="3243263"/>
                <a:ext cx="209550" cy="690562"/>
              </a:xfrm>
              <a:custGeom>
                <a:avLst/>
                <a:gdLst>
                  <a:gd name="connsiteX0" fmla="*/ 209550 w 209550"/>
                  <a:gd name="connsiteY0" fmla="*/ 690562 h 690562"/>
                  <a:gd name="connsiteX1" fmla="*/ 0 w 209550"/>
                  <a:gd name="connsiteY1" fmla="*/ 0 h 690562"/>
                </a:gdLst>
                <a:ahLst/>
                <a:cxnLst>
                  <a:cxn ang="0">
                    <a:pos x="connsiteX0" y="connsiteY0"/>
                  </a:cxn>
                  <a:cxn ang="0">
                    <a:pos x="connsiteX1" y="connsiteY1"/>
                  </a:cxn>
                </a:cxnLst>
                <a:rect l="l" t="t" r="r" b="b"/>
                <a:pathLst>
                  <a:path w="209550" h="690562">
                    <a:moveTo>
                      <a:pt x="209550" y="690562"/>
                    </a:moveTo>
                    <a:lnTo>
                      <a:pt x="0" y="0"/>
                    </a:lnTo>
                  </a:path>
                </a:pathLst>
              </a:custGeom>
              <a:noFill/>
              <a:ln w="539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4" name="Freeform 256"/>
              <p:cNvSpPr/>
              <p:nvPr/>
            </p:nvSpPr>
            <p:spPr bwMode="auto">
              <a:xfrm>
                <a:off x="9882188" y="3414713"/>
                <a:ext cx="637520" cy="1947862"/>
              </a:xfrm>
              <a:custGeom>
                <a:avLst/>
                <a:gdLst>
                  <a:gd name="connsiteX0" fmla="*/ 500062 w 500062"/>
                  <a:gd name="connsiteY0" fmla="*/ 1947862 h 1947862"/>
                  <a:gd name="connsiteX1" fmla="*/ 0 w 500062"/>
                  <a:gd name="connsiteY1" fmla="*/ 0 h 1947862"/>
                  <a:gd name="connsiteX0" fmla="*/ 500062 w 634852"/>
                  <a:gd name="connsiteY0" fmla="*/ 1947862 h 1947862"/>
                  <a:gd name="connsiteX1" fmla="*/ 0 w 634852"/>
                  <a:gd name="connsiteY1" fmla="*/ 0 h 1947862"/>
                  <a:gd name="connsiteX0" fmla="*/ 500062 w 647345"/>
                  <a:gd name="connsiteY0" fmla="*/ 1947862 h 1947862"/>
                  <a:gd name="connsiteX1" fmla="*/ 0 w 647345"/>
                  <a:gd name="connsiteY1" fmla="*/ 0 h 1947862"/>
                  <a:gd name="connsiteX0" fmla="*/ 500062 w 637520"/>
                  <a:gd name="connsiteY0" fmla="*/ 1947862 h 1947862"/>
                  <a:gd name="connsiteX1" fmla="*/ 0 w 637520"/>
                  <a:gd name="connsiteY1" fmla="*/ 0 h 1947862"/>
                </a:gdLst>
                <a:ahLst/>
                <a:cxnLst>
                  <a:cxn ang="0">
                    <a:pos x="connsiteX0" y="connsiteY0"/>
                  </a:cxn>
                  <a:cxn ang="0">
                    <a:pos x="connsiteX1" y="connsiteY1"/>
                  </a:cxn>
                </a:cxnLst>
                <a:rect l="l" t="t" r="r" b="b"/>
                <a:pathLst>
                  <a:path w="637520" h="1947862">
                    <a:moveTo>
                      <a:pt x="500062" y="1947862"/>
                    </a:moveTo>
                    <a:cubicBezTo>
                      <a:pt x="919163" y="1536700"/>
                      <a:pt x="271462" y="354012"/>
                      <a:pt x="0"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5" name="Freeform 257"/>
              <p:cNvSpPr/>
              <p:nvPr/>
            </p:nvSpPr>
            <p:spPr bwMode="auto">
              <a:xfrm>
                <a:off x="8958263" y="3662363"/>
                <a:ext cx="366712" cy="1595437"/>
              </a:xfrm>
              <a:custGeom>
                <a:avLst/>
                <a:gdLst>
                  <a:gd name="connsiteX0" fmla="*/ 366712 w 366712"/>
                  <a:gd name="connsiteY0" fmla="*/ 1595437 h 1595437"/>
                  <a:gd name="connsiteX1" fmla="*/ 85725 w 366712"/>
                  <a:gd name="connsiteY1" fmla="*/ 838200 h 1595437"/>
                  <a:gd name="connsiteX2" fmla="*/ 0 w 366712"/>
                  <a:gd name="connsiteY2" fmla="*/ 619125 h 1595437"/>
                  <a:gd name="connsiteX3" fmla="*/ 295275 w 366712"/>
                  <a:gd name="connsiteY3" fmla="*/ 0 h 1595437"/>
                  <a:gd name="connsiteX0" fmla="*/ 366712 w 366712"/>
                  <a:gd name="connsiteY0" fmla="*/ 1595437 h 1595437"/>
                  <a:gd name="connsiteX1" fmla="*/ 85725 w 366712"/>
                  <a:gd name="connsiteY1" fmla="*/ 838200 h 1595437"/>
                  <a:gd name="connsiteX2" fmla="*/ 0 w 366712"/>
                  <a:gd name="connsiteY2" fmla="*/ 619125 h 1595437"/>
                  <a:gd name="connsiteX3" fmla="*/ 295275 w 366712"/>
                  <a:gd name="connsiteY3" fmla="*/ 0 h 1595437"/>
                  <a:gd name="connsiteX0" fmla="*/ 366712 w 366712"/>
                  <a:gd name="connsiteY0" fmla="*/ 1595437 h 1595437"/>
                  <a:gd name="connsiteX1" fmla="*/ 85725 w 366712"/>
                  <a:gd name="connsiteY1" fmla="*/ 838200 h 1595437"/>
                  <a:gd name="connsiteX2" fmla="*/ 0 w 366712"/>
                  <a:gd name="connsiteY2" fmla="*/ 619125 h 1595437"/>
                  <a:gd name="connsiteX3" fmla="*/ 295275 w 366712"/>
                  <a:gd name="connsiteY3" fmla="*/ 0 h 1595437"/>
                  <a:gd name="connsiteX0" fmla="*/ 366712 w 366712"/>
                  <a:gd name="connsiteY0" fmla="*/ 1595437 h 1595437"/>
                  <a:gd name="connsiteX1" fmla="*/ 85725 w 366712"/>
                  <a:gd name="connsiteY1" fmla="*/ 838200 h 1595437"/>
                  <a:gd name="connsiteX2" fmla="*/ 0 w 366712"/>
                  <a:gd name="connsiteY2" fmla="*/ 619125 h 1595437"/>
                  <a:gd name="connsiteX3" fmla="*/ 295275 w 366712"/>
                  <a:gd name="connsiteY3" fmla="*/ 0 h 1595437"/>
                  <a:gd name="connsiteX0" fmla="*/ 366712 w 366712"/>
                  <a:gd name="connsiteY0" fmla="*/ 1595437 h 1595437"/>
                  <a:gd name="connsiteX1" fmla="*/ 85725 w 366712"/>
                  <a:gd name="connsiteY1" fmla="*/ 838200 h 1595437"/>
                  <a:gd name="connsiteX2" fmla="*/ 0 w 366712"/>
                  <a:gd name="connsiteY2" fmla="*/ 619125 h 1595437"/>
                  <a:gd name="connsiteX3" fmla="*/ 295275 w 366712"/>
                  <a:gd name="connsiteY3" fmla="*/ 0 h 1595437"/>
                  <a:gd name="connsiteX0" fmla="*/ 366712 w 366712"/>
                  <a:gd name="connsiteY0" fmla="*/ 1595437 h 1595437"/>
                  <a:gd name="connsiteX1" fmla="*/ 85725 w 366712"/>
                  <a:gd name="connsiteY1" fmla="*/ 838200 h 1595437"/>
                  <a:gd name="connsiteX2" fmla="*/ 0 w 366712"/>
                  <a:gd name="connsiteY2" fmla="*/ 619125 h 1595437"/>
                  <a:gd name="connsiteX3" fmla="*/ 295275 w 366712"/>
                  <a:gd name="connsiteY3" fmla="*/ 0 h 1595437"/>
                </a:gdLst>
                <a:ahLst/>
                <a:cxnLst>
                  <a:cxn ang="0">
                    <a:pos x="connsiteX0" y="connsiteY0"/>
                  </a:cxn>
                  <a:cxn ang="0">
                    <a:pos x="connsiteX1" y="connsiteY1"/>
                  </a:cxn>
                  <a:cxn ang="0">
                    <a:pos x="connsiteX2" y="connsiteY2"/>
                  </a:cxn>
                  <a:cxn ang="0">
                    <a:pos x="connsiteX3" y="connsiteY3"/>
                  </a:cxn>
                </a:cxnLst>
                <a:rect l="l" t="t" r="r" b="b"/>
                <a:pathLst>
                  <a:path w="366712" h="1595437">
                    <a:moveTo>
                      <a:pt x="366712" y="1595437"/>
                    </a:moveTo>
                    <a:cubicBezTo>
                      <a:pt x="249238" y="1466850"/>
                      <a:pt x="-149226" y="842962"/>
                      <a:pt x="85725" y="838200"/>
                    </a:cubicBezTo>
                    <a:cubicBezTo>
                      <a:pt x="166688" y="708025"/>
                      <a:pt x="28575" y="692150"/>
                      <a:pt x="0" y="619125"/>
                    </a:cubicBezTo>
                    <a:cubicBezTo>
                      <a:pt x="365125" y="436563"/>
                      <a:pt x="292100" y="134938"/>
                      <a:pt x="295275"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6" name="Freeform 258"/>
              <p:cNvSpPr/>
              <p:nvPr/>
            </p:nvSpPr>
            <p:spPr bwMode="auto">
              <a:xfrm>
                <a:off x="8534400" y="3690938"/>
                <a:ext cx="14288" cy="295275"/>
              </a:xfrm>
              <a:custGeom>
                <a:avLst/>
                <a:gdLst>
                  <a:gd name="connsiteX0" fmla="*/ 14288 w 14288"/>
                  <a:gd name="connsiteY0" fmla="*/ 0 h 295275"/>
                  <a:gd name="connsiteX1" fmla="*/ 0 w 14288"/>
                  <a:gd name="connsiteY1" fmla="*/ 295275 h 295275"/>
                </a:gdLst>
                <a:ahLst/>
                <a:cxnLst>
                  <a:cxn ang="0">
                    <a:pos x="connsiteX0" y="connsiteY0"/>
                  </a:cxn>
                  <a:cxn ang="0">
                    <a:pos x="connsiteX1" y="connsiteY1"/>
                  </a:cxn>
                </a:cxnLst>
                <a:rect l="l" t="t" r="r" b="b"/>
                <a:pathLst>
                  <a:path w="14288" h="295275">
                    <a:moveTo>
                      <a:pt x="14288" y="0"/>
                    </a:moveTo>
                    <a:lnTo>
                      <a:pt x="0" y="295275"/>
                    </a:lnTo>
                  </a:path>
                </a:pathLst>
              </a:custGeom>
              <a:noFill/>
              <a:ln w="285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7" name="Freeform 259"/>
              <p:cNvSpPr/>
              <p:nvPr/>
            </p:nvSpPr>
            <p:spPr bwMode="auto">
              <a:xfrm>
                <a:off x="9277350" y="3690938"/>
                <a:ext cx="2576513" cy="273390"/>
              </a:xfrm>
              <a:custGeom>
                <a:avLst/>
                <a:gdLst>
                  <a:gd name="connsiteX0" fmla="*/ 2576513 w 2576513"/>
                  <a:gd name="connsiteY0" fmla="*/ 9525 h 252412"/>
                  <a:gd name="connsiteX1" fmla="*/ 914400 w 2576513"/>
                  <a:gd name="connsiteY1" fmla="*/ 252412 h 252412"/>
                  <a:gd name="connsiteX2" fmla="*/ 0 w 2576513"/>
                  <a:gd name="connsiteY2" fmla="*/ 0 h 252412"/>
                  <a:gd name="connsiteX0" fmla="*/ 2576513 w 2576513"/>
                  <a:gd name="connsiteY0" fmla="*/ 9525 h 273390"/>
                  <a:gd name="connsiteX1" fmla="*/ 914400 w 2576513"/>
                  <a:gd name="connsiteY1" fmla="*/ 252412 h 273390"/>
                  <a:gd name="connsiteX2" fmla="*/ 0 w 2576513"/>
                  <a:gd name="connsiteY2" fmla="*/ 0 h 273390"/>
                  <a:gd name="connsiteX0" fmla="*/ 2576513 w 2576513"/>
                  <a:gd name="connsiteY0" fmla="*/ 9525 h 273390"/>
                  <a:gd name="connsiteX1" fmla="*/ 914400 w 2576513"/>
                  <a:gd name="connsiteY1" fmla="*/ 252412 h 273390"/>
                  <a:gd name="connsiteX2" fmla="*/ 0 w 2576513"/>
                  <a:gd name="connsiteY2" fmla="*/ 0 h 273390"/>
                  <a:gd name="connsiteX0" fmla="*/ 2576513 w 2576513"/>
                  <a:gd name="connsiteY0" fmla="*/ 9525 h 273390"/>
                  <a:gd name="connsiteX1" fmla="*/ 914400 w 2576513"/>
                  <a:gd name="connsiteY1" fmla="*/ 252412 h 273390"/>
                  <a:gd name="connsiteX2" fmla="*/ 0 w 2576513"/>
                  <a:gd name="connsiteY2" fmla="*/ 0 h 273390"/>
                  <a:gd name="connsiteX0" fmla="*/ 2576513 w 2576513"/>
                  <a:gd name="connsiteY0" fmla="*/ 9525 h 273390"/>
                  <a:gd name="connsiteX1" fmla="*/ 914400 w 2576513"/>
                  <a:gd name="connsiteY1" fmla="*/ 252412 h 273390"/>
                  <a:gd name="connsiteX2" fmla="*/ 0 w 2576513"/>
                  <a:gd name="connsiteY2" fmla="*/ 0 h 273390"/>
                </a:gdLst>
                <a:ahLst/>
                <a:cxnLst>
                  <a:cxn ang="0">
                    <a:pos x="connsiteX0" y="connsiteY0"/>
                  </a:cxn>
                  <a:cxn ang="0">
                    <a:pos x="connsiteX1" y="connsiteY1"/>
                  </a:cxn>
                  <a:cxn ang="0">
                    <a:pos x="connsiteX2" y="connsiteY2"/>
                  </a:cxn>
                </a:cxnLst>
                <a:rect l="l" t="t" r="r" b="b"/>
                <a:pathLst>
                  <a:path w="2576513" h="273390">
                    <a:moveTo>
                      <a:pt x="2576513" y="9525"/>
                    </a:moveTo>
                    <a:cubicBezTo>
                      <a:pt x="1984375" y="204787"/>
                      <a:pt x="1149351" y="-123824"/>
                      <a:pt x="914400" y="252412"/>
                    </a:cubicBezTo>
                    <a:cubicBezTo>
                      <a:pt x="638175" y="349250"/>
                      <a:pt x="304800" y="84137"/>
                      <a:pt x="0" y="0"/>
                    </a:cubicBezTo>
                  </a:path>
                </a:pathLst>
              </a:custGeom>
              <a:noFill/>
              <a:ln w="1905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8" name="Freeform 260"/>
              <p:cNvSpPr/>
              <p:nvPr/>
            </p:nvSpPr>
            <p:spPr bwMode="auto">
              <a:xfrm>
                <a:off x="8829675" y="3948113"/>
                <a:ext cx="154234" cy="352425"/>
              </a:xfrm>
              <a:custGeom>
                <a:avLst/>
                <a:gdLst>
                  <a:gd name="connsiteX0" fmla="*/ 114300 w 114300"/>
                  <a:gd name="connsiteY0" fmla="*/ 352425 h 352425"/>
                  <a:gd name="connsiteX1" fmla="*/ 0 w 114300"/>
                  <a:gd name="connsiteY1" fmla="*/ 0 h 352425"/>
                  <a:gd name="connsiteX0" fmla="*/ 114300 w 146524"/>
                  <a:gd name="connsiteY0" fmla="*/ 352425 h 352425"/>
                  <a:gd name="connsiteX1" fmla="*/ 0 w 146524"/>
                  <a:gd name="connsiteY1" fmla="*/ 0 h 352425"/>
                  <a:gd name="connsiteX0" fmla="*/ 114300 w 154234"/>
                  <a:gd name="connsiteY0" fmla="*/ 352425 h 352425"/>
                  <a:gd name="connsiteX1" fmla="*/ 0 w 154234"/>
                  <a:gd name="connsiteY1" fmla="*/ 0 h 352425"/>
                </a:gdLst>
                <a:ahLst/>
                <a:cxnLst>
                  <a:cxn ang="0">
                    <a:pos x="connsiteX0" y="connsiteY0"/>
                  </a:cxn>
                  <a:cxn ang="0">
                    <a:pos x="connsiteX1" y="connsiteY1"/>
                  </a:cxn>
                </a:cxnLst>
                <a:rect l="l" t="t" r="r" b="b"/>
                <a:pathLst>
                  <a:path w="154234" h="352425">
                    <a:moveTo>
                      <a:pt x="114300" y="352425"/>
                    </a:moveTo>
                    <a:cubicBezTo>
                      <a:pt x="219075" y="196850"/>
                      <a:pt x="95250" y="88900"/>
                      <a:pt x="0"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39" name="Freeform 261"/>
              <p:cNvSpPr/>
              <p:nvPr/>
            </p:nvSpPr>
            <p:spPr bwMode="auto">
              <a:xfrm>
                <a:off x="8767763" y="3671888"/>
                <a:ext cx="500062" cy="455317"/>
              </a:xfrm>
              <a:custGeom>
                <a:avLst/>
                <a:gdLst>
                  <a:gd name="connsiteX0" fmla="*/ 0 w 500062"/>
                  <a:gd name="connsiteY0" fmla="*/ 452437 h 452437"/>
                  <a:gd name="connsiteX1" fmla="*/ 500062 w 500062"/>
                  <a:gd name="connsiteY1" fmla="*/ 0 h 452437"/>
                  <a:gd name="connsiteX0" fmla="*/ 0 w 500062"/>
                  <a:gd name="connsiteY0" fmla="*/ 452437 h 453383"/>
                  <a:gd name="connsiteX1" fmla="*/ 500062 w 500062"/>
                  <a:gd name="connsiteY1" fmla="*/ 0 h 453383"/>
                  <a:gd name="connsiteX0" fmla="*/ 0 w 500062"/>
                  <a:gd name="connsiteY0" fmla="*/ 452437 h 455317"/>
                  <a:gd name="connsiteX1" fmla="*/ 500062 w 500062"/>
                  <a:gd name="connsiteY1" fmla="*/ 0 h 455317"/>
                </a:gdLst>
                <a:ahLst/>
                <a:cxnLst>
                  <a:cxn ang="0">
                    <a:pos x="connsiteX0" y="connsiteY0"/>
                  </a:cxn>
                  <a:cxn ang="0">
                    <a:pos x="connsiteX1" y="connsiteY1"/>
                  </a:cxn>
                </a:cxnLst>
                <a:rect l="l" t="t" r="r" b="b"/>
                <a:pathLst>
                  <a:path w="500062" h="455317">
                    <a:moveTo>
                      <a:pt x="0" y="452437"/>
                    </a:moveTo>
                    <a:cubicBezTo>
                      <a:pt x="438150" y="473075"/>
                      <a:pt x="471488" y="388937"/>
                      <a:pt x="500062" y="0"/>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0" name="Freeform 262"/>
              <p:cNvSpPr/>
              <p:nvPr/>
            </p:nvSpPr>
            <p:spPr bwMode="auto">
              <a:xfrm>
                <a:off x="8720138" y="3848100"/>
                <a:ext cx="52387" cy="276225"/>
              </a:xfrm>
              <a:custGeom>
                <a:avLst/>
                <a:gdLst>
                  <a:gd name="connsiteX0" fmla="*/ 0 w 52387"/>
                  <a:gd name="connsiteY0" fmla="*/ 0 h 276225"/>
                  <a:gd name="connsiteX1" fmla="*/ 52387 w 52387"/>
                  <a:gd name="connsiteY1" fmla="*/ 276225 h 276225"/>
                  <a:gd name="connsiteX0" fmla="*/ 0 w 52387"/>
                  <a:gd name="connsiteY0" fmla="*/ 0 h 276225"/>
                  <a:gd name="connsiteX1" fmla="*/ 52387 w 52387"/>
                  <a:gd name="connsiteY1" fmla="*/ 276225 h 276225"/>
                </a:gdLst>
                <a:ahLst/>
                <a:cxnLst>
                  <a:cxn ang="0">
                    <a:pos x="connsiteX0" y="connsiteY0"/>
                  </a:cxn>
                  <a:cxn ang="0">
                    <a:pos x="connsiteX1" y="connsiteY1"/>
                  </a:cxn>
                </a:cxnLst>
                <a:rect l="l" t="t" r="r" b="b"/>
                <a:pathLst>
                  <a:path w="52387" h="276225">
                    <a:moveTo>
                      <a:pt x="0" y="0"/>
                    </a:moveTo>
                    <a:cubicBezTo>
                      <a:pt x="36512" y="115888"/>
                      <a:pt x="34925" y="184150"/>
                      <a:pt x="52387" y="276225"/>
                    </a:cubicBez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1" name="Freeform 263"/>
              <p:cNvSpPr/>
              <p:nvPr/>
            </p:nvSpPr>
            <p:spPr bwMode="auto">
              <a:xfrm>
                <a:off x="9448800" y="3252788"/>
                <a:ext cx="190500" cy="447675"/>
              </a:xfrm>
              <a:custGeom>
                <a:avLst/>
                <a:gdLst>
                  <a:gd name="connsiteX0" fmla="*/ 190500 w 190500"/>
                  <a:gd name="connsiteY0" fmla="*/ 0 h 447675"/>
                  <a:gd name="connsiteX1" fmla="*/ 171450 w 190500"/>
                  <a:gd name="connsiteY1" fmla="*/ 447675 h 447675"/>
                  <a:gd name="connsiteX2" fmla="*/ 0 w 190500"/>
                  <a:gd name="connsiteY2" fmla="*/ 438150 h 447675"/>
                  <a:gd name="connsiteX0" fmla="*/ 190500 w 190500"/>
                  <a:gd name="connsiteY0" fmla="*/ 0 h 447675"/>
                  <a:gd name="connsiteX1" fmla="*/ 171450 w 190500"/>
                  <a:gd name="connsiteY1" fmla="*/ 447675 h 447675"/>
                  <a:gd name="connsiteX2" fmla="*/ 0 w 190500"/>
                  <a:gd name="connsiteY2" fmla="*/ 438150 h 447675"/>
                </a:gdLst>
                <a:ahLst/>
                <a:cxnLst>
                  <a:cxn ang="0">
                    <a:pos x="connsiteX0" y="connsiteY0"/>
                  </a:cxn>
                  <a:cxn ang="0">
                    <a:pos x="connsiteX1" y="connsiteY1"/>
                  </a:cxn>
                  <a:cxn ang="0">
                    <a:pos x="connsiteX2" y="connsiteY2"/>
                  </a:cxn>
                </a:cxnLst>
                <a:rect l="l" t="t" r="r" b="b"/>
                <a:pathLst>
                  <a:path w="190500" h="447675">
                    <a:moveTo>
                      <a:pt x="190500" y="0"/>
                    </a:moveTo>
                    <a:cubicBezTo>
                      <a:pt x="46037" y="173037"/>
                      <a:pt x="177800" y="298450"/>
                      <a:pt x="171450" y="447675"/>
                    </a:cubicBezTo>
                    <a:lnTo>
                      <a:pt x="0" y="438150"/>
                    </a:ln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2" name="Freeform 264"/>
              <p:cNvSpPr/>
              <p:nvPr/>
            </p:nvSpPr>
            <p:spPr bwMode="auto">
              <a:xfrm>
                <a:off x="9586913" y="3262314"/>
                <a:ext cx="419100" cy="202931"/>
              </a:xfrm>
              <a:custGeom>
                <a:avLst/>
                <a:gdLst>
                  <a:gd name="connsiteX0" fmla="*/ 114300 w 419100"/>
                  <a:gd name="connsiteY0" fmla="*/ 0 h 123825"/>
                  <a:gd name="connsiteX1" fmla="*/ 419100 w 419100"/>
                  <a:gd name="connsiteY1" fmla="*/ 76200 h 123825"/>
                  <a:gd name="connsiteX2" fmla="*/ 0 w 419100"/>
                  <a:gd name="connsiteY2" fmla="*/ 123825 h 123825"/>
                  <a:gd name="connsiteX0" fmla="*/ 114300 w 419100"/>
                  <a:gd name="connsiteY0" fmla="*/ 0 h 129252"/>
                  <a:gd name="connsiteX1" fmla="*/ 419100 w 419100"/>
                  <a:gd name="connsiteY1" fmla="*/ 76200 h 129252"/>
                  <a:gd name="connsiteX2" fmla="*/ 0 w 419100"/>
                  <a:gd name="connsiteY2" fmla="*/ 123825 h 129252"/>
                  <a:gd name="connsiteX0" fmla="*/ 114300 w 419100"/>
                  <a:gd name="connsiteY0" fmla="*/ 0 h 202931"/>
                  <a:gd name="connsiteX1" fmla="*/ 419100 w 419100"/>
                  <a:gd name="connsiteY1" fmla="*/ 76200 h 202931"/>
                  <a:gd name="connsiteX2" fmla="*/ 0 w 419100"/>
                  <a:gd name="connsiteY2" fmla="*/ 123825 h 202931"/>
                  <a:gd name="connsiteX0" fmla="*/ 114300 w 419100"/>
                  <a:gd name="connsiteY0" fmla="*/ 0 h 202931"/>
                  <a:gd name="connsiteX1" fmla="*/ 419100 w 419100"/>
                  <a:gd name="connsiteY1" fmla="*/ 76200 h 202931"/>
                  <a:gd name="connsiteX2" fmla="*/ 0 w 419100"/>
                  <a:gd name="connsiteY2" fmla="*/ 123825 h 202931"/>
                </a:gdLst>
                <a:ahLst/>
                <a:cxnLst>
                  <a:cxn ang="0">
                    <a:pos x="connsiteX0" y="connsiteY0"/>
                  </a:cxn>
                  <a:cxn ang="0">
                    <a:pos x="connsiteX1" y="connsiteY1"/>
                  </a:cxn>
                  <a:cxn ang="0">
                    <a:pos x="connsiteX2" y="connsiteY2"/>
                  </a:cxn>
                </a:cxnLst>
                <a:rect l="l" t="t" r="r" b="b"/>
                <a:pathLst>
                  <a:path w="419100" h="202931">
                    <a:moveTo>
                      <a:pt x="114300" y="0"/>
                    </a:moveTo>
                    <a:cubicBezTo>
                      <a:pt x="134938" y="254000"/>
                      <a:pt x="379413" y="198437"/>
                      <a:pt x="419100" y="76200"/>
                    </a:cubicBezTo>
                    <a:cubicBezTo>
                      <a:pt x="298450" y="339725"/>
                      <a:pt x="139700" y="107950"/>
                      <a:pt x="0" y="123825"/>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3" name="Freeform 265"/>
              <p:cNvSpPr/>
              <p:nvPr/>
            </p:nvSpPr>
            <p:spPr bwMode="auto">
              <a:xfrm>
                <a:off x="9463088" y="3348039"/>
                <a:ext cx="509587" cy="172696"/>
              </a:xfrm>
              <a:custGeom>
                <a:avLst/>
                <a:gdLst>
                  <a:gd name="connsiteX0" fmla="*/ 0 w 509587"/>
                  <a:gd name="connsiteY0" fmla="*/ 28575 h 28575"/>
                  <a:gd name="connsiteX1" fmla="*/ 509587 w 509587"/>
                  <a:gd name="connsiteY1" fmla="*/ 0 h 28575"/>
                  <a:gd name="connsiteX0" fmla="*/ 0 w 509587"/>
                  <a:gd name="connsiteY0" fmla="*/ 28575 h 172696"/>
                  <a:gd name="connsiteX1" fmla="*/ 509587 w 509587"/>
                  <a:gd name="connsiteY1" fmla="*/ 0 h 172696"/>
                </a:gdLst>
                <a:ahLst/>
                <a:cxnLst>
                  <a:cxn ang="0">
                    <a:pos x="connsiteX0" y="connsiteY0"/>
                  </a:cxn>
                  <a:cxn ang="0">
                    <a:pos x="connsiteX1" y="connsiteY1"/>
                  </a:cxn>
                </a:cxnLst>
                <a:rect l="l" t="t" r="r" b="b"/>
                <a:pathLst>
                  <a:path w="509587" h="172696">
                    <a:moveTo>
                      <a:pt x="0" y="28575"/>
                    </a:moveTo>
                    <a:cubicBezTo>
                      <a:pt x="169862" y="19050"/>
                      <a:pt x="392113" y="376237"/>
                      <a:pt x="509587" y="0"/>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4" name="Freeform 266"/>
              <p:cNvSpPr/>
              <p:nvPr/>
            </p:nvSpPr>
            <p:spPr bwMode="auto">
              <a:xfrm>
                <a:off x="9396748" y="3390900"/>
                <a:ext cx="158225" cy="533400"/>
              </a:xfrm>
              <a:custGeom>
                <a:avLst/>
                <a:gdLst>
                  <a:gd name="connsiteX0" fmla="*/ 0 w 28575"/>
                  <a:gd name="connsiteY0" fmla="*/ 0 h 533400"/>
                  <a:gd name="connsiteX1" fmla="*/ 28575 w 28575"/>
                  <a:gd name="connsiteY1" fmla="*/ 276225 h 533400"/>
                  <a:gd name="connsiteX2" fmla="*/ 9525 w 28575"/>
                  <a:gd name="connsiteY2" fmla="*/ 533400 h 533400"/>
                  <a:gd name="connsiteX0" fmla="*/ 52052 w 80627"/>
                  <a:gd name="connsiteY0" fmla="*/ 0 h 533400"/>
                  <a:gd name="connsiteX1" fmla="*/ 80627 w 80627"/>
                  <a:gd name="connsiteY1" fmla="*/ 276225 h 533400"/>
                  <a:gd name="connsiteX2" fmla="*/ 61577 w 80627"/>
                  <a:gd name="connsiteY2" fmla="*/ 533400 h 533400"/>
                  <a:gd name="connsiteX0" fmla="*/ 52052 w 158225"/>
                  <a:gd name="connsiteY0" fmla="*/ 0 h 533400"/>
                  <a:gd name="connsiteX1" fmla="*/ 80627 w 158225"/>
                  <a:gd name="connsiteY1" fmla="*/ 276225 h 533400"/>
                  <a:gd name="connsiteX2" fmla="*/ 61577 w 158225"/>
                  <a:gd name="connsiteY2" fmla="*/ 533400 h 533400"/>
                </a:gdLst>
                <a:ahLst/>
                <a:cxnLst>
                  <a:cxn ang="0">
                    <a:pos x="connsiteX0" y="connsiteY0"/>
                  </a:cxn>
                  <a:cxn ang="0">
                    <a:pos x="connsiteX1" y="connsiteY1"/>
                  </a:cxn>
                  <a:cxn ang="0">
                    <a:pos x="connsiteX2" y="connsiteY2"/>
                  </a:cxn>
                </a:cxnLst>
                <a:rect l="l" t="t" r="r" b="b"/>
                <a:pathLst>
                  <a:path w="158225" h="533400">
                    <a:moveTo>
                      <a:pt x="52052" y="0"/>
                    </a:moveTo>
                    <a:cubicBezTo>
                      <a:pt x="61577" y="92075"/>
                      <a:pt x="266364" y="103187"/>
                      <a:pt x="80627" y="276225"/>
                    </a:cubicBezTo>
                    <a:cubicBezTo>
                      <a:pt x="74277" y="361950"/>
                      <a:pt x="-84473" y="361950"/>
                      <a:pt x="61577" y="533400"/>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5" name="Freeform 267"/>
              <p:cNvSpPr/>
              <p:nvPr/>
            </p:nvSpPr>
            <p:spPr bwMode="auto">
              <a:xfrm>
                <a:off x="9644064" y="3286125"/>
                <a:ext cx="72470" cy="404813"/>
              </a:xfrm>
              <a:custGeom>
                <a:avLst/>
                <a:gdLst>
                  <a:gd name="connsiteX0" fmla="*/ 52387 w 52387"/>
                  <a:gd name="connsiteY0" fmla="*/ 0 h 404813"/>
                  <a:gd name="connsiteX1" fmla="*/ 0 w 52387"/>
                  <a:gd name="connsiteY1" fmla="*/ 404813 h 404813"/>
                  <a:gd name="connsiteX0" fmla="*/ 52387 w 72470"/>
                  <a:gd name="connsiteY0" fmla="*/ 0 h 404813"/>
                  <a:gd name="connsiteX1" fmla="*/ 0 w 72470"/>
                  <a:gd name="connsiteY1" fmla="*/ 404813 h 404813"/>
                </a:gdLst>
                <a:ahLst/>
                <a:cxnLst>
                  <a:cxn ang="0">
                    <a:pos x="connsiteX0" y="connsiteY0"/>
                  </a:cxn>
                  <a:cxn ang="0">
                    <a:pos x="connsiteX1" y="connsiteY1"/>
                  </a:cxn>
                </a:cxnLst>
                <a:rect l="l" t="t" r="r" b="b"/>
                <a:pathLst>
                  <a:path w="72470" h="404813">
                    <a:moveTo>
                      <a:pt x="52387" y="0"/>
                    </a:moveTo>
                    <a:cubicBezTo>
                      <a:pt x="34925" y="134938"/>
                      <a:pt x="136524" y="188912"/>
                      <a:pt x="0" y="404813"/>
                    </a:cubicBezTo>
                  </a:path>
                </a:pathLst>
              </a:custGeom>
              <a:noFill/>
              <a:ln w="3492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6" name="Freeform 268"/>
              <p:cNvSpPr/>
              <p:nvPr/>
            </p:nvSpPr>
            <p:spPr bwMode="auto">
              <a:xfrm>
                <a:off x="9554626" y="3252788"/>
                <a:ext cx="532349" cy="438458"/>
              </a:xfrm>
              <a:custGeom>
                <a:avLst/>
                <a:gdLst>
                  <a:gd name="connsiteX0" fmla="*/ 0 w 466725"/>
                  <a:gd name="connsiteY0" fmla="*/ 0 h 381000"/>
                  <a:gd name="connsiteX1" fmla="*/ 61913 w 466725"/>
                  <a:gd name="connsiteY1" fmla="*/ 381000 h 381000"/>
                  <a:gd name="connsiteX2" fmla="*/ 466725 w 466725"/>
                  <a:gd name="connsiteY2" fmla="*/ 257175 h 381000"/>
                  <a:gd name="connsiteX0" fmla="*/ 0 w 466725"/>
                  <a:gd name="connsiteY0" fmla="*/ 0 h 438458"/>
                  <a:gd name="connsiteX1" fmla="*/ 61913 w 466725"/>
                  <a:gd name="connsiteY1" fmla="*/ 381000 h 438458"/>
                  <a:gd name="connsiteX2" fmla="*/ 466725 w 466725"/>
                  <a:gd name="connsiteY2" fmla="*/ 257175 h 438458"/>
                  <a:gd name="connsiteX0" fmla="*/ 65624 w 532349"/>
                  <a:gd name="connsiteY0" fmla="*/ 0 h 438458"/>
                  <a:gd name="connsiteX1" fmla="*/ 127537 w 532349"/>
                  <a:gd name="connsiteY1" fmla="*/ 381000 h 438458"/>
                  <a:gd name="connsiteX2" fmla="*/ 532349 w 532349"/>
                  <a:gd name="connsiteY2" fmla="*/ 257175 h 438458"/>
                </a:gdLst>
                <a:ahLst/>
                <a:cxnLst>
                  <a:cxn ang="0">
                    <a:pos x="connsiteX0" y="connsiteY0"/>
                  </a:cxn>
                  <a:cxn ang="0">
                    <a:pos x="connsiteX1" y="connsiteY1"/>
                  </a:cxn>
                  <a:cxn ang="0">
                    <a:pos x="connsiteX2" y="connsiteY2"/>
                  </a:cxn>
                </a:cxnLst>
                <a:rect l="l" t="t" r="r" b="b"/>
                <a:pathLst>
                  <a:path w="532349" h="438458">
                    <a:moveTo>
                      <a:pt x="65624" y="0"/>
                    </a:moveTo>
                    <a:cubicBezTo>
                      <a:pt x="-104238" y="236538"/>
                      <a:pt x="106899" y="254000"/>
                      <a:pt x="127537" y="381000"/>
                    </a:cubicBezTo>
                    <a:cubicBezTo>
                      <a:pt x="386299" y="549275"/>
                      <a:pt x="397412" y="298450"/>
                      <a:pt x="532349" y="257175"/>
                    </a:cubicBezTo>
                  </a:path>
                </a:pathLst>
              </a:custGeom>
              <a:noFill/>
              <a:ln w="25400"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7" name="Freeform 269"/>
              <p:cNvSpPr/>
              <p:nvPr/>
            </p:nvSpPr>
            <p:spPr bwMode="auto">
              <a:xfrm>
                <a:off x="6434138" y="2419350"/>
                <a:ext cx="161925" cy="23813"/>
              </a:xfrm>
              <a:custGeom>
                <a:avLst/>
                <a:gdLst>
                  <a:gd name="connsiteX0" fmla="*/ 161925 w 161925"/>
                  <a:gd name="connsiteY0" fmla="*/ 0 h 23813"/>
                  <a:gd name="connsiteX1" fmla="*/ 109537 w 161925"/>
                  <a:gd name="connsiteY1" fmla="*/ 23813 h 23813"/>
                  <a:gd name="connsiteX2" fmla="*/ 0 w 161925"/>
                  <a:gd name="connsiteY2" fmla="*/ 0 h 23813"/>
                </a:gdLst>
                <a:ahLst/>
                <a:cxnLst>
                  <a:cxn ang="0">
                    <a:pos x="connsiteX0" y="connsiteY0"/>
                  </a:cxn>
                  <a:cxn ang="0">
                    <a:pos x="connsiteX1" y="connsiteY1"/>
                  </a:cxn>
                  <a:cxn ang="0">
                    <a:pos x="connsiteX2" y="connsiteY2"/>
                  </a:cxn>
                </a:cxnLst>
                <a:rect l="l" t="t" r="r" b="b"/>
                <a:pathLst>
                  <a:path w="161925" h="23813">
                    <a:moveTo>
                      <a:pt x="161925" y="0"/>
                    </a:moveTo>
                    <a:lnTo>
                      <a:pt x="109537" y="23813"/>
                    </a:lnTo>
                    <a:lnTo>
                      <a:pt x="0" y="0"/>
                    </a:ln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8" name="Freeform 270"/>
              <p:cNvSpPr/>
              <p:nvPr/>
            </p:nvSpPr>
            <p:spPr bwMode="auto">
              <a:xfrm>
                <a:off x="6229350" y="2586038"/>
                <a:ext cx="100013" cy="42862"/>
              </a:xfrm>
              <a:custGeom>
                <a:avLst/>
                <a:gdLst>
                  <a:gd name="connsiteX0" fmla="*/ 100013 w 100013"/>
                  <a:gd name="connsiteY0" fmla="*/ 42862 h 42862"/>
                  <a:gd name="connsiteX1" fmla="*/ 47625 w 100013"/>
                  <a:gd name="connsiteY1" fmla="*/ 0 h 42862"/>
                  <a:gd name="connsiteX2" fmla="*/ 0 w 100013"/>
                  <a:gd name="connsiteY2" fmla="*/ 42862 h 42862"/>
                </a:gdLst>
                <a:ahLst/>
                <a:cxnLst>
                  <a:cxn ang="0">
                    <a:pos x="connsiteX0" y="connsiteY0"/>
                  </a:cxn>
                  <a:cxn ang="0">
                    <a:pos x="connsiteX1" y="connsiteY1"/>
                  </a:cxn>
                  <a:cxn ang="0">
                    <a:pos x="connsiteX2" y="connsiteY2"/>
                  </a:cxn>
                </a:cxnLst>
                <a:rect l="l" t="t" r="r" b="b"/>
                <a:pathLst>
                  <a:path w="100013" h="42862">
                    <a:moveTo>
                      <a:pt x="100013" y="42862"/>
                    </a:moveTo>
                    <a:lnTo>
                      <a:pt x="47625" y="0"/>
                    </a:lnTo>
                    <a:lnTo>
                      <a:pt x="0" y="42862"/>
                    </a:ln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49" name="Freeform 271"/>
              <p:cNvSpPr/>
              <p:nvPr/>
            </p:nvSpPr>
            <p:spPr bwMode="auto">
              <a:xfrm>
                <a:off x="6429375" y="2519363"/>
                <a:ext cx="85725" cy="19050"/>
              </a:xfrm>
              <a:custGeom>
                <a:avLst/>
                <a:gdLst>
                  <a:gd name="connsiteX0" fmla="*/ 85725 w 85725"/>
                  <a:gd name="connsiteY0" fmla="*/ 19050 h 19050"/>
                  <a:gd name="connsiteX1" fmla="*/ 0 w 85725"/>
                  <a:gd name="connsiteY1" fmla="*/ 0 h 19050"/>
                </a:gdLst>
                <a:ahLst/>
                <a:cxnLst>
                  <a:cxn ang="0">
                    <a:pos x="connsiteX0" y="connsiteY0"/>
                  </a:cxn>
                  <a:cxn ang="0">
                    <a:pos x="connsiteX1" y="connsiteY1"/>
                  </a:cxn>
                </a:cxnLst>
                <a:rect l="l" t="t" r="r" b="b"/>
                <a:pathLst>
                  <a:path w="85725" h="19050">
                    <a:moveTo>
                      <a:pt x="85725" y="19050"/>
                    </a:moveTo>
                    <a:lnTo>
                      <a:pt x="0" y="0"/>
                    </a:ln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50" name="Freeform 272"/>
              <p:cNvSpPr/>
              <p:nvPr/>
            </p:nvSpPr>
            <p:spPr bwMode="auto">
              <a:xfrm>
                <a:off x="6172200" y="2490788"/>
                <a:ext cx="61913" cy="76200"/>
              </a:xfrm>
              <a:custGeom>
                <a:avLst/>
                <a:gdLst>
                  <a:gd name="connsiteX0" fmla="*/ 0 w 61913"/>
                  <a:gd name="connsiteY0" fmla="*/ 76200 h 76200"/>
                  <a:gd name="connsiteX1" fmla="*/ 61913 w 61913"/>
                  <a:gd name="connsiteY1" fmla="*/ 0 h 76200"/>
                </a:gdLst>
                <a:ahLst/>
                <a:cxnLst>
                  <a:cxn ang="0">
                    <a:pos x="connsiteX0" y="connsiteY0"/>
                  </a:cxn>
                  <a:cxn ang="0">
                    <a:pos x="connsiteX1" y="connsiteY1"/>
                  </a:cxn>
                </a:cxnLst>
                <a:rect l="l" t="t" r="r" b="b"/>
                <a:pathLst>
                  <a:path w="61913" h="76200">
                    <a:moveTo>
                      <a:pt x="0" y="76200"/>
                    </a:moveTo>
                    <a:lnTo>
                      <a:pt x="61913" y="0"/>
                    </a:lnTo>
                  </a:path>
                </a:pathLst>
              </a:custGeom>
              <a:noFill/>
              <a:ln w="158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sp>
            <p:nvSpPr>
              <p:cNvPr id="351" name="Freeform 273"/>
              <p:cNvSpPr/>
              <p:nvPr/>
            </p:nvSpPr>
            <p:spPr bwMode="auto">
              <a:xfrm>
                <a:off x="9929813" y="3305077"/>
                <a:ext cx="1933575" cy="320336"/>
              </a:xfrm>
              <a:custGeom>
                <a:avLst/>
                <a:gdLst>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2143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176212 h 976312"/>
                  <a:gd name="connsiteX0" fmla="*/ 0 w 3619500"/>
                  <a:gd name="connsiteY0" fmla="*/ 685800 h 976312"/>
                  <a:gd name="connsiteX1" fmla="*/ 704850 w 3619500"/>
                  <a:gd name="connsiteY1" fmla="*/ 976312 h 976312"/>
                  <a:gd name="connsiteX2" fmla="*/ 1033462 w 3619500"/>
                  <a:gd name="connsiteY2" fmla="*/ 352425 h 976312"/>
                  <a:gd name="connsiteX3" fmla="*/ 1828800 w 3619500"/>
                  <a:gd name="connsiteY3" fmla="*/ 214312 h 976312"/>
                  <a:gd name="connsiteX4" fmla="*/ 1685925 w 3619500"/>
                  <a:gd name="connsiteY4" fmla="*/ 0 h 976312"/>
                  <a:gd name="connsiteX5" fmla="*/ 3619500 w 3619500"/>
                  <a:gd name="connsiteY5" fmla="*/ 176212 h 976312"/>
                  <a:gd name="connsiteX0" fmla="*/ 0 w 3619500"/>
                  <a:gd name="connsiteY0" fmla="*/ 685800 h 685800"/>
                  <a:gd name="connsiteX1" fmla="*/ 1033462 w 3619500"/>
                  <a:gd name="connsiteY1" fmla="*/ 352425 h 685800"/>
                  <a:gd name="connsiteX2" fmla="*/ 1828800 w 3619500"/>
                  <a:gd name="connsiteY2" fmla="*/ 214312 h 685800"/>
                  <a:gd name="connsiteX3" fmla="*/ 1685925 w 3619500"/>
                  <a:gd name="connsiteY3" fmla="*/ 0 h 685800"/>
                  <a:gd name="connsiteX4" fmla="*/ 3619500 w 3619500"/>
                  <a:gd name="connsiteY4" fmla="*/ 176212 h 685800"/>
                  <a:gd name="connsiteX0" fmla="*/ 0 w 2586038"/>
                  <a:gd name="connsiteY0" fmla="*/ 352425 h 429232"/>
                  <a:gd name="connsiteX1" fmla="*/ 795338 w 2586038"/>
                  <a:gd name="connsiteY1" fmla="*/ 214312 h 429232"/>
                  <a:gd name="connsiteX2" fmla="*/ 652463 w 2586038"/>
                  <a:gd name="connsiteY2" fmla="*/ 0 h 429232"/>
                  <a:gd name="connsiteX3" fmla="*/ 2586038 w 2586038"/>
                  <a:gd name="connsiteY3" fmla="*/ 176212 h 429232"/>
                  <a:gd name="connsiteX0" fmla="*/ 142875 w 1933575"/>
                  <a:gd name="connsiteY0" fmla="*/ 214312 h 320336"/>
                  <a:gd name="connsiteX1" fmla="*/ 0 w 1933575"/>
                  <a:gd name="connsiteY1" fmla="*/ 0 h 320336"/>
                  <a:gd name="connsiteX2" fmla="*/ 1933575 w 1933575"/>
                  <a:gd name="connsiteY2" fmla="*/ 176212 h 320336"/>
                  <a:gd name="connsiteX0" fmla="*/ 0 w 1933575"/>
                  <a:gd name="connsiteY0" fmla="*/ 0 h 320336"/>
                  <a:gd name="connsiteX1" fmla="*/ 1933575 w 1933575"/>
                  <a:gd name="connsiteY1" fmla="*/ 176212 h 320336"/>
                </a:gdLst>
                <a:ahLst/>
                <a:cxnLst>
                  <a:cxn ang="0">
                    <a:pos x="connsiteX0" y="connsiteY0"/>
                  </a:cxn>
                  <a:cxn ang="0">
                    <a:pos x="connsiteX1" y="connsiteY1"/>
                  </a:cxn>
                </a:cxnLst>
                <a:rect l="l" t="t" r="r" b="b"/>
                <a:pathLst>
                  <a:path w="1933575" h="320336">
                    <a:moveTo>
                      <a:pt x="0" y="0"/>
                    </a:moveTo>
                    <a:cubicBezTo>
                      <a:pt x="434975" y="385762"/>
                      <a:pt x="1774825" y="395288"/>
                      <a:pt x="1933575" y="176212"/>
                    </a:cubicBezTo>
                  </a:path>
                </a:pathLst>
              </a:custGeom>
              <a:noFill/>
              <a:ln w="53975" cap="rnd" cmpd="sng" algn="ctr">
                <a:solidFill>
                  <a:srgbClr val="F1EFED"/>
                </a:solidFill>
                <a:prstDash val="solid"/>
                <a:headEnd type="none" w="med" len="med"/>
                <a:tailEnd type="none" w="med" len="med"/>
              </a:ln>
              <a:effectLst/>
            </p:spPr>
            <p:txBody>
              <a:bodyPr rtlCol="0" anchor="ctr"/>
              <a:lstStyle/>
              <a:p>
                <a:pPr marL="0" marR="0" lvl="0" indent="0" algn="ctr" defTabSz="913951"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dirty="0">
                  <a:ln>
                    <a:noFill/>
                  </a:ln>
                  <a:solidFill>
                    <a:sysClr val="windowText" lastClr="000000"/>
                  </a:solidFill>
                  <a:effectLst/>
                  <a:uLnTx/>
                  <a:uFillTx/>
                  <a:latin typeface="Segoe UI"/>
                </a:endParaRPr>
              </a:p>
            </p:txBody>
          </p:sp>
        </p:grpSp>
      </p:grpSp>
      <p:pic>
        <p:nvPicPr>
          <p:cNvPr id="367" name="World map" descr="world-map.png"/>
          <p:cNvPicPr>
            <a:picLocks noChangeAspect="1"/>
          </p:cNvPicPr>
          <p:nvPr/>
        </p:nvPicPr>
        <p:blipFill rotWithShape="1">
          <a:blip r:embed="rId3" cstate="screen">
            <a:alphaModFix amt="15000"/>
            <a:biLevel thresh="25000"/>
            <a:extLst>
              <a:ext uri="{28A0092B-C50C-407E-A947-70E740481C1C}">
                <a14:useLocalDpi xmlns:a14="http://schemas.microsoft.com/office/drawing/2010/main"/>
              </a:ext>
            </a:extLst>
          </a:blip>
          <a:srcRect/>
          <a:stretch/>
        </p:blipFill>
        <p:spPr>
          <a:xfrm>
            <a:off x="3795105" y="2280072"/>
            <a:ext cx="8489310" cy="3901106"/>
          </a:xfrm>
          <a:prstGeom prst="rect">
            <a:avLst/>
          </a:prstGeom>
          <a:blipFill dpi="0" rotWithShape="1">
            <a:blip r:embed="rId4">
              <a:alphaModFix amt="15000"/>
              <a:biLevel thresh="25000"/>
            </a:blip>
            <a:srcRect/>
            <a:stretch>
              <a:fillRect/>
            </a:stretch>
          </a:blipFill>
          <a:ln w="55000" cap="flat" cmpd="thickThin" algn="ctr">
            <a:noFill/>
            <a:prstDash val="solid"/>
            <a:headEnd type="none" w="med" len="med"/>
            <a:tailEnd type="none" w="med" len="med"/>
          </a:ln>
          <a:effectLst/>
        </p:spPr>
      </p:pic>
      <p:grpSp>
        <p:nvGrpSpPr>
          <p:cNvPr id="368" name="Group 367"/>
          <p:cNvGrpSpPr/>
          <p:nvPr/>
        </p:nvGrpSpPr>
        <p:grpSpPr>
          <a:xfrm>
            <a:off x="5161722" y="3214002"/>
            <a:ext cx="6076037" cy="2158396"/>
            <a:chOff x="5060107" y="2928842"/>
            <a:chExt cx="5957440" cy="2116267"/>
          </a:xfrm>
        </p:grpSpPr>
        <p:sp>
          <p:nvSpPr>
            <p:cNvPr id="369" name="Oval 368"/>
            <p:cNvSpPr>
              <a:spLocks noChangeAspect="1"/>
            </p:cNvSpPr>
            <p:nvPr/>
          </p:nvSpPr>
          <p:spPr>
            <a:xfrm>
              <a:off x="10730787" y="4814974"/>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0" name="Oval 369"/>
            <p:cNvSpPr>
              <a:spLocks noChangeAspect="1"/>
            </p:cNvSpPr>
            <p:nvPr/>
          </p:nvSpPr>
          <p:spPr>
            <a:xfrm>
              <a:off x="10780906" y="3361872"/>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1" name="Oval 370"/>
            <p:cNvSpPr>
              <a:spLocks noChangeAspect="1"/>
            </p:cNvSpPr>
            <p:nvPr/>
          </p:nvSpPr>
          <p:spPr>
            <a:xfrm>
              <a:off x="9407195" y="3723324"/>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2" name="Oval 371"/>
            <p:cNvSpPr>
              <a:spLocks noChangeAspect="1"/>
            </p:cNvSpPr>
            <p:nvPr/>
          </p:nvSpPr>
          <p:spPr>
            <a:xfrm>
              <a:off x="7667854" y="3190190"/>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3" name="Oval 372"/>
            <p:cNvSpPr>
              <a:spLocks noChangeAspect="1"/>
            </p:cNvSpPr>
            <p:nvPr/>
          </p:nvSpPr>
          <p:spPr>
            <a:xfrm>
              <a:off x="7600824" y="2928842"/>
              <a:ext cx="235073" cy="228611"/>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4" name="Oval 373"/>
            <p:cNvSpPr>
              <a:spLocks noChangeAspect="1"/>
            </p:cNvSpPr>
            <p:nvPr/>
          </p:nvSpPr>
          <p:spPr>
            <a:xfrm>
              <a:off x="7869370" y="3035950"/>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5" name="Oval 374"/>
            <p:cNvSpPr>
              <a:spLocks noChangeAspect="1"/>
            </p:cNvSpPr>
            <p:nvPr/>
          </p:nvSpPr>
          <p:spPr>
            <a:xfrm>
              <a:off x="5821378" y="3333788"/>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6" name="Oval 375"/>
            <p:cNvSpPr>
              <a:spLocks noChangeAspect="1"/>
            </p:cNvSpPr>
            <p:nvPr/>
          </p:nvSpPr>
          <p:spPr>
            <a:xfrm>
              <a:off x="9955046" y="3398843"/>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7" name="Oval 376"/>
            <p:cNvSpPr>
              <a:spLocks noChangeAspect="1"/>
            </p:cNvSpPr>
            <p:nvPr/>
          </p:nvSpPr>
          <p:spPr>
            <a:xfrm>
              <a:off x="10535484" y="3369602"/>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8" name="Oval 377"/>
            <p:cNvSpPr>
              <a:spLocks noChangeAspect="1"/>
            </p:cNvSpPr>
            <p:nvPr/>
          </p:nvSpPr>
          <p:spPr>
            <a:xfrm>
              <a:off x="6321986" y="4794978"/>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9" name="Oval 378"/>
            <p:cNvSpPr>
              <a:spLocks noChangeAspect="1"/>
            </p:cNvSpPr>
            <p:nvPr/>
          </p:nvSpPr>
          <p:spPr>
            <a:xfrm>
              <a:off x="5060107" y="2941556"/>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0" name="Oval 379"/>
            <p:cNvSpPr>
              <a:spLocks noChangeAspect="1"/>
            </p:cNvSpPr>
            <p:nvPr/>
          </p:nvSpPr>
          <p:spPr>
            <a:xfrm>
              <a:off x="5251024" y="3396786"/>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1" name="Oval 380"/>
            <p:cNvSpPr>
              <a:spLocks noChangeAspect="1"/>
            </p:cNvSpPr>
            <p:nvPr/>
          </p:nvSpPr>
          <p:spPr>
            <a:xfrm>
              <a:off x="10156765" y="3603316"/>
              <a:ext cx="236641" cy="230135"/>
            </a:xfrm>
            <a:prstGeom prst="ellipse">
              <a:avLst/>
            </a:prstGeom>
            <a:solidFill>
              <a:srgbClr val="D83B01">
                <a:alpha val="82000"/>
              </a:srgbClr>
            </a:solidFill>
            <a:ln w="9525" cap="flat" cmpd="sng" algn="ctr">
              <a:noFill/>
              <a:prstDash val="solid"/>
              <a:headEnd type="none" w="med" len="med"/>
              <a:tailEnd type="none" w="med" len="med"/>
            </a:ln>
            <a:effectLst/>
          </p:spPr>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ctr" defTabSz="932293"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40" name="Rectangle 39"/>
          <p:cNvSpPr/>
          <p:nvPr/>
        </p:nvSpPr>
        <p:spPr>
          <a:xfrm>
            <a:off x="429763" y="2390986"/>
            <a:ext cx="3835100" cy="3359509"/>
          </a:xfrm>
          <a:prstGeom prst="rect">
            <a:avLst/>
          </a:prstGeom>
        </p:spPr>
        <p:txBody>
          <a:bodyPr wrap="square" lIns="0" tIns="0" rIns="0" bIns="0" anchor="ctr" anchorCtr="0">
            <a:spAutoFit/>
          </a:bodyPr>
          <a:lstStyle/>
          <a:p>
            <a:pPr marL="0" marR="0" lvl="0" indent="0" algn="l" defTabSz="914224" rtl="0" eaLnBrk="1" fontAlgn="auto" latinLnBrk="0" hangingPunct="1">
              <a:lnSpc>
                <a:spcPct val="90000"/>
              </a:lnSpc>
              <a:spcBef>
                <a:spcPts val="0"/>
              </a:spcBef>
              <a:spcAft>
                <a:spcPts val="2448"/>
              </a:spcAft>
              <a:buClrTx/>
              <a:buSzTx/>
              <a:buFontTx/>
              <a:buNone/>
              <a:tabLst/>
              <a:defRPr/>
            </a:pPr>
            <a:r>
              <a:rPr kumimoji="0" lang="sl-SI" sz="1599" b="0" i="0" u="none" strike="noStrike" kern="0" cap="none" spc="0" normalizeH="0" baseline="0" dirty="0">
                <a:ln>
                  <a:noFill/>
                </a:ln>
                <a:solidFill>
                  <a:srgbClr val="EB3C00"/>
                </a:solidFill>
                <a:effectLst/>
                <a:uLnTx/>
                <a:uFillTx/>
                <a:latin typeface="Segoe UI Semibold" panose="020B0702040204020203" pitchFamily="34" charset="0"/>
                <a:ea typeface="+mn-ea"/>
                <a:cs typeface="Segoe UI Semibold" panose="020B0702040204020203" pitchFamily="34" charset="0"/>
              </a:rPr>
              <a:t>Zagotavljanje visoke zanesljivosti in razpoložljivosti</a:t>
            </a:r>
            <a:r>
              <a:rPr kumimoji="0" lang="sl-SI" sz="1599" b="0" i="0" u="none" strike="noStrike" kern="0" cap="none" spc="0" normalizeH="0" baseline="0" dirty="0">
                <a:ln>
                  <a:noFill/>
                </a:ln>
                <a:solidFill>
                  <a:srgbClr val="2C292A"/>
                </a:solidFill>
                <a:effectLst/>
                <a:uLnTx/>
                <a:uFillTx/>
                <a:latin typeface="Segoe UI"/>
                <a:ea typeface="+mn-ea"/>
                <a:cs typeface="Bodoni Std Bold Italic"/>
              </a:rPr>
              <a:t> s 100+ Microsoftovimi podatkovnimi</a:t>
            </a:r>
            <a:r>
              <a:rPr kumimoji="0" lang="sl-SI" sz="1599" b="0" i="0" u="none" strike="noStrike" kern="0" cap="none" spc="0" normalizeH="0" dirty="0">
                <a:ln>
                  <a:noFill/>
                </a:ln>
                <a:solidFill>
                  <a:srgbClr val="2C292A"/>
                </a:solidFill>
                <a:effectLst/>
                <a:uLnTx/>
                <a:uFillTx/>
                <a:latin typeface="Segoe UI"/>
                <a:ea typeface="+mn-ea"/>
                <a:cs typeface="Bodoni Std Bold Italic"/>
              </a:rPr>
              <a:t> centri in </a:t>
            </a:r>
            <a:r>
              <a:rPr kumimoji="0" lang="sl-SI" sz="1599" b="0" i="0" u="none" strike="noStrike" kern="0" cap="none" spc="0" normalizeH="0" baseline="0" dirty="0">
                <a:ln>
                  <a:noFill/>
                </a:ln>
                <a:solidFill>
                  <a:srgbClr val="2C292A"/>
                </a:solidFill>
                <a:effectLst/>
                <a:uLnTx/>
                <a:uFillTx/>
                <a:latin typeface="Segoe UI"/>
                <a:ea typeface="+mn-ea"/>
                <a:cs typeface="Bodoni Std Bold Italic"/>
              </a:rPr>
              <a:t>globalnim omrežjem ter lokalnimi vstopnimi točkami</a:t>
            </a:r>
          </a:p>
          <a:p>
            <a:pPr marL="0" marR="0" lvl="0" indent="0" algn="l" defTabSz="914224" rtl="0" eaLnBrk="1" fontAlgn="auto" latinLnBrk="0" hangingPunct="1">
              <a:lnSpc>
                <a:spcPct val="90000"/>
              </a:lnSpc>
              <a:spcBef>
                <a:spcPts val="0"/>
              </a:spcBef>
              <a:spcAft>
                <a:spcPts val="2448"/>
              </a:spcAft>
              <a:buClrTx/>
              <a:buSzTx/>
              <a:buFontTx/>
              <a:buNone/>
              <a:tabLst/>
              <a:defRPr/>
            </a:pPr>
            <a:r>
              <a:rPr kumimoji="0" lang="sl-SI" sz="1599" b="0" i="0" u="none" strike="noStrike" kern="0" cap="none" spc="0" normalizeH="0" baseline="0" dirty="0">
                <a:ln>
                  <a:noFill/>
                </a:ln>
                <a:solidFill>
                  <a:srgbClr val="EB3C00"/>
                </a:solidFill>
                <a:effectLst/>
                <a:uLnTx/>
                <a:uFillTx/>
                <a:latin typeface="Segoe UI Semibold" panose="020B0702040204020203" pitchFamily="34" charset="0"/>
                <a:ea typeface="+mn-ea"/>
                <a:cs typeface="Segoe UI Semibold" panose="020B0702040204020203" pitchFamily="34" charset="0"/>
              </a:rPr>
              <a:t>Vodilni v skladnosti </a:t>
            </a:r>
            <a:r>
              <a:rPr kumimoji="0" lang="sl-SI" sz="1599" b="0" i="0" u="none" strike="noStrike" kern="0" cap="none" spc="0" normalizeH="0" baseline="0" dirty="0">
                <a:ln>
                  <a:noFill/>
                </a:ln>
                <a:solidFill>
                  <a:srgbClr val="2C292A"/>
                </a:solidFill>
                <a:effectLst/>
                <a:uLnTx/>
                <a:uFillTx/>
                <a:latin typeface="Segoe UI"/>
                <a:ea typeface="+mn-ea"/>
                <a:cs typeface="Bodoni Std Bold Italic"/>
              </a:rPr>
              <a:t>s standardi</a:t>
            </a:r>
            <a:r>
              <a:rPr kumimoji="0" lang="sl-SI" sz="1599" b="0" i="0" u="none" strike="noStrike" kern="0" cap="none" spc="0" normalizeH="0" dirty="0">
                <a:ln>
                  <a:noFill/>
                </a:ln>
                <a:solidFill>
                  <a:srgbClr val="2C292A"/>
                </a:solidFill>
                <a:effectLst/>
                <a:uLnTx/>
                <a:uFillTx/>
                <a:latin typeface="Segoe UI"/>
                <a:ea typeface="+mn-ea"/>
                <a:cs typeface="Bodoni Std Bold Italic"/>
              </a:rPr>
              <a:t> kot so </a:t>
            </a:r>
            <a:r>
              <a:rPr kumimoji="0" lang="sl-SI" sz="1599" b="0" i="0" u="none" strike="noStrike" kern="0" cap="none" spc="0" normalizeH="0" baseline="0" dirty="0">
                <a:ln>
                  <a:noFill/>
                </a:ln>
                <a:solidFill>
                  <a:srgbClr val="2C292A"/>
                </a:solidFill>
                <a:effectLst/>
                <a:uLnTx/>
                <a:uFillTx/>
                <a:latin typeface="Segoe UI"/>
                <a:ea typeface="+mn-ea"/>
                <a:cs typeface="Bodoni Std Bold Italic"/>
              </a:rPr>
              <a:t>ISO 27001, FISMA in EU Model </a:t>
            </a:r>
            <a:r>
              <a:rPr kumimoji="0" lang="sl-SI" sz="1599" b="0" i="0" u="none" strike="noStrike" kern="0" cap="none" spc="0" normalizeH="0" baseline="0" dirty="0" err="1">
                <a:ln>
                  <a:noFill/>
                </a:ln>
                <a:solidFill>
                  <a:srgbClr val="2C292A"/>
                </a:solidFill>
                <a:effectLst/>
                <a:uLnTx/>
                <a:uFillTx/>
                <a:latin typeface="Segoe UI"/>
                <a:ea typeface="+mn-ea"/>
                <a:cs typeface="Bodoni Std Bold Italic"/>
              </a:rPr>
              <a:t>Clauses</a:t>
            </a:r>
            <a:endParaRPr kumimoji="0" lang="sl-SI" sz="1599" b="0" i="0" u="none" strike="noStrike" kern="0" cap="none" spc="0" normalizeH="0" baseline="0" dirty="0">
              <a:ln>
                <a:noFill/>
              </a:ln>
              <a:solidFill>
                <a:srgbClr val="2C292A"/>
              </a:solidFill>
              <a:effectLst/>
              <a:uLnTx/>
              <a:uFillTx/>
              <a:latin typeface="Segoe UI"/>
              <a:ea typeface="+mn-ea"/>
              <a:cs typeface="Bodoni Std Bold Italic"/>
            </a:endParaRPr>
          </a:p>
          <a:p>
            <a:pPr marL="0" marR="0" lvl="0" indent="0" algn="l" defTabSz="914224" rtl="0" eaLnBrk="1" fontAlgn="auto" latinLnBrk="0" hangingPunct="1">
              <a:lnSpc>
                <a:spcPct val="90000"/>
              </a:lnSpc>
              <a:spcBef>
                <a:spcPts val="0"/>
              </a:spcBef>
              <a:spcAft>
                <a:spcPts val="2448"/>
              </a:spcAft>
              <a:buClrTx/>
              <a:buSzTx/>
              <a:buFontTx/>
              <a:buNone/>
              <a:tabLst/>
              <a:defRPr/>
            </a:pPr>
            <a:r>
              <a:rPr kumimoji="0" lang="sl-SI" sz="1599" b="0" i="0" u="none" strike="noStrike" kern="0" cap="none" spc="0" normalizeH="0" baseline="0" dirty="0">
                <a:ln>
                  <a:noFill/>
                </a:ln>
                <a:solidFill>
                  <a:srgbClr val="EB3C00"/>
                </a:solidFill>
                <a:effectLst/>
                <a:uLnTx/>
                <a:uFillTx/>
                <a:latin typeface="Segoe UI Semibold" panose="020B0702040204020203" pitchFamily="34" charset="0"/>
                <a:ea typeface="+mn-ea"/>
                <a:cs typeface="Segoe UI Semibold" panose="020B0702040204020203" pitchFamily="34" charset="0"/>
              </a:rPr>
              <a:t>Reguliran dostopa do vaših podatkov, </a:t>
            </a:r>
            <a:r>
              <a:rPr kumimoji="0" lang="sl-SI" sz="1599" b="0" i="0" u="none" strike="noStrike" kern="0" cap="none" spc="0" normalizeH="0" baseline="0" dirty="0">
                <a:ln>
                  <a:noFill/>
                </a:ln>
                <a:solidFill>
                  <a:sysClr val="windowText" lastClr="000000"/>
                </a:solidFill>
                <a:effectLst/>
                <a:uLnTx/>
                <a:uFillTx/>
                <a:latin typeface="Segoe UI"/>
                <a:ea typeface="+mn-ea"/>
                <a:cs typeface="Bodoni Std Bold Italic"/>
              </a:rPr>
              <a:t>transparenten operativni model in finančno zavezujoč 99.9% SLA </a:t>
            </a:r>
          </a:p>
          <a:p>
            <a:pPr marL="0" marR="0" lvl="0" indent="0" algn="l" defTabSz="914224" rtl="0" eaLnBrk="1" fontAlgn="auto" latinLnBrk="0" hangingPunct="1">
              <a:lnSpc>
                <a:spcPct val="90000"/>
              </a:lnSpc>
              <a:spcBef>
                <a:spcPts val="0"/>
              </a:spcBef>
              <a:spcAft>
                <a:spcPts val="2448"/>
              </a:spcAft>
              <a:buClrTx/>
              <a:buSzTx/>
              <a:buFontTx/>
              <a:buNone/>
              <a:tabLst/>
              <a:defRPr/>
            </a:pPr>
            <a:r>
              <a:rPr kumimoji="0" lang="sl-SI" sz="1599" b="0" i="0" u="none" strike="noStrike" kern="0" cap="none" spc="0" normalizeH="0" baseline="0" dirty="0">
                <a:ln>
                  <a:noFill/>
                </a:ln>
                <a:solidFill>
                  <a:srgbClr val="EB3C00"/>
                </a:solidFill>
                <a:effectLst/>
                <a:uLnTx/>
                <a:uFillTx/>
                <a:latin typeface="Segoe UI Semibold" panose="020B0702040204020203" pitchFamily="34" charset="0"/>
                <a:ea typeface="+mn-ea"/>
                <a:cs typeface="Segoe UI Semibold" panose="020B0702040204020203" pitchFamily="34" charset="0"/>
              </a:rPr>
              <a:t>Privzeto zagotovljena varnost</a:t>
            </a:r>
            <a:r>
              <a:rPr kumimoji="0" lang="sl-SI" sz="1599" b="0" i="0" u="none" strike="noStrike" kern="0" cap="none" spc="0" normalizeH="0" dirty="0">
                <a:ln>
                  <a:noFill/>
                </a:ln>
                <a:solidFill>
                  <a:srgbClr val="EB3C00"/>
                </a:solidFill>
                <a:effectLst/>
                <a:uLnTx/>
                <a:uFillTx/>
                <a:latin typeface="Segoe UI Semibold" panose="020B0702040204020203" pitchFamily="34" charset="0"/>
                <a:ea typeface="+mn-ea"/>
                <a:cs typeface="Segoe UI Semibold" panose="020B0702040204020203" pitchFamily="34" charset="0"/>
              </a:rPr>
              <a:t> </a:t>
            </a:r>
            <a:r>
              <a:rPr kumimoji="0" lang="sl-SI" sz="1599" b="0" i="0" u="none" strike="noStrike" kern="0" cap="none" spc="0" normalizeH="0" baseline="0" dirty="0">
                <a:ln>
                  <a:noFill/>
                </a:ln>
                <a:solidFill>
                  <a:sysClr val="windowText" lastClr="000000"/>
                </a:solidFill>
                <a:effectLst/>
                <a:uLnTx/>
                <a:uFillTx/>
                <a:latin typeface="Segoe UI"/>
                <a:ea typeface="+mn-ea"/>
                <a:cs typeface="Bodoni Std Bold Italic"/>
              </a:rPr>
              <a:t>na fizičnem,</a:t>
            </a:r>
            <a:r>
              <a:rPr kumimoji="0" lang="sl-SI" sz="1599" b="0" i="0" u="none" strike="noStrike" kern="0" cap="none" spc="0" normalizeH="0" dirty="0">
                <a:ln>
                  <a:noFill/>
                </a:ln>
                <a:solidFill>
                  <a:sysClr val="windowText" lastClr="000000"/>
                </a:solidFill>
                <a:effectLst/>
                <a:uLnTx/>
                <a:uFillTx/>
                <a:latin typeface="Segoe UI"/>
                <a:ea typeface="+mn-ea"/>
                <a:cs typeface="Bodoni Std Bold Italic"/>
              </a:rPr>
              <a:t> logičnem in podatkovnem nivoju</a:t>
            </a:r>
            <a:endParaRPr kumimoji="0" lang="sl-SI" sz="1599" b="0" i="0" u="none" strike="noStrike" kern="0" cap="none" spc="0" normalizeH="0" baseline="0" dirty="0">
              <a:ln>
                <a:noFill/>
              </a:ln>
              <a:solidFill>
                <a:sysClr val="windowText" lastClr="000000"/>
              </a:solidFill>
              <a:effectLst/>
              <a:uLnTx/>
              <a:uFillTx/>
              <a:latin typeface="Segoe UI"/>
              <a:ea typeface="+mn-ea"/>
              <a:cs typeface="Bodoni Std Bold Italic"/>
            </a:endParaRPr>
          </a:p>
        </p:txBody>
      </p:sp>
    </p:spTree>
    <p:extLst>
      <p:ext uri="{BB962C8B-B14F-4D97-AF65-F5344CB8AC3E}">
        <p14:creationId xmlns:p14="http://schemas.microsoft.com/office/powerpoint/2010/main" val="3390269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Fleksibilnost pri uvedbi rešitve</a:t>
            </a:r>
            <a:endParaRPr lang="en-US" dirty="0"/>
          </a:p>
        </p:txBody>
      </p:sp>
      <p:sp>
        <p:nvSpPr>
          <p:cNvPr id="4" name="TextBox 3"/>
          <p:cNvSpPr txBox="1"/>
          <p:nvPr/>
        </p:nvSpPr>
        <p:spPr>
          <a:xfrm>
            <a:off x="1701917" y="3785294"/>
            <a:ext cx="1272784" cy="276999"/>
          </a:xfrm>
          <a:prstGeom prst="rect">
            <a:avLst/>
          </a:prstGeom>
          <a:noFill/>
        </p:spPr>
        <p:txBody>
          <a:bodyPr wrap="none" lIns="0" tIns="0" rIns="0" bIns="0" rtlCol="0">
            <a:spAutoFit/>
          </a:bodyPr>
          <a:lstStyle/>
          <a:p>
            <a:pPr marL="0" marR="0" lvl="0" indent="0" algn="ctr" defTabSz="914400" eaLnBrk="1" fontAlgn="auto" latinLnBrk="0" hangingPunct="1">
              <a:lnSpc>
                <a:spcPct val="100000"/>
              </a:lnSpc>
              <a:spcBef>
                <a:spcPts val="0"/>
              </a:spcBef>
              <a:spcAft>
                <a:spcPts val="612"/>
              </a:spcAft>
              <a:buClrTx/>
              <a:buSzTx/>
              <a:buFontTx/>
              <a:buNone/>
              <a:tabLst/>
              <a:defRPr/>
            </a:pPr>
            <a:r>
              <a:rPr kumimoji="0" lang="en-US" sz="1800" b="1" i="0" u="none" strike="noStrike" kern="0" cap="none" spc="0" normalizeH="0" baseline="0" noProof="0" dirty="0">
                <a:ln>
                  <a:noFill/>
                </a:ln>
                <a:effectLst/>
                <a:uLnTx/>
                <a:uFillTx/>
              </a:rPr>
              <a:t>On-Premises</a:t>
            </a:r>
          </a:p>
        </p:txBody>
      </p:sp>
      <p:sp>
        <p:nvSpPr>
          <p:cNvPr id="5" name="TextBox 4"/>
          <p:cNvSpPr txBox="1"/>
          <p:nvPr/>
        </p:nvSpPr>
        <p:spPr>
          <a:xfrm>
            <a:off x="5976914" y="3785294"/>
            <a:ext cx="665247" cy="276999"/>
          </a:xfrm>
          <a:prstGeom prst="rect">
            <a:avLst/>
          </a:prstGeom>
          <a:noFill/>
        </p:spPr>
        <p:txBody>
          <a:bodyPr wrap="none" lIns="0" tIns="0" rIns="0" bIns="0" rtlCol="0">
            <a:spAutoFit/>
          </a:bodyPr>
          <a:lstStyle/>
          <a:p>
            <a:pPr marL="0" marR="0" lvl="0" indent="0" algn="ctr" defTabSz="914400" eaLnBrk="1" fontAlgn="auto" latinLnBrk="0" hangingPunct="1">
              <a:lnSpc>
                <a:spcPct val="100000"/>
              </a:lnSpc>
              <a:spcBef>
                <a:spcPts val="0"/>
              </a:spcBef>
              <a:spcAft>
                <a:spcPts val="612"/>
              </a:spcAft>
              <a:buClrTx/>
              <a:buSzTx/>
              <a:buFontTx/>
              <a:buNone/>
              <a:tabLst/>
              <a:defRPr/>
            </a:pPr>
            <a:r>
              <a:rPr kumimoji="0" lang="en-US" sz="1800" b="1" i="0" u="none" strike="noStrike" kern="0" cap="none" spc="0" normalizeH="0" baseline="0" noProof="0" dirty="0">
                <a:ln>
                  <a:noFill/>
                </a:ln>
                <a:effectLst/>
                <a:uLnTx/>
                <a:uFillTx/>
              </a:rPr>
              <a:t>Hybrid</a:t>
            </a:r>
          </a:p>
        </p:txBody>
      </p:sp>
      <p:sp>
        <p:nvSpPr>
          <p:cNvPr id="6" name="TextBox 5"/>
          <p:cNvSpPr txBox="1"/>
          <p:nvPr/>
        </p:nvSpPr>
        <p:spPr>
          <a:xfrm>
            <a:off x="9968052" y="3785294"/>
            <a:ext cx="649216" cy="276999"/>
          </a:xfrm>
          <a:prstGeom prst="rect">
            <a:avLst/>
          </a:prstGeom>
          <a:noFill/>
        </p:spPr>
        <p:txBody>
          <a:bodyPr wrap="none" lIns="0" tIns="0" rIns="0" bIns="0" rtlCol="0">
            <a:spAutoFit/>
          </a:bodyPr>
          <a:lstStyle/>
          <a:p>
            <a:pPr marL="0" marR="0" lvl="0" indent="0" algn="ctr" defTabSz="914400" eaLnBrk="1" fontAlgn="auto" latinLnBrk="0" hangingPunct="1">
              <a:lnSpc>
                <a:spcPct val="100000"/>
              </a:lnSpc>
              <a:spcBef>
                <a:spcPts val="0"/>
              </a:spcBef>
              <a:spcAft>
                <a:spcPts val="612"/>
              </a:spcAft>
              <a:buClrTx/>
              <a:buSzTx/>
              <a:buFontTx/>
              <a:buNone/>
              <a:tabLst/>
              <a:defRPr/>
            </a:pPr>
            <a:r>
              <a:rPr kumimoji="0" lang="en-US" sz="1800" b="1" i="0" u="none" strike="noStrike" kern="0" cap="none" spc="0" normalizeH="0" baseline="0" noProof="0" dirty="0">
                <a:ln>
                  <a:noFill/>
                </a:ln>
                <a:effectLst/>
                <a:uLnTx/>
                <a:uFillTx/>
              </a:rPr>
              <a:t>Online</a:t>
            </a:r>
          </a:p>
        </p:txBody>
      </p:sp>
      <p:grpSp>
        <p:nvGrpSpPr>
          <p:cNvPr id="7" name="Group 6"/>
          <p:cNvGrpSpPr/>
          <p:nvPr/>
        </p:nvGrpSpPr>
        <p:grpSpPr>
          <a:xfrm>
            <a:off x="1195309" y="1404101"/>
            <a:ext cx="2286000" cy="2286000"/>
            <a:chOff x="1195309" y="1476109"/>
            <a:chExt cx="2286000" cy="2286000"/>
          </a:xfrm>
        </p:grpSpPr>
        <p:sp>
          <p:nvSpPr>
            <p:cNvPr id="8" name="Oval 7"/>
            <p:cNvSpPr/>
            <p:nvPr/>
          </p:nvSpPr>
          <p:spPr bwMode="auto">
            <a:xfrm>
              <a:off x="1195309" y="1476109"/>
              <a:ext cx="2286000" cy="2286000"/>
            </a:xfrm>
            <a:prstGeom prst="ellipse">
              <a:avLst/>
            </a:prstGeom>
            <a:solidFill>
              <a:srgbClr val="FAFAFA">
                <a:alpha val="80000"/>
              </a:srgbClr>
            </a:solidFill>
            <a:ln w="50800" cap="flat" cmpd="sng" algn="ctr">
              <a:solidFill>
                <a:srgbClr val="EC5038"/>
              </a:solidFill>
              <a:prstDash val="solid"/>
              <a:headEnd type="none" w="med" len="med"/>
              <a:tailEnd type="none" w="med" len="med"/>
            </a:ln>
            <a:effectLst/>
          </p:spPr>
          <p:txBody>
            <a:bodyPr rot="0" spcFirstLastPara="0" vertOverflow="overflow" horzOverflow="overflow" vert="horz" wrap="square" lIns="186494" tIns="149195" rIns="186494" bIns="149195" numCol="1" spcCol="0" rtlCol="0" fromWordArt="0" anchor="t" anchorCtr="0" forceAA="0" compatLnSpc="1">
              <a:prstTxWarp prst="textNoShape">
                <a:avLst/>
              </a:prstTxWarp>
              <a:noAutofit/>
            </a:bodyPr>
            <a:lstStyle/>
            <a:p>
              <a:pPr marL="0" marR="0" lvl="0" indent="0" algn="ctr" defTabSz="950846"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9" name="Group 8"/>
            <p:cNvGrpSpPr/>
            <p:nvPr/>
          </p:nvGrpSpPr>
          <p:grpSpPr>
            <a:xfrm>
              <a:off x="1771112" y="1995129"/>
              <a:ext cx="1134394" cy="1210876"/>
              <a:chOff x="2131748" y="3245925"/>
              <a:chExt cx="1107951" cy="1070311"/>
            </a:xfrm>
          </p:grpSpPr>
          <p:sp>
            <p:nvSpPr>
              <p:cNvPr id="10" name="Right Brace 9"/>
              <p:cNvSpPr/>
              <p:nvPr/>
            </p:nvSpPr>
            <p:spPr>
              <a:xfrm>
                <a:off x="2368351" y="3245925"/>
                <a:ext cx="245099" cy="1070311"/>
              </a:xfrm>
              <a:prstGeom prst="rightBrace">
                <a:avLst>
                  <a:gd name="adj1" fmla="val 58855"/>
                  <a:gd name="adj2" fmla="val 49075"/>
                </a:avLst>
              </a:prstGeom>
              <a:noFill/>
              <a:ln w="38100" cap="rnd" cmpd="sng" algn="ctr">
                <a:solidFill>
                  <a:srgbClr val="F1EFED"/>
                </a:solidFill>
                <a:prstDash val="solid"/>
                <a:headEnd type="none"/>
                <a:tailEnd type="non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2C292A"/>
                  </a:solidFill>
                  <a:effectLst/>
                  <a:uLnTx/>
                  <a:uFillTx/>
                  <a:latin typeface="Segoe UI"/>
                  <a:ea typeface="+mn-ea"/>
                  <a:cs typeface="+mn-cs"/>
                </a:endParaRPr>
              </a:p>
            </p:txBody>
          </p:sp>
          <p:sp>
            <p:nvSpPr>
              <p:cNvPr id="11" name="Freeform 5"/>
              <p:cNvSpPr>
                <a:spLocks noChangeAspect="1" noEditPoints="1"/>
              </p:cNvSpPr>
              <p:nvPr/>
            </p:nvSpPr>
            <p:spPr bwMode="auto">
              <a:xfrm>
                <a:off x="2747889" y="3293165"/>
                <a:ext cx="491810" cy="1019312"/>
              </a:xfrm>
              <a:custGeom>
                <a:avLst/>
                <a:gdLst>
                  <a:gd name="T0" fmla="*/ 0 w 102"/>
                  <a:gd name="T1" fmla="*/ 214 h 214"/>
                  <a:gd name="T2" fmla="*/ 102 w 102"/>
                  <a:gd name="T3" fmla="*/ 0 h 214"/>
                  <a:gd name="T4" fmla="*/ 20 w 102"/>
                  <a:gd name="T5" fmla="*/ 98 h 214"/>
                  <a:gd name="T6" fmla="*/ 20 w 102"/>
                  <a:gd name="T7" fmla="*/ 90 h 214"/>
                  <a:gd name="T8" fmla="*/ 20 w 102"/>
                  <a:gd name="T9" fmla="*/ 98 h 214"/>
                  <a:gd name="T10" fmla="*/ 27 w 102"/>
                  <a:gd name="T11" fmla="*/ 94 h 214"/>
                  <a:gd name="T12" fmla="*/ 35 w 102"/>
                  <a:gd name="T13" fmla="*/ 94 h 214"/>
                  <a:gd name="T14" fmla="*/ 84 w 102"/>
                  <a:gd name="T15" fmla="*/ 100 h 214"/>
                  <a:gd name="T16" fmla="*/ 72 w 102"/>
                  <a:gd name="T17" fmla="*/ 92 h 214"/>
                  <a:gd name="T18" fmla="*/ 73 w 102"/>
                  <a:gd name="T19" fmla="*/ 90 h 214"/>
                  <a:gd name="T20" fmla="*/ 74 w 102"/>
                  <a:gd name="T21" fmla="*/ 90 h 214"/>
                  <a:gd name="T22" fmla="*/ 74 w 102"/>
                  <a:gd name="T23" fmla="*/ 89 h 214"/>
                  <a:gd name="T24" fmla="*/ 75 w 102"/>
                  <a:gd name="T25" fmla="*/ 92 h 214"/>
                  <a:gd name="T26" fmla="*/ 75 w 102"/>
                  <a:gd name="T27" fmla="*/ 100 h 214"/>
                  <a:gd name="T28" fmla="*/ 81 w 102"/>
                  <a:gd name="T29" fmla="*/ 92 h 214"/>
                  <a:gd name="T30" fmla="*/ 80 w 102"/>
                  <a:gd name="T31" fmla="*/ 91 h 214"/>
                  <a:gd name="T32" fmla="*/ 81 w 102"/>
                  <a:gd name="T33" fmla="*/ 90 h 214"/>
                  <a:gd name="T34" fmla="*/ 81 w 102"/>
                  <a:gd name="T35" fmla="*/ 90 h 214"/>
                  <a:gd name="T36" fmla="*/ 84 w 102"/>
                  <a:gd name="T37" fmla="*/ 100 h 214"/>
                  <a:gd name="T38" fmla="*/ 76 w 102"/>
                  <a:gd name="T39" fmla="*/ 87 h 214"/>
                  <a:gd name="T40" fmla="*/ 77 w 102"/>
                  <a:gd name="T41" fmla="*/ 86 h 214"/>
                  <a:gd name="T42" fmla="*/ 77 w 102"/>
                  <a:gd name="T43" fmla="*/ 86 h 214"/>
                  <a:gd name="T44" fmla="*/ 78 w 102"/>
                  <a:gd name="T45" fmla="*/ 86 h 214"/>
                  <a:gd name="T46" fmla="*/ 79 w 102"/>
                  <a:gd name="T47" fmla="*/ 86 h 214"/>
                  <a:gd name="T48" fmla="*/ 79 w 102"/>
                  <a:gd name="T49" fmla="*/ 95 h 214"/>
                  <a:gd name="T50" fmla="*/ 79 w 102"/>
                  <a:gd name="T51" fmla="*/ 96 h 214"/>
                  <a:gd name="T52" fmla="*/ 77 w 102"/>
                  <a:gd name="T53" fmla="*/ 96 h 214"/>
                  <a:gd name="T54" fmla="*/ 77 w 102"/>
                  <a:gd name="T55" fmla="*/ 95 h 214"/>
                  <a:gd name="T56" fmla="*/ 89 w 102"/>
                  <a:gd name="T57" fmla="*/ 75 h 214"/>
                  <a:gd name="T58" fmla="*/ 13 w 102"/>
                  <a:gd name="T59" fmla="*/ 59 h 214"/>
                  <a:gd name="T60" fmla="*/ 89 w 102"/>
                  <a:gd name="T61" fmla="*/ 75 h 214"/>
                  <a:gd name="T62" fmla="*/ 13 w 102"/>
                  <a:gd name="T63" fmla="*/ 53 h 214"/>
                  <a:gd name="T64" fmla="*/ 89 w 102"/>
                  <a:gd name="T65" fmla="*/ 37 h 214"/>
                  <a:gd name="T66" fmla="*/ 89 w 102"/>
                  <a:gd name="T67" fmla="*/ 31 h 214"/>
                  <a:gd name="T68" fmla="*/ 13 w 102"/>
                  <a:gd name="T69" fmla="*/ 15 h 214"/>
                  <a:gd name="T70" fmla="*/ 89 w 102"/>
                  <a:gd name="T71" fmla="*/ 3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214">
                    <a:moveTo>
                      <a:pt x="0" y="0"/>
                    </a:moveTo>
                    <a:cubicBezTo>
                      <a:pt x="0" y="214"/>
                      <a:pt x="0" y="214"/>
                      <a:pt x="0" y="214"/>
                    </a:cubicBezTo>
                    <a:cubicBezTo>
                      <a:pt x="102" y="214"/>
                      <a:pt x="102" y="214"/>
                      <a:pt x="102" y="214"/>
                    </a:cubicBezTo>
                    <a:cubicBezTo>
                      <a:pt x="102" y="0"/>
                      <a:pt x="102" y="0"/>
                      <a:pt x="102" y="0"/>
                    </a:cubicBezTo>
                    <a:lnTo>
                      <a:pt x="0" y="0"/>
                    </a:lnTo>
                    <a:close/>
                    <a:moveTo>
                      <a:pt x="20" y="98"/>
                    </a:moveTo>
                    <a:cubicBezTo>
                      <a:pt x="17" y="98"/>
                      <a:pt x="16" y="96"/>
                      <a:pt x="16" y="94"/>
                    </a:cubicBezTo>
                    <a:cubicBezTo>
                      <a:pt x="16" y="92"/>
                      <a:pt x="17" y="90"/>
                      <a:pt x="20" y="90"/>
                    </a:cubicBezTo>
                    <a:cubicBezTo>
                      <a:pt x="22" y="90"/>
                      <a:pt x="24" y="92"/>
                      <a:pt x="24" y="94"/>
                    </a:cubicBezTo>
                    <a:cubicBezTo>
                      <a:pt x="24" y="96"/>
                      <a:pt x="22" y="98"/>
                      <a:pt x="20" y="98"/>
                    </a:cubicBezTo>
                    <a:close/>
                    <a:moveTo>
                      <a:pt x="31" y="98"/>
                    </a:moveTo>
                    <a:cubicBezTo>
                      <a:pt x="29" y="98"/>
                      <a:pt x="27" y="96"/>
                      <a:pt x="27" y="94"/>
                    </a:cubicBezTo>
                    <a:cubicBezTo>
                      <a:pt x="27" y="92"/>
                      <a:pt x="29" y="90"/>
                      <a:pt x="31" y="90"/>
                    </a:cubicBezTo>
                    <a:cubicBezTo>
                      <a:pt x="33" y="90"/>
                      <a:pt x="35" y="92"/>
                      <a:pt x="35" y="94"/>
                    </a:cubicBezTo>
                    <a:cubicBezTo>
                      <a:pt x="35" y="96"/>
                      <a:pt x="33" y="98"/>
                      <a:pt x="31" y="98"/>
                    </a:cubicBezTo>
                    <a:close/>
                    <a:moveTo>
                      <a:pt x="84" y="100"/>
                    </a:moveTo>
                    <a:cubicBezTo>
                      <a:pt x="81" y="104"/>
                      <a:pt x="77" y="104"/>
                      <a:pt x="73" y="102"/>
                    </a:cubicBezTo>
                    <a:cubicBezTo>
                      <a:pt x="70" y="100"/>
                      <a:pt x="69" y="95"/>
                      <a:pt x="72" y="92"/>
                    </a:cubicBezTo>
                    <a:cubicBezTo>
                      <a:pt x="72" y="91"/>
                      <a:pt x="73" y="90"/>
                      <a:pt x="73" y="90"/>
                    </a:cubicBezTo>
                    <a:cubicBezTo>
                      <a:pt x="73" y="90"/>
                      <a:pt x="73" y="90"/>
                      <a:pt x="73" y="90"/>
                    </a:cubicBezTo>
                    <a:cubicBezTo>
                      <a:pt x="73" y="90"/>
                      <a:pt x="73" y="90"/>
                      <a:pt x="74" y="90"/>
                    </a:cubicBezTo>
                    <a:cubicBezTo>
                      <a:pt x="74" y="90"/>
                      <a:pt x="74" y="90"/>
                      <a:pt x="74" y="90"/>
                    </a:cubicBezTo>
                    <a:cubicBezTo>
                      <a:pt x="74" y="89"/>
                      <a:pt x="74" y="89"/>
                      <a:pt x="74" y="89"/>
                    </a:cubicBezTo>
                    <a:cubicBezTo>
                      <a:pt x="74" y="89"/>
                      <a:pt x="74" y="89"/>
                      <a:pt x="74" y="89"/>
                    </a:cubicBezTo>
                    <a:cubicBezTo>
                      <a:pt x="75" y="89"/>
                      <a:pt x="76" y="90"/>
                      <a:pt x="76" y="90"/>
                    </a:cubicBezTo>
                    <a:cubicBezTo>
                      <a:pt x="76" y="91"/>
                      <a:pt x="75" y="92"/>
                      <a:pt x="75" y="92"/>
                    </a:cubicBezTo>
                    <a:cubicBezTo>
                      <a:pt x="74" y="92"/>
                      <a:pt x="74" y="93"/>
                      <a:pt x="74" y="93"/>
                    </a:cubicBezTo>
                    <a:cubicBezTo>
                      <a:pt x="72" y="95"/>
                      <a:pt x="73" y="98"/>
                      <a:pt x="75" y="100"/>
                    </a:cubicBezTo>
                    <a:cubicBezTo>
                      <a:pt x="77" y="102"/>
                      <a:pt x="80" y="101"/>
                      <a:pt x="82" y="99"/>
                    </a:cubicBezTo>
                    <a:cubicBezTo>
                      <a:pt x="83" y="97"/>
                      <a:pt x="83" y="94"/>
                      <a:pt x="81" y="92"/>
                    </a:cubicBezTo>
                    <a:cubicBezTo>
                      <a:pt x="81" y="92"/>
                      <a:pt x="81" y="92"/>
                      <a:pt x="81" y="92"/>
                    </a:cubicBezTo>
                    <a:cubicBezTo>
                      <a:pt x="80" y="92"/>
                      <a:pt x="80" y="92"/>
                      <a:pt x="80" y="91"/>
                    </a:cubicBezTo>
                    <a:cubicBezTo>
                      <a:pt x="80" y="91"/>
                      <a:pt x="80" y="91"/>
                      <a:pt x="80" y="90"/>
                    </a:cubicBezTo>
                    <a:cubicBezTo>
                      <a:pt x="80" y="90"/>
                      <a:pt x="80" y="90"/>
                      <a:pt x="81" y="90"/>
                    </a:cubicBezTo>
                    <a:cubicBezTo>
                      <a:pt x="81" y="90"/>
                      <a:pt x="81" y="90"/>
                      <a:pt x="81" y="90"/>
                    </a:cubicBezTo>
                    <a:cubicBezTo>
                      <a:pt x="81" y="90"/>
                      <a:pt x="81" y="90"/>
                      <a:pt x="81" y="90"/>
                    </a:cubicBezTo>
                    <a:cubicBezTo>
                      <a:pt x="82" y="90"/>
                      <a:pt x="82" y="90"/>
                      <a:pt x="82" y="90"/>
                    </a:cubicBezTo>
                    <a:cubicBezTo>
                      <a:pt x="85" y="92"/>
                      <a:pt x="86" y="97"/>
                      <a:pt x="84" y="100"/>
                    </a:cubicBezTo>
                    <a:close/>
                    <a:moveTo>
                      <a:pt x="76" y="95"/>
                    </a:moveTo>
                    <a:cubicBezTo>
                      <a:pt x="76" y="87"/>
                      <a:pt x="76" y="87"/>
                      <a:pt x="76" y="87"/>
                    </a:cubicBezTo>
                    <a:cubicBezTo>
                      <a:pt x="76" y="87"/>
                      <a:pt x="76" y="87"/>
                      <a:pt x="77" y="86"/>
                    </a:cubicBezTo>
                    <a:cubicBezTo>
                      <a:pt x="77" y="86"/>
                      <a:pt x="77" y="86"/>
                      <a:pt x="77" y="86"/>
                    </a:cubicBezTo>
                    <a:cubicBezTo>
                      <a:pt x="77" y="86"/>
                      <a:pt x="77" y="86"/>
                      <a:pt x="77" y="86"/>
                    </a:cubicBezTo>
                    <a:cubicBezTo>
                      <a:pt x="77" y="86"/>
                      <a:pt x="77" y="86"/>
                      <a:pt x="77" y="86"/>
                    </a:cubicBezTo>
                    <a:cubicBezTo>
                      <a:pt x="77" y="86"/>
                      <a:pt x="77" y="86"/>
                      <a:pt x="78" y="86"/>
                    </a:cubicBezTo>
                    <a:cubicBezTo>
                      <a:pt x="78" y="86"/>
                      <a:pt x="78" y="86"/>
                      <a:pt x="78" y="86"/>
                    </a:cubicBezTo>
                    <a:cubicBezTo>
                      <a:pt x="78" y="86"/>
                      <a:pt x="78" y="86"/>
                      <a:pt x="79" y="86"/>
                    </a:cubicBezTo>
                    <a:cubicBezTo>
                      <a:pt x="79" y="86"/>
                      <a:pt x="79" y="86"/>
                      <a:pt x="79" y="86"/>
                    </a:cubicBezTo>
                    <a:cubicBezTo>
                      <a:pt x="79" y="87"/>
                      <a:pt x="79" y="87"/>
                      <a:pt x="79" y="87"/>
                    </a:cubicBezTo>
                    <a:cubicBezTo>
                      <a:pt x="79" y="95"/>
                      <a:pt x="79" y="95"/>
                      <a:pt x="79" y="95"/>
                    </a:cubicBezTo>
                    <a:cubicBezTo>
                      <a:pt x="79" y="95"/>
                      <a:pt x="79" y="95"/>
                      <a:pt x="79" y="95"/>
                    </a:cubicBezTo>
                    <a:cubicBezTo>
                      <a:pt x="79" y="95"/>
                      <a:pt x="79" y="96"/>
                      <a:pt x="79" y="96"/>
                    </a:cubicBezTo>
                    <a:cubicBezTo>
                      <a:pt x="78" y="96"/>
                      <a:pt x="78" y="96"/>
                      <a:pt x="78" y="96"/>
                    </a:cubicBezTo>
                    <a:cubicBezTo>
                      <a:pt x="78" y="96"/>
                      <a:pt x="77" y="96"/>
                      <a:pt x="77" y="96"/>
                    </a:cubicBezTo>
                    <a:cubicBezTo>
                      <a:pt x="77" y="96"/>
                      <a:pt x="77" y="96"/>
                      <a:pt x="77" y="96"/>
                    </a:cubicBezTo>
                    <a:cubicBezTo>
                      <a:pt x="77" y="96"/>
                      <a:pt x="77" y="95"/>
                      <a:pt x="77" y="95"/>
                    </a:cubicBezTo>
                    <a:cubicBezTo>
                      <a:pt x="76" y="95"/>
                      <a:pt x="76" y="95"/>
                      <a:pt x="76" y="95"/>
                    </a:cubicBezTo>
                    <a:close/>
                    <a:moveTo>
                      <a:pt x="89" y="75"/>
                    </a:moveTo>
                    <a:cubicBezTo>
                      <a:pt x="13" y="75"/>
                      <a:pt x="13" y="75"/>
                      <a:pt x="13" y="75"/>
                    </a:cubicBezTo>
                    <a:cubicBezTo>
                      <a:pt x="13" y="59"/>
                      <a:pt x="13" y="59"/>
                      <a:pt x="13" y="59"/>
                    </a:cubicBezTo>
                    <a:cubicBezTo>
                      <a:pt x="89" y="59"/>
                      <a:pt x="89" y="59"/>
                      <a:pt x="89" y="59"/>
                    </a:cubicBezTo>
                    <a:lnTo>
                      <a:pt x="89" y="75"/>
                    </a:lnTo>
                    <a:close/>
                    <a:moveTo>
                      <a:pt x="89" y="53"/>
                    </a:moveTo>
                    <a:cubicBezTo>
                      <a:pt x="13" y="53"/>
                      <a:pt x="13" y="53"/>
                      <a:pt x="13" y="53"/>
                    </a:cubicBezTo>
                    <a:cubicBezTo>
                      <a:pt x="13" y="37"/>
                      <a:pt x="13" y="37"/>
                      <a:pt x="13" y="37"/>
                    </a:cubicBezTo>
                    <a:cubicBezTo>
                      <a:pt x="89" y="37"/>
                      <a:pt x="89" y="37"/>
                      <a:pt x="89" y="37"/>
                    </a:cubicBezTo>
                    <a:lnTo>
                      <a:pt x="89" y="53"/>
                    </a:lnTo>
                    <a:close/>
                    <a:moveTo>
                      <a:pt x="89" y="31"/>
                    </a:moveTo>
                    <a:cubicBezTo>
                      <a:pt x="13" y="31"/>
                      <a:pt x="13" y="31"/>
                      <a:pt x="13" y="31"/>
                    </a:cubicBezTo>
                    <a:cubicBezTo>
                      <a:pt x="13" y="15"/>
                      <a:pt x="13" y="15"/>
                      <a:pt x="13" y="15"/>
                    </a:cubicBezTo>
                    <a:cubicBezTo>
                      <a:pt x="89" y="15"/>
                      <a:pt x="89" y="15"/>
                      <a:pt x="89" y="15"/>
                    </a:cubicBezTo>
                    <a:lnTo>
                      <a:pt x="89" y="31"/>
                    </a:lnTo>
                    <a:close/>
                  </a:path>
                </a:pathLst>
              </a:custGeom>
              <a:solidFill>
                <a:srgbClr val="D83B0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2C292A"/>
                  </a:solidFill>
                  <a:effectLst/>
                  <a:uLnTx/>
                  <a:uFillTx/>
                </a:endParaRPr>
              </a:p>
            </p:txBody>
          </p:sp>
          <p:grpSp>
            <p:nvGrpSpPr>
              <p:cNvPr id="12" name="Group 11"/>
              <p:cNvGrpSpPr/>
              <p:nvPr/>
            </p:nvGrpSpPr>
            <p:grpSpPr>
              <a:xfrm>
                <a:off x="2131748" y="3318261"/>
                <a:ext cx="217142" cy="922382"/>
                <a:chOff x="2341280" y="3309902"/>
                <a:chExt cx="236210" cy="1003380"/>
              </a:xfrm>
            </p:grpSpPr>
            <p:sp>
              <p:nvSpPr>
                <p:cNvPr id="13" name="Freeform 12"/>
                <p:cNvSpPr>
                  <a:spLocks noChangeAspect="1"/>
                </p:cNvSpPr>
                <p:nvPr/>
              </p:nvSpPr>
              <p:spPr bwMode="black">
                <a:xfrm>
                  <a:off x="2341280" y="3309902"/>
                  <a:ext cx="236210" cy="328133"/>
                </a:xfrm>
                <a:custGeom>
                  <a:avLst/>
                  <a:gdLst>
                    <a:gd name="T0" fmla="*/ 642 w 811"/>
                    <a:gd name="T1" fmla="*/ 692 h 1128"/>
                    <a:gd name="T2" fmla="*/ 499 w 811"/>
                    <a:gd name="T3" fmla="*/ 758 h 1128"/>
                    <a:gd name="T4" fmla="*/ 465 w 811"/>
                    <a:gd name="T5" fmla="*/ 735 h 1128"/>
                    <a:gd name="T6" fmla="*/ 301 w 811"/>
                    <a:gd name="T7" fmla="*/ 382 h 1128"/>
                    <a:gd name="T8" fmla="*/ 305 w 811"/>
                    <a:gd name="T9" fmla="*/ 341 h 1128"/>
                    <a:gd name="T10" fmla="*/ 459 w 811"/>
                    <a:gd name="T11" fmla="*/ 269 h 1128"/>
                    <a:gd name="T12" fmla="*/ 474 w 811"/>
                    <a:gd name="T13" fmla="*/ 232 h 1128"/>
                    <a:gd name="T14" fmla="*/ 378 w 811"/>
                    <a:gd name="T15" fmla="*/ 19 h 1128"/>
                    <a:gd name="T16" fmla="*/ 341 w 811"/>
                    <a:gd name="T17" fmla="*/ 0 h 1128"/>
                    <a:gd name="T18" fmla="*/ 236 w 811"/>
                    <a:gd name="T19" fmla="*/ 28 h 1128"/>
                    <a:gd name="T20" fmla="*/ 192 w 811"/>
                    <a:gd name="T21" fmla="*/ 49 h 1128"/>
                    <a:gd name="T22" fmla="*/ 117 w 811"/>
                    <a:gd name="T23" fmla="*/ 543 h 1128"/>
                    <a:gd name="T24" fmla="*/ 313 w 811"/>
                    <a:gd name="T25" fmla="*/ 932 h 1128"/>
                    <a:gd name="T26" fmla="*/ 686 w 811"/>
                    <a:gd name="T27" fmla="*/ 1060 h 1128"/>
                    <a:gd name="T28" fmla="*/ 730 w 811"/>
                    <a:gd name="T29" fmla="*/ 1039 h 1128"/>
                    <a:gd name="T30" fmla="*/ 789 w 811"/>
                    <a:gd name="T31" fmla="*/ 999 h 1128"/>
                    <a:gd name="T32" fmla="*/ 796 w 811"/>
                    <a:gd name="T33" fmla="*/ 944 h 1128"/>
                    <a:gd name="T34" fmla="*/ 689 w 811"/>
                    <a:gd name="T35" fmla="*/ 708 h 1128"/>
                    <a:gd name="T36" fmla="*/ 642 w 811"/>
                    <a:gd name="T37" fmla="*/ 69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1" h="1128">
                      <a:moveTo>
                        <a:pt x="642" y="692"/>
                      </a:moveTo>
                      <a:cubicBezTo>
                        <a:pt x="616" y="704"/>
                        <a:pt x="499" y="758"/>
                        <a:pt x="499" y="758"/>
                      </a:cubicBezTo>
                      <a:cubicBezTo>
                        <a:pt x="488" y="763"/>
                        <a:pt x="473" y="753"/>
                        <a:pt x="465" y="735"/>
                      </a:cubicBezTo>
                      <a:cubicBezTo>
                        <a:pt x="301" y="382"/>
                        <a:pt x="301" y="382"/>
                        <a:pt x="301" y="382"/>
                      </a:cubicBezTo>
                      <a:cubicBezTo>
                        <a:pt x="292" y="364"/>
                        <a:pt x="294" y="346"/>
                        <a:pt x="305" y="341"/>
                      </a:cubicBezTo>
                      <a:cubicBezTo>
                        <a:pt x="305" y="341"/>
                        <a:pt x="441" y="279"/>
                        <a:pt x="459" y="269"/>
                      </a:cubicBezTo>
                      <a:cubicBezTo>
                        <a:pt x="470" y="264"/>
                        <a:pt x="483" y="251"/>
                        <a:pt x="474" y="232"/>
                      </a:cubicBezTo>
                      <a:cubicBezTo>
                        <a:pt x="452" y="180"/>
                        <a:pt x="385" y="29"/>
                        <a:pt x="378" y="19"/>
                      </a:cubicBezTo>
                      <a:cubicBezTo>
                        <a:pt x="369" y="8"/>
                        <a:pt x="363" y="0"/>
                        <a:pt x="341" y="0"/>
                      </a:cubicBezTo>
                      <a:cubicBezTo>
                        <a:pt x="306" y="0"/>
                        <a:pt x="269" y="13"/>
                        <a:pt x="236" y="28"/>
                      </a:cubicBezTo>
                      <a:cubicBezTo>
                        <a:pt x="192" y="49"/>
                        <a:pt x="192" y="49"/>
                        <a:pt x="192" y="49"/>
                      </a:cubicBezTo>
                      <a:cubicBezTo>
                        <a:pt x="0" y="158"/>
                        <a:pt x="62" y="427"/>
                        <a:pt x="117" y="543"/>
                      </a:cubicBezTo>
                      <a:cubicBezTo>
                        <a:pt x="173" y="662"/>
                        <a:pt x="313" y="932"/>
                        <a:pt x="313" y="932"/>
                      </a:cubicBezTo>
                      <a:cubicBezTo>
                        <a:pt x="381" y="1070"/>
                        <a:pt x="547" y="1128"/>
                        <a:pt x="686" y="1060"/>
                      </a:cubicBezTo>
                      <a:cubicBezTo>
                        <a:pt x="730" y="1039"/>
                        <a:pt x="730" y="1039"/>
                        <a:pt x="730" y="1039"/>
                      </a:cubicBezTo>
                      <a:cubicBezTo>
                        <a:pt x="756" y="1026"/>
                        <a:pt x="769" y="1018"/>
                        <a:pt x="789" y="999"/>
                      </a:cubicBezTo>
                      <a:cubicBezTo>
                        <a:pt x="795" y="994"/>
                        <a:pt x="811" y="977"/>
                        <a:pt x="796" y="944"/>
                      </a:cubicBezTo>
                      <a:cubicBezTo>
                        <a:pt x="767" y="880"/>
                        <a:pt x="698" y="726"/>
                        <a:pt x="689" y="708"/>
                      </a:cubicBezTo>
                      <a:cubicBezTo>
                        <a:pt x="680" y="693"/>
                        <a:pt x="661" y="684"/>
                        <a:pt x="642" y="692"/>
                      </a:cubicBezTo>
                      <a:close/>
                    </a:path>
                  </a:pathLst>
                </a:custGeom>
                <a:solidFill>
                  <a:srgbClr val="D83B01"/>
                </a:solidFill>
                <a:ln>
                  <a:noFill/>
                </a:ln>
                <a:extLst/>
              </p:spPr>
              <p:txBody>
                <a:bodyPr vert="horz" wrap="square" lIns="0" tIns="41153" rIns="82305" bIns="41153" numCol="1" anchor="t" anchorCtr="0" compatLnSpc="1">
                  <a:prstTxWarp prst="textNoShape">
                    <a:avLst/>
                  </a:prstTxWarp>
                </a:bodyP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gradFill>
                      <a:gsLst>
                        <a:gs pos="0">
                          <a:srgbClr val="FFFFFF"/>
                        </a:gs>
                        <a:gs pos="100000">
                          <a:srgbClr val="FFFFFF"/>
                        </a:gs>
                      </a:gsLst>
                      <a:lin ang="5400000" scaled="0"/>
                    </a:gradFill>
                    <a:effectLst/>
                    <a:uLnTx/>
                    <a:uFillTx/>
                  </a:endParaRPr>
                </a:p>
              </p:txBody>
            </p:sp>
            <p:sp>
              <p:nvSpPr>
                <p:cNvPr id="14" name="Freeform 12"/>
                <p:cNvSpPr>
                  <a:spLocks noChangeAspect="1"/>
                </p:cNvSpPr>
                <p:nvPr/>
              </p:nvSpPr>
              <p:spPr bwMode="black">
                <a:xfrm>
                  <a:off x="2341280" y="3647526"/>
                  <a:ext cx="236210" cy="328133"/>
                </a:xfrm>
                <a:custGeom>
                  <a:avLst/>
                  <a:gdLst>
                    <a:gd name="T0" fmla="*/ 642 w 811"/>
                    <a:gd name="T1" fmla="*/ 692 h 1128"/>
                    <a:gd name="T2" fmla="*/ 499 w 811"/>
                    <a:gd name="T3" fmla="*/ 758 h 1128"/>
                    <a:gd name="T4" fmla="*/ 465 w 811"/>
                    <a:gd name="T5" fmla="*/ 735 h 1128"/>
                    <a:gd name="T6" fmla="*/ 301 w 811"/>
                    <a:gd name="T7" fmla="*/ 382 h 1128"/>
                    <a:gd name="T8" fmla="*/ 305 w 811"/>
                    <a:gd name="T9" fmla="*/ 341 h 1128"/>
                    <a:gd name="T10" fmla="*/ 459 w 811"/>
                    <a:gd name="T11" fmla="*/ 269 h 1128"/>
                    <a:gd name="T12" fmla="*/ 474 w 811"/>
                    <a:gd name="T13" fmla="*/ 232 h 1128"/>
                    <a:gd name="T14" fmla="*/ 378 w 811"/>
                    <a:gd name="T15" fmla="*/ 19 h 1128"/>
                    <a:gd name="T16" fmla="*/ 341 w 811"/>
                    <a:gd name="T17" fmla="*/ 0 h 1128"/>
                    <a:gd name="T18" fmla="*/ 236 w 811"/>
                    <a:gd name="T19" fmla="*/ 28 h 1128"/>
                    <a:gd name="T20" fmla="*/ 192 w 811"/>
                    <a:gd name="T21" fmla="*/ 49 h 1128"/>
                    <a:gd name="T22" fmla="*/ 117 w 811"/>
                    <a:gd name="T23" fmla="*/ 543 h 1128"/>
                    <a:gd name="T24" fmla="*/ 313 w 811"/>
                    <a:gd name="T25" fmla="*/ 932 h 1128"/>
                    <a:gd name="T26" fmla="*/ 686 w 811"/>
                    <a:gd name="T27" fmla="*/ 1060 h 1128"/>
                    <a:gd name="T28" fmla="*/ 730 w 811"/>
                    <a:gd name="T29" fmla="*/ 1039 h 1128"/>
                    <a:gd name="T30" fmla="*/ 789 w 811"/>
                    <a:gd name="T31" fmla="*/ 999 h 1128"/>
                    <a:gd name="T32" fmla="*/ 796 w 811"/>
                    <a:gd name="T33" fmla="*/ 944 h 1128"/>
                    <a:gd name="T34" fmla="*/ 689 w 811"/>
                    <a:gd name="T35" fmla="*/ 708 h 1128"/>
                    <a:gd name="T36" fmla="*/ 642 w 811"/>
                    <a:gd name="T37" fmla="*/ 69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1" h="1128">
                      <a:moveTo>
                        <a:pt x="642" y="692"/>
                      </a:moveTo>
                      <a:cubicBezTo>
                        <a:pt x="616" y="704"/>
                        <a:pt x="499" y="758"/>
                        <a:pt x="499" y="758"/>
                      </a:cubicBezTo>
                      <a:cubicBezTo>
                        <a:pt x="488" y="763"/>
                        <a:pt x="473" y="753"/>
                        <a:pt x="465" y="735"/>
                      </a:cubicBezTo>
                      <a:cubicBezTo>
                        <a:pt x="301" y="382"/>
                        <a:pt x="301" y="382"/>
                        <a:pt x="301" y="382"/>
                      </a:cubicBezTo>
                      <a:cubicBezTo>
                        <a:pt x="292" y="364"/>
                        <a:pt x="294" y="346"/>
                        <a:pt x="305" y="341"/>
                      </a:cubicBezTo>
                      <a:cubicBezTo>
                        <a:pt x="305" y="341"/>
                        <a:pt x="441" y="279"/>
                        <a:pt x="459" y="269"/>
                      </a:cubicBezTo>
                      <a:cubicBezTo>
                        <a:pt x="470" y="264"/>
                        <a:pt x="483" y="251"/>
                        <a:pt x="474" y="232"/>
                      </a:cubicBezTo>
                      <a:cubicBezTo>
                        <a:pt x="452" y="180"/>
                        <a:pt x="385" y="29"/>
                        <a:pt x="378" y="19"/>
                      </a:cubicBezTo>
                      <a:cubicBezTo>
                        <a:pt x="369" y="8"/>
                        <a:pt x="363" y="0"/>
                        <a:pt x="341" y="0"/>
                      </a:cubicBezTo>
                      <a:cubicBezTo>
                        <a:pt x="306" y="0"/>
                        <a:pt x="269" y="13"/>
                        <a:pt x="236" y="28"/>
                      </a:cubicBezTo>
                      <a:cubicBezTo>
                        <a:pt x="192" y="49"/>
                        <a:pt x="192" y="49"/>
                        <a:pt x="192" y="49"/>
                      </a:cubicBezTo>
                      <a:cubicBezTo>
                        <a:pt x="0" y="158"/>
                        <a:pt x="62" y="427"/>
                        <a:pt x="117" y="543"/>
                      </a:cubicBezTo>
                      <a:cubicBezTo>
                        <a:pt x="173" y="662"/>
                        <a:pt x="313" y="932"/>
                        <a:pt x="313" y="932"/>
                      </a:cubicBezTo>
                      <a:cubicBezTo>
                        <a:pt x="381" y="1070"/>
                        <a:pt x="547" y="1128"/>
                        <a:pt x="686" y="1060"/>
                      </a:cubicBezTo>
                      <a:cubicBezTo>
                        <a:pt x="730" y="1039"/>
                        <a:pt x="730" y="1039"/>
                        <a:pt x="730" y="1039"/>
                      </a:cubicBezTo>
                      <a:cubicBezTo>
                        <a:pt x="756" y="1026"/>
                        <a:pt x="769" y="1018"/>
                        <a:pt x="789" y="999"/>
                      </a:cubicBezTo>
                      <a:cubicBezTo>
                        <a:pt x="795" y="994"/>
                        <a:pt x="811" y="977"/>
                        <a:pt x="796" y="944"/>
                      </a:cubicBezTo>
                      <a:cubicBezTo>
                        <a:pt x="767" y="880"/>
                        <a:pt x="698" y="726"/>
                        <a:pt x="689" y="708"/>
                      </a:cubicBezTo>
                      <a:cubicBezTo>
                        <a:pt x="680" y="693"/>
                        <a:pt x="661" y="684"/>
                        <a:pt x="642" y="692"/>
                      </a:cubicBezTo>
                      <a:close/>
                    </a:path>
                  </a:pathLst>
                </a:custGeom>
                <a:solidFill>
                  <a:srgbClr val="D83B01"/>
                </a:solidFill>
                <a:ln>
                  <a:noFill/>
                </a:ln>
                <a:extLst/>
              </p:spPr>
              <p:txBody>
                <a:bodyPr vert="horz" wrap="square" lIns="0" tIns="41153" rIns="82305" bIns="41153" numCol="1" anchor="t" anchorCtr="0" compatLnSpc="1">
                  <a:prstTxWarp prst="textNoShape">
                    <a:avLst/>
                  </a:prstTxWarp>
                </a:bodyP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gradFill>
                      <a:gsLst>
                        <a:gs pos="0">
                          <a:srgbClr val="FFFFFF"/>
                        </a:gs>
                        <a:gs pos="100000">
                          <a:srgbClr val="FFFFFF"/>
                        </a:gs>
                      </a:gsLst>
                      <a:lin ang="5400000" scaled="0"/>
                    </a:gradFill>
                    <a:effectLst/>
                    <a:uLnTx/>
                    <a:uFillTx/>
                  </a:endParaRPr>
                </a:p>
              </p:txBody>
            </p:sp>
            <p:sp>
              <p:nvSpPr>
                <p:cNvPr id="15" name="Freeform 12"/>
                <p:cNvSpPr>
                  <a:spLocks noChangeAspect="1"/>
                </p:cNvSpPr>
                <p:nvPr/>
              </p:nvSpPr>
              <p:spPr bwMode="black">
                <a:xfrm>
                  <a:off x="2341280" y="3985149"/>
                  <a:ext cx="236210" cy="328133"/>
                </a:xfrm>
                <a:custGeom>
                  <a:avLst/>
                  <a:gdLst>
                    <a:gd name="T0" fmla="*/ 642 w 811"/>
                    <a:gd name="T1" fmla="*/ 692 h 1128"/>
                    <a:gd name="T2" fmla="*/ 499 w 811"/>
                    <a:gd name="T3" fmla="*/ 758 h 1128"/>
                    <a:gd name="T4" fmla="*/ 465 w 811"/>
                    <a:gd name="T5" fmla="*/ 735 h 1128"/>
                    <a:gd name="T6" fmla="*/ 301 w 811"/>
                    <a:gd name="T7" fmla="*/ 382 h 1128"/>
                    <a:gd name="T8" fmla="*/ 305 w 811"/>
                    <a:gd name="T9" fmla="*/ 341 h 1128"/>
                    <a:gd name="T10" fmla="*/ 459 w 811"/>
                    <a:gd name="T11" fmla="*/ 269 h 1128"/>
                    <a:gd name="T12" fmla="*/ 474 w 811"/>
                    <a:gd name="T13" fmla="*/ 232 h 1128"/>
                    <a:gd name="T14" fmla="*/ 378 w 811"/>
                    <a:gd name="T15" fmla="*/ 19 h 1128"/>
                    <a:gd name="T16" fmla="*/ 341 w 811"/>
                    <a:gd name="T17" fmla="*/ 0 h 1128"/>
                    <a:gd name="T18" fmla="*/ 236 w 811"/>
                    <a:gd name="T19" fmla="*/ 28 h 1128"/>
                    <a:gd name="T20" fmla="*/ 192 w 811"/>
                    <a:gd name="T21" fmla="*/ 49 h 1128"/>
                    <a:gd name="T22" fmla="*/ 117 w 811"/>
                    <a:gd name="T23" fmla="*/ 543 h 1128"/>
                    <a:gd name="T24" fmla="*/ 313 w 811"/>
                    <a:gd name="T25" fmla="*/ 932 h 1128"/>
                    <a:gd name="T26" fmla="*/ 686 w 811"/>
                    <a:gd name="T27" fmla="*/ 1060 h 1128"/>
                    <a:gd name="T28" fmla="*/ 730 w 811"/>
                    <a:gd name="T29" fmla="*/ 1039 h 1128"/>
                    <a:gd name="T30" fmla="*/ 789 w 811"/>
                    <a:gd name="T31" fmla="*/ 999 h 1128"/>
                    <a:gd name="T32" fmla="*/ 796 w 811"/>
                    <a:gd name="T33" fmla="*/ 944 h 1128"/>
                    <a:gd name="T34" fmla="*/ 689 w 811"/>
                    <a:gd name="T35" fmla="*/ 708 h 1128"/>
                    <a:gd name="T36" fmla="*/ 642 w 811"/>
                    <a:gd name="T37" fmla="*/ 69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1" h="1128">
                      <a:moveTo>
                        <a:pt x="642" y="692"/>
                      </a:moveTo>
                      <a:cubicBezTo>
                        <a:pt x="616" y="704"/>
                        <a:pt x="499" y="758"/>
                        <a:pt x="499" y="758"/>
                      </a:cubicBezTo>
                      <a:cubicBezTo>
                        <a:pt x="488" y="763"/>
                        <a:pt x="473" y="753"/>
                        <a:pt x="465" y="735"/>
                      </a:cubicBezTo>
                      <a:cubicBezTo>
                        <a:pt x="301" y="382"/>
                        <a:pt x="301" y="382"/>
                        <a:pt x="301" y="382"/>
                      </a:cubicBezTo>
                      <a:cubicBezTo>
                        <a:pt x="292" y="364"/>
                        <a:pt x="294" y="346"/>
                        <a:pt x="305" y="341"/>
                      </a:cubicBezTo>
                      <a:cubicBezTo>
                        <a:pt x="305" y="341"/>
                        <a:pt x="441" y="279"/>
                        <a:pt x="459" y="269"/>
                      </a:cubicBezTo>
                      <a:cubicBezTo>
                        <a:pt x="470" y="264"/>
                        <a:pt x="483" y="251"/>
                        <a:pt x="474" y="232"/>
                      </a:cubicBezTo>
                      <a:cubicBezTo>
                        <a:pt x="452" y="180"/>
                        <a:pt x="385" y="29"/>
                        <a:pt x="378" y="19"/>
                      </a:cubicBezTo>
                      <a:cubicBezTo>
                        <a:pt x="369" y="8"/>
                        <a:pt x="363" y="0"/>
                        <a:pt x="341" y="0"/>
                      </a:cubicBezTo>
                      <a:cubicBezTo>
                        <a:pt x="306" y="0"/>
                        <a:pt x="269" y="13"/>
                        <a:pt x="236" y="28"/>
                      </a:cubicBezTo>
                      <a:cubicBezTo>
                        <a:pt x="192" y="49"/>
                        <a:pt x="192" y="49"/>
                        <a:pt x="192" y="49"/>
                      </a:cubicBezTo>
                      <a:cubicBezTo>
                        <a:pt x="0" y="158"/>
                        <a:pt x="62" y="427"/>
                        <a:pt x="117" y="543"/>
                      </a:cubicBezTo>
                      <a:cubicBezTo>
                        <a:pt x="173" y="662"/>
                        <a:pt x="313" y="932"/>
                        <a:pt x="313" y="932"/>
                      </a:cubicBezTo>
                      <a:cubicBezTo>
                        <a:pt x="381" y="1070"/>
                        <a:pt x="547" y="1128"/>
                        <a:pt x="686" y="1060"/>
                      </a:cubicBezTo>
                      <a:cubicBezTo>
                        <a:pt x="730" y="1039"/>
                        <a:pt x="730" y="1039"/>
                        <a:pt x="730" y="1039"/>
                      </a:cubicBezTo>
                      <a:cubicBezTo>
                        <a:pt x="756" y="1026"/>
                        <a:pt x="769" y="1018"/>
                        <a:pt x="789" y="999"/>
                      </a:cubicBezTo>
                      <a:cubicBezTo>
                        <a:pt x="795" y="994"/>
                        <a:pt x="811" y="977"/>
                        <a:pt x="796" y="944"/>
                      </a:cubicBezTo>
                      <a:cubicBezTo>
                        <a:pt x="767" y="880"/>
                        <a:pt x="698" y="726"/>
                        <a:pt x="689" y="708"/>
                      </a:cubicBezTo>
                      <a:cubicBezTo>
                        <a:pt x="680" y="693"/>
                        <a:pt x="661" y="684"/>
                        <a:pt x="642" y="692"/>
                      </a:cubicBezTo>
                      <a:close/>
                    </a:path>
                  </a:pathLst>
                </a:custGeom>
                <a:solidFill>
                  <a:srgbClr val="D83B01"/>
                </a:solidFill>
                <a:ln>
                  <a:noFill/>
                </a:ln>
                <a:extLst/>
              </p:spPr>
              <p:txBody>
                <a:bodyPr vert="horz" wrap="square" lIns="0" tIns="41153" rIns="82305" bIns="41153" numCol="1" anchor="t" anchorCtr="0" compatLnSpc="1">
                  <a:prstTxWarp prst="textNoShape">
                    <a:avLst/>
                  </a:prstTxWarp>
                </a:bodyP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gradFill>
                      <a:gsLst>
                        <a:gs pos="0">
                          <a:srgbClr val="FFFFFF"/>
                        </a:gs>
                        <a:gs pos="100000">
                          <a:srgbClr val="FFFFFF"/>
                        </a:gs>
                      </a:gsLst>
                      <a:lin ang="5400000" scaled="0"/>
                    </a:gradFill>
                    <a:effectLst/>
                    <a:uLnTx/>
                    <a:uFillTx/>
                  </a:endParaRPr>
                </a:p>
              </p:txBody>
            </p:sp>
          </p:grpSp>
        </p:grpSp>
      </p:grpSp>
      <p:grpSp>
        <p:nvGrpSpPr>
          <p:cNvPr id="16" name="Group 15"/>
          <p:cNvGrpSpPr/>
          <p:nvPr/>
        </p:nvGrpSpPr>
        <p:grpSpPr>
          <a:xfrm>
            <a:off x="5166538" y="1383717"/>
            <a:ext cx="2286000" cy="2286000"/>
            <a:chOff x="5075294" y="1455725"/>
            <a:chExt cx="2286000" cy="2286000"/>
          </a:xfrm>
        </p:grpSpPr>
        <p:sp>
          <p:nvSpPr>
            <p:cNvPr id="17" name="Oval 16"/>
            <p:cNvSpPr/>
            <p:nvPr/>
          </p:nvSpPr>
          <p:spPr bwMode="auto">
            <a:xfrm>
              <a:off x="5075294" y="1455725"/>
              <a:ext cx="2286000" cy="2286000"/>
            </a:xfrm>
            <a:prstGeom prst="ellipse">
              <a:avLst/>
            </a:prstGeom>
            <a:solidFill>
              <a:srgbClr val="FAFAFA">
                <a:alpha val="80000"/>
              </a:srgbClr>
            </a:solidFill>
            <a:ln w="50800" cap="flat" cmpd="sng" algn="ctr">
              <a:solidFill>
                <a:srgbClr val="EC5038"/>
              </a:solidFill>
              <a:prstDash val="solid"/>
              <a:headEnd type="none" w="med" len="med"/>
              <a:tailEnd type="none" w="med" len="med"/>
            </a:ln>
            <a:effectLst/>
          </p:spPr>
          <p:txBody>
            <a:bodyPr rot="0" spcFirstLastPara="0" vertOverflow="overflow" horzOverflow="overflow" vert="horz" wrap="square" lIns="186494" tIns="149195" rIns="186494" bIns="149195" numCol="1" spcCol="0" rtlCol="0" fromWordArt="0" anchor="t" anchorCtr="0" forceAA="0" compatLnSpc="1">
              <a:prstTxWarp prst="textNoShape">
                <a:avLst/>
              </a:prstTxWarp>
              <a:noAutofit/>
            </a:bodyPr>
            <a:lstStyle/>
            <a:p>
              <a:pPr marL="0" marR="0" lvl="0" indent="0" algn="ctr" defTabSz="950846"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18" name="Group 17"/>
            <p:cNvGrpSpPr/>
            <p:nvPr/>
          </p:nvGrpSpPr>
          <p:grpSpPr>
            <a:xfrm>
              <a:off x="5638655" y="1702647"/>
              <a:ext cx="1083358" cy="1719418"/>
              <a:chOff x="5892723" y="3163030"/>
              <a:chExt cx="726209" cy="1152580"/>
            </a:xfrm>
          </p:grpSpPr>
          <p:grpSp>
            <p:nvGrpSpPr>
              <p:cNvPr id="19" name="Group 18"/>
              <p:cNvGrpSpPr/>
              <p:nvPr/>
            </p:nvGrpSpPr>
            <p:grpSpPr>
              <a:xfrm>
                <a:off x="5892723" y="3628630"/>
                <a:ext cx="711139" cy="686980"/>
                <a:chOff x="2131748" y="3245925"/>
                <a:chExt cx="1107951" cy="1070311"/>
              </a:xfrm>
            </p:grpSpPr>
            <p:sp>
              <p:nvSpPr>
                <p:cNvPr id="22" name="Right Brace 21"/>
                <p:cNvSpPr/>
                <p:nvPr/>
              </p:nvSpPr>
              <p:spPr>
                <a:xfrm>
                  <a:off x="2368351" y="3245925"/>
                  <a:ext cx="245099" cy="1070311"/>
                </a:xfrm>
                <a:prstGeom prst="rightBrace">
                  <a:avLst>
                    <a:gd name="adj1" fmla="val 58855"/>
                    <a:gd name="adj2" fmla="val 49075"/>
                  </a:avLst>
                </a:prstGeom>
                <a:noFill/>
                <a:ln w="38100" cap="rnd" cmpd="sng" algn="ctr">
                  <a:solidFill>
                    <a:srgbClr val="F1EFED"/>
                  </a:solidFill>
                  <a:prstDash val="solid"/>
                  <a:headEnd type="none"/>
                  <a:tailEnd type="none"/>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2C292A"/>
                    </a:solidFill>
                    <a:effectLst/>
                    <a:uLnTx/>
                    <a:uFillTx/>
                    <a:latin typeface="Segoe UI"/>
                    <a:ea typeface="+mn-ea"/>
                    <a:cs typeface="+mn-cs"/>
                  </a:endParaRPr>
                </a:p>
              </p:txBody>
            </p:sp>
            <p:sp>
              <p:nvSpPr>
                <p:cNvPr id="23" name="Freeform 5"/>
                <p:cNvSpPr>
                  <a:spLocks noChangeAspect="1" noEditPoints="1"/>
                </p:cNvSpPr>
                <p:nvPr/>
              </p:nvSpPr>
              <p:spPr bwMode="auto">
                <a:xfrm>
                  <a:off x="2747889" y="3293165"/>
                  <a:ext cx="491810" cy="1019312"/>
                </a:xfrm>
                <a:custGeom>
                  <a:avLst/>
                  <a:gdLst>
                    <a:gd name="T0" fmla="*/ 0 w 102"/>
                    <a:gd name="T1" fmla="*/ 214 h 214"/>
                    <a:gd name="T2" fmla="*/ 102 w 102"/>
                    <a:gd name="T3" fmla="*/ 0 h 214"/>
                    <a:gd name="T4" fmla="*/ 20 w 102"/>
                    <a:gd name="T5" fmla="*/ 98 h 214"/>
                    <a:gd name="T6" fmla="*/ 20 w 102"/>
                    <a:gd name="T7" fmla="*/ 90 h 214"/>
                    <a:gd name="T8" fmla="*/ 20 w 102"/>
                    <a:gd name="T9" fmla="*/ 98 h 214"/>
                    <a:gd name="T10" fmla="*/ 27 w 102"/>
                    <a:gd name="T11" fmla="*/ 94 h 214"/>
                    <a:gd name="T12" fmla="*/ 35 w 102"/>
                    <a:gd name="T13" fmla="*/ 94 h 214"/>
                    <a:gd name="T14" fmla="*/ 84 w 102"/>
                    <a:gd name="T15" fmla="*/ 100 h 214"/>
                    <a:gd name="T16" fmla="*/ 72 w 102"/>
                    <a:gd name="T17" fmla="*/ 92 h 214"/>
                    <a:gd name="T18" fmla="*/ 73 w 102"/>
                    <a:gd name="T19" fmla="*/ 90 h 214"/>
                    <a:gd name="T20" fmla="*/ 74 w 102"/>
                    <a:gd name="T21" fmla="*/ 90 h 214"/>
                    <a:gd name="T22" fmla="*/ 74 w 102"/>
                    <a:gd name="T23" fmla="*/ 89 h 214"/>
                    <a:gd name="T24" fmla="*/ 75 w 102"/>
                    <a:gd name="T25" fmla="*/ 92 h 214"/>
                    <a:gd name="T26" fmla="*/ 75 w 102"/>
                    <a:gd name="T27" fmla="*/ 100 h 214"/>
                    <a:gd name="T28" fmla="*/ 81 w 102"/>
                    <a:gd name="T29" fmla="*/ 92 h 214"/>
                    <a:gd name="T30" fmla="*/ 80 w 102"/>
                    <a:gd name="T31" fmla="*/ 91 h 214"/>
                    <a:gd name="T32" fmla="*/ 81 w 102"/>
                    <a:gd name="T33" fmla="*/ 90 h 214"/>
                    <a:gd name="T34" fmla="*/ 81 w 102"/>
                    <a:gd name="T35" fmla="*/ 90 h 214"/>
                    <a:gd name="T36" fmla="*/ 84 w 102"/>
                    <a:gd name="T37" fmla="*/ 100 h 214"/>
                    <a:gd name="T38" fmla="*/ 76 w 102"/>
                    <a:gd name="T39" fmla="*/ 87 h 214"/>
                    <a:gd name="T40" fmla="*/ 77 w 102"/>
                    <a:gd name="T41" fmla="*/ 86 h 214"/>
                    <a:gd name="T42" fmla="*/ 77 w 102"/>
                    <a:gd name="T43" fmla="*/ 86 h 214"/>
                    <a:gd name="T44" fmla="*/ 78 w 102"/>
                    <a:gd name="T45" fmla="*/ 86 h 214"/>
                    <a:gd name="T46" fmla="*/ 79 w 102"/>
                    <a:gd name="T47" fmla="*/ 86 h 214"/>
                    <a:gd name="T48" fmla="*/ 79 w 102"/>
                    <a:gd name="T49" fmla="*/ 95 h 214"/>
                    <a:gd name="T50" fmla="*/ 79 w 102"/>
                    <a:gd name="T51" fmla="*/ 96 h 214"/>
                    <a:gd name="T52" fmla="*/ 77 w 102"/>
                    <a:gd name="T53" fmla="*/ 96 h 214"/>
                    <a:gd name="T54" fmla="*/ 77 w 102"/>
                    <a:gd name="T55" fmla="*/ 95 h 214"/>
                    <a:gd name="T56" fmla="*/ 89 w 102"/>
                    <a:gd name="T57" fmla="*/ 75 h 214"/>
                    <a:gd name="T58" fmla="*/ 13 w 102"/>
                    <a:gd name="T59" fmla="*/ 59 h 214"/>
                    <a:gd name="T60" fmla="*/ 89 w 102"/>
                    <a:gd name="T61" fmla="*/ 75 h 214"/>
                    <a:gd name="T62" fmla="*/ 13 w 102"/>
                    <a:gd name="T63" fmla="*/ 53 h 214"/>
                    <a:gd name="T64" fmla="*/ 89 w 102"/>
                    <a:gd name="T65" fmla="*/ 37 h 214"/>
                    <a:gd name="T66" fmla="*/ 89 w 102"/>
                    <a:gd name="T67" fmla="*/ 31 h 214"/>
                    <a:gd name="T68" fmla="*/ 13 w 102"/>
                    <a:gd name="T69" fmla="*/ 15 h 214"/>
                    <a:gd name="T70" fmla="*/ 89 w 102"/>
                    <a:gd name="T71" fmla="*/ 31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214">
                      <a:moveTo>
                        <a:pt x="0" y="0"/>
                      </a:moveTo>
                      <a:cubicBezTo>
                        <a:pt x="0" y="214"/>
                        <a:pt x="0" y="214"/>
                        <a:pt x="0" y="214"/>
                      </a:cubicBezTo>
                      <a:cubicBezTo>
                        <a:pt x="102" y="214"/>
                        <a:pt x="102" y="214"/>
                        <a:pt x="102" y="214"/>
                      </a:cubicBezTo>
                      <a:cubicBezTo>
                        <a:pt x="102" y="0"/>
                        <a:pt x="102" y="0"/>
                        <a:pt x="102" y="0"/>
                      </a:cubicBezTo>
                      <a:lnTo>
                        <a:pt x="0" y="0"/>
                      </a:lnTo>
                      <a:close/>
                      <a:moveTo>
                        <a:pt x="20" y="98"/>
                      </a:moveTo>
                      <a:cubicBezTo>
                        <a:pt x="17" y="98"/>
                        <a:pt x="16" y="96"/>
                        <a:pt x="16" y="94"/>
                      </a:cubicBezTo>
                      <a:cubicBezTo>
                        <a:pt x="16" y="92"/>
                        <a:pt x="17" y="90"/>
                        <a:pt x="20" y="90"/>
                      </a:cubicBezTo>
                      <a:cubicBezTo>
                        <a:pt x="22" y="90"/>
                        <a:pt x="24" y="92"/>
                        <a:pt x="24" y="94"/>
                      </a:cubicBezTo>
                      <a:cubicBezTo>
                        <a:pt x="24" y="96"/>
                        <a:pt x="22" y="98"/>
                        <a:pt x="20" y="98"/>
                      </a:cubicBezTo>
                      <a:close/>
                      <a:moveTo>
                        <a:pt x="31" y="98"/>
                      </a:moveTo>
                      <a:cubicBezTo>
                        <a:pt x="29" y="98"/>
                        <a:pt x="27" y="96"/>
                        <a:pt x="27" y="94"/>
                      </a:cubicBezTo>
                      <a:cubicBezTo>
                        <a:pt x="27" y="92"/>
                        <a:pt x="29" y="90"/>
                        <a:pt x="31" y="90"/>
                      </a:cubicBezTo>
                      <a:cubicBezTo>
                        <a:pt x="33" y="90"/>
                        <a:pt x="35" y="92"/>
                        <a:pt x="35" y="94"/>
                      </a:cubicBezTo>
                      <a:cubicBezTo>
                        <a:pt x="35" y="96"/>
                        <a:pt x="33" y="98"/>
                        <a:pt x="31" y="98"/>
                      </a:cubicBezTo>
                      <a:close/>
                      <a:moveTo>
                        <a:pt x="84" y="100"/>
                      </a:moveTo>
                      <a:cubicBezTo>
                        <a:pt x="81" y="104"/>
                        <a:pt x="77" y="104"/>
                        <a:pt x="73" y="102"/>
                      </a:cubicBezTo>
                      <a:cubicBezTo>
                        <a:pt x="70" y="100"/>
                        <a:pt x="69" y="95"/>
                        <a:pt x="72" y="92"/>
                      </a:cubicBezTo>
                      <a:cubicBezTo>
                        <a:pt x="72" y="91"/>
                        <a:pt x="73" y="90"/>
                        <a:pt x="73" y="90"/>
                      </a:cubicBezTo>
                      <a:cubicBezTo>
                        <a:pt x="73" y="90"/>
                        <a:pt x="73" y="90"/>
                        <a:pt x="73" y="90"/>
                      </a:cubicBezTo>
                      <a:cubicBezTo>
                        <a:pt x="73" y="90"/>
                        <a:pt x="73" y="90"/>
                        <a:pt x="74" y="90"/>
                      </a:cubicBezTo>
                      <a:cubicBezTo>
                        <a:pt x="74" y="90"/>
                        <a:pt x="74" y="90"/>
                        <a:pt x="74" y="90"/>
                      </a:cubicBezTo>
                      <a:cubicBezTo>
                        <a:pt x="74" y="89"/>
                        <a:pt x="74" y="89"/>
                        <a:pt x="74" y="89"/>
                      </a:cubicBezTo>
                      <a:cubicBezTo>
                        <a:pt x="74" y="89"/>
                        <a:pt x="74" y="89"/>
                        <a:pt x="74" y="89"/>
                      </a:cubicBezTo>
                      <a:cubicBezTo>
                        <a:pt x="75" y="89"/>
                        <a:pt x="76" y="90"/>
                        <a:pt x="76" y="90"/>
                      </a:cubicBezTo>
                      <a:cubicBezTo>
                        <a:pt x="76" y="91"/>
                        <a:pt x="75" y="92"/>
                        <a:pt x="75" y="92"/>
                      </a:cubicBezTo>
                      <a:cubicBezTo>
                        <a:pt x="74" y="92"/>
                        <a:pt x="74" y="93"/>
                        <a:pt x="74" y="93"/>
                      </a:cubicBezTo>
                      <a:cubicBezTo>
                        <a:pt x="72" y="95"/>
                        <a:pt x="73" y="98"/>
                        <a:pt x="75" y="100"/>
                      </a:cubicBezTo>
                      <a:cubicBezTo>
                        <a:pt x="77" y="102"/>
                        <a:pt x="80" y="101"/>
                        <a:pt x="82" y="99"/>
                      </a:cubicBezTo>
                      <a:cubicBezTo>
                        <a:pt x="83" y="97"/>
                        <a:pt x="83" y="94"/>
                        <a:pt x="81" y="92"/>
                      </a:cubicBezTo>
                      <a:cubicBezTo>
                        <a:pt x="81" y="92"/>
                        <a:pt x="81" y="92"/>
                        <a:pt x="81" y="92"/>
                      </a:cubicBezTo>
                      <a:cubicBezTo>
                        <a:pt x="80" y="92"/>
                        <a:pt x="80" y="92"/>
                        <a:pt x="80" y="91"/>
                      </a:cubicBezTo>
                      <a:cubicBezTo>
                        <a:pt x="80" y="91"/>
                        <a:pt x="80" y="91"/>
                        <a:pt x="80" y="90"/>
                      </a:cubicBezTo>
                      <a:cubicBezTo>
                        <a:pt x="80" y="90"/>
                        <a:pt x="80" y="90"/>
                        <a:pt x="81" y="90"/>
                      </a:cubicBezTo>
                      <a:cubicBezTo>
                        <a:pt x="81" y="90"/>
                        <a:pt x="81" y="90"/>
                        <a:pt x="81" y="90"/>
                      </a:cubicBezTo>
                      <a:cubicBezTo>
                        <a:pt x="81" y="90"/>
                        <a:pt x="81" y="90"/>
                        <a:pt x="81" y="90"/>
                      </a:cubicBezTo>
                      <a:cubicBezTo>
                        <a:pt x="82" y="90"/>
                        <a:pt x="82" y="90"/>
                        <a:pt x="82" y="90"/>
                      </a:cubicBezTo>
                      <a:cubicBezTo>
                        <a:pt x="85" y="92"/>
                        <a:pt x="86" y="97"/>
                        <a:pt x="84" y="100"/>
                      </a:cubicBezTo>
                      <a:close/>
                      <a:moveTo>
                        <a:pt x="76" y="95"/>
                      </a:moveTo>
                      <a:cubicBezTo>
                        <a:pt x="76" y="87"/>
                        <a:pt x="76" y="87"/>
                        <a:pt x="76" y="87"/>
                      </a:cubicBezTo>
                      <a:cubicBezTo>
                        <a:pt x="76" y="87"/>
                        <a:pt x="76" y="87"/>
                        <a:pt x="77" y="86"/>
                      </a:cubicBezTo>
                      <a:cubicBezTo>
                        <a:pt x="77" y="86"/>
                        <a:pt x="77" y="86"/>
                        <a:pt x="77" y="86"/>
                      </a:cubicBezTo>
                      <a:cubicBezTo>
                        <a:pt x="77" y="86"/>
                        <a:pt x="77" y="86"/>
                        <a:pt x="77" y="86"/>
                      </a:cubicBezTo>
                      <a:cubicBezTo>
                        <a:pt x="77" y="86"/>
                        <a:pt x="77" y="86"/>
                        <a:pt x="77" y="86"/>
                      </a:cubicBezTo>
                      <a:cubicBezTo>
                        <a:pt x="77" y="86"/>
                        <a:pt x="77" y="86"/>
                        <a:pt x="78" y="86"/>
                      </a:cubicBezTo>
                      <a:cubicBezTo>
                        <a:pt x="78" y="86"/>
                        <a:pt x="78" y="86"/>
                        <a:pt x="78" y="86"/>
                      </a:cubicBezTo>
                      <a:cubicBezTo>
                        <a:pt x="78" y="86"/>
                        <a:pt x="78" y="86"/>
                        <a:pt x="79" y="86"/>
                      </a:cubicBezTo>
                      <a:cubicBezTo>
                        <a:pt x="79" y="86"/>
                        <a:pt x="79" y="86"/>
                        <a:pt x="79" y="86"/>
                      </a:cubicBezTo>
                      <a:cubicBezTo>
                        <a:pt x="79" y="87"/>
                        <a:pt x="79" y="87"/>
                        <a:pt x="79" y="87"/>
                      </a:cubicBezTo>
                      <a:cubicBezTo>
                        <a:pt x="79" y="95"/>
                        <a:pt x="79" y="95"/>
                        <a:pt x="79" y="95"/>
                      </a:cubicBezTo>
                      <a:cubicBezTo>
                        <a:pt x="79" y="95"/>
                        <a:pt x="79" y="95"/>
                        <a:pt x="79" y="95"/>
                      </a:cubicBezTo>
                      <a:cubicBezTo>
                        <a:pt x="79" y="95"/>
                        <a:pt x="79" y="96"/>
                        <a:pt x="79" y="96"/>
                      </a:cubicBezTo>
                      <a:cubicBezTo>
                        <a:pt x="78" y="96"/>
                        <a:pt x="78" y="96"/>
                        <a:pt x="78" y="96"/>
                      </a:cubicBezTo>
                      <a:cubicBezTo>
                        <a:pt x="78" y="96"/>
                        <a:pt x="77" y="96"/>
                        <a:pt x="77" y="96"/>
                      </a:cubicBezTo>
                      <a:cubicBezTo>
                        <a:pt x="77" y="96"/>
                        <a:pt x="77" y="96"/>
                        <a:pt x="77" y="96"/>
                      </a:cubicBezTo>
                      <a:cubicBezTo>
                        <a:pt x="77" y="96"/>
                        <a:pt x="77" y="95"/>
                        <a:pt x="77" y="95"/>
                      </a:cubicBezTo>
                      <a:cubicBezTo>
                        <a:pt x="76" y="95"/>
                        <a:pt x="76" y="95"/>
                        <a:pt x="76" y="95"/>
                      </a:cubicBezTo>
                      <a:close/>
                      <a:moveTo>
                        <a:pt x="89" y="75"/>
                      </a:moveTo>
                      <a:cubicBezTo>
                        <a:pt x="13" y="75"/>
                        <a:pt x="13" y="75"/>
                        <a:pt x="13" y="75"/>
                      </a:cubicBezTo>
                      <a:cubicBezTo>
                        <a:pt x="13" y="59"/>
                        <a:pt x="13" y="59"/>
                        <a:pt x="13" y="59"/>
                      </a:cubicBezTo>
                      <a:cubicBezTo>
                        <a:pt x="89" y="59"/>
                        <a:pt x="89" y="59"/>
                        <a:pt x="89" y="59"/>
                      </a:cubicBezTo>
                      <a:lnTo>
                        <a:pt x="89" y="75"/>
                      </a:lnTo>
                      <a:close/>
                      <a:moveTo>
                        <a:pt x="89" y="53"/>
                      </a:moveTo>
                      <a:cubicBezTo>
                        <a:pt x="13" y="53"/>
                        <a:pt x="13" y="53"/>
                        <a:pt x="13" y="53"/>
                      </a:cubicBezTo>
                      <a:cubicBezTo>
                        <a:pt x="13" y="37"/>
                        <a:pt x="13" y="37"/>
                        <a:pt x="13" y="37"/>
                      </a:cubicBezTo>
                      <a:cubicBezTo>
                        <a:pt x="89" y="37"/>
                        <a:pt x="89" y="37"/>
                        <a:pt x="89" y="37"/>
                      </a:cubicBezTo>
                      <a:lnTo>
                        <a:pt x="89" y="53"/>
                      </a:lnTo>
                      <a:close/>
                      <a:moveTo>
                        <a:pt x="89" y="31"/>
                      </a:moveTo>
                      <a:cubicBezTo>
                        <a:pt x="13" y="31"/>
                        <a:pt x="13" y="31"/>
                        <a:pt x="13" y="31"/>
                      </a:cubicBezTo>
                      <a:cubicBezTo>
                        <a:pt x="13" y="15"/>
                        <a:pt x="13" y="15"/>
                        <a:pt x="13" y="15"/>
                      </a:cubicBezTo>
                      <a:cubicBezTo>
                        <a:pt x="89" y="15"/>
                        <a:pt x="89" y="15"/>
                        <a:pt x="89" y="15"/>
                      </a:cubicBezTo>
                      <a:lnTo>
                        <a:pt x="89" y="31"/>
                      </a:lnTo>
                      <a:close/>
                    </a:path>
                  </a:pathLst>
                </a:custGeom>
                <a:solidFill>
                  <a:srgbClr val="D83B0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2C292A"/>
                    </a:solidFill>
                    <a:effectLst/>
                    <a:uLnTx/>
                    <a:uFillTx/>
                  </a:endParaRPr>
                </a:p>
              </p:txBody>
            </p:sp>
            <p:grpSp>
              <p:nvGrpSpPr>
                <p:cNvPr id="24" name="Group 23"/>
                <p:cNvGrpSpPr/>
                <p:nvPr/>
              </p:nvGrpSpPr>
              <p:grpSpPr>
                <a:xfrm>
                  <a:off x="2131748" y="3318261"/>
                  <a:ext cx="217142" cy="922382"/>
                  <a:chOff x="2341280" y="3309902"/>
                  <a:chExt cx="236210" cy="1003380"/>
                </a:xfrm>
              </p:grpSpPr>
              <p:sp>
                <p:nvSpPr>
                  <p:cNvPr id="25" name="Freeform 12"/>
                  <p:cNvSpPr>
                    <a:spLocks noChangeAspect="1"/>
                  </p:cNvSpPr>
                  <p:nvPr/>
                </p:nvSpPr>
                <p:spPr bwMode="black">
                  <a:xfrm>
                    <a:off x="2341280" y="3309902"/>
                    <a:ext cx="236210" cy="328133"/>
                  </a:xfrm>
                  <a:custGeom>
                    <a:avLst/>
                    <a:gdLst>
                      <a:gd name="T0" fmla="*/ 642 w 811"/>
                      <a:gd name="T1" fmla="*/ 692 h 1128"/>
                      <a:gd name="T2" fmla="*/ 499 w 811"/>
                      <a:gd name="T3" fmla="*/ 758 h 1128"/>
                      <a:gd name="T4" fmla="*/ 465 w 811"/>
                      <a:gd name="T5" fmla="*/ 735 h 1128"/>
                      <a:gd name="T6" fmla="*/ 301 w 811"/>
                      <a:gd name="T7" fmla="*/ 382 h 1128"/>
                      <a:gd name="T8" fmla="*/ 305 w 811"/>
                      <a:gd name="T9" fmla="*/ 341 h 1128"/>
                      <a:gd name="T10" fmla="*/ 459 w 811"/>
                      <a:gd name="T11" fmla="*/ 269 h 1128"/>
                      <a:gd name="T12" fmla="*/ 474 w 811"/>
                      <a:gd name="T13" fmla="*/ 232 h 1128"/>
                      <a:gd name="T14" fmla="*/ 378 w 811"/>
                      <a:gd name="T15" fmla="*/ 19 h 1128"/>
                      <a:gd name="T16" fmla="*/ 341 w 811"/>
                      <a:gd name="T17" fmla="*/ 0 h 1128"/>
                      <a:gd name="T18" fmla="*/ 236 w 811"/>
                      <a:gd name="T19" fmla="*/ 28 h 1128"/>
                      <a:gd name="T20" fmla="*/ 192 w 811"/>
                      <a:gd name="T21" fmla="*/ 49 h 1128"/>
                      <a:gd name="T22" fmla="*/ 117 w 811"/>
                      <a:gd name="T23" fmla="*/ 543 h 1128"/>
                      <a:gd name="T24" fmla="*/ 313 w 811"/>
                      <a:gd name="T25" fmla="*/ 932 h 1128"/>
                      <a:gd name="T26" fmla="*/ 686 w 811"/>
                      <a:gd name="T27" fmla="*/ 1060 h 1128"/>
                      <a:gd name="T28" fmla="*/ 730 w 811"/>
                      <a:gd name="T29" fmla="*/ 1039 h 1128"/>
                      <a:gd name="T30" fmla="*/ 789 w 811"/>
                      <a:gd name="T31" fmla="*/ 999 h 1128"/>
                      <a:gd name="T32" fmla="*/ 796 w 811"/>
                      <a:gd name="T33" fmla="*/ 944 h 1128"/>
                      <a:gd name="T34" fmla="*/ 689 w 811"/>
                      <a:gd name="T35" fmla="*/ 708 h 1128"/>
                      <a:gd name="T36" fmla="*/ 642 w 811"/>
                      <a:gd name="T37" fmla="*/ 69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1" h="1128">
                        <a:moveTo>
                          <a:pt x="642" y="692"/>
                        </a:moveTo>
                        <a:cubicBezTo>
                          <a:pt x="616" y="704"/>
                          <a:pt x="499" y="758"/>
                          <a:pt x="499" y="758"/>
                        </a:cubicBezTo>
                        <a:cubicBezTo>
                          <a:pt x="488" y="763"/>
                          <a:pt x="473" y="753"/>
                          <a:pt x="465" y="735"/>
                        </a:cubicBezTo>
                        <a:cubicBezTo>
                          <a:pt x="301" y="382"/>
                          <a:pt x="301" y="382"/>
                          <a:pt x="301" y="382"/>
                        </a:cubicBezTo>
                        <a:cubicBezTo>
                          <a:pt x="292" y="364"/>
                          <a:pt x="294" y="346"/>
                          <a:pt x="305" y="341"/>
                        </a:cubicBezTo>
                        <a:cubicBezTo>
                          <a:pt x="305" y="341"/>
                          <a:pt x="441" y="279"/>
                          <a:pt x="459" y="269"/>
                        </a:cubicBezTo>
                        <a:cubicBezTo>
                          <a:pt x="470" y="264"/>
                          <a:pt x="483" y="251"/>
                          <a:pt x="474" y="232"/>
                        </a:cubicBezTo>
                        <a:cubicBezTo>
                          <a:pt x="452" y="180"/>
                          <a:pt x="385" y="29"/>
                          <a:pt x="378" y="19"/>
                        </a:cubicBezTo>
                        <a:cubicBezTo>
                          <a:pt x="369" y="8"/>
                          <a:pt x="363" y="0"/>
                          <a:pt x="341" y="0"/>
                        </a:cubicBezTo>
                        <a:cubicBezTo>
                          <a:pt x="306" y="0"/>
                          <a:pt x="269" y="13"/>
                          <a:pt x="236" y="28"/>
                        </a:cubicBezTo>
                        <a:cubicBezTo>
                          <a:pt x="192" y="49"/>
                          <a:pt x="192" y="49"/>
                          <a:pt x="192" y="49"/>
                        </a:cubicBezTo>
                        <a:cubicBezTo>
                          <a:pt x="0" y="158"/>
                          <a:pt x="62" y="427"/>
                          <a:pt x="117" y="543"/>
                        </a:cubicBezTo>
                        <a:cubicBezTo>
                          <a:pt x="173" y="662"/>
                          <a:pt x="313" y="932"/>
                          <a:pt x="313" y="932"/>
                        </a:cubicBezTo>
                        <a:cubicBezTo>
                          <a:pt x="381" y="1070"/>
                          <a:pt x="547" y="1128"/>
                          <a:pt x="686" y="1060"/>
                        </a:cubicBezTo>
                        <a:cubicBezTo>
                          <a:pt x="730" y="1039"/>
                          <a:pt x="730" y="1039"/>
                          <a:pt x="730" y="1039"/>
                        </a:cubicBezTo>
                        <a:cubicBezTo>
                          <a:pt x="756" y="1026"/>
                          <a:pt x="769" y="1018"/>
                          <a:pt x="789" y="999"/>
                        </a:cubicBezTo>
                        <a:cubicBezTo>
                          <a:pt x="795" y="994"/>
                          <a:pt x="811" y="977"/>
                          <a:pt x="796" y="944"/>
                        </a:cubicBezTo>
                        <a:cubicBezTo>
                          <a:pt x="767" y="880"/>
                          <a:pt x="698" y="726"/>
                          <a:pt x="689" y="708"/>
                        </a:cubicBezTo>
                        <a:cubicBezTo>
                          <a:pt x="680" y="693"/>
                          <a:pt x="661" y="684"/>
                          <a:pt x="642" y="692"/>
                        </a:cubicBezTo>
                        <a:close/>
                      </a:path>
                    </a:pathLst>
                  </a:custGeom>
                  <a:solidFill>
                    <a:srgbClr val="D83B01"/>
                  </a:solidFill>
                  <a:ln>
                    <a:noFill/>
                  </a:ln>
                  <a:extLst/>
                </p:spPr>
                <p:txBody>
                  <a:bodyPr vert="horz" wrap="square" lIns="0" tIns="41153" rIns="82305" bIns="41153" numCol="1" anchor="t" anchorCtr="0" compatLnSpc="1">
                    <a:prstTxWarp prst="textNoShape">
                      <a:avLst/>
                    </a:prstTxWarp>
                  </a:bodyP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gradFill>
                        <a:gsLst>
                          <a:gs pos="0">
                            <a:srgbClr val="FFFFFF"/>
                          </a:gs>
                          <a:gs pos="100000">
                            <a:srgbClr val="FFFFFF"/>
                          </a:gs>
                        </a:gsLst>
                        <a:lin ang="5400000" scaled="0"/>
                      </a:gradFill>
                      <a:effectLst/>
                      <a:uLnTx/>
                      <a:uFillTx/>
                    </a:endParaRPr>
                  </a:p>
                </p:txBody>
              </p:sp>
              <p:sp>
                <p:nvSpPr>
                  <p:cNvPr id="26" name="Freeform 12"/>
                  <p:cNvSpPr>
                    <a:spLocks noChangeAspect="1"/>
                  </p:cNvSpPr>
                  <p:nvPr/>
                </p:nvSpPr>
                <p:spPr bwMode="black">
                  <a:xfrm>
                    <a:off x="2341280" y="3647526"/>
                    <a:ext cx="236210" cy="328133"/>
                  </a:xfrm>
                  <a:custGeom>
                    <a:avLst/>
                    <a:gdLst>
                      <a:gd name="T0" fmla="*/ 642 w 811"/>
                      <a:gd name="T1" fmla="*/ 692 h 1128"/>
                      <a:gd name="T2" fmla="*/ 499 w 811"/>
                      <a:gd name="T3" fmla="*/ 758 h 1128"/>
                      <a:gd name="T4" fmla="*/ 465 w 811"/>
                      <a:gd name="T5" fmla="*/ 735 h 1128"/>
                      <a:gd name="T6" fmla="*/ 301 w 811"/>
                      <a:gd name="T7" fmla="*/ 382 h 1128"/>
                      <a:gd name="T8" fmla="*/ 305 w 811"/>
                      <a:gd name="T9" fmla="*/ 341 h 1128"/>
                      <a:gd name="T10" fmla="*/ 459 w 811"/>
                      <a:gd name="T11" fmla="*/ 269 h 1128"/>
                      <a:gd name="T12" fmla="*/ 474 w 811"/>
                      <a:gd name="T13" fmla="*/ 232 h 1128"/>
                      <a:gd name="T14" fmla="*/ 378 w 811"/>
                      <a:gd name="T15" fmla="*/ 19 h 1128"/>
                      <a:gd name="T16" fmla="*/ 341 w 811"/>
                      <a:gd name="T17" fmla="*/ 0 h 1128"/>
                      <a:gd name="T18" fmla="*/ 236 w 811"/>
                      <a:gd name="T19" fmla="*/ 28 h 1128"/>
                      <a:gd name="T20" fmla="*/ 192 w 811"/>
                      <a:gd name="T21" fmla="*/ 49 h 1128"/>
                      <a:gd name="T22" fmla="*/ 117 w 811"/>
                      <a:gd name="T23" fmla="*/ 543 h 1128"/>
                      <a:gd name="T24" fmla="*/ 313 w 811"/>
                      <a:gd name="T25" fmla="*/ 932 h 1128"/>
                      <a:gd name="T26" fmla="*/ 686 w 811"/>
                      <a:gd name="T27" fmla="*/ 1060 h 1128"/>
                      <a:gd name="T28" fmla="*/ 730 w 811"/>
                      <a:gd name="T29" fmla="*/ 1039 h 1128"/>
                      <a:gd name="T30" fmla="*/ 789 w 811"/>
                      <a:gd name="T31" fmla="*/ 999 h 1128"/>
                      <a:gd name="T32" fmla="*/ 796 w 811"/>
                      <a:gd name="T33" fmla="*/ 944 h 1128"/>
                      <a:gd name="T34" fmla="*/ 689 w 811"/>
                      <a:gd name="T35" fmla="*/ 708 h 1128"/>
                      <a:gd name="T36" fmla="*/ 642 w 811"/>
                      <a:gd name="T37" fmla="*/ 69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1" h="1128">
                        <a:moveTo>
                          <a:pt x="642" y="692"/>
                        </a:moveTo>
                        <a:cubicBezTo>
                          <a:pt x="616" y="704"/>
                          <a:pt x="499" y="758"/>
                          <a:pt x="499" y="758"/>
                        </a:cubicBezTo>
                        <a:cubicBezTo>
                          <a:pt x="488" y="763"/>
                          <a:pt x="473" y="753"/>
                          <a:pt x="465" y="735"/>
                        </a:cubicBezTo>
                        <a:cubicBezTo>
                          <a:pt x="301" y="382"/>
                          <a:pt x="301" y="382"/>
                          <a:pt x="301" y="382"/>
                        </a:cubicBezTo>
                        <a:cubicBezTo>
                          <a:pt x="292" y="364"/>
                          <a:pt x="294" y="346"/>
                          <a:pt x="305" y="341"/>
                        </a:cubicBezTo>
                        <a:cubicBezTo>
                          <a:pt x="305" y="341"/>
                          <a:pt x="441" y="279"/>
                          <a:pt x="459" y="269"/>
                        </a:cubicBezTo>
                        <a:cubicBezTo>
                          <a:pt x="470" y="264"/>
                          <a:pt x="483" y="251"/>
                          <a:pt x="474" y="232"/>
                        </a:cubicBezTo>
                        <a:cubicBezTo>
                          <a:pt x="452" y="180"/>
                          <a:pt x="385" y="29"/>
                          <a:pt x="378" y="19"/>
                        </a:cubicBezTo>
                        <a:cubicBezTo>
                          <a:pt x="369" y="8"/>
                          <a:pt x="363" y="0"/>
                          <a:pt x="341" y="0"/>
                        </a:cubicBezTo>
                        <a:cubicBezTo>
                          <a:pt x="306" y="0"/>
                          <a:pt x="269" y="13"/>
                          <a:pt x="236" y="28"/>
                        </a:cubicBezTo>
                        <a:cubicBezTo>
                          <a:pt x="192" y="49"/>
                          <a:pt x="192" y="49"/>
                          <a:pt x="192" y="49"/>
                        </a:cubicBezTo>
                        <a:cubicBezTo>
                          <a:pt x="0" y="158"/>
                          <a:pt x="62" y="427"/>
                          <a:pt x="117" y="543"/>
                        </a:cubicBezTo>
                        <a:cubicBezTo>
                          <a:pt x="173" y="662"/>
                          <a:pt x="313" y="932"/>
                          <a:pt x="313" y="932"/>
                        </a:cubicBezTo>
                        <a:cubicBezTo>
                          <a:pt x="381" y="1070"/>
                          <a:pt x="547" y="1128"/>
                          <a:pt x="686" y="1060"/>
                        </a:cubicBezTo>
                        <a:cubicBezTo>
                          <a:pt x="730" y="1039"/>
                          <a:pt x="730" y="1039"/>
                          <a:pt x="730" y="1039"/>
                        </a:cubicBezTo>
                        <a:cubicBezTo>
                          <a:pt x="756" y="1026"/>
                          <a:pt x="769" y="1018"/>
                          <a:pt x="789" y="999"/>
                        </a:cubicBezTo>
                        <a:cubicBezTo>
                          <a:pt x="795" y="994"/>
                          <a:pt x="811" y="977"/>
                          <a:pt x="796" y="944"/>
                        </a:cubicBezTo>
                        <a:cubicBezTo>
                          <a:pt x="767" y="880"/>
                          <a:pt x="698" y="726"/>
                          <a:pt x="689" y="708"/>
                        </a:cubicBezTo>
                        <a:cubicBezTo>
                          <a:pt x="680" y="693"/>
                          <a:pt x="661" y="684"/>
                          <a:pt x="642" y="692"/>
                        </a:cubicBezTo>
                        <a:close/>
                      </a:path>
                    </a:pathLst>
                  </a:custGeom>
                  <a:solidFill>
                    <a:srgbClr val="D83B01"/>
                  </a:solidFill>
                  <a:ln>
                    <a:noFill/>
                  </a:ln>
                  <a:extLst/>
                </p:spPr>
                <p:txBody>
                  <a:bodyPr vert="horz" wrap="square" lIns="0" tIns="41153" rIns="82305" bIns="41153" numCol="1" anchor="t" anchorCtr="0" compatLnSpc="1">
                    <a:prstTxWarp prst="textNoShape">
                      <a:avLst/>
                    </a:prstTxWarp>
                  </a:bodyP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gradFill>
                        <a:gsLst>
                          <a:gs pos="0">
                            <a:srgbClr val="FFFFFF"/>
                          </a:gs>
                          <a:gs pos="100000">
                            <a:srgbClr val="FFFFFF"/>
                          </a:gs>
                        </a:gsLst>
                        <a:lin ang="5400000" scaled="0"/>
                      </a:gradFill>
                      <a:effectLst/>
                      <a:uLnTx/>
                      <a:uFillTx/>
                    </a:endParaRPr>
                  </a:p>
                </p:txBody>
              </p:sp>
              <p:sp>
                <p:nvSpPr>
                  <p:cNvPr id="27" name="Freeform 12"/>
                  <p:cNvSpPr>
                    <a:spLocks noChangeAspect="1"/>
                  </p:cNvSpPr>
                  <p:nvPr/>
                </p:nvSpPr>
                <p:spPr bwMode="black">
                  <a:xfrm>
                    <a:off x="2341280" y="3985149"/>
                    <a:ext cx="236210" cy="328133"/>
                  </a:xfrm>
                  <a:custGeom>
                    <a:avLst/>
                    <a:gdLst>
                      <a:gd name="T0" fmla="*/ 642 w 811"/>
                      <a:gd name="T1" fmla="*/ 692 h 1128"/>
                      <a:gd name="T2" fmla="*/ 499 w 811"/>
                      <a:gd name="T3" fmla="*/ 758 h 1128"/>
                      <a:gd name="T4" fmla="*/ 465 w 811"/>
                      <a:gd name="T5" fmla="*/ 735 h 1128"/>
                      <a:gd name="T6" fmla="*/ 301 w 811"/>
                      <a:gd name="T7" fmla="*/ 382 h 1128"/>
                      <a:gd name="T8" fmla="*/ 305 w 811"/>
                      <a:gd name="T9" fmla="*/ 341 h 1128"/>
                      <a:gd name="T10" fmla="*/ 459 w 811"/>
                      <a:gd name="T11" fmla="*/ 269 h 1128"/>
                      <a:gd name="T12" fmla="*/ 474 w 811"/>
                      <a:gd name="T13" fmla="*/ 232 h 1128"/>
                      <a:gd name="T14" fmla="*/ 378 w 811"/>
                      <a:gd name="T15" fmla="*/ 19 h 1128"/>
                      <a:gd name="T16" fmla="*/ 341 w 811"/>
                      <a:gd name="T17" fmla="*/ 0 h 1128"/>
                      <a:gd name="T18" fmla="*/ 236 w 811"/>
                      <a:gd name="T19" fmla="*/ 28 h 1128"/>
                      <a:gd name="T20" fmla="*/ 192 w 811"/>
                      <a:gd name="T21" fmla="*/ 49 h 1128"/>
                      <a:gd name="T22" fmla="*/ 117 w 811"/>
                      <a:gd name="T23" fmla="*/ 543 h 1128"/>
                      <a:gd name="T24" fmla="*/ 313 w 811"/>
                      <a:gd name="T25" fmla="*/ 932 h 1128"/>
                      <a:gd name="T26" fmla="*/ 686 w 811"/>
                      <a:gd name="T27" fmla="*/ 1060 h 1128"/>
                      <a:gd name="T28" fmla="*/ 730 w 811"/>
                      <a:gd name="T29" fmla="*/ 1039 h 1128"/>
                      <a:gd name="T30" fmla="*/ 789 w 811"/>
                      <a:gd name="T31" fmla="*/ 999 h 1128"/>
                      <a:gd name="T32" fmla="*/ 796 w 811"/>
                      <a:gd name="T33" fmla="*/ 944 h 1128"/>
                      <a:gd name="T34" fmla="*/ 689 w 811"/>
                      <a:gd name="T35" fmla="*/ 708 h 1128"/>
                      <a:gd name="T36" fmla="*/ 642 w 811"/>
                      <a:gd name="T37" fmla="*/ 692 h 1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11" h="1128">
                        <a:moveTo>
                          <a:pt x="642" y="692"/>
                        </a:moveTo>
                        <a:cubicBezTo>
                          <a:pt x="616" y="704"/>
                          <a:pt x="499" y="758"/>
                          <a:pt x="499" y="758"/>
                        </a:cubicBezTo>
                        <a:cubicBezTo>
                          <a:pt x="488" y="763"/>
                          <a:pt x="473" y="753"/>
                          <a:pt x="465" y="735"/>
                        </a:cubicBezTo>
                        <a:cubicBezTo>
                          <a:pt x="301" y="382"/>
                          <a:pt x="301" y="382"/>
                          <a:pt x="301" y="382"/>
                        </a:cubicBezTo>
                        <a:cubicBezTo>
                          <a:pt x="292" y="364"/>
                          <a:pt x="294" y="346"/>
                          <a:pt x="305" y="341"/>
                        </a:cubicBezTo>
                        <a:cubicBezTo>
                          <a:pt x="305" y="341"/>
                          <a:pt x="441" y="279"/>
                          <a:pt x="459" y="269"/>
                        </a:cubicBezTo>
                        <a:cubicBezTo>
                          <a:pt x="470" y="264"/>
                          <a:pt x="483" y="251"/>
                          <a:pt x="474" y="232"/>
                        </a:cubicBezTo>
                        <a:cubicBezTo>
                          <a:pt x="452" y="180"/>
                          <a:pt x="385" y="29"/>
                          <a:pt x="378" y="19"/>
                        </a:cubicBezTo>
                        <a:cubicBezTo>
                          <a:pt x="369" y="8"/>
                          <a:pt x="363" y="0"/>
                          <a:pt x="341" y="0"/>
                        </a:cubicBezTo>
                        <a:cubicBezTo>
                          <a:pt x="306" y="0"/>
                          <a:pt x="269" y="13"/>
                          <a:pt x="236" y="28"/>
                        </a:cubicBezTo>
                        <a:cubicBezTo>
                          <a:pt x="192" y="49"/>
                          <a:pt x="192" y="49"/>
                          <a:pt x="192" y="49"/>
                        </a:cubicBezTo>
                        <a:cubicBezTo>
                          <a:pt x="0" y="158"/>
                          <a:pt x="62" y="427"/>
                          <a:pt x="117" y="543"/>
                        </a:cubicBezTo>
                        <a:cubicBezTo>
                          <a:pt x="173" y="662"/>
                          <a:pt x="313" y="932"/>
                          <a:pt x="313" y="932"/>
                        </a:cubicBezTo>
                        <a:cubicBezTo>
                          <a:pt x="381" y="1070"/>
                          <a:pt x="547" y="1128"/>
                          <a:pt x="686" y="1060"/>
                        </a:cubicBezTo>
                        <a:cubicBezTo>
                          <a:pt x="730" y="1039"/>
                          <a:pt x="730" y="1039"/>
                          <a:pt x="730" y="1039"/>
                        </a:cubicBezTo>
                        <a:cubicBezTo>
                          <a:pt x="756" y="1026"/>
                          <a:pt x="769" y="1018"/>
                          <a:pt x="789" y="999"/>
                        </a:cubicBezTo>
                        <a:cubicBezTo>
                          <a:pt x="795" y="994"/>
                          <a:pt x="811" y="977"/>
                          <a:pt x="796" y="944"/>
                        </a:cubicBezTo>
                        <a:cubicBezTo>
                          <a:pt x="767" y="880"/>
                          <a:pt x="698" y="726"/>
                          <a:pt x="689" y="708"/>
                        </a:cubicBezTo>
                        <a:cubicBezTo>
                          <a:pt x="680" y="693"/>
                          <a:pt x="661" y="684"/>
                          <a:pt x="642" y="692"/>
                        </a:cubicBezTo>
                        <a:close/>
                      </a:path>
                    </a:pathLst>
                  </a:custGeom>
                  <a:solidFill>
                    <a:srgbClr val="D83B01"/>
                  </a:solidFill>
                  <a:ln>
                    <a:noFill/>
                  </a:ln>
                  <a:extLst/>
                </p:spPr>
                <p:txBody>
                  <a:bodyPr vert="horz" wrap="square" lIns="0" tIns="41153" rIns="82305" bIns="41153" numCol="1" anchor="t" anchorCtr="0" compatLnSpc="1">
                    <a:prstTxWarp prst="textNoShape">
                      <a:avLst/>
                    </a:prstTxWarp>
                  </a:bodyPr>
                  <a:lstStyle/>
                  <a:p>
                    <a:pPr marL="0" marR="0" lvl="0" indent="0" algn="ctr" defTabSz="914363"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gradFill>
                        <a:gsLst>
                          <a:gs pos="0">
                            <a:srgbClr val="FFFFFF"/>
                          </a:gs>
                          <a:gs pos="100000">
                            <a:srgbClr val="FFFFFF"/>
                          </a:gs>
                        </a:gsLst>
                        <a:lin ang="5400000" scaled="0"/>
                      </a:gradFill>
                      <a:effectLst/>
                      <a:uLnTx/>
                      <a:uFillTx/>
                    </a:endParaRPr>
                  </a:p>
                </p:txBody>
              </p:sp>
            </p:grpSp>
          </p:grpSp>
          <p:sp>
            <p:nvSpPr>
              <p:cNvPr id="20" name="Freeform 539"/>
              <p:cNvSpPr>
                <a:spLocks noChangeAspect="1"/>
              </p:cNvSpPr>
              <p:nvPr/>
            </p:nvSpPr>
            <p:spPr bwMode="auto">
              <a:xfrm>
                <a:off x="6044587" y="3163030"/>
                <a:ext cx="574345" cy="315768"/>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D83B01"/>
              </a:solidFill>
              <a:ln>
                <a:solidFill>
                  <a:srgbClr val="F1EFED"/>
                </a:solid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2C292A"/>
                  </a:solidFill>
                  <a:effectLst/>
                  <a:uLnTx/>
                  <a:uFillTx/>
                </a:endParaRPr>
              </a:p>
            </p:txBody>
          </p:sp>
          <p:cxnSp>
            <p:nvCxnSpPr>
              <p:cNvPr id="21" name="Straight Connector 20"/>
              <p:cNvCxnSpPr/>
              <p:nvPr/>
            </p:nvCxnSpPr>
            <p:spPr>
              <a:xfrm flipH="1">
                <a:off x="6342437" y="3393894"/>
                <a:ext cx="11" cy="234736"/>
              </a:xfrm>
              <a:prstGeom prst="line">
                <a:avLst/>
              </a:prstGeom>
              <a:noFill/>
              <a:ln w="25400" cap="flat" cmpd="sng" algn="ctr">
                <a:solidFill>
                  <a:srgbClr val="D83B01"/>
                </a:solidFill>
                <a:prstDash val="sysDash"/>
              </a:ln>
              <a:effectLst/>
            </p:spPr>
          </p:cxnSp>
        </p:grpSp>
      </p:grpSp>
      <p:grpSp>
        <p:nvGrpSpPr>
          <p:cNvPr id="28" name="Group 27"/>
          <p:cNvGrpSpPr/>
          <p:nvPr/>
        </p:nvGrpSpPr>
        <p:grpSpPr>
          <a:xfrm>
            <a:off x="9149660" y="1427071"/>
            <a:ext cx="2286000" cy="2286000"/>
            <a:chOff x="9343722" y="1499079"/>
            <a:chExt cx="2286000" cy="2286000"/>
          </a:xfrm>
        </p:grpSpPr>
        <p:sp>
          <p:nvSpPr>
            <p:cNvPr id="29" name="Oval 28"/>
            <p:cNvSpPr/>
            <p:nvPr/>
          </p:nvSpPr>
          <p:spPr bwMode="auto">
            <a:xfrm>
              <a:off x="9343722" y="1499079"/>
              <a:ext cx="2286000" cy="2286000"/>
            </a:xfrm>
            <a:prstGeom prst="ellipse">
              <a:avLst/>
            </a:prstGeom>
            <a:solidFill>
              <a:srgbClr val="FAFAFA">
                <a:alpha val="80000"/>
              </a:srgbClr>
            </a:solidFill>
            <a:ln w="50800" cap="flat" cmpd="sng" algn="ctr">
              <a:solidFill>
                <a:srgbClr val="EC5038"/>
              </a:solidFill>
              <a:prstDash val="solid"/>
              <a:headEnd type="none" w="med" len="med"/>
              <a:tailEnd type="none" w="med" len="med"/>
            </a:ln>
            <a:effectLst/>
          </p:spPr>
          <p:txBody>
            <a:bodyPr rot="0" spcFirstLastPara="0" vertOverflow="overflow" horzOverflow="overflow" vert="horz" wrap="square" lIns="186494" tIns="149195" rIns="186494" bIns="149195" numCol="1" spcCol="0" rtlCol="0" fromWordArt="0" anchor="t" anchorCtr="0" forceAA="0" compatLnSpc="1">
              <a:prstTxWarp prst="textNoShape">
                <a:avLst/>
              </a:prstTxWarp>
              <a:noAutofit/>
            </a:bodyPr>
            <a:lstStyle/>
            <a:p>
              <a:pPr marL="0" marR="0" lvl="0" indent="0" algn="ctr" defTabSz="950846"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0" name="Freeform 539"/>
            <p:cNvSpPr>
              <a:spLocks noChangeAspect="1"/>
            </p:cNvSpPr>
            <p:nvPr/>
          </p:nvSpPr>
          <p:spPr bwMode="auto">
            <a:xfrm>
              <a:off x="9612281" y="2165376"/>
              <a:ext cx="1360759" cy="748129"/>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D83B01"/>
            </a:solidFill>
            <a:ln w="28575">
              <a:solidFill>
                <a:srgbClr val="F1EFED"/>
              </a:solid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2C292A"/>
                </a:solidFill>
                <a:effectLst/>
                <a:uLnTx/>
                <a:uFillTx/>
              </a:endParaRPr>
            </a:p>
          </p:txBody>
        </p:sp>
        <p:sp>
          <p:nvSpPr>
            <p:cNvPr id="31" name="Freeform 539"/>
            <p:cNvSpPr>
              <a:spLocks noChangeAspect="1"/>
            </p:cNvSpPr>
            <p:nvPr/>
          </p:nvSpPr>
          <p:spPr bwMode="auto">
            <a:xfrm>
              <a:off x="10063620" y="2413153"/>
              <a:ext cx="1360759" cy="748129"/>
            </a:xfrm>
            <a:custGeom>
              <a:avLst/>
              <a:gdLst>
                <a:gd name="T0" fmla="*/ 312 w 400"/>
                <a:gd name="T1" fmla="*/ 220 h 220"/>
                <a:gd name="T2" fmla="*/ 45 w 400"/>
                <a:gd name="T3" fmla="*/ 220 h 220"/>
                <a:gd name="T4" fmla="*/ 0 w 400"/>
                <a:gd name="T5" fmla="*/ 175 h 220"/>
                <a:gd name="T6" fmla="*/ 34 w 400"/>
                <a:gd name="T7" fmla="*/ 131 h 220"/>
                <a:gd name="T8" fmla="*/ 87 w 400"/>
                <a:gd name="T9" fmla="*/ 91 h 220"/>
                <a:gd name="T10" fmla="*/ 183 w 400"/>
                <a:gd name="T11" fmla="*/ 0 h 220"/>
                <a:gd name="T12" fmla="*/ 270 w 400"/>
                <a:gd name="T13" fmla="*/ 55 h 220"/>
                <a:gd name="T14" fmla="*/ 312 w 400"/>
                <a:gd name="T15" fmla="*/ 44 h 220"/>
                <a:gd name="T16" fmla="*/ 400 w 400"/>
                <a:gd name="T17" fmla="*/ 132 h 220"/>
                <a:gd name="T18" fmla="*/ 312 w 400"/>
                <a:gd name="T19" fmla="*/ 2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0" h="220">
                  <a:moveTo>
                    <a:pt x="312" y="220"/>
                  </a:moveTo>
                  <a:cubicBezTo>
                    <a:pt x="45" y="220"/>
                    <a:pt x="45" y="220"/>
                    <a:pt x="45" y="220"/>
                  </a:cubicBezTo>
                  <a:cubicBezTo>
                    <a:pt x="20" y="220"/>
                    <a:pt x="0" y="200"/>
                    <a:pt x="0" y="175"/>
                  </a:cubicBezTo>
                  <a:cubicBezTo>
                    <a:pt x="0" y="154"/>
                    <a:pt x="15" y="136"/>
                    <a:pt x="34" y="131"/>
                  </a:cubicBezTo>
                  <a:cubicBezTo>
                    <a:pt x="43" y="110"/>
                    <a:pt x="63" y="94"/>
                    <a:pt x="87" y="91"/>
                  </a:cubicBezTo>
                  <a:cubicBezTo>
                    <a:pt x="89" y="40"/>
                    <a:pt x="131" y="0"/>
                    <a:pt x="183" y="0"/>
                  </a:cubicBezTo>
                  <a:cubicBezTo>
                    <a:pt x="220" y="0"/>
                    <a:pt x="254" y="22"/>
                    <a:pt x="270" y="55"/>
                  </a:cubicBezTo>
                  <a:cubicBezTo>
                    <a:pt x="282" y="48"/>
                    <a:pt x="297" y="44"/>
                    <a:pt x="312" y="44"/>
                  </a:cubicBezTo>
                  <a:cubicBezTo>
                    <a:pt x="360" y="44"/>
                    <a:pt x="400" y="84"/>
                    <a:pt x="400" y="132"/>
                  </a:cubicBezTo>
                  <a:cubicBezTo>
                    <a:pt x="400" y="181"/>
                    <a:pt x="360" y="220"/>
                    <a:pt x="312" y="220"/>
                  </a:cubicBezTo>
                  <a:close/>
                </a:path>
              </a:pathLst>
            </a:custGeom>
            <a:solidFill>
              <a:srgbClr val="D83B01"/>
            </a:solidFill>
            <a:ln w="28575">
              <a:solidFill>
                <a:srgbClr val="F1EFED"/>
              </a:solid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2C292A"/>
                </a:solidFill>
                <a:effectLst/>
                <a:uLnTx/>
                <a:uFillTx/>
              </a:endParaRPr>
            </a:p>
          </p:txBody>
        </p:sp>
      </p:grpSp>
      <p:sp>
        <p:nvSpPr>
          <p:cNvPr id="32" name="TextBox 31"/>
          <p:cNvSpPr txBox="1"/>
          <p:nvPr/>
        </p:nvSpPr>
        <p:spPr>
          <a:xfrm>
            <a:off x="457710" y="4145335"/>
            <a:ext cx="3761198" cy="2376263"/>
          </a:xfrm>
          <a:prstGeom prst="rect">
            <a:avLst/>
          </a:prstGeom>
          <a:solidFill>
            <a:srgbClr val="FAFAFA">
              <a:alpha val="80000"/>
            </a:srgbClr>
          </a:solidFill>
        </p:spPr>
        <p:txBody>
          <a:bodyPr vert="horz" wrap="square" lIns="91440" tIns="91440" rIns="91440" bIns="91440" rtlCol="0" anchor="t">
            <a:noAutofit/>
          </a:bodyPr>
          <a:lstStyle/>
          <a:p>
            <a:pPr defTabSz="914400">
              <a:spcAft>
                <a:spcPts val="600"/>
              </a:spcAft>
              <a:defRPr/>
            </a:pPr>
            <a:r>
              <a:rPr lang="sl-SI" sz="1600" kern="0" dirty="0">
                <a:solidFill>
                  <a:srgbClr val="2C292A"/>
                </a:solidFill>
                <a:cs typeface="Bodoni Std Bold Italic"/>
              </a:rPr>
              <a:t>Funkcionalnosti za končne uporabnike in lokalni izhod v PSTN</a:t>
            </a:r>
            <a:endParaRPr lang="en-US" sz="1600" kern="0" dirty="0">
              <a:solidFill>
                <a:srgbClr val="2C292A"/>
              </a:solidFill>
              <a:cs typeface="Bodoni Std Bold Italic"/>
            </a:endParaRPr>
          </a:p>
          <a:p>
            <a:pPr marL="285750" indent="-285750" defTabSz="914400">
              <a:buFont typeface="Arial" panose="020B0604020202020204" pitchFamily="34" charset="0"/>
              <a:buChar char="•"/>
              <a:defRPr/>
            </a:pPr>
            <a:r>
              <a:rPr lang="sl-SI" sz="1600" kern="0" dirty="0">
                <a:solidFill>
                  <a:srgbClr val="2C292A"/>
                </a:solidFill>
                <a:cs typeface="Bodoni Std Bold Italic"/>
              </a:rPr>
              <a:t>Podprto po celem svetu</a:t>
            </a:r>
            <a:endParaRPr lang="en-US" sz="1600" kern="0" dirty="0">
              <a:solidFill>
                <a:srgbClr val="2C292A"/>
              </a:solidFill>
              <a:cs typeface="Bodoni Std Bold Italic"/>
            </a:endParaRPr>
          </a:p>
          <a:p>
            <a:pPr marL="285750" indent="-285750" defTabSz="914400">
              <a:buFont typeface="Arial" panose="020B0604020202020204" pitchFamily="34" charset="0"/>
              <a:buChar char="•"/>
              <a:defRPr/>
            </a:pPr>
            <a:r>
              <a:rPr lang="sl-SI" sz="1600" kern="0" dirty="0">
                <a:solidFill>
                  <a:srgbClr val="2C292A"/>
                </a:solidFill>
                <a:cs typeface="Bodoni Std Bold Italic"/>
              </a:rPr>
              <a:t>Primerno za stranke, ki potrebujejo zalo prilagojeno rešitev oz. integracijo s</a:t>
            </a:r>
            <a:r>
              <a:rPr lang="en-US" sz="1600" kern="0" dirty="0">
                <a:solidFill>
                  <a:srgbClr val="2C292A"/>
                </a:solidFill>
                <a:cs typeface="Bodoni Std Bold Italic"/>
              </a:rPr>
              <a:t> 3</a:t>
            </a:r>
            <a:r>
              <a:rPr lang="en-US" sz="1600" kern="0" baseline="30000" dirty="0">
                <a:solidFill>
                  <a:srgbClr val="2C292A"/>
                </a:solidFill>
                <a:cs typeface="Bodoni Std Bold Italic"/>
              </a:rPr>
              <a:t>rd</a:t>
            </a:r>
            <a:endParaRPr lang="sl-SI" sz="1600" kern="0" dirty="0">
              <a:solidFill>
                <a:srgbClr val="2C292A"/>
              </a:solidFill>
              <a:cs typeface="Bodoni Std Bold Italic"/>
            </a:endParaRPr>
          </a:p>
          <a:p>
            <a:pPr marL="285750" indent="-285750" defTabSz="914400">
              <a:buFont typeface="Arial" panose="020B0604020202020204" pitchFamily="34" charset="0"/>
              <a:buChar char="•"/>
              <a:defRPr/>
            </a:pPr>
            <a:r>
              <a:rPr lang="sl-SI" sz="1600" kern="0" dirty="0">
                <a:solidFill>
                  <a:srgbClr val="2C292A"/>
                </a:solidFill>
                <a:cs typeface="Bodoni Std Bold Italic"/>
              </a:rPr>
              <a:t>Napredne funkcionalnosti telefonije (npr. </a:t>
            </a:r>
            <a:r>
              <a:rPr lang="sl-SI" sz="1600" kern="0" dirty="0" err="1">
                <a:solidFill>
                  <a:srgbClr val="2C292A"/>
                </a:solidFill>
                <a:cs typeface="Bodoni Std Bold Italic"/>
              </a:rPr>
              <a:t>Response</a:t>
            </a:r>
            <a:r>
              <a:rPr lang="sl-SI" sz="1600" kern="0" dirty="0">
                <a:solidFill>
                  <a:srgbClr val="2C292A"/>
                </a:solidFill>
                <a:cs typeface="Bodoni Std Bold Italic"/>
              </a:rPr>
              <a:t> </a:t>
            </a:r>
            <a:r>
              <a:rPr lang="sl-SI" sz="1600" kern="0" dirty="0" err="1">
                <a:solidFill>
                  <a:srgbClr val="2C292A"/>
                </a:solidFill>
                <a:cs typeface="Bodoni Std Bold Italic"/>
              </a:rPr>
              <a:t>Groups</a:t>
            </a:r>
            <a:r>
              <a:rPr lang="sl-SI" sz="1600" kern="0" dirty="0">
                <a:solidFill>
                  <a:srgbClr val="2C292A"/>
                </a:solidFill>
                <a:cs typeface="Bodoni Std Bold Italic"/>
              </a:rPr>
              <a:t>, Hunt </a:t>
            </a:r>
            <a:r>
              <a:rPr lang="sl-SI" sz="1600" kern="0" dirty="0" err="1">
                <a:solidFill>
                  <a:srgbClr val="2C292A"/>
                </a:solidFill>
                <a:cs typeface="Bodoni Std Bold Italic"/>
              </a:rPr>
              <a:t>Groups</a:t>
            </a:r>
            <a:r>
              <a:rPr lang="sl-SI" sz="1600" kern="0" dirty="0">
                <a:solidFill>
                  <a:srgbClr val="2C292A"/>
                </a:solidFill>
                <a:cs typeface="Bodoni Std Bold Italic"/>
              </a:rPr>
              <a:t>)</a:t>
            </a:r>
            <a:endParaRPr lang="en-US" sz="1600" kern="0" dirty="0">
              <a:solidFill>
                <a:srgbClr val="2C292A"/>
              </a:solidFill>
              <a:cs typeface="Bodoni Std Bold Italic"/>
            </a:endParaRPr>
          </a:p>
        </p:txBody>
      </p:sp>
      <p:sp>
        <p:nvSpPr>
          <p:cNvPr id="33" name="TextBox 32"/>
          <p:cNvSpPr txBox="1"/>
          <p:nvPr/>
        </p:nvSpPr>
        <p:spPr>
          <a:xfrm>
            <a:off x="4428939" y="4145334"/>
            <a:ext cx="3761198" cy="2376263"/>
          </a:xfrm>
          <a:prstGeom prst="rect">
            <a:avLst/>
          </a:prstGeom>
          <a:solidFill>
            <a:srgbClr val="FAFAFA">
              <a:alpha val="80000"/>
            </a:srgbClr>
          </a:solidFill>
        </p:spPr>
        <p:txBody>
          <a:bodyPr vert="horz" wrap="square" lIns="91440" tIns="91440" rIns="91440" bIns="91440" rtlCol="0" anchor="t">
            <a:noAutofit/>
          </a:bodyPr>
          <a:lstStyle/>
          <a:p>
            <a:pPr defTabSz="914400">
              <a:spcAft>
                <a:spcPts val="600"/>
              </a:spcAft>
              <a:defRPr/>
            </a:pPr>
            <a:r>
              <a:rPr lang="sl-SI" sz="1600" kern="0" dirty="0">
                <a:solidFill>
                  <a:srgbClr val="2C292A"/>
                </a:solidFill>
                <a:cs typeface="Bodoni Std Bold Italic"/>
              </a:rPr>
              <a:t>Uporabniki na lokalnem strežniku ali v oblaku; lokalni izhod v PSTN</a:t>
            </a:r>
            <a:endParaRPr lang="en-US" sz="1600" kern="0" dirty="0">
              <a:solidFill>
                <a:srgbClr val="2C292A"/>
              </a:solidFill>
              <a:cs typeface="Bodoni Std Bold Italic"/>
            </a:endParaRPr>
          </a:p>
          <a:p>
            <a:pPr marL="285750" indent="-285750" defTabSz="914400">
              <a:buFont typeface="Arial" panose="020B0604020202020204" pitchFamily="34" charset="0"/>
              <a:buChar char="•"/>
              <a:defRPr/>
            </a:pPr>
            <a:r>
              <a:rPr lang="sl-SI" sz="1600" kern="0" dirty="0">
                <a:solidFill>
                  <a:srgbClr val="2C292A"/>
                </a:solidFill>
                <a:cs typeface="Bodoni Std Bold Italic"/>
              </a:rPr>
              <a:t>Podprto po celem svetu</a:t>
            </a:r>
          </a:p>
          <a:p>
            <a:pPr marL="285750" indent="-285750" defTabSz="914400">
              <a:buFont typeface="Arial" panose="020B0604020202020204" pitchFamily="34" charset="0"/>
              <a:buChar char="•"/>
              <a:defRPr/>
            </a:pPr>
            <a:r>
              <a:rPr lang="sl-SI" sz="1600" kern="0" dirty="0">
                <a:solidFill>
                  <a:srgbClr val="2C292A"/>
                </a:solidFill>
                <a:cs typeface="Bodoni Std Bold Italic"/>
              </a:rPr>
              <a:t>Malo ali nič prilagoditev oz. integracij</a:t>
            </a:r>
            <a:endParaRPr lang="en-US" sz="1600" kern="0" dirty="0">
              <a:solidFill>
                <a:srgbClr val="2C292A"/>
              </a:solidFill>
              <a:cs typeface="Bodoni Std Bold Italic"/>
            </a:endParaRPr>
          </a:p>
          <a:p>
            <a:pPr marL="285750" indent="-285750" defTabSz="914400">
              <a:buFont typeface="Arial" panose="020B0604020202020204" pitchFamily="34" charset="0"/>
              <a:buChar char="•"/>
              <a:defRPr/>
            </a:pPr>
            <a:r>
              <a:rPr lang="sl-SI" sz="1600" kern="0" dirty="0">
                <a:solidFill>
                  <a:srgbClr val="2C292A"/>
                </a:solidFill>
                <a:cs typeface="Bodoni Std Bold Italic"/>
              </a:rPr>
              <a:t>Tipične funkcionalnosti telefonije</a:t>
            </a:r>
            <a:endParaRPr lang="en-US" sz="1600" kern="0" dirty="0">
              <a:solidFill>
                <a:srgbClr val="2C292A"/>
              </a:solidFill>
              <a:cs typeface="Bodoni Std Bold Italic"/>
            </a:endParaRPr>
          </a:p>
          <a:p>
            <a:pPr marL="285750" indent="-285750" defTabSz="914400">
              <a:buFont typeface="Arial" panose="020B0604020202020204" pitchFamily="34" charset="0"/>
              <a:buChar char="•"/>
              <a:defRPr/>
            </a:pPr>
            <a:r>
              <a:rPr lang="sl-SI" sz="1600" kern="0" dirty="0">
                <a:solidFill>
                  <a:srgbClr val="2C292A"/>
                </a:solidFill>
                <a:cs typeface="Bodoni Std Bold Italic"/>
              </a:rPr>
              <a:t>Načrtovana migracija v oblak in postopna ukinitev lokalne infrastrukture in </a:t>
            </a:r>
            <a:r>
              <a:rPr lang="en-US" sz="1600" kern="0" dirty="0">
                <a:solidFill>
                  <a:srgbClr val="2C292A"/>
                </a:solidFill>
                <a:cs typeface="Bodoni Std Bold Italic"/>
              </a:rPr>
              <a:t>PSTN</a:t>
            </a:r>
            <a:r>
              <a:rPr lang="sl-SI" sz="1600" kern="0" dirty="0">
                <a:solidFill>
                  <a:srgbClr val="2C292A"/>
                </a:solidFill>
                <a:cs typeface="Bodoni Std Bold Italic"/>
              </a:rPr>
              <a:t> povezav</a:t>
            </a:r>
            <a:endParaRPr lang="en-US" sz="1600" kern="0" dirty="0">
              <a:solidFill>
                <a:srgbClr val="2C292A"/>
              </a:solidFill>
              <a:cs typeface="Bodoni Std Bold Italic"/>
            </a:endParaRPr>
          </a:p>
        </p:txBody>
      </p:sp>
      <p:sp>
        <p:nvSpPr>
          <p:cNvPr id="34" name="TextBox 33"/>
          <p:cNvSpPr txBox="1"/>
          <p:nvPr/>
        </p:nvSpPr>
        <p:spPr>
          <a:xfrm>
            <a:off x="8412061" y="4145334"/>
            <a:ext cx="3761198" cy="2376263"/>
          </a:xfrm>
          <a:prstGeom prst="rect">
            <a:avLst/>
          </a:prstGeom>
          <a:solidFill>
            <a:srgbClr val="FAFAFA">
              <a:alpha val="80000"/>
            </a:srgbClr>
          </a:solidFill>
        </p:spPr>
        <p:txBody>
          <a:bodyPr vert="horz" wrap="square" lIns="91440" tIns="91440" rIns="91440" bIns="91440" rtlCol="0" anchor="t">
            <a:noAutofit/>
          </a:bodyPr>
          <a:lstStyle/>
          <a:p>
            <a:pPr defTabSz="914400">
              <a:spcAft>
                <a:spcPts val="600"/>
              </a:spcAft>
              <a:defRPr/>
            </a:pPr>
            <a:r>
              <a:rPr lang="en-US" sz="1600" kern="0" dirty="0">
                <a:solidFill>
                  <a:srgbClr val="2C292A"/>
                </a:solidFill>
                <a:cs typeface="Bodoni Std Bold Italic"/>
              </a:rPr>
              <a:t>Cloud PBX </a:t>
            </a:r>
            <a:r>
              <a:rPr lang="sl-SI" sz="1600" kern="0" dirty="0">
                <a:solidFill>
                  <a:srgbClr val="2C292A"/>
                </a:solidFill>
                <a:cs typeface="Bodoni Std Bold Italic"/>
              </a:rPr>
              <a:t>v</a:t>
            </a:r>
            <a:r>
              <a:rPr lang="en-US" sz="1600" kern="0" dirty="0">
                <a:solidFill>
                  <a:srgbClr val="2C292A"/>
                </a:solidFill>
                <a:cs typeface="Bodoni Std Bold Italic"/>
              </a:rPr>
              <a:t> Office 365; </a:t>
            </a:r>
            <a:r>
              <a:rPr lang="sl-SI" sz="1600" kern="0" dirty="0">
                <a:solidFill>
                  <a:srgbClr val="2C292A"/>
                </a:solidFill>
                <a:cs typeface="Bodoni Std Bold Italic"/>
              </a:rPr>
              <a:t>PSTN izhod je zagotovljen s strani Microsofta</a:t>
            </a:r>
            <a:endParaRPr lang="en-US" sz="1600" kern="0" dirty="0">
              <a:solidFill>
                <a:srgbClr val="2C292A"/>
              </a:solidFill>
              <a:cs typeface="Bodoni Std Bold Italic"/>
            </a:endParaRPr>
          </a:p>
          <a:p>
            <a:pPr marL="285750" indent="-285750" defTabSz="914400">
              <a:buFont typeface="Arial" panose="020B0604020202020204" pitchFamily="34" charset="0"/>
              <a:buChar char="•"/>
              <a:defRPr/>
            </a:pPr>
            <a:r>
              <a:rPr lang="en-US" sz="1600" kern="0" dirty="0">
                <a:solidFill>
                  <a:srgbClr val="2C292A"/>
                </a:solidFill>
                <a:cs typeface="Bodoni Std Bold Italic"/>
              </a:rPr>
              <a:t>US</a:t>
            </a:r>
            <a:r>
              <a:rPr lang="sl-SI" sz="1600" kern="0" dirty="0">
                <a:solidFill>
                  <a:srgbClr val="2C292A"/>
                </a:solidFill>
                <a:cs typeface="Bodoni Std Bold Italic"/>
              </a:rPr>
              <a:t>, PR, UK, F, E, EIR, NL, postopna širitev po celem svetu</a:t>
            </a:r>
          </a:p>
          <a:p>
            <a:pPr marL="285750" indent="-285750" defTabSz="914400">
              <a:buFont typeface="Arial" panose="020B0604020202020204" pitchFamily="34" charset="0"/>
              <a:buChar char="•"/>
              <a:defRPr/>
            </a:pPr>
            <a:r>
              <a:rPr lang="sl-SI" sz="1600" kern="0" dirty="0">
                <a:solidFill>
                  <a:srgbClr val="2C292A"/>
                </a:solidFill>
                <a:cs typeface="Bodoni Std Bold Italic"/>
              </a:rPr>
              <a:t>Malo ali nič prilagoditev oz. integracij</a:t>
            </a:r>
            <a:endParaRPr lang="en-US" sz="1600" kern="0" dirty="0">
              <a:solidFill>
                <a:srgbClr val="2C292A"/>
              </a:solidFill>
              <a:cs typeface="Bodoni Std Bold Italic"/>
            </a:endParaRPr>
          </a:p>
          <a:p>
            <a:pPr marL="285750" indent="-285750" defTabSz="914400">
              <a:buFont typeface="Arial" panose="020B0604020202020204" pitchFamily="34" charset="0"/>
              <a:buChar char="•"/>
              <a:defRPr/>
            </a:pPr>
            <a:r>
              <a:rPr lang="sl-SI" sz="1600" kern="0" dirty="0">
                <a:solidFill>
                  <a:srgbClr val="2C292A"/>
                </a:solidFill>
                <a:cs typeface="Bodoni Std Bold Italic"/>
              </a:rPr>
              <a:t>Tipične funkcionalnosti telefonije</a:t>
            </a:r>
            <a:endParaRPr lang="en-US" sz="1600" kern="0" dirty="0">
              <a:solidFill>
                <a:srgbClr val="2C292A"/>
              </a:solidFill>
              <a:cs typeface="Bodoni Std Bold Italic"/>
            </a:endParaRPr>
          </a:p>
          <a:p>
            <a:pPr marL="285750" indent="-285750" defTabSz="914400">
              <a:buFont typeface="Arial" panose="020B0604020202020204" pitchFamily="34" charset="0"/>
              <a:buChar char="•"/>
              <a:defRPr/>
            </a:pPr>
            <a:r>
              <a:rPr lang="sl-SI" sz="1600" kern="0" dirty="0">
                <a:solidFill>
                  <a:srgbClr val="2C292A"/>
                </a:solidFill>
                <a:cs typeface="Bodoni Std Bold Italic"/>
              </a:rPr>
              <a:t>Odstranitev obstoječih lokalnih telefonskih sistemov in PSTN povezav</a:t>
            </a:r>
          </a:p>
          <a:p>
            <a:pPr marL="285750" indent="-285750" defTabSz="914400">
              <a:buFont typeface="Arial" panose="020B0604020202020204" pitchFamily="34" charset="0"/>
              <a:buChar char="•"/>
              <a:defRPr/>
            </a:pPr>
            <a:r>
              <a:rPr lang="sl-SI" sz="1600" kern="0" dirty="0">
                <a:solidFill>
                  <a:srgbClr val="2C292A"/>
                </a:solidFill>
                <a:cs typeface="Bodoni Std Bold Italic"/>
              </a:rPr>
              <a:t>Prednosti storitev v oblaku</a:t>
            </a:r>
            <a:endParaRPr lang="en-US" sz="1600" kern="0" dirty="0">
              <a:solidFill>
                <a:srgbClr val="2C292A"/>
              </a:solidFill>
              <a:cs typeface="Bodoni Std Bold Italic"/>
            </a:endParaRPr>
          </a:p>
        </p:txBody>
      </p:sp>
    </p:spTree>
    <p:extLst>
      <p:ext uri="{BB962C8B-B14F-4D97-AF65-F5344CB8AC3E}">
        <p14:creationId xmlns:p14="http://schemas.microsoft.com/office/powerpoint/2010/main" val="23680769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additive="base">
                                        <p:cTn id="12" dur="500" fill="hold"/>
                                        <p:tgtEl>
                                          <p:spTgt spid="32"/>
                                        </p:tgtEl>
                                        <p:attrNameLst>
                                          <p:attrName>ppt_x</p:attrName>
                                        </p:attrNameLst>
                                      </p:cBhvr>
                                      <p:tavLst>
                                        <p:tav tm="0">
                                          <p:val>
                                            <p:strVal val="#ppt_x"/>
                                          </p:val>
                                        </p:tav>
                                        <p:tav tm="100000">
                                          <p:val>
                                            <p:strVal val="#ppt_x"/>
                                          </p:val>
                                        </p:tav>
                                      </p:tavLst>
                                    </p:anim>
                                    <p:anim calcmode="lin" valueType="num">
                                      <p:cBhvr additive="base">
                                        <p:cTn id="13" dur="500" fill="hold"/>
                                        <p:tgtEl>
                                          <p:spTgt spid="3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1500"/>
                            </p:stCondLst>
                            <p:childTnLst>
                              <p:par>
                                <p:cTn id="19" presetID="2" presetClass="entr" presetSubtype="1"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additive="base">
                                        <p:cTn id="26" dur="500" fill="hold"/>
                                        <p:tgtEl>
                                          <p:spTgt spid="33"/>
                                        </p:tgtEl>
                                        <p:attrNameLst>
                                          <p:attrName>ppt_x</p:attrName>
                                        </p:attrNameLst>
                                      </p:cBhvr>
                                      <p:tavLst>
                                        <p:tav tm="0">
                                          <p:val>
                                            <p:strVal val="#ppt_x"/>
                                          </p:val>
                                        </p:tav>
                                        <p:tav tm="100000">
                                          <p:val>
                                            <p:strVal val="#ppt_x"/>
                                          </p:val>
                                        </p:tav>
                                      </p:tavLst>
                                    </p:anim>
                                    <p:anim calcmode="lin" valueType="num">
                                      <p:cBhvr additive="base">
                                        <p:cTn id="27" dur="500" fill="hold"/>
                                        <p:tgtEl>
                                          <p:spTgt spid="33"/>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par>
                          <p:cTn id="32" fill="hold">
                            <p:stCondLst>
                              <p:cond delay="3000"/>
                            </p:stCondLst>
                            <p:childTnLst>
                              <p:par>
                                <p:cTn id="33" presetID="2" presetClass="entr" presetSubtype="2" fill="hold" nodeType="after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1+#ppt_w/2"/>
                                          </p:val>
                                        </p:tav>
                                        <p:tav tm="100000">
                                          <p:val>
                                            <p:strVal val="#ppt_x"/>
                                          </p:val>
                                        </p:tav>
                                      </p:tavLst>
                                    </p:anim>
                                    <p:anim calcmode="lin" valueType="num">
                                      <p:cBhvr additive="base">
                                        <p:cTn id="36" dur="500" fill="hold"/>
                                        <p:tgtEl>
                                          <p:spTgt spid="28"/>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 presetClass="entr" presetSubtype="4" fill="hold" grpId="0" nodeType="after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additive="base">
                                        <p:cTn id="40" dur="500" fill="hold"/>
                                        <p:tgtEl>
                                          <p:spTgt spid="34"/>
                                        </p:tgtEl>
                                        <p:attrNameLst>
                                          <p:attrName>ppt_x</p:attrName>
                                        </p:attrNameLst>
                                      </p:cBhvr>
                                      <p:tavLst>
                                        <p:tav tm="0">
                                          <p:val>
                                            <p:strVal val="#ppt_x"/>
                                          </p:val>
                                        </p:tav>
                                        <p:tav tm="100000">
                                          <p:val>
                                            <p:strVal val="#ppt_x"/>
                                          </p:val>
                                        </p:tav>
                                      </p:tavLst>
                                    </p:anim>
                                    <p:anim calcmode="lin" valueType="num">
                                      <p:cBhvr additive="base">
                                        <p:cTn id="41" dur="500" fill="hold"/>
                                        <p:tgtEl>
                                          <p:spTgt spid="34"/>
                                        </p:tgtEl>
                                        <p:attrNameLst>
                                          <p:attrName>ppt_y</p:attrName>
                                        </p:attrNameLst>
                                      </p:cBhvr>
                                      <p:tavLst>
                                        <p:tav tm="0">
                                          <p:val>
                                            <p:strVal val="1+#ppt_h/2"/>
                                          </p:val>
                                        </p:tav>
                                        <p:tav tm="100000">
                                          <p:val>
                                            <p:strVal val="#ppt_y"/>
                                          </p:val>
                                        </p:tav>
                                      </p:tavLst>
                                    </p:anim>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32" grpId="0" animBg="1"/>
      <p:bldP spid="33" grpId="0" animBg="1"/>
      <p:bldP spid="3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27983" y="3065214"/>
            <a:ext cx="4182876" cy="1209562"/>
          </a:xfrm>
          <a:prstGeom prst="rect">
            <a:avLst/>
          </a:prstGeom>
          <a:noFill/>
        </p:spPr>
        <p:txBody>
          <a:bodyPr wrap="none" lIns="182880" tIns="146304" rIns="182880" bIns="146304" rtlCol="0">
            <a:spAutoFit/>
          </a:bodyPr>
          <a:lstStyle/>
          <a:p>
            <a:pPr>
              <a:lnSpc>
                <a:spcPct val="90000"/>
              </a:lnSpc>
              <a:spcAft>
                <a:spcPts val="600"/>
              </a:spcAft>
            </a:pPr>
            <a:r>
              <a:rPr lang="sl-SI" sz="6600" b="1" dirty="0" err="1">
                <a:gradFill>
                  <a:gsLst>
                    <a:gs pos="2917">
                      <a:schemeClr val="tx1"/>
                    </a:gs>
                    <a:gs pos="30000">
                      <a:schemeClr val="tx1"/>
                    </a:gs>
                  </a:gsLst>
                  <a:lin ang="5400000" scaled="0"/>
                </a:gradFill>
              </a:rPr>
              <a:t>Cloud</a:t>
            </a:r>
            <a:r>
              <a:rPr lang="sl-SI" sz="6600" b="1" dirty="0">
                <a:gradFill>
                  <a:gsLst>
                    <a:gs pos="2917">
                      <a:schemeClr val="tx1"/>
                    </a:gs>
                    <a:gs pos="30000">
                      <a:schemeClr val="tx1"/>
                    </a:gs>
                  </a:gsLst>
                  <a:lin ang="5400000" scaled="0"/>
                </a:gradFill>
              </a:rPr>
              <a:t> PBX</a:t>
            </a:r>
            <a:endParaRPr lang="en-US" sz="6600" b="1" dirty="0" err="1">
              <a:gradFill>
                <a:gsLst>
                  <a:gs pos="2917">
                    <a:schemeClr val="tx1"/>
                  </a:gs>
                  <a:gs pos="30000">
                    <a:schemeClr val="tx1"/>
                  </a:gs>
                </a:gsLst>
                <a:lin ang="5400000" scaled="0"/>
              </a:gradFill>
            </a:endParaRPr>
          </a:p>
        </p:txBody>
      </p:sp>
      <p:sp>
        <p:nvSpPr>
          <p:cNvPr id="2" name="Title 1"/>
          <p:cNvSpPr>
            <a:spLocks noGrp="1"/>
          </p:cNvSpPr>
          <p:nvPr>
            <p:ph type="title"/>
          </p:nvPr>
        </p:nvSpPr>
        <p:spPr/>
        <p:txBody>
          <a:bodyPr/>
          <a:lstStyle/>
          <a:p>
            <a:r>
              <a:rPr lang="sl-SI" dirty="0"/>
              <a:t>Novosti v Skype for Business</a:t>
            </a:r>
            <a:endParaRPr lang="en-US" dirty="0"/>
          </a:p>
        </p:txBody>
      </p:sp>
      <p:sp>
        <p:nvSpPr>
          <p:cNvPr id="5" name="Rectangle 4"/>
          <p:cNvSpPr/>
          <p:nvPr/>
        </p:nvSpPr>
        <p:spPr>
          <a:xfrm>
            <a:off x="1321693" y="2849190"/>
            <a:ext cx="3692806" cy="369332"/>
          </a:xfrm>
          <a:prstGeom prst="rect">
            <a:avLst/>
          </a:prstGeom>
        </p:spPr>
        <p:txBody>
          <a:bodyPr wrap="none">
            <a:spAutoFit/>
          </a:bodyPr>
          <a:lstStyle/>
          <a:p>
            <a:pPr lvl="1"/>
            <a:r>
              <a:rPr lang="sl-SI" dirty="0" err="1"/>
              <a:t>Organizational</a:t>
            </a:r>
            <a:r>
              <a:rPr lang="sl-SI" dirty="0"/>
              <a:t> </a:t>
            </a:r>
            <a:r>
              <a:rPr lang="sl-SI" dirty="0" err="1"/>
              <a:t>Auto-attendant</a:t>
            </a:r>
            <a:endParaRPr lang="sl-SI" dirty="0"/>
          </a:p>
        </p:txBody>
      </p:sp>
      <p:sp>
        <p:nvSpPr>
          <p:cNvPr id="6" name="Rectangle 5"/>
          <p:cNvSpPr/>
          <p:nvPr/>
        </p:nvSpPr>
        <p:spPr>
          <a:xfrm>
            <a:off x="770193" y="4511469"/>
            <a:ext cx="1838324" cy="369332"/>
          </a:xfrm>
          <a:prstGeom prst="rect">
            <a:avLst/>
          </a:prstGeom>
        </p:spPr>
        <p:txBody>
          <a:bodyPr wrap="none">
            <a:spAutoFit/>
          </a:bodyPr>
          <a:lstStyle/>
          <a:p>
            <a:pPr lvl="1"/>
            <a:r>
              <a:rPr lang="sl-SI" dirty="0"/>
              <a:t>Call </a:t>
            </a:r>
            <a:r>
              <a:rPr lang="sl-SI" dirty="0" err="1"/>
              <a:t>Queues</a:t>
            </a:r>
            <a:endParaRPr lang="sl-SI" dirty="0"/>
          </a:p>
        </p:txBody>
      </p:sp>
      <p:sp>
        <p:nvSpPr>
          <p:cNvPr id="7" name="Rectangle 6"/>
          <p:cNvSpPr/>
          <p:nvPr/>
        </p:nvSpPr>
        <p:spPr>
          <a:xfrm>
            <a:off x="6814193" y="2800939"/>
            <a:ext cx="1615507" cy="369332"/>
          </a:xfrm>
          <a:prstGeom prst="rect">
            <a:avLst/>
          </a:prstGeom>
        </p:spPr>
        <p:txBody>
          <a:bodyPr wrap="none">
            <a:spAutoFit/>
          </a:bodyPr>
          <a:lstStyle/>
          <a:p>
            <a:pPr lvl="1"/>
            <a:r>
              <a:rPr lang="sl-SI" dirty="0" err="1"/>
              <a:t>Dial</a:t>
            </a:r>
            <a:r>
              <a:rPr lang="sl-SI" dirty="0"/>
              <a:t> </a:t>
            </a:r>
            <a:r>
              <a:rPr lang="sl-SI" dirty="0" err="1"/>
              <a:t>plans</a:t>
            </a:r>
            <a:endParaRPr lang="sl-SI" dirty="0"/>
          </a:p>
        </p:txBody>
      </p:sp>
      <p:sp>
        <p:nvSpPr>
          <p:cNvPr id="8" name="Rectangle 7"/>
          <p:cNvSpPr/>
          <p:nvPr/>
        </p:nvSpPr>
        <p:spPr>
          <a:xfrm>
            <a:off x="7050793" y="4008046"/>
            <a:ext cx="1923283" cy="369332"/>
          </a:xfrm>
          <a:prstGeom prst="rect">
            <a:avLst/>
          </a:prstGeom>
        </p:spPr>
        <p:txBody>
          <a:bodyPr wrap="none">
            <a:spAutoFit/>
          </a:bodyPr>
          <a:lstStyle/>
          <a:p>
            <a:pPr lvl="1"/>
            <a:r>
              <a:rPr lang="sl-SI" dirty="0"/>
              <a:t>PSTN </a:t>
            </a:r>
            <a:r>
              <a:rPr lang="sl-SI" dirty="0" err="1"/>
              <a:t>Calling</a:t>
            </a:r>
            <a:endParaRPr lang="sl-SI" dirty="0"/>
          </a:p>
        </p:txBody>
      </p:sp>
      <p:sp>
        <p:nvSpPr>
          <p:cNvPr id="9" name="Rectangle 8"/>
          <p:cNvSpPr/>
          <p:nvPr/>
        </p:nvSpPr>
        <p:spPr>
          <a:xfrm>
            <a:off x="2568169" y="4407955"/>
            <a:ext cx="4636654" cy="584775"/>
          </a:xfrm>
          <a:prstGeom prst="rect">
            <a:avLst/>
          </a:prstGeom>
        </p:spPr>
        <p:txBody>
          <a:bodyPr wrap="none">
            <a:spAutoFit/>
          </a:bodyPr>
          <a:lstStyle/>
          <a:p>
            <a:r>
              <a:rPr lang="sl-SI" sz="3200" dirty="0"/>
              <a:t>Skype Meeting </a:t>
            </a:r>
            <a:r>
              <a:rPr lang="sl-SI" sz="3200" dirty="0" err="1"/>
              <a:t>Broadcast</a:t>
            </a:r>
            <a:endParaRPr lang="sl-SI" sz="3200" dirty="0"/>
          </a:p>
        </p:txBody>
      </p:sp>
      <p:sp>
        <p:nvSpPr>
          <p:cNvPr id="10" name="Rectangle 9"/>
          <p:cNvSpPr/>
          <p:nvPr/>
        </p:nvSpPr>
        <p:spPr>
          <a:xfrm>
            <a:off x="5036024" y="2749251"/>
            <a:ext cx="2168799" cy="584775"/>
          </a:xfrm>
          <a:prstGeom prst="rect">
            <a:avLst/>
          </a:prstGeom>
        </p:spPr>
        <p:txBody>
          <a:bodyPr wrap="none">
            <a:spAutoFit/>
          </a:bodyPr>
          <a:lstStyle/>
          <a:p>
            <a:r>
              <a:rPr lang="sl-SI" sz="3200" dirty="0"/>
              <a:t>Trusted API</a:t>
            </a:r>
          </a:p>
        </p:txBody>
      </p:sp>
      <p:sp>
        <p:nvSpPr>
          <p:cNvPr id="11" name="Rectangle 10"/>
          <p:cNvSpPr/>
          <p:nvPr/>
        </p:nvSpPr>
        <p:spPr>
          <a:xfrm>
            <a:off x="7226349" y="4294477"/>
            <a:ext cx="2243499" cy="707886"/>
          </a:xfrm>
          <a:prstGeom prst="rect">
            <a:avLst/>
          </a:prstGeom>
        </p:spPr>
        <p:txBody>
          <a:bodyPr wrap="none">
            <a:spAutoFit/>
          </a:bodyPr>
          <a:lstStyle/>
          <a:p>
            <a:r>
              <a:rPr lang="sl-SI" sz="4000" b="1" dirty="0"/>
              <a:t>Web SDK</a:t>
            </a:r>
          </a:p>
        </p:txBody>
      </p:sp>
      <p:sp>
        <p:nvSpPr>
          <p:cNvPr id="12" name="Rectangle 11"/>
          <p:cNvSpPr/>
          <p:nvPr/>
        </p:nvSpPr>
        <p:spPr>
          <a:xfrm>
            <a:off x="1362922" y="1695974"/>
            <a:ext cx="3765518" cy="707886"/>
          </a:xfrm>
          <a:prstGeom prst="rect">
            <a:avLst/>
          </a:prstGeom>
        </p:spPr>
        <p:txBody>
          <a:bodyPr wrap="none">
            <a:spAutoFit/>
          </a:bodyPr>
          <a:lstStyle/>
          <a:p>
            <a:r>
              <a:rPr lang="sl-SI" sz="4000" b="1" dirty="0"/>
              <a:t>Microsoft </a:t>
            </a:r>
            <a:r>
              <a:rPr lang="sl-SI" sz="4000" b="1" dirty="0" err="1"/>
              <a:t>Teams</a:t>
            </a:r>
            <a:endParaRPr lang="sl-SI" sz="4000" b="1" dirty="0"/>
          </a:p>
        </p:txBody>
      </p:sp>
      <p:sp>
        <p:nvSpPr>
          <p:cNvPr id="13" name="Rectangle 12"/>
          <p:cNvSpPr/>
          <p:nvPr/>
        </p:nvSpPr>
        <p:spPr>
          <a:xfrm>
            <a:off x="1238871" y="2350481"/>
            <a:ext cx="5627438" cy="523220"/>
          </a:xfrm>
          <a:prstGeom prst="rect">
            <a:avLst/>
          </a:prstGeom>
        </p:spPr>
        <p:txBody>
          <a:bodyPr wrap="none">
            <a:spAutoFit/>
          </a:bodyPr>
          <a:lstStyle/>
          <a:p>
            <a:r>
              <a:rPr lang="sl-SI" sz="2800" dirty="0" err="1"/>
              <a:t>Polycom</a:t>
            </a:r>
            <a:r>
              <a:rPr lang="sl-SI" sz="2800" dirty="0"/>
              <a:t> </a:t>
            </a:r>
            <a:r>
              <a:rPr lang="sl-SI" sz="2800" dirty="0" err="1"/>
              <a:t>RealConnect</a:t>
            </a:r>
            <a:r>
              <a:rPr lang="sl-SI" sz="2800" dirty="0"/>
              <a:t> za Office 365</a:t>
            </a:r>
          </a:p>
        </p:txBody>
      </p:sp>
      <p:sp>
        <p:nvSpPr>
          <p:cNvPr id="14" name="Rectangle 13"/>
          <p:cNvSpPr/>
          <p:nvPr/>
        </p:nvSpPr>
        <p:spPr>
          <a:xfrm>
            <a:off x="524762" y="3248429"/>
            <a:ext cx="3787383" cy="461665"/>
          </a:xfrm>
          <a:prstGeom prst="rect">
            <a:avLst/>
          </a:prstGeom>
        </p:spPr>
        <p:txBody>
          <a:bodyPr wrap="none">
            <a:spAutoFit/>
          </a:bodyPr>
          <a:lstStyle/>
          <a:p>
            <a:r>
              <a:rPr lang="sl-SI" sz="2400" dirty="0"/>
              <a:t>Skype for Business on MAC</a:t>
            </a:r>
          </a:p>
        </p:txBody>
      </p:sp>
      <p:sp>
        <p:nvSpPr>
          <p:cNvPr id="15" name="Rectangle 14"/>
          <p:cNvSpPr/>
          <p:nvPr/>
        </p:nvSpPr>
        <p:spPr>
          <a:xfrm>
            <a:off x="8148067" y="3294595"/>
            <a:ext cx="4187365" cy="523220"/>
          </a:xfrm>
          <a:prstGeom prst="rect">
            <a:avLst/>
          </a:prstGeom>
        </p:spPr>
        <p:txBody>
          <a:bodyPr wrap="none">
            <a:spAutoFit/>
          </a:bodyPr>
          <a:lstStyle/>
          <a:p>
            <a:r>
              <a:rPr lang="en-US" sz="2800" dirty="0"/>
              <a:t>Skype for Business Mobile</a:t>
            </a:r>
          </a:p>
        </p:txBody>
      </p:sp>
      <p:sp>
        <p:nvSpPr>
          <p:cNvPr id="16" name="Rectangle 15"/>
          <p:cNvSpPr/>
          <p:nvPr/>
        </p:nvSpPr>
        <p:spPr>
          <a:xfrm>
            <a:off x="6782298" y="4885044"/>
            <a:ext cx="1133837" cy="369332"/>
          </a:xfrm>
          <a:prstGeom prst="rect">
            <a:avLst/>
          </a:prstGeom>
        </p:spPr>
        <p:txBody>
          <a:bodyPr wrap="none">
            <a:spAutoFit/>
          </a:bodyPr>
          <a:lstStyle/>
          <a:p>
            <a:r>
              <a:rPr lang="en-US" dirty="0"/>
              <a:t>Blue Coat</a:t>
            </a:r>
          </a:p>
        </p:txBody>
      </p:sp>
      <p:sp>
        <p:nvSpPr>
          <p:cNvPr id="17" name="Rectangle 16"/>
          <p:cNvSpPr/>
          <p:nvPr/>
        </p:nvSpPr>
        <p:spPr>
          <a:xfrm>
            <a:off x="8991977" y="3824407"/>
            <a:ext cx="2757550" cy="523220"/>
          </a:xfrm>
          <a:prstGeom prst="rect">
            <a:avLst/>
          </a:prstGeom>
        </p:spPr>
        <p:txBody>
          <a:bodyPr wrap="none">
            <a:spAutoFit/>
          </a:bodyPr>
          <a:lstStyle/>
          <a:p>
            <a:r>
              <a:rPr lang="en-US" sz="2800" dirty="0" err="1"/>
              <a:t>Grafična</a:t>
            </a:r>
            <a:r>
              <a:rPr lang="en-US" sz="2800" dirty="0"/>
              <a:t> </a:t>
            </a:r>
            <a:r>
              <a:rPr lang="en-US" sz="2800" dirty="0" err="1"/>
              <a:t>podoba</a:t>
            </a:r>
            <a:endParaRPr lang="en-US" sz="2800" dirty="0"/>
          </a:p>
        </p:txBody>
      </p:sp>
      <p:sp>
        <p:nvSpPr>
          <p:cNvPr id="18" name="Rectangle 17"/>
          <p:cNvSpPr/>
          <p:nvPr/>
        </p:nvSpPr>
        <p:spPr>
          <a:xfrm>
            <a:off x="9888110" y="5397199"/>
            <a:ext cx="1417568" cy="369332"/>
          </a:xfrm>
          <a:prstGeom prst="rect">
            <a:avLst/>
          </a:prstGeom>
        </p:spPr>
        <p:txBody>
          <a:bodyPr wrap="none">
            <a:spAutoFit/>
          </a:bodyPr>
          <a:lstStyle/>
          <a:p>
            <a:r>
              <a:rPr lang="en-US" dirty="0"/>
              <a:t>VMware VDI</a:t>
            </a:r>
          </a:p>
        </p:txBody>
      </p:sp>
      <p:sp>
        <p:nvSpPr>
          <p:cNvPr id="19" name="Rectangle 18"/>
          <p:cNvSpPr/>
          <p:nvPr/>
        </p:nvSpPr>
        <p:spPr>
          <a:xfrm>
            <a:off x="1897757" y="3709810"/>
            <a:ext cx="2364109" cy="369332"/>
          </a:xfrm>
          <a:prstGeom prst="rect">
            <a:avLst/>
          </a:prstGeom>
        </p:spPr>
        <p:txBody>
          <a:bodyPr wrap="none">
            <a:spAutoFit/>
          </a:bodyPr>
          <a:lstStyle/>
          <a:p>
            <a:r>
              <a:rPr lang="en-US" dirty="0"/>
              <a:t>Moderna </a:t>
            </a:r>
            <a:r>
              <a:rPr lang="en-US" dirty="0" err="1"/>
              <a:t>avtentikacija</a:t>
            </a:r>
            <a:endParaRPr lang="en-US" dirty="0"/>
          </a:p>
        </p:txBody>
      </p:sp>
      <p:sp>
        <p:nvSpPr>
          <p:cNvPr id="20" name="TextBox 19"/>
          <p:cNvSpPr txBox="1"/>
          <p:nvPr/>
        </p:nvSpPr>
        <p:spPr>
          <a:xfrm>
            <a:off x="0" y="5355108"/>
            <a:ext cx="5975034" cy="627864"/>
          </a:xfrm>
          <a:prstGeom prst="rect">
            <a:avLst/>
          </a:prstGeom>
          <a:noFill/>
        </p:spPr>
        <p:txBody>
          <a:bodyPr wrap="none" lIns="182880" tIns="146304" rIns="182880" bIns="146304" rtlCol="0">
            <a:spAutoFit/>
          </a:bodyPr>
          <a:lstStyle/>
          <a:p>
            <a:pPr>
              <a:lnSpc>
                <a:spcPct val="90000"/>
              </a:lnSpc>
              <a:spcAft>
                <a:spcPts val="600"/>
              </a:spcAft>
            </a:pPr>
            <a:r>
              <a:rPr lang="sl-SI" sz="2400" dirty="0">
                <a:gradFill>
                  <a:gsLst>
                    <a:gs pos="2917">
                      <a:schemeClr val="tx1"/>
                    </a:gs>
                    <a:gs pos="30000">
                      <a:schemeClr val="tx1"/>
                    </a:gs>
                  </a:gsLst>
                  <a:lin ang="5400000" scaled="0"/>
                </a:gradFill>
              </a:rPr>
              <a:t>Zmanjšanje št. vrat na požarnih pregradah</a:t>
            </a:r>
            <a:endParaRPr lang="en-US" sz="2400" dirty="0" err="1">
              <a:gradFill>
                <a:gsLst>
                  <a:gs pos="2917">
                    <a:schemeClr val="tx1"/>
                  </a:gs>
                  <a:gs pos="30000">
                    <a:schemeClr val="tx1"/>
                  </a:gs>
                </a:gsLst>
                <a:lin ang="5400000" scaled="0"/>
              </a:gradFill>
            </a:endParaRPr>
          </a:p>
        </p:txBody>
      </p:sp>
      <p:sp>
        <p:nvSpPr>
          <p:cNvPr id="21" name="Rectangle 20"/>
          <p:cNvSpPr/>
          <p:nvPr/>
        </p:nvSpPr>
        <p:spPr>
          <a:xfrm>
            <a:off x="5253693" y="1910619"/>
            <a:ext cx="3014158" cy="369332"/>
          </a:xfrm>
          <a:prstGeom prst="rect">
            <a:avLst/>
          </a:prstGeom>
        </p:spPr>
        <p:txBody>
          <a:bodyPr wrap="none">
            <a:spAutoFit/>
          </a:bodyPr>
          <a:lstStyle/>
          <a:p>
            <a:r>
              <a:rPr lang="en-US" dirty="0" err="1"/>
              <a:t>Prenovljen</a:t>
            </a:r>
            <a:r>
              <a:rPr lang="en-US" dirty="0"/>
              <a:t> </a:t>
            </a:r>
            <a:r>
              <a:rPr lang="en-US" dirty="0" err="1"/>
              <a:t>spletni</a:t>
            </a:r>
            <a:r>
              <a:rPr lang="en-US" dirty="0"/>
              <a:t> </a:t>
            </a:r>
            <a:r>
              <a:rPr lang="en-US" dirty="0" err="1"/>
              <a:t>odjemalec</a:t>
            </a:r>
            <a:endParaRPr lang="en-US" dirty="0"/>
          </a:p>
        </p:txBody>
      </p:sp>
      <p:sp>
        <p:nvSpPr>
          <p:cNvPr id="22" name="Rectangle 21"/>
          <p:cNvSpPr/>
          <p:nvPr/>
        </p:nvSpPr>
        <p:spPr>
          <a:xfrm>
            <a:off x="4372104" y="3988249"/>
            <a:ext cx="3287503" cy="523220"/>
          </a:xfrm>
          <a:prstGeom prst="rect">
            <a:avLst/>
          </a:prstGeom>
        </p:spPr>
        <p:txBody>
          <a:bodyPr wrap="none">
            <a:spAutoFit/>
          </a:bodyPr>
          <a:lstStyle/>
          <a:p>
            <a:r>
              <a:rPr lang="en-US" sz="2800" dirty="0"/>
              <a:t>Skype Room System</a:t>
            </a:r>
          </a:p>
        </p:txBody>
      </p:sp>
      <p:sp>
        <p:nvSpPr>
          <p:cNvPr id="23" name="Rectangle 22"/>
          <p:cNvSpPr/>
          <p:nvPr/>
        </p:nvSpPr>
        <p:spPr>
          <a:xfrm>
            <a:off x="5653519" y="5581865"/>
            <a:ext cx="3249159" cy="523220"/>
          </a:xfrm>
          <a:prstGeom prst="rect">
            <a:avLst/>
          </a:prstGeom>
        </p:spPr>
        <p:txBody>
          <a:bodyPr wrap="none">
            <a:spAutoFit/>
          </a:bodyPr>
          <a:lstStyle/>
          <a:p>
            <a:r>
              <a:rPr lang="en-US" sz="2800" dirty="0" err="1"/>
              <a:t>Poročanje</a:t>
            </a:r>
            <a:r>
              <a:rPr lang="en-US" sz="2800" dirty="0"/>
              <a:t> in </a:t>
            </a:r>
            <a:r>
              <a:rPr lang="en-US" sz="2800" dirty="0" err="1"/>
              <a:t>nadzor</a:t>
            </a:r>
            <a:endParaRPr lang="en-US" sz="2800" dirty="0"/>
          </a:p>
        </p:txBody>
      </p:sp>
      <p:sp>
        <p:nvSpPr>
          <p:cNvPr id="24" name="Rectangle 23"/>
          <p:cNvSpPr/>
          <p:nvPr/>
        </p:nvSpPr>
        <p:spPr>
          <a:xfrm>
            <a:off x="8310859" y="1907072"/>
            <a:ext cx="3747501" cy="400110"/>
          </a:xfrm>
          <a:prstGeom prst="rect">
            <a:avLst/>
          </a:prstGeom>
        </p:spPr>
        <p:txBody>
          <a:bodyPr wrap="none">
            <a:spAutoFit/>
          </a:bodyPr>
          <a:lstStyle/>
          <a:p>
            <a:r>
              <a:rPr lang="en-US" sz="2000" dirty="0"/>
              <a:t>Skype for Business Server </a:t>
            </a:r>
            <a:r>
              <a:rPr lang="en-US" sz="2000" dirty="0" err="1"/>
              <a:t>V.Next</a:t>
            </a:r>
            <a:endParaRPr lang="en-US" sz="2000" dirty="0"/>
          </a:p>
        </p:txBody>
      </p:sp>
      <p:sp>
        <p:nvSpPr>
          <p:cNvPr id="25" name="Rectangle 24"/>
          <p:cNvSpPr/>
          <p:nvPr/>
        </p:nvSpPr>
        <p:spPr>
          <a:xfrm>
            <a:off x="6397750" y="2233851"/>
            <a:ext cx="4585101" cy="584775"/>
          </a:xfrm>
          <a:prstGeom prst="rect">
            <a:avLst/>
          </a:prstGeom>
        </p:spPr>
        <p:txBody>
          <a:bodyPr wrap="none">
            <a:spAutoFit/>
          </a:bodyPr>
          <a:lstStyle/>
          <a:p>
            <a:pPr lvl="1"/>
            <a:r>
              <a:rPr lang="sl-SI" sz="3200" b="1" dirty="0"/>
              <a:t>Sestanki in konference</a:t>
            </a:r>
          </a:p>
        </p:txBody>
      </p:sp>
      <p:sp>
        <p:nvSpPr>
          <p:cNvPr id="26" name="Rectangle 25"/>
          <p:cNvSpPr/>
          <p:nvPr/>
        </p:nvSpPr>
        <p:spPr>
          <a:xfrm>
            <a:off x="-214264" y="4911970"/>
            <a:ext cx="2540247" cy="369332"/>
          </a:xfrm>
          <a:prstGeom prst="rect">
            <a:avLst/>
          </a:prstGeom>
        </p:spPr>
        <p:txBody>
          <a:bodyPr wrap="none">
            <a:spAutoFit/>
          </a:bodyPr>
          <a:lstStyle/>
          <a:p>
            <a:pPr lvl="1"/>
            <a:r>
              <a:rPr lang="sl-SI" dirty="0"/>
              <a:t>Integracija z </a:t>
            </a:r>
            <a:r>
              <a:rPr lang="sl-SI" dirty="0" err="1"/>
              <a:t>Intune</a:t>
            </a:r>
            <a:endParaRPr lang="sl-SI" dirty="0"/>
          </a:p>
        </p:txBody>
      </p:sp>
      <p:sp>
        <p:nvSpPr>
          <p:cNvPr id="27" name="Rectangle 26"/>
          <p:cNvSpPr/>
          <p:nvPr/>
        </p:nvSpPr>
        <p:spPr>
          <a:xfrm>
            <a:off x="8220298" y="4885044"/>
            <a:ext cx="4042902" cy="400110"/>
          </a:xfrm>
          <a:prstGeom prst="rect">
            <a:avLst/>
          </a:prstGeom>
        </p:spPr>
        <p:txBody>
          <a:bodyPr wrap="none">
            <a:spAutoFit/>
          </a:bodyPr>
          <a:lstStyle/>
          <a:p>
            <a:r>
              <a:rPr lang="sl-SI" sz="2000" dirty="0"/>
              <a:t>Video </a:t>
            </a:r>
            <a:r>
              <a:rPr lang="sl-SI" sz="2000" dirty="0" err="1"/>
              <a:t>Based</a:t>
            </a:r>
            <a:r>
              <a:rPr lang="sl-SI" sz="2000" dirty="0"/>
              <a:t> </a:t>
            </a:r>
            <a:r>
              <a:rPr lang="sl-SI" sz="2000" dirty="0" err="1"/>
              <a:t>Screen</a:t>
            </a:r>
            <a:r>
              <a:rPr lang="sl-SI" sz="2000" dirty="0"/>
              <a:t> </a:t>
            </a:r>
            <a:r>
              <a:rPr lang="sl-SI" sz="2000" dirty="0" err="1"/>
              <a:t>Sharing</a:t>
            </a:r>
            <a:r>
              <a:rPr lang="sl-SI" sz="2000" dirty="0"/>
              <a:t> (VBSS)</a:t>
            </a:r>
            <a:endParaRPr lang="en-US" sz="2000" dirty="0"/>
          </a:p>
        </p:txBody>
      </p:sp>
      <p:sp>
        <p:nvSpPr>
          <p:cNvPr id="28" name="Rectangle 27"/>
          <p:cNvSpPr/>
          <p:nvPr/>
        </p:nvSpPr>
        <p:spPr>
          <a:xfrm>
            <a:off x="961653" y="3982516"/>
            <a:ext cx="3384260" cy="523220"/>
          </a:xfrm>
          <a:prstGeom prst="rect">
            <a:avLst/>
          </a:prstGeom>
        </p:spPr>
        <p:txBody>
          <a:bodyPr wrap="none">
            <a:spAutoFit/>
          </a:bodyPr>
          <a:lstStyle/>
          <a:p>
            <a:r>
              <a:rPr lang="en-US" sz="2800" kern="0" dirty="0">
                <a:solidFill>
                  <a:srgbClr val="000000"/>
                </a:solidFill>
              </a:rPr>
              <a:t>Consumption billing </a:t>
            </a:r>
            <a:endParaRPr lang="en-US" sz="2800" dirty="0">
              <a:solidFill>
                <a:srgbClr val="000000"/>
              </a:solidFill>
            </a:endParaRPr>
          </a:p>
        </p:txBody>
      </p:sp>
      <p:sp>
        <p:nvSpPr>
          <p:cNvPr id="29" name="Rectangle 28"/>
          <p:cNvSpPr/>
          <p:nvPr/>
        </p:nvSpPr>
        <p:spPr>
          <a:xfrm>
            <a:off x="8507524" y="2874406"/>
            <a:ext cx="3837910" cy="400110"/>
          </a:xfrm>
          <a:prstGeom prst="rect">
            <a:avLst/>
          </a:prstGeom>
        </p:spPr>
        <p:txBody>
          <a:bodyPr wrap="none">
            <a:spAutoFit/>
          </a:bodyPr>
          <a:lstStyle/>
          <a:p>
            <a:r>
              <a:rPr lang="sl-SI" sz="2000" dirty="0"/>
              <a:t>Samodejno prevajanje v podpisih</a:t>
            </a:r>
            <a:endParaRPr lang="en-US" sz="2000" dirty="0"/>
          </a:p>
        </p:txBody>
      </p:sp>
      <p:sp>
        <p:nvSpPr>
          <p:cNvPr id="30" name="Rectangle 29"/>
          <p:cNvSpPr/>
          <p:nvPr/>
        </p:nvSpPr>
        <p:spPr>
          <a:xfrm>
            <a:off x="4082122" y="1311070"/>
            <a:ext cx="5357300" cy="523220"/>
          </a:xfrm>
          <a:prstGeom prst="rect">
            <a:avLst/>
          </a:prstGeom>
        </p:spPr>
        <p:txBody>
          <a:bodyPr wrap="none">
            <a:spAutoFit/>
          </a:bodyPr>
          <a:lstStyle/>
          <a:p>
            <a:pPr lvl="1"/>
            <a:r>
              <a:rPr lang="sl-SI" sz="2800" dirty="0" err="1"/>
              <a:t>Cloud</a:t>
            </a:r>
            <a:r>
              <a:rPr lang="sl-SI" sz="2800" dirty="0"/>
              <a:t> </a:t>
            </a:r>
            <a:r>
              <a:rPr lang="sl-SI" sz="2800" dirty="0" err="1"/>
              <a:t>Connector</a:t>
            </a:r>
            <a:r>
              <a:rPr lang="sl-SI" sz="2800" dirty="0"/>
              <a:t> </a:t>
            </a:r>
            <a:r>
              <a:rPr lang="sl-SI" sz="2800" dirty="0" err="1"/>
              <a:t>Edition</a:t>
            </a:r>
            <a:r>
              <a:rPr lang="sl-SI" sz="2800" dirty="0"/>
              <a:t> (CCE)</a:t>
            </a:r>
          </a:p>
        </p:txBody>
      </p:sp>
      <p:sp>
        <p:nvSpPr>
          <p:cNvPr id="31" name="Rectangle 30"/>
          <p:cNvSpPr/>
          <p:nvPr/>
        </p:nvSpPr>
        <p:spPr>
          <a:xfrm>
            <a:off x="9414518" y="4462047"/>
            <a:ext cx="1798698" cy="369332"/>
          </a:xfrm>
          <a:prstGeom prst="rect">
            <a:avLst/>
          </a:prstGeom>
        </p:spPr>
        <p:txBody>
          <a:bodyPr wrap="none">
            <a:spAutoFit/>
          </a:bodyPr>
          <a:lstStyle/>
          <a:p>
            <a:r>
              <a:rPr lang="sl-SI" dirty="0"/>
              <a:t>Namizni telefoni</a:t>
            </a:r>
            <a:endParaRPr lang="en-US" dirty="0"/>
          </a:p>
        </p:txBody>
      </p:sp>
      <p:sp>
        <p:nvSpPr>
          <p:cNvPr id="33" name="Rectangle 32"/>
          <p:cNvSpPr/>
          <p:nvPr/>
        </p:nvSpPr>
        <p:spPr>
          <a:xfrm>
            <a:off x="1806211" y="4967178"/>
            <a:ext cx="4954561" cy="523220"/>
          </a:xfrm>
          <a:prstGeom prst="rect">
            <a:avLst/>
          </a:prstGeom>
        </p:spPr>
        <p:txBody>
          <a:bodyPr wrap="none">
            <a:spAutoFit/>
          </a:bodyPr>
          <a:lstStyle/>
          <a:p>
            <a:pPr lvl="1"/>
            <a:r>
              <a:rPr lang="sl-SI" sz="2800" b="1" dirty="0" err="1"/>
              <a:t>Regionally</a:t>
            </a:r>
            <a:r>
              <a:rPr lang="sl-SI" sz="2800" b="1" dirty="0"/>
              <a:t> </a:t>
            </a:r>
            <a:r>
              <a:rPr lang="sl-SI" sz="2800" b="1" dirty="0" err="1"/>
              <a:t>Hosted</a:t>
            </a:r>
            <a:r>
              <a:rPr lang="sl-SI" sz="2800" b="1" dirty="0"/>
              <a:t> </a:t>
            </a:r>
            <a:r>
              <a:rPr lang="sl-SI" sz="2800" b="1" dirty="0" err="1"/>
              <a:t>Meetings</a:t>
            </a:r>
            <a:endParaRPr lang="sl-SI" sz="2800" b="1" dirty="0"/>
          </a:p>
        </p:txBody>
      </p:sp>
      <p:sp>
        <p:nvSpPr>
          <p:cNvPr id="34" name="Rectangle 33"/>
          <p:cNvSpPr/>
          <p:nvPr/>
        </p:nvSpPr>
        <p:spPr>
          <a:xfrm>
            <a:off x="6760772" y="5217415"/>
            <a:ext cx="3153812" cy="523220"/>
          </a:xfrm>
          <a:prstGeom prst="rect">
            <a:avLst/>
          </a:prstGeom>
        </p:spPr>
        <p:txBody>
          <a:bodyPr wrap="none">
            <a:spAutoFit/>
          </a:bodyPr>
          <a:lstStyle/>
          <a:p>
            <a:r>
              <a:rPr lang="sl-SI" sz="2800" b="1" dirty="0"/>
              <a:t>Razvojna platforma</a:t>
            </a:r>
            <a:endParaRPr lang="en-US" sz="2800" b="1" dirty="0"/>
          </a:p>
        </p:txBody>
      </p:sp>
    </p:spTree>
    <p:extLst>
      <p:ext uri="{BB962C8B-B14F-4D97-AF65-F5344CB8AC3E}">
        <p14:creationId xmlns:p14="http://schemas.microsoft.com/office/powerpoint/2010/main" val="41689955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500"/>
                                        <p:tgtEl>
                                          <p:spTgt spid="17"/>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500"/>
                                        <p:tgtEl>
                                          <p:spTgt spid="1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500"/>
                                        <p:tgtEl>
                                          <p:spTgt spid="20"/>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childTnLst>
                          </p:cTn>
                        </p:par>
                        <p:par>
                          <p:cTn id="76" fill="hold">
                            <p:stCondLst>
                              <p:cond delay="9000"/>
                            </p:stCondLst>
                            <p:childTnLst>
                              <p:par>
                                <p:cTn id="77" presetID="10" presetClass="entr" presetSubtype="0" fill="hold" grpId="0" nodeType="afterEffect">
                                  <p:stCondLst>
                                    <p:cond delay="50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childTnLst>
                                </p:cTn>
                              </p:par>
                            </p:childTnLst>
                          </p:cTn>
                        </p:par>
                        <p:par>
                          <p:cTn id="80" fill="hold">
                            <p:stCondLst>
                              <p:cond delay="10000"/>
                            </p:stCondLst>
                            <p:childTnLst>
                              <p:par>
                                <p:cTn id="81" presetID="10" presetClass="entr" presetSubtype="0" fill="hold" grpId="0" nodeType="after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500"/>
                                        <p:tgtEl>
                                          <p:spTgt spid="22"/>
                                        </p:tgtEl>
                                      </p:cBhvr>
                                    </p:animEffect>
                                  </p:childTnLst>
                                </p:cTn>
                              </p:par>
                            </p:childTnLst>
                          </p:cTn>
                        </p:par>
                        <p:par>
                          <p:cTn id="84" fill="hold">
                            <p:stCondLst>
                              <p:cond delay="10500"/>
                            </p:stCondLst>
                            <p:childTnLst>
                              <p:par>
                                <p:cTn id="85" presetID="10" presetClass="entr" presetSubtype="0"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fade">
                                      <p:cBhvr>
                                        <p:cTn id="87" dur="500"/>
                                        <p:tgtEl>
                                          <p:spTgt spid="23"/>
                                        </p:tgtEl>
                                      </p:cBhvr>
                                    </p:animEffect>
                                  </p:childTnLst>
                                </p:cTn>
                              </p:par>
                            </p:childTnLst>
                          </p:cTn>
                        </p:par>
                        <p:par>
                          <p:cTn id="88" fill="hold">
                            <p:stCondLst>
                              <p:cond delay="11000"/>
                            </p:stCondLst>
                            <p:childTnLst>
                              <p:par>
                                <p:cTn id="89" presetID="10" presetClass="entr" presetSubtype="0" fill="hold" grpId="0" nodeType="after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fade">
                                      <p:cBhvr>
                                        <p:cTn id="91" dur="500"/>
                                        <p:tgtEl>
                                          <p:spTgt spid="24"/>
                                        </p:tgtEl>
                                      </p:cBhvr>
                                    </p:animEffect>
                                  </p:childTnLst>
                                </p:cTn>
                              </p:par>
                            </p:childTnLst>
                          </p:cTn>
                        </p:par>
                        <p:par>
                          <p:cTn id="92" fill="hold">
                            <p:stCondLst>
                              <p:cond delay="11500"/>
                            </p:stCondLst>
                            <p:childTnLst>
                              <p:par>
                                <p:cTn id="93" presetID="10" presetClass="entr" presetSubtype="0" fill="hold" grpId="0" nodeType="after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fade">
                                      <p:cBhvr>
                                        <p:cTn id="95" dur="500"/>
                                        <p:tgtEl>
                                          <p:spTgt spid="25"/>
                                        </p:tgtEl>
                                      </p:cBhvr>
                                    </p:animEffect>
                                  </p:childTnLst>
                                </p:cTn>
                              </p:par>
                            </p:childTnLst>
                          </p:cTn>
                        </p:par>
                        <p:par>
                          <p:cTn id="96" fill="hold">
                            <p:stCondLst>
                              <p:cond delay="12000"/>
                            </p:stCondLst>
                            <p:childTnLst>
                              <p:par>
                                <p:cTn id="97" presetID="10" presetClass="entr" presetSubtype="0"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fade">
                                      <p:cBhvr>
                                        <p:cTn id="99" dur="500"/>
                                        <p:tgtEl>
                                          <p:spTgt spid="26"/>
                                        </p:tgtEl>
                                      </p:cBhvr>
                                    </p:animEffect>
                                  </p:childTnLst>
                                </p:cTn>
                              </p:par>
                            </p:childTnLst>
                          </p:cTn>
                        </p:par>
                        <p:par>
                          <p:cTn id="100" fill="hold">
                            <p:stCondLst>
                              <p:cond delay="12500"/>
                            </p:stCondLst>
                            <p:childTnLst>
                              <p:par>
                                <p:cTn id="101" presetID="10" presetClass="entr" presetSubtype="0" fill="hold" grpId="0" nodeType="after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fade">
                                      <p:cBhvr>
                                        <p:cTn id="103" dur="500"/>
                                        <p:tgtEl>
                                          <p:spTgt spid="27"/>
                                        </p:tgtEl>
                                      </p:cBhvr>
                                    </p:animEffect>
                                  </p:childTnLst>
                                </p:cTn>
                              </p:par>
                            </p:childTnLst>
                          </p:cTn>
                        </p:par>
                        <p:par>
                          <p:cTn id="104" fill="hold">
                            <p:stCondLst>
                              <p:cond delay="13000"/>
                            </p:stCondLst>
                            <p:childTnLst>
                              <p:par>
                                <p:cTn id="105" presetID="10" presetClass="entr" presetSubtype="0" fill="hold" grpId="0" nodeType="after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fade">
                                      <p:cBhvr>
                                        <p:cTn id="107" dur="500"/>
                                        <p:tgtEl>
                                          <p:spTgt spid="28"/>
                                        </p:tgtEl>
                                      </p:cBhvr>
                                    </p:animEffect>
                                  </p:childTnLst>
                                </p:cTn>
                              </p:par>
                            </p:childTnLst>
                          </p:cTn>
                        </p:par>
                        <p:par>
                          <p:cTn id="108" fill="hold">
                            <p:stCondLst>
                              <p:cond delay="13500"/>
                            </p:stCondLst>
                            <p:childTnLst>
                              <p:par>
                                <p:cTn id="109" presetID="10" presetClass="entr" presetSubtype="0" fill="hold" grpId="0"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500"/>
                                        <p:tgtEl>
                                          <p:spTgt spid="29"/>
                                        </p:tgtEl>
                                      </p:cBhvr>
                                    </p:animEffect>
                                  </p:childTnLst>
                                </p:cTn>
                              </p:par>
                            </p:childTnLst>
                          </p:cTn>
                        </p:par>
                        <p:par>
                          <p:cTn id="112" fill="hold">
                            <p:stCondLst>
                              <p:cond delay="14000"/>
                            </p:stCondLst>
                            <p:childTnLst>
                              <p:par>
                                <p:cTn id="113" presetID="10" presetClass="entr" presetSubtype="0" fill="hold" grpId="0" nodeType="afterEffect">
                                  <p:stCondLst>
                                    <p:cond delay="0"/>
                                  </p:stCondLst>
                                  <p:childTnLst>
                                    <p:set>
                                      <p:cBhvr>
                                        <p:cTn id="114" dur="1" fill="hold">
                                          <p:stCondLst>
                                            <p:cond delay="0"/>
                                          </p:stCondLst>
                                        </p:cTn>
                                        <p:tgtEl>
                                          <p:spTgt spid="30"/>
                                        </p:tgtEl>
                                        <p:attrNameLst>
                                          <p:attrName>style.visibility</p:attrName>
                                        </p:attrNameLst>
                                      </p:cBhvr>
                                      <p:to>
                                        <p:strVal val="visible"/>
                                      </p:to>
                                    </p:set>
                                    <p:animEffect transition="in" filter="fade">
                                      <p:cBhvr>
                                        <p:cTn id="115" dur="500"/>
                                        <p:tgtEl>
                                          <p:spTgt spid="30"/>
                                        </p:tgtEl>
                                      </p:cBhvr>
                                    </p:animEffect>
                                  </p:childTnLst>
                                </p:cTn>
                              </p:par>
                            </p:childTnLst>
                          </p:cTn>
                        </p:par>
                        <p:par>
                          <p:cTn id="116" fill="hold">
                            <p:stCondLst>
                              <p:cond delay="14500"/>
                            </p:stCondLst>
                            <p:childTnLst>
                              <p:par>
                                <p:cTn id="117" presetID="10" presetClass="entr" presetSubtype="0" fill="hold" grpId="0" nodeType="afterEffect">
                                  <p:stCondLst>
                                    <p:cond delay="0"/>
                                  </p:stCondLst>
                                  <p:childTnLst>
                                    <p:set>
                                      <p:cBhvr>
                                        <p:cTn id="118" dur="1" fill="hold">
                                          <p:stCondLst>
                                            <p:cond delay="0"/>
                                          </p:stCondLst>
                                        </p:cTn>
                                        <p:tgtEl>
                                          <p:spTgt spid="31"/>
                                        </p:tgtEl>
                                        <p:attrNameLst>
                                          <p:attrName>style.visibility</p:attrName>
                                        </p:attrNameLst>
                                      </p:cBhvr>
                                      <p:to>
                                        <p:strVal val="visible"/>
                                      </p:to>
                                    </p:set>
                                    <p:animEffect transition="in" filter="fade">
                                      <p:cBhvr>
                                        <p:cTn id="119" dur="500"/>
                                        <p:tgtEl>
                                          <p:spTgt spid="31"/>
                                        </p:tgtEl>
                                      </p:cBhvr>
                                    </p:animEffect>
                                  </p:childTnLst>
                                </p:cTn>
                              </p:par>
                            </p:childTnLst>
                          </p:cTn>
                        </p:par>
                        <p:par>
                          <p:cTn id="120" fill="hold">
                            <p:stCondLst>
                              <p:cond delay="15000"/>
                            </p:stCondLst>
                            <p:childTnLst>
                              <p:par>
                                <p:cTn id="121" presetID="10" presetClass="entr" presetSubtype="0" fill="hold" grpId="0" nodeType="afterEffect">
                                  <p:stCondLst>
                                    <p:cond delay="0"/>
                                  </p:stCondLst>
                                  <p:childTnLst>
                                    <p:set>
                                      <p:cBhvr>
                                        <p:cTn id="122" dur="1" fill="hold">
                                          <p:stCondLst>
                                            <p:cond delay="0"/>
                                          </p:stCondLst>
                                        </p:cTn>
                                        <p:tgtEl>
                                          <p:spTgt spid="33"/>
                                        </p:tgtEl>
                                        <p:attrNameLst>
                                          <p:attrName>style.visibility</p:attrName>
                                        </p:attrNameLst>
                                      </p:cBhvr>
                                      <p:to>
                                        <p:strVal val="visible"/>
                                      </p:to>
                                    </p:set>
                                    <p:animEffect transition="in" filter="fade">
                                      <p:cBhvr>
                                        <p:cTn id="123" dur="500"/>
                                        <p:tgtEl>
                                          <p:spTgt spid="33"/>
                                        </p:tgtEl>
                                      </p:cBhvr>
                                    </p:animEffect>
                                  </p:childTnLst>
                                </p:cTn>
                              </p:par>
                            </p:childTnLst>
                          </p:cTn>
                        </p:par>
                      </p:childTnLst>
                    </p:cTn>
                  </p:par>
                  <p:par>
                    <p:cTn id="124" fill="hold">
                      <p:stCondLst>
                        <p:cond delay="indefinite"/>
                      </p:stCondLst>
                      <p:childTnLst>
                        <p:par>
                          <p:cTn id="125" fill="hold">
                            <p:stCondLst>
                              <p:cond delay="0"/>
                            </p:stCondLst>
                            <p:childTnLst>
                              <p:par>
                                <p:cTn id="126" presetID="3" presetClass="emph" presetSubtype="1" grpId="1" nodeType="clickEffect">
                                  <p:stCondLst>
                                    <p:cond delay="0"/>
                                  </p:stCondLst>
                                  <p:childTnLst>
                                    <p:set>
                                      <p:cBhvr override="childStyle">
                                        <p:cTn id="127" dur="indefinite"/>
                                        <p:tgtEl>
                                          <p:spTgt spid="4"/>
                                        </p:tgtEl>
                                        <p:attrNameLst>
                                          <p:attrName>style.color</p:attrName>
                                        </p:attrNameLst>
                                      </p:cBhvr>
                                      <p:to>
                                        <p:clrVal>
                                          <a:srgbClr val="E4491C"/>
                                        </p:clrVal>
                                      </p:to>
                                    </p:set>
                                  </p:childTnLst>
                                </p:cTn>
                              </p:par>
                            </p:childTnLst>
                          </p:cTn>
                        </p:par>
                        <p:par>
                          <p:cTn id="128" fill="hold">
                            <p:stCondLst>
                              <p:cond delay="0"/>
                            </p:stCondLst>
                            <p:childTnLst>
                              <p:par>
                                <p:cTn id="129" presetID="3" presetClass="emph" presetSubtype="1" grpId="1" nodeType="afterEffect">
                                  <p:stCondLst>
                                    <p:cond delay="500"/>
                                  </p:stCondLst>
                                  <p:childTnLst>
                                    <p:set>
                                      <p:cBhvr override="childStyle">
                                        <p:cTn id="130" dur="indefinite"/>
                                        <p:tgtEl>
                                          <p:spTgt spid="25"/>
                                        </p:tgtEl>
                                        <p:attrNameLst>
                                          <p:attrName>style.color</p:attrName>
                                        </p:attrNameLst>
                                      </p:cBhvr>
                                      <p:to>
                                        <p:clrVal>
                                          <a:srgbClr val="E4491C"/>
                                        </p:clrVal>
                                      </p:to>
                                    </p:set>
                                  </p:childTnLst>
                                </p:cTn>
                              </p:par>
                            </p:childTnLst>
                          </p:cTn>
                        </p:par>
                        <p:par>
                          <p:cTn id="131" fill="hold">
                            <p:stCondLst>
                              <p:cond delay="500"/>
                            </p:stCondLst>
                            <p:childTnLst>
                              <p:par>
                                <p:cTn id="132" presetID="3" presetClass="emph" presetSubtype="1" grpId="1" nodeType="afterEffect">
                                  <p:stCondLst>
                                    <p:cond delay="500"/>
                                  </p:stCondLst>
                                  <p:childTnLst>
                                    <p:set>
                                      <p:cBhvr override="childStyle">
                                        <p:cTn id="133" dur="indefinite"/>
                                        <p:tgtEl>
                                          <p:spTgt spid="34"/>
                                        </p:tgtEl>
                                        <p:attrNameLst>
                                          <p:attrName>style.color</p:attrName>
                                        </p:attrNameLst>
                                      </p:cBhvr>
                                      <p:to>
                                        <p:clrVal>
                                          <a:srgbClr val="E4491C"/>
                                        </p:clrVal>
                                      </p:to>
                                    </p:set>
                                  </p:childTnLst>
                                </p:cTn>
                              </p:par>
                            </p:childTnLst>
                          </p:cTn>
                        </p:par>
                        <p:par>
                          <p:cTn id="134" fill="hold">
                            <p:stCondLst>
                              <p:cond delay="1000"/>
                            </p:stCondLst>
                            <p:childTnLst>
                              <p:par>
                                <p:cTn id="135" presetID="3" presetClass="emph" presetSubtype="1" grpId="1" nodeType="afterEffect">
                                  <p:stCondLst>
                                    <p:cond delay="500"/>
                                  </p:stCondLst>
                                  <p:childTnLst>
                                    <p:set>
                                      <p:cBhvr override="childStyle">
                                        <p:cTn id="136" dur="indefinite"/>
                                        <p:tgtEl>
                                          <p:spTgt spid="12"/>
                                        </p:tgtEl>
                                        <p:attrNameLst>
                                          <p:attrName>style.color</p:attrName>
                                        </p:attrNameLst>
                                      </p:cBhvr>
                                      <p:to>
                                        <p:clrVal>
                                          <a:srgbClr val="E4491C"/>
                                        </p:clrVal>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P spid="7" grpId="0"/>
      <p:bldP spid="8" grpId="0"/>
      <p:bldP spid="9" grpId="0"/>
      <p:bldP spid="10" grpId="0"/>
      <p:bldP spid="11" grpId="0"/>
      <p:bldP spid="12" grpId="0"/>
      <p:bldP spid="12" grpId="1"/>
      <p:bldP spid="13" grpId="0"/>
      <p:bldP spid="14" grpId="0"/>
      <p:bldP spid="15" grpId="0"/>
      <p:bldP spid="16" grpId="0"/>
      <p:bldP spid="17" grpId="0"/>
      <p:bldP spid="18" grpId="0"/>
      <p:bldP spid="19" grpId="0"/>
      <p:bldP spid="20" grpId="0"/>
      <p:bldP spid="21" grpId="0"/>
      <p:bldP spid="22" grpId="0"/>
      <p:bldP spid="23" grpId="0"/>
      <p:bldP spid="24" grpId="0"/>
      <p:bldP spid="25" grpId="0"/>
      <p:bldP spid="25" grpId="1"/>
      <p:bldP spid="26" grpId="0"/>
      <p:bldP spid="27" grpId="0"/>
      <p:bldP spid="28" grpId="0"/>
      <p:bldP spid="29" grpId="0"/>
      <p:bldP spid="30" grpId="0"/>
      <p:bldP spid="31" grpId="0"/>
      <p:bldP spid="33" grpId="0"/>
      <p:bldP spid="34" grpId="0"/>
      <p:bldP spid="34"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4637" y="2125677"/>
            <a:ext cx="11272191" cy="1181862"/>
          </a:xfrm>
        </p:spPr>
        <p:txBody>
          <a:bodyPr/>
          <a:lstStyle/>
          <a:p>
            <a:r>
              <a:rPr lang="sl-SI" dirty="0" err="1"/>
              <a:t>Cloud</a:t>
            </a:r>
            <a:r>
              <a:rPr lang="sl-SI" dirty="0"/>
              <a:t> PBX</a:t>
            </a:r>
            <a:endParaRPr lang="en-US" dirty="0"/>
          </a:p>
        </p:txBody>
      </p:sp>
      <p:sp>
        <p:nvSpPr>
          <p:cNvPr id="5" name="Text Placeholder 4"/>
          <p:cNvSpPr>
            <a:spLocks noGrp="1"/>
          </p:cNvSpPr>
          <p:nvPr>
            <p:ph type="body" sz="quarter" idx="12"/>
          </p:nvPr>
        </p:nvSpPr>
        <p:spPr>
          <a:xfrm>
            <a:off x="274637" y="3209230"/>
            <a:ext cx="10058401" cy="738664"/>
          </a:xfrm>
        </p:spPr>
        <p:txBody>
          <a:bodyPr/>
          <a:lstStyle/>
          <a:p>
            <a:r>
              <a:rPr lang="sl-SI" dirty="0"/>
              <a:t>Novosti v Skype for Business</a:t>
            </a:r>
            <a:endParaRPr lang="en-US" dirty="0"/>
          </a:p>
        </p:txBody>
      </p:sp>
    </p:spTree>
    <p:extLst>
      <p:ext uri="{BB962C8B-B14F-4D97-AF65-F5344CB8AC3E}">
        <p14:creationId xmlns:p14="http://schemas.microsoft.com/office/powerpoint/2010/main" val="61505176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sl-SI" dirty="0"/>
              <a:t>Novosti v </a:t>
            </a:r>
            <a:r>
              <a:rPr lang="sl-SI" dirty="0" err="1"/>
              <a:t>Cloud</a:t>
            </a:r>
            <a:r>
              <a:rPr lang="sl-SI" dirty="0"/>
              <a:t> PBX</a:t>
            </a:r>
            <a:endParaRPr lang="en-US" dirty="0"/>
          </a:p>
        </p:txBody>
      </p:sp>
      <p:sp>
        <p:nvSpPr>
          <p:cNvPr id="4" name="Text Placeholder 3"/>
          <p:cNvSpPr>
            <a:spLocks noGrp="1"/>
          </p:cNvSpPr>
          <p:nvPr>
            <p:ph type="body" sz="quarter" idx="10"/>
          </p:nvPr>
        </p:nvSpPr>
        <p:spPr>
          <a:xfrm>
            <a:off x="274638" y="1212850"/>
            <a:ext cx="11888787" cy="2579168"/>
          </a:xfrm>
        </p:spPr>
        <p:txBody>
          <a:bodyPr/>
          <a:lstStyle/>
          <a:p>
            <a:r>
              <a:rPr lang="sl-SI" dirty="0" err="1"/>
              <a:t>Cloud</a:t>
            </a:r>
            <a:r>
              <a:rPr lang="sl-SI" dirty="0"/>
              <a:t> PBX - telefonska centrala v Office 365</a:t>
            </a:r>
          </a:p>
          <a:p>
            <a:pPr marL="685800" lvl="1" indent="-457200">
              <a:buFont typeface="Arial" panose="020B0604020202020204" pitchFamily="34" charset="0"/>
              <a:buChar char="•"/>
            </a:pPr>
            <a:r>
              <a:rPr lang="sl-SI" dirty="0"/>
              <a:t>Povezljivost s PSTN (PSTN </a:t>
            </a:r>
            <a:r>
              <a:rPr lang="sl-SI" dirty="0" err="1"/>
              <a:t>Calling</a:t>
            </a:r>
            <a:r>
              <a:rPr lang="sl-SI" dirty="0"/>
              <a:t>)</a:t>
            </a:r>
          </a:p>
          <a:p>
            <a:pPr marL="685800" lvl="1" indent="-457200">
              <a:buFont typeface="Arial" panose="020B0604020202020204" pitchFamily="34" charset="0"/>
              <a:buChar char="•"/>
            </a:pPr>
            <a:r>
              <a:rPr lang="sl-SI" dirty="0"/>
              <a:t>Samodejni odzivnik in posredovalec (</a:t>
            </a:r>
            <a:r>
              <a:rPr lang="sl-SI" dirty="0" err="1"/>
              <a:t>Organizational</a:t>
            </a:r>
            <a:r>
              <a:rPr lang="sl-SI" dirty="0"/>
              <a:t> </a:t>
            </a:r>
            <a:r>
              <a:rPr lang="sl-SI" dirty="0" err="1"/>
              <a:t>Auto-Attendant</a:t>
            </a:r>
            <a:r>
              <a:rPr lang="sl-SI" dirty="0"/>
              <a:t>)</a:t>
            </a:r>
          </a:p>
          <a:p>
            <a:pPr marL="685800" lvl="1" indent="-457200">
              <a:buFont typeface="Arial" panose="020B0604020202020204" pitchFamily="34" charset="0"/>
              <a:buChar char="•"/>
            </a:pPr>
            <a:r>
              <a:rPr lang="sl-SI" dirty="0"/>
              <a:t>Čakalne vrste (Call </a:t>
            </a:r>
            <a:r>
              <a:rPr lang="sl-SI" dirty="0" err="1"/>
              <a:t>Queues</a:t>
            </a:r>
            <a:r>
              <a:rPr lang="sl-SI" dirty="0"/>
              <a:t>)</a:t>
            </a:r>
          </a:p>
          <a:p>
            <a:pPr marL="685800" lvl="1" indent="-457200">
              <a:buFont typeface="Arial" panose="020B0604020202020204" pitchFamily="34" charset="0"/>
              <a:buChar char="•"/>
            </a:pPr>
            <a:r>
              <a:rPr lang="sl-SI" dirty="0"/>
              <a:t>Nadzor in poročanje</a:t>
            </a:r>
          </a:p>
        </p:txBody>
      </p:sp>
    </p:spTree>
    <p:extLst>
      <p:ext uri="{BB962C8B-B14F-4D97-AF65-F5344CB8AC3E}">
        <p14:creationId xmlns:p14="http://schemas.microsoft.com/office/powerpoint/2010/main" val="1864789751"/>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err="1"/>
              <a:t>Cloud</a:t>
            </a:r>
            <a:r>
              <a:rPr lang="sl-SI" dirty="0"/>
              <a:t> PBX in povezljivost s PSTN</a:t>
            </a:r>
            <a:endParaRPr lang="en-US" dirty="0"/>
          </a:p>
        </p:txBody>
      </p:sp>
      <p:sp>
        <p:nvSpPr>
          <p:cNvPr id="3" name="Text Placeholder 2"/>
          <p:cNvSpPr>
            <a:spLocks noGrp="1"/>
          </p:cNvSpPr>
          <p:nvPr>
            <p:ph type="body" sz="quarter" idx="10"/>
          </p:nvPr>
        </p:nvSpPr>
        <p:spPr>
          <a:xfrm>
            <a:off x="274639" y="1211287"/>
            <a:ext cx="5486399" cy="4385816"/>
          </a:xfrm>
        </p:spPr>
        <p:txBody>
          <a:bodyPr/>
          <a:lstStyle/>
          <a:p>
            <a:r>
              <a:rPr lang="en-US" b="1" dirty="0">
                <a:solidFill>
                  <a:srgbClr val="000000"/>
                </a:solidFill>
                <a:latin typeface="+mn-lt"/>
              </a:rPr>
              <a:t>Cloud PBX</a:t>
            </a:r>
            <a:r>
              <a:rPr lang="en-US" dirty="0">
                <a:solidFill>
                  <a:srgbClr val="000000"/>
                </a:solidFill>
                <a:latin typeface="+mn-lt"/>
              </a:rPr>
              <a:t> </a:t>
            </a:r>
            <a:r>
              <a:rPr lang="sl-SI" dirty="0">
                <a:solidFill>
                  <a:srgbClr val="000000"/>
                </a:solidFill>
                <a:latin typeface="+mn-lt"/>
              </a:rPr>
              <a:t>je telefonska centrala v </a:t>
            </a:r>
            <a:r>
              <a:rPr lang="en-US" dirty="0">
                <a:solidFill>
                  <a:srgbClr val="000000"/>
                </a:solidFill>
                <a:latin typeface="+mn-lt"/>
              </a:rPr>
              <a:t>Skype for Business Online</a:t>
            </a:r>
          </a:p>
          <a:p>
            <a:pPr marL="342900" indent="-342900">
              <a:buFont typeface="Arial" panose="020B0604020202020204" pitchFamily="34" charset="0"/>
              <a:buChar char="•"/>
            </a:pPr>
            <a:r>
              <a:rPr lang="sl-SI" sz="2000" dirty="0">
                <a:solidFill>
                  <a:schemeClr val="bg2">
                    <a:lumMod val="25000"/>
                  </a:schemeClr>
                </a:solidFill>
              </a:rPr>
              <a:t>Dodeljevanje telefonskih številk</a:t>
            </a:r>
            <a:r>
              <a:rPr lang="en-US" sz="2000" dirty="0">
                <a:solidFill>
                  <a:schemeClr val="bg2">
                    <a:lumMod val="25000"/>
                  </a:schemeClr>
                </a:solidFill>
              </a:rPr>
              <a:t> (DID) </a:t>
            </a:r>
            <a:r>
              <a:rPr lang="sl-SI" sz="2000" dirty="0">
                <a:solidFill>
                  <a:schemeClr val="bg2">
                    <a:lumMod val="25000"/>
                  </a:schemeClr>
                </a:solidFill>
              </a:rPr>
              <a:t>uporabnikom</a:t>
            </a:r>
            <a:endParaRPr lang="en-US" sz="2000" dirty="0">
              <a:solidFill>
                <a:schemeClr val="bg2">
                  <a:lumMod val="25000"/>
                </a:schemeClr>
              </a:solidFill>
            </a:endParaRPr>
          </a:p>
          <a:p>
            <a:pPr marL="342900" indent="-342900">
              <a:buFont typeface="Arial" panose="020B0604020202020204" pitchFamily="34" charset="0"/>
              <a:buChar char="•"/>
            </a:pPr>
            <a:r>
              <a:rPr lang="sl-SI" sz="2000" dirty="0">
                <a:solidFill>
                  <a:schemeClr val="bg2">
                    <a:lumMod val="25000"/>
                  </a:schemeClr>
                </a:solidFill>
              </a:rPr>
              <a:t>Funkcionalnosti telefonije </a:t>
            </a:r>
            <a:r>
              <a:rPr lang="en-US" sz="2000" dirty="0">
                <a:solidFill>
                  <a:schemeClr val="bg2">
                    <a:lumMod val="25000"/>
                  </a:schemeClr>
                </a:solidFill>
              </a:rPr>
              <a:t>(</a:t>
            </a:r>
            <a:r>
              <a:rPr lang="sl-SI" sz="2000" dirty="0">
                <a:solidFill>
                  <a:schemeClr val="bg2">
                    <a:lumMod val="25000"/>
                  </a:schemeClr>
                </a:solidFill>
              </a:rPr>
              <a:t>klicanje v PSTN</a:t>
            </a:r>
            <a:r>
              <a:rPr lang="en-US" sz="2000" dirty="0">
                <a:solidFill>
                  <a:schemeClr val="bg2">
                    <a:lumMod val="25000"/>
                  </a:schemeClr>
                </a:solidFill>
              </a:rPr>
              <a:t>, </a:t>
            </a:r>
            <a:r>
              <a:rPr lang="sl-SI" sz="2000" dirty="0">
                <a:solidFill>
                  <a:schemeClr val="bg2">
                    <a:lumMod val="25000"/>
                  </a:schemeClr>
                </a:solidFill>
              </a:rPr>
              <a:t>posredovanje, preusmeritve, vzporedno zvonjenje</a:t>
            </a:r>
            <a:r>
              <a:rPr lang="en-US" sz="2000" dirty="0">
                <a:solidFill>
                  <a:schemeClr val="bg2">
                    <a:lumMod val="25000"/>
                  </a:schemeClr>
                </a:solidFill>
              </a:rPr>
              <a:t>, </a:t>
            </a:r>
            <a:r>
              <a:rPr lang="sl-SI" sz="2000" dirty="0">
                <a:solidFill>
                  <a:schemeClr val="bg2">
                    <a:lumMod val="25000"/>
                  </a:schemeClr>
                </a:solidFill>
              </a:rPr>
              <a:t>čakalne vrste, prevzemanje, glasovna pošta, priklop namiznega telefona itd.</a:t>
            </a:r>
            <a:r>
              <a:rPr lang="en-US" sz="2000" dirty="0">
                <a:solidFill>
                  <a:schemeClr val="bg2">
                    <a:lumMod val="25000"/>
                  </a:schemeClr>
                </a:solidFill>
              </a:rPr>
              <a:t>)</a:t>
            </a:r>
          </a:p>
          <a:p>
            <a:pPr marL="342900" indent="-342900">
              <a:buFont typeface="Arial" panose="020B0604020202020204" pitchFamily="34" charset="0"/>
              <a:buChar char="•"/>
            </a:pPr>
            <a:r>
              <a:rPr lang="sl-SI" sz="2000" dirty="0" err="1">
                <a:solidFill>
                  <a:schemeClr val="bg2">
                    <a:lumMod val="25000"/>
                  </a:schemeClr>
                </a:solidFill>
              </a:rPr>
              <a:t>Cloud</a:t>
            </a:r>
            <a:r>
              <a:rPr lang="sl-SI" sz="2000" dirty="0">
                <a:solidFill>
                  <a:schemeClr val="bg2">
                    <a:lumMod val="25000"/>
                  </a:schemeClr>
                </a:solidFill>
              </a:rPr>
              <a:t> PBX ne zagotavlja povezljivosti s PSTN</a:t>
            </a:r>
            <a:r>
              <a:rPr lang="en-US" sz="2000" dirty="0">
                <a:solidFill>
                  <a:schemeClr val="bg2">
                    <a:lumMod val="25000"/>
                  </a:schemeClr>
                </a:solidFill>
              </a:rPr>
              <a:t> (Public Switched Telephone Network)</a:t>
            </a:r>
          </a:p>
        </p:txBody>
      </p:sp>
      <p:sp>
        <p:nvSpPr>
          <p:cNvPr id="4" name="Text Placeholder 2"/>
          <p:cNvSpPr txBox="1">
            <a:spLocks/>
          </p:cNvSpPr>
          <p:nvPr/>
        </p:nvSpPr>
        <p:spPr>
          <a:xfrm>
            <a:off x="5930205" y="1212851"/>
            <a:ext cx="6043319" cy="5170005"/>
          </a:xfrm>
          <a:prstGeom prst="rect">
            <a:avLst/>
          </a:prstGeom>
        </p:spPr>
        <p:txBody>
          <a:bodyPr vert="horz" wrap="square" lIns="146304" tIns="91440" rIns="146304" bIns="91440" rtlCol="0">
            <a:spAutoFit/>
          </a:bodyPr>
          <a:lstStyle>
            <a:lvl1pPr marL="0" marR="0" indent="0" algn="l" defTabSz="932742" rtl="0" eaLnBrk="1" fontAlgn="auto" latinLnBrk="0" hangingPunct="1">
              <a:lnSpc>
                <a:spcPct val="90000"/>
              </a:lnSpc>
              <a:spcBef>
                <a:spcPct val="20000"/>
              </a:spcBef>
              <a:spcAft>
                <a:spcPts val="0"/>
              </a:spcAft>
              <a:buClrTx/>
              <a:buSzPct val="90000"/>
              <a:buFont typeface="Arial" pitchFamily="34" charset="0"/>
              <a:buNone/>
              <a:tabLst/>
              <a:defRPr sz="4000" kern="1200" spc="0" baseline="0">
                <a:gradFill>
                  <a:gsLst>
                    <a:gs pos="1250">
                      <a:schemeClr val="tx2"/>
                    </a:gs>
                    <a:gs pos="99000">
                      <a:schemeClr val="tx2"/>
                    </a:gs>
                  </a:gsLst>
                  <a:lin ang="5400000" scaled="0"/>
                </a:gradFill>
                <a:latin typeface="+mj-lt"/>
                <a:ea typeface="+mn-ea"/>
                <a:cs typeface="+mn-cs"/>
              </a:defRPr>
            </a:lvl1pPr>
            <a:lvl2pPr marL="0" marR="0" indent="0" algn="l" defTabSz="932742" rtl="0" eaLnBrk="1" fontAlgn="auto" latinLnBrk="0" hangingPunct="1">
              <a:lnSpc>
                <a:spcPct val="90000"/>
              </a:lnSpc>
              <a:spcBef>
                <a:spcPct val="20000"/>
              </a:spcBef>
              <a:spcAft>
                <a:spcPts val="0"/>
              </a:spcAft>
              <a:buClrTx/>
              <a:buSzPct val="90000"/>
              <a:buFontTx/>
              <a:buNone/>
              <a:tabLst/>
              <a:defRPr sz="1999" kern="1200" spc="0" baseline="0">
                <a:gradFill>
                  <a:gsLst>
                    <a:gs pos="1250">
                      <a:schemeClr val="tx1"/>
                    </a:gs>
                    <a:gs pos="100000">
                      <a:schemeClr val="tx1"/>
                    </a:gs>
                  </a:gsLst>
                  <a:lin ang="5400000" scaled="0"/>
                </a:gradFill>
                <a:latin typeface="+mn-lt"/>
                <a:ea typeface="+mn-ea"/>
                <a:cs typeface="+mn-cs"/>
              </a:defRPr>
            </a:lvl2pPr>
            <a:lvl3pPr marL="228510" marR="0" indent="0" algn="l" defTabSz="932742" rtl="0" eaLnBrk="1" fontAlgn="auto" latinLnBrk="0" hangingPunct="1">
              <a:lnSpc>
                <a:spcPct val="90000"/>
              </a:lnSpc>
              <a:spcBef>
                <a:spcPct val="20000"/>
              </a:spcBef>
              <a:spcAft>
                <a:spcPts val="0"/>
              </a:spcAft>
              <a:buClrTx/>
              <a:buSzPct val="90000"/>
              <a:buFont typeface="Arial" pitchFamily="34" charset="0"/>
              <a:buNone/>
              <a:tabLst/>
              <a:defRPr sz="2000" kern="1200" spc="0" baseline="0">
                <a:gradFill>
                  <a:gsLst>
                    <a:gs pos="1250">
                      <a:schemeClr val="tx1"/>
                    </a:gs>
                    <a:gs pos="100000">
                      <a:schemeClr val="tx1"/>
                    </a:gs>
                  </a:gsLst>
                  <a:lin ang="5400000" scaled="0"/>
                </a:gradFill>
                <a:latin typeface="+mn-lt"/>
                <a:ea typeface="+mn-ea"/>
                <a:cs typeface="+mn-cs"/>
              </a:defRPr>
            </a:lvl3pPr>
            <a:lvl4pPr marL="457019" marR="0" indent="0" algn="l" defTabSz="932742" rtl="0" eaLnBrk="1" fontAlgn="auto" latinLnBrk="0" hangingPunct="1">
              <a:lnSpc>
                <a:spcPct val="90000"/>
              </a:lnSpc>
              <a:spcBef>
                <a:spcPct val="20000"/>
              </a:spcBef>
              <a:spcAft>
                <a:spcPts val="0"/>
              </a:spcAft>
              <a:buClrTx/>
              <a:buSzPct val="90000"/>
              <a:buFont typeface="Arial" pitchFamily="34" charset="0"/>
              <a:buNone/>
              <a:tabLst/>
              <a:defRPr sz="1800" kern="1200" spc="0" baseline="0">
                <a:gradFill>
                  <a:gsLst>
                    <a:gs pos="1250">
                      <a:schemeClr val="tx1"/>
                    </a:gs>
                    <a:gs pos="100000">
                      <a:schemeClr val="tx1"/>
                    </a:gs>
                  </a:gsLst>
                  <a:lin ang="5400000" scaled="0"/>
                </a:gradFill>
                <a:latin typeface="+mn-lt"/>
                <a:ea typeface="+mn-ea"/>
                <a:cs typeface="+mn-cs"/>
              </a:defRPr>
            </a:lvl4pPr>
            <a:lvl5pPr marL="685529" marR="0" indent="0" algn="l" defTabSz="932742" rtl="0" eaLnBrk="1" fontAlgn="auto" latinLnBrk="0" hangingPunct="1">
              <a:lnSpc>
                <a:spcPct val="90000"/>
              </a:lnSpc>
              <a:spcBef>
                <a:spcPct val="20000"/>
              </a:spcBef>
              <a:spcAft>
                <a:spcPts val="0"/>
              </a:spcAft>
              <a:buClrTx/>
              <a:buSzPct val="90000"/>
              <a:buFont typeface="Arial" pitchFamily="34" charset="0"/>
              <a:buNone/>
              <a:tabLst/>
              <a:defRPr sz="18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spcBef>
                <a:spcPts val="1224"/>
              </a:spcBef>
              <a:buClr>
                <a:schemeClr val="tx1"/>
              </a:buClr>
            </a:pPr>
            <a:r>
              <a:rPr lang="sl-SI" sz="3000" b="1" dirty="0">
                <a:solidFill>
                  <a:srgbClr val="000000"/>
                </a:solidFill>
                <a:latin typeface="+mn-lt"/>
              </a:rPr>
              <a:t>Povezljivost s </a:t>
            </a:r>
            <a:r>
              <a:rPr lang="en-US" sz="3000" b="1" dirty="0">
                <a:solidFill>
                  <a:srgbClr val="000000"/>
                </a:solidFill>
                <a:latin typeface="+mn-lt"/>
              </a:rPr>
              <a:t>PSTN</a:t>
            </a:r>
          </a:p>
          <a:p>
            <a:pPr lvl="1"/>
            <a:r>
              <a:rPr lang="sl-SI" dirty="0"/>
              <a:t>Telefonski centrali (</a:t>
            </a:r>
            <a:r>
              <a:rPr lang="en-US" dirty="0"/>
              <a:t>PBX</a:t>
            </a:r>
            <a:r>
              <a:rPr lang="sl-SI" dirty="0"/>
              <a:t>) omogoča povezljivost z javnim telefonskim omrežjem</a:t>
            </a:r>
            <a:r>
              <a:rPr lang="en-US" dirty="0"/>
              <a:t> (PSTN)</a:t>
            </a:r>
            <a:r>
              <a:rPr lang="sl-SI" dirty="0"/>
              <a:t>; možnost klicanja na stacionarne in mobilne telefone</a:t>
            </a:r>
            <a:endParaRPr lang="en-US" dirty="0"/>
          </a:p>
          <a:p>
            <a:r>
              <a:rPr lang="en-US" sz="3000" dirty="0">
                <a:solidFill>
                  <a:srgbClr val="000000"/>
                </a:solidFill>
                <a:latin typeface="+mn-lt"/>
              </a:rPr>
              <a:t>Cloud PBX </a:t>
            </a:r>
            <a:r>
              <a:rPr lang="sl-SI" sz="3000" dirty="0">
                <a:solidFill>
                  <a:srgbClr val="000000"/>
                </a:solidFill>
                <a:latin typeface="+mn-lt"/>
              </a:rPr>
              <a:t>lahko povežemo s PSTN na 2 načina</a:t>
            </a:r>
            <a:endParaRPr lang="en-US" sz="3000" dirty="0">
              <a:solidFill>
                <a:srgbClr val="000000"/>
              </a:solidFill>
              <a:latin typeface="+mn-lt"/>
            </a:endParaRPr>
          </a:p>
          <a:p>
            <a:pPr marL="342900" lvl="1" indent="-342900">
              <a:buFont typeface="Arial" panose="020B0604020202020204" pitchFamily="34" charset="0"/>
              <a:buChar char="•"/>
            </a:pPr>
            <a:r>
              <a:rPr lang="en-US" b="1" dirty="0"/>
              <a:t>PSTN Calling Add-on</a:t>
            </a:r>
          </a:p>
          <a:p>
            <a:pPr marL="355600" lvl="3"/>
            <a:r>
              <a:rPr lang="sl-SI" dirty="0"/>
              <a:t>Microsoft kot telefonski operater</a:t>
            </a:r>
          </a:p>
          <a:p>
            <a:pPr marL="355600" lvl="3"/>
            <a:r>
              <a:rPr lang="sl-SI" dirty="0"/>
              <a:t>Zakupljene minute pri Microsoftu</a:t>
            </a:r>
            <a:endParaRPr lang="en-US" dirty="0"/>
          </a:p>
          <a:p>
            <a:pPr marL="355600" lvl="3"/>
            <a:r>
              <a:rPr lang="sl-SI" dirty="0"/>
              <a:t>Na razpolago samo v nekaj državah</a:t>
            </a:r>
            <a:endParaRPr lang="en-US" dirty="0"/>
          </a:p>
          <a:p>
            <a:pPr marL="342900" lvl="1" indent="-342900">
              <a:buFont typeface="Arial" panose="020B0604020202020204" pitchFamily="34" charset="0"/>
              <a:buChar char="•"/>
            </a:pPr>
            <a:r>
              <a:rPr lang="sl-SI" b="1" dirty="0"/>
              <a:t>Lokalna infrastruktura za povezavo s </a:t>
            </a:r>
            <a:r>
              <a:rPr lang="en-US" b="1" dirty="0"/>
              <a:t>PSTN</a:t>
            </a:r>
            <a:endParaRPr lang="sl-SI" b="1" dirty="0"/>
          </a:p>
          <a:p>
            <a:pPr marL="355600" lvl="3"/>
            <a:r>
              <a:rPr lang="sl-SI" dirty="0"/>
              <a:t>Povezovanje </a:t>
            </a:r>
            <a:r>
              <a:rPr lang="sl-SI" dirty="0" err="1"/>
              <a:t>Cloud</a:t>
            </a:r>
            <a:r>
              <a:rPr lang="sl-SI" dirty="0"/>
              <a:t> PBX (Skype for Business </a:t>
            </a:r>
            <a:r>
              <a:rPr lang="sl-SI" dirty="0" err="1"/>
              <a:t>Online</a:t>
            </a:r>
            <a:r>
              <a:rPr lang="sl-SI" dirty="0"/>
              <a:t>) preko obstoječega operaterja</a:t>
            </a:r>
          </a:p>
          <a:p>
            <a:pPr marL="355600" lvl="3"/>
            <a:r>
              <a:rPr lang="sl-SI" dirty="0"/>
              <a:t>Na razpolago po celem svetu</a:t>
            </a:r>
          </a:p>
          <a:p>
            <a:pPr marL="355600" lvl="3"/>
            <a:r>
              <a:rPr lang="sl-SI" dirty="0"/>
              <a:t>Zahteva lokalno infrastrukturo</a:t>
            </a:r>
            <a:endParaRPr lang="en-US" dirty="0"/>
          </a:p>
        </p:txBody>
      </p:sp>
    </p:spTree>
    <p:extLst>
      <p:ext uri="{BB962C8B-B14F-4D97-AF65-F5344CB8AC3E}">
        <p14:creationId xmlns:p14="http://schemas.microsoft.com/office/powerpoint/2010/main" val="2056170851"/>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2"/>
          <p:cNvSpPr txBox="1">
            <a:spLocks/>
          </p:cNvSpPr>
          <p:nvPr/>
        </p:nvSpPr>
        <p:spPr>
          <a:xfrm>
            <a:off x="6309360" y="1217813"/>
            <a:ext cx="5420341" cy="3385524"/>
          </a:xfrm>
          <a:prstGeom prst="rect">
            <a:avLst/>
          </a:prstGeom>
        </p:spPr>
        <p:txBody>
          <a:bodyPr vert="horz" lIns="91424" tIns="45710" rIns="91424" bIns="45710" rtlCol="0">
            <a:normAutofit/>
          </a:bodyPr>
          <a:lstStyle>
            <a:lvl1pPr marL="0" indent="0" algn="l" defTabSz="932421" rtl="0" eaLnBrk="1" latinLnBrk="0" hangingPunct="1">
              <a:spcBef>
                <a:spcPct val="20000"/>
              </a:spcBef>
              <a:buFontTx/>
              <a:buNone/>
              <a:defRPr sz="3264" kern="1200">
                <a:gradFill>
                  <a:gsLst>
                    <a:gs pos="1250">
                      <a:schemeClr val="tx2"/>
                    </a:gs>
                    <a:gs pos="99000">
                      <a:schemeClr val="tx2"/>
                    </a:gs>
                  </a:gsLst>
                  <a:lin ang="5400000" scaled="0"/>
                </a:gradFill>
                <a:latin typeface="+mn-lt"/>
                <a:ea typeface="+mn-ea"/>
                <a:cs typeface="+mn-cs"/>
              </a:defRPr>
            </a:lvl1pPr>
            <a:lvl2pPr marL="0" indent="0" algn="l" defTabSz="932421" rtl="0" eaLnBrk="1" latinLnBrk="0" hangingPunct="1">
              <a:spcBef>
                <a:spcPct val="20000"/>
              </a:spcBef>
              <a:buFontTx/>
              <a:buNone/>
              <a:defRPr sz="2000" b="1" i="1" u="none" kern="1200" spc="0" baseline="0">
                <a:solidFill>
                  <a:schemeClr val="accent1"/>
                </a:solidFill>
                <a:latin typeface="+mj-lt"/>
                <a:ea typeface="+mn-ea"/>
                <a:cs typeface="+mn-cs"/>
              </a:defRPr>
            </a:lvl2pPr>
            <a:lvl3pPr marL="228600" indent="0" algn="l" defTabSz="932421" rtl="0" eaLnBrk="1" latinLnBrk="0" hangingPunct="1">
              <a:spcBef>
                <a:spcPct val="20000"/>
              </a:spcBef>
              <a:buFontTx/>
              <a:buNone/>
              <a:defRPr sz="2448" b="1" i="0" u="sng" kern="1200">
                <a:solidFill>
                  <a:schemeClr val="accent2"/>
                </a:solidFill>
                <a:latin typeface="+mn-lt"/>
                <a:ea typeface="+mn-ea"/>
                <a:cs typeface="+mn-cs"/>
              </a:defRPr>
            </a:lvl3pPr>
            <a:lvl4pPr marL="457200" indent="0" algn="l" defTabSz="932421" rtl="0" eaLnBrk="1" latinLnBrk="0" hangingPunct="1">
              <a:spcBef>
                <a:spcPct val="20000"/>
              </a:spcBef>
              <a:buFontTx/>
              <a:buNone/>
              <a:defRPr sz="1122" b="0" i="0" kern="1200" spc="306">
                <a:solidFill>
                  <a:schemeClr val="accent3"/>
                </a:solidFill>
                <a:latin typeface="+mn-lt"/>
                <a:ea typeface="+mn-ea"/>
                <a:cs typeface="+mn-cs"/>
              </a:defRPr>
            </a:lvl4pPr>
            <a:lvl5pPr marL="685800" indent="0" algn="l" defTabSz="932421" rtl="0" eaLnBrk="1" latinLnBrk="0" hangingPunct="1">
              <a:spcBef>
                <a:spcPct val="20000"/>
              </a:spcBef>
              <a:buFontTx/>
              <a:buNone/>
              <a:defRPr kumimoji="0" lang="en-US" sz="1428" b="0" i="1" u="none" strike="noStrike" kern="1200" cap="none" spc="0" normalizeH="0" baseline="0">
                <a:ln>
                  <a:noFill/>
                </a:ln>
                <a:solidFill>
                  <a:srgbClr val="857E79"/>
                </a:solidFill>
                <a:effectLst/>
                <a:uLnTx/>
                <a:uFillTx/>
                <a:latin typeface="+mn-lt"/>
                <a:ea typeface="+mn-ea"/>
                <a:cs typeface="+mn-cs"/>
              </a:defRPr>
            </a:lvl5pPr>
            <a:lvl6pPr marL="2564158" indent="-233106" algn="l" defTabSz="932421" rtl="0" eaLnBrk="1" latinLnBrk="0" hangingPunct="1">
              <a:spcBef>
                <a:spcPct val="20000"/>
              </a:spcBef>
              <a:buFont typeface="Arial" pitchFamily="34" charset="0"/>
              <a:buChar char="•"/>
              <a:defRPr sz="2040" kern="1200">
                <a:solidFill>
                  <a:schemeClr val="tx1"/>
                </a:solidFill>
                <a:latin typeface="+mn-lt"/>
                <a:ea typeface="+mn-ea"/>
                <a:cs typeface="+mn-cs"/>
              </a:defRPr>
            </a:lvl6pPr>
            <a:lvl7pPr marL="3030369" indent="-233106" algn="l" defTabSz="932421" rtl="0" eaLnBrk="1" latinLnBrk="0" hangingPunct="1">
              <a:spcBef>
                <a:spcPct val="20000"/>
              </a:spcBef>
              <a:buFont typeface="Arial" pitchFamily="34" charset="0"/>
              <a:buChar char="•"/>
              <a:defRPr sz="2040" kern="1200">
                <a:solidFill>
                  <a:schemeClr val="tx1"/>
                </a:solidFill>
                <a:latin typeface="+mn-lt"/>
                <a:ea typeface="+mn-ea"/>
                <a:cs typeface="+mn-cs"/>
              </a:defRPr>
            </a:lvl7pPr>
            <a:lvl8pPr marL="3496580" indent="-233106" algn="l" defTabSz="932421" rtl="0" eaLnBrk="1" latinLnBrk="0" hangingPunct="1">
              <a:spcBef>
                <a:spcPct val="20000"/>
              </a:spcBef>
              <a:buFont typeface="Arial" pitchFamily="34" charset="0"/>
              <a:buChar char="•"/>
              <a:defRPr sz="2040" kern="1200">
                <a:solidFill>
                  <a:schemeClr val="tx1"/>
                </a:solidFill>
                <a:latin typeface="+mn-lt"/>
                <a:ea typeface="+mn-ea"/>
                <a:cs typeface="+mn-cs"/>
              </a:defRPr>
            </a:lvl8pPr>
            <a:lvl9pPr marL="3962791" indent="-233106" algn="l" defTabSz="932421" rtl="0" eaLnBrk="1" latinLnBrk="0" hangingPunct="1">
              <a:spcBef>
                <a:spcPct val="20000"/>
              </a:spcBef>
              <a:buFont typeface="Arial" pitchFamily="34" charset="0"/>
              <a:buChar char="•"/>
              <a:defRPr sz="2040" kern="1200">
                <a:solidFill>
                  <a:schemeClr val="tx1"/>
                </a:solidFill>
                <a:latin typeface="+mn-lt"/>
                <a:ea typeface="+mn-ea"/>
                <a:cs typeface="+mn-cs"/>
              </a:defRPr>
            </a:lvl9pPr>
          </a:lstStyle>
          <a:p>
            <a:r>
              <a:rPr lang="sl-SI" sz="2400" b="1" dirty="0">
                <a:solidFill>
                  <a:srgbClr val="000000"/>
                </a:solidFill>
              </a:rPr>
              <a:t>Lokalna infrastruktura za povezavo s </a:t>
            </a:r>
            <a:r>
              <a:rPr lang="en-US" sz="2400" b="1" dirty="0">
                <a:solidFill>
                  <a:srgbClr val="000000"/>
                </a:solidFill>
              </a:rPr>
              <a:t>PSTN</a:t>
            </a:r>
            <a:endParaRPr lang="en-US" sz="2400" b="1" dirty="0">
              <a:solidFill>
                <a:srgbClr val="000000"/>
              </a:solidFill>
              <a:cs typeface="Segoe UI Semilight" panose="020B0402040204020203" pitchFamily="34" charset="0"/>
            </a:endParaRPr>
          </a:p>
          <a:p>
            <a:r>
              <a:rPr lang="sl-SI" sz="1800" dirty="0">
                <a:solidFill>
                  <a:schemeClr val="bg1">
                    <a:lumMod val="10000"/>
                  </a:schemeClr>
                </a:solidFill>
              </a:rPr>
              <a:t>Povezovanje </a:t>
            </a:r>
            <a:r>
              <a:rPr lang="sl-SI" sz="1800" dirty="0" err="1">
                <a:solidFill>
                  <a:schemeClr val="bg1">
                    <a:lumMod val="10000"/>
                  </a:schemeClr>
                </a:solidFill>
              </a:rPr>
              <a:t>Cloud</a:t>
            </a:r>
            <a:r>
              <a:rPr lang="sl-SI" sz="1800" dirty="0">
                <a:solidFill>
                  <a:schemeClr val="bg1">
                    <a:lumMod val="10000"/>
                  </a:schemeClr>
                </a:solidFill>
              </a:rPr>
              <a:t> PBX (</a:t>
            </a:r>
            <a:r>
              <a:rPr lang="sl-SI" sz="1800" dirty="0" err="1">
                <a:solidFill>
                  <a:schemeClr val="bg1">
                    <a:lumMod val="10000"/>
                  </a:schemeClr>
                </a:solidFill>
              </a:rPr>
              <a:t>SfBO</a:t>
            </a:r>
            <a:r>
              <a:rPr lang="sl-SI" sz="1800" dirty="0">
                <a:solidFill>
                  <a:schemeClr val="bg1">
                    <a:lumMod val="10000"/>
                  </a:schemeClr>
                </a:solidFill>
              </a:rPr>
              <a:t>, Office 365) z obstoječim telefonskim operaterjem</a:t>
            </a:r>
          </a:p>
          <a:p>
            <a:r>
              <a:rPr lang="sl-SI" sz="1800" dirty="0">
                <a:solidFill>
                  <a:schemeClr val="bg1">
                    <a:lumMod val="10000"/>
                  </a:schemeClr>
                </a:solidFill>
              </a:rPr>
              <a:t>Zahteva lokalno infrastrukturo:</a:t>
            </a:r>
          </a:p>
          <a:p>
            <a:pPr marL="285750" indent="-285750">
              <a:buFont typeface="Arial" panose="020B0604020202020204" pitchFamily="34" charset="0"/>
              <a:buChar char="•"/>
            </a:pPr>
            <a:r>
              <a:rPr lang="sl-SI" sz="1800" dirty="0">
                <a:solidFill>
                  <a:schemeClr val="bg1">
                    <a:lumMod val="10000"/>
                  </a:schemeClr>
                </a:solidFill>
              </a:rPr>
              <a:t>Obstoječ Skype for Business Server</a:t>
            </a:r>
          </a:p>
          <a:p>
            <a:pPr marL="268288"/>
            <a:r>
              <a:rPr lang="sl-SI" sz="1800" dirty="0">
                <a:solidFill>
                  <a:schemeClr val="bg1">
                    <a:lumMod val="10000"/>
                  </a:schemeClr>
                </a:solidFill>
              </a:rPr>
              <a:t>ali</a:t>
            </a:r>
            <a:endParaRPr lang="en-US" sz="1800" dirty="0">
              <a:solidFill>
                <a:schemeClr val="bg1">
                  <a:lumMod val="10000"/>
                </a:schemeClr>
              </a:solidFill>
            </a:endParaRPr>
          </a:p>
          <a:p>
            <a:pPr marL="285750" indent="-285750">
              <a:buFont typeface="Arial" panose="020B0604020202020204" pitchFamily="34" charset="0"/>
              <a:buChar char="•"/>
            </a:pPr>
            <a:r>
              <a:rPr lang="en-US" sz="1800" dirty="0">
                <a:solidFill>
                  <a:schemeClr val="bg1">
                    <a:lumMod val="10000"/>
                  </a:schemeClr>
                </a:solidFill>
              </a:rPr>
              <a:t>Cloud Connector Edition</a:t>
            </a:r>
            <a:r>
              <a:rPr lang="sl-SI" sz="1800" dirty="0">
                <a:solidFill>
                  <a:schemeClr val="bg1">
                    <a:lumMod val="10000"/>
                  </a:schemeClr>
                </a:solidFill>
              </a:rPr>
              <a:t> (brezplačni virtualni strežniki)</a:t>
            </a:r>
            <a:endParaRPr lang="en-US" sz="1800" dirty="0">
              <a:solidFill>
                <a:schemeClr val="bg1">
                  <a:lumMod val="10000"/>
                </a:schemeClr>
              </a:solidFill>
            </a:endParaRPr>
          </a:p>
        </p:txBody>
      </p:sp>
      <p:sp>
        <p:nvSpPr>
          <p:cNvPr id="2" name="Title 1"/>
          <p:cNvSpPr>
            <a:spLocks noGrp="1"/>
          </p:cNvSpPr>
          <p:nvPr>
            <p:ph type="title"/>
          </p:nvPr>
        </p:nvSpPr>
        <p:spPr/>
        <p:txBody>
          <a:bodyPr/>
          <a:lstStyle/>
          <a:p>
            <a:r>
              <a:rPr lang="sl-SI" dirty="0"/>
              <a:t>Povezovanje </a:t>
            </a:r>
            <a:r>
              <a:rPr lang="sl-SI" dirty="0" err="1"/>
              <a:t>Cloud</a:t>
            </a:r>
            <a:r>
              <a:rPr lang="sl-SI" dirty="0"/>
              <a:t> PBX s PSTN</a:t>
            </a:r>
            <a:endParaRPr lang="en-US" dirty="0"/>
          </a:p>
        </p:txBody>
      </p:sp>
      <p:sp>
        <p:nvSpPr>
          <p:cNvPr id="3" name="Text Placeholder 2"/>
          <p:cNvSpPr>
            <a:spLocks noGrp="1"/>
          </p:cNvSpPr>
          <p:nvPr>
            <p:ph type="body" sz="quarter" idx="4294967295"/>
          </p:nvPr>
        </p:nvSpPr>
        <p:spPr>
          <a:xfrm>
            <a:off x="274168" y="1212848"/>
            <a:ext cx="5348288" cy="5236741"/>
          </a:xfrm>
        </p:spPr>
        <p:txBody>
          <a:bodyPr>
            <a:normAutofit/>
          </a:bodyPr>
          <a:lstStyle/>
          <a:p>
            <a:pPr marL="0" indent="0">
              <a:buNone/>
            </a:pPr>
            <a:r>
              <a:rPr lang="en-US" sz="2400" b="1" dirty="0">
                <a:solidFill>
                  <a:schemeClr val="tx1"/>
                </a:solidFill>
                <a:latin typeface="+mn-lt"/>
                <a:cs typeface="Segoe UI Semilight" panose="020B0402040204020203" pitchFamily="34" charset="0"/>
              </a:rPr>
              <a:t>PSTN Calling add-on</a:t>
            </a:r>
          </a:p>
          <a:p>
            <a:pPr marL="0" lvl="1" indent="0">
              <a:buNone/>
            </a:pPr>
            <a:r>
              <a:rPr lang="sl-SI" sz="1800" dirty="0"/>
              <a:t>Microsoft kot telefonski operater</a:t>
            </a:r>
          </a:p>
          <a:p>
            <a:pPr marL="0" lvl="1" indent="0">
              <a:buNone/>
            </a:pPr>
            <a:r>
              <a:rPr lang="sl-SI" sz="1800" dirty="0"/>
              <a:t>Zakupljene minute</a:t>
            </a:r>
          </a:p>
          <a:p>
            <a:pPr marL="0" lvl="1" indent="0">
              <a:buNone/>
            </a:pPr>
            <a:r>
              <a:rPr lang="sl-SI" sz="1800" dirty="0"/>
              <a:t>Celovita Office 365 storitev, ki ne zahteva lokalne infrastrukture</a:t>
            </a:r>
          </a:p>
          <a:p>
            <a:pPr marL="0" lvl="1" indent="0">
              <a:buNone/>
            </a:pPr>
            <a:r>
              <a:rPr lang="sl-SI" sz="1800" dirty="0"/>
              <a:t>Omogoča prenos obstoječih telefonskih številk</a:t>
            </a:r>
          </a:p>
          <a:p>
            <a:pPr marL="0" lvl="1" indent="0">
              <a:buNone/>
            </a:pPr>
            <a:r>
              <a:rPr lang="sl-SI" sz="1800" dirty="0"/>
              <a:t>Na razpolago v nekaterih državah: ZDA, </a:t>
            </a:r>
            <a:r>
              <a:rPr lang="sl-SI" sz="1800" dirty="0" err="1"/>
              <a:t>Puerto</a:t>
            </a:r>
            <a:r>
              <a:rPr lang="sl-SI" sz="1800" dirty="0"/>
              <a:t> </a:t>
            </a:r>
            <a:r>
              <a:rPr lang="sl-SI" sz="1800" dirty="0" err="1"/>
              <a:t>Rico</a:t>
            </a:r>
            <a:r>
              <a:rPr lang="sl-SI" sz="1800" dirty="0"/>
              <a:t>, Francija, Anglija, Španija, Irska, Nizozemska, +7 novih držav v letošnjem letu</a:t>
            </a:r>
          </a:p>
          <a:p>
            <a:pPr marL="0" lvl="1" indent="0">
              <a:buNone/>
            </a:pPr>
            <a:r>
              <a:rPr lang="sl-SI" sz="1800" dirty="0"/>
              <a:t>Postopna širitev po celem svetu</a:t>
            </a:r>
            <a:endParaRPr lang="en-US" sz="1800" dirty="0"/>
          </a:p>
        </p:txBody>
      </p:sp>
      <p:pic>
        <p:nvPicPr>
          <p:cNvPr id="10" name="Picture 9"/>
          <p:cNvPicPr>
            <a:picLocks noChangeAspect="1"/>
          </p:cNvPicPr>
          <p:nvPr/>
        </p:nvPicPr>
        <p:blipFill>
          <a:blip r:embed="rId3"/>
          <a:stretch>
            <a:fillRect/>
          </a:stretch>
        </p:blipFill>
        <p:spPr>
          <a:xfrm>
            <a:off x="295007" y="4289350"/>
            <a:ext cx="4522534" cy="1492830"/>
          </a:xfrm>
          <a:prstGeom prst="rect">
            <a:avLst/>
          </a:prstGeom>
          <a:ln w="82550" cap="sq">
            <a:noFill/>
            <a:miter lim="800000"/>
          </a:ln>
        </p:spPr>
      </p:pic>
      <p:pic>
        <p:nvPicPr>
          <p:cNvPr id="4" name="Picture 3"/>
          <p:cNvPicPr>
            <a:picLocks noChangeAspect="1"/>
          </p:cNvPicPr>
          <p:nvPr/>
        </p:nvPicPr>
        <p:blipFill>
          <a:blip r:embed="rId4"/>
          <a:stretch>
            <a:fillRect/>
          </a:stretch>
        </p:blipFill>
        <p:spPr>
          <a:xfrm>
            <a:off x="6298928" y="4217342"/>
            <a:ext cx="4654789" cy="2590933"/>
          </a:xfrm>
          <a:prstGeom prst="rect">
            <a:avLst/>
          </a:prstGeom>
        </p:spPr>
      </p:pic>
    </p:spTree>
    <p:extLst>
      <p:ext uri="{BB962C8B-B14F-4D97-AF65-F5344CB8AC3E}">
        <p14:creationId xmlns:p14="http://schemas.microsoft.com/office/powerpoint/2010/main" val="3596802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t>DEMO</a:t>
            </a:r>
            <a:endParaRPr lang="en-US" dirty="0"/>
          </a:p>
        </p:txBody>
      </p:sp>
      <p:sp>
        <p:nvSpPr>
          <p:cNvPr id="5" name="Text Placeholder 4"/>
          <p:cNvSpPr>
            <a:spLocks noGrp="1"/>
          </p:cNvSpPr>
          <p:nvPr>
            <p:ph type="body" sz="quarter" idx="12"/>
          </p:nvPr>
        </p:nvSpPr>
        <p:spPr/>
        <p:txBody>
          <a:bodyPr/>
          <a:lstStyle/>
          <a:p>
            <a:r>
              <a:rPr lang="sl-SI" dirty="0"/>
              <a:t>Upravljanje telefonije v </a:t>
            </a:r>
            <a:r>
              <a:rPr lang="sl-SI" dirty="0" err="1"/>
              <a:t>Cloud</a:t>
            </a:r>
            <a:r>
              <a:rPr lang="sl-SI" dirty="0"/>
              <a:t> PBX</a:t>
            </a:r>
            <a:endParaRPr lang="en-US" dirty="0"/>
          </a:p>
        </p:txBody>
      </p:sp>
    </p:spTree>
    <p:extLst>
      <p:ext uri="{BB962C8B-B14F-4D97-AF65-F5344CB8AC3E}">
        <p14:creationId xmlns:p14="http://schemas.microsoft.com/office/powerpoint/2010/main" val="37845444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t>Samodejni odzivnik in posredovalec ter čakalne vrste</a:t>
            </a:r>
            <a:endParaRPr lang="en-US" dirty="0"/>
          </a:p>
        </p:txBody>
      </p:sp>
      <p:sp>
        <p:nvSpPr>
          <p:cNvPr id="5" name="Text Placeholder 4"/>
          <p:cNvSpPr>
            <a:spLocks noGrp="1"/>
          </p:cNvSpPr>
          <p:nvPr>
            <p:ph type="body" sz="quarter" idx="10"/>
          </p:nvPr>
        </p:nvSpPr>
        <p:spPr>
          <a:xfrm>
            <a:off x="274639" y="1625054"/>
            <a:ext cx="5583558" cy="4296561"/>
          </a:xfrm>
        </p:spPr>
        <p:txBody>
          <a:bodyPr/>
          <a:lstStyle/>
          <a:p>
            <a:pPr defTabSz="932384">
              <a:defRPr/>
            </a:pPr>
            <a:r>
              <a:rPr lang="sl-SI" sz="2600" b="1" dirty="0">
                <a:solidFill>
                  <a:schemeClr val="tx1"/>
                </a:solidFill>
              </a:rPr>
              <a:t>Samodejni odzivnik in posredovalec (</a:t>
            </a:r>
            <a:r>
              <a:rPr lang="sl-SI" sz="2600" b="1" dirty="0" err="1">
                <a:solidFill>
                  <a:schemeClr val="tx1"/>
                </a:solidFill>
              </a:rPr>
              <a:t>Organizational</a:t>
            </a:r>
            <a:r>
              <a:rPr lang="sl-SI" sz="2600" b="1" dirty="0">
                <a:solidFill>
                  <a:schemeClr val="tx1"/>
                </a:solidFill>
              </a:rPr>
              <a:t> </a:t>
            </a:r>
            <a:r>
              <a:rPr lang="sl-SI" sz="2600" b="1" dirty="0" err="1">
                <a:solidFill>
                  <a:schemeClr val="tx1"/>
                </a:solidFill>
              </a:rPr>
              <a:t>Auto-Attendant</a:t>
            </a:r>
            <a:r>
              <a:rPr lang="sl-SI" sz="2600" b="1" dirty="0">
                <a:solidFill>
                  <a:schemeClr val="tx1"/>
                </a:solidFill>
              </a:rPr>
              <a:t>)</a:t>
            </a:r>
          </a:p>
          <a:p>
            <a:pPr marL="404735" lvl="1" indent="-352357" defTabSz="914224">
              <a:buFont typeface="Arial" panose="020B0604020202020204" pitchFamily="34" charset="0"/>
              <a:buChar char="•"/>
              <a:defRPr/>
            </a:pPr>
            <a:r>
              <a:rPr lang="sl-SI" sz="2200" kern="0" dirty="0">
                <a:solidFill>
                  <a:schemeClr val="tx1"/>
                </a:solidFill>
                <a:latin typeface="Segoe UI"/>
              </a:rPr>
              <a:t>Dodelitev servisne telefonske številke</a:t>
            </a:r>
          </a:p>
          <a:p>
            <a:pPr marL="404735" lvl="1" indent="-352357" defTabSz="914224">
              <a:buFont typeface="Arial" panose="020B0604020202020204" pitchFamily="34" charset="0"/>
              <a:buChar char="•"/>
              <a:defRPr/>
            </a:pPr>
            <a:r>
              <a:rPr lang="sl-SI" sz="2200" kern="0" dirty="0">
                <a:solidFill>
                  <a:schemeClr val="tx1"/>
                </a:solidFill>
                <a:latin typeface="Segoe UI"/>
              </a:rPr>
              <a:t>Uporaba „tekst v govor“ ali posnetih najav</a:t>
            </a:r>
          </a:p>
          <a:p>
            <a:pPr marL="404735" lvl="1" indent="-352357" defTabSz="914224">
              <a:buFont typeface="Arial" panose="020B0604020202020204" pitchFamily="34" charset="0"/>
              <a:buChar char="•"/>
              <a:defRPr/>
            </a:pPr>
            <a:r>
              <a:rPr lang="sl-SI" sz="2200" kern="0" dirty="0">
                <a:solidFill>
                  <a:schemeClr val="tx1"/>
                </a:solidFill>
                <a:latin typeface="Segoe UI"/>
              </a:rPr>
              <a:t>Klicanje po imenu – razumevanje govora (ne razume slovensko) ali s tipkovnico</a:t>
            </a:r>
          </a:p>
          <a:p>
            <a:pPr marL="404735" lvl="1" indent="-352357" defTabSz="914224">
              <a:buFont typeface="Arial" panose="020B0604020202020204" pitchFamily="34" charset="0"/>
              <a:buChar char="•"/>
              <a:defRPr/>
            </a:pPr>
            <a:r>
              <a:rPr lang="sl-SI" sz="2200" kern="0" dirty="0">
                <a:solidFill>
                  <a:schemeClr val="tx1"/>
                </a:solidFill>
                <a:latin typeface="Segoe UI"/>
              </a:rPr>
              <a:t>Nastavljiv delavni čas in posredovanje klica</a:t>
            </a:r>
            <a:br>
              <a:rPr lang="sl-SI" kern="0" dirty="0">
                <a:solidFill>
                  <a:schemeClr val="tx1"/>
                </a:solidFill>
                <a:latin typeface="Segoe UI"/>
              </a:rPr>
            </a:br>
            <a:endParaRPr lang="sl-SI" sz="2000" b="1" kern="0" dirty="0">
              <a:solidFill>
                <a:schemeClr val="tx1"/>
              </a:solidFill>
              <a:latin typeface="Segoe UI"/>
              <a:ea typeface="Segoe UI" pitchFamily="34" charset="0"/>
              <a:cs typeface="Segoe UI" pitchFamily="34" charset="0"/>
            </a:endParaRPr>
          </a:p>
          <a:p>
            <a:pPr marL="404735" lvl="1" indent="-352357" defTabSz="914224">
              <a:buBlip>
                <a:blip r:embed="rId2"/>
              </a:buBlip>
              <a:defRPr/>
            </a:pPr>
            <a:endParaRPr lang="sl-SI" kern="0" dirty="0">
              <a:solidFill>
                <a:schemeClr val="tx1"/>
              </a:solidFill>
              <a:latin typeface="Segoe UI"/>
            </a:endParaRPr>
          </a:p>
        </p:txBody>
      </p:sp>
      <p:sp>
        <p:nvSpPr>
          <p:cNvPr id="6" name="Text Placeholder 5"/>
          <p:cNvSpPr>
            <a:spLocks noGrp="1"/>
          </p:cNvSpPr>
          <p:nvPr>
            <p:ph type="body" sz="quarter" idx="11"/>
          </p:nvPr>
        </p:nvSpPr>
        <p:spPr>
          <a:xfrm>
            <a:off x="6578277" y="1625054"/>
            <a:ext cx="5583561" cy="3185487"/>
          </a:xfrm>
        </p:spPr>
        <p:txBody>
          <a:bodyPr/>
          <a:lstStyle/>
          <a:p>
            <a:pPr defTabSz="932384">
              <a:defRPr/>
            </a:pPr>
            <a:r>
              <a:rPr lang="en-US" sz="2600" b="1" dirty="0" err="1">
                <a:solidFill>
                  <a:schemeClr val="tx1"/>
                </a:solidFill>
              </a:rPr>
              <a:t>Čakalne</a:t>
            </a:r>
            <a:r>
              <a:rPr lang="en-US" sz="2600" b="1" dirty="0">
                <a:solidFill>
                  <a:schemeClr val="tx1"/>
                </a:solidFill>
              </a:rPr>
              <a:t> </a:t>
            </a:r>
            <a:r>
              <a:rPr lang="en-US" sz="2600" b="1" dirty="0" err="1">
                <a:solidFill>
                  <a:schemeClr val="tx1"/>
                </a:solidFill>
              </a:rPr>
              <a:t>vrste</a:t>
            </a:r>
            <a:r>
              <a:rPr lang="en-US" sz="2600" b="1" dirty="0">
                <a:solidFill>
                  <a:schemeClr val="tx1"/>
                </a:solidFill>
              </a:rPr>
              <a:t> (Call Queues)</a:t>
            </a:r>
          </a:p>
          <a:p>
            <a:pPr marL="404735" lvl="1" indent="-352357" defTabSz="914224">
              <a:buFont typeface="Arial" panose="020B0604020202020204" pitchFamily="34" charset="0"/>
              <a:buChar char="•"/>
              <a:defRPr/>
            </a:pPr>
            <a:r>
              <a:rPr lang="sl-SI" sz="2200" kern="0" dirty="0">
                <a:solidFill>
                  <a:schemeClr val="tx1"/>
                </a:solidFill>
                <a:latin typeface="Segoe UI"/>
              </a:rPr>
              <a:t>Usmerjanje klicev do agenta preko distribucijskih ali varnostnih skupin v </a:t>
            </a:r>
            <a:r>
              <a:rPr lang="sl-SI" sz="2200" kern="0" dirty="0" err="1">
                <a:solidFill>
                  <a:schemeClr val="tx1"/>
                </a:solidFill>
                <a:latin typeface="Segoe UI"/>
              </a:rPr>
              <a:t>Active</a:t>
            </a:r>
            <a:r>
              <a:rPr lang="sl-SI" sz="2200" kern="0" dirty="0">
                <a:solidFill>
                  <a:schemeClr val="tx1"/>
                </a:solidFill>
                <a:latin typeface="Segoe UI"/>
              </a:rPr>
              <a:t> </a:t>
            </a:r>
            <a:r>
              <a:rPr lang="sl-SI" sz="2200" kern="0" dirty="0" err="1">
                <a:solidFill>
                  <a:schemeClr val="tx1"/>
                </a:solidFill>
                <a:latin typeface="Segoe UI"/>
              </a:rPr>
              <a:t>Directory</a:t>
            </a:r>
            <a:endParaRPr lang="en-US" sz="2200" kern="0" dirty="0">
              <a:solidFill>
                <a:schemeClr val="tx1"/>
              </a:solidFill>
              <a:latin typeface="Segoe UI"/>
            </a:endParaRPr>
          </a:p>
          <a:p>
            <a:pPr marL="404735" lvl="1" indent="-352357" defTabSz="914224">
              <a:buFont typeface="Arial" panose="020B0604020202020204" pitchFamily="34" charset="0"/>
              <a:buChar char="•"/>
              <a:defRPr/>
            </a:pPr>
            <a:r>
              <a:rPr lang="sl-SI" sz="2200" kern="0" dirty="0">
                <a:solidFill>
                  <a:schemeClr val="tx1"/>
                </a:solidFill>
                <a:latin typeface="Segoe UI"/>
              </a:rPr>
              <a:t>Več načinov usmerjanja in vrst glasbe na čakanju</a:t>
            </a:r>
          </a:p>
          <a:p>
            <a:pPr marL="404735" lvl="1" indent="-352357" defTabSz="914224">
              <a:buFont typeface="Arial" panose="020B0604020202020204" pitchFamily="34" charset="0"/>
              <a:buChar char="•"/>
              <a:defRPr/>
            </a:pPr>
            <a:r>
              <a:rPr lang="sl-SI" sz="2200" kern="0" dirty="0">
                <a:solidFill>
                  <a:schemeClr val="tx1"/>
                </a:solidFill>
                <a:latin typeface="Segoe UI"/>
              </a:rPr>
              <a:t>Nastavitev usmerjanja po pretečenem času (</a:t>
            </a:r>
            <a:r>
              <a:rPr lang="sl-SI" sz="2200" kern="0" dirty="0" err="1">
                <a:solidFill>
                  <a:schemeClr val="tx1"/>
                </a:solidFill>
                <a:latin typeface="Segoe UI"/>
              </a:rPr>
              <a:t>timeout</a:t>
            </a:r>
            <a:r>
              <a:rPr lang="sl-SI" sz="2200" kern="0" dirty="0">
                <a:solidFill>
                  <a:schemeClr val="tx1"/>
                </a:solidFill>
                <a:latin typeface="Segoe UI"/>
              </a:rPr>
              <a:t>) ali prevelikem številu klicateljev (</a:t>
            </a:r>
            <a:r>
              <a:rPr lang="en-US" sz="2200" kern="0" dirty="0">
                <a:solidFill>
                  <a:schemeClr val="tx1"/>
                </a:solidFill>
                <a:latin typeface="Segoe UI"/>
              </a:rPr>
              <a:t>overflow</a:t>
            </a:r>
            <a:r>
              <a:rPr lang="sl-SI" sz="2200" kern="0" dirty="0">
                <a:solidFill>
                  <a:schemeClr val="tx1"/>
                </a:solidFill>
                <a:latin typeface="Segoe UI"/>
              </a:rPr>
              <a:t>)</a:t>
            </a:r>
            <a:endParaRPr lang="en-US" sz="2200" kern="0" dirty="0">
              <a:solidFill>
                <a:schemeClr val="tx1"/>
              </a:solidFill>
              <a:latin typeface="Segoe UI"/>
            </a:endParaRPr>
          </a:p>
        </p:txBody>
      </p:sp>
    </p:spTree>
    <p:extLst>
      <p:ext uri="{BB962C8B-B14F-4D97-AF65-F5344CB8AC3E}">
        <p14:creationId xmlns:p14="http://schemas.microsoft.com/office/powerpoint/2010/main" val="3362894960"/>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sl-SI" dirty="0" err="1"/>
              <a:t>Cloud</a:t>
            </a:r>
            <a:r>
              <a:rPr lang="sl-SI" dirty="0"/>
              <a:t> PBX funkcionalnosti</a:t>
            </a:r>
            <a:endParaRPr lang="en-US" dirty="0"/>
          </a:p>
        </p:txBody>
      </p:sp>
      <p:sp>
        <p:nvSpPr>
          <p:cNvPr id="8" name="Text Placeholder 7"/>
          <p:cNvSpPr>
            <a:spLocks noGrp="1"/>
          </p:cNvSpPr>
          <p:nvPr>
            <p:ph type="body" sz="quarter" idx="10"/>
          </p:nvPr>
        </p:nvSpPr>
        <p:spPr>
          <a:xfrm>
            <a:off x="1033661" y="1211287"/>
            <a:ext cx="4719462" cy="5272213"/>
          </a:xfrm>
        </p:spPr>
        <p:txBody>
          <a:bodyPr/>
          <a:lstStyle/>
          <a:p>
            <a:r>
              <a:rPr lang="en-US" sz="1800" dirty="0">
                <a:solidFill>
                  <a:srgbClr val="000000"/>
                </a:solidFill>
              </a:rPr>
              <a:t>Call answer / initiate (by name &amp; number)</a:t>
            </a:r>
          </a:p>
          <a:p>
            <a:r>
              <a:rPr lang="en-US" sz="1800" dirty="0">
                <a:solidFill>
                  <a:srgbClr val="000000"/>
                </a:solidFill>
              </a:rPr>
              <a:t>Call hold / retrieve</a:t>
            </a:r>
          </a:p>
          <a:p>
            <a:r>
              <a:rPr lang="en-US" sz="1800" dirty="0">
                <a:solidFill>
                  <a:srgbClr val="000000"/>
                </a:solidFill>
              </a:rPr>
              <a:t>Call history</a:t>
            </a:r>
          </a:p>
          <a:p>
            <a:r>
              <a:rPr lang="en-US" sz="1800" dirty="0">
                <a:solidFill>
                  <a:srgbClr val="000000"/>
                </a:solidFill>
              </a:rPr>
              <a:t>Call delegation &amp; call on-behalf</a:t>
            </a:r>
          </a:p>
          <a:p>
            <a:r>
              <a:rPr lang="en-US" sz="1800" dirty="0">
                <a:solidFill>
                  <a:srgbClr val="000000"/>
                </a:solidFill>
              </a:rPr>
              <a:t>Call transfer (blind, consult &amp; mobile) </a:t>
            </a:r>
          </a:p>
          <a:p>
            <a:r>
              <a:rPr lang="en-US" sz="1800" dirty="0">
                <a:solidFill>
                  <a:srgbClr val="000000"/>
                </a:solidFill>
              </a:rPr>
              <a:t>Camp-on</a:t>
            </a:r>
          </a:p>
          <a:p>
            <a:r>
              <a:rPr lang="en-US" sz="1800" dirty="0">
                <a:solidFill>
                  <a:srgbClr val="000000"/>
                </a:solidFill>
              </a:rPr>
              <a:t>Caller ID </a:t>
            </a:r>
          </a:p>
          <a:p>
            <a:r>
              <a:rPr lang="en-US" sz="1800" dirty="0">
                <a:solidFill>
                  <a:srgbClr val="000000"/>
                </a:solidFill>
              </a:rPr>
              <a:t>Call waiting</a:t>
            </a:r>
          </a:p>
          <a:p>
            <a:r>
              <a:rPr lang="en-US" sz="1800" dirty="0">
                <a:solidFill>
                  <a:srgbClr val="000000"/>
                </a:solidFill>
              </a:rPr>
              <a:t>Call forwarding &amp; </a:t>
            </a:r>
            <a:r>
              <a:rPr lang="en-US" sz="1800" dirty="0" err="1">
                <a:solidFill>
                  <a:srgbClr val="000000"/>
                </a:solidFill>
              </a:rPr>
              <a:t>simul</a:t>
            </a:r>
            <a:r>
              <a:rPr lang="en-US" sz="1800" dirty="0">
                <a:solidFill>
                  <a:srgbClr val="000000"/>
                </a:solidFill>
              </a:rPr>
              <a:t>-ring</a:t>
            </a:r>
          </a:p>
          <a:p>
            <a:r>
              <a:rPr lang="en-US" sz="1800" dirty="0">
                <a:solidFill>
                  <a:srgbClr val="000000"/>
                </a:solidFill>
              </a:rPr>
              <a:t>Clients for PC, Mac &amp; mobile</a:t>
            </a:r>
            <a:endParaRPr lang="sl-SI" sz="1800" dirty="0">
              <a:solidFill>
                <a:srgbClr val="000000"/>
              </a:solidFill>
            </a:endParaRPr>
          </a:p>
          <a:p>
            <a:r>
              <a:rPr lang="sl-SI" sz="1800" dirty="0" err="1">
                <a:solidFill>
                  <a:srgbClr val="000000"/>
                </a:solidFill>
              </a:rPr>
              <a:t>Static</a:t>
            </a:r>
            <a:r>
              <a:rPr lang="sl-SI" sz="1800" dirty="0">
                <a:solidFill>
                  <a:srgbClr val="000000"/>
                </a:solidFill>
              </a:rPr>
              <a:t> E911</a:t>
            </a:r>
          </a:p>
          <a:p>
            <a:r>
              <a:rPr lang="sl-SI" sz="1800" dirty="0" err="1">
                <a:solidFill>
                  <a:srgbClr val="000000"/>
                </a:solidFill>
              </a:rPr>
              <a:t>Desktop</a:t>
            </a:r>
            <a:r>
              <a:rPr lang="sl-SI" sz="1800" dirty="0">
                <a:solidFill>
                  <a:srgbClr val="000000"/>
                </a:solidFill>
              </a:rPr>
              <a:t> </a:t>
            </a:r>
            <a:r>
              <a:rPr lang="sl-SI" sz="1800" dirty="0" err="1">
                <a:solidFill>
                  <a:srgbClr val="000000"/>
                </a:solidFill>
              </a:rPr>
              <a:t>phone</a:t>
            </a:r>
            <a:r>
              <a:rPr lang="sl-SI" sz="1800" dirty="0">
                <a:solidFill>
                  <a:srgbClr val="000000"/>
                </a:solidFill>
              </a:rPr>
              <a:t> </a:t>
            </a:r>
            <a:r>
              <a:rPr lang="sl-SI" sz="1800" dirty="0" err="1">
                <a:solidFill>
                  <a:srgbClr val="000000"/>
                </a:solidFill>
              </a:rPr>
              <a:t>web</a:t>
            </a:r>
            <a:r>
              <a:rPr lang="sl-SI" sz="1800" dirty="0">
                <a:solidFill>
                  <a:srgbClr val="000000"/>
                </a:solidFill>
              </a:rPr>
              <a:t> </a:t>
            </a:r>
            <a:r>
              <a:rPr lang="sl-SI" sz="1800" dirty="0" err="1">
                <a:solidFill>
                  <a:srgbClr val="000000"/>
                </a:solidFill>
              </a:rPr>
              <a:t>authentication</a:t>
            </a:r>
            <a:endParaRPr lang="sl-SI" sz="1800" dirty="0">
              <a:solidFill>
                <a:srgbClr val="000000"/>
              </a:solidFill>
            </a:endParaRPr>
          </a:p>
          <a:p>
            <a:r>
              <a:rPr lang="sl-SI" sz="1800" dirty="0" err="1">
                <a:solidFill>
                  <a:srgbClr val="000000"/>
                </a:solidFill>
              </a:rPr>
              <a:t>Custom</a:t>
            </a:r>
            <a:r>
              <a:rPr lang="sl-SI" sz="1800" dirty="0">
                <a:solidFill>
                  <a:srgbClr val="000000"/>
                </a:solidFill>
              </a:rPr>
              <a:t> </a:t>
            </a:r>
            <a:r>
              <a:rPr lang="sl-SI" sz="1800" dirty="0" err="1">
                <a:solidFill>
                  <a:srgbClr val="000000"/>
                </a:solidFill>
              </a:rPr>
              <a:t>Dial</a:t>
            </a:r>
            <a:r>
              <a:rPr lang="sl-SI" sz="1800" dirty="0">
                <a:solidFill>
                  <a:srgbClr val="000000"/>
                </a:solidFill>
              </a:rPr>
              <a:t> </a:t>
            </a:r>
            <a:r>
              <a:rPr lang="sl-SI" sz="1800" dirty="0" err="1">
                <a:solidFill>
                  <a:srgbClr val="000000"/>
                </a:solidFill>
              </a:rPr>
              <a:t>Plans</a:t>
            </a:r>
            <a:endParaRPr lang="en-US" sz="1800" dirty="0">
              <a:solidFill>
                <a:srgbClr val="000000"/>
              </a:solidFill>
            </a:endParaRPr>
          </a:p>
        </p:txBody>
      </p:sp>
      <p:sp>
        <p:nvSpPr>
          <p:cNvPr id="9" name="Text Placeholder 8"/>
          <p:cNvSpPr>
            <a:spLocks noGrp="1"/>
          </p:cNvSpPr>
          <p:nvPr>
            <p:ph type="body" sz="quarter" idx="11"/>
          </p:nvPr>
        </p:nvSpPr>
        <p:spPr>
          <a:xfrm>
            <a:off x="6675439" y="1211287"/>
            <a:ext cx="5486399" cy="5272213"/>
          </a:xfrm>
        </p:spPr>
        <p:txBody>
          <a:bodyPr/>
          <a:lstStyle/>
          <a:p>
            <a:r>
              <a:rPr lang="en-US" sz="1800" dirty="0">
                <a:solidFill>
                  <a:srgbClr val="000000"/>
                </a:solidFill>
              </a:rPr>
              <a:t>Device switching</a:t>
            </a:r>
          </a:p>
          <a:p>
            <a:r>
              <a:rPr lang="en-US" sz="1800" dirty="0">
                <a:solidFill>
                  <a:srgbClr val="000000"/>
                </a:solidFill>
              </a:rPr>
              <a:t>Distinctive ringing</a:t>
            </a:r>
          </a:p>
          <a:p>
            <a:r>
              <a:rPr lang="en-US" sz="1800" dirty="0">
                <a:solidFill>
                  <a:srgbClr val="000000"/>
                </a:solidFill>
              </a:rPr>
              <a:t>Do-not-disturb routing &amp; call blocking</a:t>
            </a:r>
          </a:p>
          <a:p>
            <a:r>
              <a:rPr lang="en-US" sz="1800" dirty="0">
                <a:solidFill>
                  <a:srgbClr val="000000"/>
                </a:solidFill>
              </a:rPr>
              <a:t>Enterprise calendar call routing</a:t>
            </a:r>
          </a:p>
          <a:p>
            <a:r>
              <a:rPr lang="en-US" sz="1800" dirty="0">
                <a:solidFill>
                  <a:srgbClr val="000000"/>
                </a:solidFill>
              </a:rPr>
              <a:t>Integrated dial-pad</a:t>
            </a:r>
          </a:p>
          <a:p>
            <a:r>
              <a:rPr lang="en-US" sz="1800" dirty="0">
                <a:solidFill>
                  <a:srgbClr val="000000"/>
                </a:solidFill>
              </a:rPr>
              <a:t>Music on hold</a:t>
            </a:r>
          </a:p>
          <a:p>
            <a:r>
              <a:rPr lang="en-US" sz="1800" dirty="0">
                <a:solidFill>
                  <a:srgbClr val="000000"/>
                </a:solidFill>
              </a:rPr>
              <a:t>Qualified IP desk phones</a:t>
            </a:r>
          </a:p>
          <a:p>
            <a:r>
              <a:rPr lang="en-US" sz="1800" dirty="0">
                <a:solidFill>
                  <a:srgbClr val="000000"/>
                </a:solidFill>
              </a:rPr>
              <a:t>Skype &amp; federated calling</a:t>
            </a:r>
          </a:p>
          <a:p>
            <a:r>
              <a:rPr lang="en-US" sz="1800" dirty="0">
                <a:solidFill>
                  <a:srgbClr val="000000"/>
                </a:solidFill>
              </a:rPr>
              <a:t>Team calling </a:t>
            </a:r>
          </a:p>
          <a:p>
            <a:r>
              <a:rPr lang="en-US" sz="1800" dirty="0">
                <a:solidFill>
                  <a:srgbClr val="000000"/>
                </a:solidFill>
              </a:rPr>
              <a:t>Video call monitor </a:t>
            </a:r>
          </a:p>
          <a:p>
            <a:r>
              <a:rPr lang="en-US" sz="1800" dirty="0">
                <a:solidFill>
                  <a:srgbClr val="000000"/>
                </a:solidFill>
              </a:rPr>
              <a:t>Voice mail</a:t>
            </a:r>
            <a:endParaRPr lang="sl-SI" sz="1800" dirty="0">
              <a:solidFill>
                <a:srgbClr val="000000"/>
              </a:solidFill>
            </a:endParaRPr>
          </a:p>
          <a:p>
            <a:r>
              <a:rPr lang="en-US" sz="1800" dirty="0">
                <a:solidFill>
                  <a:srgbClr val="000000"/>
                </a:solidFill>
              </a:rPr>
              <a:t>Org Auto Attendant</a:t>
            </a:r>
          </a:p>
          <a:p>
            <a:r>
              <a:rPr lang="en-US" sz="1800" dirty="0">
                <a:solidFill>
                  <a:srgbClr val="000000"/>
                </a:solidFill>
              </a:rPr>
              <a:t>Call Queues</a:t>
            </a:r>
          </a:p>
        </p:txBody>
      </p:sp>
    </p:spTree>
    <p:extLst>
      <p:ext uri="{BB962C8B-B14F-4D97-AF65-F5344CB8AC3E}">
        <p14:creationId xmlns:p14="http://schemas.microsoft.com/office/powerpoint/2010/main" val="3097896035"/>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Nadzor in poročanje</a:t>
            </a:r>
            <a:endParaRPr lang="en-US" dirty="0"/>
          </a:p>
        </p:txBody>
      </p:sp>
      <p:sp>
        <p:nvSpPr>
          <p:cNvPr id="3" name="Text Placeholder 2"/>
          <p:cNvSpPr>
            <a:spLocks noGrp="1"/>
          </p:cNvSpPr>
          <p:nvPr>
            <p:ph type="body" sz="quarter" idx="10"/>
          </p:nvPr>
        </p:nvSpPr>
        <p:spPr>
          <a:xfrm>
            <a:off x="274638" y="1212850"/>
            <a:ext cx="6807695" cy="4690515"/>
          </a:xfrm>
        </p:spPr>
        <p:txBody>
          <a:bodyPr/>
          <a:lstStyle/>
          <a:p>
            <a:pPr marL="51346" lvl="1" defTabSz="914191">
              <a:defRPr/>
            </a:pPr>
            <a:r>
              <a:rPr lang="sl-SI" sz="3200" kern="0" dirty="0">
                <a:solidFill>
                  <a:srgbClr val="000000"/>
                </a:solidFill>
                <a:latin typeface="+mj-lt"/>
                <a:cs typeface="Segoe UI" pitchFamily="34" charset="0"/>
              </a:rPr>
              <a:t>Spremljanje uporabe</a:t>
            </a:r>
            <a:endParaRPr lang="en-US" sz="3200" kern="0" dirty="0">
              <a:solidFill>
                <a:srgbClr val="000000"/>
              </a:solidFill>
              <a:latin typeface="+mj-lt"/>
              <a:cs typeface="Segoe UI" pitchFamily="34" charset="0"/>
            </a:endParaRPr>
          </a:p>
          <a:p>
            <a:pPr marL="51345" lvl="1" defTabSz="914191">
              <a:defRPr/>
            </a:pPr>
            <a:r>
              <a:rPr lang="sl-SI" sz="2000" dirty="0">
                <a:solidFill>
                  <a:srgbClr val="000000"/>
                </a:solidFill>
                <a:latin typeface="+mj-lt"/>
              </a:rPr>
              <a:t>Spremljanje uporabe vse </a:t>
            </a:r>
            <a:r>
              <a:rPr lang="sl-SI" sz="2000" dirty="0" err="1">
                <a:solidFill>
                  <a:srgbClr val="000000"/>
                </a:solidFill>
                <a:latin typeface="+mj-lt"/>
              </a:rPr>
              <a:t>SfB</a:t>
            </a:r>
            <a:r>
              <a:rPr lang="sl-SI" sz="2000" dirty="0">
                <a:solidFill>
                  <a:srgbClr val="000000"/>
                </a:solidFill>
                <a:latin typeface="+mj-lt"/>
              </a:rPr>
              <a:t> storitev (IM, avdio, video, telefonija, konference)</a:t>
            </a:r>
            <a:endParaRPr lang="en-US" sz="2000" dirty="0">
              <a:solidFill>
                <a:srgbClr val="000000"/>
              </a:solidFill>
              <a:latin typeface="+mj-lt"/>
            </a:endParaRPr>
          </a:p>
          <a:p>
            <a:pPr marL="51346" lvl="1" defTabSz="914191">
              <a:defRPr/>
            </a:pPr>
            <a:r>
              <a:rPr lang="sl-SI" sz="3200" kern="0" dirty="0">
                <a:solidFill>
                  <a:srgbClr val="000000"/>
                </a:solidFill>
                <a:latin typeface="+mj-lt"/>
                <a:cs typeface="Segoe UI" pitchFamily="34" charset="0"/>
              </a:rPr>
              <a:t>Spremljanje kakovosti klicev</a:t>
            </a:r>
            <a:endParaRPr lang="en-US" sz="3200" kern="0" dirty="0">
              <a:solidFill>
                <a:srgbClr val="000000"/>
              </a:solidFill>
              <a:latin typeface="+mj-lt"/>
              <a:cs typeface="Segoe UI" pitchFamily="34" charset="0"/>
            </a:endParaRPr>
          </a:p>
          <a:p>
            <a:pPr marL="51345" lvl="1" defTabSz="914191">
              <a:defRPr/>
            </a:pPr>
            <a:r>
              <a:rPr lang="sl-SI" sz="2000" dirty="0">
                <a:solidFill>
                  <a:srgbClr val="000000"/>
                </a:solidFill>
                <a:latin typeface="+mj-lt"/>
              </a:rPr>
              <a:t>Pivot tabele</a:t>
            </a:r>
            <a:endParaRPr lang="en-US" sz="2000" dirty="0">
              <a:solidFill>
                <a:srgbClr val="000000"/>
              </a:solidFill>
              <a:latin typeface="+mj-lt"/>
            </a:endParaRPr>
          </a:p>
          <a:p>
            <a:pPr marL="51345" lvl="1" defTabSz="914191">
              <a:defRPr/>
            </a:pPr>
            <a:r>
              <a:rPr lang="sl-SI" sz="2000" dirty="0">
                <a:solidFill>
                  <a:srgbClr val="000000"/>
                </a:solidFill>
                <a:latin typeface="+mj-lt"/>
              </a:rPr>
              <a:t>Spremljanje kvalitete po lokacijah, zgradbah, napravah, ožičeno/</a:t>
            </a:r>
            <a:r>
              <a:rPr lang="sl-SI" sz="2000" dirty="0" err="1">
                <a:solidFill>
                  <a:srgbClr val="000000"/>
                </a:solidFill>
                <a:latin typeface="+mj-lt"/>
              </a:rPr>
              <a:t>Wifi</a:t>
            </a:r>
            <a:r>
              <a:rPr lang="sl-SI" sz="2000" dirty="0">
                <a:solidFill>
                  <a:srgbClr val="000000"/>
                </a:solidFill>
                <a:latin typeface="+mj-lt"/>
              </a:rPr>
              <a:t> omrežje ipd.</a:t>
            </a:r>
          </a:p>
          <a:p>
            <a:pPr marL="51346" lvl="1" defTabSz="914191">
              <a:defRPr/>
            </a:pPr>
            <a:r>
              <a:rPr lang="sl-SI" sz="3200" kern="0" dirty="0">
                <a:solidFill>
                  <a:srgbClr val="000000"/>
                </a:solidFill>
                <a:latin typeface="+mj-lt"/>
                <a:cs typeface="Segoe UI" pitchFamily="34" charset="0"/>
              </a:rPr>
              <a:t>Napredna analitika</a:t>
            </a:r>
            <a:endParaRPr lang="en-US" sz="3200" kern="0" dirty="0">
              <a:solidFill>
                <a:srgbClr val="000000"/>
              </a:solidFill>
              <a:latin typeface="+mj-lt"/>
              <a:cs typeface="Segoe UI" pitchFamily="34" charset="0"/>
            </a:endParaRPr>
          </a:p>
          <a:p>
            <a:pPr marL="51345" lvl="1" defTabSz="914191">
              <a:defRPr/>
            </a:pPr>
            <a:r>
              <a:rPr lang="sl-SI" sz="2000" dirty="0">
                <a:solidFill>
                  <a:srgbClr val="000000"/>
                </a:solidFill>
                <a:latin typeface="+mj-lt"/>
              </a:rPr>
              <a:t>Pomoč uporabnikom pri odpravljanju težav</a:t>
            </a:r>
            <a:endParaRPr lang="en-US" sz="2000" dirty="0">
              <a:solidFill>
                <a:srgbClr val="000000"/>
              </a:solidFill>
              <a:latin typeface="+mj-lt"/>
            </a:endParaRPr>
          </a:p>
          <a:p>
            <a:pPr marL="51345" lvl="1" defTabSz="914191">
              <a:defRPr/>
            </a:pPr>
            <a:r>
              <a:rPr lang="sl-SI" sz="2000" dirty="0">
                <a:solidFill>
                  <a:srgbClr val="000000"/>
                </a:solidFill>
                <a:latin typeface="+mj-lt"/>
              </a:rPr>
              <a:t>„Forenzični“ podatki za ugotavljanje napak</a:t>
            </a:r>
          </a:p>
          <a:p>
            <a:pPr marL="51345" lvl="1" defTabSz="914191">
              <a:defRPr/>
            </a:pPr>
            <a:r>
              <a:rPr lang="sl-SI" sz="2000" dirty="0">
                <a:solidFill>
                  <a:srgbClr val="000000"/>
                </a:solidFill>
                <a:latin typeface="+mj-lt"/>
              </a:rPr>
              <a:t>„</a:t>
            </a:r>
            <a:r>
              <a:rPr lang="en-US" sz="2000" dirty="0">
                <a:solidFill>
                  <a:srgbClr val="000000"/>
                </a:solidFill>
                <a:latin typeface="+mj-lt"/>
              </a:rPr>
              <a:t>End to end</a:t>
            </a:r>
            <a:r>
              <a:rPr lang="sl-SI" sz="2000" dirty="0">
                <a:solidFill>
                  <a:srgbClr val="000000"/>
                </a:solidFill>
                <a:latin typeface="+mj-lt"/>
              </a:rPr>
              <a:t>“ poročila o kvaliteti klica</a:t>
            </a:r>
            <a:endParaRPr lang="en-US" sz="2000" dirty="0">
              <a:solidFill>
                <a:srgbClr val="000000"/>
              </a:solidFill>
              <a:latin typeface="+mj-lt"/>
            </a:endParaRPr>
          </a:p>
          <a:p>
            <a:pPr marL="51345" lvl="1" defTabSz="914191">
              <a:defRPr/>
            </a:pPr>
            <a:r>
              <a:rPr lang="sl-SI" sz="2000" dirty="0">
                <a:solidFill>
                  <a:srgbClr val="000000"/>
                </a:solidFill>
                <a:latin typeface="+mj-lt"/>
              </a:rPr>
              <a:t>Možnost izvoza podatkov s </a:t>
            </a:r>
            <a:r>
              <a:rPr lang="sl-SI" sz="2000" dirty="0" err="1">
                <a:solidFill>
                  <a:srgbClr val="000000"/>
                </a:solidFill>
                <a:latin typeface="+mj-lt"/>
              </a:rPr>
              <a:t>PowerShell</a:t>
            </a:r>
            <a:endParaRPr lang="en-US" sz="2000" dirty="0">
              <a:solidFill>
                <a:srgbClr val="000000"/>
              </a:solidFill>
              <a:latin typeface="+mj-lt"/>
            </a:endParaRPr>
          </a:p>
        </p:txBody>
      </p:sp>
      <p:pic>
        <p:nvPicPr>
          <p:cNvPr id="4" name="Picture 3"/>
          <p:cNvPicPr>
            <a:picLocks noChangeAspect="1"/>
          </p:cNvPicPr>
          <p:nvPr/>
        </p:nvPicPr>
        <p:blipFill>
          <a:blip r:embed="rId2"/>
          <a:stretch>
            <a:fillRect/>
          </a:stretch>
        </p:blipFill>
        <p:spPr>
          <a:xfrm>
            <a:off x="7151443" y="295273"/>
            <a:ext cx="4943650" cy="3658813"/>
          </a:xfrm>
          <a:prstGeom prst="rect">
            <a:avLst/>
          </a:prstGeom>
        </p:spPr>
      </p:pic>
      <p:pic>
        <p:nvPicPr>
          <p:cNvPr id="5" name="Picture 1" descr="imag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5053" y="3954087"/>
            <a:ext cx="4947739" cy="3005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9788702"/>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4637" y="2125677"/>
            <a:ext cx="11272191" cy="1181862"/>
          </a:xfrm>
        </p:spPr>
        <p:txBody>
          <a:bodyPr/>
          <a:lstStyle/>
          <a:p>
            <a:r>
              <a:rPr lang="sl-SI" dirty="0"/>
              <a:t>Sestanki in konference</a:t>
            </a:r>
            <a:endParaRPr lang="en-US" dirty="0"/>
          </a:p>
        </p:txBody>
      </p:sp>
      <p:sp>
        <p:nvSpPr>
          <p:cNvPr id="5" name="Text Placeholder 4"/>
          <p:cNvSpPr>
            <a:spLocks noGrp="1"/>
          </p:cNvSpPr>
          <p:nvPr>
            <p:ph type="body" sz="quarter" idx="12"/>
          </p:nvPr>
        </p:nvSpPr>
        <p:spPr>
          <a:xfrm>
            <a:off x="274637" y="3209230"/>
            <a:ext cx="10058401" cy="738664"/>
          </a:xfrm>
        </p:spPr>
        <p:txBody>
          <a:bodyPr/>
          <a:lstStyle/>
          <a:p>
            <a:r>
              <a:rPr lang="sl-SI" dirty="0"/>
              <a:t>Novosti v Skype for Business</a:t>
            </a:r>
            <a:endParaRPr lang="en-US" dirty="0"/>
          </a:p>
        </p:txBody>
      </p:sp>
    </p:spTree>
    <p:extLst>
      <p:ext uri="{BB962C8B-B14F-4D97-AF65-F5344CB8AC3E}">
        <p14:creationId xmlns:p14="http://schemas.microsoft.com/office/powerpoint/2010/main" val="96363817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8840294" y="1841078"/>
            <a:ext cx="3596181" cy="2736304"/>
          </a:xfrm>
          <a:prstGeom prst="rect">
            <a:avLst/>
          </a:prstGeom>
        </p:spPr>
      </p:pic>
      <p:sp>
        <p:nvSpPr>
          <p:cNvPr id="4" name="Title 3"/>
          <p:cNvSpPr>
            <a:spLocks noGrp="1"/>
          </p:cNvSpPr>
          <p:nvPr>
            <p:ph type="title"/>
          </p:nvPr>
        </p:nvSpPr>
        <p:spPr/>
        <p:txBody>
          <a:bodyPr/>
          <a:lstStyle/>
          <a:p>
            <a:r>
              <a:rPr lang="sl-SI" dirty="0"/>
              <a:t>Sestanki in konference I.</a:t>
            </a:r>
            <a:endParaRPr lang="en-US" dirty="0"/>
          </a:p>
        </p:txBody>
      </p:sp>
      <p:sp>
        <p:nvSpPr>
          <p:cNvPr id="5" name="Text Placeholder 4"/>
          <p:cNvSpPr>
            <a:spLocks noGrp="1"/>
          </p:cNvSpPr>
          <p:nvPr>
            <p:ph type="body" sz="quarter" idx="10"/>
          </p:nvPr>
        </p:nvSpPr>
        <p:spPr>
          <a:xfrm>
            <a:off x="274638" y="1212850"/>
            <a:ext cx="5943599" cy="4315027"/>
          </a:xfrm>
        </p:spPr>
        <p:txBody>
          <a:bodyPr/>
          <a:lstStyle/>
          <a:p>
            <a:r>
              <a:rPr lang="sl-SI" dirty="0"/>
              <a:t>PSTN konference</a:t>
            </a:r>
          </a:p>
          <a:p>
            <a:r>
              <a:rPr lang="sl-SI" sz="2000" dirty="0"/>
              <a:t>90 držav in 400+ mest za klicanje v sestanke </a:t>
            </a:r>
          </a:p>
          <a:p>
            <a:r>
              <a:rPr lang="sl-SI" sz="2000" dirty="0"/>
              <a:t>190+ držav za klicanje iz sestankov</a:t>
            </a:r>
          </a:p>
          <a:p>
            <a:r>
              <a:rPr lang="sl-SI" sz="2000" dirty="0"/>
              <a:t>Možnost za dodelitev tel. št. za brezplačne klice v sestanke</a:t>
            </a:r>
          </a:p>
          <a:p>
            <a:r>
              <a:rPr lang="sl-SI" dirty="0" err="1"/>
              <a:t>Polycom</a:t>
            </a:r>
            <a:r>
              <a:rPr lang="sl-SI" dirty="0"/>
              <a:t> </a:t>
            </a:r>
            <a:r>
              <a:rPr lang="sl-SI" dirty="0" err="1"/>
              <a:t>RealConnect</a:t>
            </a:r>
            <a:r>
              <a:rPr lang="sl-SI" dirty="0"/>
              <a:t> Service za Office 365</a:t>
            </a:r>
          </a:p>
          <a:p>
            <a:r>
              <a:rPr lang="sl-SI" sz="2000" dirty="0"/>
              <a:t>Vključevanje drugih naprav </a:t>
            </a:r>
            <a:r>
              <a:rPr lang="en-US" sz="2000" dirty="0"/>
              <a:t>(Polycom, Cisco/Tandberg, </a:t>
            </a:r>
            <a:r>
              <a:rPr lang="en-US" sz="2000" dirty="0" err="1"/>
              <a:t>Lifesize</a:t>
            </a:r>
            <a:r>
              <a:rPr lang="en-US" sz="2000" dirty="0"/>
              <a:t>, H323, SIP) </a:t>
            </a:r>
            <a:r>
              <a:rPr lang="sl-SI" sz="2000" dirty="0"/>
              <a:t>v </a:t>
            </a:r>
            <a:r>
              <a:rPr lang="sl-SI" sz="2000" dirty="0" err="1"/>
              <a:t>SfB</a:t>
            </a:r>
            <a:r>
              <a:rPr lang="sl-SI" sz="2000" dirty="0"/>
              <a:t> sestanke</a:t>
            </a:r>
            <a:endParaRPr lang="en-US" sz="2000" dirty="0"/>
          </a:p>
          <a:p>
            <a:r>
              <a:rPr lang="en-US" sz="2000" dirty="0" err="1"/>
              <a:t>Ve</a:t>
            </a:r>
            <a:r>
              <a:rPr lang="sl-SI" sz="2000" dirty="0"/>
              <a:t>č</a:t>
            </a:r>
            <a:r>
              <a:rPr lang="en-US" sz="2000" dirty="0"/>
              <a:t> </a:t>
            </a:r>
            <a:r>
              <a:rPr lang="en-US" sz="2000" dirty="0" err="1"/>
              <a:t>informacij</a:t>
            </a:r>
            <a:r>
              <a:rPr lang="en-US" sz="2000" dirty="0"/>
              <a:t> </a:t>
            </a:r>
            <a:r>
              <a:rPr lang="sl-SI" sz="2000" dirty="0"/>
              <a:t>na predavanju „</a:t>
            </a:r>
            <a:r>
              <a:rPr lang="en-US" sz="2000" dirty="0"/>
              <a:t>Polycom devices and solutions for Office 365 and Skype for Business</a:t>
            </a:r>
            <a:r>
              <a:rPr lang="sl-SI" sz="2000" dirty="0"/>
              <a:t>“</a:t>
            </a:r>
          </a:p>
        </p:txBody>
      </p:sp>
      <p:sp>
        <p:nvSpPr>
          <p:cNvPr id="6" name="Text Placeholder 4"/>
          <p:cNvSpPr txBox="1">
            <a:spLocks/>
          </p:cNvSpPr>
          <p:nvPr/>
        </p:nvSpPr>
        <p:spPr>
          <a:xfrm>
            <a:off x="6220604" y="1212850"/>
            <a:ext cx="5943599" cy="5170646"/>
          </a:xfrm>
          <a:prstGeom prst="rect">
            <a:avLst/>
          </a:prstGeom>
        </p:spPr>
        <p:txBody>
          <a:bodyPr vert="horz" wrap="square" lIns="146304" tIns="91440" rIns="146304" bIns="91440" rtlCol="0">
            <a:spAutoFit/>
          </a:bodyPr>
          <a:lstStyle>
            <a:lvl1pPr marL="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3600" kern="1200" spc="0" baseline="0">
                <a:gradFill>
                  <a:gsLst>
                    <a:gs pos="1250">
                      <a:schemeClr val="tx1"/>
                    </a:gs>
                    <a:gs pos="100000">
                      <a:schemeClr val="tx1"/>
                    </a:gs>
                  </a:gsLst>
                  <a:lin ang="5400000" scaled="0"/>
                </a:gradFill>
                <a:latin typeface="+mj-lt"/>
                <a:ea typeface="+mn-ea"/>
                <a:cs typeface="+mn-cs"/>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2800" kern="1200" spc="0" baseline="0">
                <a:gradFill>
                  <a:gsLst>
                    <a:gs pos="1250">
                      <a:schemeClr val="tx1"/>
                    </a:gs>
                    <a:gs pos="100000">
                      <a:schemeClr val="tx1"/>
                    </a:gs>
                  </a:gsLst>
                  <a:lin ang="5400000" scaled="0"/>
                </a:gradFill>
                <a:latin typeface="+mn-lt"/>
                <a:ea typeface="+mn-ea"/>
                <a:cs typeface="+mn-cs"/>
              </a:defRPr>
            </a:lvl2pPr>
            <a:lvl3pPr marL="4572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2400" kern="1200" spc="0" baseline="0">
                <a:gradFill>
                  <a:gsLst>
                    <a:gs pos="1250">
                      <a:schemeClr val="tx1"/>
                    </a:gs>
                    <a:gs pos="100000">
                      <a:schemeClr val="tx1"/>
                    </a:gs>
                  </a:gsLst>
                  <a:lin ang="5400000" scaled="0"/>
                </a:gradFill>
                <a:latin typeface="+mn-lt"/>
                <a:ea typeface="+mn-ea"/>
                <a:cs typeface="+mn-cs"/>
              </a:defRPr>
            </a:lvl3pPr>
            <a:lvl4pPr marL="6858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4pPr>
            <a:lvl5pPr marL="9144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sl-SI" dirty="0"/>
              <a:t>Skype Room </a:t>
            </a:r>
            <a:r>
              <a:rPr lang="sl-SI" dirty="0" err="1"/>
              <a:t>System</a:t>
            </a:r>
            <a:endParaRPr lang="sl-SI" dirty="0"/>
          </a:p>
          <a:p>
            <a:r>
              <a:rPr lang="sl-SI" sz="2000" dirty="0"/>
              <a:t>Uporaba obstoječe opreme (projektor, platno, LCD, ozvočenje) v sejnih sobah</a:t>
            </a:r>
          </a:p>
          <a:p>
            <a:r>
              <a:rPr lang="sl-SI" sz="2000" dirty="0"/>
              <a:t>Za vse velikosti sejnih sob</a:t>
            </a:r>
          </a:p>
          <a:p>
            <a:r>
              <a:rPr lang="sl-SI" sz="2000" dirty="0"/>
              <a:t>Namenska </a:t>
            </a:r>
            <a:r>
              <a:rPr lang="sl-SI" sz="2000" dirty="0" err="1"/>
              <a:t>Surface</a:t>
            </a:r>
            <a:r>
              <a:rPr lang="sl-SI" sz="2000" dirty="0"/>
              <a:t> tablica</a:t>
            </a:r>
          </a:p>
          <a:p>
            <a:r>
              <a:rPr lang="sl-SI" sz="2000" dirty="0"/>
              <a:t>Enostavna uporabniška</a:t>
            </a:r>
            <a:br>
              <a:rPr lang="sl-SI" sz="2000" dirty="0"/>
            </a:br>
            <a:r>
              <a:rPr lang="sl-SI" sz="2000" dirty="0"/>
              <a:t>izkušnja</a:t>
            </a:r>
          </a:p>
          <a:p>
            <a:r>
              <a:rPr lang="sl-SI" sz="2000" dirty="0"/>
              <a:t>Prikaz koledarja in gumb</a:t>
            </a:r>
            <a:br>
              <a:rPr lang="sl-SI" sz="2000" dirty="0"/>
            </a:br>
            <a:r>
              <a:rPr lang="sl-SI" sz="2000" dirty="0"/>
              <a:t>za vključitev v sestanek</a:t>
            </a:r>
          </a:p>
          <a:p>
            <a:r>
              <a:rPr lang="sl-SI" dirty="0"/>
              <a:t>Skype Meeting </a:t>
            </a:r>
            <a:r>
              <a:rPr lang="sl-SI" dirty="0" err="1"/>
              <a:t>Broadcast</a:t>
            </a:r>
            <a:endParaRPr lang="sl-SI" dirty="0"/>
          </a:p>
          <a:p>
            <a:r>
              <a:rPr lang="en-US" sz="2000" dirty="0"/>
              <a:t>1:M </a:t>
            </a:r>
            <a:r>
              <a:rPr lang="en-US" sz="2000" dirty="0" err="1"/>
              <a:t>sestanki</a:t>
            </a:r>
            <a:r>
              <a:rPr lang="en-US" sz="2000" dirty="0"/>
              <a:t> </a:t>
            </a:r>
            <a:r>
              <a:rPr lang="sl-SI" sz="2000" dirty="0"/>
              <a:t>(izobraževanja, nagovori ipd.)</a:t>
            </a:r>
          </a:p>
          <a:p>
            <a:r>
              <a:rPr lang="sl-SI" sz="2000" dirty="0"/>
              <a:t>10.000 udeležencev</a:t>
            </a:r>
          </a:p>
          <a:p>
            <a:r>
              <a:rPr lang="sl-SI" sz="2000" dirty="0"/>
              <a:t>Spletni brskalnik ali mobilni telefon</a:t>
            </a:r>
          </a:p>
          <a:p>
            <a:r>
              <a:rPr lang="sl-SI" sz="2000" dirty="0"/>
              <a:t>Samodejno prevajanje v podpisih</a:t>
            </a:r>
            <a:endParaRPr lang="sl-SI" sz="1200" dirty="0"/>
          </a:p>
        </p:txBody>
      </p:sp>
    </p:spTree>
    <p:extLst>
      <p:ext uri="{BB962C8B-B14F-4D97-AF65-F5344CB8AC3E}">
        <p14:creationId xmlns:p14="http://schemas.microsoft.com/office/powerpoint/2010/main" val="2676238987"/>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t>DEMO</a:t>
            </a:r>
            <a:endParaRPr lang="en-US" dirty="0"/>
          </a:p>
        </p:txBody>
      </p:sp>
      <p:sp>
        <p:nvSpPr>
          <p:cNvPr id="5" name="Text Placeholder 4"/>
          <p:cNvSpPr>
            <a:spLocks noGrp="1"/>
          </p:cNvSpPr>
          <p:nvPr>
            <p:ph type="body" sz="quarter" idx="12"/>
          </p:nvPr>
        </p:nvSpPr>
        <p:spPr>
          <a:xfrm>
            <a:off x="274638" y="3954463"/>
            <a:ext cx="10058401" cy="1181862"/>
          </a:xfrm>
        </p:spPr>
        <p:txBody>
          <a:bodyPr/>
          <a:lstStyle/>
          <a:p>
            <a:r>
              <a:rPr lang="sl-SI" dirty="0"/>
              <a:t>PSTN konference</a:t>
            </a:r>
          </a:p>
          <a:p>
            <a:r>
              <a:rPr lang="sl-SI" dirty="0"/>
              <a:t>Skype Meeting </a:t>
            </a:r>
            <a:r>
              <a:rPr lang="sl-SI" dirty="0" err="1"/>
              <a:t>Broadcast</a:t>
            </a:r>
            <a:r>
              <a:rPr lang="sl-SI" dirty="0"/>
              <a:t> in samodejno prevajanje</a:t>
            </a:r>
            <a:endParaRPr lang="en-US" dirty="0"/>
          </a:p>
        </p:txBody>
      </p:sp>
    </p:spTree>
    <p:extLst>
      <p:ext uri="{BB962C8B-B14F-4D97-AF65-F5344CB8AC3E}">
        <p14:creationId xmlns:p14="http://schemas.microsoft.com/office/powerpoint/2010/main" val="396333439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Sestanki in konference II.</a:t>
            </a:r>
            <a:endParaRPr lang="en-US" dirty="0"/>
          </a:p>
        </p:txBody>
      </p:sp>
      <p:sp>
        <p:nvSpPr>
          <p:cNvPr id="3" name="Text Placeholder 2"/>
          <p:cNvSpPr>
            <a:spLocks noGrp="1"/>
          </p:cNvSpPr>
          <p:nvPr>
            <p:ph type="body" sz="quarter" idx="10"/>
          </p:nvPr>
        </p:nvSpPr>
        <p:spPr>
          <a:xfrm>
            <a:off x="274639" y="1211287"/>
            <a:ext cx="5799582" cy="5109091"/>
          </a:xfrm>
        </p:spPr>
        <p:txBody>
          <a:bodyPr/>
          <a:lstStyle/>
          <a:p>
            <a:r>
              <a:rPr lang="sl-SI" sz="3600" dirty="0"/>
              <a:t>Regijski sestanki</a:t>
            </a:r>
          </a:p>
          <a:p>
            <a:r>
              <a:rPr lang="sl-SI" sz="2400" dirty="0"/>
              <a:t>Možnost selitve uporabnika med Office 365 podatkovni centri po svetu</a:t>
            </a:r>
          </a:p>
          <a:p>
            <a:r>
              <a:rPr lang="sl-SI" sz="2400" dirty="0"/>
              <a:t>Primerno za podjetja, ki imajo pisarne na različnih kontinentih</a:t>
            </a:r>
          </a:p>
          <a:p>
            <a:r>
              <a:rPr lang="sl-SI" sz="2400" dirty="0"/>
              <a:t>Uporabniki se ne prijavljajo v primarni podatkovni center ampak v njim najbližjega</a:t>
            </a:r>
          </a:p>
          <a:p>
            <a:r>
              <a:rPr lang="sl-SI" sz="2400" dirty="0"/>
              <a:t>Boljša uporabniška izkušnja z optimizacija mrežnega prometa</a:t>
            </a:r>
          </a:p>
          <a:p>
            <a:r>
              <a:rPr lang="sl-SI" sz="2400" dirty="0"/>
              <a:t>V prihodnosti bo uporabnik sam izbiral kateri podatkovni center bo uporabljal</a:t>
            </a:r>
          </a:p>
        </p:txBody>
      </p:sp>
      <p:sp>
        <p:nvSpPr>
          <p:cNvPr id="4" name="Text Placeholder 3"/>
          <p:cNvSpPr>
            <a:spLocks noGrp="1"/>
          </p:cNvSpPr>
          <p:nvPr>
            <p:ph type="body" sz="quarter" idx="11"/>
          </p:nvPr>
        </p:nvSpPr>
        <p:spPr>
          <a:xfrm>
            <a:off x="6434261" y="1211287"/>
            <a:ext cx="5727577" cy="4942892"/>
          </a:xfrm>
        </p:spPr>
        <p:txBody>
          <a:bodyPr/>
          <a:lstStyle/>
          <a:p>
            <a:r>
              <a:rPr lang="sl-SI" sz="3600" dirty="0"/>
              <a:t>Prenovljen spletni odjemalec</a:t>
            </a:r>
          </a:p>
          <a:p>
            <a:r>
              <a:rPr lang="sl-SI" sz="2400" dirty="0"/>
              <a:t>Uporaba spletnega odjemalca za konference in sestanke</a:t>
            </a:r>
          </a:p>
          <a:p>
            <a:r>
              <a:rPr lang="sl-SI" sz="2400" dirty="0"/>
              <a:t>Običajno so to uporabniki, ki nimajo Skype for Business odjemalca</a:t>
            </a:r>
          </a:p>
          <a:p>
            <a:r>
              <a:rPr lang="sl-SI" sz="2400" dirty="0"/>
              <a:t>Ločitev odjemalca od Skype for Business Server</a:t>
            </a:r>
          </a:p>
          <a:p>
            <a:r>
              <a:rPr lang="sl-SI" sz="2400" dirty="0"/>
              <a:t>Prenos odjemalca iz CDN (</a:t>
            </a:r>
            <a:r>
              <a:rPr lang="sl-SI" sz="2400" dirty="0" err="1"/>
              <a:t>Content</a:t>
            </a:r>
            <a:r>
              <a:rPr lang="sl-SI" sz="2400" dirty="0"/>
              <a:t> </a:t>
            </a:r>
            <a:r>
              <a:rPr lang="sl-SI" sz="2400" dirty="0" err="1"/>
              <a:t>Delivery</a:t>
            </a:r>
            <a:r>
              <a:rPr lang="sl-SI" sz="2400" dirty="0"/>
              <a:t> </a:t>
            </a:r>
            <a:r>
              <a:rPr lang="sl-SI" sz="2400" dirty="0" err="1"/>
              <a:t>Network</a:t>
            </a:r>
            <a:r>
              <a:rPr lang="sl-SI" sz="2400" dirty="0"/>
              <a:t>)</a:t>
            </a:r>
          </a:p>
          <a:p>
            <a:r>
              <a:rPr lang="sl-SI" sz="2400" dirty="0"/>
              <a:t>Stalno posodobljen odjemalec</a:t>
            </a:r>
          </a:p>
        </p:txBody>
      </p:sp>
    </p:spTree>
    <p:extLst>
      <p:ext uri="{BB962C8B-B14F-4D97-AF65-F5344CB8AC3E}">
        <p14:creationId xmlns:p14="http://schemas.microsoft.com/office/powerpoint/2010/main" val="1708709390"/>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t>DEMO</a:t>
            </a:r>
            <a:endParaRPr lang="en-US" dirty="0"/>
          </a:p>
        </p:txBody>
      </p:sp>
      <p:sp>
        <p:nvSpPr>
          <p:cNvPr id="5" name="Text Placeholder 4"/>
          <p:cNvSpPr>
            <a:spLocks noGrp="1"/>
          </p:cNvSpPr>
          <p:nvPr>
            <p:ph type="body" sz="quarter" idx="12"/>
          </p:nvPr>
        </p:nvSpPr>
        <p:spPr>
          <a:xfrm>
            <a:off x="274638" y="3954463"/>
            <a:ext cx="10058401" cy="1181862"/>
          </a:xfrm>
        </p:spPr>
        <p:txBody>
          <a:bodyPr/>
          <a:lstStyle/>
          <a:p>
            <a:r>
              <a:rPr lang="sl-SI" dirty="0"/>
              <a:t>Spletni odjemalec</a:t>
            </a:r>
          </a:p>
          <a:p>
            <a:r>
              <a:rPr lang="sl-SI" dirty="0"/>
              <a:t>Upravljanje uporabnikov za regionalne sestanke</a:t>
            </a:r>
            <a:endParaRPr lang="en-US" dirty="0"/>
          </a:p>
        </p:txBody>
      </p:sp>
    </p:spTree>
    <p:extLst>
      <p:ext uri="{BB962C8B-B14F-4D97-AF65-F5344CB8AC3E}">
        <p14:creationId xmlns:p14="http://schemas.microsoft.com/office/powerpoint/2010/main" val="20151787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4637" y="2125677"/>
            <a:ext cx="11272191" cy="1181862"/>
          </a:xfrm>
        </p:spPr>
        <p:txBody>
          <a:bodyPr/>
          <a:lstStyle/>
          <a:p>
            <a:r>
              <a:rPr lang="sl-SI" dirty="0"/>
              <a:t>Platforma za razvoj</a:t>
            </a:r>
            <a:endParaRPr lang="en-US" dirty="0"/>
          </a:p>
        </p:txBody>
      </p:sp>
      <p:sp>
        <p:nvSpPr>
          <p:cNvPr id="5" name="Text Placeholder 4"/>
          <p:cNvSpPr>
            <a:spLocks noGrp="1"/>
          </p:cNvSpPr>
          <p:nvPr>
            <p:ph type="body" sz="quarter" idx="12"/>
          </p:nvPr>
        </p:nvSpPr>
        <p:spPr>
          <a:xfrm>
            <a:off x="274637" y="3209230"/>
            <a:ext cx="10058401" cy="738664"/>
          </a:xfrm>
        </p:spPr>
        <p:txBody>
          <a:bodyPr/>
          <a:lstStyle/>
          <a:p>
            <a:r>
              <a:rPr lang="sl-SI" dirty="0"/>
              <a:t>Novosti v Skype for Business</a:t>
            </a:r>
            <a:endParaRPr lang="en-US" dirty="0"/>
          </a:p>
        </p:txBody>
      </p:sp>
    </p:spTree>
    <p:extLst>
      <p:ext uri="{BB962C8B-B14F-4D97-AF65-F5344CB8AC3E}">
        <p14:creationId xmlns:p14="http://schemas.microsoft.com/office/powerpoint/2010/main" val="185899478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t>Platforma za razvoj novih rešitev</a:t>
            </a:r>
            <a:endParaRPr lang="en-US" dirty="0"/>
          </a:p>
        </p:txBody>
      </p:sp>
      <p:sp>
        <p:nvSpPr>
          <p:cNvPr id="5" name="Text Placeholder 4"/>
          <p:cNvSpPr>
            <a:spLocks noGrp="1"/>
          </p:cNvSpPr>
          <p:nvPr>
            <p:ph type="body" sz="quarter" idx="10"/>
          </p:nvPr>
        </p:nvSpPr>
        <p:spPr>
          <a:xfrm>
            <a:off x="274638" y="1211287"/>
            <a:ext cx="6157257" cy="4939814"/>
          </a:xfrm>
        </p:spPr>
        <p:txBody>
          <a:bodyPr/>
          <a:lstStyle/>
          <a:p>
            <a:r>
              <a:rPr lang="sl-SI" sz="3600" dirty="0">
                <a:hlinkClick r:id="rId2"/>
              </a:rPr>
              <a:t>Trusted </a:t>
            </a:r>
            <a:r>
              <a:rPr lang="sl-SI" sz="3600" dirty="0" err="1">
                <a:hlinkClick r:id="rId2"/>
              </a:rPr>
              <a:t>Application</a:t>
            </a:r>
            <a:r>
              <a:rPr lang="sl-SI" sz="3600" dirty="0">
                <a:hlinkClick r:id="rId2"/>
              </a:rPr>
              <a:t> API</a:t>
            </a:r>
            <a:endParaRPr lang="sl-SI" sz="3600" dirty="0"/>
          </a:p>
          <a:p>
            <a:r>
              <a:rPr lang="sl-SI" sz="2600" dirty="0"/>
              <a:t>Možnost „Server-to-Server“ integracije s Skype for Business </a:t>
            </a:r>
            <a:r>
              <a:rPr lang="sl-SI" sz="2600" dirty="0" err="1"/>
              <a:t>Online</a:t>
            </a:r>
            <a:endParaRPr lang="sl-SI" sz="2600" dirty="0"/>
          </a:p>
          <a:p>
            <a:r>
              <a:rPr lang="sl-SI" sz="2600" dirty="0"/>
              <a:t>Primeri integracije:</a:t>
            </a:r>
          </a:p>
          <a:p>
            <a:pPr marL="457200" indent="-457200">
              <a:buFont typeface="Arial" panose="020B0604020202020204" pitchFamily="34" charset="0"/>
              <a:buChar char="•"/>
            </a:pPr>
            <a:r>
              <a:rPr lang="sl-SI" sz="2600" dirty="0"/>
              <a:t>Snemalnik</a:t>
            </a:r>
          </a:p>
          <a:p>
            <a:pPr marL="457200" indent="-457200">
              <a:buFont typeface="Arial" panose="020B0604020202020204" pitchFamily="34" charset="0"/>
              <a:buChar char="•"/>
            </a:pPr>
            <a:r>
              <a:rPr lang="sl-SI" sz="2600" dirty="0"/>
              <a:t>Klicni center</a:t>
            </a:r>
          </a:p>
          <a:p>
            <a:pPr marL="457200" indent="-457200">
              <a:buFont typeface="Arial" panose="020B0604020202020204" pitchFamily="34" charset="0"/>
              <a:buChar char="•"/>
            </a:pPr>
            <a:r>
              <a:rPr lang="sl-SI" sz="2600" dirty="0" err="1"/>
              <a:t>Ethical</a:t>
            </a:r>
            <a:r>
              <a:rPr lang="sl-SI" sz="2600" dirty="0"/>
              <a:t> </a:t>
            </a:r>
            <a:r>
              <a:rPr lang="sl-SI" sz="2600" dirty="0" err="1"/>
              <a:t>wall</a:t>
            </a:r>
            <a:endParaRPr lang="sl-SI" sz="2600" dirty="0"/>
          </a:p>
          <a:p>
            <a:pPr marL="457200" indent="-457200">
              <a:buFont typeface="Arial" panose="020B0604020202020204" pitchFamily="34" charset="0"/>
              <a:buChar char="•"/>
            </a:pPr>
            <a:r>
              <a:rPr lang="sl-SI" sz="2600" dirty="0"/>
              <a:t>Oddaljen svetovalec (</a:t>
            </a:r>
            <a:r>
              <a:rPr lang="sl-SI" sz="2600" dirty="0" err="1"/>
              <a:t>Remote</a:t>
            </a:r>
            <a:r>
              <a:rPr lang="sl-SI" sz="2600" dirty="0"/>
              <a:t> </a:t>
            </a:r>
            <a:r>
              <a:rPr lang="sl-SI" sz="2600" dirty="0" err="1"/>
              <a:t>Advisor</a:t>
            </a:r>
            <a:r>
              <a:rPr lang="sl-SI" sz="2600" dirty="0"/>
              <a:t>)</a:t>
            </a:r>
          </a:p>
          <a:p>
            <a:pPr marL="893763" lvl="1" indent="-442913">
              <a:buFont typeface="Arial" panose="020B0604020202020204" pitchFamily="34" charset="0"/>
              <a:buChar char="•"/>
            </a:pPr>
            <a:r>
              <a:rPr lang="sl-SI" dirty="0"/>
              <a:t>Banke in zavarovalnice</a:t>
            </a:r>
          </a:p>
          <a:p>
            <a:pPr marL="893763" lvl="1" indent="-442913">
              <a:buFont typeface="Arial" panose="020B0604020202020204" pitchFamily="34" charset="0"/>
              <a:buChar char="•"/>
            </a:pPr>
            <a:r>
              <a:rPr lang="sl-SI" dirty="0"/>
              <a:t>Zdravstvo</a:t>
            </a:r>
          </a:p>
        </p:txBody>
      </p:sp>
      <p:sp>
        <p:nvSpPr>
          <p:cNvPr id="6" name="Text Placeholder 5"/>
          <p:cNvSpPr>
            <a:spLocks noGrp="1"/>
          </p:cNvSpPr>
          <p:nvPr>
            <p:ph type="body" sz="quarter" idx="11"/>
          </p:nvPr>
        </p:nvSpPr>
        <p:spPr>
          <a:xfrm>
            <a:off x="6434261" y="1211287"/>
            <a:ext cx="5727577" cy="2791533"/>
          </a:xfrm>
        </p:spPr>
        <p:txBody>
          <a:bodyPr/>
          <a:lstStyle/>
          <a:p>
            <a:r>
              <a:rPr lang="sl-SI" sz="3600" dirty="0">
                <a:hlinkClick r:id="rId3"/>
              </a:rPr>
              <a:t>Web</a:t>
            </a:r>
            <a:r>
              <a:rPr lang="sl-SI" sz="3600" dirty="0"/>
              <a:t> in </a:t>
            </a:r>
            <a:r>
              <a:rPr lang="sl-SI" sz="3600" dirty="0">
                <a:hlinkClick r:id="rId4"/>
              </a:rPr>
              <a:t>App</a:t>
            </a:r>
            <a:r>
              <a:rPr lang="sl-SI" sz="3600" dirty="0"/>
              <a:t> SDK</a:t>
            </a:r>
          </a:p>
          <a:p>
            <a:r>
              <a:rPr lang="sl-SI" sz="2600" dirty="0"/>
              <a:t>Vključevanje tekstovnih, glasovnih in video komunikacij v spletne brskalnike in mobilne aplikacije</a:t>
            </a:r>
          </a:p>
          <a:p>
            <a:r>
              <a:rPr lang="sl-SI" sz="2600" dirty="0"/>
              <a:t>Uporabniki ne potrebujejo Skype for Business odjemalca</a:t>
            </a:r>
          </a:p>
        </p:txBody>
      </p:sp>
      <p:pic>
        <p:nvPicPr>
          <p:cNvPr id="8" name="Picture 7"/>
          <p:cNvPicPr>
            <a:picLocks noChangeAspect="1"/>
          </p:cNvPicPr>
          <p:nvPr/>
        </p:nvPicPr>
        <p:blipFill>
          <a:blip r:embed="rId5"/>
          <a:stretch>
            <a:fillRect/>
          </a:stretch>
        </p:blipFill>
        <p:spPr>
          <a:xfrm>
            <a:off x="6506269" y="3961126"/>
            <a:ext cx="4480892" cy="2128424"/>
          </a:xfrm>
          <a:prstGeom prst="rect">
            <a:avLst/>
          </a:prstGeom>
        </p:spPr>
      </p:pic>
    </p:spTree>
    <p:extLst>
      <p:ext uri="{BB962C8B-B14F-4D97-AF65-F5344CB8AC3E}">
        <p14:creationId xmlns:p14="http://schemas.microsoft.com/office/powerpoint/2010/main" val="3825425659"/>
      </p:ext>
    </p:extLst>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4637" y="2125677"/>
            <a:ext cx="11272191" cy="1181862"/>
          </a:xfrm>
        </p:spPr>
        <p:txBody>
          <a:bodyPr/>
          <a:lstStyle/>
          <a:p>
            <a:r>
              <a:rPr lang="sl-SI" dirty="0"/>
              <a:t>Microsoft </a:t>
            </a:r>
            <a:r>
              <a:rPr lang="sl-SI" dirty="0" err="1"/>
              <a:t>Teams</a:t>
            </a:r>
            <a:endParaRPr lang="en-US" dirty="0"/>
          </a:p>
        </p:txBody>
      </p:sp>
      <p:sp>
        <p:nvSpPr>
          <p:cNvPr id="5" name="Text Placeholder 4"/>
          <p:cNvSpPr>
            <a:spLocks noGrp="1"/>
          </p:cNvSpPr>
          <p:nvPr>
            <p:ph type="body" sz="quarter" idx="12"/>
          </p:nvPr>
        </p:nvSpPr>
        <p:spPr>
          <a:xfrm>
            <a:off x="274637" y="3209230"/>
            <a:ext cx="10058401" cy="738664"/>
          </a:xfrm>
        </p:spPr>
        <p:txBody>
          <a:bodyPr/>
          <a:lstStyle/>
          <a:p>
            <a:endParaRPr lang="en-US" dirty="0"/>
          </a:p>
        </p:txBody>
      </p:sp>
    </p:spTree>
    <p:extLst>
      <p:ext uri="{BB962C8B-B14F-4D97-AF65-F5344CB8AC3E}">
        <p14:creationId xmlns:p14="http://schemas.microsoft.com/office/powerpoint/2010/main" val="42752644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274638" y="1212850"/>
            <a:ext cx="5943599" cy="5226046"/>
          </a:xfrm>
        </p:spPr>
        <p:txBody>
          <a:bodyPr/>
          <a:lstStyle/>
          <a:p>
            <a:r>
              <a:rPr lang="sl-SI" dirty="0"/>
              <a:t>Delovni prostor za skupine v Office 365</a:t>
            </a:r>
          </a:p>
          <a:p>
            <a:endParaRPr lang="sl-SI" dirty="0"/>
          </a:p>
          <a:p>
            <a:endParaRPr lang="sl-SI" dirty="0"/>
          </a:p>
          <a:p>
            <a:endParaRPr lang="sl-SI" dirty="0"/>
          </a:p>
          <a:p>
            <a:endParaRPr lang="sl-SI" dirty="0"/>
          </a:p>
          <a:p>
            <a:r>
              <a:rPr lang="sl-SI" dirty="0"/>
              <a:t>Več informacij dobite na predavanju „</a:t>
            </a:r>
            <a:r>
              <a:rPr lang="nn-NO" dirty="0"/>
              <a:t>Microsoft Teams – revolucija v sodelovanju</a:t>
            </a:r>
            <a:r>
              <a:rPr lang="sl-SI" dirty="0"/>
              <a:t>“</a:t>
            </a:r>
            <a:endParaRPr lang="en-US" dirty="0"/>
          </a:p>
        </p:txBody>
      </p:sp>
      <p:sp>
        <p:nvSpPr>
          <p:cNvPr id="4" name="Title 3"/>
          <p:cNvSpPr>
            <a:spLocks noGrp="1"/>
          </p:cNvSpPr>
          <p:nvPr>
            <p:ph type="title"/>
          </p:nvPr>
        </p:nvSpPr>
        <p:spPr/>
        <p:txBody>
          <a:bodyPr/>
          <a:lstStyle/>
          <a:p>
            <a:r>
              <a:rPr lang="sl-SI" dirty="0"/>
              <a:t>Microsoft </a:t>
            </a:r>
            <a:r>
              <a:rPr lang="sl-SI" dirty="0" err="1"/>
              <a:t>Teams</a:t>
            </a:r>
            <a:endParaRPr lang="en-US" dirty="0"/>
          </a:p>
        </p:txBody>
      </p:sp>
      <p:pic>
        <p:nvPicPr>
          <p:cNvPr id="7" name="Picture 6"/>
          <p:cNvPicPr>
            <a:picLocks noChangeAspect="1"/>
          </p:cNvPicPr>
          <p:nvPr/>
        </p:nvPicPr>
        <p:blipFill rotWithShape="1">
          <a:blip r:embed="rId2"/>
          <a:srcRect r="38241"/>
          <a:stretch/>
        </p:blipFill>
        <p:spPr>
          <a:xfrm>
            <a:off x="6669718" y="1741609"/>
            <a:ext cx="5766757" cy="5252917"/>
          </a:xfrm>
          <a:prstGeom prst="rect">
            <a:avLst/>
          </a:prstGeom>
        </p:spPr>
      </p:pic>
      <p:pic>
        <p:nvPicPr>
          <p:cNvPr id="8" name="Picture 7"/>
          <p:cNvPicPr>
            <a:picLocks noChangeAspect="1"/>
          </p:cNvPicPr>
          <p:nvPr/>
        </p:nvPicPr>
        <p:blipFill rotWithShape="1">
          <a:blip r:embed="rId3"/>
          <a:srcRect l="1661" r="36183" b="16949"/>
          <a:stretch/>
        </p:blipFill>
        <p:spPr>
          <a:xfrm>
            <a:off x="5997399" y="1009091"/>
            <a:ext cx="6439076" cy="5985434"/>
          </a:xfrm>
          <a:prstGeom prst="rect">
            <a:avLst/>
          </a:prstGeom>
        </p:spPr>
      </p:pic>
      <p:grpSp>
        <p:nvGrpSpPr>
          <p:cNvPr id="10" name="Group 9"/>
          <p:cNvGrpSpPr/>
          <p:nvPr/>
        </p:nvGrpSpPr>
        <p:grpSpPr>
          <a:xfrm>
            <a:off x="467694" y="3519752"/>
            <a:ext cx="4359931" cy="704750"/>
            <a:chOff x="477071" y="4254033"/>
            <a:chExt cx="4447357" cy="718882"/>
          </a:xfrm>
        </p:grpSpPr>
        <p:sp>
          <p:nvSpPr>
            <p:cNvPr id="26" name="Rectangle 25"/>
            <p:cNvSpPr/>
            <p:nvPr/>
          </p:nvSpPr>
          <p:spPr>
            <a:xfrm>
              <a:off x="992508" y="4254033"/>
              <a:ext cx="3931920" cy="718882"/>
            </a:xfrm>
            <a:prstGeom prst="rect">
              <a:avLst/>
            </a:prstGeom>
          </p:spPr>
          <p:txBody>
            <a:bodyPr wrap="square" anchor="ctr">
              <a:noAutofit/>
            </a:bodyPr>
            <a:lstStyle/>
            <a:p>
              <a:pPr defTabSz="896386">
                <a:defRPr/>
              </a:pPr>
              <a:r>
                <a:rPr lang="sl-SI" sz="1765" kern="0" spc="-29" dirty="0">
                  <a:solidFill>
                    <a:srgbClr val="2C292A"/>
                  </a:solidFill>
                  <a:latin typeface="Segoe UI Light" panose="020B0502040204020203" pitchFamily="34" charset="0"/>
                  <a:cs typeface="Segoe UI Light" panose="020B0502040204020203" pitchFamily="34" charset="0"/>
                </a:rPr>
                <a:t>Prilagajanje delovnega prostora</a:t>
              </a:r>
              <a:endParaRPr lang="en-US" sz="1765" kern="0" spc="-29" dirty="0">
                <a:solidFill>
                  <a:srgbClr val="2C292A"/>
                </a:solidFill>
                <a:latin typeface="Segoe UI Light" panose="020B0502040204020203" pitchFamily="34" charset="0"/>
                <a:ea typeface="Segoe UI Semilight" charset="0"/>
                <a:cs typeface="Segoe UI Light" panose="020B0502040204020203" pitchFamily="34" charset="0"/>
              </a:endParaRPr>
            </a:p>
          </p:txBody>
        </p:sp>
        <p:sp>
          <p:nvSpPr>
            <p:cNvPr id="27" name="Freeform 24"/>
            <p:cNvSpPr>
              <a:spLocks noChangeAspect="1" noEditPoints="1"/>
            </p:cNvSpPr>
            <p:nvPr/>
          </p:nvSpPr>
          <p:spPr bwMode="auto">
            <a:xfrm>
              <a:off x="477071" y="4460421"/>
              <a:ext cx="310697" cy="306106"/>
            </a:xfrm>
            <a:custGeom>
              <a:avLst/>
              <a:gdLst>
                <a:gd name="T0" fmla="*/ 127 w 203"/>
                <a:gd name="T1" fmla="*/ 9 h 200"/>
                <a:gd name="T2" fmla="*/ 203 w 203"/>
                <a:gd name="T3" fmla="*/ 9 h 200"/>
                <a:gd name="T4" fmla="*/ 203 w 203"/>
                <a:gd name="T5" fmla="*/ 200 h 200"/>
                <a:gd name="T6" fmla="*/ 0 w 203"/>
                <a:gd name="T7" fmla="*/ 200 h 200"/>
                <a:gd name="T8" fmla="*/ 0 w 203"/>
                <a:gd name="T9" fmla="*/ 0 h 200"/>
                <a:gd name="T10" fmla="*/ 127 w 203"/>
                <a:gd name="T11" fmla="*/ 127 h 200"/>
                <a:gd name="T12" fmla="*/ 127 w 203"/>
                <a:gd name="T13" fmla="*/ 9 h 200"/>
                <a:gd name="T14" fmla="*/ 127 w 203"/>
                <a:gd name="T15" fmla="*/ 9 h 200"/>
                <a:gd name="T16" fmla="*/ 12 w 203"/>
                <a:gd name="T17" fmla="*/ 187 h 200"/>
                <a:gd name="T18" fmla="*/ 169 w 203"/>
                <a:gd name="T19" fmla="*/ 187 h 200"/>
                <a:gd name="T20" fmla="*/ 12 w 203"/>
                <a:gd name="T21" fmla="*/ 31 h 200"/>
                <a:gd name="T22" fmla="*/ 12 w 203"/>
                <a:gd name="T23" fmla="*/ 187 h 200"/>
                <a:gd name="T24" fmla="*/ 12 w 203"/>
                <a:gd name="T25" fmla="*/ 187 h 200"/>
                <a:gd name="T26" fmla="*/ 174 w 203"/>
                <a:gd name="T27" fmla="*/ 174 h 200"/>
                <a:gd name="T28" fmla="*/ 187 w 203"/>
                <a:gd name="T29" fmla="*/ 187 h 200"/>
                <a:gd name="T30" fmla="*/ 191 w 203"/>
                <a:gd name="T31" fmla="*/ 187 h 200"/>
                <a:gd name="T32" fmla="*/ 191 w 203"/>
                <a:gd name="T33" fmla="*/ 22 h 200"/>
                <a:gd name="T34" fmla="*/ 140 w 203"/>
                <a:gd name="T35" fmla="*/ 22 h 200"/>
                <a:gd name="T36" fmla="*/ 140 w 203"/>
                <a:gd name="T37" fmla="*/ 34 h 200"/>
                <a:gd name="T38" fmla="*/ 165 w 203"/>
                <a:gd name="T39" fmla="*/ 34 h 200"/>
                <a:gd name="T40" fmla="*/ 165 w 203"/>
                <a:gd name="T41" fmla="*/ 47 h 200"/>
                <a:gd name="T42" fmla="*/ 140 w 203"/>
                <a:gd name="T43" fmla="*/ 47 h 200"/>
                <a:gd name="T44" fmla="*/ 140 w 203"/>
                <a:gd name="T45" fmla="*/ 60 h 200"/>
                <a:gd name="T46" fmla="*/ 165 w 203"/>
                <a:gd name="T47" fmla="*/ 60 h 200"/>
                <a:gd name="T48" fmla="*/ 165 w 203"/>
                <a:gd name="T49" fmla="*/ 73 h 200"/>
                <a:gd name="T50" fmla="*/ 140 w 203"/>
                <a:gd name="T51" fmla="*/ 73 h 200"/>
                <a:gd name="T52" fmla="*/ 140 w 203"/>
                <a:gd name="T53" fmla="*/ 85 h 200"/>
                <a:gd name="T54" fmla="*/ 178 w 203"/>
                <a:gd name="T55" fmla="*/ 85 h 200"/>
                <a:gd name="T56" fmla="*/ 178 w 203"/>
                <a:gd name="T57" fmla="*/ 98 h 200"/>
                <a:gd name="T58" fmla="*/ 140 w 203"/>
                <a:gd name="T59" fmla="*/ 98 h 200"/>
                <a:gd name="T60" fmla="*/ 140 w 203"/>
                <a:gd name="T61" fmla="*/ 111 h 200"/>
                <a:gd name="T62" fmla="*/ 165 w 203"/>
                <a:gd name="T63" fmla="*/ 111 h 200"/>
                <a:gd name="T64" fmla="*/ 165 w 203"/>
                <a:gd name="T65" fmla="*/ 124 h 200"/>
                <a:gd name="T66" fmla="*/ 140 w 203"/>
                <a:gd name="T67" fmla="*/ 124 h 200"/>
                <a:gd name="T68" fmla="*/ 140 w 203"/>
                <a:gd name="T69" fmla="*/ 136 h 200"/>
                <a:gd name="T70" fmla="*/ 165 w 203"/>
                <a:gd name="T71" fmla="*/ 136 h 200"/>
                <a:gd name="T72" fmla="*/ 165 w 203"/>
                <a:gd name="T73" fmla="*/ 149 h 200"/>
                <a:gd name="T74" fmla="*/ 149 w 203"/>
                <a:gd name="T75" fmla="*/ 149 h 200"/>
                <a:gd name="T76" fmla="*/ 162 w 203"/>
                <a:gd name="T77" fmla="*/ 162 h 200"/>
                <a:gd name="T78" fmla="*/ 178 w 203"/>
                <a:gd name="T79" fmla="*/ 162 h 200"/>
                <a:gd name="T80" fmla="*/ 178 w 203"/>
                <a:gd name="T81" fmla="*/ 174 h 200"/>
                <a:gd name="T82" fmla="*/ 174 w 203"/>
                <a:gd name="T83" fmla="*/ 174 h 200"/>
                <a:gd name="T84" fmla="*/ 174 w 203"/>
                <a:gd name="T85" fmla="*/ 174 h 200"/>
                <a:gd name="T86" fmla="*/ 38 w 203"/>
                <a:gd name="T87" fmla="*/ 102 h 200"/>
                <a:gd name="T88" fmla="*/ 98 w 203"/>
                <a:gd name="T89" fmla="*/ 162 h 200"/>
                <a:gd name="T90" fmla="*/ 38 w 203"/>
                <a:gd name="T91" fmla="*/ 162 h 200"/>
                <a:gd name="T92" fmla="*/ 38 w 203"/>
                <a:gd name="T93" fmla="*/ 102 h 200"/>
                <a:gd name="T94" fmla="*/ 38 w 203"/>
                <a:gd name="T95" fmla="*/ 102 h 200"/>
                <a:gd name="T96" fmla="*/ 51 w 203"/>
                <a:gd name="T97" fmla="*/ 133 h 200"/>
                <a:gd name="T98" fmla="*/ 51 w 203"/>
                <a:gd name="T99" fmla="*/ 149 h 200"/>
                <a:gd name="T100" fmla="*/ 67 w 203"/>
                <a:gd name="T101" fmla="*/ 149 h 200"/>
                <a:gd name="T102" fmla="*/ 51 w 203"/>
                <a:gd name="T103" fmla="*/ 133 h 200"/>
                <a:gd name="T104" fmla="*/ 51 w 203"/>
                <a:gd name="T105" fmla="*/ 133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3" h="200">
                  <a:moveTo>
                    <a:pt x="127" y="9"/>
                  </a:moveTo>
                  <a:lnTo>
                    <a:pt x="203" y="9"/>
                  </a:lnTo>
                  <a:lnTo>
                    <a:pt x="203" y="200"/>
                  </a:lnTo>
                  <a:lnTo>
                    <a:pt x="0" y="200"/>
                  </a:lnTo>
                  <a:lnTo>
                    <a:pt x="0" y="0"/>
                  </a:lnTo>
                  <a:lnTo>
                    <a:pt x="127" y="127"/>
                  </a:lnTo>
                  <a:lnTo>
                    <a:pt x="127" y="9"/>
                  </a:lnTo>
                  <a:lnTo>
                    <a:pt x="127" y="9"/>
                  </a:lnTo>
                  <a:close/>
                  <a:moveTo>
                    <a:pt x="12" y="187"/>
                  </a:moveTo>
                  <a:lnTo>
                    <a:pt x="169" y="187"/>
                  </a:lnTo>
                  <a:lnTo>
                    <a:pt x="12" y="31"/>
                  </a:lnTo>
                  <a:lnTo>
                    <a:pt x="12" y="187"/>
                  </a:lnTo>
                  <a:lnTo>
                    <a:pt x="12" y="187"/>
                  </a:lnTo>
                  <a:close/>
                  <a:moveTo>
                    <a:pt x="174" y="174"/>
                  </a:moveTo>
                  <a:lnTo>
                    <a:pt x="187" y="187"/>
                  </a:lnTo>
                  <a:lnTo>
                    <a:pt x="191" y="187"/>
                  </a:lnTo>
                  <a:lnTo>
                    <a:pt x="191" y="22"/>
                  </a:lnTo>
                  <a:lnTo>
                    <a:pt x="140" y="22"/>
                  </a:lnTo>
                  <a:lnTo>
                    <a:pt x="140" y="34"/>
                  </a:lnTo>
                  <a:lnTo>
                    <a:pt x="165" y="34"/>
                  </a:lnTo>
                  <a:lnTo>
                    <a:pt x="165" y="47"/>
                  </a:lnTo>
                  <a:lnTo>
                    <a:pt x="140" y="47"/>
                  </a:lnTo>
                  <a:lnTo>
                    <a:pt x="140" y="60"/>
                  </a:lnTo>
                  <a:lnTo>
                    <a:pt x="165" y="60"/>
                  </a:lnTo>
                  <a:lnTo>
                    <a:pt x="165" y="73"/>
                  </a:lnTo>
                  <a:lnTo>
                    <a:pt x="140" y="73"/>
                  </a:lnTo>
                  <a:lnTo>
                    <a:pt x="140" y="85"/>
                  </a:lnTo>
                  <a:lnTo>
                    <a:pt x="178" y="85"/>
                  </a:lnTo>
                  <a:lnTo>
                    <a:pt x="178" y="98"/>
                  </a:lnTo>
                  <a:lnTo>
                    <a:pt x="140" y="98"/>
                  </a:lnTo>
                  <a:lnTo>
                    <a:pt x="140" y="111"/>
                  </a:lnTo>
                  <a:lnTo>
                    <a:pt x="165" y="111"/>
                  </a:lnTo>
                  <a:lnTo>
                    <a:pt x="165" y="124"/>
                  </a:lnTo>
                  <a:lnTo>
                    <a:pt x="140" y="124"/>
                  </a:lnTo>
                  <a:lnTo>
                    <a:pt x="140" y="136"/>
                  </a:lnTo>
                  <a:lnTo>
                    <a:pt x="165" y="136"/>
                  </a:lnTo>
                  <a:lnTo>
                    <a:pt x="165" y="149"/>
                  </a:lnTo>
                  <a:lnTo>
                    <a:pt x="149" y="149"/>
                  </a:lnTo>
                  <a:lnTo>
                    <a:pt x="162" y="162"/>
                  </a:lnTo>
                  <a:lnTo>
                    <a:pt x="178" y="162"/>
                  </a:lnTo>
                  <a:lnTo>
                    <a:pt x="178" y="174"/>
                  </a:lnTo>
                  <a:lnTo>
                    <a:pt x="174" y="174"/>
                  </a:lnTo>
                  <a:lnTo>
                    <a:pt x="174" y="174"/>
                  </a:lnTo>
                  <a:close/>
                  <a:moveTo>
                    <a:pt x="38" y="102"/>
                  </a:moveTo>
                  <a:lnTo>
                    <a:pt x="98" y="162"/>
                  </a:lnTo>
                  <a:lnTo>
                    <a:pt x="38" y="162"/>
                  </a:lnTo>
                  <a:lnTo>
                    <a:pt x="38" y="102"/>
                  </a:lnTo>
                  <a:lnTo>
                    <a:pt x="38" y="102"/>
                  </a:lnTo>
                  <a:close/>
                  <a:moveTo>
                    <a:pt x="51" y="133"/>
                  </a:moveTo>
                  <a:lnTo>
                    <a:pt x="51" y="149"/>
                  </a:lnTo>
                  <a:lnTo>
                    <a:pt x="67" y="149"/>
                  </a:lnTo>
                  <a:lnTo>
                    <a:pt x="51" y="133"/>
                  </a:lnTo>
                  <a:lnTo>
                    <a:pt x="51" y="133"/>
                  </a:lnTo>
                  <a:close/>
                </a:path>
              </a:pathLst>
            </a:custGeom>
            <a:solidFill>
              <a:srgbClr val="D83B01"/>
            </a:solidFill>
            <a:ln w="28575">
              <a:noFill/>
            </a:ln>
            <a:extLst/>
          </p:spPr>
          <p:txBody>
            <a:bodyPr vert="horz" wrap="square" lIns="89606" tIns="44804" rIns="89606" bIns="44804" numCol="1" anchor="t" anchorCtr="0" compatLnSpc="1">
              <a:prstTxWarp prst="textNoShape">
                <a:avLst/>
              </a:prstTxWarp>
            </a:bodyPr>
            <a:lstStyle/>
            <a:p>
              <a:pPr defTabSz="914225">
                <a:defRPr/>
              </a:pPr>
              <a:endParaRPr lang="en-US" sz="1764" kern="0">
                <a:solidFill>
                  <a:sysClr val="windowText" lastClr="000000"/>
                </a:solidFill>
                <a:latin typeface="Segoe UI"/>
              </a:endParaRPr>
            </a:p>
          </p:txBody>
        </p:sp>
      </p:grpSp>
      <p:grpSp>
        <p:nvGrpSpPr>
          <p:cNvPr id="11" name="Group 10"/>
          <p:cNvGrpSpPr/>
          <p:nvPr/>
        </p:nvGrpSpPr>
        <p:grpSpPr>
          <a:xfrm>
            <a:off x="480371" y="4143066"/>
            <a:ext cx="4347254" cy="704750"/>
            <a:chOff x="490002" y="5120586"/>
            <a:chExt cx="4434426" cy="718882"/>
          </a:xfrm>
        </p:grpSpPr>
        <p:sp>
          <p:nvSpPr>
            <p:cNvPr id="22" name="Rectangle 21"/>
            <p:cNvSpPr/>
            <p:nvPr/>
          </p:nvSpPr>
          <p:spPr>
            <a:xfrm>
              <a:off x="992508" y="5120586"/>
              <a:ext cx="3931920" cy="718882"/>
            </a:xfrm>
            <a:prstGeom prst="rect">
              <a:avLst/>
            </a:prstGeom>
          </p:spPr>
          <p:txBody>
            <a:bodyPr wrap="square" anchor="ctr">
              <a:noAutofit/>
            </a:bodyPr>
            <a:lstStyle/>
            <a:p>
              <a:pPr defTabSz="896386">
                <a:defRPr/>
              </a:pPr>
              <a:r>
                <a:rPr lang="sl-SI" sz="1765" kern="0" spc="-29" dirty="0">
                  <a:solidFill>
                    <a:srgbClr val="2C292A"/>
                  </a:solidFill>
                  <a:latin typeface="Segoe UI Light" panose="020B0502040204020203" pitchFamily="34" charset="0"/>
                  <a:cs typeface="Segoe UI Light" panose="020B0502040204020203" pitchFamily="34" charset="0"/>
                </a:rPr>
                <a:t>Zagotovljena varnost znotraj skupine</a:t>
              </a:r>
              <a:endParaRPr lang="en-US" sz="1765" kern="0" spc="-29" dirty="0">
                <a:solidFill>
                  <a:srgbClr val="2C292A"/>
                </a:solidFill>
                <a:latin typeface="Segoe UI Light" panose="020B0502040204020203" pitchFamily="34" charset="0"/>
                <a:ea typeface="Segoe UI Semilight" charset="0"/>
                <a:cs typeface="Segoe UI Light" panose="020B0502040204020203" pitchFamily="34" charset="0"/>
              </a:endParaRPr>
            </a:p>
          </p:txBody>
        </p:sp>
        <p:grpSp>
          <p:nvGrpSpPr>
            <p:cNvPr id="23" name="Group 22"/>
            <p:cNvGrpSpPr>
              <a:grpSpLocks noChangeAspect="1"/>
            </p:cNvGrpSpPr>
            <p:nvPr/>
          </p:nvGrpSpPr>
          <p:grpSpPr>
            <a:xfrm>
              <a:off x="490002" y="5261653"/>
              <a:ext cx="284835" cy="436748"/>
              <a:chOff x="7200897" y="1858963"/>
              <a:chExt cx="166688" cy="255588"/>
            </a:xfrm>
            <a:noFill/>
          </p:grpSpPr>
          <p:sp>
            <p:nvSpPr>
              <p:cNvPr id="24" name="Freeform 112"/>
              <p:cNvSpPr>
                <a:spLocks/>
              </p:cNvSpPr>
              <p:nvPr/>
            </p:nvSpPr>
            <p:spPr bwMode="auto">
              <a:xfrm>
                <a:off x="7216776" y="1858963"/>
                <a:ext cx="134938" cy="112713"/>
              </a:xfrm>
              <a:custGeom>
                <a:avLst/>
                <a:gdLst>
                  <a:gd name="T0" fmla="*/ 36 w 36"/>
                  <a:gd name="T1" fmla="*/ 30 h 30"/>
                  <a:gd name="T2" fmla="*/ 36 w 36"/>
                  <a:gd name="T3" fmla="*/ 17 h 30"/>
                  <a:gd name="T4" fmla="*/ 36 w 36"/>
                  <a:gd name="T5" fmla="*/ 17 h 30"/>
                  <a:gd name="T6" fmla="*/ 18 w 36"/>
                  <a:gd name="T7" fmla="*/ 0 h 30"/>
                  <a:gd name="T8" fmla="*/ 0 w 36"/>
                  <a:gd name="T9" fmla="*/ 17 h 30"/>
                  <a:gd name="T10" fmla="*/ 0 w 36"/>
                  <a:gd name="T11" fmla="*/ 20 h 30"/>
                  <a:gd name="T12" fmla="*/ 0 w 36"/>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30"/>
                    </a:moveTo>
                    <a:cubicBezTo>
                      <a:pt x="36" y="17"/>
                      <a:pt x="36" y="17"/>
                      <a:pt x="36" y="17"/>
                    </a:cubicBezTo>
                    <a:cubicBezTo>
                      <a:pt x="36" y="17"/>
                      <a:pt x="36" y="17"/>
                      <a:pt x="36" y="17"/>
                    </a:cubicBezTo>
                    <a:cubicBezTo>
                      <a:pt x="36" y="7"/>
                      <a:pt x="28" y="0"/>
                      <a:pt x="18" y="0"/>
                    </a:cubicBezTo>
                    <a:cubicBezTo>
                      <a:pt x="8" y="0"/>
                      <a:pt x="0" y="7"/>
                      <a:pt x="0" y="17"/>
                    </a:cubicBezTo>
                    <a:cubicBezTo>
                      <a:pt x="0" y="17"/>
                      <a:pt x="0" y="20"/>
                      <a:pt x="0" y="20"/>
                    </a:cubicBezTo>
                    <a:cubicBezTo>
                      <a:pt x="0" y="30"/>
                      <a:pt x="0" y="30"/>
                      <a:pt x="0" y="30"/>
                    </a:cubicBezTo>
                  </a:path>
                </a:pathLst>
              </a:custGeom>
              <a:grpFill/>
              <a:ln w="28575" cap="rnd">
                <a:solidFill>
                  <a:srgbClr val="D83B01"/>
                </a:solidFill>
                <a:prstDash val="solid"/>
                <a:round/>
                <a:headEnd/>
                <a:tailEnd/>
              </a:ln>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sp>
            <p:nvSpPr>
              <p:cNvPr id="25" name="Freeform 113"/>
              <p:cNvSpPr>
                <a:spLocks noEditPoints="1"/>
              </p:cNvSpPr>
              <p:nvPr/>
            </p:nvSpPr>
            <p:spPr bwMode="auto">
              <a:xfrm>
                <a:off x="7200901" y="1993901"/>
                <a:ext cx="166688" cy="120650"/>
              </a:xfrm>
              <a:custGeom>
                <a:avLst/>
                <a:gdLst>
                  <a:gd name="T0" fmla="*/ 42 w 44"/>
                  <a:gd name="T1" fmla="*/ 0 h 32"/>
                  <a:gd name="T2" fmla="*/ 2 w 44"/>
                  <a:gd name="T3" fmla="*/ 0 h 32"/>
                  <a:gd name="T4" fmla="*/ 0 w 44"/>
                  <a:gd name="T5" fmla="*/ 2 h 32"/>
                  <a:gd name="T6" fmla="*/ 0 w 44"/>
                  <a:gd name="T7" fmla="*/ 30 h 32"/>
                  <a:gd name="T8" fmla="*/ 2 w 44"/>
                  <a:gd name="T9" fmla="*/ 32 h 32"/>
                  <a:gd name="T10" fmla="*/ 42 w 44"/>
                  <a:gd name="T11" fmla="*/ 32 h 32"/>
                  <a:gd name="T12" fmla="*/ 44 w 44"/>
                  <a:gd name="T13" fmla="*/ 30 h 32"/>
                  <a:gd name="T14" fmla="*/ 44 w 44"/>
                  <a:gd name="T15" fmla="*/ 2 h 32"/>
                  <a:gd name="T16" fmla="*/ 42 w 44"/>
                  <a:gd name="T17" fmla="*/ 0 h 32"/>
                  <a:gd name="T18" fmla="*/ 23 w 44"/>
                  <a:gd name="T19" fmla="*/ 15 h 32"/>
                  <a:gd name="T20" fmla="*/ 24 w 44"/>
                  <a:gd name="T21" fmla="*/ 20 h 32"/>
                  <a:gd name="T22" fmla="*/ 24 w 44"/>
                  <a:gd name="T23" fmla="*/ 21 h 32"/>
                  <a:gd name="T24" fmla="*/ 23 w 44"/>
                  <a:gd name="T25" fmla="*/ 21 h 32"/>
                  <a:gd name="T26" fmla="*/ 21 w 44"/>
                  <a:gd name="T27" fmla="*/ 21 h 32"/>
                  <a:gd name="T28" fmla="*/ 20 w 44"/>
                  <a:gd name="T29" fmla="*/ 21 h 32"/>
                  <a:gd name="T30" fmla="*/ 20 w 44"/>
                  <a:gd name="T31" fmla="*/ 20 h 32"/>
                  <a:gd name="T32" fmla="*/ 21 w 44"/>
                  <a:gd name="T33" fmla="*/ 15 h 32"/>
                  <a:gd name="T34" fmla="*/ 18 w 44"/>
                  <a:gd name="T35" fmla="*/ 12 h 32"/>
                  <a:gd name="T36" fmla="*/ 22 w 44"/>
                  <a:gd name="T37" fmla="*/ 8 h 32"/>
                  <a:gd name="T38" fmla="*/ 26 w 44"/>
                  <a:gd name="T39" fmla="*/ 12 h 32"/>
                  <a:gd name="T40" fmla="*/ 23 w 44"/>
                  <a:gd name="T41"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32">
                    <a:moveTo>
                      <a:pt x="42" y="0"/>
                    </a:moveTo>
                    <a:cubicBezTo>
                      <a:pt x="2" y="0"/>
                      <a:pt x="2" y="0"/>
                      <a:pt x="2" y="0"/>
                    </a:cubicBezTo>
                    <a:cubicBezTo>
                      <a:pt x="1" y="0"/>
                      <a:pt x="0" y="1"/>
                      <a:pt x="0" y="2"/>
                    </a:cubicBezTo>
                    <a:cubicBezTo>
                      <a:pt x="0" y="30"/>
                      <a:pt x="0" y="30"/>
                      <a:pt x="0" y="30"/>
                    </a:cubicBezTo>
                    <a:cubicBezTo>
                      <a:pt x="0" y="31"/>
                      <a:pt x="1" y="32"/>
                      <a:pt x="2" y="32"/>
                    </a:cubicBezTo>
                    <a:cubicBezTo>
                      <a:pt x="42" y="32"/>
                      <a:pt x="42" y="32"/>
                      <a:pt x="42" y="32"/>
                    </a:cubicBezTo>
                    <a:cubicBezTo>
                      <a:pt x="43" y="32"/>
                      <a:pt x="44" y="31"/>
                      <a:pt x="44" y="30"/>
                    </a:cubicBezTo>
                    <a:cubicBezTo>
                      <a:pt x="44" y="2"/>
                      <a:pt x="44" y="2"/>
                      <a:pt x="44" y="2"/>
                    </a:cubicBezTo>
                    <a:cubicBezTo>
                      <a:pt x="44" y="1"/>
                      <a:pt x="43" y="0"/>
                      <a:pt x="42" y="0"/>
                    </a:cubicBezTo>
                    <a:close/>
                    <a:moveTo>
                      <a:pt x="23" y="15"/>
                    </a:moveTo>
                    <a:cubicBezTo>
                      <a:pt x="24" y="20"/>
                      <a:pt x="24" y="20"/>
                      <a:pt x="24" y="20"/>
                    </a:cubicBezTo>
                    <a:cubicBezTo>
                      <a:pt x="24" y="20"/>
                      <a:pt x="24" y="21"/>
                      <a:pt x="24" y="21"/>
                    </a:cubicBezTo>
                    <a:cubicBezTo>
                      <a:pt x="24" y="21"/>
                      <a:pt x="24" y="21"/>
                      <a:pt x="23" y="21"/>
                    </a:cubicBezTo>
                    <a:cubicBezTo>
                      <a:pt x="21" y="21"/>
                      <a:pt x="21" y="21"/>
                      <a:pt x="21" y="21"/>
                    </a:cubicBezTo>
                    <a:cubicBezTo>
                      <a:pt x="20" y="21"/>
                      <a:pt x="20" y="21"/>
                      <a:pt x="20" y="21"/>
                    </a:cubicBezTo>
                    <a:cubicBezTo>
                      <a:pt x="20" y="21"/>
                      <a:pt x="20" y="20"/>
                      <a:pt x="20" y="20"/>
                    </a:cubicBezTo>
                    <a:cubicBezTo>
                      <a:pt x="21" y="15"/>
                      <a:pt x="21" y="15"/>
                      <a:pt x="21" y="15"/>
                    </a:cubicBezTo>
                    <a:cubicBezTo>
                      <a:pt x="19" y="14"/>
                      <a:pt x="18" y="13"/>
                      <a:pt x="18" y="12"/>
                    </a:cubicBezTo>
                    <a:cubicBezTo>
                      <a:pt x="18" y="10"/>
                      <a:pt x="20" y="8"/>
                      <a:pt x="22" y="8"/>
                    </a:cubicBezTo>
                    <a:cubicBezTo>
                      <a:pt x="24" y="8"/>
                      <a:pt x="26" y="10"/>
                      <a:pt x="26" y="12"/>
                    </a:cubicBezTo>
                    <a:cubicBezTo>
                      <a:pt x="26" y="13"/>
                      <a:pt x="25" y="14"/>
                      <a:pt x="23" y="15"/>
                    </a:cubicBezTo>
                    <a:close/>
                  </a:path>
                </a:pathLst>
              </a:custGeom>
              <a:grpFill/>
              <a:ln w="28575" cap="rnd">
                <a:solidFill>
                  <a:srgbClr val="D83B01"/>
                </a:solidFill>
                <a:prstDash val="solid"/>
                <a:round/>
                <a:headEnd/>
                <a:tailEnd/>
              </a:ln>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grpSp>
      </p:grpSp>
      <p:grpSp>
        <p:nvGrpSpPr>
          <p:cNvPr id="12" name="Group 11"/>
          <p:cNvGrpSpPr/>
          <p:nvPr/>
        </p:nvGrpSpPr>
        <p:grpSpPr>
          <a:xfrm>
            <a:off x="445987" y="2896439"/>
            <a:ext cx="4381638" cy="704750"/>
            <a:chOff x="454929" y="3387481"/>
            <a:chExt cx="4469499" cy="718882"/>
          </a:xfrm>
        </p:grpSpPr>
        <p:sp>
          <p:nvSpPr>
            <p:cNvPr id="18" name="Rectangle 17"/>
            <p:cNvSpPr/>
            <p:nvPr/>
          </p:nvSpPr>
          <p:spPr>
            <a:xfrm>
              <a:off x="992508" y="3387481"/>
              <a:ext cx="3931920" cy="718882"/>
            </a:xfrm>
            <a:prstGeom prst="rect">
              <a:avLst/>
            </a:prstGeom>
          </p:spPr>
          <p:txBody>
            <a:bodyPr wrap="square" anchor="ctr">
              <a:noAutofit/>
            </a:bodyPr>
            <a:lstStyle/>
            <a:p>
              <a:pPr defTabSz="914027">
                <a:defRPr/>
              </a:pPr>
              <a:r>
                <a:rPr lang="sl-SI" sz="1765" kern="0" spc="-29" dirty="0">
                  <a:solidFill>
                    <a:srgbClr val="2C292A"/>
                  </a:solidFill>
                  <a:latin typeface="Segoe UI Light" panose="020B0502040204020203" pitchFamily="34" charset="0"/>
                  <a:ea typeface="Segoe UI Light" charset="0"/>
                  <a:cs typeface="Segoe UI Light" panose="020B0502040204020203" pitchFamily="34" charset="0"/>
                </a:rPr>
                <a:t>Vozlišče za delovne skupine</a:t>
              </a:r>
              <a:endParaRPr lang="en-US" sz="1765" kern="0" spc="-29" dirty="0">
                <a:solidFill>
                  <a:srgbClr val="2C292A"/>
                </a:solidFill>
                <a:latin typeface="Segoe UI Light" panose="020B0502040204020203" pitchFamily="34" charset="0"/>
                <a:ea typeface="Segoe UI Semilight" charset="0"/>
                <a:cs typeface="Segoe UI Light" panose="020B0502040204020203" pitchFamily="34" charset="0"/>
              </a:endParaRPr>
            </a:p>
          </p:txBody>
        </p:sp>
        <p:grpSp>
          <p:nvGrpSpPr>
            <p:cNvPr id="19" name="Group 18"/>
            <p:cNvGrpSpPr>
              <a:grpSpLocks noChangeAspect="1"/>
            </p:cNvGrpSpPr>
            <p:nvPr/>
          </p:nvGrpSpPr>
          <p:grpSpPr>
            <a:xfrm>
              <a:off x="454929" y="3608738"/>
              <a:ext cx="374031" cy="276369"/>
              <a:chOff x="2813051" y="4833938"/>
              <a:chExt cx="285750" cy="211138"/>
            </a:xfrm>
          </p:grpSpPr>
          <p:sp>
            <p:nvSpPr>
              <p:cNvPr id="20" name="Freeform 152"/>
              <p:cNvSpPr>
                <a:spLocks/>
              </p:cNvSpPr>
              <p:nvPr/>
            </p:nvSpPr>
            <p:spPr bwMode="auto">
              <a:xfrm>
                <a:off x="2813051" y="4849813"/>
                <a:ext cx="131763" cy="149225"/>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noFill/>
              <a:ln w="28575" cap="rnd">
                <a:solidFill>
                  <a:srgbClr val="D83B0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sp>
            <p:nvSpPr>
              <p:cNvPr id="21" name="Freeform 153"/>
              <p:cNvSpPr>
                <a:spLocks/>
              </p:cNvSpPr>
              <p:nvPr/>
            </p:nvSpPr>
            <p:spPr bwMode="auto">
              <a:xfrm>
                <a:off x="2889251" y="4833938"/>
                <a:ext cx="209550" cy="211138"/>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noFill/>
              <a:ln w="28575" cap="rnd">
                <a:solidFill>
                  <a:srgbClr val="D83B0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grpSp>
      </p:grpSp>
      <p:grpSp>
        <p:nvGrpSpPr>
          <p:cNvPr id="13" name="Group 12"/>
          <p:cNvGrpSpPr/>
          <p:nvPr/>
        </p:nvGrpSpPr>
        <p:grpSpPr>
          <a:xfrm>
            <a:off x="465290" y="2273126"/>
            <a:ext cx="4362335" cy="704750"/>
            <a:chOff x="474619" y="2520929"/>
            <a:chExt cx="4449809" cy="718882"/>
          </a:xfrm>
        </p:grpSpPr>
        <p:sp>
          <p:nvSpPr>
            <p:cNvPr id="14" name="Rectangle 13"/>
            <p:cNvSpPr/>
            <p:nvPr/>
          </p:nvSpPr>
          <p:spPr>
            <a:xfrm>
              <a:off x="992508" y="2520929"/>
              <a:ext cx="3931920" cy="718882"/>
            </a:xfrm>
            <a:prstGeom prst="rect">
              <a:avLst/>
            </a:prstGeom>
          </p:spPr>
          <p:txBody>
            <a:bodyPr wrap="square" anchor="ctr">
              <a:noAutofit/>
            </a:bodyPr>
            <a:lstStyle/>
            <a:p>
              <a:pPr defTabSz="914027"/>
              <a:r>
                <a:rPr lang="sl-SI" sz="1765" kern="0" spc="-29" dirty="0">
                  <a:solidFill>
                    <a:srgbClr val="2C292A"/>
                  </a:solidFill>
                  <a:latin typeface="+mj-lt"/>
                  <a:ea typeface="Segoe UI Light" charset="0"/>
                  <a:cs typeface="Segoe UI Semibold" panose="020B0702040204020203" pitchFamily="34" charset="0"/>
                </a:rPr>
                <a:t>Tekstovna, avdio in video komunikacija</a:t>
              </a:r>
              <a:endParaRPr lang="en-US" sz="1765" kern="0" spc="-29" dirty="0">
                <a:solidFill>
                  <a:srgbClr val="2C292A"/>
                </a:solidFill>
                <a:latin typeface="+mj-lt"/>
                <a:ea typeface="Segoe UI Light" charset="0"/>
                <a:cs typeface="Segoe UI Semibold" panose="020B0702040204020203" pitchFamily="34" charset="0"/>
              </a:endParaRPr>
            </a:p>
          </p:txBody>
        </p:sp>
        <p:grpSp>
          <p:nvGrpSpPr>
            <p:cNvPr id="15" name="Group 14"/>
            <p:cNvGrpSpPr>
              <a:grpSpLocks noChangeAspect="1"/>
            </p:cNvGrpSpPr>
            <p:nvPr/>
          </p:nvGrpSpPr>
          <p:grpSpPr>
            <a:xfrm>
              <a:off x="474619" y="2717689"/>
              <a:ext cx="334650" cy="325363"/>
              <a:chOff x="3172869" y="3827468"/>
              <a:chExt cx="285740" cy="277812"/>
            </a:xfrm>
            <a:noFill/>
          </p:grpSpPr>
          <p:sp>
            <p:nvSpPr>
              <p:cNvPr id="16" name="Freeform 136"/>
              <p:cNvSpPr>
                <a:spLocks/>
              </p:cNvSpPr>
              <p:nvPr/>
            </p:nvSpPr>
            <p:spPr bwMode="auto">
              <a:xfrm>
                <a:off x="3172869" y="3827468"/>
                <a:ext cx="211138" cy="203200"/>
              </a:xfrm>
              <a:custGeom>
                <a:avLst/>
                <a:gdLst>
                  <a:gd name="T0" fmla="*/ 50 w 133"/>
                  <a:gd name="T1" fmla="*/ 97 h 128"/>
                  <a:gd name="T2" fmla="*/ 19 w 133"/>
                  <a:gd name="T3" fmla="*/ 128 h 128"/>
                  <a:gd name="T4" fmla="*/ 19 w 133"/>
                  <a:gd name="T5" fmla="*/ 95 h 128"/>
                  <a:gd name="T6" fmla="*/ 0 w 133"/>
                  <a:gd name="T7" fmla="*/ 95 h 128"/>
                  <a:gd name="T8" fmla="*/ 0 w 133"/>
                  <a:gd name="T9" fmla="*/ 0 h 128"/>
                  <a:gd name="T10" fmla="*/ 133 w 133"/>
                  <a:gd name="T11" fmla="*/ 0 h 128"/>
                  <a:gd name="T12" fmla="*/ 133 w 133"/>
                  <a:gd name="T13" fmla="*/ 33 h 128"/>
                </a:gdLst>
                <a:ahLst/>
                <a:cxnLst>
                  <a:cxn ang="0">
                    <a:pos x="T0" y="T1"/>
                  </a:cxn>
                  <a:cxn ang="0">
                    <a:pos x="T2" y="T3"/>
                  </a:cxn>
                  <a:cxn ang="0">
                    <a:pos x="T4" y="T5"/>
                  </a:cxn>
                  <a:cxn ang="0">
                    <a:pos x="T6" y="T7"/>
                  </a:cxn>
                  <a:cxn ang="0">
                    <a:pos x="T8" y="T9"/>
                  </a:cxn>
                  <a:cxn ang="0">
                    <a:pos x="T10" y="T11"/>
                  </a:cxn>
                  <a:cxn ang="0">
                    <a:pos x="T12" y="T13"/>
                  </a:cxn>
                </a:cxnLst>
                <a:rect l="0" t="0" r="r" b="b"/>
                <a:pathLst>
                  <a:path w="133" h="128">
                    <a:moveTo>
                      <a:pt x="50" y="97"/>
                    </a:moveTo>
                    <a:lnTo>
                      <a:pt x="19" y="128"/>
                    </a:lnTo>
                    <a:lnTo>
                      <a:pt x="19" y="95"/>
                    </a:lnTo>
                    <a:lnTo>
                      <a:pt x="0" y="95"/>
                    </a:lnTo>
                    <a:lnTo>
                      <a:pt x="0" y="0"/>
                    </a:lnTo>
                    <a:lnTo>
                      <a:pt x="133" y="0"/>
                    </a:lnTo>
                    <a:lnTo>
                      <a:pt x="133" y="33"/>
                    </a:lnTo>
                  </a:path>
                </a:pathLst>
              </a:custGeom>
              <a:grpFill/>
              <a:ln w="28575" cap="sq">
                <a:solidFill>
                  <a:srgbClr val="D83B01"/>
                </a:solidFill>
                <a:prstDash val="solid"/>
                <a:miter lim="800000"/>
                <a:headEnd/>
                <a:tailEnd/>
              </a:ln>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sp>
            <p:nvSpPr>
              <p:cNvPr id="17" name="Freeform 137"/>
              <p:cNvSpPr>
                <a:spLocks/>
              </p:cNvSpPr>
              <p:nvPr/>
            </p:nvSpPr>
            <p:spPr bwMode="auto">
              <a:xfrm>
                <a:off x="3277634" y="3902080"/>
                <a:ext cx="180975" cy="203200"/>
              </a:xfrm>
              <a:custGeom>
                <a:avLst/>
                <a:gdLst>
                  <a:gd name="T0" fmla="*/ 0 w 114"/>
                  <a:gd name="T1" fmla="*/ 95 h 128"/>
                  <a:gd name="T2" fmla="*/ 62 w 114"/>
                  <a:gd name="T3" fmla="*/ 95 h 128"/>
                  <a:gd name="T4" fmla="*/ 95 w 114"/>
                  <a:gd name="T5" fmla="*/ 128 h 128"/>
                  <a:gd name="T6" fmla="*/ 95 w 114"/>
                  <a:gd name="T7" fmla="*/ 95 h 128"/>
                  <a:gd name="T8" fmla="*/ 114 w 114"/>
                  <a:gd name="T9" fmla="*/ 95 h 128"/>
                  <a:gd name="T10" fmla="*/ 114 w 114"/>
                  <a:gd name="T11" fmla="*/ 0 h 128"/>
                  <a:gd name="T12" fmla="*/ 0 w 114"/>
                  <a:gd name="T13" fmla="*/ 0 h 128"/>
                  <a:gd name="T14" fmla="*/ 0 w 114"/>
                  <a:gd name="T15" fmla="*/ 95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 h="128">
                    <a:moveTo>
                      <a:pt x="0" y="95"/>
                    </a:moveTo>
                    <a:lnTo>
                      <a:pt x="62" y="95"/>
                    </a:lnTo>
                    <a:lnTo>
                      <a:pt x="95" y="128"/>
                    </a:lnTo>
                    <a:lnTo>
                      <a:pt x="95" y="95"/>
                    </a:lnTo>
                    <a:lnTo>
                      <a:pt x="114" y="95"/>
                    </a:lnTo>
                    <a:lnTo>
                      <a:pt x="114" y="0"/>
                    </a:lnTo>
                    <a:lnTo>
                      <a:pt x="0" y="0"/>
                    </a:lnTo>
                    <a:lnTo>
                      <a:pt x="0" y="95"/>
                    </a:lnTo>
                    <a:close/>
                  </a:path>
                </a:pathLst>
              </a:custGeom>
              <a:grpFill/>
              <a:ln w="28575" cap="sq">
                <a:solidFill>
                  <a:srgbClr val="D83B01"/>
                </a:solidFill>
                <a:prstDash val="solid"/>
                <a:miter lim="800000"/>
                <a:headEnd/>
                <a:tailEnd/>
              </a:ln>
              <a:extLst/>
            </p:spPr>
            <p:txBody>
              <a:bodyPr vert="horz" wrap="square" lIns="91427" tIns="45713" rIns="91427" bIns="45713" numCol="1" anchor="t" anchorCtr="0" compatLnSpc="1">
                <a:prstTxWarp prst="textNoShape">
                  <a:avLst/>
                </a:prstTxWarp>
              </a:bodyPr>
              <a:lstStyle/>
              <a:p>
                <a:pPr defTabSz="914225">
                  <a:defRPr/>
                </a:pPr>
                <a:endParaRPr lang="en-US" kern="0">
                  <a:solidFill>
                    <a:sysClr val="windowText" lastClr="000000"/>
                  </a:solidFill>
                  <a:latin typeface="Segoe UI"/>
                </a:endParaRPr>
              </a:p>
            </p:txBody>
          </p:sp>
        </p:grpSp>
      </p:grpSp>
    </p:spTree>
    <p:extLst>
      <p:ext uri="{BB962C8B-B14F-4D97-AF65-F5344CB8AC3E}">
        <p14:creationId xmlns:p14="http://schemas.microsoft.com/office/powerpoint/2010/main" val="572727975"/>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sl-SI" dirty="0"/>
              <a:t>DEMO</a:t>
            </a:r>
            <a:endParaRPr lang="en-US" dirty="0"/>
          </a:p>
        </p:txBody>
      </p:sp>
      <p:sp>
        <p:nvSpPr>
          <p:cNvPr id="5" name="Text Placeholder 4"/>
          <p:cNvSpPr>
            <a:spLocks noGrp="1"/>
          </p:cNvSpPr>
          <p:nvPr>
            <p:ph type="body" sz="quarter" idx="12"/>
          </p:nvPr>
        </p:nvSpPr>
        <p:spPr>
          <a:xfrm>
            <a:off x="274638" y="3954463"/>
            <a:ext cx="10058401" cy="738664"/>
          </a:xfrm>
        </p:spPr>
        <p:txBody>
          <a:bodyPr/>
          <a:lstStyle/>
          <a:p>
            <a:r>
              <a:rPr lang="sl-SI" dirty="0"/>
              <a:t>Microsoft </a:t>
            </a:r>
            <a:r>
              <a:rPr lang="sl-SI" dirty="0" err="1"/>
              <a:t>Teams</a:t>
            </a:r>
            <a:endParaRPr lang="en-US" dirty="0"/>
          </a:p>
        </p:txBody>
      </p:sp>
    </p:spTree>
    <p:extLst>
      <p:ext uri="{BB962C8B-B14F-4D97-AF65-F5344CB8AC3E}">
        <p14:creationId xmlns:p14="http://schemas.microsoft.com/office/powerpoint/2010/main" val="27276353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Zaključek</a:t>
            </a:r>
            <a:endParaRPr lang="en-US" dirty="0"/>
          </a:p>
        </p:txBody>
      </p:sp>
      <p:sp>
        <p:nvSpPr>
          <p:cNvPr id="4" name="Freeform 6"/>
          <p:cNvSpPr>
            <a:spLocks noChangeAspect="1" noEditPoints="1"/>
          </p:cNvSpPr>
          <p:nvPr/>
        </p:nvSpPr>
        <p:spPr bwMode="auto">
          <a:xfrm>
            <a:off x="3247479" y="2334699"/>
            <a:ext cx="8531275" cy="4047995"/>
          </a:xfrm>
          <a:custGeom>
            <a:avLst/>
            <a:gdLst>
              <a:gd name="T0" fmla="*/ 1739 w 5821"/>
              <a:gd name="T1" fmla="*/ 2684 h 2762"/>
              <a:gd name="T2" fmla="*/ 1663 w 5821"/>
              <a:gd name="T3" fmla="*/ 2410 h 2762"/>
              <a:gd name="T4" fmla="*/ 2200 w 5821"/>
              <a:gd name="T5" fmla="*/ 2117 h 2762"/>
              <a:gd name="T6" fmla="*/ 2063 w 5821"/>
              <a:gd name="T7" fmla="*/ 1753 h 2762"/>
              <a:gd name="T8" fmla="*/ 1489 w 5821"/>
              <a:gd name="T9" fmla="*/ 1531 h 2762"/>
              <a:gd name="T10" fmla="*/ 1741 w 5821"/>
              <a:gd name="T11" fmla="*/ 1484 h 2762"/>
              <a:gd name="T12" fmla="*/ 1448 w 5821"/>
              <a:gd name="T13" fmla="*/ 1314 h 2762"/>
              <a:gd name="T14" fmla="*/ 1052 w 5821"/>
              <a:gd name="T15" fmla="*/ 1177 h 2762"/>
              <a:gd name="T16" fmla="*/ 1630 w 5821"/>
              <a:gd name="T17" fmla="*/ 1016 h 2762"/>
              <a:gd name="T18" fmla="*/ 832 w 5821"/>
              <a:gd name="T19" fmla="*/ 874 h 2762"/>
              <a:gd name="T20" fmla="*/ 1902 w 5821"/>
              <a:gd name="T21" fmla="*/ 792 h 2762"/>
              <a:gd name="T22" fmla="*/ 1947 w 5821"/>
              <a:gd name="T23" fmla="*/ 754 h 2762"/>
              <a:gd name="T24" fmla="*/ 1545 w 5821"/>
              <a:gd name="T25" fmla="*/ 712 h 2762"/>
              <a:gd name="T26" fmla="*/ 225 w 5821"/>
              <a:gd name="T27" fmla="*/ 634 h 2762"/>
              <a:gd name="T28" fmla="*/ 279 w 5821"/>
              <a:gd name="T29" fmla="*/ 589 h 2762"/>
              <a:gd name="T30" fmla="*/ 1602 w 5821"/>
              <a:gd name="T31" fmla="*/ 523 h 2762"/>
              <a:gd name="T32" fmla="*/ 1803 w 5821"/>
              <a:gd name="T33" fmla="*/ 459 h 2762"/>
              <a:gd name="T34" fmla="*/ 1522 w 5821"/>
              <a:gd name="T35" fmla="*/ 440 h 2762"/>
              <a:gd name="T36" fmla="*/ 1248 w 5821"/>
              <a:gd name="T37" fmla="*/ 381 h 2762"/>
              <a:gd name="T38" fmla="*/ 258 w 5821"/>
              <a:gd name="T39" fmla="*/ 362 h 2762"/>
              <a:gd name="T40" fmla="*/ 813 w 5821"/>
              <a:gd name="T41" fmla="*/ 341 h 2762"/>
              <a:gd name="T42" fmla="*/ 962 w 5821"/>
              <a:gd name="T43" fmla="*/ 284 h 2762"/>
              <a:gd name="T44" fmla="*/ 1148 w 5821"/>
              <a:gd name="T45" fmla="*/ 213 h 2762"/>
              <a:gd name="T46" fmla="*/ 1543 w 5821"/>
              <a:gd name="T47" fmla="*/ 291 h 2762"/>
              <a:gd name="T48" fmla="*/ 2159 w 5821"/>
              <a:gd name="T49" fmla="*/ 501 h 2762"/>
              <a:gd name="T50" fmla="*/ 1944 w 5821"/>
              <a:gd name="T51" fmla="*/ 360 h 2762"/>
              <a:gd name="T52" fmla="*/ 1798 w 5821"/>
              <a:gd name="T53" fmla="*/ 142 h 2762"/>
              <a:gd name="T54" fmla="*/ 1609 w 5821"/>
              <a:gd name="T55" fmla="*/ 1319 h 2762"/>
              <a:gd name="T56" fmla="*/ 3355 w 5821"/>
              <a:gd name="T57" fmla="*/ 2304 h 2762"/>
              <a:gd name="T58" fmla="*/ 3520 w 5821"/>
              <a:gd name="T59" fmla="*/ 1874 h 2762"/>
              <a:gd name="T60" fmla="*/ 2766 w 5821"/>
              <a:gd name="T61" fmla="*/ 1609 h 2762"/>
              <a:gd name="T62" fmla="*/ 3475 w 5821"/>
              <a:gd name="T63" fmla="*/ 1302 h 2762"/>
              <a:gd name="T64" fmla="*/ 2771 w 5821"/>
              <a:gd name="T65" fmla="*/ 1037 h 2762"/>
              <a:gd name="T66" fmla="*/ 4177 w 5821"/>
              <a:gd name="T67" fmla="*/ 1545 h 2762"/>
              <a:gd name="T68" fmla="*/ 2795 w 5821"/>
              <a:gd name="T69" fmla="*/ 730 h 2762"/>
              <a:gd name="T70" fmla="*/ 4179 w 5821"/>
              <a:gd name="T71" fmla="*/ 1489 h 2762"/>
              <a:gd name="T72" fmla="*/ 4467 w 5821"/>
              <a:gd name="T73" fmla="*/ 1385 h 2762"/>
              <a:gd name="T74" fmla="*/ 4058 w 5821"/>
              <a:gd name="T75" fmla="*/ 1295 h 2762"/>
              <a:gd name="T76" fmla="*/ 3459 w 5821"/>
              <a:gd name="T77" fmla="*/ 1179 h 2762"/>
              <a:gd name="T78" fmla="*/ 4873 w 5821"/>
              <a:gd name="T79" fmla="*/ 1004 h 2762"/>
              <a:gd name="T80" fmla="*/ 4982 w 5821"/>
              <a:gd name="T81" fmla="*/ 983 h 2762"/>
              <a:gd name="T82" fmla="*/ 2906 w 5821"/>
              <a:gd name="T83" fmla="*/ 922 h 2762"/>
              <a:gd name="T84" fmla="*/ 3144 w 5821"/>
              <a:gd name="T85" fmla="*/ 889 h 2762"/>
              <a:gd name="T86" fmla="*/ 5164 w 5821"/>
              <a:gd name="T87" fmla="*/ 789 h 2762"/>
              <a:gd name="T88" fmla="*/ 3066 w 5821"/>
              <a:gd name="T89" fmla="*/ 671 h 2762"/>
              <a:gd name="T90" fmla="*/ 3156 w 5821"/>
              <a:gd name="T91" fmla="*/ 593 h 2762"/>
              <a:gd name="T92" fmla="*/ 3163 w 5821"/>
              <a:gd name="T93" fmla="*/ 518 h 2762"/>
              <a:gd name="T94" fmla="*/ 4054 w 5821"/>
              <a:gd name="T95" fmla="*/ 447 h 2762"/>
              <a:gd name="T96" fmla="*/ 3610 w 5821"/>
              <a:gd name="T97" fmla="*/ 393 h 2762"/>
              <a:gd name="T98" fmla="*/ 4063 w 5821"/>
              <a:gd name="T99" fmla="*/ 341 h 2762"/>
              <a:gd name="T100" fmla="*/ 4188 w 5821"/>
              <a:gd name="T101" fmla="*/ 315 h 2762"/>
              <a:gd name="T102" fmla="*/ 4611 w 5821"/>
              <a:gd name="T103" fmla="*/ 244 h 2762"/>
              <a:gd name="T104" fmla="*/ 5221 w 5821"/>
              <a:gd name="T105" fmla="*/ 695 h 2762"/>
              <a:gd name="T106" fmla="*/ 5192 w 5821"/>
              <a:gd name="T107" fmla="*/ 967 h 2762"/>
              <a:gd name="T108" fmla="*/ 5707 w 5821"/>
              <a:gd name="T109" fmla="*/ 2530 h 2762"/>
              <a:gd name="T110" fmla="*/ 5140 w 5821"/>
              <a:gd name="T111" fmla="*/ 2360 h 2762"/>
              <a:gd name="T112" fmla="*/ 4736 w 5821"/>
              <a:gd name="T113" fmla="*/ 2119 h 2762"/>
              <a:gd name="T114" fmla="*/ 5058 w 5821"/>
              <a:gd name="T115" fmla="*/ 1935 h 2762"/>
              <a:gd name="T116" fmla="*/ 4472 w 5821"/>
              <a:gd name="T117" fmla="*/ 1619 h 2762"/>
              <a:gd name="T118" fmla="*/ 4902 w 5821"/>
              <a:gd name="T119" fmla="*/ 1878 h 2762"/>
              <a:gd name="T120" fmla="*/ 4767 w 5821"/>
              <a:gd name="T121" fmla="*/ 1777 h 2762"/>
              <a:gd name="T122" fmla="*/ 4864 w 5821"/>
              <a:gd name="T123" fmla="*/ 1404 h 2762"/>
              <a:gd name="T124" fmla="*/ 5299 w 5821"/>
              <a:gd name="T125" fmla="*/ 1855 h 2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821" h="2762">
                <a:moveTo>
                  <a:pt x="130" y="688"/>
                </a:moveTo>
                <a:lnTo>
                  <a:pt x="145" y="688"/>
                </a:lnTo>
                <a:lnTo>
                  <a:pt x="145" y="695"/>
                </a:lnTo>
                <a:lnTo>
                  <a:pt x="145" y="700"/>
                </a:lnTo>
                <a:lnTo>
                  <a:pt x="145" y="702"/>
                </a:lnTo>
                <a:lnTo>
                  <a:pt x="135" y="704"/>
                </a:lnTo>
                <a:lnTo>
                  <a:pt x="126" y="709"/>
                </a:lnTo>
                <a:lnTo>
                  <a:pt x="114" y="709"/>
                </a:lnTo>
                <a:lnTo>
                  <a:pt x="102" y="709"/>
                </a:lnTo>
                <a:lnTo>
                  <a:pt x="102" y="709"/>
                </a:lnTo>
                <a:lnTo>
                  <a:pt x="100" y="704"/>
                </a:lnTo>
                <a:lnTo>
                  <a:pt x="100" y="704"/>
                </a:lnTo>
                <a:lnTo>
                  <a:pt x="102" y="702"/>
                </a:lnTo>
                <a:lnTo>
                  <a:pt x="104" y="702"/>
                </a:lnTo>
                <a:lnTo>
                  <a:pt x="109" y="700"/>
                </a:lnTo>
                <a:lnTo>
                  <a:pt x="114" y="697"/>
                </a:lnTo>
                <a:lnTo>
                  <a:pt x="116" y="695"/>
                </a:lnTo>
                <a:lnTo>
                  <a:pt x="121" y="695"/>
                </a:lnTo>
                <a:lnTo>
                  <a:pt x="128" y="693"/>
                </a:lnTo>
                <a:lnTo>
                  <a:pt x="130" y="690"/>
                </a:lnTo>
                <a:lnTo>
                  <a:pt x="130" y="688"/>
                </a:lnTo>
                <a:lnTo>
                  <a:pt x="130" y="688"/>
                </a:lnTo>
                <a:lnTo>
                  <a:pt x="130" y="688"/>
                </a:lnTo>
                <a:close/>
                <a:moveTo>
                  <a:pt x="140" y="669"/>
                </a:moveTo>
                <a:lnTo>
                  <a:pt x="140" y="669"/>
                </a:lnTo>
                <a:lnTo>
                  <a:pt x="137" y="671"/>
                </a:lnTo>
                <a:lnTo>
                  <a:pt x="135" y="674"/>
                </a:lnTo>
                <a:lnTo>
                  <a:pt x="135" y="676"/>
                </a:lnTo>
                <a:lnTo>
                  <a:pt x="133" y="678"/>
                </a:lnTo>
                <a:lnTo>
                  <a:pt x="133" y="683"/>
                </a:lnTo>
                <a:lnTo>
                  <a:pt x="130" y="686"/>
                </a:lnTo>
                <a:lnTo>
                  <a:pt x="130" y="688"/>
                </a:lnTo>
                <a:lnTo>
                  <a:pt x="145" y="688"/>
                </a:lnTo>
                <a:lnTo>
                  <a:pt x="145" y="688"/>
                </a:lnTo>
                <a:lnTo>
                  <a:pt x="145" y="683"/>
                </a:lnTo>
                <a:lnTo>
                  <a:pt x="145" y="678"/>
                </a:lnTo>
                <a:lnTo>
                  <a:pt x="145" y="674"/>
                </a:lnTo>
                <a:lnTo>
                  <a:pt x="145" y="671"/>
                </a:lnTo>
                <a:lnTo>
                  <a:pt x="140" y="669"/>
                </a:lnTo>
                <a:lnTo>
                  <a:pt x="140" y="669"/>
                </a:lnTo>
                <a:close/>
                <a:moveTo>
                  <a:pt x="26" y="723"/>
                </a:moveTo>
                <a:lnTo>
                  <a:pt x="26" y="726"/>
                </a:lnTo>
                <a:lnTo>
                  <a:pt x="26" y="726"/>
                </a:lnTo>
                <a:lnTo>
                  <a:pt x="26" y="723"/>
                </a:lnTo>
                <a:lnTo>
                  <a:pt x="26" y="723"/>
                </a:lnTo>
                <a:lnTo>
                  <a:pt x="26" y="723"/>
                </a:lnTo>
                <a:close/>
                <a:moveTo>
                  <a:pt x="0" y="714"/>
                </a:moveTo>
                <a:lnTo>
                  <a:pt x="0" y="714"/>
                </a:lnTo>
                <a:lnTo>
                  <a:pt x="0" y="716"/>
                </a:lnTo>
                <a:lnTo>
                  <a:pt x="3" y="719"/>
                </a:lnTo>
                <a:lnTo>
                  <a:pt x="5" y="721"/>
                </a:lnTo>
                <a:lnTo>
                  <a:pt x="10" y="721"/>
                </a:lnTo>
                <a:lnTo>
                  <a:pt x="17" y="721"/>
                </a:lnTo>
                <a:lnTo>
                  <a:pt x="22" y="723"/>
                </a:lnTo>
                <a:lnTo>
                  <a:pt x="26" y="723"/>
                </a:lnTo>
                <a:lnTo>
                  <a:pt x="26" y="723"/>
                </a:lnTo>
                <a:lnTo>
                  <a:pt x="36" y="721"/>
                </a:lnTo>
                <a:lnTo>
                  <a:pt x="48" y="721"/>
                </a:lnTo>
                <a:lnTo>
                  <a:pt x="55" y="716"/>
                </a:lnTo>
                <a:lnTo>
                  <a:pt x="57" y="714"/>
                </a:lnTo>
                <a:lnTo>
                  <a:pt x="0" y="714"/>
                </a:lnTo>
                <a:lnTo>
                  <a:pt x="0" y="714"/>
                </a:lnTo>
                <a:close/>
                <a:moveTo>
                  <a:pt x="19" y="704"/>
                </a:moveTo>
                <a:lnTo>
                  <a:pt x="19" y="704"/>
                </a:lnTo>
                <a:lnTo>
                  <a:pt x="8" y="709"/>
                </a:lnTo>
                <a:lnTo>
                  <a:pt x="0" y="712"/>
                </a:lnTo>
                <a:lnTo>
                  <a:pt x="0" y="714"/>
                </a:lnTo>
                <a:lnTo>
                  <a:pt x="57" y="714"/>
                </a:lnTo>
                <a:lnTo>
                  <a:pt x="57" y="714"/>
                </a:lnTo>
                <a:lnTo>
                  <a:pt x="57" y="714"/>
                </a:lnTo>
                <a:lnTo>
                  <a:pt x="52" y="714"/>
                </a:lnTo>
                <a:lnTo>
                  <a:pt x="50" y="712"/>
                </a:lnTo>
                <a:lnTo>
                  <a:pt x="45" y="712"/>
                </a:lnTo>
                <a:lnTo>
                  <a:pt x="41" y="709"/>
                </a:lnTo>
                <a:lnTo>
                  <a:pt x="36" y="704"/>
                </a:lnTo>
                <a:lnTo>
                  <a:pt x="36" y="704"/>
                </a:lnTo>
                <a:lnTo>
                  <a:pt x="19" y="704"/>
                </a:lnTo>
                <a:lnTo>
                  <a:pt x="19" y="704"/>
                </a:lnTo>
                <a:close/>
                <a:moveTo>
                  <a:pt x="130" y="572"/>
                </a:moveTo>
                <a:lnTo>
                  <a:pt x="130" y="572"/>
                </a:lnTo>
                <a:lnTo>
                  <a:pt x="130" y="572"/>
                </a:lnTo>
                <a:lnTo>
                  <a:pt x="135" y="574"/>
                </a:lnTo>
                <a:lnTo>
                  <a:pt x="137" y="577"/>
                </a:lnTo>
                <a:lnTo>
                  <a:pt x="142" y="579"/>
                </a:lnTo>
                <a:lnTo>
                  <a:pt x="145" y="579"/>
                </a:lnTo>
                <a:lnTo>
                  <a:pt x="147" y="579"/>
                </a:lnTo>
                <a:lnTo>
                  <a:pt x="149" y="577"/>
                </a:lnTo>
                <a:lnTo>
                  <a:pt x="149" y="572"/>
                </a:lnTo>
                <a:lnTo>
                  <a:pt x="152" y="572"/>
                </a:lnTo>
                <a:lnTo>
                  <a:pt x="130" y="572"/>
                </a:lnTo>
                <a:lnTo>
                  <a:pt x="130" y="572"/>
                </a:lnTo>
                <a:close/>
                <a:moveTo>
                  <a:pt x="147" y="560"/>
                </a:moveTo>
                <a:lnTo>
                  <a:pt x="147" y="560"/>
                </a:lnTo>
                <a:lnTo>
                  <a:pt x="142" y="560"/>
                </a:lnTo>
                <a:lnTo>
                  <a:pt x="142" y="560"/>
                </a:lnTo>
                <a:lnTo>
                  <a:pt x="140" y="560"/>
                </a:lnTo>
                <a:lnTo>
                  <a:pt x="137" y="563"/>
                </a:lnTo>
                <a:lnTo>
                  <a:pt x="135" y="563"/>
                </a:lnTo>
                <a:lnTo>
                  <a:pt x="133" y="565"/>
                </a:lnTo>
                <a:lnTo>
                  <a:pt x="128" y="567"/>
                </a:lnTo>
                <a:lnTo>
                  <a:pt x="128" y="567"/>
                </a:lnTo>
                <a:lnTo>
                  <a:pt x="128" y="567"/>
                </a:lnTo>
                <a:lnTo>
                  <a:pt x="128" y="572"/>
                </a:lnTo>
                <a:lnTo>
                  <a:pt x="152" y="572"/>
                </a:lnTo>
                <a:lnTo>
                  <a:pt x="154" y="567"/>
                </a:lnTo>
                <a:lnTo>
                  <a:pt x="152" y="565"/>
                </a:lnTo>
                <a:lnTo>
                  <a:pt x="152" y="563"/>
                </a:lnTo>
                <a:lnTo>
                  <a:pt x="147" y="560"/>
                </a:lnTo>
                <a:lnTo>
                  <a:pt x="147" y="560"/>
                </a:lnTo>
                <a:close/>
                <a:moveTo>
                  <a:pt x="1706" y="2741"/>
                </a:moveTo>
                <a:lnTo>
                  <a:pt x="1706" y="2741"/>
                </a:lnTo>
                <a:lnTo>
                  <a:pt x="1703" y="2743"/>
                </a:lnTo>
                <a:lnTo>
                  <a:pt x="1701" y="2745"/>
                </a:lnTo>
                <a:lnTo>
                  <a:pt x="1701" y="2748"/>
                </a:lnTo>
                <a:lnTo>
                  <a:pt x="1701" y="2748"/>
                </a:lnTo>
                <a:lnTo>
                  <a:pt x="1708" y="2750"/>
                </a:lnTo>
                <a:lnTo>
                  <a:pt x="1718" y="2755"/>
                </a:lnTo>
                <a:lnTo>
                  <a:pt x="1727" y="2760"/>
                </a:lnTo>
                <a:lnTo>
                  <a:pt x="1739" y="2762"/>
                </a:lnTo>
                <a:lnTo>
                  <a:pt x="1748" y="2760"/>
                </a:lnTo>
                <a:lnTo>
                  <a:pt x="1760" y="2757"/>
                </a:lnTo>
                <a:lnTo>
                  <a:pt x="1770" y="2755"/>
                </a:lnTo>
                <a:lnTo>
                  <a:pt x="1777" y="2755"/>
                </a:lnTo>
                <a:lnTo>
                  <a:pt x="1784" y="2750"/>
                </a:lnTo>
                <a:lnTo>
                  <a:pt x="1796" y="2750"/>
                </a:lnTo>
                <a:lnTo>
                  <a:pt x="1807" y="2745"/>
                </a:lnTo>
                <a:lnTo>
                  <a:pt x="1812" y="2741"/>
                </a:lnTo>
                <a:lnTo>
                  <a:pt x="1812" y="2741"/>
                </a:lnTo>
                <a:lnTo>
                  <a:pt x="1706" y="2741"/>
                </a:lnTo>
                <a:lnTo>
                  <a:pt x="1706" y="2741"/>
                </a:lnTo>
                <a:close/>
                <a:moveTo>
                  <a:pt x="1694" y="2741"/>
                </a:moveTo>
                <a:lnTo>
                  <a:pt x="1694" y="2741"/>
                </a:lnTo>
                <a:lnTo>
                  <a:pt x="1694" y="2741"/>
                </a:lnTo>
                <a:lnTo>
                  <a:pt x="1696" y="2741"/>
                </a:lnTo>
                <a:lnTo>
                  <a:pt x="1694" y="2741"/>
                </a:lnTo>
                <a:lnTo>
                  <a:pt x="1694" y="2741"/>
                </a:lnTo>
                <a:close/>
                <a:moveTo>
                  <a:pt x="1711" y="2722"/>
                </a:moveTo>
                <a:lnTo>
                  <a:pt x="1711" y="2722"/>
                </a:lnTo>
                <a:lnTo>
                  <a:pt x="1673" y="2722"/>
                </a:lnTo>
                <a:lnTo>
                  <a:pt x="1675" y="2722"/>
                </a:lnTo>
                <a:lnTo>
                  <a:pt x="1675" y="2724"/>
                </a:lnTo>
                <a:lnTo>
                  <a:pt x="1680" y="2729"/>
                </a:lnTo>
                <a:lnTo>
                  <a:pt x="1682" y="2734"/>
                </a:lnTo>
                <a:lnTo>
                  <a:pt x="1687" y="2738"/>
                </a:lnTo>
                <a:lnTo>
                  <a:pt x="1692" y="2741"/>
                </a:lnTo>
                <a:lnTo>
                  <a:pt x="1696" y="2741"/>
                </a:lnTo>
                <a:lnTo>
                  <a:pt x="1696" y="2741"/>
                </a:lnTo>
                <a:lnTo>
                  <a:pt x="1701" y="2741"/>
                </a:lnTo>
                <a:lnTo>
                  <a:pt x="1703" y="2741"/>
                </a:lnTo>
                <a:lnTo>
                  <a:pt x="1706" y="2734"/>
                </a:lnTo>
                <a:lnTo>
                  <a:pt x="1711" y="2729"/>
                </a:lnTo>
                <a:lnTo>
                  <a:pt x="1711" y="2722"/>
                </a:lnTo>
                <a:lnTo>
                  <a:pt x="1711" y="2722"/>
                </a:lnTo>
                <a:close/>
                <a:moveTo>
                  <a:pt x="1763" y="2722"/>
                </a:moveTo>
                <a:lnTo>
                  <a:pt x="1763" y="2722"/>
                </a:lnTo>
                <a:lnTo>
                  <a:pt x="1725" y="2722"/>
                </a:lnTo>
                <a:lnTo>
                  <a:pt x="1725" y="2724"/>
                </a:lnTo>
                <a:lnTo>
                  <a:pt x="1720" y="2729"/>
                </a:lnTo>
                <a:lnTo>
                  <a:pt x="1713" y="2734"/>
                </a:lnTo>
                <a:lnTo>
                  <a:pt x="1708" y="2741"/>
                </a:lnTo>
                <a:lnTo>
                  <a:pt x="1706" y="2741"/>
                </a:lnTo>
                <a:lnTo>
                  <a:pt x="1812" y="2741"/>
                </a:lnTo>
                <a:lnTo>
                  <a:pt x="1812" y="2741"/>
                </a:lnTo>
                <a:lnTo>
                  <a:pt x="1800" y="2738"/>
                </a:lnTo>
                <a:lnTo>
                  <a:pt x="1789" y="2738"/>
                </a:lnTo>
                <a:lnTo>
                  <a:pt x="1777" y="2734"/>
                </a:lnTo>
                <a:lnTo>
                  <a:pt x="1767" y="2727"/>
                </a:lnTo>
                <a:lnTo>
                  <a:pt x="1763" y="2722"/>
                </a:lnTo>
                <a:lnTo>
                  <a:pt x="1763" y="2722"/>
                </a:lnTo>
                <a:close/>
                <a:moveTo>
                  <a:pt x="1656" y="2703"/>
                </a:moveTo>
                <a:lnTo>
                  <a:pt x="1656" y="2703"/>
                </a:lnTo>
                <a:lnTo>
                  <a:pt x="1656" y="2703"/>
                </a:lnTo>
                <a:lnTo>
                  <a:pt x="1659" y="2710"/>
                </a:lnTo>
                <a:lnTo>
                  <a:pt x="1661" y="2712"/>
                </a:lnTo>
                <a:lnTo>
                  <a:pt x="1663" y="2717"/>
                </a:lnTo>
                <a:lnTo>
                  <a:pt x="1668" y="2719"/>
                </a:lnTo>
                <a:lnTo>
                  <a:pt x="1670" y="2722"/>
                </a:lnTo>
                <a:lnTo>
                  <a:pt x="1673" y="2722"/>
                </a:lnTo>
                <a:lnTo>
                  <a:pt x="1711" y="2722"/>
                </a:lnTo>
                <a:lnTo>
                  <a:pt x="1711" y="2719"/>
                </a:lnTo>
                <a:lnTo>
                  <a:pt x="1713" y="2715"/>
                </a:lnTo>
                <a:lnTo>
                  <a:pt x="1715" y="2712"/>
                </a:lnTo>
                <a:lnTo>
                  <a:pt x="1718" y="2710"/>
                </a:lnTo>
                <a:lnTo>
                  <a:pt x="1720" y="2712"/>
                </a:lnTo>
                <a:lnTo>
                  <a:pt x="1725" y="2715"/>
                </a:lnTo>
                <a:lnTo>
                  <a:pt x="1725" y="2717"/>
                </a:lnTo>
                <a:lnTo>
                  <a:pt x="1725" y="2722"/>
                </a:lnTo>
                <a:lnTo>
                  <a:pt x="1725" y="2722"/>
                </a:lnTo>
                <a:lnTo>
                  <a:pt x="1763" y="2722"/>
                </a:lnTo>
                <a:lnTo>
                  <a:pt x="1755" y="2717"/>
                </a:lnTo>
                <a:lnTo>
                  <a:pt x="1746" y="2705"/>
                </a:lnTo>
                <a:lnTo>
                  <a:pt x="1744" y="2703"/>
                </a:lnTo>
                <a:lnTo>
                  <a:pt x="1656" y="2703"/>
                </a:lnTo>
                <a:lnTo>
                  <a:pt x="1656" y="2703"/>
                </a:lnTo>
                <a:close/>
                <a:moveTo>
                  <a:pt x="1656" y="2684"/>
                </a:moveTo>
                <a:lnTo>
                  <a:pt x="1656" y="2684"/>
                </a:lnTo>
                <a:lnTo>
                  <a:pt x="1656" y="2686"/>
                </a:lnTo>
                <a:lnTo>
                  <a:pt x="1659" y="2691"/>
                </a:lnTo>
                <a:lnTo>
                  <a:pt x="1656" y="2696"/>
                </a:lnTo>
                <a:lnTo>
                  <a:pt x="1656" y="2703"/>
                </a:lnTo>
                <a:lnTo>
                  <a:pt x="1744" y="2703"/>
                </a:lnTo>
                <a:lnTo>
                  <a:pt x="1741" y="2693"/>
                </a:lnTo>
                <a:lnTo>
                  <a:pt x="1739" y="2684"/>
                </a:lnTo>
                <a:lnTo>
                  <a:pt x="1656" y="2684"/>
                </a:lnTo>
                <a:lnTo>
                  <a:pt x="1656" y="2684"/>
                </a:lnTo>
                <a:close/>
                <a:moveTo>
                  <a:pt x="1637" y="2663"/>
                </a:moveTo>
                <a:lnTo>
                  <a:pt x="1637" y="2663"/>
                </a:lnTo>
                <a:lnTo>
                  <a:pt x="1637" y="2665"/>
                </a:lnTo>
                <a:lnTo>
                  <a:pt x="1637" y="2667"/>
                </a:lnTo>
                <a:lnTo>
                  <a:pt x="1640" y="2672"/>
                </a:lnTo>
                <a:lnTo>
                  <a:pt x="1644" y="2675"/>
                </a:lnTo>
                <a:lnTo>
                  <a:pt x="1647" y="2675"/>
                </a:lnTo>
                <a:lnTo>
                  <a:pt x="1649" y="2677"/>
                </a:lnTo>
                <a:lnTo>
                  <a:pt x="1652" y="2679"/>
                </a:lnTo>
                <a:lnTo>
                  <a:pt x="1654" y="2682"/>
                </a:lnTo>
                <a:lnTo>
                  <a:pt x="1656" y="2684"/>
                </a:lnTo>
                <a:lnTo>
                  <a:pt x="1739" y="2684"/>
                </a:lnTo>
                <a:lnTo>
                  <a:pt x="1739" y="2684"/>
                </a:lnTo>
                <a:lnTo>
                  <a:pt x="1741" y="2670"/>
                </a:lnTo>
                <a:lnTo>
                  <a:pt x="1744" y="2663"/>
                </a:lnTo>
                <a:lnTo>
                  <a:pt x="1637" y="2663"/>
                </a:lnTo>
                <a:lnTo>
                  <a:pt x="1637" y="2663"/>
                </a:lnTo>
                <a:close/>
                <a:moveTo>
                  <a:pt x="1644" y="2644"/>
                </a:moveTo>
                <a:lnTo>
                  <a:pt x="1644" y="2644"/>
                </a:lnTo>
                <a:lnTo>
                  <a:pt x="1647" y="2644"/>
                </a:lnTo>
                <a:lnTo>
                  <a:pt x="1649" y="2649"/>
                </a:lnTo>
                <a:lnTo>
                  <a:pt x="1649" y="2651"/>
                </a:lnTo>
                <a:lnTo>
                  <a:pt x="1647" y="2653"/>
                </a:lnTo>
                <a:lnTo>
                  <a:pt x="1644" y="2658"/>
                </a:lnTo>
                <a:lnTo>
                  <a:pt x="1642" y="2660"/>
                </a:lnTo>
                <a:lnTo>
                  <a:pt x="1640" y="2663"/>
                </a:lnTo>
                <a:lnTo>
                  <a:pt x="1637" y="2663"/>
                </a:lnTo>
                <a:lnTo>
                  <a:pt x="1744" y="2663"/>
                </a:lnTo>
                <a:lnTo>
                  <a:pt x="1748" y="2660"/>
                </a:lnTo>
                <a:lnTo>
                  <a:pt x="1758" y="2653"/>
                </a:lnTo>
                <a:lnTo>
                  <a:pt x="1767" y="2644"/>
                </a:lnTo>
                <a:lnTo>
                  <a:pt x="1644" y="2644"/>
                </a:lnTo>
                <a:lnTo>
                  <a:pt x="1644" y="2644"/>
                </a:lnTo>
                <a:close/>
                <a:moveTo>
                  <a:pt x="1786" y="2625"/>
                </a:moveTo>
                <a:lnTo>
                  <a:pt x="1786" y="2625"/>
                </a:lnTo>
                <a:lnTo>
                  <a:pt x="1633" y="2625"/>
                </a:lnTo>
                <a:lnTo>
                  <a:pt x="1633" y="2630"/>
                </a:lnTo>
                <a:lnTo>
                  <a:pt x="1633" y="2634"/>
                </a:lnTo>
                <a:lnTo>
                  <a:pt x="1633" y="2637"/>
                </a:lnTo>
                <a:lnTo>
                  <a:pt x="1635" y="2641"/>
                </a:lnTo>
                <a:lnTo>
                  <a:pt x="1640" y="2641"/>
                </a:lnTo>
                <a:lnTo>
                  <a:pt x="1640" y="2641"/>
                </a:lnTo>
                <a:lnTo>
                  <a:pt x="1644" y="2641"/>
                </a:lnTo>
                <a:lnTo>
                  <a:pt x="1644" y="2644"/>
                </a:lnTo>
                <a:lnTo>
                  <a:pt x="1767" y="2644"/>
                </a:lnTo>
                <a:lnTo>
                  <a:pt x="1767" y="2641"/>
                </a:lnTo>
                <a:lnTo>
                  <a:pt x="1779" y="2634"/>
                </a:lnTo>
                <a:lnTo>
                  <a:pt x="1786" y="2627"/>
                </a:lnTo>
                <a:lnTo>
                  <a:pt x="1786" y="2625"/>
                </a:lnTo>
                <a:lnTo>
                  <a:pt x="1786" y="2625"/>
                </a:lnTo>
                <a:close/>
                <a:moveTo>
                  <a:pt x="1642" y="2604"/>
                </a:moveTo>
                <a:lnTo>
                  <a:pt x="1642" y="2604"/>
                </a:lnTo>
                <a:lnTo>
                  <a:pt x="1640" y="2611"/>
                </a:lnTo>
                <a:lnTo>
                  <a:pt x="1637" y="2616"/>
                </a:lnTo>
                <a:lnTo>
                  <a:pt x="1633" y="2620"/>
                </a:lnTo>
                <a:lnTo>
                  <a:pt x="1633" y="2625"/>
                </a:lnTo>
                <a:lnTo>
                  <a:pt x="1786" y="2625"/>
                </a:lnTo>
                <a:lnTo>
                  <a:pt x="1789" y="2623"/>
                </a:lnTo>
                <a:lnTo>
                  <a:pt x="1791" y="2620"/>
                </a:lnTo>
                <a:lnTo>
                  <a:pt x="1791" y="2616"/>
                </a:lnTo>
                <a:lnTo>
                  <a:pt x="1793" y="2611"/>
                </a:lnTo>
                <a:lnTo>
                  <a:pt x="1796" y="2604"/>
                </a:lnTo>
                <a:lnTo>
                  <a:pt x="1642" y="2604"/>
                </a:lnTo>
                <a:lnTo>
                  <a:pt x="1642" y="2604"/>
                </a:lnTo>
                <a:close/>
                <a:moveTo>
                  <a:pt x="1637" y="2585"/>
                </a:moveTo>
                <a:lnTo>
                  <a:pt x="1637" y="2585"/>
                </a:lnTo>
                <a:lnTo>
                  <a:pt x="1640" y="2587"/>
                </a:lnTo>
                <a:lnTo>
                  <a:pt x="1640" y="2592"/>
                </a:lnTo>
                <a:lnTo>
                  <a:pt x="1642" y="2597"/>
                </a:lnTo>
                <a:lnTo>
                  <a:pt x="1644" y="2597"/>
                </a:lnTo>
                <a:lnTo>
                  <a:pt x="1644" y="2604"/>
                </a:lnTo>
                <a:lnTo>
                  <a:pt x="1642" y="2604"/>
                </a:lnTo>
                <a:lnTo>
                  <a:pt x="1642" y="2604"/>
                </a:lnTo>
                <a:lnTo>
                  <a:pt x="1796" y="2604"/>
                </a:lnTo>
                <a:lnTo>
                  <a:pt x="1796" y="2604"/>
                </a:lnTo>
                <a:lnTo>
                  <a:pt x="1798" y="2601"/>
                </a:lnTo>
                <a:lnTo>
                  <a:pt x="1798" y="2597"/>
                </a:lnTo>
                <a:lnTo>
                  <a:pt x="1796" y="2597"/>
                </a:lnTo>
                <a:lnTo>
                  <a:pt x="1793" y="2594"/>
                </a:lnTo>
                <a:lnTo>
                  <a:pt x="1789" y="2594"/>
                </a:lnTo>
                <a:lnTo>
                  <a:pt x="1784" y="2594"/>
                </a:lnTo>
                <a:lnTo>
                  <a:pt x="1779" y="2594"/>
                </a:lnTo>
                <a:lnTo>
                  <a:pt x="1774" y="2592"/>
                </a:lnTo>
                <a:lnTo>
                  <a:pt x="1770" y="2592"/>
                </a:lnTo>
                <a:lnTo>
                  <a:pt x="1767" y="2590"/>
                </a:lnTo>
                <a:lnTo>
                  <a:pt x="1767" y="2587"/>
                </a:lnTo>
                <a:lnTo>
                  <a:pt x="1767" y="2585"/>
                </a:lnTo>
                <a:lnTo>
                  <a:pt x="1637" y="2585"/>
                </a:lnTo>
                <a:lnTo>
                  <a:pt x="1637" y="2585"/>
                </a:lnTo>
                <a:close/>
                <a:moveTo>
                  <a:pt x="1637" y="2566"/>
                </a:moveTo>
                <a:lnTo>
                  <a:pt x="1637" y="2566"/>
                </a:lnTo>
                <a:lnTo>
                  <a:pt x="1637" y="2566"/>
                </a:lnTo>
                <a:lnTo>
                  <a:pt x="1635" y="2573"/>
                </a:lnTo>
                <a:lnTo>
                  <a:pt x="1635" y="2580"/>
                </a:lnTo>
                <a:lnTo>
                  <a:pt x="1635" y="2582"/>
                </a:lnTo>
                <a:lnTo>
                  <a:pt x="1637" y="2585"/>
                </a:lnTo>
                <a:lnTo>
                  <a:pt x="1767" y="2585"/>
                </a:lnTo>
                <a:lnTo>
                  <a:pt x="1767" y="2585"/>
                </a:lnTo>
                <a:lnTo>
                  <a:pt x="1767" y="2582"/>
                </a:lnTo>
                <a:lnTo>
                  <a:pt x="1770" y="2578"/>
                </a:lnTo>
                <a:lnTo>
                  <a:pt x="1772" y="2573"/>
                </a:lnTo>
                <a:lnTo>
                  <a:pt x="1779" y="2568"/>
                </a:lnTo>
                <a:lnTo>
                  <a:pt x="1781" y="2566"/>
                </a:lnTo>
                <a:lnTo>
                  <a:pt x="1637" y="2566"/>
                </a:lnTo>
                <a:lnTo>
                  <a:pt x="1637" y="2566"/>
                </a:lnTo>
                <a:close/>
                <a:moveTo>
                  <a:pt x="1652" y="2547"/>
                </a:moveTo>
                <a:lnTo>
                  <a:pt x="1652" y="2547"/>
                </a:lnTo>
                <a:lnTo>
                  <a:pt x="1649" y="2552"/>
                </a:lnTo>
                <a:lnTo>
                  <a:pt x="1644" y="2559"/>
                </a:lnTo>
                <a:lnTo>
                  <a:pt x="1637" y="2566"/>
                </a:lnTo>
                <a:lnTo>
                  <a:pt x="1781" y="2566"/>
                </a:lnTo>
                <a:lnTo>
                  <a:pt x="1786" y="2561"/>
                </a:lnTo>
                <a:lnTo>
                  <a:pt x="1791" y="2554"/>
                </a:lnTo>
                <a:lnTo>
                  <a:pt x="1798" y="2547"/>
                </a:lnTo>
                <a:lnTo>
                  <a:pt x="1652" y="2547"/>
                </a:lnTo>
                <a:lnTo>
                  <a:pt x="1652" y="2547"/>
                </a:lnTo>
                <a:close/>
                <a:moveTo>
                  <a:pt x="1663" y="2526"/>
                </a:moveTo>
                <a:lnTo>
                  <a:pt x="1663" y="2526"/>
                </a:lnTo>
                <a:lnTo>
                  <a:pt x="1659" y="2538"/>
                </a:lnTo>
                <a:lnTo>
                  <a:pt x="1654" y="2547"/>
                </a:lnTo>
                <a:lnTo>
                  <a:pt x="1798" y="2547"/>
                </a:lnTo>
                <a:lnTo>
                  <a:pt x="1798" y="2545"/>
                </a:lnTo>
                <a:lnTo>
                  <a:pt x="1803" y="2538"/>
                </a:lnTo>
                <a:lnTo>
                  <a:pt x="1805" y="2535"/>
                </a:lnTo>
                <a:lnTo>
                  <a:pt x="1810" y="2533"/>
                </a:lnTo>
                <a:lnTo>
                  <a:pt x="1814" y="2528"/>
                </a:lnTo>
                <a:lnTo>
                  <a:pt x="1814" y="2526"/>
                </a:lnTo>
                <a:lnTo>
                  <a:pt x="1663" y="2526"/>
                </a:lnTo>
                <a:lnTo>
                  <a:pt x="1663" y="2526"/>
                </a:lnTo>
                <a:close/>
                <a:moveTo>
                  <a:pt x="1666" y="2509"/>
                </a:moveTo>
                <a:lnTo>
                  <a:pt x="1666" y="2509"/>
                </a:lnTo>
                <a:lnTo>
                  <a:pt x="1666" y="2509"/>
                </a:lnTo>
                <a:lnTo>
                  <a:pt x="1666" y="2516"/>
                </a:lnTo>
                <a:lnTo>
                  <a:pt x="1666" y="2523"/>
                </a:lnTo>
                <a:lnTo>
                  <a:pt x="1663" y="2526"/>
                </a:lnTo>
                <a:lnTo>
                  <a:pt x="1814" y="2526"/>
                </a:lnTo>
                <a:lnTo>
                  <a:pt x="1819" y="2523"/>
                </a:lnTo>
                <a:lnTo>
                  <a:pt x="1824" y="2516"/>
                </a:lnTo>
                <a:lnTo>
                  <a:pt x="1826" y="2509"/>
                </a:lnTo>
                <a:lnTo>
                  <a:pt x="1829" y="2509"/>
                </a:lnTo>
                <a:lnTo>
                  <a:pt x="1666" y="2509"/>
                </a:lnTo>
                <a:lnTo>
                  <a:pt x="1666" y="2509"/>
                </a:lnTo>
                <a:close/>
                <a:moveTo>
                  <a:pt x="1661" y="2488"/>
                </a:moveTo>
                <a:lnTo>
                  <a:pt x="1661" y="2488"/>
                </a:lnTo>
                <a:lnTo>
                  <a:pt x="1661" y="2493"/>
                </a:lnTo>
                <a:lnTo>
                  <a:pt x="1666" y="2509"/>
                </a:lnTo>
                <a:lnTo>
                  <a:pt x="1829" y="2509"/>
                </a:lnTo>
                <a:lnTo>
                  <a:pt x="1829" y="2507"/>
                </a:lnTo>
                <a:lnTo>
                  <a:pt x="1829" y="2504"/>
                </a:lnTo>
                <a:lnTo>
                  <a:pt x="1826" y="2504"/>
                </a:lnTo>
                <a:lnTo>
                  <a:pt x="1824" y="2504"/>
                </a:lnTo>
                <a:lnTo>
                  <a:pt x="1819" y="2504"/>
                </a:lnTo>
                <a:lnTo>
                  <a:pt x="1817" y="2504"/>
                </a:lnTo>
                <a:lnTo>
                  <a:pt x="1814" y="2504"/>
                </a:lnTo>
                <a:lnTo>
                  <a:pt x="1810" y="2504"/>
                </a:lnTo>
                <a:lnTo>
                  <a:pt x="1805" y="2500"/>
                </a:lnTo>
                <a:lnTo>
                  <a:pt x="1805" y="2497"/>
                </a:lnTo>
                <a:lnTo>
                  <a:pt x="1803" y="2490"/>
                </a:lnTo>
                <a:lnTo>
                  <a:pt x="1803" y="2488"/>
                </a:lnTo>
                <a:lnTo>
                  <a:pt x="1661" y="2488"/>
                </a:lnTo>
                <a:lnTo>
                  <a:pt x="1661" y="2488"/>
                </a:lnTo>
                <a:close/>
                <a:moveTo>
                  <a:pt x="1661" y="2469"/>
                </a:moveTo>
                <a:lnTo>
                  <a:pt x="1661" y="2469"/>
                </a:lnTo>
                <a:lnTo>
                  <a:pt x="1661" y="2469"/>
                </a:lnTo>
                <a:lnTo>
                  <a:pt x="1661" y="2481"/>
                </a:lnTo>
                <a:lnTo>
                  <a:pt x="1661" y="2488"/>
                </a:lnTo>
                <a:lnTo>
                  <a:pt x="1803" y="2488"/>
                </a:lnTo>
                <a:lnTo>
                  <a:pt x="1800" y="2483"/>
                </a:lnTo>
                <a:lnTo>
                  <a:pt x="1800" y="2481"/>
                </a:lnTo>
                <a:lnTo>
                  <a:pt x="1805" y="2474"/>
                </a:lnTo>
                <a:lnTo>
                  <a:pt x="1814" y="2476"/>
                </a:lnTo>
                <a:lnTo>
                  <a:pt x="1826" y="2481"/>
                </a:lnTo>
                <a:lnTo>
                  <a:pt x="1838" y="2486"/>
                </a:lnTo>
                <a:lnTo>
                  <a:pt x="1843" y="2486"/>
                </a:lnTo>
                <a:lnTo>
                  <a:pt x="1845" y="2486"/>
                </a:lnTo>
                <a:lnTo>
                  <a:pt x="1848" y="2483"/>
                </a:lnTo>
                <a:lnTo>
                  <a:pt x="1848" y="2481"/>
                </a:lnTo>
                <a:lnTo>
                  <a:pt x="1848" y="2481"/>
                </a:lnTo>
                <a:lnTo>
                  <a:pt x="1848" y="2474"/>
                </a:lnTo>
                <a:lnTo>
                  <a:pt x="1845" y="2471"/>
                </a:lnTo>
                <a:lnTo>
                  <a:pt x="1845" y="2469"/>
                </a:lnTo>
                <a:lnTo>
                  <a:pt x="1661" y="2469"/>
                </a:lnTo>
                <a:lnTo>
                  <a:pt x="1661" y="2469"/>
                </a:lnTo>
                <a:close/>
                <a:moveTo>
                  <a:pt x="1668" y="2450"/>
                </a:moveTo>
                <a:lnTo>
                  <a:pt x="1668" y="2450"/>
                </a:lnTo>
                <a:lnTo>
                  <a:pt x="1666" y="2460"/>
                </a:lnTo>
                <a:lnTo>
                  <a:pt x="1661" y="2469"/>
                </a:lnTo>
                <a:lnTo>
                  <a:pt x="1845" y="2469"/>
                </a:lnTo>
                <a:lnTo>
                  <a:pt x="1845" y="2467"/>
                </a:lnTo>
                <a:lnTo>
                  <a:pt x="1845" y="2462"/>
                </a:lnTo>
                <a:lnTo>
                  <a:pt x="1845" y="2460"/>
                </a:lnTo>
                <a:lnTo>
                  <a:pt x="1845" y="2455"/>
                </a:lnTo>
                <a:lnTo>
                  <a:pt x="1848" y="2450"/>
                </a:lnTo>
                <a:lnTo>
                  <a:pt x="1848" y="2450"/>
                </a:lnTo>
                <a:lnTo>
                  <a:pt x="1668" y="2450"/>
                </a:lnTo>
                <a:lnTo>
                  <a:pt x="1668" y="2450"/>
                </a:lnTo>
                <a:close/>
                <a:moveTo>
                  <a:pt x="1663" y="2429"/>
                </a:moveTo>
                <a:lnTo>
                  <a:pt x="1663" y="2429"/>
                </a:lnTo>
                <a:lnTo>
                  <a:pt x="1666" y="2429"/>
                </a:lnTo>
                <a:lnTo>
                  <a:pt x="1666" y="2431"/>
                </a:lnTo>
                <a:lnTo>
                  <a:pt x="1668" y="2436"/>
                </a:lnTo>
                <a:lnTo>
                  <a:pt x="1670" y="2441"/>
                </a:lnTo>
                <a:lnTo>
                  <a:pt x="1668" y="2445"/>
                </a:lnTo>
                <a:lnTo>
                  <a:pt x="1668" y="2450"/>
                </a:lnTo>
                <a:lnTo>
                  <a:pt x="1848" y="2450"/>
                </a:lnTo>
                <a:lnTo>
                  <a:pt x="1850" y="2448"/>
                </a:lnTo>
                <a:lnTo>
                  <a:pt x="1852" y="2448"/>
                </a:lnTo>
                <a:lnTo>
                  <a:pt x="1855" y="2448"/>
                </a:lnTo>
                <a:lnTo>
                  <a:pt x="1864" y="2450"/>
                </a:lnTo>
                <a:lnTo>
                  <a:pt x="1878" y="2450"/>
                </a:lnTo>
                <a:lnTo>
                  <a:pt x="1892" y="2448"/>
                </a:lnTo>
                <a:lnTo>
                  <a:pt x="1904" y="2445"/>
                </a:lnTo>
                <a:lnTo>
                  <a:pt x="1911" y="2445"/>
                </a:lnTo>
                <a:lnTo>
                  <a:pt x="1918" y="2438"/>
                </a:lnTo>
                <a:lnTo>
                  <a:pt x="1923" y="2429"/>
                </a:lnTo>
                <a:lnTo>
                  <a:pt x="1663" y="2429"/>
                </a:lnTo>
                <a:lnTo>
                  <a:pt x="1663" y="2429"/>
                </a:lnTo>
                <a:close/>
                <a:moveTo>
                  <a:pt x="1663" y="2410"/>
                </a:moveTo>
                <a:lnTo>
                  <a:pt x="1663" y="2410"/>
                </a:lnTo>
                <a:lnTo>
                  <a:pt x="1661" y="2412"/>
                </a:lnTo>
                <a:lnTo>
                  <a:pt x="1661" y="2415"/>
                </a:lnTo>
                <a:lnTo>
                  <a:pt x="1661" y="2419"/>
                </a:lnTo>
                <a:lnTo>
                  <a:pt x="1661" y="2424"/>
                </a:lnTo>
                <a:lnTo>
                  <a:pt x="1661" y="2427"/>
                </a:lnTo>
                <a:lnTo>
                  <a:pt x="1663" y="2429"/>
                </a:lnTo>
                <a:lnTo>
                  <a:pt x="1663" y="2429"/>
                </a:lnTo>
                <a:lnTo>
                  <a:pt x="1923" y="2429"/>
                </a:lnTo>
                <a:lnTo>
                  <a:pt x="1926" y="2427"/>
                </a:lnTo>
                <a:lnTo>
                  <a:pt x="1933" y="2415"/>
                </a:lnTo>
                <a:lnTo>
                  <a:pt x="1937" y="2410"/>
                </a:lnTo>
                <a:lnTo>
                  <a:pt x="1663" y="2410"/>
                </a:lnTo>
                <a:lnTo>
                  <a:pt x="1663" y="2410"/>
                </a:lnTo>
                <a:close/>
                <a:moveTo>
                  <a:pt x="1670" y="2391"/>
                </a:moveTo>
                <a:lnTo>
                  <a:pt x="1670" y="2391"/>
                </a:lnTo>
                <a:lnTo>
                  <a:pt x="1670" y="2396"/>
                </a:lnTo>
                <a:lnTo>
                  <a:pt x="1670" y="2401"/>
                </a:lnTo>
                <a:lnTo>
                  <a:pt x="1670" y="2403"/>
                </a:lnTo>
                <a:lnTo>
                  <a:pt x="1668" y="2405"/>
                </a:lnTo>
                <a:lnTo>
                  <a:pt x="1666" y="2408"/>
                </a:lnTo>
                <a:lnTo>
                  <a:pt x="1663" y="2410"/>
                </a:lnTo>
                <a:lnTo>
                  <a:pt x="1663" y="2410"/>
                </a:lnTo>
                <a:lnTo>
                  <a:pt x="1935" y="2410"/>
                </a:lnTo>
                <a:lnTo>
                  <a:pt x="1937" y="2405"/>
                </a:lnTo>
                <a:lnTo>
                  <a:pt x="1942" y="2401"/>
                </a:lnTo>
                <a:lnTo>
                  <a:pt x="1944" y="2396"/>
                </a:lnTo>
                <a:lnTo>
                  <a:pt x="1944" y="2391"/>
                </a:lnTo>
                <a:lnTo>
                  <a:pt x="1944" y="2391"/>
                </a:lnTo>
                <a:lnTo>
                  <a:pt x="1670" y="2391"/>
                </a:lnTo>
                <a:lnTo>
                  <a:pt x="1670" y="2391"/>
                </a:lnTo>
                <a:close/>
                <a:moveTo>
                  <a:pt x="1949" y="2372"/>
                </a:moveTo>
                <a:lnTo>
                  <a:pt x="1949" y="2372"/>
                </a:lnTo>
                <a:lnTo>
                  <a:pt x="1952" y="2372"/>
                </a:lnTo>
                <a:lnTo>
                  <a:pt x="1963" y="2372"/>
                </a:lnTo>
                <a:lnTo>
                  <a:pt x="1968" y="2372"/>
                </a:lnTo>
                <a:lnTo>
                  <a:pt x="1949" y="2372"/>
                </a:lnTo>
                <a:lnTo>
                  <a:pt x="1949" y="2372"/>
                </a:lnTo>
                <a:close/>
                <a:moveTo>
                  <a:pt x="1677" y="2372"/>
                </a:moveTo>
                <a:lnTo>
                  <a:pt x="1677" y="2372"/>
                </a:lnTo>
                <a:lnTo>
                  <a:pt x="1675" y="2372"/>
                </a:lnTo>
                <a:lnTo>
                  <a:pt x="1673" y="2382"/>
                </a:lnTo>
                <a:lnTo>
                  <a:pt x="1670" y="2391"/>
                </a:lnTo>
                <a:lnTo>
                  <a:pt x="1944" y="2391"/>
                </a:lnTo>
                <a:lnTo>
                  <a:pt x="1942" y="2389"/>
                </a:lnTo>
                <a:lnTo>
                  <a:pt x="1937" y="2384"/>
                </a:lnTo>
                <a:lnTo>
                  <a:pt x="1935" y="2382"/>
                </a:lnTo>
                <a:lnTo>
                  <a:pt x="1930" y="2377"/>
                </a:lnTo>
                <a:lnTo>
                  <a:pt x="1930" y="2372"/>
                </a:lnTo>
                <a:lnTo>
                  <a:pt x="1677" y="2372"/>
                </a:lnTo>
                <a:lnTo>
                  <a:pt x="1677" y="2372"/>
                </a:lnTo>
                <a:close/>
                <a:moveTo>
                  <a:pt x="1918" y="2351"/>
                </a:moveTo>
                <a:lnTo>
                  <a:pt x="1918" y="2351"/>
                </a:lnTo>
                <a:lnTo>
                  <a:pt x="1687" y="2351"/>
                </a:lnTo>
                <a:lnTo>
                  <a:pt x="1682" y="2360"/>
                </a:lnTo>
                <a:lnTo>
                  <a:pt x="1677" y="2372"/>
                </a:lnTo>
                <a:lnTo>
                  <a:pt x="1930" y="2372"/>
                </a:lnTo>
                <a:lnTo>
                  <a:pt x="1928" y="2372"/>
                </a:lnTo>
                <a:lnTo>
                  <a:pt x="1926" y="2365"/>
                </a:lnTo>
                <a:lnTo>
                  <a:pt x="1923" y="2360"/>
                </a:lnTo>
                <a:lnTo>
                  <a:pt x="1921" y="2356"/>
                </a:lnTo>
                <a:lnTo>
                  <a:pt x="1918" y="2351"/>
                </a:lnTo>
                <a:lnTo>
                  <a:pt x="1918" y="2351"/>
                </a:lnTo>
                <a:close/>
                <a:moveTo>
                  <a:pt x="1994" y="2351"/>
                </a:moveTo>
                <a:lnTo>
                  <a:pt x="1994" y="2351"/>
                </a:lnTo>
                <a:lnTo>
                  <a:pt x="1926" y="2351"/>
                </a:lnTo>
                <a:lnTo>
                  <a:pt x="1933" y="2360"/>
                </a:lnTo>
                <a:lnTo>
                  <a:pt x="1937" y="2367"/>
                </a:lnTo>
                <a:lnTo>
                  <a:pt x="1949" y="2372"/>
                </a:lnTo>
                <a:lnTo>
                  <a:pt x="1968" y="2372"/>
                </a:lnTo>
                <a:lnTo>
                  <a:pt x="1975" y="2370"/>
                </a:lnTo>
                <a:lnTo>
                  <a:pt x="1989" y="2360"/>
                </a:lnTo>
                <a:lnTo>
                  <a:pt x="1994" y="2351"/>
                </a:lnTo>
                <a:lnTo>
                  <a:pt x="1994" y="2351"/>
                </a:lnTo>
                <a:close/>
                <a:moveTo>
                  <a:pt x="1923" y="2332"/>
                </a:moveTo>
                <a:lnTo>
                  <a:pt x="1923" y="2332"/>
                </a:lnTo>
                <a:lnTo>
                  <a:pt x="1923" y="2337"/>
                </a:lnTo>
                <a:lnTo>
                  <a:pt x="1926" y="2349"/>
                </a:lnTo>
                <a:lnTo>
                  <a:pt x="1926" y="2351"/>
                </a:lnTo>
                <a:lnTo>
                  <a:pt x="1992" y="2351"/>
                </a:lnTo>
                <a:lnTo>
                  <a:pt x="2003" y="2339"/>
                </a:lnTo>
                <a:lnTo>
                  <a:pt x="2011" y="2332"/>
                </a:lnTo>
                <a:lnTo>
                  <a:pt x="1923" y="2332"/>
                </a:lnTo>
                <a:lnTo>
                  <a:pt x="1923" y="2332"/>
                </a:lnTo>
                <a:close/>
                <a:moveTo>
                  <a:pt x="1694" y="2332"/>
                </a:moveTo>
                <a:lnTo>
                  <a:pt x="1694" y="2332"/>
                </a:lnTo>
                <a:lnTo>
                  <a:pt x="1687" y="2344"/>
                </a:lnTo>
                <a:lnTo>
                  <a:pt x="1687" y="2351"/>
                </a:lnTo>
                <a:lnTo>
                  <a:pt x="1918" y="2351"/>
                </a:lnTo>
                <a:lnTo>
                  <a:pt x="1918" y="2349"/>
                </a:lnTo>
                <a:lnTo>
                  <a:pt x="1916" y="2337"/>
                </a:lnTo>
                <a:lnTo>
                  <a:pt x="1916" y="2332"/>
                </a:lnTo>
                <a:lnTo>
                  <a:pt x="1694" y="2332"/>
                </a:lnTo>
                <a:lnTo>
                  <a:pt x="1694" y="2332"/>
                </a:lnTo>
                <a:close/>
                <a:moveTo>
                  <a:pt x="2022" y="2313"/>
                </a:moveTo>
                <a:lnTo>
                  <a:pt x="2022" y="2313"/>
                </a:lnTo>
                <a:lnTo>
                  <a:pt x="1696" y="2313"/>
                </a:lnTo>
                <a:lnTo>
                  <a:pt x="1696" y="2313"/>
                </a:lnTo>
                <a:lnTo>
                  <a:pt x="1696" y="2325"/>
                </a:lnTo>
                <a:lnTo>
                  <a:pt x="1694" y="2332"/>
                </a:lnTo>
                <a:lnTo>
                  <a:pt x="1918" y="2332"/>
                </a:lnTo>
                <a:lnTo>
                  <a:pt x="1918" y="2325"/>
                </a:lnTo>
                <a:lnTo>
                  <a:pt x="1918" y="2313"/>
                </a:lnTo>
                <a:lnTo>
                  <a:pt x="1921" y="2315"/>
                </a:lnTo>
                <a:lnTo>
                  <a:pt x="1921" y="2325"/>
                </a:lnTo>
                <a:lnTo>
                  <a:pt x="1923" y="2332"/>
                </a:lnTo>
                <a:lnTo>
                  <a:pt x="2011" y="2332"/>
                </a:lnTo>
                <a:lnTo>
                  <a:pt x="2018" y="2327"/>
                </a:lnTo>
                <a:lnTo>
                  <a:pt x="2022" y="2313"/>
                </a:lnTo>
                <a:lnTo>
                  <a:pt x="2022" y="2313"/>
                </a:lnTo>
                <a:lnTo>
                  <a:pt x="2022" y="2313"/>
                </a:lnTo>
                <a:close/>
                <a:moveTo>
                  <a:pt x="1694" y="2294"/>
                </a:moveTo>
                <a:lnTo>
                  <a:pt x="1694" y="2294"/>
                </a:lnTo>
                <a:lnTo>
                  <a:pt x="1696" y="2301"/>
                </a:lnTo>
                <a:lnTo>
                  <a:pt x="1696" y="2313"/>
                </a:lnTo>
                <a:lnTo>
                  <a:pt x="2022" y="2313"/>
                </a:lnTo>
                <a:lnTo>
                  <a:pt x="2022" y="2306"/>
                </a:lnTo>
                <a:lnTo>
                  <a:pt x="2022" y="2299"/>
                </a:lnTo>
                <a:lnTo>
                  <a:pt x="2027" y="2294"/>
                </a:lnTo>
                <a:lnTo>
                  <a:pt x="1694" y="2294"/>
                </a:lnTo>
                <a:lnTo>
                  <a:pt x="1694" y="2294"/>
                </a:lnTo>
                <a:close/>
                <a:moveTo>
                  <a:pt x="2053" y="2273"/>
                </a:moveTo>
                <a:lnTo>
                  <a:pt x="2053" y="2273"/>
                </a:lnTo>
                <a:lnTo>
                  <a:pt x="1699" y="2273"/>
                </a:lnTo>
                <a:lnTo>
                  <a:pt x="1699" y="2275"/>
                </a:lnTo>
                <a:lnTo>
                  <a:pt x="1694" y="2278"/>
                </a:lnTo>
                <a:lnTo>
                  <a:pt x="1694" y="2280"/>
                </a:lnTo>
                <a:lnTo>
                  <a:pt x="1692" y="2282"/>
                </a:lnTo>
                <a:lnTo>
                  <a:pt x="1689" y="2282"/>
                </a:lnTo>
                <a:lnTo>
                  <a:pt x="1692" y="2290"/>
                </a:lnTo>
                <a:lnTo>
                  <a:pt x="1694" y="2294"/>
                </a:lnTo>
                <a:lnTo>
                  <a:pt x="2027" y="2294"/>
                </a:lnTo>
                <a:lnTo>
                  <a:pt x="2027" y="2292"/>
                </a:lnTo>
                <a:lnTo>
                  <a:pt x="2029" y="2287"/>
                </a:lnTo>
                <a:lnTo>
                  <a:pt x="2034" y="2282"/>
                </a:lnTo>
                <a:lnTo>
                  <a:pt x="2034" y="2282"/>
                </a:lnTo>
                <a:lnTo>
                  <a:pt x="2039" y="2282"/>
                </a:lnTo>
                <a:lnTo>
                  <a:pt x="2041" y="2282"/>
                </a:lnTo>
                <a:lnTo>
                  <a:pt x="2041" y="2285"/>
                </a:lnTo>
                <a:lnTo>
                  <a:pt x="2044" y="2285"/>
                </a:lnTo>
                <a:lnTo>
                  <a:pt x="2048" y="2282"/>
                </a:lnTo>
                <a:lnTo>
                  <a:pt x="2048" y="2282"/>
                </a:lnTo>
                <a:lnTo>
                  <a:pt x="2053" y="2275"/>
                </a:lnTo>
                <a:lnTo>
                  <a:pt x="2053" y="2273"/>
                </a:lnTo>
                <a:lnTo>
                  <a:pt x="2053" y="2273"/>
                </a:lnTo>
                <a:close/>
                <a:moveTo>
                  <a:pt x="1696" y="2254"/>
                </a:moveTo>
                <a:lnTo>
                  <a:pt x="1696" y="2254"/>
                </a:lnTo>
                <a:lnTo>
                  <a:pt x="1696" y="2256"/>
                </a:lnTo>
                <a:lnTo>
                  <a:pt x="1701" y="2261"/>
                </a:lnTo>
                <a:lnTo>
                  <a:pt x="1701" y="2266"/>
                </a:lnTo>
                <a:lnTo>
                  <a:pt x="1701" y="2268"/>
                </a:lnTo>
                <a:lnTo>
                  <a:pt x="1701" y="2271"/>
                </a:lnTo>
                <a:lnTo>
                  <a:pt x="1699" y="2273"/>
                </a:lnTo>
                <a:lnTo>
                  <a:pt x="2053" y="2273"/>
                </a:lnTo>
                <a:lnTo>
                  <a:pt x="2060" y="2259"/>
                </a:lnTo>
                <a:lnTo>
                  <a:pt x="2065" y="2254"/>
                </a:lnTo>
                <a:lnTo>
                  <a:pt x="1696" y="2254"/>
                </a:lnTo>
                <a:lnTo>
                  <a:pt x="1696" y="2254"/>
                </a:lnTo>
                <a:close/>
                <a:moveTo>
                  <a:pt x="2077" y="2233"/>
                </a:moveTo>
                <a:lnTo>
                  <a:pt x="2077" y="2233"/>
                </a:lnTo>
                <a:lnTo>
                  <a:pt x="1711" y="2233"/>
                </a:lnTo>
                <a:lnTo>
                  <a:pt x="1711" y="2235"/>
                </a:lnTo>
                <a:lnTo>
                  <a:pt x="1708" y="2240"/>
                </a:lnTo>
                <a:lnTo>
                  <a:pt x="1701" y="2245"/>
                </a:lnTo>
                <a:lnTo>
                  <a:pt x="1699" y="2249"/>
                </a:lnTo>
                <a:lnTo>
                  <a:pt x="1696" y="2252"/>
                </a:lnTo>
                <a:lnTo>
                  <a:pt x="1696" y="2254"/>
                </a:lnTo>
                <a:lnTo>
                  <a:pt x="2065" y="2254"/>
                </a:lnTo>
                <a:lnTo>
                  <a:pt x="2067" y="2249"/>
                </a:lnTo>
                <a:lnTo>
                  <a:pt x="2077" y="2240"/>
                </a:lnTo>
                <a:lnTo>
                  <a:pt x="2077" y="2233"/>
                </a:lnTo>
                <a:lnTo>
                  <a:pt x="2077" y="2233"/>
                </a:lnTo>
                <a:close/>
                <a:moveTo>
                  <a:pt x="1715" y="2216"/>
                </a:moveTo>
                <a:lnTo>
                  <a:pt x="1715" y="2216"/>
                </a:lnTo>
                <a:lnTo>
                  <a:pt x="1715" y="2228"/>
                </a:lnTo>
                <a:lnTo>
                  <a:pt x="1711" y="2233"/>
                </a:lnTo>
                <a:lnTo>
                  <a:pt x="2077" y="2233"/>
                </a:lnTo>
                <a:lnTo>
                  <a:pt x="2079" y="2226"/>
                </a:lnTo>
                <a:lnTo>
                  <a:pt x="2077" y="2216"/>
                </a:lnTo>
                <a:lnTo>
                  <a:pt x="1715" y="2216"/>
                </a:lnTo>
                <a:lnTo>
                  <a:pt x="1715" y="2216"/>
                </a:lnTo>
                <a:close/>
                <a:moveTo>
                  <a:pt x="2074" y="2195"/>
                </a:moveTo>
                <a:lnTo>
                  <a:pt x="2074" y="2195"/>
                </a:lnTo>
                <a:lnTo>
                  <a:pt x="1713" y="2195"/>
                </a:lnTo>
                <a:lnTo>
                  <a:pt x="1713" y="2197"/>
                </a:lnTo>
                <a:lnTo>
                  <a:pt x="1715" y="2214"/>
                </a:lnTo>
                <a:lnTo>
                  <a:pt x="1715" y="2216"/>
                </a:lnTo>
                <a:lnTo>
                  <a:pt x="2077" y="2216"/>
                </a:lnTo>
                <a:lnTo>
                  <a:pt x="2077" y="2216"/>
                </a:lnTo>
                <a:lnTo>
                  <a:pt x="2074" y="2204"/>
                </a:lnTo>
                <a:lnTo>
                  <a:pt x="2074" y="2195"/>
                </a:lnTo>
                <a:lnTo>
                  <a:pt x="2074" y="2195"/>
                </a:lnTo>
                <a:close/>
                <a:moveTo>
                  <a:pt x="1715" y="2176"/>
                </a:moveTo>
                <a:lnTo>
                  <a:pt x="1715" y="2176"/>
                </a:lnTo>
                <a:lnTo>
                  <a:pt x="1715" y="2176"/>
                </a:lnTo>
                <a:lnTo>
                  <a:pt x="1713" y="2195"/>
                </a:lnTo>
                <a:lnTo>
                  <a:pt x="2074" y="2195"/>
                </a:lnTo>
                <a:lnTo>
                  <a:pt x="2074" y="2193"/>
                </a:lnTo>
                <a:lnTo>
                  <a:pt x="2081" y="2183"/>
                </a:lnTo>
                <a:lnTo>
                  <a:pt x="2091" y="2176"/>
                </a:lnTo>
                <a:lnTo>
                  <a:pt x="2091" y="2176"/>
                </a:lnTo>
                <a:lnTo>
                  <a:pt x="1715" y="2176"/>
                </a:lnTo>
                <a:lnTo>
                  <a:pt x="1715" y="2176"/>
                </a:lnTo>
                <a:close/>
                <a:moveTo>
                  <a:pt x="2124" y="2157"/>
                </a:moveTo>
                <a:lnTo>
                  <a:pt x="2124" y="2157"/>
                </a:lnTo>
                <a:lnTo>
                  <a:pt x="1715" y="2157"/>
                </a:lnTo>
                <a:lnTo>
                  <a:pt x="1715" y="2157"/>
                </a:lnTo>
                <a:lnTo>
                  <a:pt x="1715" y="2176"/>
                </a:lnTo>
                <a:lnTo>
                  <a:pt x="2091" y="2176"/>
                </a:lnTo>
                <a:lnTo>
                  <a:pt x="2105" y="2167"/>
                </a:lnTo>
                <a:lnTo>
                  <a:pt x="2114" y="2162"/>
                </a:lnTo>
                <a:lnTo>
                  <a:pt x="2124" y="2157"/>
                </a:lnTo>
                <a:lnTo>
                  <a:pt x="2124" y="2157"/>
                </a:lnTo>
                <a:lnTo>
                  <a:pt x="2124" y="2157"/>
                </a:lnTo>
                <a:close/>
                <a:moveTo>
                  <a:pt x="1718" y="2138"/>
                </a:moveTo>
                <a:lnTo>
                  <a:pt x="1718" y="2138"/>
                </a:lnTo>
                <a:lnTo>
                  <a:pt x="1718" y="2157"/>
                </a:lnTo>
                <a:lnTo>
                  <a:pt x="2124" y="2157"/>
                </a:lnTo>
                <a:lnTo>
                  <a:pt x="2126" y="2155"/>
                </a:lnTo>
                <a:lnTo>
                  <a:pt x="2126" y="2155"/>
                </a:lnTo>
                <a:lnTo>
                  <a:pt x="2131" y="2153"/>
                </a:lnTo>
                <a:lnTo>
                  <a:pt x="2136" y="2150"/>
                </a:lnTo>
                <a:lnTo>
                  <a:pt x="2143" y="2148"/>
                </a:lnTo>
                <a:lnTo>
                  <a:pt x="2152" y="2145"/>
                </a:lnTo>
                <a:lnTo>
                  <a:pt x="2164" y="2143"/>
                </a:lnTo>
                <a:lnTo>
                  <a:pt x="2176" y="2141"/>
                </a:lnTo>
                <a:lnTo>
                  <a:pt x="2185" y="2141"/>
                </a:lnTo>
                <a:lnTo>
                  <a:pt x="2190" y="2138"/>
                </a:lnTo>
                <a:lnTo>
                  <a:pt x="1718" y="2138"/>
                </a:lnTo>
                <a:lnTo>
                  <a:pt x="1718" y="2138"/>
                </a:lnTo>
                <a:close/>
                <a:moveTo>
                  <a:pt x="2200" y="2117"/>
                </a:moveTo>
                <a:lnTo>
                  <a:pt x="2200" y="2117"/>
                </a:lnTo>
                <a:lnTo>
                  <a:pt x="1720" y="2117"/>
                </a:lnTo>
                <a:lnTo>
                  <a:pt x="1718" y="2136"/>
                </a:lnTo>
                <a:lnTo>
                  <a:pt x="1718" y="2138"/>
                </a:lnTo>
                <a:lnTo>
                  <a:pt x="2190" y="2138"/>
                </a:lnTo>
                <a:lnTo>
                  <a:pt x="2192" y="2134"/>
                </a:lnTo>
                <a:lnTo>
                  <a:pt x="2197" y="2122"/>
                </a:lnTo>
                <a:lnTo>
                  <a:pt x="2200" y="2117"/>
                </a:lnTo>
                <a:lnTo>
                  <a:pt x="2200" y="2117"/>
                </a:lnTo>
                <a:close/>
                <a:moveTo>
                  <a:pt x="1722" y="2098"/>
                </a:moveTo>
                <a:lnTo>
                  <a:pt x="1722" y="2098"/>
                </a:lnTo>
                <a:lnTo>
                  <a:pt x="1722" y="2103"/>
                </a:lnTo>
                <a:lnTo>
                  <a:pt x="1718" y="2115"/>
                </a:lnTo>
                <a:lnTo>
                  <a:pt x="1718" y="2117"/>
                </a:lnTo>
                <a:lnTo>
                  <a:pt x="2200" y="2117"/>
                </a:lnTo>
                <a:lnTo>
                  <a:pt x="2204" y="2105"/>
                </a:lnTo>
                <a:lnTo>
                  <a:pt x="2209" y="2098"/>
                </a:lnTo>
                <a:lnTo>
                  <a:pt x="1722" y="2098"/>
                </a:lnTo>
                <a:lnTo>
                  <a:pt x="1722" y="2098"/>
                </a:lnTo>
                <a:close/>
                <a:moveTo>
                  <a:pt x="2221" y="2079"/>
                </a:moveTo>
                <a:lnTo>
                  <a:pt x="2221" y="2079"/>
                </a:lnTo>
                <a:lnTo>
                  <a:pt x="1722" y="2079"/>
                </a:lnTo>
                <a:lnTo>
                  <a:pt x="1722" y="2082"/>
                </a:lnTo>
                <a:lnTo>
                  <a:pt x="1722" y="2093"/>
                </a:lnTo>
                <a:lnTo>
                  <a:pt x="1722" y="2098"/>
                </a:lnTo>
                <a:lnTo>
                  <a:pt x="2209" y="2098"/>
                </a:lnTo>
                <a:lnTo>
                  <a:pt x="2211" y="2093"/>
                </a:lnTo>
                <a:lnTo>
                  <a:pt x="2218" y="2082"/>
                </a:lnTo>
                <a:lnTo>
                  <a:pt x="2221" y="2079"/>
                </a:lnTo>
                <a:lnTo>
                  <a:pt x="2221" y="2079"/>
                </a:lnTo>
                <a:close/>
                <a:moveTo>
                  <a:pt x="1718" y="2058"/>
                </a:moveTo>
                <a:lnTo>
                  <a:pt x="1718" y="2058"/>
                </a:lnTo>
                <a:lnTo>
                  <a:pt x="1722" y="2070"/>
                </a:lnTo>
                <a:lnTo>
                  <a:pt x="1722" y="2079"/>
                </a:lnTo>
                <a:lnTo>
                  <a:pt x="2221" y="2079"/>
                </a:lnTo>
                <a:lnTo>
                  <a:pt x="2223" y="2072"/>
                </a:lnTo>
                <a:lnTo>
                  <a:pt x="2226" y="2063"/>
                </a:lnTo>
                <a:lnTo>
                  <a:pt x="2226" y="2058"/>
                </a:lnTo>
                <a:lnTo>
                  <a:pt x="1718" y="2058"/>
                </a:lnTo>
                <a:lnTo>
                  <a:pt x="1718" y="2058"/>
                </a:lnTo>
                <a:close/>
                <a:moveTo>
                  <a:pt x="2226" y="2039"/>
                </a:moveTo>
                <a:lnTo>
                  <a:pt x="2226" y="2039"/>
                </a:lnTo>
                <a:lnTo>
                  <a:pt x="1706" y="2039"/>
                </a:lnTo>
                <a:lnTo>
                  <a:pt x="1711" y="2046"/>
                </a:lnTo>
                <a:lnTo>
                  <a:pt x="1715" y="2056"/>
                </a:lnTo>
                <a:lnTo>
                  <a:pt x="1718" y="2058"/>
                </a:lnTo>
                <a:lnTo>
                  <a:pt x="2226" y="2058"/>
                </a:lnTo>
                <a:lnTo>
                  <a:pt x="2226" y="2056"/>
                </a:lnTo>
                <a:lnTo>
                  <a:pt x="2223" y="2049"/>
                </a:lnTo>
                <a:lnTo>
                  <a:pt x="2226" y="2039"/>
                </a:lnTo>
                <a:lnTo>
                  <a:pt x="2226" y="2039"/>
                </a:lnTo>
                <a:close/>
                <a:moveTo>
                  <a:pt x="1682" y="2020"/>
                </a:moveTo>
                <a:lnTo>
                  <a:pt x="1682" y="2020"/>
                </a:lnTo>
                <a:lnTo>
                  <a:pt x="1682" y="2023"/>
                </a:lnTo>
                <a:lnTo>
                  <a:pt x="1692" y="2027"/>
                </a:lnTo>
                <a:lnTo>
                  <a:pt x="1699" y="2032"/>
                </a:lnTo>
                <a:lnTo>
                  <a:pt x="1706" y="2039"/>
                </a:lnTo>
                <a:lnTo>
                  <a:pt x="1706" y="2039"/>
                </a:lnTo>
                <a:lnTo>
                  <a:pt x="2226" y="2039"/>
                </a:lnTo>
                <a:lnTo>
                  <a:pt x="2228" y="2037"/>
                </a:lnTo>
                <a:lnTo>
                  <a:pt x="2230" y="2023"/>
                </a:lnTo>
                <a:lnTo>
                  <a:pt x="2230" y="2020"/>
                </a:lnTo>
                <a:lnTo>
                  <a:pt x="1682" y="2020"/>
                </a:lnTo>
                <a:lnTo>
                  <a:pt x="1682" y="2020"/>
                </a:lnTo>
                <a:close/>
                <a:moveTo>
                  <a:pt x="2235" y="2001"/>
                </a:moveTo>
                <a:lnTo>
                  <a:pt x="2235" y="2001"/>
                </a:lnTo>
                <a:lnTo>
                  <a:pt x="1647" y="2001"/>
                </a:lnTo>
                <a:lnTo>
                  <a:pt x="1656" y="2006"/>
                </a:lnTo>
                <a:lnTo>
                  <a:pt x="1661" y="2006"/>
                </a:lnTo>
                <a:lnTo>
                  <a:pt x="1670" y="2011"/>
                </a:lnTo>
                <a:lnTo>
                  <a:pt x="1682" y="2020"/>
                </a:lnTo>
                <a:lnTo>
                  <a:pt x="2230" y="2020"/>
                </a:lnTo>
                <a:lnTo>
                  <a:pt x="2235" y="2011"/>
                </a:lnTo>
                <a:lnTo>
                  <a:pt x="2235" y="2004"/>
                </a:lnTo>
                <a:lnTo>
                  <a:pt x="2235" y="2001"/>
                </a:lnTo>
                <a:lnTo>
                  <a:pt x="2235" y="2001"/>
                </a:lnTo>
                <a:close/>
                <a:moveTo>
                  <a:pt x="2230" y="1980"/>
                </a:moveTo>
                <a:lnTo>
                  <a:pt x="2230" y="1980"/>
                </a:lnTo>
                <a:lnTo>
                  <a:pt x="1626" y="1980"/>
                </a:lnTo>
                <a:lnTo>
                  <a:pt x="1635" y="1992"/>
                </a:lnTo>
                <a:lnTo>
                  <a:pt x="1644" y="1999"/>
                </a:lnTo>
                <a:lnTo>
                  <a:pt x="1647" y="2001"/>
                </a:lnTo>
                <a:lnTo>
                  <a:pt x="2235" y="2001"/>
                </a:lnTo>
                <a:lnTo>
                  <a:pt x="2233" y="1992"/>
                </a:lnTo>
                <a:lnTo>
                  <a:pt x="2230" y="1980"/>
                </a:lnTo>
                <a:lnTo>
                  <a:pt x="2230" y="1980"/>
                </a:lnTo>
                <a:close/>
                <a:moveTo>
                  <a:pt x="1621" y="1961"/>
                </a:moveTo>
                <a:lnTo>
                  <a:pt x="1621" y="1961"/>
                </a:lnTo>
                <a:lnTo>
                  <a:pt x="1623" y="1968"/>
                </a:lnTo>
                <a:lnTo>
                  <a:pt x="1626" y="1980"/>
                </a:lnTo>
                <a:lnTo>
                  <a:pt x="1626" y="1980"/>
                </a:lnTo>
                <a:lnTo>
                  <a:pt x="2230" y="1980"/>
                </a:lnTo>
                <a:lnTo>
                  <a:pt x="2230" y="1980"/>
                </a:lnTo>
                <a:lnTo>
                  <a:pt x="2230" y="1966"/>
                </a:lnTo>
                <a:lnTo>
                  <a:pt x="2235" y="1961"/>
                </a:lnTo>
                <a:lnTo>
                  <a:pt x="1621" y="1961"/>
                </a:lnTo>
                <a:lnTo>
                  <a:pt x="1621" y="1961"/>
                </a:lnTo>
                <a:close/>
                <a:moveTo>
                  <a:pt x="1611" y="1942"/>
                </a:moveTo>
                <a:lnTo>
                  <a:pt x="1611" y="1942"/>
                </a:lnTo>
                <a:lnTo>
                  <a:pt x="1618" y="1952"/>
                </a:lnTo>
                <a:lnTo>
                  <a:pt x="1621" y="1961"/>
                </a:lnTo>
                <a:lnTo>
                  <a:pt x="2235" y="1961"/>
                </a:lnTo>
                <a:lnTo>
                  <a:pt x="2242" y="1949"/>
                </a:lnTo>
                <a:lnTo>
                  <a:pt x="2251" y="1942"/>
                </a:lnTo>
                <a:lnTo>
                  <a:pt x="1611" y="1942"/>
                </a:lnTo>
                <a:lnTo>
                  <a:pt x="1611" y="1942"/>
                </a:lnTo>
                <a:close/>
                <a:moveTo>
                  <a:pt x="1600" y="1923"/>
                </a:moveTo>
                <a:lnTo>
                  <a:pt x="1600" y="1923"/>
                </a:lnTo>
                <a:lnTo>
                  <a:pt x="1602" y="1926"/>
                </a:lnTo>
                <a:lnTo>
                  <a:pt x="1611" y="1938"/>
                </a:lnTo>
                <a:lnTo>
                  <a:pt x="1611" y="1942"/>
                </a:lnTo>
                <a:lnTo>
                  <a:pt x="2249" y="1942"/>
                </a:lnTo>
                <a:lnTo>
                  <a:pt x="2254" y="1938"/>
                </a:lnTo>
                <a:lnTo>
                  <a:pt x="2266" y="1926"/>
                </a:lnTo>
                <a:lnTo>
                  <a:pt x="2268" y="1923"/>
                </a:lnTo>
                <a:lnTo>
                  <a:pt x="1600" y="1923"/>
                </a:lnTo>
                <a:lnTo>
                  <a:pt x="1600" y="1923"/>
                </a:lnTo>
                <a:close/>
                <a:moveTo>
                  <a:pt x="1592" y="1902"/>
                </a:moveTo>
                <a:lnTo>
                  <a:pt x="1592" y="1902"/>
                </a:lnTo>
                <a:lnTo>
                  <a:pt x="1597" y="1912"/>
                </a:lnTo>
                <a:lnTo>
                  <a:pt x="1600" y="1923"/>
                </a:lnTo>
                <a:lnTo>
                  <a:pt x="2268" y="1923"/>
                </a:lnTo>
                <a:lnTo>
                  <a:pt x="2275" y="1914"/>
                </a:lnTo>
                <a:lnTo>
                  <a:pt x="2282" y="1902"/>
                </a:lnTo>
                <a:lnTo>
                  <a:pt x="1592" y="1902"/>
                </a:lnTo>
                <a:lnTo>
                  <a:pt x="1592" y="1902"/>
                </a:lnTo>
                <a:close/>
                <a:moveTo>
                  <a:pt x="1585" y="1886"/>
                </a:moveTo>
                <a:lnTo>
                  <a:pt x="1585" y="1886"/>
                </a:lnTo>
                <a:lnTo>
                  <a:pt x="1590" y="1897"/>
                </a:lnTo>
                <a:lnTo>
                  <a:pt x="1592" y="1902"/>
                </a:lnTo>
                <a:lnTo>
                  <a:pt x="2282" y="1902"/>
                </a:lnTo>
                <a:lnTo>
                  <a:pt x="2282" y="1900"/>
                </a:lnTo>
                <a:lnTo>
                  <a:pt x="2285" y="1895"/>
                </a:lnTo>
                <a:lnTo>
                  <a:pt x="2289" y="1886"/>
                </a:lnTo>
                <a:lnTo>
                  <a:pt x="2289" y="1886"/>
                </a:lnTo>
                <a:lnTo>
                  <a:pt x="1585" y="1886"/>
                </a:lnTo>
                <a:lnTo>
                  <a:pt x="1585" y="1886"/>
                </a:lnTo>
                <a:close/>
                <a:moveTo>
                  <a:pt x="1576" y="1864"/>
                </a:moveTo>
                <a:lnTo>
                  <a:pt x="1576" y="1864"/>
                </a:lnTo>
                <a:lnTo>
                  <a:pt x="1583" y="1878"/>
                </a:lnTo>
                <a:lnTo>
                  <a:pt x="1585" y="1886"/>
                </a:lnTo>
                <a:lnTo>
                  <a:pt x="2289" y="1886"/>
                </a:lnTo>
                <a:lnTo>
                  <a:pt x="2296" y="1869"/>
                </a:lnTo>
                <a:lnTo>
                  <a:pt x="2296" y="1864"/>
                </a:lnTo>
                <a:lnTo>
                  <a:pt x="1576" y="1864"/>
                </a:lnTo>
                <a:lnTo>
                  <a:pt x="1576" y="1864"/>
                </a:lnTo>
                <a:close/>
                <a:moveTo>
                  <a:pt x="1571" y="1845"/>
                </a:moveTo>
                <a:lnTo>
                  <a:pt x="1571" y="1845"/>
                </a:lnTo>
                <a:lnTo>
                  <a:pt x="1576" y="1860"/>
                </a:lnTo>
                <a:lnTo>
                  <a:pt x="1578" y="1864"/>
                </a:lnTo>
                <a:lnTo>
                  <a:pt x="2296" y="1864"/>
                </a:lnTo>
                <a:lnTo>
                  <a:pt x="2301" y="1850"/>
                </a:lnTo>
                <a:lnTo>
                  <a:pt x="2301" y="1845"/>
                </a:lnTo>
                <a:lnTo>
                  <a:pt x="1571" y="1845"/>
                </a:lnTo>
                <a:lnTo>
                  <a:pt x="1571" y="1845"/>
                </a:lnTo>
                <a:close/>
                <a:moveTo>
                  <a:pt x="1555" y="1827"/>
                </a:moveTo>
                <a:lnTo>
                  <a:pt x="1555" y="1827"/>
                </a:lnTo>
                <a:lnTo>
                  <a:pt x="1555" y="1827"/>
                </a:lnTo>
                <a:lnTo>
                  <a:pt x="1564" y="1834"/>
                </a:lnTo>
                <a:lnTo>
                  <a:pt x="1571" y="1843"/>
                </a:lnTo>
                <a:lnTo>
                  <a:pt x="1571" y="1845"/>
                </a:lnTo>
                <a:lnTo>
                  <a:pt x="2301" y="1845"/>
                </a:lnTo>
                <a:lnTo>
                  <a:pt x="2303" y="1836"/>
                </a:lnTo>
                <a:lnTo>
                  <a:pt x="2299" y="1827"/>
                </a:lnTo>
                <a:lnTo>
                  <a:pt x="1555" y="1827"/>
                </a:lnTo>
                <a:lnTo>
                  <a:pt x="1555" y="1827"/>
                </a:lnTo>
                <a:close/>
                <a:moveTo>
                  <a:pt x="1536" y="1805"/>
                </a:moveTo>
                <a:lnTo>
                  <a:pt x="1536" y="1805"/>
                </a:lnTo>
                <a:lnTo>
                  <a:pt x="1536" y="1805"/>
                </a:lnTo>
                <a:lnTo>
                  <a:pt x="1543" y="1817"/>
                </a:lnTo>
                <a:lnTo>
                  <a:pt x="1555" y="1827"/>
                </a:lnTo>
                <a:lnTo>
                  <a:pt x="2299" y="1827"/>
                </a:lnTo>
                <a:lnTo>
                  <a:pt x="2299" y="1819"/>
                </a:lnTo>
                <a:lnTo>
                  <a:pt x="2287" y="1805"/>
                </a:lnTo>
                <a:lnTo>
                  <a:pt x="1536" y="1805"/>
                </a:lnTo>
                <a:lnTo>
                  <a:pt x="1536" y="1805"/>
                </a:lnTo>
                <a:close/>
                <a:moveTo>
                  <a:pt x="1540" y="1786"/>
                </a:moveTo>
                <a:lnTo>
                  <a:pt x="1540" y="1786"/>
                </a:lnTo>
                <a:lnTo>
                  <a:pt x="1536" y="1793"/>
                </a:lnTo>
                <a:lnTo>
                  <a:pt x="1536" y="1805"/>
                </a:lnTo>
                <a:lnTo>
                  <a:pt x="2287" y="1805"/>
                </a:lnTo>
                <a:lnTo>
                  <a:pt x="2287" y="1805"/>
                </a:lnTo>
                <a:lnTo>
                  <a:pt x="2277" y="1796"/>
                </a:lnTo>
                <a:lnTo>
                  <a:pt x="2268" y="1793"/>
                </a:lnTo>
                <a:lnTo>
                  <a:pt x="2256" y="1789"/>
                </a:lnTo>
                <a:lnTo>
                  <a:pt x="2249" y="1786"/>
                </a:lnTo>
                <a:lnTo>
                  <a:pt x="1540" y="1786"/>
                </a:lnTo>
                <a:lnTo>
                  <a:pt x="1540" y="1786"/>
                </a:lnTo>
                <a:close/>
                <a:moveTo>
                  <a:pt x="1550" y="1765"/>
                </a:moveTo>
                <a:lnTo>
                  <a:pt x="1550" y="1765"/>
                </a:lnTo>
                <a:lnTo>
                  <a:pt x="1550" y="1772"/>
                </a:lnTo>
                <a:lnTo>
                  <a:pt x="1540" y="1782"/>
                </a:lnTo>
                <a:lnTo>
                  <a:pt x="1540" y="1786"/>
                </a:lnTo>
                <a:lnTo>
                  <a:pt x="2249" y="1786"/>
                </a:lnTo>
                <a:lnTo>
                  <a:pt x="2244" y="1784"/>
                </a:lnTo>
                <a:lnTo>
                  <a:pt x="2237" y="1777"/>
                </a:lnTo>
                <a:lnTo>
                  <a:pt x="2230" y="1767"/>
                </a:lnTo>
                <a:lnTo>
                  <a:pt x="2228" y="1765"/>
                </a:lnTo>
                <a:lnTo>
                  <a:pt x="1550" y="1765"/>
                </a:lnTo>
                <a:lnTo>
                  <a:pt x="1550" y="1765"/>
                </a:lnTo>
                <a:close/>
                <a:moveTo>
                  <a:pt x="1550" y="1749"/>
                </a:moveTo>
                <a:lnTo>
                  <a:pt x="1550" y="1749"/>
                </a:lnTo>
                <a:lnTo>
                  <a:pt x="1552" y="1753"/>
                </a:lnTo>
                <a:lnTo>
                  <a:pt x="1552" y="1763"/>
                </a:lnTo>
                <a:lnTo>
                  <a:pt x="1550" y="1765"/>
                </a:lnTo>
                <a:lnTo>
                  <a:pt x="2228" y="1765"/>
                </a:lnTo>
                <a:lnTo>
                  <a:pt x="2216" y="1760"/>
                </a:lnTo>
                <a:lnTo>
                  <a:pt x="2207" y="1753"/>
                </a:lnTo>
                <a:lnTo>
                  <a:pt x="2197" y="1753"/>
                </a:lnTo>
                <a:lnTo>
                  <a:pt x="2188" y="1758"/>
                </a:lnTo>
                <a:lnTo>
                  <a:pt x="2176" y="1758"/>
                </a:lnTo>
                <a:lnTo>
                  <a:pt x="2164" y="1751"/>
                </a:lnTo>
                <a:lnTo>
                  <a:pt x="2155" y="1749"/>
                </a:lnTo>
                <a:lnTo>
                  <a:pt x="2067" y="1749"/>
                </a:lnTo>
                <a:lnTo>
                  <a:pt x="2067" y="1749"/>
                </a:lnTo>
                <a:lnTo>
                  <a:pt x="2067" y="1751"/>
                </a:lnTo>
                <a:lnTo>
                  <a:pt x="2065" y="1751"/>
                </a:lnTo>
                <a:lnTo>
                  <a:pt x="2063" y="1753"/>
                </a:lnTo>
                <a:lnTo>
                  <a:pt x="2058" y="1753"/>
                </a:lnTo>
                <a:lnTo>
                  <a:pt x="2053" y="1751"/>
                </a:lnTo>
                <a:lnTo>
                  <a:pt x="2048" y="1751"/>
                </a:lnTo>
                <a:lnTo>
                  <a:pt x="2044" y="1751"/>
                </a:lnTo>
                <a:lnTo>
                  <a:pt x="2044" y="1749"/>
                </a:lnTo>
                <a:lnTo>
                  <a:pt x="2044" y="1749"/>
                </a:lnTo>
                <a:lnTo>
                  <a:pt x="2046" y="1749"/>
                </a:lnTo>
                <a:lnTo>
                  <a:pt x="1550" y="1749"/>
                </a:lnTo>
                <a:lnTo>
                  <a:pt x="1550" y="1749"/>
                </a:lnTo>
                <a:close/>
                <a:moveTo>
                  <a:pt x="2077" y="1727"/>
                </a:moveTo>
                <a:lnTo>
                  <a:pt x="2077" y="1727"/>
                </a:lnTo>
                <a:lnTo>
                  <a:pt x="2077" y="1730"/>
                </a:lnTo>
                <a:lnTo>
                  <a:pt x="2072" y="1734"/>
                </a:lnTo>
                <a:lnTo>
                  <a:pt x="2072" y="1741"/>
                </a:lnTo>
                <a:lnTo>
                  <a:pt x="2070" y="1746"/>
                </a:lnTo>
                <a:lnTo>
                  <a:pt x="2070" y="1749"/>
                </a:lnTo>
                <a:lnTo>
                  <a:pt x="2155" y="1749"/>
                </a:lnTo>
                <a:lnTo>
                  <a:pt x="2152" y="1744"/>
                </a:lnTo>
                <a:lnTo>
                  <a:pt x="2138" y="1734"/>
                </a:lnTo>
                <a:lnTo>
                  <a:pt x="2126" y="1730"/>
                </a:lnTo>
                <a:lnTo>
                  <a:pt x="2126" y="1727"/>
                </a:lnTo>
                <a:lnTo>
                  <a:pt x="2077" y="1727"/>
                </a:lnTo>
                <a:lnTo>
                  <a:pt x="2077" y="1727"/>
                </a:lnTo>
                <a:close/>
                <a:moveTo>
                  <a:pt x="1543" y="1727"/>
                </a:moveTo>
                <a:lnTo>
                  <a:pt x="1543" y="1727"/>
                </a:lnTo>
                <a:lnTo>
                  <a:pt x="1543" y="1730"/>
                </a:lnTo>
                <a:lnTo>
                  <a:pt x="1550" y="1741"/>
                </a:lnTo>
                <a:lnTo>
                  <a:pt x="1550" y="1749"/>
                </a:lnTo>
                <a:lnTo>
                  <a:pt x="2046" y="1749"/>
                </a:lnTo>
                <a:lnTo>
                  <a:pt x="2048" y="1749"/>
                </a:lnTo>
                <a:lnTo>
                  <a:pt x="2051" y="1744"/>
                </a:lnTo>
                <a:lnTo>
                  <a:pt x="2055" y="1741"/>
                </a:lnTo>
                <a:lnTo>
                  <a:pt x="2060" y="1737"/>
                </a:lnTo>
                <a:lnTo>
                  <a:pt x="2065" y="1732"/>
                </a:lnTo>
                <a:lnTo>
                  <a:pt x="2070" y="1730"/>
                </a:lnTo>
                <a:lnTo>
                  <a:pt x="2070" y="1727"/>
                </a:lnTo>
                <a:lnTo>
                  <a:pt x="1543" y="1727"/>
                </a:lnTo>
                <a:lnTo>
                  <a:pt x="1543" y="1727"/>
                </a:lnTo>
                <a:close/>
                <a:moveTo>
                  <a:pt x="2089" y="1715"/>
                </a:moveTo>
                <a:lnTo>
                  <a:pt x="2089" y="1715"/>
                </a:lnTo>
                <a:lnTo>
                  <a:pt x="2086" y="1715"/>
                </a:lnTo>
                <a:lnTo>
                  <a:pt x="2086" y="1715"/>
                </a:lnTo>
                <a:lnTo>
                  <a:pt x="2084" y="1720"/>
                </a:lnTo>
                <a:lnTo>
                  <a:pt x="2079" y="1723"/>
                </a:lnTo>
                <a:lnTo>
                  <a:pt x="2077" y="1727"/>
                </a:lnTo>
                <a:lnTo>
                  <a:pt x="2126" y="1727"/>
                </a:lnTo>
                <a:lnTo>
                  <a:pt x="2119" y="1723"/>
                </a:lnTo>
                <a:lnTo>
                  <a:pt x="2105" y="1718"/>
                </a:lnTo>
                <a:lnTo>
                  <a:pt x="2096" y="1715"/>
                </a:lnTo>
                <a:lnTo>
                  <a:pt x="2093" y="1715"/>
                </a:lnTo>
                <a:lnTo>
                  <a:pt x="2091" y="1715"/>
                </a:lnTo>
                <a:lnTo>
                  <a:pt x="2089" y="1715"/>
                </a:lnTo>
                <a:lnTo>
                  <a:pt x="2089" y="1715"/>
                </a:lnTo>
                <a:close/>
                <a:moveTo>
                  <a:pt x="1548" y="1708"/>
                </a:moveTo>
                <a:lnTo>
                  <a:pt x="1548" y="1708"/>
                </a:lnTo>
                <a:lnTo>
                  <a:pt x="1545" y="1713"/>
                </a:lnTo>
                <a:lnTo>
                  <a:pt x="1543" y="1720"/>
                </a:lnTo>
                <a:lnTo>
                  <a:pt x="1543" y="1727"/>
                </a:lnTo>
                <a:lnTo>
                  <a:pt x="2070" y="1727"/>
                </a:lnTo>
                <a:lnTo>
                  <a:pt x="2072" y="1720"/>
                </a:lnTo>
                <a:lnTo>
                  <a:pt x="2072" y="1715"/>
                </a:lnTo>
                <a:lnTo>
                  <a:pt x="2072" y="1711"/>
                </a:lnTo>
                <a:lnTo>
                  <a:pt x="2072" y="1708"/>
                </a:lnTo>
                <a:lnTo>
                  <a:pt x="2046" y="1708"/>
                </a:lnTo>
                <a:lnTo>
                  <a:pt x="2044" y="1708"/>
                </a:lnTo>
                <a:lnTo>
                  <a:pt x="2044" y="1713"/>
                </a:lnTo>
                <a:lnTo>
                  <a:pt x="2041" y="1715"/>
                </a:lnTo>
                <a:lnTo>
                  <a:pt x="2037" y="1715"/>
                </a:lnTo>
                <a:lnTo>
                  <a:pt x="2034" y="1720"/>
                </a:lnTo>
                <a:lnTo>
                  <a:pt x="2027" y="1723"/>
                </a:lnTo>
                <a:lnTo>
                  <a:pt x="2020" y="1723"/>
                </a:lnTo>
                <a:lnTo>
                  <a:pt x="2015" y="1723"/>
                </a:lnTo>
                <a:lnTo>
                  <a:pt x="2011" y="1720"/>
                </a:lnTo>
                <a:lnTo>
                  <a:pt x="2008" y="1718"/>
                </a:lnTo>
                <a:lnTo>
                  <a:pt x="2008" y="1715"/>
                </a:lnTo>
                <a:lnTo>
                  <a:pt x="2008" y="1715"/>
                </a:lnTo>
                <a:lnTo>
                  <a:pt x="2011" y="1711"/>
                </a:lnTo>
                <a:lnTo>
                  <a:pt x="2015" y="1708"/>
                </a:lnTo>
                <a:lnTo>
                  <a:pt x="2018" y="1708"/>
                </a:lnTo>
                <a:lnTo>
                  <a:pt x="1548" y="1708"/>
                </a:lnTo>
                <a:lnTo>
                  <a:pt x="1548" y="1708"/>
                </a:lnTo>
                <a:close/>
                <a:moveTo>
                  <a:pt x="2058" y="1701"/>
                </a:moveTo>
                <a:lnTo>
                  <a:pt x="2058" y="1701"/>
                </a:lnTo>
                <a:lnTo>
                  <a:pt x="2053" y="1701"/>
                </a:lnTo>
                <a:lnTo>
                  <a:pt x="2051" y="1704"/>
                </a:lnTo>
                <a:lnTo>
                  <a:pt x="2046" y="1706"/>
                </a:lnTo>
                <a:lnTo>
                  <a:pt x="2046" y="1708"/>
                </a:lnTo>
                <a:lnTo>
                  <a:pt x="2072" y="1708"/>
                </a:lnTo>
                <a:lnTo>
                  <a:pt x="2072" y="1706"/>
                </a:lnTo>
                <a:lnTo>
                  <a:pt x="2067" y="1704"/>
                </a:lnTo>
                <a:lnTo>
                  <a:pt x="2065" y="1701"/>
                </a:lnTo>
                <a:lnTo>
                  <a:pt x="2058" y="1701"/>
                </a:lnTo>
                <a:lnTo>
                  <a:pt x="2058" y="1701"/>
                </a:lnTo>
                <a:close/>
                <a:moveTo>
                  <a:pt x="1566" y="1689"/>
                </a:moveTo>
                <a:lnTo>
                  <a:pt x="1566" y="1689"/>
                </a:lnTo>
                <a:lnTo>
                  <a:pt x="1564" y="1692"/>
                </a:lnTo>
                <a:lnTo>
                  <a:pt x="1552" y="1701"/>
                </a:lnTo>
                <a:lnTo>
                  <a:pt x="1548" y="1708"/>
                </a:lnTo>
                <a:lnTo>
                  <a:pt x="2018" y="1708"/>
                </a:lnTo>
                <a:lnTo>
                  <a:pt x="2018" y="1706"/>
                </a:lnTo>
                <a:lnTo>
                  <a:pt x="2032" y="1701"/>
                </a:lnTo>
                <a:lnTo>
                  <a:pt x="2044" y="1697"/>
                </a:lnTo>
                <a:lnTo>
                  <a:pt x="2053" y="1689"/>
                </a:lnTo>
                <a:lnTo>
                  <a:pt x="2053" y="1689"/>
                </a:lnTo>
                <a:lnTo>
                  <a:pt x="1566" y="1689"/>
                </a:lnTo>
                <a:lnTo>
                  <a:pt x="1566" y="1689"/>
                </a:lnTo>
                <a:close/>
                <a:moveTo>
                  <a:pt x="1583" y="1668"/>
                </a:moveTo>
                <a:lnTo>
                  <a:pt x="1583" y="1668"/>
                </a:lnTo>
                <a:lnTo>
                  <a:pt x="1583" y="1668"/>
                </a:lnTo>
                <a:lnTo>
                  <a:pt x="1578" y="1675"/>
                </a:lnTo>
                <a:lnTo>
                  <a:pt x="1576" y="1682"/>
                </a:lnTo>
                <a:lnTo>
                  <a:pt x="1571" y="1685"/>
                </a:lnTo>
                <a:lnTo>
                  <a:pt x="1566" y="1689"/>
                </a:lnTo>
                <a:lnTo>
                  <a:pt x="2053" y="1689"/>
                </a:lnTo>
                <a:lnTo>
                  <a:pt x="2058" y="1685"/>
                </a:lnTo>
                <a:lnTo>
                  <a:pt x="2058" y="1680"/>
                </a:lnTo>
                <a:lnTo>
                  <a:pt x="2058" y="1675"/>
                </a:lnTo>
                <a:lnTo>
                  <a:pt x="2053" y="1673"/>
                </a:lnTo>
                <a:lnTo>
                  <a:pt x="2053" y="1668"/>
                </a:lnTo>
                <a:lnTo>
                  <a:pt x="1583" y="1668"/>
                </a:lnTo>
                <a:lnTo>
                  <a:pt x="1583" y="1668"/>
                </a:lnTo>
                <a:close/>
                <a:moveTo>
                  <a:pt x="1597" y="1649"/>
                </a:moveTo>
                <a:lnTo>
                  <a:pt x="1597" y="1649"/>
                </a:lnTo>
                <a:lnTo>
                  <a:pt x="1595" y="1656"/>
                </a:lnTo>
                <a:lnTo>
                  <a:pt x="1592" y="1659"/>
                </a:lnTo>
                <a:lnTo>
                  <a:pt x="1590" y="1661"/>
                </a:lnTo>
                <a:lnTo>
                  <a:pt x="1585" y="1666"/>
                </a:lnTo>
                <a:lnTo>
                  <a:pt x="1583" y="1668"/>
                </a:lnTo>
                <a:lnTo>
                  <a:pt x="2055" y="1668"/>
                </a:lnTo>
                <a:lnTo>
                  <a:pt x="2053" y="1666"/>
                </a:lnTo>
                <a:lnTo>
                  <a:pt x="2051" y="1664"/>
                </a:lnTo>
                <a:lnTo>
                  <a:pt x="2048" y="1659"/>
                </a:lnTo>
                <a:lnTo>
                  <a:pt x="2044" y="1659"/>
                </a:lnTo>
                <a:lnTo>
                  <a:pt x="2037" y="1656"/>
                </a:lnTo>
                <a:lnTo>
                  <a:pt x="2034" y="1649"/>
                </a:lnTo>
                <a:lnTo>
                  <a:pt x="1597" y="1649"/>
                </a:lnTo>
                <a:lnTo>
                  <a:pt x="1597" y="1649"/>
                </a:lnTo>
                <a:close/>
                <a:moveTo>
                  <a:pt x="1600" y="1630"/>
                </a:moveTo>
                <a:lnTo>
                  <a:pt x="1600" y="1630"/>
                </a:lnTo>
                <a:lnTo>
                  <a:pt x="1597" y="1638"/>
                </a:lnTo>
                <a:lnTo>
                  <a:pt x="1597" y="1647"/>
                </a:lnTo>
                <a:lnTo>
                  <a:pt x="1597" y="1649"/>
                </a:lnTo>
                <a:lnTo>
                  <a:pt x="2034" y="1649"/>
                </a:lnTo>
                <a:lnTo>
                  <a:pt x="2032" y="1649"/>
                </a:lnTo>
                <a:lnTo>
                  <a:pt x="2029" y="1638"/>
                </a:lnTo>
                <a:lnTo>
                  <a:pt x="2022" y="1630"/>
                </a:lnTo>
                <a:lnTo>
                  <a:pt x="1600" y="1630"/>
                </a:lnTo>
                <a:lnTo>
                  <a:pt x="1600" y="1630"/>
                </a:lnTo>
                <a:close/>
                <a:moveTo>
                  <a:pt x="1604" y="1609"/>
                </a:moveTo>
                <a:lnTo>
                  <a:pt x="1604" y="1609"/>
                </a:lnTo>
                <a:lnTo>
                  <a:pt x="1602" y="1623"/>
                </a:lnTo>
                <a:lnTo>
                  <a:pt x="1600" y="1630"/>
                </a:lnTo>
                <a:lnTo>
                  <a:pt x="2022" y="1630"/>
                </a:lnTo>
                <a:lnTo>
                  <a:pt x="2018" y="1623"/>
                </a:lnTo>
                <a:lnTo>
                  <a:pt x="2006" y="1609"/>
                </a:lnTo>
                <a:lnTo>
                  <a:pt x="1604" y="1609"/>
                </a:lnTo>
                <a:lnTo>
                  <a:pt x="1604" y="1609"/>
                </a:lnTo>
                <a:close/>
                <a:moveTo>
                  <a:pt x="1600" y="1593"/>
                </a:moveTo>
                <a:lnTo>
                  <a:pt x="1600" y="1593"/>
                </a:lnTo>
                <a:lnTo>
                  <a:pt x="1602" y="1595"/>
                </a:lnTo>
                <a:lnTo>
                  <a:pt x="1604" y="1609"/>
                </a:lnTo>
                <a:lnTo>
                  <a:pt x="1604" y="1609"/>
                </a:lnTo>
                <a:lnTo>
                  <a:pt x="2006" y="1609"/>
                </a:lnTo>
                <a:lnTo>
                  <a:pt x="2001" y="1604"/>
                </a:lnTo>
                <a:lnTo>
                  <a:pt x="1982" y="1595"/>
                </a:lnTo>
                <a:lnTo>
                  <a:pt x="1963" y="1593"/>
                </a:lnTo>
                <a:lnTo>
                  <a:pt x="1952" y="1595"/>
                </a:lnTo>
                <a:lnTo>
                  <a:pt x="1942" y="1595"/>
                </a:lnTo>
                <a:lnTo>
                  <a:pt x="1933" y="1593"/>
                </a:lnTo>
                <a:lnTo>
                  <a:pt x="1933" y="1593"/>
                </a:lnTo>
                <a:lnTo>
                  <a:pt x="1600" y="1593"/>
                </a:lnTo>
                <a:lnTo>
                  <a:pt x="1600" y="1593"/>
                </a:lnTo>
                <a:close/>
                <a:moveTo>
                  <a:pt x="1592" y="1571"/>
                </a:moveTo>
                <a:lnTo>
                  <a:pt x="1592" y="1571"/>
                </a:lnTo>
                <a:lnTo>
                  <a:pt x="1592" y="1576"/>
                </a:lnTo>
                <a:lnTo>
                  <a:pt x="1595" y="1578"/>
                </a:lnTo>
                <a:lnTo>
                  <a:pt x="1600" y="1583"/>
                </a:lnTo>
                <a:lnTo>
                  <a:pt x="1600" y="1593"/>
                </a:lnTo>
                <a:lnTo>
                  <a:pt x="1933" y="1593"/>
                </a:lnTo>
                <a:lnTo>
                  <a:pt x="1926" y="1581"/>
                </a:lnTo>
                <a:lnTo>
                  <a:pt x="1921" y="1574"/>
                </a:lnTo>
                <a:lnTo>
                  <a:pt x="1921" y="1571"/>
                </a:lnTo>
                <a:lnTo>
                  <a:pt x="1592" y="1571"/>
                </a:lnTo>
                <a:lnTo>
                  <a:pt x="1592" y="1571"/>
                </a:lnTo>
                <a:close/>
                <a:moveTo>
                  <a:pt x="1583" y="1550"/>
                </a:moveTo>
                <a:lnTo>
                  <a:pt x="1583" y="1550"/>
                </a:lnTo>
                <a:lnTo>
                  <a:pt x="1583" y="1552"/>
                </a:lnTo>
                <a:lnTo>
                  <a:pt x="1585" y="1557"/>
                </a:lnTo>
                <a:lnTo>
                  <a:pt x="1588" y="1564"/>
                </a:lnTo>
                <a:lnTo>
                  <a:pt x="1588" y="1571"/>
                </a:lnTo>
                <a:lnTo>
                  <a:pt x="1590" y="1571"/>
                </a:lnTo>
                <a:lnTo>
                  <a:pt x="1921" y="1571"/>
                </a:lnTo>
                <a:lnTo>
                  <a:pt x="1916" y="1564"/>
                </a:lnTo>
                <a:lnTo>
                  <a:pt x="1911" y="1562"/>
                </a:lnTo>
                <a:lnTo>
                  <a:pt x="1907" y="1557"/>
                </a:lnTo>
                <a:lnTo>
                  <a:pt x="1904" y="1550"/>
                </a:lnTo>
                <a:lnTo>
                  <a:pt x="1583" y="1550"/>
                </a:lnTo>
                <a:lnTo>
                  <a:pt x="1583" y="1550"/>
                </a:lnTo>
                <a:close/>
                <a:moveTo>
                  <a:pt x="1512" y="1550"/>
                </a:moveTo>
                <a:lnTo>
                  <a:pt x="1512" y="1550"/>
                </a:lnTo>
                <a:lnTo>
                  <a:pt x="1512" y="1552"/>
                </a:lnTo>
                <a:lnTo>
                  <a:pt x="1522" y="1555"/>
                </a:lnTo>
                <a:lnTo>
                  <a:pt x="1526" y="1557"/>
                </a:lnTo>
                <a:lnTo>
                  <a:pt x="1529" y="1562"/>
                </a:lnTo>
                <a:lnTo>
                  <a:pt x="1531" y="1562"/>
                </a:lnTo>
                <a:lnTo>
                  <a:pt x="1533" y="1564"/>
                </a:lnTo>
                <a:lnTo>
                  <a:pt x="1536" y="1567"/>
                </a:lnTo>
                <a:lnTo>
                  <a:pt x="1536" y="1569"/>
                </a:lnTo>
                <a:lnTo>
                  <a:pt x="1540" y="1569"/>
                </a:lnTo>
                <a:lnTo>
                  <a:pt x="1543" y="1569"/>
                </a:lnTo>
                <a:lnTo>
                  <a:pt x="1550" y="1567"/>
                </a:lnTo>
                <a:lnTo>
                  <a:pt x="1555" y="1562"/>
                </a:lnTo>
                <a:lnTo>
                  <a:pt x="1555" y="1557"/>
                </a:lnTo>
                <a:lnTo>
                  <a:pt x="1557" y="1552"/>
                </a:lnTo>
                <a:lnTo>
                  <a:pt x="1557" y="1550"/>
                </a:lnTo>
                <a:lnTo>
                  <a:pt x="1512" y="1550"/>
                </a:lnTo>
                <a:lnTo>
                  <a:pt x="1512" y="1550"/>
                </a:lnTo>
                <a:close/>
                <a:moveTo>
                  <a:pt x="1489" y="1531"/>
                </a:moveTo>
                <a:lnTo>
                  <a:pt x="1489" y="1531"/>
                </a:lnTo>
                <a:lnTo>
                  <a:pt x="1491" y="1531"/>
                </a:lnTo>
                <a:lnTo>
                  <a:pt x="1498" y="1538"/>
                </a:lnTo>
                <a:lnTo>
                  <a:pt x="1503" y="1545"/>
                </a:lnTo>
                <a:lnTo>
                  <a:pt x="1510" y="1550"/>
                </a:lnTo>
                <a:lnTo>
                  <a:pt x="1512" y="1550"/>
                </a:lnTo>
                <a:lnTo>
                  <a:pt x="1557" y="1550"/>
                </a:lnTo>
                <a:lnTo>
                  <a:pt x="1559" y="1548"/>
                </a:lnTo>
                <a:lnTo>
                  <a:pt x="1557" y="1545"/>
                </a:lnTo>
                <a:lnTo>
                  <a:pt x="1557" y="1545"/>
                </a:lnTo>
                <a:lnTo>
                  <a:pt x="1559" y="1545"/>
                </a:lnTo>
                <a:lnTo>
                  <a:pt x="1564" y="1545"/>
                </a:lnTo>
                <a:lnTo>
                  <a:pt x="1566" y="1543"/>
                </a:lnTo>
                <a:lnTo>
                  <a:pt x="1571" y="1545"/>
                </a:lnTo>
                <a:lnTo>
                  <a:pt x="1576" y="1545"/>
                </a:lnTo>
                <a:lnTo>
                  <a:pt x="1578" y="1545"/>
                </a:lnTo>
                <a:lnTo>
                  <a:pt x="1583" y="1550"/>
                </a:lnTo>
                <a:lnTo>
                  <a:pt x="1904" y="1550"/>
                </a:lnTo>
                <a:lnTo>
                  <a:pt x="1904" y="1550"/>
                </a:lnTo>
                <a:lnTo>
                  <a:pt x="1900" y="1548"/>
                </a:lnTo>
                <a:lnTo>
                  <a:pt x="1897" y="1545"/>
                </a:lnTo>
                <a:lnTo>
                  <a:pt x="1892" y="1545"/>
                </a:lnTo>
                <a:lnTo>
                  <a:pt x="1890" y="1545"/>
                </a:lnTo>
                <a:lnTo>
                  <a:pt x="1885" y="1545"/>
                </a:lnTo>
                <a:lnTo>
                  <a:pt x="1883" y="1545"/>
                </a:lnTo>
                <a:lnTo>
                  <a:pt x="1878" y="1545"/>
                </a:lnTo>
                <a:lnTo>
                  <a:pt x="1876" y="1543"/>
                </a:lnTo>
                <a:lnTo>
                  <a:pt x="1876" y="1543"/>
                </a:lnTo>
                <a:lnTo>
                  <a:pt x="1876" y="1541"/>
                </a:lnTo>
                <a:lnTo>
                  <a:pt x="1876" y="1541"/>
                </a:lnTo>
                <a:lnTo>
                  <a:pt x="1876" y="1541"/>
                </a:lnTo>
                <a:lnTo>
                  <a:pt x="1874" y="1543"/>
                </a:lnTo>
                <a:lnTo>
                  <a:pt x="1871" y="1543"/>
                </a:lnTo>
                <a:lnTo>
                  <a:pt x="1869" y="1543"/>
                </a:lnTo>
                <a:lnTo>
                  <a:pt x="1866" y="1541"/>
                </a:lnTo>
                <a:lnTo>
                  <a:pt x="1864" y="1541"/>
                </a:lnTo>
                <a:lnTo>
                  <a:pt x="1864" y="1538"/>
                </a:lnTo>
                <a:lnTo>
                  <a:pt x="1864" y="1536"/>
                </a:lnTo>
                <a:lnTo>
                  <a:pt x="1866" y="1531"/>
                </a:lnTo>
                <a:lnTo>
                  <a:pt x="1703" y="1531"/>
                </a:lnTo>
                <a:lnTo>
                  <a:pt x="1703" y="1536"/>
                </a:lnTo>
                <a:lnTo>
                  <a:pt x="1699" y="1536"/>
                </a:lnTo>
                <a:lnTo>
                  <a:pt x="1696" y="1531"/>
                </a:lnTo>
                <a:lnTo>
                  <a:pt x="1621" y="1531"/>
                </a:lnTo>
                <a:lnTo>
                  <a:pt x="1618" y="1536"/>
                </a:lnTo>
                <a:lnTo>
                  <a:pt x="1614" y="1538"/>
                </a:lnTo>
                <a:lnTo>
                  <a:pt x="1609" y="1541"/>
                </a:lnTo>
                <a:lnTo>
                  <a:pt x="1604" y="1541"/>
                </a:lnTo>
                <a:lnTo>
                  <a:pt x="1600" y="1538"/>
                </a:lnTo>
                <a:lnTo>
                  <a:pt x="1600" y="1538"/>
                </a:lnTo>
                <a:lnTo>
                  <a:pt x="1597" y="1536"/>
                </a:lnTo>
                <a:lnTo>
                  <a:pt x="1597" y="1531"/>
                </a:lnTo>
                <a:lnTo>
                  <a:pt x="1597" y="1531"/>
                </a:lnTo>
                <a:lnTo>
                  <a:pt x="1543" y="1531"/>
                </a:lnTo>
                <a:lnTo>
                  <a:pt x="1538" y="1536"/>
                </a:lnTo>
                <a:lnTo>
                  <a:pt x="1533" y="1536"/>
                </a:lnTo>
                <a:lnTo>
                  <a:pt x="1529" y="1536"/>
                </a:lnTo>
                <a:lnTo>
                  <a:pt x="1522" y="1531"/>
                </a:lnTo>
                <a:lnTo>
                  <a:pt x="1522" y="1531"/>
                </a:lnTo>
                <a:lnTo>
                  <a:pt x="1489" y="1531"/>
                </a:lnTo>
                <a:lnTo>
                  <a:pt x="1489" y="1531"/>
                </a:lnTo>
                <a:close/>
                <a:moveTo>
                  <a:pt x="1569" y="1517"/>
                </a:moveTo>
                <a:lnTo>
                  <a:pt x="1569" y="1517"/>
                </a:lnTo>
                <a:lnTo>
                  <a:pt x="1569" y="1517"/>
                </a:lnTo>
                <a:lnTo>
                  <a:pt x="1562" y="1522"/>
                </a:lnTo>
                <a:lnTo>
                  <a:pt x="1550" y="1529"/>
                </a:lnTo>
                <a:lnTo>
                  <a:pt x="1543" y="1531"/>
                </a:lnTo>
                <a:lnTo>
                  <a:pt x="1597" y="1531"/>
                </a:lnTo>
                <a:lnTo>
                  <a:pt x="1597" y="1531"/>
                </a:lnTo>
                <a:lnTo>
                  <a:pt x="1595" y="1529"/>
                </a:lnTo>
                <a:lnTo>
                  <a:pt x="1592" y="1526"/>
                </a:lnTo>
                <a:lnTo>
                  <a:pt x="1588" y="1522"/>
                </a:lnTo>
                <a:lnTo>
                  <a:pt x="1583" y="1519"/>
                </a:lnTo>
                <a:lnTo>
                  <a:pt x="1578" y="1519"/>
                </a:lnTo>
                <a:lnTo>
                  <a:pt x="1574" y="1517"/>
                </a:lnTo>
                <a:lnTo>
                  <a:pt x="1569" y="1517"/>
                </a:lnTo>
                <a:lnTo>
                  <a:pt x="1569" y="1517"/>
                </a:lnTo>
                <a:close/>
                <a:moveTo>
                  <a:pt x="1706" y="1512"/>
                </a:moveTo>
                <a:lnTo>
                  <a:pt x="1706" y="1512"/>
                </a:lnTo>
                <a:lnTo>
                  <a:pt x="1703" y="1515"/>
                </a:lnTo>
                <a:lnTo>
                  <a:pt x="1701" y="1526"/>
                </a:lnTo>
                <a:lnTo>
                  <a:pt x="1701" y="1531"/>
                </a:lnTo>
                <a:lnTo>
                  <a:pt x="1866" y="1531"/>
                </a:lnTo>
                <a:lnTo>
                  <a:pt x="1866" y="1531"/>
                </a:lnTo>
                <a:lnTo>
                  <a:pt x="1874" y="1519"/>
                </a:lnTo>
                <a:lnTo>
                  <a:pt x="1876" y="1512"/>
                </a:lnTo>
                <a:lnTo>
                  <a:pt x="1862" y="1512"/>
                </a:lnTo>
                <a:lnTo>
                  <a:pt x="1859" y="1515"/>
                </a:lnTo>
                <a:lnTo>
                  <a:pt x="1857" y="1515"/>
                </a:lnTo>
                <a:lnTo>
                  <a:pt x="1857" y="1512"/>
                </a:lnTo>
                <a:lnTo>
                  <a:pt x="1805" y="1512"/>
                </a:lnTo>
                <a:lnTo>
                  <a:pt x="1805" y="1515"/>
                </a:lnTo>
                <a:lnTo>
                  <a:pt x="1803" y="1519"/>
                </a:lnTo>
                <a:lnTo>
                  <a:pt x="1800" y="1519"/>
                </a:lnTo>
                <a:lnTo>
                  <a:pt x="1800" y="1519"/>
                </a:lnTo>
                <a:lnTo>
                  <a:pt x="1800" y="1519"/>
                </a:lnTo>
                <a:lnTo>
                  <a:pt x="1798" y="1517"/>
                </a:lnTo>
                <a:lnTo>
                  <a:pt x="1796" y="1512"/>
                </a:lnTo>
                <a:lnTo>
                  <a:pt x="1706" y="1512"/>
                </a:lnTo>
                <a:lnTo>
                  <a:pt x="1706" y="1512"/>
                </a:lnTo>
                <a:close/>
                <a:moveTo>
                  <a:pt x="1635" y="1512"/>
                </a:moveTo>
                <a:lnTo>
                  <a:pt x="1635" y="1512"/>
                </a:lnTo>
                <a:lnTo>
                  <a:pt x="1630" y="1519"/>
                </a:lnTo>
                <a:lnTo>
                  <a:pt x="1626" y="1529"/>
                </a:lnTo>
                <a:lnTo>
                  <a:pt x="1621" y="1531"/>
                </a:lnTo>
                <a:lnTo>
                  <a:pt x="1696" y="1531"/>
                </a:lnTo>
                <a:lnTo>
                  <a:pt x="1696" y="1531"/>
                </a:lnTo>
                <a:lnTo>
                  <a:pt x="1694" y="1519"/>
                </a:lnTo>
                <a:lnTo>
                  <a:pt x="1694" y="1512"/>
                </a:lnTo>
                <a:lnTo>
                  <a:pt x="1635" y="1512"/>
                </a:lnTo>
                <a:lnTo>
                  <a:pt x="1635" y="1512"/>
                </a:lnTo>
                <a:close/>
                <a:moveTo>
                  <a:pt x="1463" y="1512"/>
                </a:moveTo>
                <a:lnTo>
                  <a:pt x="1463" y="1512"/>
                </a:lnTo>
                <a:lnTo>
                  <a:pt x="1465" y="1515"/>
                </a:lnTo>
                <a:lnTo>
                  <a:pt x="1470" y="1519"/>
                </a:lnTo>
                <a:lnTo>
                  <a:pt x="1472" y="1519"/>
                </a:lnTo>
                <a:lnTo>
                  <a:pt x="1477" y="1522"/>
                </a:lnTo>
                <a:lnTo>
                  <a:pt x="1484" y="1526"/>
                </a:lnTo>
                <a:lnTo>
                  <a:pt x="1489" y="1531"/>
                </a:lnTo>
                <a:lnTo>
                  <a:pt x="1522" y="1531"/>
                </a:lnTo>
                <a:lnTo>
                  <a:pt x="1517" y="1529"/>
                </a:lnTo>
                <a:lnTo>
                  <a:pt x="1515" y="1524"/>
                </a:lnTo>
                <a:lnTo>
                  <a:pt x="1512" y="1519"/>
                </a:lnTo>
                <a:lnTo>
                  <a:pt x="1512" y="1519"/>
                </a:lnTo>
                <a:lnTo>
                  <a:pt x="1507" y="1515"/>
                </a:lnTo>
                <a:lnTo>
                  <a:pt x="1507" y="1512"/>
                </a:lnTo>
                <a:lnTo>
                  <a:pt x="1463" y="1512"/>
                </a:lnTo>
                <a:lnTo>
                  <a:pt x="1463" y="1512"/>
                </a:lnTo>
                <a:close/>
                <a:moveTo>
                  <a:pt x="1831" y="1496"/>
                </a:moveTo>
                <a:lnTo>
                  <a:pt x="1831" y="1496"/>
                </a:lnTo>
                <a:lnTo>
                  <a:pt x="1822" y="1496"/>
                </a:lnTo>
                <a:lnTo>
                  <a:pt x="1812" y="1501"/>
                </a:lnTo>
                <a:lnTo>
                  <a:pt x="1807" y="1505"/>
                </a:lnTo>
                <a:lnTo>
                  <a:pt x="1807" y="1510"/>
                </a:lnTo>
                <a:lnTo>
                  <a:pt x="1805" y="1512"/>
                </a:lnTo>
                <a:lnTo>
                  <a:pt x="1857" y="1512"/>
                </a:lnTo>
                <a:lnTo>
                  <a:pt x="1857" y="1512"/>
                </a:lnTo>
                <a:lnTo>
                  <a:pt x="1855" y="1510"/>
                </a:lnTo>
                <a:lnTo>
                  <a:pt x="1852" y="1508"/>
                </a:lnTo>
                <a:lnTo>
                  <a:pt x="1850" y="1505"/>
                </a:lnTo>
                <a:lnTo>
                  <a:pt x="1848" y="1503"/>
                </a:lnTo>
                <a:lnTo>
                  <a:pt x="1843" y="1501"/>
                </a:lnTo>
                <a:lnTo>
                  <a:pt x="1831" y="1496"/>
                </a:lnTo>
                <a:lnTo>
                  <a:pt x="1831" y="1496"/>
                </a:lnTo>
                <a:close/>
                <a:moveTo>
                  <a:pt x="1876" y="1493"/>
                </a:moveTo>
                <a:lnTo>
                  <a:pt x="1876" y="1493"/>
                </a:lnTo>
                <a:lnTo>
                  <a:pt x="1876" y="1493"/>
                </a:lnTo>
                <a:lnTo>
                  <a:pt x="1871" y="1498"/>
                </a:lnTo>
                <a:lnTo>
                  <a:pt x="1869" y="1503"/>
                </a:lnTo>
                <a:lnTo>
                  <a:pt x="1864" y="1510"/>
                </a:lnTo>
                <a:lnTo>
                  <a:pt x="1862" y="1512"/>
                </a:lnTo>
                <a:lnTo>
                  <a:pt x="1862" y="1512"/>
                </a:lnTo>
                <a:lnTo>
                  <a:pt x="1876" y="1512"/>
                </a:lnTo>
                <a:lnTo>
                  <a:pt x="1876" y="1505"/>
                </a:lnTo>
                <a:lnTo>
                  <a:pt x="1878" y="1496"/>
                </a:lnTo>
                <a:lnTo>
                  <a:pt x="1876" y="1493"/>
                </a:lnTo>
                <a:lnTo>
                  <a:pt x="1876" y="1493"/>
                </a:lnTo>
                <a:lnTo>
                  <a:pt x="1876" y="1493"/>
                </a:lnTo>
                <a:close/>
                <a:moveTo>
                  <a:pt x="1715" y="1493"/>
                </a:moveTo>
                <a:lnTo>
                  <a:pt x="1715" y="1493"/>
                </a:lnTo>
                <a:lnTo>
                  <a:pt x="1713" y="1496"/>
                </a:lnTo>
                <a:lnTo>
                  <a:pt x="1711" y="1503"/>
                </a:lnTo>
                <a:lnTo>
                  <a:pt x="1706" y="1512"/>
                </a:lnTo>
                <a:lnTo>
                  <a:pt x="1796" y="1512"/>
                </a:lnTo>
                <a:lnTo>
                  <a:pt x="1796" y="1512"/>
                </a:lnTo>
                <a:lnTo>
                  <a:pt x="1793" y="1505"/>
                </a:lnTo>
                <a:lnTo>
                  <a:pt x="1786" y="1501"/>
                </a:lnTo>
                <a:lnTo>
                  <a:pt x="1779" y="1498"/>
                </a:lnTo>
                <a:lnTo>
                  <a:pt x="1767" y="1501"/>
                </a:lnTo>
                <a:lnTo>
                  <a:pt x="1758" y="1503"/>
                </a:lnTo>
                <a:lnTo>
                  <a:pt x="1755" y="1505"/>
                </a:lnTo>
                <a:lnTo>
                  <a:pt x="1753" y="1505"/>
                </a:lnTo>
                <a:lnTo>
                  <a:pt x="1751" y="1503"/>
                </a:lnTo>
                <a:lnTo>
                  <a:pt x="1748" y="1498"/>
                </a:lnTo>
                <a:lnTo>
                  <a:pt x="1744" y="1493"/>
                </a:lnTo>
                <a:lnTo>
                  <a:pt x="1715" y="1493"/>
                </a:lnTo>
                <a:lnTo>
                  <a:pt x="1715" y="1493"/>
                </a:lnTo>
                <a:close/>
                <a:moveTo>
                  <a:pt x="1654" y="1493"/>
                </a:moveTo>
                <a:lnTo>
                  <a:pt x="1654" y="1493"/>
                </a:lnTo>
                <a:lnTo>
                  <a:pt x="1644" y="1501"/>
                </a:lnTo>
                <a:lnTo>
                  <a:pt x="1635" y="1512"/>
                </a:lnTo>
                <a:lnTo>
                  <a:pt x="1635" y="1512"/>
                </a:lnTo>
                <a:lnTo>
                  <a:pt x="1694" y="1512"/>
                </a:lnTo>
                <a:lnTo>
                  <a:pt x="1694" y="1508"/>
                </a:lnTo>
                <a:lnTo>
                  <a:pt x="1694" y="1498"/>
                </a:lnTo>
                <a:lnTo>
                  <a:pt x="1694" y="1493"/>
                </a:lnTo>
                <a:lnTo>
                  <a:pt x="1696" y="1493"/>
                </a:lnTo>
                <a:lnTo>
                  <a:pt x="1654" y="1493"/>
                </a:lnTo>
                <a:lnTo>
                  <a:pt x="1654" y="1493"/>
                </a:lnTo>
                <a:close/>
                <a:moveTo>
                  <a:pt x="1458" y="1493"/>
                </a:moveTo>
                <a:lnTo>
                  <a:pt x="1458" y="1493"/>
                </a:lnTo>
                <a:lnTo>
                  <a:pt x="1458" y="1501"/>
                </a:lnTo>
                <a:lnTo>
                  <a:pt x="1458" y="1505"/>
                </a:lnTo>
                <a:lnTo>
                  <a:pt x="1460" y="1510"/>
                </a:lnTo>
                <a:lnTo>
                  <a:pt x="1463" y="1512"/>
                </a:lnTo>
                <a:lnTo>
                  <a:pt x="1507" y="1512"/>
                </a:lnTo>
                <a:lnTo>
                  <a:pt x="1507" y="1512"/>
                </a:lnTo>
                <a:lnTo>
                  <a:pt x="1505" y="1505"/>
                </a:lnTo>
                <a:lnTo>
                  <a:pt x="1503" y="1501"/>
                </a:lnTo>
                <a:lnTo>
                  <a:pt x="1503" y="1493"/>
                </a:lnTo>
                <a:lnTo>
                  <a:pt x="1458" y="1493"/>
                </a:lnTo>
                <a:lnTo>
                  <a:pt x="1458" y="1493"/>
                </a:lnTo>
                <a:close/>
                <a:moveTo>
                  <a:pt x="1876" y="1491"/>
                </a:moveTo>
                <a:lnTo>
                  <a:pt x="1876" y="1491"/>
                </a:lnTo>
                <a:lnTo>
                  <a:pt x="1876" y="1493"/>
                </a:lnTo>
                <a:lnTo>
                  <a:pt x="1876" y="1493"/>
                </a:lnTo>
                <a:lnTo>
                  <a:pt x="1876" y="1491"/>
                </a:lnTo>
                <a:lnTo>
                  <a:pt x="1876" y="1491"/>
                </a:lnTo>
                <a:close/>
                <a:moveTo>
                  <a:pt x="1734" y="1479"/>
                </a:moveTo>
                <a:lnTo>
                  <a:pt x="1734" y="1479"/>
                </a:lnTo>
                <a:lnTo>
                  <a:pt x="1729" y="1482"/>
                </a:lnTo>
                <a:lnTo>
                  <a:pt x="1725" y="1484"/>
                </a:lnTo>
                <a:lnTo>
                  <a:pt x="1720" y="1489"/>
                </a:lnTo>
                <a:lnTo>
                  <a:pt x="1715" y="1493"/>
                </a:lnTo>
                <a:lnTo>
                  <a:pt x="1744" y="1493"/>
                </a:lnTo>
                <a:lnTo>
                  <a:pt x="1744" y="1493"/>
                </a:lnTo>
                <a:lnTo>
                  <a:pt x="1744" y="1489"/>
                </a:lnTo>
                <a:lnTo>
                  <a:pt x="1741" y="1484"/>
                </a:lnTo>
                <a:lnTo>
                  <a:pt x="1739" y="1482"/>
                </a:lnTo>
                <a:lnTo>
                  <a:pt x="1734" y="1479"/>
                </a:lnTo>
                <a:lnTo>
                  <a:pt x="1734" y="1479"/>
                </a:lnTo>
                <a:close/>
                <a:moveTo>
                  <a:pt x="1682" y="1472"/>
                </a:moveTo>
                <a:lnTo>
                  <a:pt x="1682" y="1472"/>
                </a:lnTo>
                <a:lnTo>
                  <a:pt x="1680" y="1475"/>
                </a:lnTo>
                <a:lnTo>
                  <a:pt x="1670" y="1484"/>
                </a:lnTo>
                <a:lnTo>
                  <a:pt x="1663" y="1486"/>
                </a:lnTo>
                <a:lnTo>
                  <a:pt x="1654" y="1491"/>
                </a:lnTo>
                <a:lnTo>
                  <a:pt x="1654" y="1493"/>
                </a:lnTo>
                <a:lnTo>
                  <a:pt x="1696" y="1493"/>
                </a:lnTo>
                <a:lnTo>
                  <a:pt x="1696" y="1489"/>
                </a:lnTo>
                <a:lnTo>
                  <a:pt x="1699" y="1486"/>
                </a:lnTo>
                <a:lnTo>
                  <a:pt x="1701" y="1482"/>
                </a:lnTo>
                <a:lnTo>
                  <a:pt x="1701" y="1477"/>
                </a:lnTo>
                <a:lnTo>
                  <a:pt x="1701" y="1472"/>
                </a:lnTo>
                <a:lnTo>
                  <a:pt x="1682" y="1472"/>
                </a:lnTo>
                <a:lnTo>
                  <a:pt x="1682" y="1472"/>
                </a:lnTo>
                <a:close/>
                <a:moveTo>
                  <a:pt x="1451" y="1472"/>
                </a:moveTo>
                <a:lnTo>
                  <a:pt x="1451" y="1472"/>
                </a:lnTo>
                <a:lnTo>
                  <a:pt x="1455" y="1479"/>
                </a:lnTo>
                <a:lnTo>
                  <a:pt x="1458" y="1493"/>
                </a:lnTo>
                <a:lnTo>
                  <a:pt x="1458" y="1493"/>
                </a:lnTo>
                <a:lnTo>
                  <a:pt x="1503" y="1493"/>
                </a:lnTo>
                <a:lnTo>
                  <a:pt x="1503" y="1491"/>
                </a:lnTo>
                <a:lnTo>
                  <a:pt x="1503" y="1472"/>
                </a:lnTo>
                <a:lnTo>
                  <a:pt x="1451" y="1472"/>
                </a:lnTo>
                <a:lnTo>
                  <a:pt x="1451" y="1472"/>
                </a:lnTo>
                <a:close/>
                <a:moveTo>
                  <a:pt x="1699" y="1470"/>
                </a:moveTo>
                <a:lnTo>
                  <a:pt x="1699" y="1470"/>
                </a:lnTo>
                <a:lnTo>
                  <a:pt x="1689" y="1470"/>
                </a:lnTo>
                <a:lnTo>
                  <a:pt x="1682" y="1472"/>
                </a:lnTo>
                <a:lnTo>
                  <a:pt x="1701" y="1472"/>
                </a:lnTo>
                <a:lnTo>
                  <a:pt x="1701" y="1472"/>
                </a:lnTo>
                <a:lnTo>
                  <a:pt x="1701" y="1472"/>
                </a:lnTo>
                <a:lnTo>
                  <a:pt x="1699" y="1470"/>
                </a:lnTo>
                <a:lnTo>
                  <a:pt x="1699" y="1470"/>
                </a:lnTo>
                <a:close/>
                <a:moveTo>
                  <a:pt x="1425" y="1456"/>
                </a:moveTo>
                <a:lnTo>
                  <a:pt x="1425" y="1456"/>
                </a:lnTo>
                <a:lnTo>
                  <a:pt x="1425" y="1456"/>
                </a:lnTo>
                <a:lnTo>
                  <a:pt x="1429" y="1458"/>
                </a:lnTo>
                <a:lnTo>
                  <a:pt x="1432" y="1458"/>
                </a:lnTo>
                <a:lnTo>
                  <a:pt x="1439" y="1463"/>
                </a:lnTo>
                <a:lnTo>
                  <a:pt x="1448" y="1470"/>
                </a:lnTo>
                <a:lnTo>
                  <a:pt x="1451" y="1472"/>
                </a:lnTo>
                <a:lnTo>
                  <a:pt x="1503" y="1472"/>
                </a:lnTo>
                <a:lnTo>
                  <a:pt x="1505" y="1460"/>
                </a:lnTo>
                <a:lnTo>
                  <a:pt x="1505" y="1456"/>
                </a:lnTo>
                <a:lnTo>
                  <a:pt x="1425" y="1456"/>
                </a:lnTo>
                <a:lnTo>
                  <a:pt x="1425" y="1456"/>
                </a:lnTo>
                <a:close/>
                <a:moveTo>
                  <a:pt x="1361" y="1434"/>
                </a:moveTo>
                <a:lnTo>
                  <a:pt x="1361" y="1434"/>
                </a:lnTo>
                <a:lnTo>
                  <a:pt x="1373" y="1441"/>
                </a:lnTo>
                <a:lnTo>
                  <a:pt x="1380" y="1444"/>
                </a:lnTo>
                <a:lnTo>
                  <a:pt x="1389" y="1446"/>
                </a:lnTo>
                <a:lnTo>
                  <a:pt x="1394" y="1451"/>
                </a:lnTo>
                <a:lnTo>
                  <a:pt x="1403" y="1453"/>
                </a:lnTo>
                <a:lnTo>
                  <a:pt x="1408" y="1453"/>
                </a:lnTo>
                <a:lnTo>
                  <a:pt x="1413" y="1451"/>
                </a:lnTo>
                <a:lnTo>
                  <a:pt x="1418" y="1451"/>
                </a:lnTo>
                <a:lnTo>
                  <a:pt x="1422" y="1453"/>
                </a:lnTo>
                <a:lnTo>
                  <a:pt x="1425" y="1456"/>
                </a:lnTo>
                <a:lnTo>
                  <a:pt x="1505" y="1456"/>
                </a:lnTo>
                <a:lnTo>
                  <a:pt x="1510" y="1434"/>
                </a:lnTo>
                <a:lnTo>
                  <a:pt x="1510" y="1434"/>
                </a:lnTo>
                <a:lnTo>
                  <a:pt x="1361" y="1434"/>
                </a:lnTo>
                <a:lnTo>
                  <a:pt x="1361" y="1434"/>
                </a:lnTo>
                <a:close/>
                <a:moveTo>
                  <a:pt x="1342" y="1415"/>
                </a:moveTo>
                <a:lnTo>
                  <a:pt x="1342" y="1415"/>
                </a:lnTo>
                <a:lnTo>
                  <a:pt x="1344" y="1418"/>
                </a:lnTo>
                <a:lnTo>
                  <a:pt x="1352" y="1425"/>
                </a:lnTo>
                <a:lnTo>
                  <a:pt x="1363" y="1434"/>
                </a:lnTo>
                <a:lnTo>
                  <a:pt x="1363" y="1434"/>
                </a:lnTo>
                <a:lnTo>
                  <a:pt x="1510" y="1434"/>
                </a:lnTo>
                <a:lnTo>
                  <a:pt x="1507" y="1425"/>
                </a:lnTo>
                <a:lnTo>
                  <a:pt x="1503" y="1415"/>
                </a:lnTo>
                <a:lnTo>
                  <a:pt x="1503" y="1415"/>
                </a:lnTo>
                <a:lnTo>
                  <a:pt x="1342" y="1415"/>
                </a:lnTo>
                <a:lnTo>
                  <a:pt x="1342" y="1415"/>
                </a:lnTo>
                <a:close/>
                <a:moveTo>
                  <a:pt x="1285" y="1415"/>
                </a:moveTo>
                <a:lnTo>
                  <a:pt x="1285" y="1415"/>
                </a:lnTo>
                <a:lnTo>
                  <a:pt x="1285" y="1415"/>
                </a:lnTo>
                <a:lnTo>
                  <a:pt x="1290" y="1418"/>
                </a:lnTo>
                <a:lnTo>
                  <a:pt x="1292" y="1415"/>
                </a:lnTo>
                <a:lnTo>
                  <a:pt x="1295" y="1415"/>
                </a:lnTo>
                <a:lnTo>
                  <a:pt x="1285" y="1415"/>
                </a:lnTo>
                <a:lnTo>
                  <a:pt x="1285" y="1415"/>
                </a:lnTo>
                <a:close/>
                <a:moveTo>
                  <a:pt x="1259" y="1397"/>
                </a:moveTo>
                <a:lnTo>
                  <a:pt x="1259" y="1397"/>
                </a:lnTo>
                <a:lnTo>
                  <a:pt x="1264" y="1399"/>
                </a:lnTo>
                <a:lnTo>
                  <a:pt x="1271" y="1401"/>
                </a:lnTo>
                <a:lnTo>
                  <a:pt x="1274" y="1404"/>
                </a:lnTo>
                <a:lnTo>
                  <a:pt x="1276" y="1408"/>
                </a:lnTo>
                <a:lnTo>
                  <a:pt x="1278" y="1408"/>
                </a:lnTo>
                <a:lnTo>
                  <a:pt x="1283" y="1415"/>
                </a:lnTo>
                <a:lnTo>
                  <a:pt x="1285" y="1415"/>
                </a:lnTo>
                <a:lnTo>
                  <a:pt x="1295" y="1415"/>
                </a:lnTo>
                <a:lnTo>
                  <a:pt x="1297" y="1415"/>
                </a:lnTo>
                <a:lnTo>
                  <a:pt x="1300" y="1408"/>
                </a:lnTo>
                <a:lnTo>
                  <a:pt x="1304" y="1406"/>
                </a:lnTo>
                <a:lnTo>
                  <a:pt x="1307" y="1401"/>
                </a:lnTo>
                <a:lnTo>
                  <a:pt x="1311" y="1399"/>
                </a:lnTo>
                <a:lnTo>
                  <a:pt x="1314" y="1399"/>
                </a:lnTo>
                <a:lnTo>
                  <a:pt x="1318" y="1399"/>
                </a:lnTo>
                <a:lnTo>
                  <a:pt x="1326" y="1399"/>
                </a:lnTo>
                <a:lnTo>
                  <a:pt x="1330" y="1401"/>
                </a:lnTo>
                <a:lnTo>
                  <a:pt x="1333" y="1404"/>
                </a:lnTo>
                <a:lnTo>
                  <a:pt x="1337" y="1408"/>
                </a:lnTo>
                <a:lnTo>
                  <a:pt x="1340" y="1415"/>
                </a:lnTo>
                <a:lnTo>
                  <a:pt x="1342" y="1415"/>
                </a:lnTo>
                <a:lnTo>
                  <a:pt x="1503" y="1415"/>
                </a:lnTo>
                <a:lnTo>
                  <a:pt x="1496" y="1406"/>
                </a:lnTo>
                <a:lnTo>
                  <a:pt x="1486" y="1399"/>
                </a:lnTo>
                <a:lnTo>
                  <a:pt x="1479" y="1399"/>
                </a:lnTo>
                <a:lnTo>
                  <a:pt x="1470" y="1401"/>
                </a:lnTo>
                <a:lnTo>
                  <a:pt x="1458" y="1408"/>
                </a:lnTo>
                <a:lnTo>
                  <a:pt x="1451" y="1408"/>
                </a:lnTo>
                <a:lnTo>
                  <a:pt x="1446" y="1408"/>
                </a:lnTo>
                <a:lnTo>
                  <a:pt x="1444" y="1408"/>
                </a:lnTo>
                <a:lnTo>
                  <a:pt x="1441" y="1406"/>
                </a:lnTo>
                <a:lnTo>
                  <a:pt x="1441" y="1406"/>
                </a:lnTo>
                <a:lnTo>
                  <a:pt x="1437" y="1406"/>
                </a:lnTo>
                <a:lnTo>
                  <a:pt x="1434" y="1404"/>
                </a:lnTo>
                <a:lnTo>
                  <a:pt x="1429" y="1404"/>
                </a:lnTo>
                <a:lnTo>
                  <a:pt x="1425" y="1404"/>
                </a:lnTo>
                <a:lnTo>
                  <a:pt x="1422" y="1404"/>
                </a:lnTo>
                <a:lnTo>
                  <a:pt x="1422" y="1401"/>
                </a:lnTo>
                <a:lnTo>
                  <a:pt x="1422" y="1401"/>
                </a:lnTo>
                <a:lnTo>
                  <a:pt x="1422" y="1399"/>
                </a:lnTo>
                <a:lnTo>
                  <a:pt x="1425" y="1397"/>
                </a:lnTo>
                <a:lnTo>
                  <a:pt x="1259" y="1397"/>
                </a:lnTo>
                <a:lnTo>
                  <a:pt x="1259" y="1397"/>
                </a:lnTo>
                <a:close/>
                <a:moveTo>
                  <a:pt x="1217" y="1375"/>
                </a:moveTo>
                <a:lnTo>
                  <a:pt x="1217" y="1375"/>
                </a:lnTo>
                <a:lnTo>
                  <a:pt x="1222" y="1382"/>
                </a:lnTo>
                <a:lnTo>
                  <a:pt x="1231" y="1392"/>
                </a:lnTo>
                <a:lnTo>
                  <a:pt x="1243" y="1397"/>
                </a:lnTo>
                <a:lnTo>
                  <a:pt x="1257" y="1397"/>
                </a:lnTo>
                <a:lnTo>
                  <a:pt x="1259" y="1397"/>
                </a:lnTo>
                <a:lnTo>
                  <a:pt x="1425" y="1397"/>
                </a:lnTo>
                <a:lnTo>
                  <a:pt x="1425" y="1397"/>
                </a:lnTo>
                <a:lnTo>
                  <a:pt x="1427" y="1392"/>
                </a:lnTo>
                <a:lnTo>
                  <a:pt x="1429" y="1387"/>
                </a:lnTo>
                <a:lnTo>
                  <a:pt x="1429" y="1375"/>
                </a:lnTo>
                <a:lnTo>
                  <a:pt x="1217" y="1375"/>
                </a:lnTo>
                <a:lnTo>
                  <a:pt x="1217" y="1375"/>
                </a:lnTo>
                <a:close/>
                <a:moveTo>
                  <a:pt x="1191" y="1356"/>
                </a:moveTo>
                <a:lnTo>
                  <a:pt x="1191" y="1356"/>
                </a:lnTo>
                <a:lnTo>
                  <a:pt x="1191" y="1356"/>
                </a:lnTo>
                <a:lnTo>
                  <a:pt x="1203" y="1363"/>
                </a:lnTo>
                <a:lnTo>
                  <a:pt x="1210" y="1366"/>
                </a:lnTo>
                <a:lnTo>
                  <a:pt x="1215" y="1373"/>
                </a:lnTo>
                <a:lnTo>
                  <a:pt x="1217" y="1375"/>
                </a:lnTo>
                <a:lnTo>
                  <a:pt x="1427" y="1375"/>
                </a:lnTo>
                <a:lnTo>
                  <a:pt x="1427" y="1375"/>
                </a:lnTo>
                <a:lnTo>
                  <a:pt x="1427" y="1363"/>
                </a:lnTo>
                <a:lnTo>
                  <a:pt x="1429" y="1356"/>
                </a:lnTo>
                <a:lnTo>
                  <a:pt x="1191" y="1356"/>
                </a:lnTo>
                <a:lnTo>
                  <a:pt x="1191" y="1356"/>
                </a:lnTo>
                <a:close/>
                <a:moveTo>
                  <a:pt x="1158" y="1338"/>
                </a:moveTo>
                <a:lnTo>
                  <a:pt x="1158" y="1338"/>
                </a:lnTo>
                <a:lnTo>
                  <a:pt x="1165" y="1342"/>
                </a:lnTo>
                <a:lnTo>
                  <a:pt x="1177" y="1349"/>
                </a:lnTo>
                <a:lnTo>
                  <a:pt x="1191" y="1356"/>
                </a:lnTo>
                <a:lnTo>
                  <a:pt x="1429" y="1356"/>
                </a:lnTo>
                <a:lnTo>
                  <a:pt x="1429" y="1352"/>
                </a:lnTo>
                <a:lnTo>
                  <a:pt x="1439" y="1340"/>
                </a:lnTo>
                <a:lnTo>
                  <a:pt x="1441" y="1338"/>
                </a:lnTo>
                <a:lnTo>
                  <a:pt x="1380" y="1338"/>
                </a:lnTo>
                <a:lnTo>
                  <a:pt x="1378" y="1340"/>
                </a:lnTo>
                <a:lnTo>
                  <a:pt x="1375" y="1345"/>
                </a:lnTo>
                <a:lnTo>
                  <a:pt x="1373" y="1347"/>
                </a:lnTo>
                <a:lnTo>
                  <a:pt x="1368" y="1347"/>
                </a:lnTo>
                <a:lnTo>
                  <a:pt x="1368" y="1345"/>
                </a:lnTo>
                <a:lnTo>
                  <a:pt x="1366" y="1345"/>
                </a:lnTo>
                <a:lnTo>
                  <a:pt x="1361" y="1342"/>
                </a:lnTo>
                <a:lnTo>
                  <a:pt x="1361" y="1342"/>
                </a:lnTo>
                <a:lnTo>
                  <a:pt x="1354" y="1342"/>
                </a:lnTo>
                <a:lnTo>
                  <a:pt x="1349" y="1345"/>
                </a:lnTo>
                <a:lnTo>
                  <a:pt x="1344" y="1352"/>
                </a:lnTo>
                <a:lnTo>
                  <a:pt x="1333" y="1356"/>
                </a:lnTo>
                <a:lnTo>
                  <a:pt x="1326" y="1356"/>
                </a:lnTo>
                <a:lnTo>
                  <a:pt x="1318" y="1352"/>
                </a:lnTo>
                <a:lnTo>
                  <a:pt x="1309" y="1342"/>
                </a:lnTo>
                <a:lnTo>
                  <a:pt x="1302" y="1338"/>
                </a:lnTo>
                <a:lnTo>
                  <a:pt x="1158" y="1338"/>
                </a:lnTo>
                <a:lnTo>
                  <a:pt x="1158" y="1338"/>
                </a:lnTo>
                <a:close/>
                <a:moveTo>
                  <a:pt x="1380" y="1319"/>
                </a:moveTo>
                <a:lnTo>
                  <a:pt x="1380" y="1319"/>
                </a:lnTo>
                <a:lnTo>
                  <a:pt x="1380" y="1323"/>
                </a:lnTo>
                <a:lnTo>
                  <a:pt x="1380" y="1330"/>
                </a:lnTo>
                <a:lnTo>
                  <a:pt x="1380" y="1335"/>
                </a:lnTo>
                <a:lnTo>
                  <a:pt x="1380" y="1338"/>
                </a:lnTo>
                <a:lnTo>
                  <a:pt x="1441" y="1338"/>
                </a:lnTo>
                <a:lnTo>
                  <a:pt x="1446" y="1328"/>
                </a:lnTo>
                <a:lnTo>
                  <a:pt x="1448" y="1319"/>
                </a:lnTo>
                <a:lnTo>
                  <a:pt x="1380" y="1319"/>
                </a:lnTo>
                <a:lnTo>
                  <a:pt x="1380" y="1319"/>
                </a:lnTo>
                <a:close/>
                <a:moveTo>
                  <a:pt x="1144" y="1319"/>
                </a:moveTo>
                <a:lnTo>
                  <a:pt x="1144" y="1319"/>
                </a:lnTo>
                <a:lnTo>
                  <a:pt x="1144" y="1319"/>
                </a:lnTo>
                <a:lnTo>
                  <a:pt x="1148" y="1330"/>
                </a:lnTo>
                <a:lnTo>
                  <a:pt x="1155" y="1335"/>
                </a:lnTo>
                <a:lnTo>
                  <a:pt x="1158" y="1338"/>
                </a:lnTo>
                <a:lnTo>
                  <a:pt x="1302" y="1338"/>
                </a:lnTo>
                <a:lnTo>
                  <a:pt x="1292" y="1328"/>
                </a:lnTo>
                <a:lnTo>
                  <a:pt x="1283" y="1319"/>
                </a:lnTo>
                <a:lnTo>
                  <a:pt x="1144" y="1319"/>
                </a:lnTo>
                <a:lnTo>
                  <a:pt x="1144" y="1319"/>
                </a:lnTo>
                <a:close/>
                <a:moveTo>
                  <a:pt x="1392" y="1300"/>
                </a:moveTo>
                <a:lnTo>
                  <a:pt x="1392" y="1300"/>
                </a:lnTo>
                <a:lnTo>
                  <a:pt x="1385" y="1302"/>
                </a:lnTo>
                <a:lnTo>
                  <a:pt x="1382" y="1304"/>
                </a:lnTo>
                <a:lnTo>
                  <a:pt x="1380" y="1309"/>
                </a:lnTo>
                <a:lnTo>
                  <a:pt x="1380" y="1316"/>
                </a:lnTo>
                <a:lnTo>
                  <a:pt x="1380" y="1319"/>
                </a:lnTo>
                <a:lnTo>
                  <a:pt x="1448" y="1319"/>
                </a:lnTo>
                <a:lnTo>
                  <a:pt x="1448" y="1314"/>
                </a:lnTo>
                <a:lnTo>
                  <a:pt x="1444" y="1302"/>
                </a:lnTo>
                <a:lnTo>
                  <a:pt x="1441" y="1300"/>
                </a:lnTo>
                <a:lnTo>
                  <a:pt x="1392" y="1300"/>
                </a:lnTo>
                <a:lnTo>
                  <a:pt x="1392" y="1300"/>
                </a:lnTo>
                <a:close/>
                <a:moveTo>
                  <a:pt x="1139" y="1300"/>
                </a:moveTo>
                <a:lnTo>
                  <a:pt x="1139" y="1300"/>
                </a:lnTo>
                <a:lnTo>
                  <a:pt x="1139" y="1300"/>
                </a:lnTo>
                <a:lnTo>
                  <a:pt x="1139" y="1307"/>
                </a:lnTo>
                <a:lnTo>
                  <a:pt x="1144" y="1319"/>
                </a:lnTo>
                <a:lnTo>
                  <a:pt x="1283" y="1319"/>
                </a:lnTo>
                <a:lnTo>
                  <a:pt x="1281" y="1312"/>
                </a:lnTo>
                <a:lnTo>
                  <a:pt x="1276" y="1300"/>
                </a:lnTo>
                <a:lnTo>
                  <a:pt x="1139" y="1300"/>
                </a:lnTo>
                <a:lnTo>
                  <a:pt x="1139" y="1300"/>
                </a:lnTo>
                <a:close/>
                <a:moveTo>
                  <a:pt x="1439" y="1295"/>
                </a:moveTo>
                <a:lnTo>
                  <a:pt x="1439" y="1295"/>
                </a:lnTo>
                <a:lnTo>
                  <a:pt x="1427" y="1295"/>
                </a:lnTo>
                <a:lnTo>
                  <a:pt x="1413" y="1297"/>
                </a:lnTo>
                <a:lnTo>
                  <a:pt x="1399" y="1297"/>
                </a:lnTo>
                <a:lnTo>
                  <a:pt x="1392" y="1297"/>
                </a:lnTo>
                <a:lnTo>
                  <a:pt x="1392" y="1300"/>
                </a:lnTo>
                <a:lnTo>
                  <a:pt x="1441" y="1300"/>
                </a:lnTo>
                <a:lnTo>
                  <a:pt x="1439" y="1295"/>
                </a:lnTo>
                <a:lnTo>
                  <a:pt x="1439" y="1295"/>
                </a:lnTo>
                <a:close/>
                <a:moveTo>
                  <a:pt x="1137" y="1278"/>
                </a:moveTo>
                <a:lnTo>
                  <a:pt x="1137" y="1278"/>
                </a:lnTo>
                <a:lnTo>
                  <a:pt x="1137" y="1278"/>
                </a:lnTo>
                <a:lnTo>
                  <a:pt x="1137" y="1283"/>
                </a:lnTo>
                <a:lnTo>
                  <a:pt x="1139" y="1288"/>
                </a:lnTo>
                <a:lnTo>
                  <a:pt x="1141" y="1293"/>
                </a:lnTo>
                <a:lnTo>
                  <a:pt x="1141" y="1297"/>
                </a:lnTo>
                <a:lnTo>
                  <a:pt x="1139" y="1300"/>
                </a:lnTo>
                <a:lnTo>
                  <a:pt x="1276" y="1300"/>
                </a:lnTo>
                <a:lnTo>
                  <a:pt x="1274" y="1290"/>
                </a:lnTo>
                <a:lnTo>
                  <a:pt x="1271" y="1278"/>
                </a:lnTo>
                <a:lnTo>
                  <a:pt x="1137" y="1278"/>
                </a:lnTo>
                <a:lnTo>
                  <a:pt x="1137" y="1278"/>
                </a:lnTo>
                <a:close/>
                <a:moveTo>
                  <a:pt x="1122" y="1260"/>
                </a:moveTo>
                <a:lnTo>
                  <a:pt x="1122" y="1260"/>
                </a:lnTo>
                <a:lnTo>
                  <a:pt x="1122" y="1260"/>
                </a:lnTo>
                <a:lnTo>
                  <a:pt x="1127" y="1264"/>
                </a:lnTo>
                <a:lnTo>
                  <a:pt x="1132" y="1269"/>
                </a:lnTo>
                <a:lnTo>
                  <a:pt x="1132" y="1271"/>
                </a:lnTo>
                <a:lnTo>
                  <a:pt x="1132" y="1271"/>
                </a:lnTo>
                <a:lnTo>
                  <a:pt x="1134" y="1271"/>
                </a:lnTo>
                <a:lnTo>
                  <a:pt x="1134" y="1274"/>
                </a:lnTo>
                <a:lnTo>
                  <a:pt x="1137" y="1278"/>
                </a:lnTo>
                <a:lnTo>
                  <a:pt x="1271" y="1278"/>
                </a:lnTo>
                <a:lnTo>
                  <a:pt x="1271" y="1269"/>
                </a:lnTo>
                <a:lnTo>
                  <a:pt x="1271" y="1260"/>
                </a:lnTo>
                <a:lnTo>
                  <a:pt x="1122" y="1260"/>
                </a:lnTo>
                <a:lnTo>
                  <a:pt x="1122" y="1260"/>
                </a:lnTo>
                <a:close/>
                <a:moveTo>
                  <a:pt x="1061" y="1260"/>
                </a:moveTo>
                <a:lnTo>
                  <a:pt x="1061" y="1260"/>
                </a:lnTo>
                <a:lnTo>
                  <a:pt x="1066" y="1264"/>
                </a:lnTo>
                <a:lnTo>
                  <a:pt x="1075" y="1271"/>
                </a:lnTo>
                <a:lnTo>
                  <a:pt x="1082" y="1269"/>
                </a:lnTo>
                <a:lnTo>
                  <a:pt x="1087" y="1260"/>
                </a:lnTo>
                <a:lnTo>
                  <a:pt x="1085" y="1260"/>
                </a:lnTo>
                <a:lnTo>
                  <a:pt x="1061" y="1260"/>
                </a:lnTo>
                <a:lnTo>
                  <a:pt x="1061" y="1260"/>
                </a:lnTo>
                <a:close/>
                <a:moveTo>
                  <a:pt x="1099" y="1238"/>
                </a:moveTo>
                <a:lnTo>
                  <a:pt x="1099" y="1238"/>
                </a:lnTo>
                <a:lnTo>
                  <a:pt x="1101" y="1243"/>
                </a:lnTo>
                <a:lnTo>
                  <a:pt x="1106" y="1245"/>
                </a:lnTo>
                <a:lnTo>
                  <a:pt x="1108" y="1248"/>
                </a:lnTo>
                <a:lnTo>
                  <a:pt x="1113" y="1250"/>
                </a:lnTo>
                <a:lnTo>
                  <a:pt x="1118" y="1252"/>
                </a:lnTo>
                <a:lnTo>
                  <a:pt x="1120" y="1255"/>
                </a:lnTo>
                <a:lnTo>
                  <a:pt x="1122" y="1260"/>
                </a:lnTo>
                <a:lnTo>
                  <a:pt x="1274" y="1260"/>
                </a:lnTo>
                <a:lnTo>
                  <a:pt x="1274" y="1250"/>
                </a:lnTo>
                <a:lnTo>
                  <a:pt x="1274" y="1238"/>
                </a:lnTo>
                <a:lnTo>
                  <a:pt x="1099" y="1238"/>
                </a:lnTo>
                <a:lnTo>
                  <a:pt x="1099" y="1238"/>
                </a:lnTo>
                <a:close/>
                <a:moveTo>
                  <a:pt x="1035" y="1238"/>
                </a:moveTo>
                <a:lnTo>
                  <a:pt x="1035" y="1238"/>
                </a:lnTo>
                <a:lnTo>
                  <a:pt x="1035" y="1238"/>
                </a:lnTo>
                <a:lnTo>
                  <a:pt x="1037" y="1245"/>
                </a:lnTo>
                <a:lnTo>
                  <a:pt x="1042" y="1245"/>
                </a:lnTo>
                <a:lnTo>
                  <a:pt x="1047" y="1248"/>
                </a:lnTo>
                <a:lnTo>
                  <a:pt x="1049" y="1250"/>
                </a:lnTo>
                <a:lnTo>
                  <a:pt x="1052" y="1250"/>
                </a:lnTo>
                <a:lnTo>
                  <a:pt x="1059" y="1255"/>
                </a:lnTo>
                <a:lnTo>
                  <a:pt x="1061" y="1260"/>
                </a:lnTo>
                <a:lnTo>
                  <a:pt x="1085" y="1260"/>
                </a:lnTo>
                <a:lnTo>
                  <a:pt x="1080" y="1252"/>
                </a:lnTo>
                <a:lnTo>
                  <a:pt x="1075" y="1243"/>
                </a:lnTo>
                <a:lnTo>
                  <a:pt x="1070" y="1238"/>
                </a:lnTo>
                <a:lnTo>
                  <a:pt x="1035" y="1238"/>
                </a:lnTo>
                <a:lnTo>
                  <a:pt x="1035" y="1238"/>
                </a:lnTo>
                <a:close/>
                <a:moveTo>
                  <a:pt x="1536" y="1219"/>
                </a:moveTo>
                <a:lnTo>
                  <a:pt x="1536" y="1219"/>
                </a:lnTo>
                <a:lnTo>
                  <a:pt x="1538" y="1224"/>
                </a:lnTo>
                <a:lnTo>
                  <a:pt x="1540" y="1226"/>
                </a:lnTo>
                <a:lnTo>
                  <a:pt x="1545" y="1229"/>
                </a:lnTo>
                <a:lnTo>
                  <a:pt x="1552" y="1224"/>
                </a:lnTo>
                <a:lnTo>
                  <a:pt x="1555" y="1219"/>
                </a:lnTo>
                <a:lnTo>
                  <a:pt x="1536" y="1219"/>
                </a:lnTo>
                <a:lnTo>
                  <a:pt x="1536" y="1219"/>
                </a:lnTo>
                <a:close/>
                <a:moveTo>
                  <a:pt x="1087" y="1219"/>
                </a:moveTo>
                <a:lnTo>
                  <a:pt x="1087" y="1219"/>
                </a:lnTo>
                <a:lnTo>
                  <a:pt x="1092" y="1229"/>
                </a:lnTo>
                <a:lnTo>
                  <a:pt x="1099" y="1238"/>
                </a:lnTo>
                <a:lnTo>
                  <a:pt x="1274" y="1238"/>
                </a:lnTo>
                <a:lnTo>
                  <a:pt x="1276" y="1234"/>
                </a:lnTo>
                <a:lnTo>
                  <a:pt x="1278" y="1222"/>
                </a:lnTo>
                <a:lnTo>
                  <a:pt x="1278" y="1219"/>
                </a:lnTo>
                <a:lnTo>
                  <a:pt x="1087" y="1219"/>
                </a:lnTo>
                <a:lnTo>
                  <a:pt x="1087" y="1219"/>
                </a:lnTo>
                <a:close/>
                <a:moveTo>
                  <a:pt x="1028" y="1219"/>
                </a:moveTo>
                <a:lnTo>
                  <a:pt x="1028" y="1219"/>
                </a:lnTo>
                <a:lnTo>
                  <a:pt x="1030" y="1222"/>
                </a:lnTo>
                <a:lnTo>
                  <a:pt x="1033" y="1229"/>
                </a:lnTo>
                <a:lnTo>
                  <a:pt x="1035" y="1231"/>
                </a:lnTo>
                <a:lnTo>
                  <a:pt x="1035" y="1236"/>
                </a:lnTo>
                <a:lnTo>
                  <a:pt x="1035" y="1238"/>
                </a:lnTo>
                <a:lnTo>
                  <a:pt x="1070" y="1238"/>
                </a:lnTo>
                <a:lnTo>
                  <a:pt x="1066" y="1234"/>
                </a:lnTo>
                <a:lnTo>
                  <a:pt x="1059" y="1229"/>
                </a:lnTo>
                <a:lnTo>
                  <a:pt x="1054" y="1222"/>
                </a:lnTo>
                <a:lnTo>
                  <a:pt x="1054" y="1219"/>
                </a:lnTo>
                <a:lnTo>
                  <a:pt x="1028" y="1219"/>
                </a:lnTo>
                <a:lnTo>
                  <a:pt x="1028" y="1219"/>
                </a:lnTo>
                <a:close/>
                <a:moveTo>
                  <a:pt x="1526" y="1200"/>
                </a:moveTo>
                <a:lnTo>
                  <a:pt x="1526" y="1200"/>
                </a:lnTo>
                <a:lnTo>
                  <a:pt x="1526" y="1200"/>
                </a:lnTo>
                <a:lnTo>
                  <a:pt x="1529" y="1203"/>
                </a:lnTo>
                <a:lnTo>
                  <a:pt x="1533" y="1208"/>
                </a:lnTo>
                <a:lnTo>
                  <a:pt x="1536" y="1212"/>
                </a:lnTo>
                <a:lnTo>
                  <a:pt x="1536" y="1215"/>
                </a:lnTo>
                <a:lnTo>
                  <a:pt x="1536" y="1219"/>
                </a:lnTo>
                <a:lnTo>
                  <a:pt x="1536" y="1219"/>
                </a:lnTo>
                <a:lnTo>
                  <a:pt x="1555" y="1219"/>
                </a:lnTo>
                <a:lnTo>
                  <a:pt x="1557" y="1212"/>
                </a:lnTo>
                <a:lnTo>
                  <a:pt x="1559" y="1200"/>
                </a:lnTo>
                <a:lnTo>
                  <a:pt x="1526" y="1200"/>
                </a:lnTo>
                <a:lnTo>
                  <a:pt x="1526" y="1200"/>
                </a:lnTo>
                <a:close/>
                <a:moveTo>
                  <a:pt x="1075" y="1200"/>
                </a:moveTo>
                <a:lnTo>
                  <a:pt x="1075" y="1200"/>
                </a:lnTo>
                <a:lnTo>
                  <a:pt x="1082" y="1212"/>
                </a:lnTo>
                <a:lnTo>
                  <a:pt x="1087" y="1219"/>
                </a:lnTo>
                <a:lnTo>
                  <a:pt x="1278" y="1219"/>
                </a:lnTo>
                <a:lnTo>
                  <a:pt x="1278" y="1212"/>
                </a:lnTo>
                <a:lnTo>
                  <a:pt x="1276" y="1200"/>
                </a:lnTo>
                <a:lnTo>
                  <a:pt x="1075" y="1200"/>
                </a:lnTo>
                <a:lnTo>
                  <a:pt x="1075" y="1200"/>
                </a:lnTo>
                <a:close/>
                <a:moveTo>
                  <a:pt x="1011" y="1200"/>
                </a:moveTo>
                <a:lnTo>
                  <a:pt x="1011" y="1200"/>
                </a:lnTo>
                <a:lnTo>
                  <a:pt x="1014" y="1205"/>
                </a:lnTo>
                <a:lnTo>
                  <a:pt x="1018" y="1212"/>
                </a:lnTo>
                <a:lnTo>
                  <a:pt x="1026" y="1217"/>
                </a:lnTo>
                <a:lnTo>
                  <a:pt x="1028" y="1219"/>
                </a:lnTo>
                <a:lnTo>
                  <a:pt x="1054" y="1219"/>
                </a:lnTo>
                <a:lnTo>
                  <a:pt x="1052" y="1212"/>
                </a:lnTo>
                <a:lnTo>
                  <a:pt x="1049" y="1200"/>
                </a:lnTo>
                <a:lnTo>
                  <a:pt x="1011" y="1200"/>
                </a:lnTo>
                <a:lnTo>
                  <a:pt x="1011" y="1200"/>
                </a:lnTo>
                <a:close/>
                <a:moveTo>
                  <a:pt x="1512" y="1182"/>
                </a:moveTo>
                <a:lnTo>
                  <a:pt x="1512" y="1182"/>
                </a:lnTo>
                <a:lnTo>
                  <a:pt x="1519" y="1193"/>
                </a:lnTo>
                <a:lnTo>
                  <a:pt x="1526" y="1200"/>
                </a:lnTo>
                <a:lnTo>
                  <a:pt x="1559" y="1200"/>
                </a:lnTo>
                <a:lnTo>
                  <a:pt x="1559" y="1198"/>
                </a:lnTo>
                <a:lnTo>
                  <a:pt x="1557" y="1184"/>
                </a:lnTo>
                <a:lnTo>
                  <a:pt x="1557" y="1182"/>
                </a:lnTo>
                <a:lnTo>
                  <a:pt x="1512" y="1182"/>
                </a:lnTo>
                <a:lnTo>
                  <a:pt x="1512" y="1182"/>
                </a:lnTo>
                <a:close/>
                <a:moveTo>
                  <a:pt x="1059" y="1182"/>
                </a:moveTo>
                <a:lnTo>
                  <a:pt x="1059" y="1182"/>
                </a:lnTo>
                <a:lnTo>
                  <a:pt x="1066" y="1189"/>
                </a:lnTo>
                <a:lnTo>
                  <a:pt x="1073" y="1198"/>
                </a:lnTo>
                <a:lnTo>
                  <a:pt x="1075" y="1200"/>
                </a:lnTo>
                <a:lnTo>
                  <a:pt x="1278" y="1200"/>
                </a:lnTo>
                <a:lnTo>
                  <a:pt x="1278" y="1200"/>
                </a:lnTo>
                <a:lnTo>
                  <a:pt x="1271" y="1196"/>
                </a:lnTo>
                <a:lnTo>
                  <a:pt x="1269" y="1193"/>
                </a:lnTo>
                <a:lnTo>
                  <a:pt x="1269" y="1191"/>
                </a:lnTo>
                <a:lnTo>
                  <a:pt x="1271" y="1186"/>
                </a:lnTo>
                <a:lnTo>
                  <a:pt x="1276" y="1182"/>
                </a:lnTo>
                <a:lnTo>
                  <a:pt x="1278" y="1182"/>
                </a:lnTo>
                <a:lnTo>
                  <a:pt x="1059" y="1182"/>
                </a:lnTo>
                <a:lnTo>
                  <a:pt x="1059" y="1182"/>
                </a:lnTo>
                <a:close/>
                <a:moveTo>
                  <a:pt x="988" y="1182"/>
                </a:moveTo>
                <a:lnTo>
                  <a:pt x="988" y="1182"/>
                </a:lnTo>
                <a:lnTo>
                  <a:pt x="985" y="1182"/>
                </a:lnTo>
                <a:lnTo>
                  <a:pt x="985" y="1186"/>
                </a:lnTo>
                <a:lnTo>
                  <a:pt x="983" y="1191"/>
                </a:lnTo>
                <a:lnTo>
                  <a:pt x="983" y="1193"/>
                </a:lnTo>
                <a:lnTo>
                  <a:pt x="983" y="1196"/>
                </a:lnTo>
                <a:lnTo>
                  <a:pt x="985" y="1198"/>
                </a:lnTo>
                <a:lnTo>
                  <a:pt x="988" y="1198"/>
                </a:lnTo>
                <a:lnTo>
                  <a:pt x="992" y="1198"/>
                </a:lnTo>
                <a:lnTo>
                  <a:pt x="997" y="1198"/>
                </a:lnTo>
                <a:lnTo>
                  <a:pt x="1002" y="1196"/>
                </a:lnTo>
                <a:lnTo>
                  <a:pt x="1004" y="1196"/>
                </a:lnTo>
                <a:lnTo>
                  <a:pt x="1007" y="1198"/>
                </a:lnTo>
                <a:lnTo>
                  <a:pt x="1011" y="1198"/>
                </a:lnTo>
                <a:lnTo>
                  <a:pt x="1014" y="1200"/>
                </a:lnTo>
                <a:lnTo>
                  <a:pt x="1049" y="1200"/>
                </a:lnTo>
                <a:lnTo>
                  <a:pt x="1047" y="1198"/>
                </a:lnTo>
                <a:lnTo>
                  <a:pt x="1040" y="1184"/>
                </a:lnTo>
                <a:lnTo>
                  <a:pt x="1035" y="1182"/>
                </a:lnTo>
                <a:lnTo>
                  <a:pt x="988" y="1182"/>
                </a:lnTo>
                <a:lnTo>
                  <a:pt x="988" y="1182"/>
                </a:lnTo>
                <a:close/>
                <a:moveTo>
                  <a:pt x="1507" y="1163"/>
                </a:moveTo>
                <a:lnTo>
                  <a:pt x="1507" y="1163"/>
                </a:lnTo>
                <a:lnTo>
                  <a:pt x="1507" y="1165"/>
                </a:lnTo>
                <a:lnTo>
                  <a:pt x="1512" y="1182"/>
                </a:lnTo>
                <a:lnTo>
                  <a:pt x="1512" y="1182"/>
                </a:lnTo>
                <a:lnTo>
                  <a:pt x="1557" y="1182"/>
                </a:lnTo>
                <a:lnTo>
                  <a:pt x="1555" y="1172"/>
                </a:lnTo>
                <a:lnTo>
                  <a:pt x="1552" y="1163"/>
                </a:lnTo>
                <a:lnTo>
                  <a:pt x="1507" y="1163"/>
                </a:lnTo>
                <a:lnTo>
                  <a:pt x="1507" y="1163"/>
                </a:lnTo>
                <a:close/>
                <a:moveTo>
                  <a:pt x="1037" y="1163"/>
                </a:moveTo>
                <a:lnTo>
                  <a:pt x="1037" y="1163"/>
                </a:lnTo>
                <a:lnTo>
                  <a:pt x="1052" y="1177"/>
                </a:lnTo>
                <a:lnTo>
                  <a:pt x="1059" y="1182"/>
                </a:lnTo>
                <a:lnTo>
                  <a:pt x="1278" y="1182"/>
                </a:lnTo>
                <a:lnTo>
                  <a:pt x="1278" y="1182"/>
                </a:lnTo>
                <a:lnTo>
                  <a:pt x="1283" y="1177"/>
                </a:lnTo>
                <a:lnTo>
                  <a:pt x="1288" y="1175"/>
                </a:lnTo>
                <a:lnTo>
                  <a:pt x="1292" y="1172"/>
                </a:lnTo>
                <a:lnTo>
                  <a:pt x="1297" y="1170"/>
                </a:lnTo>
                <a:lnTo>
                  <a:pt x="1302" y="1165"/>
                </a:lnTo>
                <a:lnTo>
                  <a:pt x="1307" y="1163"/>
                </a:lnTo>
                <a:lnTo>
                  <a:pt x="1037" y="1163"/>
                </a:lnTo>
                <a:lnTo>
                  <a:pt x="1037" y="1163"/>
                </a:lnTo>
                <a:close/>
                <a:moveTo>
                  <a:pt x="992" y="1163"/>
                </a:moveTo>
                <a:lnTo>
                  <a:pt x="992" y="1163"/>
                </a:lnTo>
                <a:lnTo>
                  <a:pt x="995" y="1165"/>
                </a:lnTo>
                <a:lnTo>
                  <a:pt x="997" y="1167"/>
                </a:lnTo>
                <a:lnTo>
                  <a:pt x="995" y="1172"/>
                </a:lnTo>
                <a:lnTo>
                  <a:pt x="990" y="1175"/>
                </a:lnTo>
                <a:lnTo>
                  <a:pt x="990" y="1179"/>
                </a:lnTo>
                <a:lnTo>
                  <a:pt x="988" y="1182"/>
                </a:lnTo>
                <a:lnTo>
                  <a:pt x="1035" y="1182"/>
                </a:lnTo>
                <a:lnTo>
                  <a:pt x="1026" y="1172"/>
                </a:lnTo>
                <a:lnTo>
                  <a:pt x="1021" y="1163"/>
                </a:lnTo>
                <a:lnTo>
                  <a:pt x="992" y="1163"/>
                </a:lnTo>
                <a:lnTo>
                  <a:pt x="992" y="1163"/>
                </a:lnTo>
                <a:close/>
                <a:moveTo>
                  <a:pt x="1503" y="1141"/>
                </a:moveTo>
                <a:lnTo>
                  <a:pt x="1503" y="1141"/>
                </a:lnTo>
                <a:lnTo>
                  <a:pt x="1505" y="1149"/>
                </a:lnTo>
                <a:lnTo>
                  <a:pt x="1507" y="1163"/>
                </a:lnTo>
                <a:lnTo>
                  <a:pt x="1550" y="1163"/>
                </a:lnTo>
                <a:lnTo>
                  <a:pt x="1550" y="1158"/>
                </a:lnTo>
                <a:lnTo>
                  <a:pt x="1543" y="1141"/>
                </a:lnTo>
                <a:lnTo>
                  <a:pt x="1503" y="1141"/>
                </a:lnTo>
                <a:lnTo>
                  <a:pt x="1503" y="1141"/>
                </a:lnTo>
                <a:close/>
                <a:moveTo>
                  <a:pt x="1479" y="1141"/>
                </a:moveTo>
                <a:lnTo>
                  <a:pt x="1479" y="1141"/>
                </a:lnTo>
                <a:lnTo>
                  <a:pt x="1479" y="1144"/>
                </a:lnTo>
                <a:lnTo>
                  <a:pt x="1484" y="1146"/>
                </a:lnTo>
                <a:lnTo>
                  <a:pt x="1486" y="1149"/>
                </a:lnTo>
                <a:lnTo>
                  <a:pt x="1491" y="1146"/>
                </a:lnTo>
                <a:lnTo>
                  <a:pt x="1493" y="1144"/>
                </a:lnTo>
                <a:lnTo>
                  <a:pt x="1493" y="1141"/>
                </a:lnTo>
                <a:lnTo>
                  <a:pt x="1479" y="1141"/>
                </a:lnTo>
                <a:lnTo>
                  <a:pt x="1479" y="1141"/>
                </a:lnTo>
                <a:close/>
                <a:moveTo>
                  <a:pt x="1023" y="1141"/>
                </a:moveTo>
                <a:lnTo>
                  <a:pt x="1023" y="1141"/>
                </a:lnTo>
                <a:lnTo>
                  <a:pt x="1026" y="1146"/>
                </a:lnTo>
                <a:lnTo>
                  <a:pt x="1037" y="1160"/>
                </a:lnTo>
                <a:lnTo>
                  <a:pt x="1037" y="1163"/>
                </a:lnTo>
                <a:lnTo>
                  <a:pt x="1307" y="1163"/>
                </a:lnTo>
                <a:lnTo>
                  <a:pt x="1307" y="1163"/>
                </a:lnTo>
                <a:lnTo>
                  <a:pt x="1311" y="1156"/>
                </a:lnTo>
                <a:lnTo>
                  <a:pt x="1318" y="1151"/>
                </a:lnTo>
                <a:lnTo>
                  <a:pt x="1318" y="1149"/>
                </a:lnTo>
                <a:lnTo>
                  <a:pt x="1326" y="1144"/>
                </a:lnTo>
                <a:lnTo>
                  <a:pt x="1337" y="1144"/>
                </a:lnTo>
                <a:lnTo>
                  <a:pt x="1352" y="1144"/>
                </a:lnTo>
                <a:lnTo>
                  <a:pt x="1363" y="1144"/>
                </a:lnTo>
                <a:lnTo>
                  <a:pt x="1373" y="1146"/>
                </a:lnTo>
                <a:lnTo>
                  <a:pt x="1385" y="1151"/>
                </a:lnTo>
                <a:lnTo>
                  <a:pt x="1389" y="1156"/>
                </a:lnTo>
                <a:lnTo>
                  <a:pt x="1394" y="1156"/>
                </a:lnTo>
                <a:lnTo>
                  <a:pt x="1396" y="1156"/>
                </a:lnTo>
                <a:lnTo>
                  <a:pt x="1399" y="1153"/>
                </a:lnTo>
                <a:lnTo>
                  <a:pt x="1401" y="1151"/>
                </a:lnTo>
                <a:lnTo>
                  <a:pt x="1403" y="1149"/>
                </a:lnTo>
                <a:lnTo>
                  <a:pt x="1403" y="1146"/>
                </a:lnTo>
                <a:lnTo>
                  <a:pt x="1403" y="1144"/>
                </a:lnTo>
                <a:lnTo>
                  <a:pt x="1403" y="1141"/>
                </a:lnTo>
                <a:lnTo>
                  <a:pt x="1023" y="1141"/>
                </a:lnTo>
                <a:lnTo>
                  <a:pt x="1023" y="1141"/>
                </a:lnTo>
                <a:close/>
                <a:moveTo>
                  <a:pt x="971" y="1141"/>
                </a:moveTo>
                <a:lnTo>
                  <a:pt x="971" y="1141"/>
                </a:lnTo>
                <a:lnTo>
                  <a:pt x="978" y="1151"/>
                </a:lnTo>
                <a:lnTo>
                  <a:pt x="983" y="1151"/>
                </a:lnTo>
                <a:lnTo>
                  <a:pt x="985" y="1153"/>
                </a:lnTo>
                <a:lnTo>
                  <a:pt x="990" y="1158"/>
                </a:lnTo>
                <a:lnTo>
                  <a:pt x="992" y="1160"/>
                </a:lnTo>
                <a:lnTo>
                  <a:pt x="992" y="1163"/>
                </a:lnTo>
                <a:lnTo>
                  <a:pt x="1021" y="1163"/>
                </a:lnTo>
                <a:lnTo>
                  <a:pt x="1021" y="1163"/>
                </a:lnTo>
                <a:lnTo>
                  <a:pt x="1016" y="1151"/>
                </a:lnTo>
                <a:lnTo>
                  <a:pt x="1009" y="1141"/>
                </a:lnTo>
                <a:lnTo>
                  <a:pt x="971" y="1141"/>
                </a:lnTo>
                <a:lnTo>
                  <a:pt x="971" y="1141"/>
                </a:lnTo>
                <a:close/>
                <a:moveTo>
                  <a:pt x="1014" y="1125"/>
                </a:moveTo>
                <a:lnTo>
                  <a:pt x="1014" y="1125"/>
                </a:lnTo>
                <a:lnTo>
                  <a:pt x="1016" y="1127"/>
                </a:lnTo>
                <a:lnTo>
                  <a:pt x="1018" y="1132"/>
                </a:lnTo>
                <a:lnTo>
                  <a:pt x="1023" y="1141"/>
                </a:lnTo>
                <a:lnTo>
                  <a:pt x="1403" y="1141"/>
                </a:lnTo>
                <a:lnTo>
                  <a:pt x="1403" y="1139"/>
                </a:lnTo>
                <a:lnTo>
                  <a:pt x="1403" y="1139"/>
                </a:lnTo>
                <a:lnTo>
                  <a:pt x="1408" y="1134"/>
                </a:lnTo>
                <a:lnTo>
                  <a:pt x="1411" y="1132"/>
                </a:lnTo>
                <a:lnTo>
                  <a:pt x="1418" y="1130"/>
                </a:lnTo>
                <a:lnTo>
                  <a:pt x="1425" y="1130"/>
                </a:lnTo>
                <a:lnTo>
                  <a:pt x="1437" y="1130"/>
                </a:lnTo>
                <a:lnTo>
                  <a:pt x="1451" y="1127"/>
                </a:lnTo>
                <a:lnTo>
                  <a:pt x="1463" y="1127"/>
                </a:lnTo>
                <a:lnTo>
                  <a:pt x="1470" y="1130"/>
                </a:lnTo>
                <a:lnTo>
                  <a:pt x="1470" y="1132"/>
                </a:lnTo>
                <a:lnTo>
                  <a:pt x="1474" y="1134"/>
                </a:lnTo>
                <a:lnTo>
                  <a:pt x="1477" y="1139"/>
                </a:lnTo>
                <a:lnTo>
                  <a:pt x="1479" y="1141"/>
                </a:lnTo>
                <a:lnTo>
                  <a:pt x="1493" y="1141"/>
                </a:lnTo>
                <a:lnTo>
                  <a:pt x="1496" y="1139"/>
                </a:lnTo>
                <a:lnTo>
                  <a:pt x="1498" y="1139"/>
                </a:lnTo>
                <a:lnTo>
                  <a:pt x="1498" y="1139"/>
                </a:lnTo>
                <a:lnTo>
                  <a:pt x="1500" y="1139"/>
                </a:lnTo>
                <a:lnTo>
                  <a:pt x="1503" y="1141"/>
                </a:lnTo>
                <a:lnTo>
                  <a:pt x="1503" y="1141"/>
                </a:lnTo>
                <a:lnTo>
                  <a:pt x="1543" y="1141"/>
                </a:lnTo>
                <a:lnTo>
                  <a:pt x="1543" y="1141"/>
                </a:lnTo>
                <a:lnTo>
                  <a:pt x="1538" y="1132"/>
                </a:lnTo>
                <a:lnTo>
                  <a:pt x="1536" y="1125"/>
                </a:lnTo>
                <a:lnTo>
                  <a:pt x="1536" y="1125"/>
                </a:lnTo>
                <a:lnTo>
                  <a:pt x="1014" y="1125"/>
                </a:lnTo>
                <a:lnTo>
                  <a:pt x="1014" y="1125"/>
                </a:lnTo>
                <a:close/>
                <a:moveTo>
                  <a:pt x="962" y="1125"/>
                </a:moveTo>
                <a:lnTo>
                  <a:pt x="962" y="1125"/>
                </a:lnTo>
                <a:lnTo>
                  <a:pt x="964" y="1125"/>
                </a:lnTo>
                <a:lnTo>
                  <a:pt x="971" y="1141"/>
                </a:lnTo>
                <a:lnTo>
                  <a:pt x="971" y="1141"/>
                </a:lnTo>
                <a:lnTo>
                  <a:pt x="1009" y="1141"/>
                </a:lnTo>
                <a:lnTo>
                  <a:pt x="1007" y="1141"/>
                </a:lnTo>
                <a:lnTo>
                  <a:pt x="997" y="1132"/>
                </a:lnTo>
                <a:lnTo>
                  <a:pt x="990" y="1125"/>
                </a:lnTo>
                <a:lnTo>
                  <a:pt x="990" y="1125"/>
                </a:lnTo>
                <a:lnTo>
                  <a:pt x="962" y="1125"/>
                </a:lnTo>
                <a:lnTo>
                  <a:pt x="962" y="1125"/>
                </a:lnTo>
                <a:close/>
                <a:moveTo>
                  <a:pt x="1004" y="1101"/>
                </a:moveTo>
                <a:lnTo>
                  <a:pt x="1004" y="1101"/>
                </a:lnTo>
                <a:lnTo>
                  <a:pt x="1007" y="1106"/>
                </a:lnTo>
                <a:lnTo>
                  <a:pt x="1009" y="1106"/>
                </a:lnTo>
                <a:lnTo>
                  <a:pt x="1011" y="1111"/>
                </a:lnTo>
                <a:lnTo>
                  <a:pt x="1011" y="1118"/>
                </a:lnTo>
                <a:lnTo>
                  <a:pt x="1014" y="1123"/>
                </a:lnTo>
                <a:lnTo>
                  <a:pt x="1014" y="1125"/>
                </a:lnTo>
                <a:lnTo>
                  <a:pt x="1536" y="1125"/>
                </a:lnTo>
                <a:lnTo>
                  <a:pt x="1536" y="1113"/>
                </a:lnTo>
                <a:lnTo>
                  <a:pt x="1538" y="1101"/>
                </a:lnTo>
                <a:lnTo>
                  <a:pt x="1538" y="1101"/>
                </a:lnTo>
                <a:lnTo>
                  <a:pt x="1004" y="1101"/>
                </a:lnTo>
                <a:lnTo>
                  <a:pt x="1004" y="1101"/>
                </a:lnTo>
                <a:close/>
                <a:moveTo>
                  <a:pt x="955" y="1101"/>
                </a:moveTo>
                <a:lnTo>
                  <a:pt x="955" y="1101"/>
                </a:lnTo>
                <a:lnTo>
                  <a:pt x="955" y="1106"/>
                </a:lnTo>
                <a:lnTo>
                  <a:pt x="962" y="1125"/>
                </a:lnTo>
                <a:lnTo>
                  <a:pt x="990" y="1125"/>
                </a:lnTo>
                <a:lnTo>
                  <a:pt x="990" y="1115"/>
                </a:lnTo>
                <a:lnTo>
                  <a:pt x="997" y="1106"/>
                </a:lnTo>
                <a:lnTo>
                  <a:pt x="1000" y="1101"/>
                </a:lnTo>
                <a:lnTo>
                  <a:pt x="1004" y="1101"/>
                </a:lnTo>
                <a:lnTo>
                  <a:pt x="955" y="1101"/>
                </a:lnTo>
                <a:lnTo>
                  <a:pt x="955" y="1101"/>
                </a:lnTo>
                <a:close/>
                <a:moveTo>
                  <a:pt x="948" y="1085"/>
                </a:moveTo>
                <a:lnTo>
                  <a:pt x="948" y="1085"/>
                </a:lnTo>
                <a:lnTo>
                  <a:pt x="948" y="1087"/>
                </a:lnTo>
                <a:lnTo>
                  <a:pt x="955" y="1101"/>
                </a:lnTo>
                <a:lnTo>
                  <a:pt x="1004" y="1101"/>
                </a:lnTo>
                <a:lnTo>
                  <a:pt x="1004" y="1101"/>
                </a:lnTo>
                <a:lnTo>
                  <a:pt x="1004" y="1101"/>
                </a:lnTo>
                <a:lnTo>
                  <a:pt x="1538" y="1101"/>
                </a:lnTo>
                <a:lnTo>
                  <a:pt x="1545" y="1097"/>
                </a:lnTo>
                <a:lnTo>
                  <a:pt x="1557" y="1092"/>
                </a:lnTo>
                <a:lnTo>
                  <a:pt x="1564" y="1085"/>
                </a:lnTo>
                <a:lnTo>
                  <a:pt x="948" y="1085"/>
                </a:lnTo>
                <a:lnTo>
                  <a:pt x="948" y="1085"/>
                </a:lnTo>
                <a:close/>
                <a:moveTo>
                  <a:pt x="933" y="1063"/>
                </a:moveTo>
                <a:lnTo>
                  <a:pt x="933" y="1063"/>
                </a:lnTo>
                <a:lnTo>
                  <a:pt x="938" y="1068"/>
                </a:lnTo>
                <a:lnTo>
                  <a:pt x="948" y="1085"/>
                </a:lnTo>
                <a:lnTo>
                  <a:pt x="1562" y="1085"/>
                </a:lnTo>
                <a:lnTo>
                  <a:pt x="1569" y="1080"/>
                </a:lnTo>
                <a:lnTo>
                  <a:pt x="1581" y="1068"/>
                </a:lnTo>
                <a:lnTo>
                  <a:pt x="1585" y="1063"/>
                </a:lnTo>
                <a:lnTo>
                  <a:pt x="933" y="1063"/>
                </a:lnTo>
                <a:lnTo>
                  <a:pt x="933" y="1063"/>
                </a:lnTo>
                <a:close/>
                <a:moveTo>
                  <a:pt x="900" y="1045"/>
                </a:moveTo>
                <a:lnTo>
                  <a:pt x="900" y="1045"/>
                </a:lnTo>
                <a:lnTo>
                  <a:pt x="903" y="1047"/>
                </a:lnTo>
                <a:lnTo>
                  <a:pt x="907" y="1052"/>
                </a:lnTo>
                <a:lnTo>
                  <a:pt x="912" y="1054"/>
                </a:lnTo>
                <a:lnTo>
                  <a:pt x="917" y="1054"/>
                </a:lnTo>
                <a:lnTo>
                  <a:pt x="929" y="1059"/>
                </a:lnTo>
                <a:lnTo>
                  <a:pt x="936" y="1063"/>
                </a:lnTo>
                <a:lnTo>
                  <a:pt x="1585" y="1063"/>
                </a:lnTo>
                <a:lnTo>
                  <a:pt x="1595" y="1056"/>
                </a:lnTo>
                <a:lnTo>
                  <a:pt x="1602" y="1047"/>
                </a:lnTo>
                <a:lnTo>
                  <a:pt x="1607" y="1045"/>
                </a:lnTo>
                <a:lnTo>
                  <a:pt x="1607" y="1045"/>
                </a:lnTo>
                <a:lnTo>
                  <a:pt x="900" y="1045"/>
                </a:lnTo>
                <a:lnTo>
                  <a:pt x="900" y="1045"/>
                </a:lnTo>
                <a:close/>
                <a:moveTo>
                  <a:pt x="884" y="1026"/>
                </a:moveTo>
                <a:lnTo>
                  <a:pt x="884" y="1026"/>
                </a:lnTo>
                <a:lnTo>
                  <a:pt x="889" y="1030"/>
                </a:lnTo>
                <a:lnTo>
                  <a:pt x="893" y="1035"/>
                </a:lnTo>
                <a:lnTo>
                  <a:pt x="896" y="1040"/>
                </a:lnTo>
                <a:lnTo>
                  <a:pt x="900" y="1045"/>
                </a:lnTo>
                <a:lnTo>
                  <a:pt x="900" y="1045"/>
                </a:lnTo>
                <a:lnTo>
                  <a:pt x="1607" y="1045"/>
                </a:lnTo>
                <a:lnTo>
                  <a:pt x="1611" y="1042"/>
                </a:lnTo>
                <a:lnTo>
                  <a:pt x="1616" y="1040"/>
                </a:lnTo>
                <a:lnTo>
                  <a:pt x="1621" y="1035"/>
                </a:lnTo>
                <a:lnTo>
                  <a:pt x="1626" y="1033"/>
                </a:lnTo>
                <a:lnTo>
                  <a:pt x="1630" y="1028"/>
                </a:lnTo>
                <a:lnTo>
                  <a:pt x="1633" y="1026"/>
                </a:lnTo>
                <a:lnTo>
                  <a:pt x="1633" y="1026"/>
                </a:lnTo>
                <a:lnTo>
                  <a:pt x="884" y="1026"/>
                </a:lnTo>
                <a:lnTo>
                  <a:pt x="884" y="1026"/>
                </a:lnTo>
                <a:close/>
                <a:moveTo>
                  <a:pt x="872" y="1004"/>
                </a:moveTo>
                <a:lnTo>
                  <a:pt x="872" y="1004"/>
                </a:lnTo>
                <a:lnTo>
                  <a:pt x="874" y="1009"/>
                </a:lnTo>
                <a:lnTo>
                  <a:pt x="881" y="1023"/>
                </a:lnTo>
                <a:lnTo>
                  <a:pt x="884" y="1026"/>
                </a:lnTo>
                <a:lnTo>
                  <a:pt x="1633" y="1026"/>
                </a:lnTo>
                <a:lnTo>
                  <a:pt x="1633" y="1021"/>
                </a:lnTo>
                <a:lnTo>
                  <a:pt x="1630" y="1016"/>
                </a:lnTo>
                <a:lnTo>
                  <a:pt x="1626" y="1012"/>
                </a:lnTo>
                <a:lnTo>
                  <a:pt x="1626" y="1004"/>
                </a:lnTo>
                <a:lnTo>
                  <a:pt x="872" y="1004"/>
                </a:lnTo>
                <a:lnTo>
                  <a:pt x="872" y="1004"/>
                </a:lnTo>
                <a:close/>
                <a:moveTo>
                  <a:pt x="1633" y="986"/>
                </a:moveTo>
                <a:lnTo>
                  <a:pt x="1633" y="986"/>
                </a:lnTo>
                <a:lnTo>
                  <a:pt x="1633" y="986"/>
                </a:lnTo>
                <a:lnTo>
                  <a:pt x="1633" y="988"/>
                </a:lnTo>
                <a:lnTo>
                  <a:pt x="1637" y="988"/>
                </a:lnTo>
                <a:lnTo>
                  <a:pt x="1640" y="986"/>
                </a:lnTo>
                <a:lnTo>
                  <a:pt x="1633" y="986"/>
                </a:lnTo>
                <a:lnTo>
                  <a:pt x="1633" y="986"/>
                </a:lnTo>
                <a:close/>
                <a:moveTo>
                  <a:pt x="860" y="986"/>
                </a:moveTo>
                <a:lnTo>
                  <a:pt x="860" y="986"/>
                </a:lnTo>
                <a:lnTo>
                  <a:pt x="865" y="993"/>
                </a:lnTo>
                <a:lnTo>
                  <a:pt x="872" y="1004"/>
                </a:lnTo>
                <a:lnTo>
                  <a:pt x="1626" y="1004"/>
                </a:lnTo>
                <a:lnTo>
                  <a:pt x="1623" y="1004"/>
                </a:lnTo>
                <a:lnTo>
                  <a:pt x="1621" y="997"/>
                </a:lnTo>
                <a:lnTo>
                  <a:pt x="1618" y="993"/>
                </a:lnTo>
                <a:lnTo>
                  <a:pt x="1618" y="986"/>
                </a:lnTo>
                <a:lnTo>
                  <a:pt x="1618" y="986"/>
                </a:lnTo>
                <a:lnTo>
                  <a:pt x="860" y="986"/>
                </a:lnTo>
                <a:lnTo>
                  <a:pt x="860" y="986"/>
                </a:lnTo>
                <a:close/>
                <a:moveTo>
                  <a:pt x="846" y="967"/>
                </a:moveTo>
                <a:lnTo>
                  <a:pt x="846" y="967"/>
                </a:lnTo>
                <a:lnTo>
                  <a:pt x="855" y="978"/>
                </a:lnTo>
                <a:lnTo>
                  <a:pt x="860" y="986"/>
                </a:lnTo>
                <a:lnTo>
                  <a:pt x="1618" y="986"/>
                </a:lnTo>
                <a:lnTo>
                  <a:pt x="1618" y="981"/>
                </a:lnTo>
                <a:lnTo>
                  <a:pt x="1621" y="981"/>
                </a:lnTo>
                <a:lnTo>
                  <a:pt x="1626" y="981"/>
                </a:lnTo>
                <a:lnTo>
                  <a:pt x="1626" y="981"/>
                </a:lnTo>
                <a:lnTo>
                  <a:pt x="1630" y="986"/>
                </a:lnTo>
                <a:lnTo>
                  <a:pt x="1630" y="986"/>
                </a:lnTo>
                <a:lnTo>
                  <a:pt x="1640" y="986"/>
                </a:lnTo>
                <a:lnTo>
                  <a:pt x="1640" y="986"/>
                </a:lnTo>
                <a:lnTo>
                  <a:pt x="1644" y="986"/>
                </a:lnTo>
                <a:lnTo>
                  <a:pt x="1644" y="981"/>
                </a:lnTo>
                <a:lnTo>
                  <a:pt x="1647" y="976"/>
                </a:lnTo>
                <a:lnTo>
                  <a:pt x="1649" y="971"/>
                </a:lnTo>
                <a:lnTo>
                  <a:pt x="1649" y="969"/>
                </a:lnTo>
                <a:lnTo>
                  <a:pt x="1647" y="967"/>
                </a:lnTo>
                <a:lnTo>
                  <a:pt x="846" y="967"/>
                </a:lnTo>
                <a:lnTo>
                  <a:pt x="846" y="967"/>
                </a:lnTo>
                <a:close/>
                <a:moveTo>
                  <a:pt x="837" y="948"/>
                </a:moveTo>
                <a:lnTo>
                  <a:pt x="837" y="948"/>
                </a:lnTo>
                <a:lnTo>
                  <a:pt x="844" y="964"/>
                </a:lnTo>
                <a:lnTo>
                  <a:pt x="846" y="967"/>
                </a:lnTo>
                <a:lnTo>
                  <a:pt x="1647" y="967"/>
                </a:lnTo>
                <a:lnTo>
                  <a:pt x="1647" y="967"/>
                </a:lnTo>
                <a:lnTo>
                  <a:pt x="1644" y="960"/>
                </a:lnTo>
                <a:lnTo>
                  <a:pt x="1647" y="955"/>
                </a:lnTo>
                <a:lnTo>
                  <a:pt x="1649" y="955"/>
                </a:lnTo>
                <a:lnTo>
                  <a:pt x="1652" y="952"/>
                </a:lnTo>
                <a:lnTo>
                  <a:pt x="1656" y="952"/>
                </a:lnTo>
                <a:lnTo>
                  <a:pt x="1659" y="952"/>
                </a:lnTo>
                <a:lnTo>
                  <a:pt x="1663" y="950"/>
                </a:lnTo>
                <a:lnTo>
                  <a:pt x="1666" y="948"/>
                </a:lnTo>
                <a:lnTo>
                  <a:pt x="837" y="948"/>
                </a:lnTo>
                <a:lnTo>
                  <a:pt x="837" y="948"/>
                </a:lnTo>
                <a:close/>
                <a:moveTo>
                  <a:pt x="832" y="926"/>
                </a:moveTo>
                <a:lnTo>
                  <a:pt x="832" y="926"/>
                </a:lnTo>
                <a:lnTo>
                  <a:pt x="832" y="929"/>
                </a:lnTo>
                <a:lnTo>
                  <a:pt x="837" y="948"/>
                </a:lnTo>
                <a:lnTo>
                  <a:pt x="837" y="948"/>
                </a:lnTo>
                <a:lnTo>
                  <a:pt x="1666" y="948"/>
                </a:lnTo>
                <a:lnTo>
                  <a:pt x="1666" y="948"/>
                </a:lnTo>
                <a:lnTo>
                  <a:pt x="1666" y="943"/>
                </a:lnTo>
                <a:lnTo>
                  <a:pt x="1666" y="941"/>
                </a:lnTo>
                <a:lnTo>
                  <a:pt x="1663" y="938"/>
                </a:lnTo>
                <a:lnTo>
                  <a:pt x="1663" y="934"/>
                </a:lnTo>
                <a:lnTo>
                  <a:pt x="1666" y="931"/>
                </a:lnTo>
                <a:lnTo>
                  <a:pt x="1668" y="926"/>
                </a:lnTo>
                <a:lnTo>
                  <a:pt x="832" y="926"/>
                </a:lnTo>
                <a:lnTo>
                  <a:pt x="832" y="926"/>
                </a:lnTo>
                <a:close/>
                <a:moveTo>
                  <a:pt x="832" y="908"/>
                </a:moveTo>
                <a:lnTo>
                  <a:pt x="832" y="908"/>
                </a:lnTo>
                <a:lnTo>
                  <a:pt x="832" y="915"/>
                </a:lnTo>
                <a:lnTo>
                  <a:pt x="832" y="926"/>
                </a:lnTo>
                <a:lnTo>
                  <a:pt x="1668" y="926"/>
                </a:lnTo>
                <a:lnTo>
                  <a:pt x="1668" y="926"/>
                </a:lnTo>
                <a:lnTo>
                  <a:pt x="1673" y="924"/>
                </a:lnTo>
                <a:lnTo>
                  <a:pt x="1677" y="924"/>
                </a:lnTo>
                <a:lnTo>
                  <a:pt x="1682" y="924"/>
                </a:lnTo>
                <a:lnTo>
                  <a:pt x="1694" y="926"/>
                </a:lnTo>
                <a:lnTo>
                  <a:pt x="1706" y="924"/>
                </a:lnTo>
                <a:lnTo>
                  <a:pt x="1715" y="922"/>
                </a:lnTo>
                <a:lnTo>
                  <a:pt x="1722" y="917"/>
                </a:lnTo>
                <a:lnTo>
                  <a:pt x="1722" y="915"/>
                </a:lnTo>
                <a:lnTo>
                  <a:pt x="1722" y="910"/>
                </a:lnTo>
                <a:lnTo>
                  <a:pt x="1720" y="908"/>
                </a:lnTo>
                <a:lnTo>
                  <a:pt x="1552" y="908"/>
                </a:lnTo>
                <a:lnTo>
                  <a:pt x="1550" y="910"/>
                </a:lnTo>
                <a:lnTo>
                  <a:pt x="1545" y="912"/>
                </a:lnTo>
                <a:lnTo>
                  <a:pt x="1540" y="917"/>
                </a:lnTo>
                <a:lnTo>
                  <a:pt x="1536" y="917"/>
                </a:lnTo>
                <a:lnTo>
                  <a:pt x="1533" y="917"/>
                </a:lnTo>
                <a:lnTo>
                  <a:pt x="1529" y="917"/>
                </a:lnTo>
                <a:lnTo>
                  <a:pt x="1526" y="915"/>
                </a:lnTo>
                <a:lnTo>
                  <a:pt x="1526" y="910"/>
                </a:lnTo>
                <a:lnTo>
                  <a:pt x="1526" y="908"/>
                </a:lnTo>
                <a:lnTo>
                  <a:pt x="1526" y="908"/>
                </a:lnTo>
                <a:lnTo>
                  <a:pt x="1460" y="908"/>
                </a:lnTo>
                <a:lnTo>
                  <a:pt x="1458" y="912"/>
                </a:lnTo>
                <a:lnTo>
                  <a:pt x="1455" y="915"/>
                </a:lnTo>
                <a:lnTo>
                  <a:pt x="1451" y="915"/>
                </a:lnTo>
                <a:lnTo>
                  <a:pt x="1444" y="908"/>
                </a:lnTo>
                <a:lnTo>
                  <a:pt x="1444" y="908"/>
                </a:lnTo>
                <a:lnTo>
                  <a:pt x="832" y="908"/>
                </a:lnTo>
                <a:lnTo>
                  <a:pt x="832" y="908"/>
                </a:lnTo>
                <a:close/>
                <a:moveTo>
                  <a:pt x="1581" y="889"/>
                </a:moveTo>
                <a:lnTo>
                  <a:pt x="1581" y="889"/>
                </a:lnTo>
                <a:lnTo>
                  <a:pt x="1576" y="891"/>
                </a:lnTo>
                <a:lnTo>
                  <a:pt x="1564" y="898"/>
                </a:lnTo>
                <a:lnTo>
                  <a:pt x="1555" y="908"/>
                </a:lnTo>
                <a:lnTo>
                  <a:pt x="1552" y="908"/>
                </a:lnTo>
                <a:lnTo>
                  <a:pt x="1718" y="908"/>
                </a:lnTo>
                <a:lnTo>
                  <a:pt x="1718" y="908"/>
                </a:lnTo>
                <a:lnTo>
                  <a:pt x="1715" y="903"/>
                </a:lnTo>
                <a:lnTo>
                  <a:pt x="1713" y="898"/>
                </a:lnTo>
                <a:lnTo>
                  <a:pt x="1713" y="891"/>
                </a:lnTo>
                <a:lnTo>
                  <a:pt x="1713" y="889"/>
                </a:lnTo>
                <a:lnTo>
                  <a:pt x="1581" y="889"/>
                </a:lnTo>
                <a:lnTo>
                  <a:pt x="1581" y="889"/>
                </a:lnTo>
                <a:close/>
                <a:moveTo>
                  <a:pt x="1463" y="889"/>
                </a:moveTo>
                <a:lnTo>
                  <a:pt x="1463" y="889"/>
                </a:lnTo>
                <a:lnTo>
                  <a:pt x="1463" y="891"/>
                </a:lnTo>
                <a:lnTo>
                  <a:pt x="1463" y="893"/>
                </a:lnTo>
                <a:lnTo>
                  <a:pt x="1463" y="898"/>
                </a:lnTo>
                <a:lnTo>
                  <a:pt x="1463" y="905"/>
                </a:lnTo>
                <a:lnTo>
                  <a:pt x="1460" y="908"/>
                </a:lnTo>
                <a:lnTo>
                  <a:pt x="1460" y="908"/>
                </a:lnTo>
                <a:lnTo>
                  <a:pt x="1526" y="908"/>
                </a:lnTo>
                <a:lnTo>
                  <a:pt x="1526" y="908"/>
                </a:lnTo>
                <a:lnTo>
                  <a:pt x="1526" y="908"/>
                </a:lnTo>
                <a:lnTo>
                  <a:pt x="1529" y="908"/>
                </a:lnTo>
                <a:lnTo>
                  <a:pt x="1529" y="908"/>
                </a:lnTo>
                <a:lnTo>
                  <a:pt x="1531" y="905"/>
                </a:lnTo>
                <a:lnTo>
                  <a:pt x="1533" y="903"/>
                </a:lnTo>
                <a:lnTo>
                  <a:pt x="1533" y="900"/>
                </a:lnTo>
                <a:lnTo>
                  <a:pt x="1540" y="898"/>
                </a:lnTo>
                <a:lnTo>
                  <a:pt x="1543" y="893"/>
                </a:lnTo>
                <a:lnTo>
                  <a:pt x="1548" y="891"/>
                </a:lnTo>
                <a:lnTo>
                  <a:pt x="1552" y="891"/>
                </a:lnTo>
                <a:lnTo>
                  <a:pt x="1555" y="889"/>
                </a:lnTo>
                <a:lnTo>
                  <a:pt x="1555" y="889"/>
                </a:lnTo>
                <a:lnTo>
                  <a:pt x="1463" y="889"/>
                </a:lnTo>
                <a:lnTo>
                  <a:pt x="1463" y="889"/>
                </a:lnTo>
                <a:close/>
                <a:moveTo>
                  <a:pt x="832" y="889"/>
                </a:moveTo>
                <a:lnTo>
                  <a:pt x="832" y="889"/>
                </a:lnTo>
                <a:lnTo>
                  <a:pt x="832" y="896"/>
                </a:lnTo>
                <a:lnTo>
                  <a:pt x="832" y="908"/>
                </a:lnTo>
                <a:lnTo>
                  <a:pt x="1441" y="908"/>
                </a:lnTo>
                <a:lnTo>
                  <a:pt x="1441" y="898"/>
                </a:lnTo>
                <a:lnTo>
                  <a:pt x="1441" y="889"/>
                </a:lnTo>
                <a:lnTo>
                  <a:pt x="832" y="889"/>
                </a:lnTo>
                <a:lnTo>
                  <a:pt x="832" y="889"/>
                </a:lnTo>
                <a:close/>
                <a:moveTo>
                  <a:pt x="1781" y="870"/>
                </a:moveTo>
                <a:lnTo>
                  <a:pt x="1781" y="870"/>
                </a:lnTo>
                <a:lnTo>
                  <a:pt x="1781" y="870"/>
                </a:lnTo>
                <a:lnTo>
                  <a:pt x="1784" y="874"/>
                </a:lnTo>
                <a:lnTo>
                  <a:pt x="1784" y="877"/>
                </a:lnTo>
                <a:lnTo>
                  <a:pt x="1784" y="882"/>
                </a:lnTo>
                <a:lnTo>
                  <a:pt x="1789" y="884"/>
                </a:lnTo>
                <a:lnTo>
                  <a:pt x="1791" y="886"/>
                </a:lnTo>
                <a:lnTo>
                  <a:pt x="1803" y="882"/>
                </a:lnTo>
                <a:lnTo>
                  <a:pt x="1812" y="874"/>
                </a:lnTo>
                <a:lnTo>
                  <a:pt x="1819" y="870"/>
                </a:lnTo>
                <a:lnTo>
                  <a:pt x="1819" y="870"/>
                </a:lnTo>
                <a:lnTo>
                  <a:pt x="1781" y="870"/>
                </a:lnTo>
                <a:lnTo>
                  <a:pt x="1781" y="870"/>
                </a:lnTo>
                <a:close/>
                <a:moveTo>
                  <a:pt x="1616" y="870"/>
                </a:moveTo>
                <a:lnTo>
                  <a:pt x="1616" y="870"/>
                </a:lnTo>
                <a:lnTo>
                  <a:pt x="1616" y="870"/>
                </a:lnTo>
                <a:lnTo>
                  <a:pt x="1611" y="872"/>
                </a:lnTo>
                <a:lnTo>
                  <a:pt x="1602" y="874"/>
                </a:lnTo>
                <a:lnTo>
                  <a:pt x="1597" y="874"/>
                </a:lnTo>
                <a:lnTo>
                  <a:pt x="1595" y="877"/>
                </a:lnTo>
                <a:lnTo>
                  <a:pt x="1590" y="879"/>
                </a:lnTo>
                <a:lnTo>
                  <a:pt x="1588" y="882"/>
                </a:lnTo>
                <a:lnTo>
                  <a:pt x="1585" y="886"/>
                </a:lnTo>
                <a:lnTo>
                  <a:pt x="1583" y="889"/>
                </a:lnTo>
                <a:lnTo>
                  <a:pt x="1715" y="889"/>
                </a:lnTo>
                <a:lnTo>
                  <a:pt x="1715" y="886"/>
                </a:lnTo>
                <a:lnTo>
                  <a:pt x="1718" y="879"/>
                </a:lnTo>
                <a:lnTo>
                  <a:pt x="1722" y="874"/>
                </a:lnTo>
                <a:lnTo>
                  <a:pt x="1729" y="870"/>
                </a:lnTo>
                <a:lnTo>
                  <a:pt x="1732" y="870"/>
                </a:lnTo>
                <a:lnTo>
                  <a:pt x="1616" y="870"/>
                </a:lnTo>
                <a:lnTo>
                  <a:pt x="1616" y="870"/>
                </a:lnTo>
                <a:close/>
                <a:moveTo>
                  <a:pt x="1463" y="870"/>
                </a:moveTo>
                <a:lnTo>
                  <a:pt x="1463" y="870"/>
                </a:lnTo>
                <a:lnTo>
                  <a:pt x="1463" y="877"/>
                </a:lnTo>
                <a:lnTo>
                  <a:pt x="1463" y="886"/>
                </a:lnTo>
                <a:lnTo>
                  <a:pt x="1463" y="889"/>
                </a:lnTo>
                <a:lnTo>
                  <a:pt x="1555" y="889"/>
                </a:lnTo>
                <a:lnTo>
                  <a:pt x="1557" y="889"/>
                </a:lnTo>
                <a:lnTo>
                  <a:pt x="1559" y="886"/>
                </a:lnTo>
                <a:lnTo>
                  <a:pt x="1564" y="877"/>
                </a:lnTo>
                <a:lnTo>
                  <a:pt x="1571" y="870"/>
                </a:lnTo>
                <a:lnTo>
                  <a:pt x="1571" y="870"/>
                </a:lnTo>
                <a:lnTo>
                  <a:pt x="1543" y="870"/>
                </a:lnTo>
                <a:lnTo>
                  <a:pt x="1543" y="870"/>
                </a:lnTo>
                <a:lnTo>
                  <a:pt x="1540" y="874"/>
                </a:lnTo>
                <a:lnTo>
                  <a:pt x="1536" y="874"/>
                </a:lnTo>
                <a:lnTo>
                  <a:pt x="1533" y="879"/>
                </a:lnTo>
                <a:lnTo>
                  <a:pt x="1529" y="882"/>
                </a:lnTo>
                <a:lnTo>
                  <a:pt x="1526" y="882"/>
                </a:lnTo>
                <a:lnTo>
                  <a:pt x="1522" y="879"/>
                </a:lnTo>
                <a:lnTo>
                  <a:pt x="1522" y="874"/>
                </a:lnTo>
                <a:lnTo>
                  <a:pt x="1519" y="870"/>
                </a:lnTo>
                <a:lnTo>
                  <a:pt x="1519" y="870"/>
                </a:lnTo>
                <a:lnTo>
                  <a:pt x="1463" y="870"/>
                </a:lnTo>
                <a:lnTo>
                  <a:pt x="1463" y="870"/>
                </a:lnTo>
                <a:close/>
                <a:moveTo>
                  <a:pt x="834" y="870"/>
                </a:moveTo>
                <a:lnTo>
                  <a:pt x="834" y="870"/>
                </a:lnTo>
                <a:lnTo>
                  <a:pt x="832" y="874"/>
                </a:lnTo>
                <a:lnTo>
                  <a:pt x="832" y="889"/>
                </a:lnTo>
                <a:lnTo>
                  <a:pt x="1441" y="889"/>
                </a:lnTo>
                <a:lnTo>
                  <a:pt x="1441" y="886"/>
                </a:lnTo>
                <a:lnTo>
                  <a:pt x="1441" y="874"/>
                </a:lnTo>
                <a:lnTo>
                  <a:pt x="1441" y="870"/>
                </a:lnTo>
                <a:lnTo>
                  <a:pt x="834" y="870"/>
                </a:lnTo>
                <a:lnTo>
                  <a:pt x="834" y="870"/>
                </a:lnTo>
                <a:close/>
                <a:moveTo>
                  <a:pt x="1540" y="849"/>
                </a:moveTo>
                <a:lnTo>
                  <a:pt x="1540" y="849"/>
                </a:lnTo>
                <a:lnTo>
                  <a:pt x="1540" y="851"/>
                </a:lnTo>
                <a:lnTo>
                  <a:pt x="1540" y="858"/>
                </a:lnTo>
                <a:lnTo>
                  <a:pt x="1543" y="860"/>
                </a:lnTo>
                <a:lnTo>
                  <a:pt x="1543" y="865"/>
                </a:lnTo>
                <a:lnTo>
                  <a:pt x="1543" y="870"/>
                </a:lnTo>
                <a:lnTo>
                  <a:pt x="1571" y="870"/>
                </a:lnTo>
                <a:lnTo>
                  <a:pt x="1581" y="860"/>
                </a:lnTo>
                <a:lnTo>
                  <a:pt x="1585" y="856"/>
                </a:lnTo>
                <a:lnTo>
                  <a:pt x="1592" y="853"/>
                </a:lnTo>
                <a:lnTo>
                  <a:pt x="1597" y="853"/>
                </a:lnTo>
                <a:lnTo>
                  <a:pt x="1609" y="853"/>
                </a:lnTo>
                <a:lnTo>
                  <a:pt x="1621" y="853"/>
                </a:lnTo>
                <a:lnTo>
                  <a:pt x="1630" y="856"/>
                </a:lnTo>
                <a:lnTo>
                  <a:pt x="1630" y="858"/>
                </a:lnTo>
                <a:lnTo>
                  <a:pt x="1630" y="860"/>
                </a:lnTo>
                <a:lnTo>
                  <a:pt x="1628" y="865"/>
                </a:lnTo>
                <a:lnTo>
                  <a:pt x="1626" y="865"/>
                </a:lnTo>
                <a:lnTo>
                  <a:pt x="1621" y="867"/>
                </a:lnTo>
                <a:lnTo>
                  <a:pt x="1616" y="870"/>
                </a:lnTo>
                <a:lnTo>
                  <a:pt x="1732" y="870"/>
                </a:lnTo>
                <a:lnTo>
                  <a:pt x="1734" y="867"/>
                </a:lnTo>
                <a:lnTo>
                  <a:pt x="1741" y="865"/>
                </a:lnTo>
                <a:lnTo>
                  <a:pt x="1744" y="865"/>
                </a:lnTo>
                <a:lnTo>
                  <a:pt x="1748" y="865"/>
                </a:lnTo>
                <a:lnTo>
                  <a:pt x="1755" y="865"/>
                </a:lnTo>
                <a:lnTo>
                  <a:pt x="1758" y="865"/>
                </a:lnTo>
                <a:lnTo>
                  <a:pt x="1763" y="865"/>
                </a:lnTo>
                <a:lnTo>
                  <a:pt x="1763" y="860"/>
                </a:lnTo>
                <a:lnTo>
                  <a:pt x="1765" y="858"/>
                </a:lnTo>
                <a:lnTo>
                  <a:pt x="1767" y="858"/>
                </a:lnTo>
                <a:lnTo>
                  <a:pt x="1770" y="853"/>
                </a:lnTo>
                <a:lnTo>
                  <a:pt x="1772" y="851"/>
                </a:lnTo>
                <a:lnTo>
                  <a:pt x="1774" y="851"/>
                </a:lnTo>
                <a:lnTo>
                  <a:pt x="1777" y="849"/>
                </a:lnTo>
                <a:lnTo>
                  <a:pt x="1779" y="851"/>
                </a:lnTo>
                <a:lnTo>
                  <a:pt x="1779" y="856"/>
                </a:lnTo>
                <a:lnTo>
                  <a:pt x="1781" y="858"/>
                </a:lnTo>
                <a:lnTo>
                  <a:pt x="1781" y="865"/>
                </a:lnTo>
                <a:lnTo>
                  <a:pt x="1781" y="870"/>
                </a:lnTo>
                <a:lnTo>
                  <a:pt x="1819" y="870"/>
                </a:lnTo>
                <a:lnTo>
                  <a:pt x="1826" y="867"/>
                </a:lnTo>
                <a:lnTo>
                  <a:pt x="1838" y="865"/>
                </a:lnTo>
                <a:lnTo>
                  <a:pt x="1850" y="860"/>
                </a:lnTo>
                <a:lnTo>
                  <a:pt x="1857" y="858"/>
                </a:lnTo>
                <a:lnTo>
                  <a:pt x="1862" y="858"/>
                </a:lnTo>
                <a:lnTo>
                  <a:pt x="1874" y="856"/>
                </a:lnTo>
                <a:lnTo>
                  <a:pt x="1883" y="853"/>
                </a:lnTo>
                <a:lnTo>
                  <a:pt x="1888" y="849"/>
                </a:lnTo>
                <a:lnTo>
                  <a:pt x="1540" y="849"/>
                </a:lnTo>
                <a:lnTo>
                  <a:pt x="1540" y="849"/>
                </a:lnTo>
                <a:close/>
                <a:moveTo>
                  <a:pt x="1465" y="849"/>
                </a:moveTo>
                <a:lnTo>
                  <a:pt x="1465" y="849"/>
                </a:lnTo>
                <a:lnTo>
                  <a:pt x="1465" y="856"/>
                </a:lnTo>
                <a:lnTo>
                  <a:pt x="1463" y="867"/>
                </a:lnTo>
                <a:lnTo>
                  <a:pt x="1463" y="870"/>
                </a:lnTo>
                <a:lnTo>
                  <a:pt x="1519" y="870"/>
                </a:lnTo>
                <a:lnTo>
                  <a:pt x="1517" y="860"/>
                </a:lnTo>
                <a:lnTo>
                  <a:pt x="1519" y="853"/>
                </a:lnTo>
                <a:lnTo>
                  <a:pt x="1519" y="849"/>
                </a:lnTo>
                <a:lnTo>
                  <a:pt x="1465" y="849"/>
                </a:lnTo>
                <a:lnTo>
                  <a:pt x="1465" y="849"/>
                </a:lnTo>
                <a:close/>
                <a:moveTo>
                  <a:pt x="834" y="849"/>
                </a:moveTo>
                <a:lnTo>
                  <a:pt x="834" y="849"/>
                </a:lnTo>
                <a:lnTo>
                  <a:pt x="834" y="853"/>
                </a:lnTo>
                <a:lnTo>
                  <a:pt x="834" y="870"/>
                </a:lnTo>
                <a:lnTo>
                  <a:pt x="1441" y="870"/>
                </a:lnTo>
                <a:lnTo>
                  <a:pt x="1441" y="860"/>
                </a:lnTo>
                <a:lnTo>
                  <a:pt x="1441" y="849"/>
                </a:lnTo>
                <a:lnTo>
                  <a:pt x="834" y="849"/>
                </a:lnTo>
                <a:lnTo>
                  <a:pt x="834" y="849"/>
                </a:lnTo>
                <a:close/>
                <a:moveTo>
                  <a:pt x="1545" y="832"/>
                </a:moveTo>
                <a:lnTo>
                  <a:pt x="1545" y="832"/>
                </a:lnTo>
                <a:lnTo>
                  <a:pt x="1545" y="832"/>
                </a:lnTo>
                <a:lnTo>
                  <a:pt x="1543" y="834"/>
                </a:lnTo>
                <a:lnTo>
                  <a:pt x="1540" y="841"/>
                </a:lnTo>
                <a:lnTo>
                  <a:pt x="1540" y="849"/>
                </a:lnTo>
                <a:lnTo>
                  <a:pt x="1540" y="849"/>
                </a:lnTo>
                <a:lnTo>
                  <a:pt x="1890" y="849"/>
                </a:lnTo>
                <a:lnTo>
                  <a:pt x="1890" y="849"/>
                </a:lnTo>
                <a:lnTo>
                  <a:pt x="1892" y="844"/>
                </a:lnTo>
                <a:lnTo>
                  <a:pt x="1890" y="834"/>
                </a:lnTo>
                <a:lnTo>
                  <a:pt x="1888" y="832"/>
                </a:lnTo>
                <a:lnTo>
                  <a:pt x="1862" y="832"/>
                </a:lnTo>
                <a:lnTo>
                  <a:pt x="1857" y="832"/>
                </a:lnTo>
                <a:lnTo>
                  <a:pt x="1855" y="832"/>
                </a:lnTo>
                <a:lnTo>
                  <a:pt x="1850" y="832"/>
                </a:lnTo>
                <a:lnTo>
                  <a:pt x="1850" y="832"/>
                </a:lnTo>
                <a:lnTo>
                  <a:pt x="1564" y="832"/>
                </a:lnTo>
                <a:lnTo>
                  <a:pt x="1564" y="834"/>
                </a:lnTo>
                <a:lnTo>
                  <a:pt x="1566" y="839"/>
                </a:lnTo>
                <a:lnTo>
                  <a:pt x="1566" y="844"/>
                </a:lnTo>
                <a:lnTo>
                  <a:pt x="1566" y="849"/>
                </a:lnTo>
                <a:lnTo>
                  <a:pt x="1564" y="849"/>
                </a:lnTo>
                <a:lnTo>
                  <a:pt x="1562" y="849"/>
                </a:lnTo>
                <a:lnTo>
                  <a:pt x="1555" y="846"/>
                </a:lnTo>
                <a:lnTo>
                  <a:pt x="1552" y="841"/>
                </a:lnTo>
                <a:lnTo>
                  <a:pt x="1550" y="837"/>
                </a:lnTo>
                <a:lnTo>
                  <a:pt x="1548" y="832"/>
                </a:lnTo>
                <a:lnTo>
                  <a:pt x="1548" y="832"/>
                </a:lnTo>
                <a:lnTo>
                  <a:pt x="1545" y="832"/>
                </a:lnTo>
                <a:lnTo>
                  <a:pt x="1545" y="832"/>
                </a:lnTo>
                <a:close/>
                <a:moveTo>
                  <a:pt x="1486" y="832"/>
                </a:moveTo>
                <a:lnTo>
                  <a:pt x="1486" y="832"/>
                </a:lnTo>
                <a:lnTo>
                  <a:pt x="1481" y="832"/>
                </a:lnTo>
                <a:lnTo>
                  <a:pt x="1477" y="837"/>
                </a:lnTo>
                <a:lnTo>
                  <a:pt x="1472" y="841"/>
                </a:lnTo>
                <a:lnTo>
                  <a:pt x="1470" y="846"/>
                </a:lnTo>
                <a:lnTo>
                  <a:pt x="1465" y="849"/>
                </a:lnTo>
                <a:lnTo>
                  <a:pt x="1465" y="849"/>
                </a:lnTo>
                <a:lnTo>
                  <a:pt x="1519" y="849"/>
                </a:lnTo>
                <a:lnTo>
                  <a:pt x="1517" y="846"/>
                </a:lnTo>
                <a:lnTo>
                  <a:pt x="1515" y="839"/>
                </a:lnTo>
                <a:lnTo>
                  <a:pt x="1512" y="834"/>
                </a:lnTo>
                <a:lnTo>
                  <a:pt x="1507" y="832"/>
                </a:lnTo>
                <a:lnTo>
                  <a:pt x="1486" y="832"/>
                </a:lnTo>
                <a:lnTo>
                  <a:pt x="1486" y="832"/>
                </a:lnTo>
                <a:close/>
                <a:moveTo>
                  <a:pt x="834" y="832"/>
                </a:moveTo>
                <a:lnTo>
                  <a:pt x="834" y="832"/>
                </a:lnTo>
                <a:lnTo>
                  <a:pt x="837" y="841"/>
                </a:lnTo>
                <a:lnTo>
                  <a:pt x="834" y="849"/>
                </a:lnTo>
                <a:lnTo>
                  <a:pt x="1441" y="849"/>
                </a:lnTo>
                <a:lnTo>
                  <a:pt x="1441" y="846"/>
                </a:lnTo>
                <a:lnTo>
                  <a:pt x="1444" y="832"/>
                </a:lnTo>
                <a:lnTo>
                  <a:pt x="834" y="832"/>
                </a:lnTo>
                <a:lnTo>
                  <a:pt x="834" y="832"/>
                </a:lnTo>
                <a:close/>
                <a:moveTo>
                  <a:pt x="1548" y="830"/>
                </a:moveTo>
                <a:lnTo>
                  <a:pt x="1548" y="830"/>
                </a:lnTo>
                <a:lnTo>
                  <a:pt x="1545" y="830"/>
                </a:lnTo>
                <a:lnTo>
                  <a:pt x="1545" y="832"/>
                </a:lnTo>
                <a:lnTo>
                  <a:pt x="1548" y="832"/>
                </a:lnTo>
                <a:lnTo>
                  <a:pt x="1548" y="830"/>
                </a:lnTo>
                <a:lnTo>
                  <a:pt x="1548" y="830"/>
                </a:lnTo>
                <a:close/>
                <a:moveTo>
                  <a:pt x="1496" y="827"/>
                </a:moveTo>
                <a:lnTo>
                  <a:pt x="1496" y="827"/>
                </a:lnTo>
                <a:lnTo>
                  <a:pt x="1486" y="830"/>
                </a:lnTo>
                <a:lnTo>
                  <a:pt x="1486" y="832"/>
                </a:lnTo>
                <a:lnTo>
                  <a:pt x="1510" y="832"/>
                </a:lnTo>
                <a:lnTo>
                  <a:pt x="1510" y="832"/>
                </a:lnTo>
                <a:lnTo>
                  <a:pt x="1500" y="827"/>
                </a:lnTo>
                <a:lnTo>
                  <a:pt x="1496" y="827"/>
                </a:lnTo>
                <a:lnTo>
                  <a:pt x="1496" y="827"/>
                </a:lnTo>
                <a:close/>
                <a:moveTo>
                  <a:pt x="1876" y="815"/>
                </a:moveTo>
                <a:lnTo>
                  <a:pt x="1876" y="815"/>
                </a:lnTo>
                <a:lnTo>
                  <a:pt x="1876" y="815"/>
                </a:lnTo>
                <a:lnTo>
                  <a:pt x="1871" y="815"/>
                </a:lnTo>
                <a:lnTo>
                  <a:pt x="1869" y="820"/>
                </a:lnTo>
                <a:lnTo>
                  <a:pt x="1866" y="825"/>
                </a:lnTo>
                <a:lnTo>
                  <a:pt x="1862" y="830"/>
                </a:lnTo>
                <a:lnTo>
                  <a:pt x="1862" y="832"/>
                </a:lnTo>
                <a:lnTo>
                  <a:pt x="1888" y="832"/>
                </a:lnTo>
                <a:lnTo>
                  <a:pt x="1885" y="827"/>
                </a:lnTo>
                <a:lnTo>
                  <a:pt x="1883" y="820"/>
                </a:lnTo>
                <a:lnTo>
                  <a:pt x="1878" y="815"/>
                </a:lnTo>
                <a:lnTo>
                  <a:pt x="1876" y="815"/>
                </a:lnTo>
                <a:lnTo>
                  <a:pt x="1876" y="815"/>
                </a:lnTo>
                <a:close/>
                <a:moveTo>
                  <a:pt x="1489" y="811"/>
                </a:moveTo>
                <a:lnTo>
                  <a:pt x="1489" y="811"/>
                </a:lnTo>
                <a:lnTo>
                  <a:pt x="1498" y="813"/>
                </a:lnTo>
                <a:lnTo>
                  <a:pt x="1510" y="815"/>
                </a:lnTo>
                <a:lnTo>
                  <a:pt x="1515" y="815"/>
                </a:lnTo>
                <a:lnTo>
                  <a:pt x="1524" y="815"/>
                </a:lnTo>
                <a:lnTo>
                  <a:pt x="1536" y="815"/>
                </a:lnTo>
                <a:lnTo>
                  <a:pt x="1550" y="815"/>
                </a:lnTo>
                <a:lnTo>
                  <a:pt x="1552" y="815"/>
                </a:lnTo>
                <a:lnTo>
                  <a:pt x="1557" y="820"/>
                </a:lnTo>
                <a:lnTo>
                  <a:pt x="1559" y="825"/>
                </a:lnTo>
                <a:lnTo>
                  <a:pt x="1562" y="830"/>
                </a:lnTo>
                <a:lnTo>
                  <a:pt x="1564" y="832"/>
                </a:lnTo>
                <a:lnTo>
                  <a:pt x="1850" y="832"/>
                </a:lnTo>
                <a:lnTo>
                  <a:pt x="1848" y="827"/>
                </a:lnTo>
                <a:lnTo>
                  <a:pt x="1848" y="825"/>
                </a:lnTo>
                <a:lnTo>
                  <a:pt x="1848" y="820"/>
                </a:lnTo>
                <a:lnTo>
                  <a:pt x="1848" y="815"/>
                </a:lnTo>
                <a:lnTo>
                  <a:pt x="1845" y="813"/>
                </a:lnTo>
                <a:lnTo>
                  <a:pt x="1845" y="811"/>
                </a:lnTo>
                <a:lnTo>
                  <a:pt x="1836" y="811"/>
                </a:lnTo>
                <a:lnTo>
                  <a:pt x="1833" y="813"/>
                </a:lnTo>
                <a:lnTo>
                  <a:pt x="1831" y="815"/>
                </a:lnTo>
                <a:lnTo>
                  <a:pt x="1829" y="815"/>
                </a:lnTo>
                <a:lnTo>
                  <a:pt x="1826" y="818"/>
                </a:lnTo>
                <a:lnTo>
                  <a:pt x="1822" y="818"/>
                </a:lnTo>
                <a:lnTo>
                  <a:pt x="1822" y="815"/>
                </a:lnTo>
                <a:lnTo>
                  <a:pt x="1817" y="813"/>
                </a:lnTo>
                <a:lnTo>
                  <a:pt x="1814" y="811"/>
                </a:lnTo>
                <a:lnTo>
                  <a:pt x="1489" y="811"/>
                </a:lnTo>
                <a:lnTo>
                  <a:pt x="1489" y="811"/>
                </a:lnTo>
                <a:close/>
                <a:moveTo>
                  <a:pt x="832" y="811"/>
                </a:moveTo>
                <a:lnTo>
                  <a:pt x="832" y="811"/>
                </a:lnTo>
                <a:lnTo>
                  <a:pt x="832" y="815"/>
                </a:lnTo>
                <a:lnTo>
                  <a:pt x="834" y="830"/>
                </a:lnTo>
                <a:lnTo>
                  <a:pt x="834" y="832"/>
                </a:lnTo>
                <a:lnTo>
                  <a:pt x="1444" y="832"/>
                </a:lnTo>
                <a:lnTo>
                  <a:pt x="1444" y="830"/>
                </a:lnTo>
                <a:lnTo>
                  <a:pt x="1453" y="818"/>
                </a:lnTo>
                <a:lnTo>
                  <a:pt x="1465" y="813"/>
                </a:lnTo>
                <a:lnTo>
                  <a:pt x="1472" y="811"/>
                </a:lnTo>
                <a:lnTo>
                  <a:pt x="832" y="811"/>
                </a:lnTo>
                <a:lnTo>
                  <a:pt x="832" y="811"/>
                </a:lnTo>
                <a:close/>
                <a:moveTo>
                  <a:pt x="1843" y="806"/>
                </a:moveTo>
                <a:lnTo>
                  <a:pt x="1843" y="806"/>
                </a:lnTo>
                <a:lnTo>
                  <a:pt x="1840" y="808"/>
                </a:lnTo>
                <a:lnTo>
                  <a:pt x="1836" y="811"/>
                </a:lnTo>
                <a:lnTo>
                  <a:pt x="1845" y="811"/>
                </a:lnTo>
                <a:lnTo>
                  <a:pt x="1845" y="811"/>
                </a:lnTo>
                <a:lnTo>
                  <a:pt x="1843" y="806"/>
                </a:lnTo>
                <a:lnTo>
                  <a:pt x="1843" y="806"/>
                </a:lnTo>
                <a:lnTo>
                  <a:pt x="1843" y="806"/>
                </a:lnTo>
                <a:close/>
                <a:moveTo>
                  <a:pt x="1902" y="792"/>
                </a:moveTo>
                <a:lnTo>
                  <a:pt x="1902" y="792"/>
                </a:lnTo>
                <a:lnTo>
                  <a:pt x="1900" y="792"/>
                </a:lnTo>
                <a:lnTo>
                  <a:pt x="1900" y="797"/>
                </a:lnTo>
                <a:lnTo>
                  <a:pt x="1900" y="799"/>
                </a:lnTo>
                <a:lnTo>
                  <a:pt x="1904" y="801"/>
                </a:lnTo>
                <a:lnTo>
                  <a:pt x="1907" y="801"/>
                </a:lnTo>
                <a:lnTo>
                  <a:pt x="1911" y="801"/>
                </a:lnTo>
                <a:lnTo>
                  <a:pt x="1928" y="801"/>
                </a:lnTo>
                <a:lnTo>
                  <a:pt x="1942" y="801"/>
                </a:lnTo>
                <a:lnTo>
                  <a:pt x="1947" y="799"/>
                </a:lnTo>
                <a:lnTo>
                  <a:pt x="1952" y="801"/>
                </a:lnTo>
                <a:lnTo>
                  <a:pt x="1954" y="801"/>
                </a:lnTo>
                <a:lnTo>
                  <a:pt x="1959" y="804"/>
                </a:lnTo>
                <a:lnTo>
                  <a:pt x="1961" y="808"/>
                </a:lnTo>
                <a:lnTo>
                  <a:pt x="1961" y="808"/>
                </a:lnTo>
                <a:lnTo>
                  <a:pt x="1963" y="808"/>
                </a:lnTo>
                <a:lnTo>
                  <a:pt x="1966" y="806"/>
                </a:lnTo>
                <a:lnTo>
                  <a:pt x="1968" y="806"/>
                </a:lnTo>
                <a:lnTo>
                  <a:pt x="1970" y="804"/>
                </a:lnTo>
                <a:lnTo>
                  <a:pt x="1970" y="801"/>
                </a:lnTo>
                <a:lnTo>
                  <a:pt x="1973" y="801"/>
                </a:lnTo>
                <a:lnTo>
                  <a:pt x="1975" y="801"/>
                </a:lnTo>
                <a:lnTo>
                  <a:pt x="1980" y="801"/>
                </a:lnTo>
                <a:lnTo>
                  <a:pt x="1982" y="801"/>
                </a:lnTo>
                <a:lnTo>
                  <a:pt x="1989" y="801"/>
                </a:lnTo>
                <a:lnTo>
                  <a:pt x="1992" y="804"/>
                </a:lnTo>
                <a:lnTo>
                  <a:pt x="1994" y="806"/>
                </a:lnTo>
                <a:lnTo>
                  <a:pt x="1996" y="808"/>
                </a:lnTo>
                <a:lnTo>
                  <a:pt x="2001" y="808"/>
                </a:lnTo>
                <a:lnTo>
                  <a:pt x="2001" y="806"/>
                </a:lnTo>
                <a:lnTo>
                  <a:pt x="2001" y="801"/>
                </a:lnTo>
                <a:lnTo>
                  <a:pt x="2001" y="799"/>
                </a:lnTo>
                <a:lnTo>
                  <a:pt x="2001" y="794"/>
                </a:lnTo>
                <a:lnTo>
                  <a:pt x="1999" y="792"/>
                </a:lnTo>
                <a:lnTo>
                  <a:pt x="1902" y="792"/>
                </a:lnTo>
                <a:lnTo>
                  <a:pt x="1902" y="792"/>
                </a:lnTo>
                <a:close/>
                <a:moveTo>
                  <a:pt x="827" y="792"/>
                </a:moveTo>
                <a:lnTo>
                  <a:pt x="827" y="792"/>
                </a:lnTo>
                <a:lnTo>
                  <a:pt x="827" y="794"/>
                </a:lnTo>
                <a:lnTo>
                  <a:pt x="830" y="797"/>
                </a:lnTo>
                <a:lnTo>
                  <a:pt x="830" y="804"/>
                </a:lnTo>
                <a:lnTo>
                  <a:pt x="832" y="811"/>
                </a:lnTo>
                <a:lnTo>
                  <a:pt x="1472" y="811"/>
                </a:lnTo>
                <a:lnTo>
                  <a:pt x="1477" y="811"/>
                </a:lnTo>
                <a:lnTo>
                  <a:pt x="1486" y="811"/>
                </a:lnTo>
                <a:lnTo>
                  <a:pt x="1489" y="811"/>
                </a:lnTo>
                <a:lnTo>
                  <a:pt x="1814" y="811"/>
                </a:lnTo>
                <a:lnTo>
                  <a:pt x="1814" y="808"/>
                </a:lnTo>
                <a:lnTo>
                  <a:pt x="1814" y="806"/>
                </a:lnTo>
                <a:lnTo>
                  <a:pt x="1812" y="804"/>
                </a:lnTo>
                <a:lnTo>
                  <a:pt x="1812" y="801"/>
                </a:lnTo>
                <a:lnTo>
                  <a:pt x="1812" y="801"/>
                </a:lnTo>
                <a:lnTo>
                  <a:pt x="1814" y="801"/>
                </a:lnTo>
                <a:lnTo>
                  <a:pt x="1814" y="801"/>
                </a:lnTo>
                <a:lnTo>
                  <a:pt x="1817" y="799"/>
                </a:lnTo>
                <a:lnTo>
                  <a:pt x="1819" y="794"/>
                </a:lnTo>
                <a:lnTo>
                  <a:pt x="1819" y="792"/>
                </a:lnTo>
                <a:lnTo>
                  <a:pt x="1741" y="792"/>
                </a:lnTo>
                <a:lnTo>
                  <a:pt x="1739" y="792"/>
                </a:lnTo>
                <a:lnTo>
                  <a:pt x="1732" y="794"/>
                </a:lnTo>
                <a:lnTo>
                  <a:pt x="1727" y="797"/>
                </a:lnTo>
                <a:lnTo>
                  <a:pt x="1725" y="799"/>
                </a:lnTo>
                <a:lnTo>
                  <a:pt x="1725" y="799"/>
                </a:lnTo>
                <a:lnTo>
                  <a:pt x="1727" y="797"/>
                </a:lnTo>
                <a:lnTo>
                  <a:pt x="1734" y="792"/>
                </a:lnTo>
                <a:lnTo>
                  <a:pt x="1484" y="792"/>
                </a:lnTo>
                <a:lnTo>
                  <a:pt x="1484" y="792"/>
                </a:lnTo>
                <a:lnTo>
                  <a:pt x="1481" y="797"/>
                </a:lnTo>
                <a:lnTo>
                  <a:pt x="1479" y="797"/>
                </a:lnTo>
                <a:lnTo>
                  <a:pt x="1472" y="797"/>
                </a:lnTo>
                <a:lnTo>
                  <a:pt x="1460" y="794"/>
                </a:lnTo>
                <a:lnTo>
                  <a:pt x="1446" y="794"/>
                </a:lnTo>
                <a:lnTo>
                  <a:pt x="1444" y="792"/>
                </a:lnTo>
                <a:lnTo>
                  <a:pt x="1439" y="792"/>
                </a:lnTo>
                <a:lnTo>
                  <a:pt x="1439" y="792"/>
                </a:lnTo>
                <a:lnTo>
                  <a:pt x="1415" y="792"/>
                </a:lnTo>
                <a:lnTo>
                  <a:pt x="1413" y="792"/>
                </a:lnTo>
                <a:lnTo>
                  <a:pt x="1406" y="794"/>
                </a:lnTo>
                <a:lnTo>
                  <a:pt x="1401" y="797"/>
                </a:lnTo>
                <a:lnTo>
                  <a:pt x="1396" y="799"/>
                </a:lnTo>
                <a:lnTo>
                  <a:pt x="1392" y="799"/>
                </a:lnTo>
                <a:lnTo>
                  <a:pt x="1387" y="797"/>
                </a:lnTo>
                <a:lnTo>
                  <a:pt x="1385" y="794"/>
                </a:lnTo>
                <a:lnTo>
                  <a:pt x="1382" y="792"/>
                </a:lnTo>
                <a:lnTo>
                  <a:pt x="865" y="792"/>
                </a:lnTo>
                <a:lnTo>
                  <a:pt x="865" y="794"/>
                </a:lnTo>
                <a:lnTo>
                  <a:pt x="863" y="799"/>
                </a:lnTo>
                <a:lnTo>
                  <a:pt x="860" y="801"/>
                </a:lnTo>
                <a:lnTo>
                  <a:pt x="855" y="799"/>
                </a:lnTo>
                <a:lnTo>
                  <a:pt x="853" y="797"/>
                </a:lnTo>
                <a:lnTo>
                  <a:pt x="851" y="792"/>
                </a:lnTo>
                <a:lnTo>
                  <a:pt x="827" y="792"/>
                </a:lnTo>
                <a:lnTo>
                  <a:pt x="827" y="792"/>
                </a:lnTo>
                <a:close/>
                <a:moveTo>
                  <a:pt x="1434" y="785"/>
                </a:moveTo>
                <a:lnTo>
                  <a:pt x="1434" y="785"/>
                </a:lnTo>
                <a:lnTo>
                  <a:pt x="1432" y="785"/>
                </a:lnTo>
                <a:lnTo>
                  <a:pt x="1427" y="787"/>
                </a:lnTo>
                <a:lnTo>
                  <a:pt x="1420" y="789"/>
                </a:lnTo>
                <a:lnTo>
                  <a:pt x="1415" y="792"/>
                </a:lnTo>
                <a:lnTo>
                  <a:pt x="1439" y="792"/>
                </a:lnTo>
                <a:lnTo>
                  <a:pt x="1437" y="789"/>
                </a:lnTo>
                <a:lnTo>
                  <a:pt x="1437" y="787"/>
                </a:lnTo>
                <a:lnTo>
                  <a:pt x="1437" y="785"/>
                </a:lnTo>
                <a:lnTo>
                  <a:pt x="1434" y="785"/>
                </a:lnTo>
                <a:lnTo>
                  <a:pt x="1434" y="785"/>
                </a:lnTo>
                <a:close/>
                <a:moveTo>
                  <a:pt x="1911" y="771"/>
                </a:moveTo>
                <a:lnTo>
                  <a:pt x="1911" y="771"/>
                </a:lnTo>
                <a:lnTo>
                  <a:pt x="1907" y="782"/>
                </a:lnTo>
                <a:lnTo>
                  <a:pt x="1904" y="787"/>
                </a:lnTo>
                <a:lnTo>
                  <a:pt x="1902" y="792"/>
                </a:lnTo>
                <a:lnTo>
                  <a:pt x="1999" y="792"/>
                </a:lnTo>
                <a:lnTo>
                  <a:pt x="1994" y="785"/>
                </a:lnTo>
                <a:lnTo>
                  <a:pt x="1992" y="778"/>
                </a:lnTo>
                <a:lnTo>
                  <a:pt x="1987" y="771"/>
                </a:lnTo>
                <a:lnTo>
                  <a:pt x="1911" y="771"/>
                </a:lnTo>
                <a:lnTo>
                  <a:pt x="1911" y="771"/>
                </a:lnTo>
                <a:close/>
                <a:moveTo>
                  <a:pt x="1829" y="771"/>
                </a:moveTo>
                <a:lnTo>
                  <a:pt x="1829" y="771"/>
                </a:lnTo>
                <a:lnTo>
                  <a:pt x="1829" y="773"/>
                </a:lnTo>
                <a:lnTo>
                  <a:pt x="1831" y="775"/>
                </a:lnTo>
                <a:lnTo>
                  <a:pt x="1833" y="778"/>
                </a:lnTo>
                <a:lnTo>
                  <a:pt x="1836" y="778"/>
                </a:lnTo>
                <a:lnTo>
                  <a:pt x="1843" y="775"/>
                </a:lnTo>
                <a:lnTo>
                  <a:pt x="1845" y="773"/>
                </a:lnTo>
                <a:lnTo>
                  <a:pt x="1848" y="771"/>
                </a:lnTo>
                <a:lnTo>
                  <a:pt x="1848" y="771"/>
                </a:lnTo>
                <a:lnTo>
                  <a:pt x="1829" y="771"/>
                </a:lnTo>
                <a:lnTo>
                  <a:pt x="1829" y="771"/>
                </a:lnTo>
                <a:close/>
                <a:moveTo>
                  <a:pt x="1791" y="771"/>
                </a:moveTo>
                <a:lnTo>
                  <a:pt x="1791" y="771"/>
                </a:lnTo>
                <a:lnTo>
                  <a:pt x="1777" y="778"/>
                </a:lnTo>
                <a:lnTo>
                  <a:pt x="1770" y="782"/>
                </a:lnTo>
                <a:lnTo>
                  <a:pt x="1763" y="785"/>
                </a:lnTo>
                <a:lnTo>
                  <a:pt x="1758" y="785"/>
                </a:lnTo>
                <a:lnTo>
                  <a:pt x="1748" y="787"/>
                </a:lnTo>
                <a:lnTo>
                  <a:pt x="1741" y="792"/>
                </a:lnTo>
                <a:lnTo>
                  <a:pt x="1819" y="792"/>
                </a:lnTo>
                <a:lnTo>
                  <a:pt x="1819" y="789"/>
                </a:lnTo>
                <a:lnTo>
                  <a:pt x="1819" y="785"/>
                </a:lnTo>
                <a:lnTo>
                  <a:pt x="1814" y="780"/>
                </a:lnTo>
                <a:lnTo>
                  <a:pt x="1805" y="771"/>
                </a:lnTo>
                <a:lnTo>
                  <a:pt x="1791" y="771"/>
                </a:lnTo>
                <a:lnTo>
                  <a:pt x="1791" y="771"/>
                </a:lnTo>
                <a:close/>
                <a:moveTo>
                  <a:pt x="1479" y="771"/>
                </a:moveTo>
                <a:lnTo>
                  <a:pt x="1479" y="771"/>
                </a:lnTo>
                <a:lnTo>
                  <a:pt x="1484" y="773"/>
                </a:lnTo>
                <a:lnTo>
                  <a:pt x="1489" y="775"/>
                </a:lnTo>
                <a:lnTo>
                  <a:pt x="1489" y="778"/>
                </a:lnTo>
                <a:lnTo>
                  <a:pt x="1489" y="782"/>
                </a:lnTo>
                <a:lnTo>
                  <a:pt x="1486" y="785"/>
                </a:lnTo>
                <a:lnTo>
                  <a:pt x="1484" y="789"/>
                </a:lnTo>
                <a:lnTo>
                  <a:pt x="1484" y="792"/>
                </a:lnTo>
                <a:lnTo>
                  <a:pt x="1734" y="792"/>
                </a:lnTo>
                <a:lnTo>
                  <a:pt x="1734" y="789"/>
                </a:lnTo>
                <a:lnTo>
                  <a:pt x="1746" y="780"/>
                </a:lnTo>
                <a:lnTo>
                  <a:pt x="1755" y="771"/>
                </a:lnTo>
                <a:lnTo>
                  <a:pt x="1758" y="771"/>
                </a:lnTo>
                <a:lnTo>
                  <a:pt x="1479" y="771"/>
                </a:lnTo>
                <a:lnTo>
                  <a:pt x="1479" y="771"/>
                </a:lnTo>
                <a:close/>
                <a:moveTo>
                  <a:pt x="858" y="771"/>
                </a:moveTo>
                <a:lnTo>
                  <a:pt x="858" y="771"/>
                </a:lnTo>
                <a:lnTo>
                  <a:pt x="860" y="773"/>
                </a:lnTo>
                <a:lnTo>
                  <a:pt x="863" y="778"/>
                </a:lnTo>
                <a:lnTo>
                  <a:pt x="863" y="785"/>
                </a:lnTo>
                <a:lnTo>
                  <a:pt x="863" y="787"/>
                </a:lnTo>
                <a:lnTo>
                  <a:pt x="863" y="792"/>
                </a:lnTo>
                <a:lnTo>
                  <a:pt x="1382" y="792"/>
                </a:lnTo>
                <a:lnTo>
                  <a:pt x="1382" y="789"/>
                </a:lnTo>
                <a:lnTo>
                  <a:pt x="1382" y="785"/>
                </a:lnTo>
                <a:lnTo>
                  <a:pt x="1385" y="782"/>
                </a:lnTo>
                <a:lnTo>
                  <a:pt x="1387" y="780"/>
                </a:lnTo>
                <a:lnTo>
                  <a:pt x="1389" y="780"/>
                </a:lnTo>
                <a:lnTo>
                  <a:pt x="1394" y="778"/>
                </a:lnTo>
                <a:lnTo>
                  <a:pt x="1401" y="775"/>
                </a:lnTo>
                <a:lnTo>
                  <a:pt x="1408" y="771"/>
                </a:lnTo>
                <a:lnTo>
                  <a:pt x="1408" y="771"/>
                </a:lnTo>
                <a:lnTo>
                  <a:pt x="858" y="771"/>
                </a:lnTo>
                <a:lnTo>
                  <a:pt x="858" y="771"/>
                </a:lnTo>
                <a:close/>
                <a:moveTo>
                  <a:pt x="804" y="771"/>
                </a:moveTo>
                <a:lnTo>
                  <a:pt x="804" y="771"/>
                </a:lnTo>
                <a:lnTo>
                  <a:pt x="811" y="778"/>
                </a:lnTo>
                <a:lnTo>
                  <a:pt x="815" y="782"/>
                </a:lnTo>
                <a:lnTo>
                  <a:pt x="820" y="785"/>
                </a:lnTo>
                <a:lnTo>
                  <a:pt x="825" y="785"/>
                </a:lnTo>
                <a:lnTo>
                  <a:pt x="825" y="789"/>
                </a:lnTo>
                <a:lnTo>
                  <a:pt x="827" y="792"/>
                </a:lnTo>
                <a:lnTo>
                  <a:pt x="848" y="792"/>
                </a:lnTo>
                <a:lnTo>
                  <a:pt x="848" y="789"/>
                </a:lnTo>
                <a:lnTo>
                  <a:pt x="848" y="785"/>
                </a:lnTo>
                <a:lnTo>
                  <a:pt x="848" y="780"/>
                </a:lnTo>
                <a:lnTo>
                  <a:pt x="846" y="773"/>
                </a:lnTo>
                <a:lnTo>
                  <a:pt x="844" y="771"/>
                </a:lnTo>
                <a:lnTo>
                  <a:pt x="804" y="771"/>
                </a:lnTo>
                <a:lnTo>
                  <a:pt x="804" y="771"/>
                </a:lnTo>
                <a:close/>
                <a:moveTo>
                  <a:pt x="1791" y="771"/>
                </a:moveTo>
                <a:lnTo>
                  <a:pt x="1805" y="771"/>
                </a:lnTo>
                <a:lnTo>
                  <a:pt x="1805" y="771"/>
                </a:lnTo>
                <a:lnTo>
                  <a:pt x="1791" y="771"/>
                </a:lnTo>
                <a:lnTo>
                  <a:pt x="1791" y="771"/>
                </a:lnTo>
                <a:lnTo>
                  <a:pt x="1791" y="771"/>
                </a:lnTo>
                <a:lnTo>
                  <a:pt x="1791" y="771"/>
                </a:lnTo>
                <a:close/>
                <a:moveTo>
                  <a:pt x="1921" y="754"/>
                </a:moveTo>
                <a:lnTo>
                  <a:pt x="1921" y="754"/>
                </a:lnTo>
                <a:lnTo>
                  <a:pt x="1916" y="756"/>
                </a:lnTo>
                <a:lnTo>
                  <a:pt x="1911" y="768"/>
                </a:lnTo>
                <a:lnTo>
                  <a:pt x="1911" y="771"/>
                </a:lnTo>
                <a:lnTo>
                  <a:pt x="1987" y="771"/>
                </a:lnTo>
                <a:lnTo>
                  <a:pt x="1987" y="768"/>
                </a:lnTo>
                <a:lnTo>
                  <a:pt x="1985" y="763"/>
                </a:lnTo>
                <a:lnTo>
                  <a:pt x="1980" y="759"/>
                </a:lnTo>
                <a:lnTo>
                  <a:pt x="1975" y="756"/>
                </a:lnTo>
                <a:lnTo>
                  <a:pt x="1973" y="756"/>
                </a:lnTo>
                <a:lnTo>
                  <a:pt x="1963" y="756"/>
                </a:lnTo>
                <a:lnTo>
                  <a:pt x="1959" y="759"/>
                </a:lnTo>
                <a:lnTo>
                  <a:pt x="1956" y="759"/>
                </a:lnTo>
                <a:lnTo>
                  <a:pt x="1952" y="756"/>
                </a:lnTo>
                <a:lnTo>
                  <a:pt x="1949" y="754"/>
                </a:lnTo>
                <a:lnTo>
                  <a:pt x="1947" y="754"/>
                </a:lnTo>
                <a:lnTo>
                  <a:pt x="1947" y="754"/>
                </a:lnTo>
                <a:lnTo>
                  <a:pt x="1921" y="754"/>
                </a:lnTo>
                <a:lnTo>
                  <a:pt x="1921" y="754"/>
                </a:lnTo>
                <a:close/>
                <a:moveTo>
                  <a:pt x="1826" y="754"/>
                </a:moveTo>
                <a:lnTo>
                  <a:pt x="1826" y="754"/>
                </a:lnTo>
                <a:lnTo>
                  <a:pt x="1826" y="756"/>
                </a:lnTo>
                <a:lnTo>
                  <a:pt x="1826" y="761"/>
                </a:lnTo>
                <a:lnTo>
                  <a:pt x="1826" y="766"/>
                </a:lnTo>
                <a:lnTo>
                  <a:pt x="1826" y="768"/>
                </a:lnTo>
                <a:lnTo>
                  <a:pt x="1829" y="771"/>
                </a:lnTo>
                <a:lnTo>
                  <a:pt x="1848" y="771"/>
                </a:lnTo>
                <a:lnTo>
                  <a:pt x="1855" y="768"/>
                </a:lnTo>
                <a:lnTo>
                  <a:pt x="1855" y="768"/>
                </a:lnTo>
                <a:lnTo>
                  <a:pt x="1857" y="766"/>
                </a:lnTo>
                <a:lnTo>
                  <a:pt x="1857" y="763"/>
                </a:lnTo>
                <a:lnTo>
                  <a:pt x="1855" y="761"/>
                </a:lnTo>
                <a:lnTo>
                  <a:pt x="1855" y="761"/>
                </a:lnTo>
                <a:lnTo>
                  <a:pt x="1855" y="759"/>
                </a:lnTo>
                <a:lnTo>
                  <a:pt x="1855" y="759"/>
                </a:lnTo>
                <a:lnTo>
                  <a:pt x="1859" y="759"/>
                </a:lnTo>
                <a:lnTo>
                  <a:pt x="1862" y="759"/>
                </a:lnTo>
                <a:lnTo>
                  <a:pt x="1866" y="756"/>
                </a:lnTo>
                <a:lnTo>
                  <a:pt x="1871" y="756"/>
                </a:lnTo>
                <a:lnTo>
                  <a:pt x="1874" y="754"/>
                </a:lnTo>
                <a:lnTo>
                  <a:pt x="1878" y="754"/>
                </a:lnTo>
                <a:lnTo>
                  <a:pt x="1881" y="754"/>
                </a:lnTo>
                <a:lnTo>
                  <a:pt x="1826" y="754"/>
                </a:lnTo>
                <a:lnTo>
                  <a:pt x="1826" y="754"/>
                </a:lnTo>
                <a:close/>
                <a:moveTo>
                  <a:pt x="1814" y="754"/>
                </a:moveTo>
                <a:lnTo>
                  <a:pt x="1814" y="754"/>
                </a:lnTo>
                <a:lnTo>
                  <a:pt x="1817" y="754"/>
                </a:lnTo>
                <a:lnTo>
                  <a:pt x="1817" y="754"/>
                </a:lnTo>
                <a:lnTo>
                  <a:pt x="1817" y="754"/>
                </a:lnTo>
                <a:lnTo>
                  <a:pt x="1814" y="754"/>
                </a:lnTo>
                <a:lnTo>
                  <a:pt x="1814" y="754"/>
                </a:lnTo>
                <a:close/>
                <a:moveTo>
                  <a:pt x="1453" y="754"/>
                </a:moveTo>
                <a:lnTo>
                  <a:pt x="1453" y="754"/>
                </a:lnTo>
                <a:lnTo>
                  <a:pt x="1463" y="761"/>
                </a:lnTo>
                <a:lnTo>
                  <a:pt x="1474" y="768"/>
                </a:lnTo>
                <a:lnTo>
                  <a:pt x="1479" y="771"/>
                </a:lnTo>
                <a:lnTo>
                  <a:pt x="1755" y="771"/>
                </a:lnTo>
                <a:lnTo>
                  <a:pt x="1770" y="761"/>
                </a:lnTo>
                <a:lnTo>
                  <a:pt x="1781" y="754"/>
                </a:lnTo>
                <a:lnTo>
                  <a:pt x="1453" y="754"/>
                </a:lnTo>
                <a:lnTo>
                  <a:pt x="1453" y="754"/>
                </a:lnTo>
                <a:close/>
                <a:moveTo>
                  <a:pt x="837" y="754"/>
                </a:moveTo>
                <a:lnTo>
                  <a:pt x="837" y="754"/>
                </a:lnTo>
                <a:lnTo>
                  <a:pt x="846" y="759"/>
                </a:lnTo>
                <a:lnTo>
                  <a:pt x="853" y="768"/>
                </a:lnTo>
                <a:lnTo>
                  <a:pt x="860" y="771"/>
                </a:lnTo>
                <a:lnTo>
                  <a:pt x="1408" y="771"/>
                </a:lnTo>
                <a:lnTo>
                  <a:pt x="1418" y="766"/>
                </a:lnTo>
                <a:lnTo>
                  <a:pt x="1427" y="759"/>
                </a:lnTo>
                <a:lnTo>
                  <a:pt x="1437" y="754"/>
                </a:lnTo>
                <a:lnTo>
                  <a:pt x="1439" y="754"/>
                </a:lnTo>
                <a:lnTo>
                  <a:pt x="837" y="754"/>
                </a:lnTo>
                <a:lnTo>
                  <a:pt x="837" y="754"/>
                </a:lnTo>
                <a:close/>
                <a:moveTo>
                  <a:pt x="770" y="754"/>
                </a:moveTo>
                <a:lnTo>
                  <a:pt x="770" y="754"/>
                </a:lnTo>
                <a:lnTo>
                  <a:pt x="773" y="754"/>
                </a:lnTo>
                <a:lnTo>
                  <a:pt x="775" y="756"/>
                </a:lnTo>
                <a:lnTo>
                  <a:pt x="782" y="756"/>
                </a:lnTo>
                <a:lnTo>
                  <a:pt x="792" y="761"/>
                </a:lnTo>
                <a:lnTo>
                  <a:pt x="804" y="768"/>
                </a:lnTo>
                <a:lnTo>
                  <a:pt x="804" y="771"/>
                </a:lnTo>
                <a:lnTo>
                  <a:pt x="846" y="771"/>
                </a:lnTo>
                <a:lnTo>
                  <a:pt x="846" y="771"/>
                </a:lnTo>
                <a:lnTo>
                  <a:pt x="841" y="768"/>
                </a:lnTo>
                <a:lnTo>
                  <a:pt x="839" y="768"/>
                </a:lnTo>
                <a:lnTo>
                  <a:pt x="832" y="766"/>
                </a:lnTo>
                <a:lnTo>
                  <a:pt x="830" y="763"/>
                </a:lnTo>
                <a:lnTo>
                  <a:pt x="825" y="761"/>
                </a:lnTo>
                <a:lnTo>
                  <a:pt x="822" y="759"/>
                </a:lnTo>
                <a:lnTo>
                  <a:pt x="820" y="756"/>
                </a:lnTo>
                <a:lnTo>
                  <a:pt x="818" y="754"/>
                </a:lnTo>
                <a:lnTo>
                  <a:pt x="818" y="754"/>
                </a:lnTo>
                <a:lnTo>
                  <a:pt x="770" y="754"/>
                </a:lnTo>
                <a:lnTo>
                  <a:pt x="770" y="754"/>
                </a:lnTo>
                <a:close/>
                <a:moveTo>
                  <a:pt x="1933" y="733"/>
                </a:moveTo>
                <a:lnTo>
                  <a:pt x="1933" y="733"/>
                </a:lnTo>
                <a:lnTo>
                  <a:pt x="1933" y="735"/>
                </a:lnTo>
                <a:lnTo>
                  <a:pt x="1933" y="737"/>
                </a:lnTo>
                <a:lnTo>
                  <a:pt x="1930" y="742"/>
                </a:lnTo>
                <a:lnTo>
                  <a:pt x="1923" y="749"/>
                </a:lnTo>
                <a:lnTo>
                  <a:pt x="1921" y="754"/>
                </a:lnTo>
                <a:lnTo>
                  <a:pt x="1947" y="754"/>
                </a:lnTo>
                <a:lnTo>
                  <a:pt x="1944" y="749"/>
                </a:lnTo>
                <a:lnTo>
                  <a:pt x="1942" y="749"/>
                </a:lnTo>
                <a:lnTo>
                  <a:pt x="1940" y="749"/>
                </a:lnTo>
                <a:lnTo>
                  <a:pt x="1937" y="749"/>
                </a:lnTo>
                <a:lnTo>
                  <a:pt x="1935" y="749"/>
                </a:lnTo>
                <a:lnTo>
                  <a:pt x="1935" y="752"/>
                </a:lnTo>
                <a:lnTo>
                  <a:pt x="1935" y="749"/>
                </a:lnTo>
                <a:lnTo>
                  <a:pt x="1935" y="749"/>
                </a:lnTo>
                <a:lnTo>
                  <a:pt x="1937" y="745"/>
                </a:lnTo>
                <a:lnTo>
                  <a:pt x="1940" y="737"/>
                </a:lnTo>
                <a:lnTo>
                  <a:pt x="1944" y="735"/>
                </a:lnTo>
                <a:lnTo>
                  <a:pt x="1944" y="733"/>
                </a:lnTo>
                <a:lnTo>
                  <a:pt x="1933" y="733"/>
                </a:lnTo>
                <a:lnTo>
                  <a:pt x="1933" y="733"/>
                </a:lnTo>
                <a:close/>
                <a:moveTo>
                  <a:pt x="766" y="733"/>
                </a:moveTo>
                <a:lnTo>
                  <a:pt x="766" y="733"/>
                </a:lnTo>
                <a:lnTo>
                  <a:pt x="766" y="737"/>
                </a:lnTo>
                <a:lnTo>
                  <a:pt x="766" y="742"/>
                </a:lnTo>
                <a:lnTo>
                  <a:pt x="768" y="749"/>
                </a:lnTo>
                <a:lnTo>
                  <a:pt x="770" y="754"/>
                </a:lnTo>
                <a:lnTo>
                  <a:pt x="818" y="754"/>
                </a:lnTo>
                <a:lnTo>
                  <a:pt x="815" y="749"/>
                </a:lnTo>
                <a:lnTo>
                  <a:pt x="813" y="745"/>
                </a:lnTo>
                <a:lnTo>
                  <a:pt x="811" y="742"/>
                </a:lnTo>
                <a:lnTo>
                  <a:pt x="811" y="737"/>
                </a:lnTo>
                <a:lnTo>
                  <a:pt x="811" y="737"/>
                </a:lnTo>
                <a:lnTo>
                  <a:pt x="813" y="737"/>
                </a:lnTo>
                <a:lnTo>
                  <a:pt x="813" y="737"/>
                </a:lnTo>
                <a:lnTo>
                  <a:pt x="818" y="737"/>
                </a:lnTo>
                <a:lnTo>
                  <a:pt x="820" y="740"/>
                </a:lnTo>
                <a:lnTo>
                  <a:pt x="825" y="745"/>
                </a:lnTo>
                <a:lnTo>
                  <a:pt x="827" y="747"/>
                </a:lnTo>
                <a:lnTo>
                  <a:pt x="832" y="749"/>
                </a:lnTo>
                <a:lnTo>
                  <a:pt x="837" y="752"/>
                </a:lnTo>
                <a:lnTo>
                  <a:pt x="837" y="754"/>
                </a:lnTo>
                <a:lnTo>
                  <a:pt x="1439" y="754"/>
                </a:lnTo>
                <a:lnTo>
                  <a:pt x="1446" y="749"/>
                </a:lnTo>
                <a:lnTo>
                  <a:pt x="1453" y="752"/>
                </a:lnTo>
                <a:lnTo>
                  <a:pt x="1453" y="754"/>
                </a:lnTo>
                <a:lnTo>
                  <a:pt x="1781" y="754"/>
                </a:lnTo>
                <a:lnTo>
                  <a:pt x="1786" y="749"/>
                </a:lnTo>
                <a:lnTo>
                  <a:pt x="1793" y="745"/>
                </a:lnTo>
                <a:lnTo>
                  <a:pt x="1803" y="747"/>
                </a:lnTo>
                <a:lnTo>
                  <a:pt x="1812" y="752"/>
                </a:lnTo>
                <a:lnTo>
                  <a:pt x="1814" y="754"/>
                </a:lnTo>
                <a:lnTo>
                  <a:pt x="1817" y="754"/>
                </a:lnTo>
                <a:lnTo>
                  <a:pt x="1817" y="752"/>
                </a:lnTo>
                <a:lnTo>
                  <a:pt x="1819" y="749"/>
                </a:lnTo>
                <a:lnTo>
                  <a:pt x="1822" y="747"/>
                </a:lnTo>
                <a:lnTo>
                  <a:pt x="1824" y="747"/>
                </a:lnTo>
                <a:lnTo>
                  <a:pt x="1826" y="745"/>
                </a:lnTo>
                <a:lnTo>
                  <a:pt x="1826" y="747"/>
                </a:lnTo>
                <a:lnTo>
                  <a:pt x="1826" y="749"/>
                </a:lnTo>
                <a:lnTo>
                  <a:pt x="1826" y="752"/>
                </a:lnTo>
                <a:lnTo>
                  <a:pt x="1826" y="754"/>
                </a:lnTo>
                <a:lnTo>
                  <a:pt x="1878" y="754"/>
                </a:lnTo>
                <a:lnTo>
                  <a:pt x="1888" y="749"/>
                </a:lnTo>
                <a:lnTo>
                  <a:pt x="1892" y="745"/>
                </a:lnTo>
                <a:lnTo>
                  <a:pt x="1900" y="742"/>
                </a:lnTo>
                <a:lnTo>
                  <a:pt x="1904" y="740"/>
                </a:lnTo>
                <a:lnTo>
                  <a:pt x="1907" y="737"/>
                </a:lnTo>
                <a:lnTo>
                  <a:pt x="1911" y="737"/>
                </a:lnTo>
                <a:lnTo>
                  <a:pt x="1914" y="733"/>
                </a:lnTo>
                <a:lnTo>
                  <a:pt x="766" y="733"/>
                </a:lnTo>
                <a:lnTo>
                  <a:pt x="766" y="733"/>
                </a:lnTo>
                <a:close/>
                <a:moveTo>
                  <a:pt x="763" y="712"/>
                </a:moveTo>
                <a:lnTo>
                  <a:pt x="763" y="712"/>
                </a:lnTo>
                <a:lnTo>
                  <a:pt x="766" y="714"/>
                </a:lnTo>
                <a:lnTo>
                  <a:pt x="766" y="721"/>
                </a:lnTo>
                <a:lnTo>
                  <a:pt x="768" y="723"/>
                </a:lnTo>
                <a:lnTo>
                  <a:pt x="766" y="730"/>
                </a:lnTo>
                <a:lnTo>
                  <a:pt x="766" y="733"/>
                </a:lnTo>
                <a:lnTo>
                  <a:pt x="1914" y="733"/>
                </a:lnTo>
                <a:lnTo>
                  <a:pt x="1914" y="733"/>
                </a:lnTo>
                <a:lnTo>
                  <a:pt x="1918" y="728"/>
                </a:lnTo>
                <a:lnTo>
                  <a:pt x="1921" y="723"/>
                </a:lnTo>
                <a:lnTo>
                  <a:pt x="1923" y="723"/>
                </a:lnTo>
                <a:lnTo>
                  <a:pt x="1930" y="723"/>
                </a:lnTo>
                <a:lnTo>
                  <a:pt x="1930" y="726"/>
                </a:lnTo>
                <a:lnTo>
                  <a:pt x="1933" y="730"/>
                </a:lnTo>
                <a:lnTo>
                  <a:pt x="1933" y="733"/>
                </a:lnTo>
                <a:lnTo>
                  <a:pt x="1944" y="733"/>
                </a:lnTo>
                <a:lnTo>
                  <a:pt x="1944" y="730"/>
                </a:lnTo>
                <a:lnTo>
                  <a:pt x="1947" y="726"/>
                </a:lnTo>
                <a:lnTo>
                  <a:pt x="1952" y="721"/>
                </a:lnTo>
                <a:lnTo>
                  <a:pt x="1952" y="719"/>
                </a:lnTo>
                <a:lnTo>
                  <a:pt x="1954" y="714"/>
                </a:lnTo>
                <a:lnTo>
                  <a:pt x="1954" y="712"/>
                </a:lnTo>
                <a:lnTo>
                  <a:pt x="1583" y="712"/>
                </a:lnTo>
                <a:lnTo>
                  <a:pt x="1581" y="716"/>
                </a:lnTo>
                <a:lnTo>
                  <a:pt x="1576" y="719"/>
                </a:lnTo>
                <a:lnTo>
                  <a:pt x="1569" y="721"/>
                </a:lnTo>
                <a:lnTo>
                  <a:pt x="1564" y="721"/>
                </a:lnTo>
                <a:lnTo>
                  <a:pt x="1559" y="719"/>
                </a:lnTo>
                <a:lnTo>
                  <a:pt x="1555" y="719"/>
                </a:lnTo>
                <a:lnTo>
                  <a:pt x="1552" y="719"/>
                </a:lnTo>
                <a:lnTo>
                  <a:pt x="1550" y="719"/>
                </a:lnTo>
                <a:lnTo>
                  <a:pt x="1548" y="714"/>
                </a:lnTo>
                <a:lnTo>
                  <a:pt x="1548" y="712"/>
                </a:lnTo>
                <a:lnTo>
                  <a:pt x="763" y="712"/>
                </a:lnTo>
                <a:lnTo>
                  <a:pt x="763" y="712"/>
                </a:lnTo>
                <a:close/>
                <a:moveTo>
                  <a:pt x="716" y="712"/>
                </a:moveTo>
                <a:lnTo>
                  <a:pt x="716" y="712"/>
                </a:lnTo>
                <a:lnTo>
                  <a:pt x="718" y="714"/>
                </a:lnTo>
                <a:lnTo>
                  <a:pt x="726" y="716"/>
                </a:lnTo>
                <a:lnTo>
                  <a:pt x="728" y="714"/>
                </a:lnTo>
                <a:lnTo>
                  <a:pt x="728" y="712"/>
                </a:lnTo>
                <a:lnTo>
                  <a:pt x="716" y="712"/>
                </a:lnTo>
                <a:lnTo>
                  <a:pt x="716" y="712"/>
                </a:lnTo>
                <a:close/>
                <a:moveTo>
                  <a:pt x="1581" y="695"/>
                </a:moveTo>
                <a:lnTo>
                  <a:pt x="1581" y="695"/>
                </a:lnTo>
                <a:lnTo>
                  <a:pt x="1583" y="695"/>
                </a:lnTo>
                <a:lnTo>
                  <a:pt x="1583" y="709"/>
                </a:lnTo>
                <a:lnTo>
                  <a:pt x="1583" y="712"/>
                </a:lnTo>
                <a:lnTo>
                  <a:pt x="1954" y="712"/>
                </a:lnTo>
                <a:lnTo>
                  <a:pt x="1959" y="709"/>
                </a:lnTo>
                <a:lnTo>
                  <a:pt x="1961" y="704"/>
                </a:lnTo>
                <a:lnTo>
                  <a:pt x="1961" y="700"/>
                </a:lnTo>
                <a:lnTo>
                  <a:pt x="1961" y="697"/>
                </a:lnTo>
                <a:lnTo>
                  <a:pt x="1961" y="695"/>
                </a:lnTo>
                <a:lnTo>
                  <a:pt x="1581" y="695"/>
                </a:lnTo>
                <a:lnTo>
                  <a:pt x="1581" y="695"/>
                </a:lnTo>
                <a:close/>
                <a:moveTo>
                  <a:pt x="740" y="695"/>
                </a:moveTo>
                <a:lnTo>
                  <a:pt x="740" y="695"/>
                </a:lnTo>
                <a:lnTo>
                  <a:pt x="740" y="695"/>
                </a:lnTo>
                <a:lnTo>
                  <a:pt x="744" y="697"/>
                </a:lnTo>
                <a:lnTo>
                  <a:pt x="747" y="700"/>
                </a:lnTo>
                <a:lnTo>
                  <a:pt x="752" y="702"/>
                </a:lnTo>
                <a:lnTo>
                  <a:pt x="754" y="704"/>
                </a:lnTo>
                <a:lnTo>
                  <a:pt x="759" y="709"/>
                </a:lnTo>
                <a:lnTo>
                  <a:pt x="761" y="712"/>
                </a:lnTo>
                <a:lnTo>
                  <a:pt x="1548" y="712"/>
                </a:lnTo>
                <a:lnTo>
                  <a:pt x="1545" y="712"/>
                </a:lnTo>
                <a:lnTo>
                  <a:pt x="1545" y="709"/>
                </a:lnTo>
                <a:lnTo>
                  <a:pt x="1545" y="704"/>
                </a:lnTo>
                <a:lnTo>
                  <a:pt x="1548" y="704"/>
                </a:lnTo>
                <a:lnTo>
                  <a:pt x="1550" y="702"/>
                </a:lnTo>
                <a:lnTo>
                  <a:pt x="1550" y="697"/>
                </a:lnTo>
                <a:lnTo>
                  <a:pt x="1550" y="695"/>
                </a:lnTo>
                <a:lnTo>
                  <a:pt x="740" y="695"/>
                </a:lnTo>
                <a:lnTo>
                  <a:pt x="740" y="695"/>
                </a:lnTo>
                <a:close/>
                <a:moveTo>
                  <a:pt x="690" y="695"/>
                </a:moveTo>
                <a:lnTo>
                  <a:pt x="690" y="695"/>
                </a:lnTo>
                <a:lnTo>
                  <a:pt x="693" y="697"/>
                </a:lnTo>
                <a:lnTo>
                  <a:pt x="707" y="709"/>
                </a:lnTo>
                <a:lnTo>
                  <a:pt x="716" y="712"/>
                </a:lnTo>
                <a:lnTo>
                  <a:pt x="726" y="712"/>
                </a:lnTo>
                <a:lnTo>
                  <a:pt x="728" y="709"/>
                </a:lnTo>
                <a:lnTo>
                  <a:pt x="728" y="704"/>
                </a:lnTo>
                <a:lnTo>
                  <a:pt x="726" y="700"/>
                </a:lnTo>
                <a:lnTo>
                  <a:pt x="726" y="695"/>
                </a:lnTo>
                <a:lnTo>
                  <a:pt x="726" y="695"/>
                </a:lnTo>
                <a:lnTo>
                  <a:pt x="690" y="695"/>
                </a:lnTo>
                <a:lnTo>
                  <a:pt x="690" y="695"/>
                </a:lnTo>
                <a:close/>
                <a:moveTo>
                  <a:pt x="1578" y="674"/>
                </a:moveTo>
                <a:lnTo>
                  <a:pt x="1578" y="674"/>
                </a:lnTo>
                <a:lnTo>
                  <a:pt x="1578" y="674"/>
                </a:lnTo>
                <a:lnTo>
                  <a:pt x="1578" y="683"/>
                </a:lnTo>
                <a:lnTo>
                  <a:pt x="1581" y="695"/>
                </a:lnTo>
                <a:lnTo>
                  <a:pt x="1961" y="695"/>
                </a:lnTo>
                <a:lnTo>
                  <a:pt x="1961" y="695"/>
                </a:lnTo>
                <a:lnTo>
                  <a:pt x="1961" y="693"/>
                </a:lnTo>
                <a:lnTo>
                  <a:pt x="1954" y="688"/>
                </a:lnTo>
                <a:lnTo>
                  <a:pt x="1947" y="686"/>
                </a:lnTo>
                <a:lnTo>
                  <a:pt x="1937" y="683"/>
                </a:lnTo>
                <a:lnTo>
                  <a:pt x="1933" y="678"/>
                </a:lnTo>
                <a:lnTo>
                  <a:pt x="1930" y="676"/>
                </a:lnTo>
                <a:lnTo>
                  <a:pt x="1930" y="674"/>
                </a:lnTo>
                <a:lnTo>
                  <a:pt x="1578" y="674"/>
                </a:lnTo>
                <a:lnTo>
                  <a:pt x="1578" y="674"/>
                </a:lnTo>
                <a:close/>
                <a:moveTo>
                  <a:pt x="728" y="674"/>
                </a:moveTo>
                <a:lnTo>
                  <a:pt x="728" y="674"/>
                </a:lnTo>
                <a:lnTo>
                  <a:pt x="730" y="678"/>
                </a:lnTo>
                <a:lnTo>
                  <a:pt x="733" y="686"/>
                </a:lnTo>
                <a:lnTo>
                  <a:pt x="737" y="693"/>
                </a:lnTo>
                <a:lnTo>
                  <a:pt x="740" y="695"/>
                </a:lnTo>
                <a:lnTo>
                  <a:pt x="1550" y="695"/>
                </a:lnTo>
                <a:lnTo>
                  <a:pt x="1550" y="695"/>
                </a:lnTo>
                <a:lnTo>
                  <a:pt x="1550" y="688"/>
                </a:lnTo>
                <a:lnTo>
                  <a:pt x="1548" y="683"/>
                </a:lnTo>
                <a:lnTo>
                  <a:pt x="1548" y="678"/>
                </a:lnTo>
                <a:lnTo>
                  <a:pt x="1545" y="678"/>
                </a:lnTo>
                <a:lnTo>
                  <a:pt x="1545" y="676"/>
                </a:lnTo>
                <a:lnTo>
                  <a:pt x="1545" y="678"/>
                </a:lnTo>
                <a:lnTo>
                  <a:pt x="1543" y="678"/>
                </a:lnTo>
                <a:lnTo>
                  <a:pt x="1540" y="681"/>
                </a:lnTo>
                <a:lnTo>
                  <a:pt x="1540" y="683"/>
                </a:lnTo>
                <a:lnTo>
                  <a:pt x="1538" y="688"/>
                </a:lnTo>
                <a:lnTo>
                  <a:pt x="1536" y="690"/>
                </a:lnTo>
                <a:lnTo>
                  <a:pt x="1533" y="693"/>
                </a:lnTo>
                <a:lnTo>
                  <a:pt x="1531" y="695"/>
                </a:lnTo>
                <a:lnTo>
                  <a:pt x="1531" y="693"/>
                </a:lnTo>
                <a:lnTo>
                  <a:pt x="1531" y="688"/>
                </a:lnTo>
                <a:lnTo>
                  <a:pt x="1531" y="681"/>
                </a:lnTo>
                <a:lnTo>
                  <a:pt x="1529" y="678"/>
                </a:lnTo>
                <a:lnTo>
                  <a:pt x="1529" y="674"/>
                </a:lnTo>
                <a:lnTo>
                  <a:pt x="728" y="674"/>
                </a:lnTo>
                <a:lnTo>
                  <a:pt x="728" y="674"/>
                </a:lnTo>
                <a:close/>
                <a:moveTo>
                  <a:pt x="685" y="674"/>
                </a:moveTo>
                <a:lnTo>
                  <a:pt x="685" y="674"/>
                </a:lnTo>
                <a:lnTo>
                  <a:pt x="685" y="678"/>
                </a:lnTo>
                <a:lnTo>
                  <a:pt x="688" y="693"/>
                </a:lnTo>
                <a:lnTo>
                  <a:pt x="690" y="695"/>
                </a:lnTo>
                <a:lnTo>
                  <a:pt x="726" y="695"/>
                </a:lnTo>
                <a:lnTo>
                  <a:pt x="723" y="690"/>
                </a:lnTo>
                <a:lnTo>
                  <a:pt x="723" y="686"/>
                </a:lnTo>
                <a:lnTo>
                  <a:pt x="718" y="683"/>
                </a:lnTo>
                <a:lnTo>
                  <a:pt x="716" y="681"/>
                </a:lnTo>
                <a:lnTo>
                  <a:pt x="714" y="678"/>
                </a:lnTo>
                <a:lnTo>
                  <a:pt x="714" y="676"/>
                </a:lnTo>
                <a:lnTo>
                  <a:pt x="714" y="674"/>
                </a:lnTo>
                <a:lnTo>
                  <a:pt x="685" y="674"/>
                </a:lnTo>
                <a:lnTo>
                  <a:pt x="685" y="674"/>
                </a:lnTo>
                <a:close/>
                <a:moveTo>
                  <a:pt x="187" y="674"/>
                </a:moveTo>
                <a:lnTo>
                  <a:pt x="187" y="674"/>
                </a:lnTo>
                <a:lnTo>
                  <a:pt x="187" y="674"/>
                </a:lnTo>
                <a:lnTo>
                  <a:pt x="187" y="674"/>
                </a:lnTo>
                <a:lnTo>
                  <a:pt x="187" y="674"/>
                </a:lnTo>
                <a:lnTo>
                  <a:pt x="187" y="674"/>
                </a:lnTo>
                <a:close/>
                <a:moveTo>
                  <a:pt x="1566" y="655"/>
                </a:moveTo>
                <a:lnTo>
                  <a:pt x="1566" y="655"/>
                </a:lnTo>
                <a:lnTo>
                  <a:pt x="1566" y="655"/>
                </a:lnTo>
                <a:lnTo>
                  <a:pt x="1569" y="660"/>
                </a:lnTo>
                <a:lnTo>
                  <a:pt x="1574" y="664"/>
                </a:lnTo>
                <a:lnTo>
                  <a:pt x="1576" y="669"/>
                </a:lnTo>
                <a:lnTo>
                  <a:pt x="1578" y="674"/>
                </a:lnTo>
                <a:lnTo>
                  <a:pt x="1930" y="674"/>
                </a:lnTo>
                <a:lnTo>
                  <a:pt x="1928" y="671"/>
                </a:lnTo>
                <a:lnTo>
                  <a:pt x="1923" y="662"/>
                </a:lnTo>
                <a:lnTo>
                  <a:pt x="1916" y="655"/>
                </a:lnTo>
                <a:lnTo>
                  <a:pt x="1566" y="655"/>
                </a:lnTo>
                <a:lnTo>
                  <a:pt x="1566" y="655"/>
                </a:lnTo>
                <a:close/>
                <a:moveTo>
                  <a:pt x="685" y="655"/>
                </a:moveTo>
                <a:lnTo>
                  <a:pt x="685" y="655"/>
                </a:lnTo>
                <a:lnTo>
                  <a:pt x="685" y="657"/>
                </a:lnTo>
                <a:lnTo>
                  <a:pt x="685" y="667"/>
                </a:lnTo>
                <a:lnTo>
                  <a:pt x="685" y="674"/>
                </a:lnTo>
                <a:lnTo>
                  <a:pt x="714" y="674"/>
                </a:lnTo>
                <a:lnTo>
                  <a:pt x="714" y="671"/>
                </a:lnTo>
                <a:lnTo>
                  <a:pt x="714" y="667"/>
                </a:lnTo>
                <a:lnTo>
                  <a:pt x="714" y="662"/>
                </a:lnTo>
                <a:lnTo>
                  <a:pt x="714" y="662"/>
                </a:lnTo>
                <a:lnTo>
                  <a:pt x="714" y="660"/>
                </a:lnTo>
                <a:lnTo>
                  <a:pt x="716" y="660"/>
                </a:lnTo>
                <a:lnTo>
                  <a:pt x="718" y="660"/>
                </a:lnTo>
                <a:lnTo>
                  <a:pt x="723" y="662"/>
                </a:lnTo>
                <a:lnTo>
                  <a:pt x="726" y="667"/>
                </a:lnTo>
                <a:lnTo>
                  <a:pt x="728" y="674"/>
                </a:lnTo>
                <a:lnTo>
                  <a:pt x="728" y="674"/>
                </a:lnTo>
                <a:lnTo>
                  <a:pt x="1526" y="674"/>
                </a:lnTo>
                <a:lnTo>
                  <a:pt x="1526" y="674"/>
                </a:lnTo>
                <a:lnTo>
                  <a:pt x="1526" y="669"/>
                </a:lnTo>
                <a:lnTo>
                  <a:pt x="1524" y="667"/>
                </a:lnTo>
                <a:lnTo>
                  <a:pt x="1524" y="662"/>
                </a:lnTo>
                <a:lnTo>
                  <a:pt x="1522" y="655"/>
                </a:lnTo>
                <a:lnTo>
                  <a:pt x="1522" y="655"/>
                </a:lnTo>
                <a:lnTo>
                  <a:pt x="685" y="655"/>
                </a:lnTo>
                <a:lnTo>
                  <a:pt x="685" y="655"/>
                </a:lnTo>
                <a:close/>
                <a:moveTo>
                  <a:pt x="189" y="655"/>
                </a:moveTo>
                <a:lnTo>
                  <a:pt x="189" y="655"/>
                </a:lnTo>
                <a:lnTo>
                  <a:pt x="182" y="657"/>
                </a:lnTo>
                <a:lnTo>
                  <a:pt x="180" y="657"/>
                </a:lnTo>
                <a:lnTo>
                  <a:pt x="178" y="660"/>
                </a:lnTo>
                <a:lnTo>
                  <a:pt x="178" y="662"/>
                </a:lnTo>
                <a:lnTo>
                  <a:pt x="178" y="664"/>
                </a:lnTo>
                <a:lnTo>
                  <a:pt x="178" y="669"/>
                </a:lnTo>
                <a:lnTo>
                  <a:pt x="178" y="671"/>
                </a:lnTo>
                <a:lnTo>
                  <a:pt x="182" y="674"/>
                </a:lnTo>
                <a:lnTo>
                  <a:pt x="187" y="674"/>
                </a:lnTo>
                <a:lnTo>
                  <a:pt x="187" y="674"/>
                </a:lnTo>
                <a:lnTo>
                  <a:pt x="196" y="671"/>
                </a:lnTo>
                <a:lnTo>
                  <a:pt x="215" y="664"/>
                </a:lnTo>
                <a:lnTo>
                  <a:pt x="232" y="660"/>
                </a:lnTo>
                <a:lnTo>
                  <a:pt x="239" y="655"/>
                </a:lnTo>
                <a:lnTo>
                  <a:pt x="189" y="655"/>
                </a:lnTo>
                <a:lnTo>
                  <a:pt x="189" y="655"/>
                </a:lnTo>
                <a:close/>
                <a:moveTo>
                  <a:pt x="1609" y="634"/>
                </a:moveTo>
                <a:lnTo>
                  <a:pt x="1609" y="634"/>
                </a:lnTo>
                <a:lnTo>
                  <a:pt x="1609" y="636"/>
                </a:lnTo>
                <a:lnTo>
                  <a:pt x="1604" y="643"/>
                </a:lnTo>
                <a:lnTo>
                  <a:pt x="1600" y="648"/>
                </a:lnTo>
                <a:lnTo>
                  <a:pt x="1595" y="648"/>
                </a:lnTo>
                <a:lnTo>
                  <a:pt x="1590" y="650"/>
                </a:lnTo>
                <a:lnTo>
                  <a:pt x="1588" y="652"/>
                </a:lnTo>
                <a:lnTo>
                  <a:pt x="1583" y="650"/>
                </a:lnTo>
                <a:lnTo>
                  <a:pt x="1581" y="648"/>
                </a:lnTo>
                <a:lnTo>
                  <a:pt x="1576" y="645"/>
                </a:lnTo>
                <a:lnTo>
                  <a:pt x="1574" y="643"/>
                </a:lnTo>
                <a:lnTo>
                  <a:pt x="1569" y="643"/>
                </a:lnTo>
                <a:lnTo>
                  <a:pt x="1566" y="643"/>
                </a:lnTo>
                <a:lnTo>
                  <a:pt x="1564" y="645"/>
                </a:lnTo>
                <a:lnTo>
                  <a:pt x="1562" y="648"/>
                </a:lnTo>
                <a:lnTo>
                  <a:pt x="1564" y="650"/>
                </a:lnTo>
                <a:lnTo>
                  <a:pt x="1566" y="655"/>
                </a:lnTo>
                <a:lnTo>
                  <a:pt x="1916" y="655"/>
                </a:lnTo>
                <a:lnTo>
                  <a:pt x="1914" y="652"/>
                </a:lnTo>
                <a:lnTo>
                  <a:pt x="1904" y="648"/>
                </a:lnTo>
                <a:lnTo>
                  <a:pt x="1897" y="643"/>
                </a:lnTo>
                <a:lnTo>
                  <a:pt x="1895" y="643"/>
                </a:lnTo>
                <a:lnTo>
                  <a:pt x="1890" y="643"/>
                </a:lnTo>
                <a:lnTo>
                  <a:pt x="1885" y="643"/>
                </a:lnTo>
                <a:lnTo>
                  <a:pt x="1881" y="643"/>
                </a:lnTo>
                <a:lnTo>
                  <a:pt x="1876" y="641"/>
                </a:lnTo>
                <a:lnTo>
                  <a:pt x="1874" y="638"/>
                </a:lnTo>
                <a:lnTo>
                  <a:pt x="1871" y="634"/>
                </a:lnTo>
                <a:lnTo>
                  <a:pt x="1871" y="634"/>
                </a:lnTo>
                <a:lnTo>
                  <a:pt x="1609" y="634"/>
                </a:lnTo>
                <a:lnTo>
                  <a:pt x="1609" y="634"/>
                </a:lnTo>
                <a:close/>
                <a:moveTo>
                  <a:pt x="667" y="634"/>
                </a:moveTo>
                <a:lnTo>
                  <a:pt x="667" y="634"/>
                </a:lnTo>
                <a:lnTo>
                  <a:pt x="669" y="636"/>
                </a:lnTo>
                <a:lnTo>
                  <a:pt x="674" y="638"/>
                </a:lnTo>
                <a:lnTo>
                  <a:pt x="681" y="643"/>
                </a:lnTo>
                <a:lnTo>
                  <a:pt x="685" y="648"/>
                </a:lnTo>
                <a:lnTo>
                  <a:pt x="685" y="650"/>
                </a:lnTo>
                <a:lnTo>
                  <a:pt x="685" y="655"/>
                </a:lnTo>
                <a:lnTo>
                  <a:pt x="1522" y="655"/>
                </a:lnTo>
                <a:lnTo>
                  <a:pt x="1519" y="650"/>
                </a:lnTo>
                <a:lnTo>
                  <a:pt x="1515" y="648"/>
                </a:lnTo>
                <a:lnTo>
                  <a:pt x="1510" y="648"/>
                </a:lnTo>
                <a:lnTo>
                  <a:pt x="1503" y="648"/>
                </a:lnTo>
                <a:lnTo>
                  <a:pt x="1489" y="648"/>
                </a:lnTo>
                <a:lnTo>
                  <a:pt x="1472" y="645"/>
                </a:lnTo>
                <a:lnTo>
                  <a:pt x="1451" y="638"/>
                </a:lnTo>
                <a:lnTo>
                  <a:pt x="1437" y="634"/>
                </a:lnTo>
                <a:lnTo>
                  <a:pt x="667" y="634"/>
                </a:lnTo>
                <a:lnTo>
                  <a:pt x="667" y="634"/>
                </a:lnTo>
                <a:close/>
                <a:moveTo>
                  <a:pt x="338" y="634"/>
                </a:moveTo>
                <a:lnTo>
                  <a:pt x="338" y="634"/>
                </a:lnTo>
                <a:lnTo>
                  <a:pt x="338" y="634"/>
                </a:lnTo>
                <a:lnTo>
                  <a:pt x="345" y="636"/>
                </a:lnTo>
                <a:lnTo>
                  <a:pt x="348" y="634"/>
                </a:lnTo>
                <a:lnTo>
                  <a:pt x="338" y="634"/>
                </a:lnTo>
                <a:lnTo>
                  <a:pt x="338" y="634"/>
                </a:lnTo>
                <a:close/>
                <a:moveTo>
                  <a:pt x="225" y="634"/>
                </a:moveTo>
                <a:lnTo>
                  <a:pt x="225" y="634"/>
                </a:lnTo>
                <a:lnTo>
                  <a:pt x="222" y="636"/>
                </a:lnTo>
                <a:lnTo>
                  <a:pt x="215" y="643"/>
                </a:lnTo>
                <a:lnTo>
                  <a:pt x="204" y="648"/>
                </a:lnTo>
                <a:lnTo>
                  <a:pt x="192" y="655"/>
                </a:lnTo>
                <a:lnTo>
                  <a:pt x="189" y="655"/>
                </a:lnTo>
                <a:lnTo>
                  <a:pt x="239" y="655"/>
                </a:lnTo>
                <a:lnTo>
                  <a:pt x="241" y="652"/>
                </a:lnTo>
                <a:lnTo>
                  <a:pt x="248" y="652"/>
                </a:lnTo>
                <a:lnTo>
                  <a:pt x="251" y="652"/>
                </a:lnTo>
                <a:lnTo>
                  <a:pt x="253" y="652"/>
                </a:lnTo>
                <a:lnTo>
                  <a:pt x="263" y="650"/>
                </a:lnTo>
                <a:lnTo>
                  <a:pt x="274" y="645"/>
                </a:lnTo>
                <a:lnTo>
                  <a:pt x="291" y="634"/>
                </a:lnTo>
                <a:lnTo>
                  <a:pt x="225" y="634"/>
                </a:lnTo>
                <a:lnTo>
                  <a:pt x="225" y="634"/>
                </a:lnTo>
                <a:close/>
                <a:moveTo>
                  <a:pt x="1611" y="615"/>
                </a:moveTo>
                <a:lnTo>
                  <a:pt x="1611" y="615"/>
                </a:lnTo>
                <a:lnTo>
                  <a:pt x="1614" y="615"/>
                </a:lnTo>
                <a:lnTo>
                  <a:pt x="1616" y="619"/>
                </a:lnTo>
                <a:lnTo>
                  <a:pt x="1616" y="619"/>
                </a:lnTo>
                <a:lnTo>
                  <a:pt x="1616" y="624"/>
                </a:lnTo>
                <a:lnTo>
                  <a:pt x="1614" y="629"/>
                </a:lnTo>
                <a:lnTo>
                  <a:pt x="1611" y="631"/>
                </a:lnTo>
                <a:lnTo>
                  <a:pt x="1611" y="634"/>
                </a:lnTo>
                <a:lnTo>
                  <a:pt x="1871" y="634"/>
                </a:lnTo>
                <a:lnTo>
                  <a:pt x="1869" y="624"/>
                </a:lnTo>
                <a:lnTo>
                  <a:pt x="1862" y="615"/>
                </a:lnTo>
                <a:lnTo>
                  <a:pt x="1611" y="615"/>
                </a:lnTo>
                <a:lnTo>
                  <a:pt x="1611" y="615"/>
                </a:lnTo>
                <a:close/>
                <a:moveTo>
                  <a:pt x="641" y="615"/>
                </a:moveTo>
                <a:lnTo>
                  <a:pt x="641" y="615"/>
                </a:lnTo>
                <a:lnTo>
                  <a:pt x="641" y="622"/>
                </a:lnTo>
                <a:lnTo>
                  <a:pt x="643" y="629"/>
                </a:lnTo>
                <a:lnTo>
                  <a:pt x="643" y="631"/>
                </a:lnTo>
                <a:lnTo>
                  <a:pt x="648" y="631"/>
                </a:lnTo>
                <a:lnTo>
                  <a:pt x="652" y="634"/>
                </a:lnTo>
                <a:lnTo>
                  <a:pt x="655" y="634"/>
                </a:lnTo>
                <a:lnTo>
                  <a:pt x="657" y="634"/>
                </a:lnTo>
                <a:lnTo>
                  <a:pt x="664" y="634"/>
                </a:lnTo>
                <a:lnTo>
                  <a:pt x="667" y="634"/>
                </a:lnTo>
                <a:lnTo>
                  <a:pt x="1437" y="634"/>
                </a:lnTo>
                <a:lnTo>
                  <a:pt x="1429" y="634"/>
                </a:lnTo>
                <a:lnTo>
                  <a:pt x="1415" y="629"/>
                </a:lnTo>
                <a:lnTo>
                  <a:pt x="1399" y="619"/>
                </a:lnTo>
                <a:lnTo>
                  <a:pt x="1389" y="615"/>
                </a:lnTo>
                <a:lnTo>
                  <a:pt x="1370" y="615"/>
                </a:lnTo>
                <a:lnTo>
                  <a:pt x="1368" y="615"/>
                </a:lnTo>
                <a:lnTo>
                  <a:pt x="1363" y="617"/>
                </a:lnTo>
                <a:lnTo>
                  <a:pt x="1361" y="617"/>
                </a:lnTo>
                <a:lnTo>
                  <a:pt x="1359" y="615"/>
                </a:lnTo>
                <a:lnTo>
                  <a:pt x="641" y="615"/>
                </a:lnTo>
                <a:lnTo>
                  <a:pt x="641" y="615"/>
                </a:lnTo>
                <a:close/>
                <a:moveTo>
                  <a:pt x="267" y="615"/>
                </a:moveTo>
                <a:lnTo>
                  <a:pt x="267" y="615"/>
                </a:lnTo>
                <a:lnTo>
                  <a:pt x="260" y="619"/>
                </a:lnTo>
                <a:lnTo>
                  <a:pt x="246" y="626"/>
                </a:lnTo>
                <a:lnTo>
                  <a:pt x="232" y="631"/>
                </a:lnTo>
                <a:lnTo>
                  <a:pt x="225" y="634"/>
                </a:lnTo>
                <a:lnTo>
                  <a:pt x="289" y="634"/>
                </a:lnTo>
                <a:lnTo>
                  <a:pt x="296" y="631"/>
                </a:lnTo>
                <a:lnTo>
                  <a:pt x="310" y="622"/>
                </a:lnTo>
                <a:lnTo>
                  <a:pt x="319" y="619"/>
                </a:lnTo>
                <a:lnTo>
                  <a:pt x="324" y="619"/>
                </a:lnTo>
                <a:lnTo>
                  <a:pt x="326" y="624"/>
                </a:lnTo>
                <a:lnTo>
                  <a:pt x="329" y="626"/>
                </a:lnTo>
                <a:lnTo>
                  <a:pt x="331" y="631"/>
                </a:lnTo>
                <a:lnTo>
                  <a:pt x="336" y="631"/>
                </a:lnTo>
                <a:lnTo>
                  <a:pt x="338" y="634"/>
                </a:lnTo>
                <a:lnTo>
                  <a:pt x="348" y="634"/>
                </a:lnTo>
                <a:lnTo>
                  <a:pt x="350" y="634"/>
                </a:lnTo>
                <a:lnTo>
                  <a:pt x="355" y="631"/>
                </a:lnTo>
                <a:lnTo>
                  <a:pt x="359" y="629"/>
                </a:lnTo>
                <a:lnTo>
                  <a:pt x="364" y="624"/>
                </a:lnTo>
                <a:lnTo>
                  <a:pt x="367" y="619"/>
                </a:lnTo>
                <a:lnTo>
                  <a:pt x="371" y="617"/>
                </a:lnTo>
                <a:lnTo>
                  <a:pt x="374" y="615"/>
                </a:lnTo>
                <a:lnTo>
                  <a:pt x="267" y="615"/>
                </a:lnTo>
                <a:lnTo>
                  <a:pt x="267" y="615"/>
                </a:lnTo>
                <a:close/>
                <a:moveTo>
                  <a:pt x="1375" y="615"/>
                </a:moveTo>
                <a:lnTo>
                  <a:pt x="1375" y="615"/>
                </a:lnTo>
                <a:lnTo>
                  <a:pt x="1370" y="615"/>
                </a:lnTo>
                <a:lnTo>
                  <a:pt x="1389" y="615"/>
                </a:lnTo>
                <a:lnTo>
                  <a:pt x="1387" y="615"/>
                </a:lnTo>
                <a:lnTo>
                  <a:pt x="1375" y="615"/>
                </a:lnTo>
                <a:lnTo>
                  <a:pt x="1375" y="615"/>
                </a:lnTo>
                <a:close/>
                <a:moveTo>
                  <a:pt x="1597" y="596"/>
                </a:moveTo>
                <a:lnTo>
                  <a:pt x="1597" y="596"/>
                </a:lnTo>
                <a:lnTo>
                  <a:pt x="1602" y="600"/>
                </a:lnTo>
                <a:lnTo>
                  <a:pt x="1609" y="610"/>
                </a:lnTo>
                <a:lnTo>
                  <a:pt x="1611" y="615"/>
                </a:lnTo>
                <a:lnTo>
                  <a:pt x="1859" y="615"/>
                </a:lnTo>
                <a:lnTo>
                  <a:pt x="1859" y="612"/>
                </a:lnTo>
                <a:lnTo>
                  <a:pt x="1850" y="600"/>
                </a:lnTo>
                <a:lnTo>
                  <a:pt x="1845" y="596"/>
                </a:lnTo>
                <a:lnTo>
                  <a:pt x="1597" y="596"/>
                </a:lnTo>
                <a:lnTo>
                  <a:pt x="1597" y="596"/>
                </a:lnTo>
                <a:close/>
                <a:moveTo>
                  <a:pt x="631" y="596"/>
                </a:moveTo>
                <a:lnTo>
                  <a:pt x="631" y="596"/>
                </a:lnTo>
                <a:lnTo>
                  <a:pt x="636" y="598"/>
                </a:lnTo>
                <a:lnTo>
                  <a:pt x="641" y="615"/>
                </a:lnTo>
                <a:lnTo>
                  <a:pt x="641" y="615"/>
                </a:lnTo>
                <a:lnTo>
                  <a:pt x="1359" y="615"/>
                </a:lnTo>
                <a:lnTo>
                  <a:pt x="1356" y="615"/>
                </a:lnTo>
                <a:lnTo>
                  <a:pt x="1356" y="612"/>
                </a:lnTo>
                <a:lnTo>
                  <a:pt x="1354" y="605"/>
                </a:lnTo>
                <a:lnTo>
                  <a:pt x="1354" y="600"/>
                </a:lnTo>
                <a:lnTo>
                  <a:pt x="1352" y="598"/>
                </a:lnTo>
                <a:lnTo>
                  <a:pt x="1349" y="596"/>
                </a:lnTo>
                <a:lnTo>
                  <a:pt x="631" y="596"/>
                </a:lnTo>
                <a:lnTo>
                  <a:pt x="631" y="596"/>
                </a:lnTo>
                <a:close/>
                <a:moveTo>
                  <a:pt x="286" y="596"/>
                </a:moveTo>
                <a:lnTo>
                  <a:pt x="286" y="596"/>
                </a:lnTo>
                <a:lnTo>
                  <a:pt x="286" y="598"/>
                </a:lnTo>
                <a:lnTo>
                  <a:pt x="286" y="600"/>
                </a:lnTo>
                <a:lnTo>
                  <a:pt x="282" y="605"/>
                </a:lnTo>
                <a:lnTo>
                  <a:pt x="277" y="608"/>
                </a:lnTo>
                <a:lnTo>
                  <a:pt x="274" y="612"/>
                </a:lnTo>
                <a:lnTo>
                  <a:pt x="270" y="615"/>
                </a:lnTo>
                <a:lnTo>
                  <a:pt x="267" y="615"/>
                </a:lnTo>
                <a:lnTo>
                  <a:pt x="374" y="615"/>
                </a:lnTo>
                <a:lnTo>
                  <a:pt x="374" y="615"/>
                </a:lnTo>
                <a:lnTo>
                  <a:pt x="376" y="612"/>
                </a:lnTo>
                <a:lnTo>
                  <a:pt x="376" y="608"/>
                </a:lnTo>
                <a:lnTo>
                  <a:pt x="376" y="603"/>
                </a:lnTo>
                <a:lnTo>
                  <a:pt x="376" y="598"/>
                </a:lnTo>
                <a:lnTo>
                  <a:pt x="376" y="598"/>
                </a:lnTo>
                <a:lnTo>
                  <a:pt x="374" y="598"/>
                </a:lnTo>
                <a:lnTo>
                  <a:pt x="369" y="598"/>
                </a:lnTo>
                <a:lnTo>
                  <a:pt x="364" y="598"/>
                </a:lnTo>
                <a:lnTo>
                  <a:pt x="359" y="598"/>
                </a:lnTo>
                <a:lnTo>
                  <a:pt x="352" y="598"/>
                </a:lnTo>
                <a:lnTo>
                  <a:pt x="350" y="598"/>
                </a:lnTo>
                <a:lnTo>
                  <a:pt x="348" y="598"/>
                </a:lnTo>
                <a:lnTo>
                  <a:pt x="350" y="598"/>
                </a:lnTo>
                <a:lnTo>
                  <a:pt x="352" y="596"/>
                </a:lnTo>
                <a:lnTo>
                  <a:pt x="352" y="596"/>
                </a:lnTo>
                <a:lnTo>
                  <a:pt x="286" y="596"/>
                </a:lnTo>
                <a:lnTo>
                  <a:pt x="286" y="596"/>
                </a:lnTo>
                <a:close/>
                <a:moveTo>
                  <a:pt x="263" y="596"/>
                </a:moveTo>
                <a:lnTo>
                  <a:pt x="263" y="596"/>
                </a:lnTo>
                <a:lnTo>
                  <a:pt x="263" y="598"/>
                </a:lnTo>
                <a:lnTo>
                  <a:pt x="263" y="596"/>
                </a:lnTo>
                <a:lnTo>
                  <a:pt x="263" y="596"/>
                </a:lnTo>
                <a:lnTo>
                  <a:pt x="263" y="596"/>
                </a:lnTo>
                <a:lnTo>
                  <a:pt x="263" y="596"/>
                </a:lnTo>
                <a:close/>
                <a:moveTo>
                  <a:pt x="1588" y="577"/>
                </a:moveTo>
                <a:lnTo>
                  <a:pt x="1588" y="577"/>
                </a:lnTo>
                <a:lnTo>
                  <a:pt x="1588" y="577"/>
                </a:lnTo>
                <a:lnTo>
                  <a:pt x="1583" y="579"/>
                </a:lnTo>
                <a:lnTo>
                  <a:pt x="1581" y="579"/>
                </a:lnTo>
                <a:lnTo>
                  <a:pt x="1578" y="582"/>
                </a:lnTo>
                <a:lnTo>
                  <a:pt x="1578" y="584"/>
                </a:lnTo>
                <a:lnTo>
                  <a:pt x="1583" y="584"/>
                </a:lnTo>
                <a:lnTo>
                  <a:pt x="1585" y="589"/>
                </a:lnTo>
                <a:lnTo>
                  <a:pt x="1595" y="593"/>
                </a:lnTo>
                <a:lnTo>
                  <a:pt x="1597" y="596"/>
                </a:lnTo>
                <a:lnTo>
                  <a:pt x="1845" y="596"/>
                </a:lnTo>
                <a:lnTo>
                  <a:pt x="1843" y="593"/>
                </a:lnTo>
                <a:lnTo>
                  <a:pt x="1833" y="584"/>
                </a:lnTo>
                <a:lnTo>
                  <a:pt x="1831" y="577"/>
                </a:lnTo>
                <a:lnTo>
                  <a:pt x="1786" y="577"/>
                </a:lnTo>
                <a:lnTo>
                  <a:pt x="1777" y="589"/>
                </a:lnTo>
                <a:lnTo>
                  <a:pt x="1767" y="591"/>
                </a:lnTo>
                <a:lnTo>
                  <a:pt x="1755" y="589"/>
                </a:lnTo>
                <a:lnTo>
                  <a:pt x="1753" y="589"/>
                </a:lnTo>
                <a:lnTo>
                  <a:pt x="1748" y="589"/>
                </a:lnTo>
                <a:lnTo>
                  <a:pt x="1746" y="584"/>
                </a:lnTo>
                <a:lnTo>
                  <a:pt x="1744" y="584"/>
                </a:lnTo>
                <a:lnTo>
                  <a:pt x="1741" y="579"/>
                </a:lnTo>
                <a:lnTo>
                  <a:pt x="1737" y="577"/>
                </a:lnTo>
                <a:lnTo>
                  <a:pt x="1588" y="577"/>
                </a:lnTo>
                <a:lnTo>
                  <a:pt x="1588" y="577"/>
                </a:lnTo>
                <a:close/>
                <a:moveTo>
                  <a:pt x="586" y="577"/>
                </a:moveTo>
                <a:lnTo>
                  <a:pt x="586" y="577"/>
                </a:lnTo>
                <a:lnTo>
                  <a:pt x="596" y="579"/>
                </a:lnTo>
                <a:lnTo>
                  <a:pt x="605" y="582"/>
                </a:lnTo>
                <a:lnTo>
                  <a:pt x="615" y="584"/>
                </a:lnTo>
                <a:lnTo>
                  <a:pt x="624" y="591"/>
                </a:lnTo>
                <a:lnTo>
                  <a:pt x="629" y="596"/>
                </a:lnTo>
                <a:lnTo>
                  <a:pt x="1349" y="596"/>
                </a:lnTo>
                <a:lnTo>
                  <a:pt x="1347" y="593"/>
                </a:lnTo>
                <a:lnTo>
                  <a:pt x="1344" y="591"/>
                </a:lnTo>
                <a:lnTo>
                  <a:pt x="1340" y="591"/>
                </a:lnTo>
                <a:lnTo>
                  <a:pt x="1335" y="591"/>
                </a:lnTo>
                <a:lnTo>
                  <a:pt x="1333" y="589"/>
                </a:lnTo>
                <a:lnTo>
                  <a:pt x="1328" y="589"/>
                </a:lnTo>
                <a:lnTo>
                  <a:pt x="1326" y="584"/>
                </a:lnTo>
                <a:lnTo>
                  <a:pt x="1323" y="582"/>
                </a:lnTo>
                <a:lnTo>
                  <a:pt x="1323" y="577"/>
                </a:lnTo>
                <a:lnTo>
                  <a:pt x="586" y="577"/>
                </a:lnTo>
                <a:lnTo>
                  <a:pt x="586" y="577"/>
                </a:lnTo>
                <a:close/>
                <a:moveTo>
                  <a:pt x="385" y="577"/>
                </a:moveTo>
                <a:lnTo>
                  <a:pt x="385" y="577"/>
                </a:lnTo>
                <a:lnTo>
                  <a:pt x="385" y="577"/>
                </a:lnTo>
                <a:lnTo>
                  <a:pt x="385" y="579"/>
                </a:lnTo>
                <a:lnTo>
                  <a:pt x="388" y="582"/>
                </a:lnTo>
                <a:lnTo>
                  <a:pt x="390" y="582"/>
                </a:lnTo>
                <a:lnTo>
                  <a:pt x="395" y="582"/>
                </a:lnTo>
                <a:lnTo>
                  <a:pt x="397" y="579"/>
                </a:lnTo>
                <a:lnTo>
                  <a:pt x="402" y="577"/>
                </a:lnTo>
                <a:lnTo>
                  <a:pt x="402" y="577"/>
                </a:lnTo>
                <a:lnTo>
                  <a:pt x="385" y="577"/>
                </a:lnTo>
                <a:lnTo>
                  <a:pt x="385" y="577"/>
                </a:lnTo>
                <a:close/>
                <a:moveTo>
                  <a:pt x="218" y="577"/>
                </a:moveTo>
                <a:lnTo>
                  <a:pt x="218" y="577"/>
                </a:lnTo>
                <a:lnTo>
                  <a:pt x="218" y="577"/>
                </a:lnTo>
                <a:lnTo>
                  <a:pt x="218" y="582"/>
                </a:lnTo>
                <a:lnTo>
                  <a:pt x="220" y="584"/>
                </a:lnTo>
                <a:lnTo>
                  <a:pt x="222" y="589"/>
                </a:lnTo>
                <a:lnTo>
                  <a:pt x="225" y="589"/>
                </a:lnTo>
                <a:lnTo>
                  <a:pt x="230" y="591"/>
                </a:lnTo>
                <a:lnTo>
                  <a:pt x="232" y="591"/>
                </a:lnTo>
                <a:lnTo>
                  <a:pt x="232" y="591"/>
                </a:lnTo>
                <a:lnTo>
                  <a:pt x="232" y="591"/>
                </a:lnTo>
                <a:lnTo>
                  <a:pt x="234" y="589"/>
                </a:lnTo>
                <a:lnTo>
                  <a:pt x="234" y="584"/>
                </a:lnTo>
                <a:lnTo>
                  <a:pt x="237" y="584"/>
                </a:lnTo>
                <a:lnTo>
                  <a:pt x="239" y="579"/>
                </a:lnTo>
                <a:lnTo>
                  <a:pt x="244" y="579"/>
                </a:lnTo>
                <a:lnTo>
                  <a:pt x="244" y="579"/>
                </a:lnTo>
                <a:lnTo>
                  <a:pt x="246" y="582"/>
                </a:lnTo>
                <a:lnTo>
                  <a:pt x="248" y="584"/>
                </a:lnTo>
                <a:lnTo>
                  <a:pt x="253" y="589"/>
                </a:lnTo>
                <a:lnTo>
                  <a:pt x="256" y="591"/>
                </a:lnTo>
                <a:lnTo>
                  <a:pt x="260" y="593"/>
                </a:lnTo>
                <a:lnTo>
                  <a:pt x="263" y="596"/>
                </a:lnTo>
                <a:lnTo>
                  <a:pt x="263" y="596"/>
                </a:lnTo>
                <a:lnTo>
                  <a:pt x="263" y="596"/>
                </a:lnTo>
                <a:lnTo>
                  <a:pt x="265" y="596"/>
                </a:lnTo>
                <a:lnTo>
                  <a:pt x="267" y="593"/>
                </a:lnTo>
                <a:lnTo>
                  <a:pt x="272" y="591"/>
                </a:lnTo>
                <a:lnTo>
                  <a:pt x="277" y="589"/>
                </a:lnTo>
                <a:lnTo>
                  <a:pt x="279" y="589"/>
                </a:lnTo>
                <a:lnTo>
                  <a:pt x="282" y="589"/>
                </a:lnTo>
                <a:lnTo>
                  <a:pt x="286" y="591"/>
                </a:lnTo>
                <a:lnTo>
                  <a:pt x="286" y="596"/>
                </a:lnTo>
                <a:lnTo>
                  <a:pt x="352" y="596"/>
                </a:lnTo>
                <a:lnTo>
                  <a:pt x="355" y="593"/>
                </a:lnTo>
                <a:lnTo>
                  <a:pt x="359" y="591"/>
                </a:lnTo>
                <a:lnTo>
                  <a:pt x="362" y="589"/>
                </a:lnTo>
                <a:lnTo>
                  <a:pt x="364" y="584"/>
                </a:lnTo>
                <a:lnTo>
                  <a:pt x="367" y="582"/>
                </a:lnTo>
                <a:lnTo>
                  <a:pt x="367" y="577"/>
                </a:lnTo>
                <a:lnTo>
                  <a:pt x="367" y="577"/>
                </a:lnTo>
                <a:lnTo>
                  <a:pt x="218" y="577"/>
                </a:lnTo>
                <a:lnTo>
                  <a:pt x="218" y="577"/>
                </a:lnTo>
                <a:close/>
                <a:moveTo>
                  <a:pt x="180" y="577"/>
                </a:moveTo>
                <a:lnTo>
                  <a:pt x="180" y="577"/>
                </a:lnTo>
                <a:lnTo>
                  <a:pt x="180" y="577"/>
                </a:lnTo>
                <a:lnTo>
                  <a:pt x="182" y="577"/>
                </a:lnTo>
                <a:lnTo>
                  <a:pt x="180" y="577"/>
                </a:lnTo>
                <a:lnTo>
                  <a:pt x="180" y="577"/>
                </a:lnTo>
                <a:close/>
                <a:moveTo>
                  <a:pt x="1803" y="558"/>
                </a:moveTo>
                <a:lnTo>
                  <a:pt x="1803" y="558"/>
                </a:lnTo>
                <a:lnTo>
                  <a:pt x="1800" y="560"/>
                </a:lnTo>
                <a:lnTo>
                  <a:pt x="1796" y="565"/>
                </a:lnTo>
                <a:lnTo>
                  <a:pt x="1791" y="574"/>
                </a:lnTo>
                <a:lnTo>
                  <a:pt x="1786" y="577"/>
                </a:lnTo>
                <a:lnTo>
                  <a:pt x="1831" y="577"/>
                </a:lnTo>
                <a:lnTo>
                  <a:pt x="1826" y="572"/>
                </a:lnTo>
                <a:lnTo>
                  <a:pt x="1817" y="560"/>
                </a:lnTo>
                <a:lnTo>
                  <a:pt x="1814" y="558"/>
                </a:lnTo>
                <a:lnTo>
                  <a:pt x="1803" y="558"/>
                </a:lnTo>
                <a:lnTo>
                  <a:pt x="1803" y="558"/>
                </a:lnTo>
                <a:close/>
                <a:moveTo>
                  <a:pt x="1595" y="558"/>
                </a:moveTo>
                <a:lnTo>
                  <a:pt x="1595" y="558"/>
                </a:lnTo>
                <a:lnTo>
                  <a:pt x="1595" y="563"/>
                </a:lnTo>
                <a:lnTo>
                  <a:pt x="1597" y="567"/>
                </a:lnTo>
                <a:lnTo>
                  <a:pt x="1597" y="567"/>
                </a:lnTo>
                <a:lnTo>
                  <a:pt x="1597" y="574"/>
                </a:lnTo>
                <a:lnTo>
                  <a:pt x="1597" y="574"/>
                </a:lnTo>
                <a:lnTo>
                  <a:pt x="1592" y="574"/>
                </a:lnTo>
                <a:lnTo>
                  <a:pt x="1590" y="577"/>
                </a:lnTo>
                <a:lnTo>
                  <a:pt x="1739" y="577"/>
                </a:lnTo>
                <a:lnTo>
                  <a:pt x="1737" y="574"/>
                </a:lnTo>
                <a:lnTo>
                  <a:pt x="1734" y="572"/>
                </a:lnTo>
                <a:lnTo>
                  <a:pt x="1734" y="567"/>
                </a:lnTo>
                <a:lnTo>
                  <a:pt x="1734" y="565"/>
                </a:lnTo>
                <a:lnTo>
                  <a:pt x="1737" y="563"/>
                </a:lnTo>
                <a:lnTo>
                  <a:pt x="1739" y="560"/>
                </a:lnTo>
                <a:lnTo>
                  <a:pt x="1739" y="558"/>
                </a:lnTo>
                <a:lnTo>
                  <a:pt x="1741" y="558"/>
                </a:lnTo>
                <a:lnTo>
                  <a:pt x="1595" y="558"/>
                </a:lnTo>
                <a:lnTo>
                  <a:pt x="1595" y="558"/>
                </a:lnTo>
                <a:close/>
                <a:moveTo>
                  <a:pt x="520" y="558"/>
                </a:moveTo>
                <a:lnTo>
                  <a:pt x="520" y="558"/>
                </a:lnTo>
                <a:lnTo>
                  <a:pt x="525" y="558"/>
                </a:lnTo>
                <a:lnTo>
                  <a:pt x="539" y="560"/>
                </a:lnTo>
                <a:lnTo>
                  <a:pt x="551" y="563"/>
                </a:lnTo>
                <a:lnTo>
                  <a:pt x="565" y="567"/>
                </a:lnTo>
                <a:lnTo>
                  <a:pt x="581" y="574"/>
                </a:lnTo>
                <a:lnTo>
                  <a:pt x="586" y="577"/>
                </a:lnTo>
                <a:lnTo>
                  <a:pt x="1323" y="577"/>
                </a:lnTo>
                <a:lnTo>
                  <a:pt x="1321" y="574"/>
                </a:lnTo>
                <a:lnTo>
                  <a:pt x="1321" y="563"/>
                </a:lnTo>
                <a:lnTo>
                  <a:pt x="1323" y="558"/>
                </a:lnTo>
                <a:lnTo>
                  <a:pt x="520" y="558"/>
                </a:lnTo>
                <a:lnTo>
                  <a:pt x="520" y="558"/>
                </a:lnTo>
                <a:close/>
                <a:moveTo>
                  <a:pt x="390" y="558"/>
                </a:moveTo>
                <a:lnTo>
                  <a:pt x="390" y="558"/>
                </a:lnTo>
                <a:lnTo>
                  <a:pt x="388" y="560"/>
                </a:lnTo>
                <a:lnTo>
                  <a:pt x="385" y="567"/>
                </a:lnTo>
                <a:lnTo>
                  <a:pt x="385" y="574"/>
                </a:lnTo>
                <a:lnTo>
                  <a:pt x="385" y="577"/>
                </a:lnTo>
                <a:lnTo>
                  <a:pt x="402" y="577"/>
                </a:lnTo>
                <a:lnTo>
                  <a:pt x="404" y="574"/>
                </a:lnTo>
                <a:lnTo>
                  <a:pt x="409" y="574"/>
                </a:lnTo>
                <a:lnTo>
                  <a:pt x="414" y="567"/>
                </a:lnTo>
                <a:lnTo>
                  <a:pt x="421" y="567"/>
                </a:lnTo>
                <a:lnTo>
                  <a:pt x="428" y="565"/>
                </a:lnTo>
                <a:lnTo>
                  <a:pt x="437" y="558"/>
                </a:lnTo>
                <a:lnTo>
                  <a:pt x="440" y="558"/>
                </a:lnTo>
                <a:lnTo>
                  <a:pt x="390" y="558"/>
                </a:lnTo>
                <a:lnTo>
                  <a:pt x="390" y="558"/>
                </a:lnTo>
                <a:close/>
                <a:moveTo>
                  <a:pt x="215" y="558"/>
                </a:moveTo>
                <a:lnTo>
                  <a:pt x="215" y="558"/>
                </a:lnTo>
                <a:lnTo>
                  <a:pt x="215" y="558"/>
                </a:lnTo>
                <a:lnTo>
                  <a:pt x="218" y="560"/>
                </a:lnTo>
                <a:lnTo>
                  <a:pt x="220" y="565"/>
                </a:lnTo>
                <a:lnTo>
                  <a:pt x="218" y="572"/>
                </a:lnTo>
                <a:lnTo>
                  <a:pt x="218" y="577"/>
                </a:lnTo>
                <a:lnTo>
                  <a:pt x="367" y="577"/>
                </a:lnTo>
                <a:lnTo>
                  <a:pt x="367" y="574"/>
                </a:lnTo>
                <a:lnTo>
                  <a:pt x="369" y="567"/>
                </a:lnTo>
                <a:lnTo>
                  <a:pt x="371" y="563"/>
                </a:lnTo>
                <a:lnTo>
                  <a:pt x="374" y="558"/>
                </a:lnTo>
                <a:lnTo>
                  <a:pt x="374" y="558"/>
                </a:lnTo>
                <a:lnTo>
                  <a:pt x="215" y="558"/>
                </a:lnTo>
                <a:lnTo>
                  <a:pt x="215" y="558"/>
                </a:lnTo>
                <a:close/>
                <a:moveTo>
                  <a:pt x="163" y="558"/>
                </a:moveTo>
                <a:lnTo>
                  <a:pt x="163" y="558"/>
                </a:lnTo>
                <a:lnTo>
                  <a:pt x="163" y="558"/>
                </a:lnTo>
                <a:lnTo>
                  <a:pt x="173" y="567"/>
                </a:lnTo>
                <a:lnTo>
                  <a:pt x="178" y="574"/>
                </a:lnTo>
                <a:lnTo>
                  <a:pt x="178" y="574"/>
                </a:lnTo>
                <a:lnTo>
                  <a:pt x="180" y="577"/>
                </a:lnTo>
                <a:lnTo>
                  <a:pt x="182" y="577"/>
                </a:lnTo>
                <a:lnTo>
                  <a:pt x="185" y="577"/>
                </a:lnTo>
                <a:lnTo>
                  <a:pt x="189" y="574"/>
                </a:lnTo>
                <a:lnTo>
                  <a:pt x="192" y="574"/>
                </a:lnTo>
                <a:lnTo>
                  <a:pt x="196" y="572"/>
                </a:lnTo>
                <a:lnTo>
                  <a:pt x="201" y="567"/>
                </a:lnTo>
                <a:lnTo>
                  <a:pt x="204" y="565"/>
                </a:lnTo>
                <a:lnTo>
                  <a:pt x="206" y="560"/>
                </a:lnTo>
                <a:lnTo>
                  <a:pt x="206" y="558"/>
                </a:lnTo>
                <a:lnTo>
                  <a:pt x="208" y="558"/>
                </a:lnTo>
                <a:lnTo>
                  <a:pt x="163" y="558"/>
                </a:lnTo>
                <a:lnTo>
                  <a:pt x="163" y="558"/>
                </a:lnTo>
                <a:close/>
                <a:moveTo>
                  <a:pt x="1807" y="553"/>
                </a:moveTo>
                <a:lnTo>
                  <a:pt x="1807" y="553"/>
                </a:lnTo>
                <a:lnTo>
                  <a:pt x="1805" y="556"/>
                </a:lnTo>
                <a:lnTo>
                  <a:pt x="1803" y="558"/>
                </a:lnTo>
                <a:lnTo>
                  <a:pt x="1803" y="558"/>
                </a:lnTo>
                <a:lnTo>
                  <a:pt x="1814" y="558"/>
                </a:lnTo>
                <a:lnTo>
                  <a:pt x="1814" y="556"/>
                </a:lnTo>
                <a:lnTo>
                  <a:pt x="1812" y="556"/>
                </a:lnTo>
                <a:lnTo>
                  <a:pt x="1807" y="553"/>
                </a:lnTo>
                <a:lnTo>
                  <a:pt x="1807" y="553"/>
                </a:lnTo>
                <a:close/>
                <a:moveTo>
                  <a:pt x="1597" y="539"/>
                </a:moveTo>
                <a:lnTo>
                  <a:pt x="1597" y="539"/>
                </a:lnTo>
                <a:lnTo>
                  <a:pt x="1597" y="541"/>
                </a:lnTo>
                <a:lnTo>
                  <a:pt x="1595" y="551"/>
                </a:lnTo>
                <a:lnTo>
                  <a:pt x="1595" y="558"/>
                </a:lnTo>
                <a:lnTo>
                  <a:pt x="1595" y="558"/>
                </a:lnTo>
                <a:lnTo>
                  <a:pt x="1741" y="558"/>
                </a:lnTo>
                <a:lnTo>
                  <a:pt x="1741" y="558"/>
                </a:lnTo>
                <a:lnTo>
                  <a:pt x="1744" y="556"/>
                </a:lnTo>
                <a:lnTo>
                  <a:pt x="1741" y="553"/>
                </a:lnTo>
                <a:lnTo>
                  <a:pt x="1734" y="546"/>
                </a:lnTo>
                <a:lnTo>
                  <a:pt x="1725" y="541"/>
                </a:lnTo>
                <a:lnTo>
                  <a:pt x="1713" y="541"/>
                </a:lnTo>
                <a:lnTo>
                  <a:pt x="1701" y="539"/>
                </a:lnTo>
                <a:lnTo>
                  <a:pt x="1699" y="539"/>
                </a:lnTo>
                <a:lnTo>
                  <a:pt x="1597" y="539"/>
                </a:lnTo>
                <a:lnTo>
                  <a:pt x="1597" y="539"/>
                </a:lnTo>
                <a:close/>
                <a:moveTo>
                  <a:pt x="149" y="539"/>
                </a:moveTo>
                <a:lnTo>
                  <a:pt x="149" y="539"/>
                </a:lnTo>
                <a:lnTo>
                  <a:pt x="156" y="546"/>
                </a:lnTo>
                <a:lnTo>
                  <a:pt x="163" y="558"/>
                </a:lnTo>
                <a:lnTo>
                  <a:pt x="208" y="558"/>
                </a:lnTo>
                <a:lnTo>
                  <a:pt x="208" y="558"/>
                </a:lnTo>
                <a:lnTo>
                  <a:pt x="211" y="558"/>
                </a:lnTo>
                <a:lnTo>
                  <a:pt x="213" y="558"/>
                </a:lnTo>
                <a:lnTo>
                  <a:pt x="213" y="558"/>
                </a:lnTo>
                <a:lnTo>
                  <a:pt x="374" y="558"/>
                </a:lnTo>
                <a:lnTo>
                  <a:pt x="376" y="556"/>
                </a:lnTo>
                <a:lnTo>
                  <a:pt x="381" y="553"/>
                </a:lnTo>
                <a:lnTo>
                  <a:pt x="385" y="551"/>
                </a:lnTo>
                <a:lnTo>
                  <a:pt x="388" y="551"/>
                </a:lnTo>
                <a:lnTo>
                  <a:pt x="390" y="551"/>
                </a:lnTo>
                <a:lnTo>
                  <a:pt x="390" y="556"/>
                </a:lnTo>
                <a:lnTo>
                  <a:pt x="390" y="558"/>
                </a:lnTo>
                <a:lnTo>
                  <a:pt x="440" y="558"/>
                </a:lnTo>
                <a:lnTo>
                  <a:pt x="442" y="556"/>
                </a:lnTo>
                <a:lnTo>
                  <a:pt x="449" y="551"/>
                </a:lnTo>
                <a:lnTo>
                  <a:pt x="452" y="546"/>
                </a:lnTo>
                <a:lnTo>
                  <a:pt x="454" y="544"/>
                </a:lnTo>
                <a:lnTo>
                  <a:pt x="456" y="541"/>
                </a:lnTo>
                <a:lnTo>
                  <a:pt x="461" y="541"/>
                </a:lnTo>
                <a:lnTo>
                  <a:pt x="468" y="544"/>
                </a:lnTo>
                <a:lnTo>
                  <a:pt x="478" y="551"/>
                </a:lnTo>
                <a:lnTo>
                  <a:pt x="485" y="556"/>
                </a:lnTo>
                <a:lnTo>
                  <a:pt x="492" y="553"/>
                </a:lnTo>
                <a:lnTo>
                  <a:pt x="501" y="553"/>
                </a:lnTo>
                <a:lnTo>
                  <a:pt x="513" y="556"/>
                </a:lnTo>
                <a:lnTo>
                  <a:pt x="520" y="558"/>
                </a:lnTo>
                <a:lnTo>
                  <a:pt x="1323" y="558"/>
                </a:lnTo>
                <a:lnTo>
                  <a:pt x="1326" y="556"/>
                </a:lnTo>
                <a:lnTo>
                  <a:pt x="1330" y="546"/>
                </a:lnTo>
                <a:lnTo>
                  <a:pt x="1340" y="539"/>
                </a:lnTo>
                <a:lnTo>
                  <a:pt x="149" y="539"/>
                </a:lnTo>
                <a:lnTo>
                  <a:pt x="149" y="539"/>
                </a:lnTo>
                <a:close/>
                <a:moveTo>
                  <a:pt x="1803" y="518"/>
                </a:moveTo>
                <a:lnTo>
                  <a:pt x="1803" y="518"/>
                </a:lnTo>
                <a:lnTo>
                  <a:pt x="1803" y="520"/>
                </a:lnTo>
                <a:lnTo>
                  <a:pt x="1807" y="523"/>
                </a:lnTo>
                <a:lnTo>
                  <a:pt x="1812" y="525"/>
                </a:lnTo>
                <a:lnTo>
                  <a:pt x="1812" y="525"/>
                </a:lnTo>
                <a:lnTo>
                  <a:pt x="1814" y="525"/>
                </a:lnTo>
                <a:lnTo>
                  <a:pt x="1817" y="525"/>
                </a:lnTo>
                <a:lnTo>
                  <a:pt x="1817" y="523"/>
                </a:lnTo>
                <a:lnTo>
                  <a:pt x="1817" y="518"/>
                </a:lnTo>
                <a:lnTo>
                  <a:pt x="1803" y="518"/>
                </a:lnTo>
                <a:lnTo>
                  <a:pt x="1803" y="518"/>
                </a:lnTo>
                <a:close/>
                <a:moveTo>
                  <a:pt x="1741" y="518"/>
                </a:moveTo>
                <a:lnTo>
                  <a:pt x="1741" y="518"/>
                </a:lnTo>
                <a:lnTo>
                  <a:pt x="1741" y="518"/>
                </a:lnTo>
                <a:lnTo>
                  <a:pt x="1744" y="523"/>
                </a:lnTo>
                <a:lnTo>
                  <a:pt x="1744" y="523"/>
                </a:lnTo>
                <a:lnTo>
                  <a:pt x="1746" y="525"/>
                </a:lnTo>
                <a:lnTo>
                  <a:pt x="1746" y="525"/>
                </a:lnTo>
                <a:lnTo>
                  <a:pt x="1748" y="525"/>
                </a:lnTo>
                <a:lnTo>
                  <a:pt x="1748" y="525"/>
                </a:lnTo>
                <a:lnTo>
                  <a:pt x="1755" y="525"/>
                </a:lnTo>
                <a:lnTo>
                  <a:pt x="1760" y="525"/>
                </a:lnTo>
                <a:lnTo>
                  <a:pt x="1765" y="525"/>
                </a:lnTo>
                <a:lnTo>
                  <a:pt x="1770" y="525"/>
                </a:lnTo>
                <a:lnTo>
                  <a:pt x="1774" y="525"/>
                </a:lnTo>
                <a:lnTo>
                  <a:pt x="1777" y="525"/>
                </a:lnTo>
                <a:lnTo>
                  <a:pt x="1777" y="525"/>
                </a:lnTo>
                <a:lnTo>
                  <a:pt x="1777" y="525"/>
                </a:lnTo>
                <a:lnTo>
                  <a:pt x="1777" y="520"/>
                </a:lnTo>
                <a:lnTo>
                  <a:pt x="1777" y="518"/>
                </a:lnTo>
                <a:lnTo>
                  <a:pt x="1779" y="518"/>
                </a:lnTo>
                <a:lnTo>
                  <a:pt x="1741" y="518"/>
                </a:lnTo>
                <a:lnTo>
                  <a:pt x="1741" y="518"/>
                </a:lnTo>
                <a:close/>
                <a:moveTo>
                  <a:pt x="1635" y="518"/>
                </a:moveTo>
                <a:lnTo>
                  <a:pt x="1635" y="518"/>
                </a:lnTo>
                <a:lnTo>
                  <a:pt x="1626" y="518"/>
                </a:lnTo>
                <a:lnTo>
                  <a:pt x="1611" y="520"/>
                </a:lnTo>
                <a:lnTo>
                  <a:pt x="1602" y="523"/>
                </a:lnTo>
                <a:lnTo>
                  <a:pt x="1602" y="523"/>
                </a:lnTo>
                <a:lnTo>
                  <a:pt x="1600" y="525"/>
                </a:lnTo>
                <a:lnTo>
                  <a:pt x="1597" y="527"/>
                </a:lnTo>
                <a:lnTo>
                  <a:pt x="1597" y="534"/>
                </a:lnTo>
                <a:lnTo>
                  <a:pt x="1597" y="539"/>
                </a:lnTo>
                <a:lnTo>
                  <a:pt x="1699" y="539"/>
                </a:lnTo>
                <a:lnTo>
                  <a:pt x="1692" y="534"/>
                </a:lnTo>
                <a:lnTo>
                  <a:pt x="1680" y="527"/>
                </a:lnTo>
                <a:lnTo>
                  <a:pt x="1670" y="523"/>
                </a:lnTo>
                <a:lnTo>
                  <a:pt x="1659" y="518"/>
                </a:lnTo>
                <a:lnTo>
                  <a:pt x="1635" y="518"/>
                </a:lnTo>
                <a:lnTo>
                  <a:pt x="1635" y="518"/>
                </a:lnTo>
                <a:close/>
                <a:moveTo>
                  <a:pt x="159" y="518"/>
                </a:moveTo>
                <a:lnTo>
                  <a:pt x="159" y="518"/>
                </a:lnTo>
                <a:lnTo>
                  <a:pt x="159" y="520"/>
                </a:lnTo>
                <a:lnTo>
                  <a:pt x="154" y="523"/>
                </a:lnTo>
                <a:lnTo>
                  <a:pt x="149" y="525"/>
                </a:lnTo>
                <a:lnTo>
                  <a:pt x="149" y="527"/>
                </a:lnTo>
                <a:lnTo>
                  <a:pt x="149" y="532"/>
                </a:lnTo>
                <a:lnTo>
                  <a:pt x="149" y="537"/>
                </a:lnTo>
                <a:lnTo>
                  <a:pt x="149" y="539"/>
                </a:lnTo>
                <a:lnTo>
                  <a:pt x="1340" y="539"/>
                </a:lnTo>
                <a:lnTo>
                  <a:pt x="1340" y="539"/>
                </a:lnTo>
                <a:lnTo>
                  <a:pt x="1356" y="525"/>
                </a:lnTo>
                <a:lnTo>
                  <a:pt x="1366" y="518"/>
                </a:lnTo>
                <a:lnTo>
                  <a:pt x="159" y="518"/>
                </a:lnTo>
                <a:lnTo>
                  <a:pt x="159" y="518"/>
                </a:lnTo>
                <a:close/>
                <a:moveTo>
                  <a:pt x="1640" y="518"/>
                </a:moveTo>
                <a:lnTo>
                  <a:pt x="1640" y="518"/>
                </a:lnTo>
                <a:lnTo>
                  <a:pt x="1635" y="518"/>
                </a:lnTo>
                <a:lnTo>
                  <a:pt x="1659" y="518"/>
                </a:lnTo>
                <a:lnTo>
                  <a:pt x="1656" y="518"/>
                </a:lnTo>
                <a:lnTo>
                  <a:pt x="1640" y="518"/>
                </a:lnTo>
                <a:lnTo>
                  <a:pt x="1640" y="518"/>
                </a:lnTo>
                <a:close/>
                <a:moveTo>
                  <a:pt x="1687" y="499"/>
                </a:moveTo>
                <a:lnTo>
                  <a:pt x="1687" y="499"/>
                </a:lnTo>
                <a:lnTo>
                  <a:pt x="1687" y="499"/>
                </a:lnTo>
                <a:lnTo>
                  <a:pt x="1692" y="499"/>
                </a:lnTo>
                <a:lnTo>
                  <a:pt x="1694" y="499"/>
                </a:lnTo>
                <a:lnTo>
                  <a:pt x="1694" y="499"/>
                </a:lnTo>
                <a:lnTo>
                  <a:pt x="1699" y="501"/>
                </a:lnTo>
                <a:lnTo>
                  <a:pt x="1701" y="504"/>
                </a:lnTo>
                <a:lnTo>
                  <a:pt x="1706" y="506"/>
                </a:lnTo>
                <a:lnTo>
                  <a:pt x="1708" y="508"/>
                </a:lnTo>
                <a:lnTo>
                  <a:pt x="1713" y="513"/>
                </a:lnTo>
                <a:lnTo>
                  <a:pt x="1715" y="513"/>
                </a:lnTo>
                <a:lnTo>
                  <a:pt x="1718" y="513"/>
                </a:lnTo>
                <a:lnTo>
                  <a:pt x="1720" y="511"/>
                </a:lnTo>
                <a:lnTo>
                  <a:pt x="1722" y="511"/>
                </a:lnTo>
                <a:lnTo>
                  <a:pt x="1722" y="508"/>
                </a:lnTo>
                <a:lnTo>
                  <a:pt x="1725" y="508"/>
                </a:lnTo>
                <a:lnTo>
                  <a:pt x="1727" y="508"/>
                </a:lnTo>
                <a:lnTo>
                  <a:pt x="1729" y="508"/>
                </a:lnTo>
                <a:lnTo>
                  <a:pt x="1734" y="511"/>
                </a:lnTo>
                <a:lnTo>
                  <a:pt x="1739" y="515"/>
                </a:lnTo>
                <a:lnTo>
                  <a:pt x="1741" y="518"/>
                </a:lnTo>
                <a:lnTo>
                  <a:pt x="1779" y="518"/>
                </a:lnTo>
                <a:lnTo>
                  <a:pt x="1781" y="515"/>
                </a:lnTo>
                <a:lnTo>
                  <a:pt x="1784" y="513"/>
                </a:lnTo>
                <a:lnTo>
                  <a:pt x="1786" y="511"/>
                </a:lnTo>
                <a:lnTo>
                  <a:pt x="1791" y="513"/>
                </a:lnTo>
                <a:lnTo>
                  <a:pt x="1796" y="513"/>
                </a:lnTo>
                <a:lnTo>
                  <a:pt x="1800" y="515"/>
                </a:lnTo>
                <a:lnTo>
                  <a:pt x="1803" y="518"/>
                </a:lnTo>
                <a:lnTo>
                  <a:pt x="1817" y="518"/>
                </a:lnTo>
                <a:lnTo>
                  <a:pt x="1817" y="513"/>
                </a:lnTo>
                <a:lnTo>
                  <a:pt x="1814" y="508"/>
                </a:lnTo>
                <a:lnTo>
                  <a:pt x="1814" y="501"/>
                </a:lnTo>
                <a:lnTo>
                  <a:pt x="1812" y="499"/>
                </a:lnTo>
                <a:lnTo>
                  <a:pt x="1687" y="499"/>
                </a:lnTo>
                <a:lnTo>
                  <a:pt x="1687" y="499"/>
                </a:lnTo>
                <a:close/>
                <a:moveTo>
                  <a:pt x="1526" y="499"/>
                </a:moveTo>
                <a:lnTo>
                  <a:pt x="1526" y="499"/>
                </a:lnTo>
                <a:lnTo>
                  <a:pt x="1526" y="499"/>
                </a:lnTo>
                <a:lnTo>
                  <a:pt x="1526" y="504"/>
                </a:lnTo>
                <a:lnTo>
                  <a:pt x="1531" y="508"/>
                </a:lnTo>
                <a:lnTo>
                  <a:pt x="1533" y="508"/>
                </a:lnTo>
                <a:lnTo>
                  <a:pt x="1538" y="508"/>
                </a:lnTo>
                <a:lnTo>
                  <a:pt x="1540" y="508"/>
                </a:lnTo>
                <a:lnTo>
                  <a:pt x="1545" y="508"/>
                </a:lnTo>
                <a:lnTo>
                  <a:pt x="1548" y="506"/>
                </a:lnTo>
                <a:lnTo>
                  <a:pt x="1552" y="504"/>
                </a:lnTo>
                <a:lnTo>
                  <a:pt x="1555" y="499"/>
                </a:lnTo>
                <a:lnTo>
                  <a:pt x="1555" y="499"/>
                </a:lnTo>
                <a:lnTo>
                  <a:pt x="1526" y="499"/>
                </a:lnTo>
                <a:lnTo>
                  <a:pt x="1526" y="499"/>
                </a:lnTo>
                <a:close/>
                <a:moveTo>
                  <a:pt x="1455" y="499"/>
                </a:moveTo>
                <a:lnTo>
                  <a:pt x="1455" y="499"/>
                </a:lnTo>
                <a:lnTo>
                  <a:pt x="1455" y="499"/>
                </a:lnTo>
                <a:lnTo>
                  <a:pt x="1455" y="501"/>
                </a:lnTo>
                <a:lnTo>
                  <a:pt x="1458" y="504"/>
                </a:lnTo>
                <a:lnTo>
                  <a:pt x="1463" y="504"/>
                </a:lnTo>
                <a:lnTo>
                  <a:pt x="1465" y="504"/>
                </a:lnTo>
                <a:lnTo>
                  <a:pt x="1470" y="504"/>
                </a:lnTo>
                <a:lnTo>
                  <a:pt x="1477" y="501"/>
                </a:lnTo>
                <a:lnTo>
                  <a:pt x="1481" y="499"/>
                </a:lnTo>
                <a:lnTo>
                  <a:pt x="1481" y="499"/>
                </a:lnTo>
                <a:lnTo>
                  <a:pt x="1455" y="499"/>
                </a:lnTo>
                <a:lnTo>
                  <a:pt x="1455" y="499"/>
                </a:lnTo>
                <a:close/>
                <a:moveTo>
                  <a:pt x="206" y="499"/>
                </a:moveTo>
                <a:lnTo>
                  <a:pt x="206" y="499"/>
                </a:lnTo>
                <a:lnTo>
                  <a:pt x="196" y="499"/>
                </a:lnTo>
                <a:lnTo>
                  <a:pt x="182" y="504"/>
                </a:lnTo>
                <a:lnTo>
                  <a:pt x="168" y="511"/>
                </a:lnTo>
                <a:lnTo>
                  <a:pt x="161" y="515"/>
                </a:lnTo>
                <a:lnTo>
                  <a:pt x="159" y="518"/>
                </a:lnTo>
                <a:lnTo>
                  <a:pt x="1366" y="518"/>
                </a:lnTo>
                <a:lnTo>
                  <a:pt x="1370" y="513"/>
                </a:lnTo>
                <a:lnTo>
                  <a:pt x="1380" y="504"/>
                </a:lnTo>
                <a:lnTo>
                  <a:pt x="1385" y="499"/>
                </a:lnTo>
                <a:lnTo>
                  <a:pt x="206" y="499"/>
                </a:lnTo>
                <a:lnTo>
                  <a:pt x="206" y="499"/>
                </a:lnTo>
                <a:close/>
                <a:moveTo>
                  <a:pt x="1588" y="478"/>
                </a:moveTo>
                <a:lnTo>
                  <a:pt x="1588" y="478"/>
                </a:lnTo>
                <a:lnTo>
                  <a:pt x="1588" y="480"/>
                </a:lnTo>
                <a:lnTo>
                  <a:pt x="1588" y="485"/>
                </a:lnTo>
                <a:lnTo>
                  <a:pt x="1588" y="489"/>
                </a:lnTo>
                <a:lnTo>
                  <a:pt x="1592" y="492"/>
                </a:lnTo>
                <a:lnTo>
                  <a:pt x="1595" y="492"/>
                </a:lnTo>
                <a:lnTo>
                  <a:pt x="1602" y="489"/>
                </a:lnTo>
                <a:lnTo>
                  <a:pt x="1609" y="487"/>
                </a:lnTo>
                <a:lnTo>
                  <a:pt x="1616" y="485"/>
                </a:lnTo>
                <a:lnTo>
                  <a:pt x="1626" y="485"/>
                </a:lnTo>
                <a:lnTo>
                  <a:pt x="1642" y="485"/>
                </a:lnTo>
                <a:lnTo>
                  <a:pt x="1656" y="487"/>
                </a:lnTo>
                <a:lnTo>
                  <a:pt x="1666" y="487"/>
                </a:lnTo>
                <a:lnTo>
                  <a:pt x="1670" y="487"/>
                </a:lnTo>
                <a:lnTo>
                  <a:pt x="1673" y="489"/>
                </a:lnTo>
                <a:lnTo>
                  <a:pt x="1680" y="494"/>
                </a:lnTo>
                <a:lnTo>
                  <a:pt x="1682" y="494"/>
                </a:lnTo>
                <a:lnTo>
                  <a:pt x="1687" y="499"/>
                </a:lnTo>
                <a:lnTo>
                  <a:pt x="1812" y="499"/>
                </a:lnTo>
                <a:lnTo>
                  <a:pt x="1812" y="494"/>
                </a:lnTo>
                <a:lnTo>
                  <a:pt x="1805" y="489"/>
                </a:lnTo>
                <a:lnTo>
                  <a:pt x="1793" y="480"/>
                </a:lnTo>
                <a:lnTo>
                  <a:pt x="1791" y="478"/>
                </a:lnTo>
                <a:lnTo>
                  <a:pt x="1588" y="478"/>
                </a:lnTo>
                <a:lnTo>
                  <a:pt x="1588" y="478"/>
                </a:lnTo>
                <a:close/>
                <a:moveTo>
                  <a:pt x="1460" y="478"/>
                </a:moveTo>
                <a:lnTo>
                  <a:pt x="1460" y="478"/>
                </a:lnTo>
                <a:lnTo>
                  <a:pt x="1463" y="478"/>
                </a:lnTo>
                <a:lnTo>
                  <a:pt x="1465" y="482"/>
                </a:lnTo>
                <a:lnTo>
                  <a:pt x="1465" y="485"/>
                </a:lnTo>
                <a:lnTo>
                  <a:pt x="1465" y="487"/>
                </a:lnTo>
                <a:lnTo>
                  <a:pt x="1463" y="492"/>
                </a:lnTo>
                <a:lnTo>
                  <a:pt x="1458" y="494"/>
                </a:lnTo>
                <a:lnTo>
                  <a:pt x="1455" y="497"/>
                </a:lnTo>
                <a:lnTo>
                  <a:pt x="1455" y="499"/>
                </a:lnTo>
                <a:lnTo>
                  <a:pt x="1481" y="499"/>
                </a:lnTo>
                <a:lnTo>
                  <a:pt x="1486" y="497"/>
                </a:lnTo>
                <a:lnTo>
                  <a:pt x="1491" y="494"/>
                </a:lnTo>
                <a:lnTo>
                  <a:pt x="1493" y="494"/>
                </a:lnTo>
                <a:lnTo>
                  <a:pt x="1493" y="492"/>
                </a:lnTo>
                <a:lnTo>
                  <a:pt x="1496" y="492"/>
                </a:lnTo>
                <a:lnTo>
                  <a:pt x="1498" y="492"/>
                </a:lnTo>
                <a:lnTo>
                  <a:pt x="1500" y="489"/>
                </a:lnTo>
                <a:lnTo>
                  <a:pt x="1507" y="487"/>
                </a:lnTo>
                <a:lnTo>
                  <a:pt x="1512" y="487"/>
                </a:lnTo>
                <a:lnTo>
                  <a:pt x="1515" y="487"/>
                </a:lnTo>
                <a:lnTo>
                  <a:pt x="1519" y="487"/>
                </a:lnTo>
                <a:lnTo>
                  <a:pt x="1522" y="492"/>
                </a:lnTo>
                <a:lnTo>
                  <a:pt x="1524" y="494"/>
                </a:lnTo>
                <a:lnTo>
                  <a:pt x="1526" y="499"/>
                </a:lnTo>
                <a:lnTo>
                  <a:pt x="1555" y="499"/>
                </a:lnTo>
                <a:lnTo>
                  <a:pt x="1557" y="497"/>
                </a:lnTo>
                <a:lnTo>
                  <a:pt x="1557" y="494"/>
                </a:lnTo>
                <a:lnTo>
                  <a:pt x="1555" y="489"/>
                </a:lnTo>
                <a:lnTo>
                  <a:pt x="1550" y="485"/>
                </a:lnTo>
                <a:lnTo>
                  <a:pt x="1536" y="478"/>
                </a:lnTo>
                <a:lnTo>
                  <a:pt x="1460" y="478"/>
                </a:lnTo>
                <a:lnTo>
                  <a:pt x="1460" y="478"/>
                </a:lnTo>
                <a:close/>
                <a:moveTo>
                  <a:pt x="234" y="478"/>
                </a:moveTo>
                <a:lnTo>
                  <a:pt x="234" y="478"/>
                </a:lnTo>
                <a:lnTo>
                  <a:pt x="234" y="480"/>
                </a:lnTo>
                <a:lnTo>
                  <a:pt x="234" y="485"/>
                </a:lnTo>
                <a:lnTo>
                  <a:pt x="232" y="489"/>
                </a:lnTo>
                <a:lnTo>
                  <a:pt x="227" y="494"/>
                </a:lnTo>
                <a:lnTo>
                  <a:pt x="225" y="494"/>
                </a:lnTo>
                <a:lnTo>
                  <a:pt x="220" y="497"/>
                </a:lnTo>
                <a:lnTo>
                  <a:pt x="213" y="499"/>
                </a:lnTo>
                <a:lnTo>
                  <a:pt x="206" y="499"/>
                </a:lnTo>
                <a:lnTo>
                  <a:pt x="1387" y="499"/>
                </a:lnTo>
                <a:lnTo>
                  <a:pt x="1389" y="497"/>
                </a:lnTo>
                <a:lnTo>
                  <a:pt x="1394" y="494"/>
                </a:lnTo>
                <a:lnTo>
                  <a:pt x="1408" y="492"/>
                </a:lnTo>
                <a:lnTo>
                  <a:pt x="1422" y="489"/>
                </a:lnTo>
                <a:lnTo>
                  <a:pt x="1432" y="489"/>
                </a:lnTo>
                <a:lnTo>
                  <a:pt x="1439" y="489"/>
                </a:lnTo>
                <a:lnTo>
                  <a:pt x="1441" y="485"/>
                </a:lnTo>
                <a:lnTo>
                  <a:pt x="1441" y="482"/>
                </a:lnTo>
                <a:lnTo>
                  <a:pt x="1441" y="478"/>
                </a:lnTo>
                <a:lnTo>
                  <a:pt x="234" y="478"/>
                </a:lnTo>
                <a:lnTo>
                  <a:pt x="234" y="478"/>
                </a:lnTo>
                <a:close/>
                <a:moveTo>
                  <a:pt x="135" y="478"/>
                </a:moveTo>
                <a:lnTo>
                  <a:pt x="135" y="478"/>
                </a:lnTo>
                <a:lnTo>
                  <a:pt x="135" y="478"/>
                </a:lnTo>
                <a:lnTo>
                  <a:pt x="149" y="485"/>
                </a:lnTo>
                <a:lnTo>
                  <a:pt x="163" y="487"/>
                </a:lnTo>
                <a:lnTo>
                  <a:pt x="175" y="489"/>
                </a:lnTo>
                <a:lnTo>
                  <a:pt x="180" y="489"/>
                </a:lnTo>
                <a:lnTo>
                  <a:pt x="185" y="489"/>
                </a:lnTo>
                <a:lnTo>
                  <a:pt x="192" y="489"/>
                </a:lnTo>
                <a:lnTo>
                  <a:pt x="201" y="487"/>
                </a:lnTo>
                <a:lnTo>
                  <a:pt x="208" y="482"/>
                </a:lnTo>
                <a:lnTo>
                  <a:pt x="213" y="478"/>
                </a:lnTo>
                <a:lnTo>
                  <a:pt x="135" y="478"/>
                </a:lnTo>
                <a:lnTo>
                  <a:pt x="135" y="478"/>
                </a:lnTo>
                <a:close/>
                <a:moveTo>
                  <a:pt x="1803" y="459"/>
                </a:moveTo>
                <a:lnTo>
                  <a:pt x="1803" y="459"/>
                </a:lnTo>
                <a:lnTo>
                  <a:pt x="1807" y="461"/>
                </a:lnTo>
                <a:lnTo>
                  <a:pt x="1819" y="471"/>
                </a:lnTo>
                <a:lnTo>
                  <a:pt x="1829" y="475"/>
                </a:lnTo>
                <a:lnTo>
                  <a:pt x="1838" y="473"/>
                </a:lnTo>
                <a:lnTo>
                  <a:pt x="1843" y="468"/>
                </a:lnTo>
                <a:lnTo>
                  <a:pt x="1850" y="463"/>
                </a:lnTo>
                <a:lnTo>
                  <a:pt x="1855" y="461"/>
                </a:lnTo>
                <a:lnTo>
                  <a:pt x="1857" y="459"/>
                </a:lnTo>
                <a:lnTo>
                  <a:pt x="1803" y="459"/>
                </a:lnTo>
                <a:lnTo>
                  <a:pt x="1803" y="459"/>
                </a:lnTo>
                <a:close/>
                <a:moveTo>
                  <a:pt x="1590" y="459"/>
                </a:moveTo>
                <a:lnTo>
                  <a:pt x="1590" y="459"/>
                </a:lnTo>
                <a:lnTo>
                  <a:pt x="1588" y="461"/>
                </a:lnTo>
                <a:lnTo>
                  <a:pt x="1588" y="463"/>
                </a:lnTo>
                <a:lnTo>
                  <a:pt x="1588" y="471"/>
                </a:lnTo>
                <a:lnTo>
                  <a:pt x="1588" y="475"/>
                </a:lnTo>
                <a:lnTo>
                  <a:pt x="1588" y="478"/>
                </a:lnTo>
                <a:lnTo>
                  <a:pt x="1791" y="478"/>
                </a:lnTo>
                <a:lnTo>
                  <a:pt x="1781" y="473"/>
                </a:lnTo>
                <a:lnTo>
                  <a:pt x="1774" y="468"/>
                </a:lnTo>
                <a:lnTo>
                  <a:pt x="1772" y="463"/>
                </a:lnTo>
                <a:lnTo>
                  <a:pt x="1772" y="461"/>
                </a:lnTo>
                <a:lnTo>
                  <a:pt x="1770" y="459"/>
                </a:lnTo>
                <a:lnTo>
                  <a:pt x="1590" y="459"/>
                </a:lnTo>
                <a:lnTo>
                  <a:pt x="1590" y="459"/>
                </a:lnTo>
                <a:close/>
                <a:moveTo>
                  <a:pt x="1446" y="459"/>
                </a:moveTo>
                <a:lnTo>
                  <a:pt x="1446" y="459"/>
                </a:lnTo>
                <a:lnTo>
                  <a:pt x="1446" y="461"/>
                </a:lnTo>
                <a:lnTo>
                  <a:pt x="1448" y="466"/>
                </a:lnTo>
                <a:lnTo>
                  <a:pt x="1451" y="468"/>
                </a:lnTo>
                <a:lnTo>
                  <a:pt x="1453" y="473"/>
                </a:lnTo>
                <a:lnTo>
                  <a:pt x="1455" y="475"/>
                </a:lnTo>
                <a:lnTo>
                  <a:pt x="1458" y="478"/>
                </a:lnTo>
                <a:lnTo>
                  <a:pt x="1460" y="478"/>
                </a:lnTo>
                <a:lnTo>
                  <a:pt x="1536" y="478"/>
                </a:lnTo>
                <a:lnTo>
                  <a:pt x="1536" y="478"/>
                </a:lnTo>
                <a:lnTo>
                  <a:pt x="1522" y="473"/>
                </a:lnTo>
                <a:lnTo>
                  <a:pt x="1510" y="461"/>
                </a:lnTo>
                <a:lnTo>
                  <a:pt x="1507" y="459"/>
                </a:lnTo>
                <a:lnTo>
                  <a:pt x="1446" y="459"/>
                </a:lnTo>
                <a:lnTo>
                  <a:pt x="1446" y="459"/>
                </a:lnTo>
                <a:close/>
                <a:moveTo>
                  <a:pt x="121" y="459"/>
                </a:moveTo>
                <a:lnTo>
                  <a:pt x="121" y="459"/>
                </a:lnTo>
                <a:lnTo>
                  <a:pt x="121" y="461"/>
                </a:lnTo>
                <a:lnTo>
                  <a:pt x="126" y="468"/>
                </a:lnTo>
                <a:lnTo>
                  <a:pt x="130" y="475"/>
                </a:lnTo>
                <a:lnTo>
                  <a:pt x="135" y="478"/>
                </a:lnTo>
                <a:lnTo>
                  <a:pt x="213" y="478"/>
                </a:lnTo>
                <a:lnTo>
                  <a:pt x="213" y="478"/>
                </a:lnTo>
                <a:lnTo>
                  <a:pt x="220" y="478"/>
                </a:lnTo>
                <a:lnTo>
                  <a:pt x="225" y="478"/>
                </a:lnTo>
                <a:lnTo>
                  <a:pt x="230" y="478"/>
                </a:lnTo>
                <a:lnTo>
                  <a:pt x="234" y="478"/>
                </a:lnTo>
                <a:lnTo>
                  <a:pt x="234" y="478"/>
                </a:lnTo>
                <a:lnTo>
                  <a:pt x="234" y="478"/>
                </a:lnTo>
                <a:lnTo>
                  <a:pt x="1441" y="478"/>
                </a:lnTo>
                <a:lnTo>
                  <a:pt x="1441" y="478"/>
                </a:lnTo>
                <a:lnTo>
                  <a:pt x="1441" y="473"/>
                </a:lnTo>
                <a:lnTo>
                  <a:pt x="1444" y="466"/>
                </a:lnTo>
                <a:lnTo>
                  <a:pt x="1444" y="461"/>
                </a:lnTo>
                <a:lnTo>
                  <a:pt x="1444" y="459"/>
                </a:lnTo>
                <a:lnTo>
                  <a:pt x="121" y="459"/>
                </a:lnTo>
                <a:lnTo>
                  <a:pt x="121" y="459"/>
                </a:lnTo>
                <a:close/>
                <a:moveTo>
                  <a:pt x="1649" y="440"/>
                </a:moveTo>
                <a:lnTo>
                  <a:pt x="1649" y="440"/>
                </a:lnTo>
                <a:lnTo>
                  <a:pt x="1649" y="440"/>
                </a:lnTo>
                <a:lnTo>
                  <a:pt x="1644" y="445"/>
                </a:lnTo>
                <a:lnTo>
                  <a:pt x="1644" y="447"/>
                </a:lnTo>
                <a:lnTo>
                  <a:pt x="1642" y="452"/>
                </a:lnTo>
                <a:lnTo>
                  <a:pt x="1640" y="454"/>
                </a:lnTo>
                <a:lnTo>
                  <a:pt x="1640" y="456"/>
                </a:lnTo>
                <a:lnTo>
                  <a:pt x="1637" y="459"/>
                </a:lnTo>
                <a:lnTo>
                  <a:pt x="1633" y="459"/>
                </a:lnTo>
                <a:lnTo>
                  <a:pt x="1628" y="459"/>
                </a:lnTo>
                <a:lnTo>
                  <a:pt x="1621" y="456"/>
                </a:lnTo>
                <a:lnTo>
                  <a:pt x="1604" y="454"/>
                </a:lnTo>
                <a:lnTo>
                  <a:pt x="1595" y="454"/>
                </a:lnTo>
                <a:lnTo>
                  <a:pt x="1590" y="459"/>
                </a:lnTo>
                <a:lnTo>
                  <a:pt x="1770" y="459"/>
                </a:lnTo>
                <a:lnTo>
                  <a:pt x="1770" y="459"/>
                </a:lnTo>
                <a:lnTo>
                  <a:pt x="1772" y="456"/>
                </a:lnTo>
                <a:lnTo>
                  <a:pt x="1774" y="452"/>
                </a:lnTo>
                <a:lnTo>
                  <a:pt x="1779" y="452"/>
                </a:lnTo>
                <a:lnTo>
                  <a:pt x="1789" y="454"/>
                </a:lnTo>
                <a:lnTo>
                  <a:pt x="1798" y="459"/>
                </a:lnTo>
                <a:lnTo>
                  <a:pt x="1803" y="459"/>
                </a:lnTo>
                <a:lnTo>
                  <a:pt x="1857" y="459"/>
                </a:lnTo>
                <a:lnTo>
                  <a:pt x="1859" y="459"/>
                </a:lnTo>
                <a:lnTo>
                  <a:pt x="1862" y="456"/>
                </a:lnTo>
                <a:lnTo>
                  <a:pt x="1864" y="452"/>
                </a:lnTo>
                <a:lnTo>
                  <a:pt x="1866" y="447"/>
                </a:lnTo>
                <a:lnTo>
                  <a:pt x="1869" y="445"/>
                </a:lnTo>
                <a:lnTo>
                  <a:pt x="1871" y="442"/>
                </a:lnTo>
                <a:lnTo>
                  <a:pt x="1874" y="440"/>
                </a:lnTo>
                <a:lnTo>
                  <a:pt x="1649" y="440"/>
                </a:lnTo>
                <a:lnTo>
                  <a:pt x="1649" y="440"/>
                </a:lnTo>
                <a:close/>
                <a:moveTo>
                  <a:pt x="166" y="440"/>
                </a:moveTo>
                <a:lnTo>
                  <a:pt x="166" y="440"/>
                </a:lnTo>
                <a:lnTo>
                  <a:pt x="163" y="442"/>
                </a:lnTo>
                <a:lnTo>
                  <a:pt x="147" y="445"/>
                </a:lnTo>
                <a:lnTo>
                  <a:pt x="133" y="447"/>
                </a:lnTo>
                <a:lnTo>
                  <a:pt x="121" y="452"/>
                </a:lnTo>
                <a:lnTo>
                  <a:pt x="116" y="454"/>
                </a:lnTo>
                <a:lnTo>
                  <a:pt x="119" y="456"/>
                </a:lnTo>
                <a:lnTo>
                  <a:pt x="121" y="459"/>
                </a:lnTo>
                <a:lnTo>
                  <a:pt x="121" y="459"/>
                </a:lnTo>
                <a:lnTo>
                  <a:pt x="1444" y="459"/>
                </a:lnTo>
                <a:lnTo>
                  <a:pt x="1446" y="459"/>
                </a:lnTo>
                <a:lnTo>
                  <a:pt x="1446" y="456"/>
                </a:lnTo>
                <a:lnTo>
                  <a:pt x="1446" y="459"/>
                </a:lnTo>
                <a:lnTo>
                  <a:pt x="1446" y="459"/>
                </a:lnTo>
                <a:lnTo>
                  <a:pt x="1507" y="459"/>
                </a:lnTo>
                <a:lnTo>
                  <a:pt x="1507" y="459"/>
                </a:lnTo>
                <a:lnTo>
                  <a:pt x="1503" y="456"/>
                </a:lnTo>
                <a:lnTo>
                  <a:pt x="1500" y="454"/>
                </a:lnTo>
                <a:lnTo>
                  <a:pt x="1498" y="454"/>
                </a:lnTo>
                <a:lnTo>
                  <a:pt x="1498" y="454"/>
                </a:lnTo>
                <a:lnTo>
                  <a:pt x="1496" y="456"/>
                </a:lnTo>
                <a:lnTo>
                  <a:pt x="1493" y="456"/>
                </a:lnTo>
                <a:lnTo>
                  <a:pt x="1489" y="459"/>
                </a:lnTo>
                <a:lnTo>
                  <a:pt x="1484" y="459"/>
                </a:lnTo>
                <a:lnTo>
                  <a:pt x="1479" y="459"/>
                </a:lnTo>
                <a:lnTo>
                  <a:pt x="1479" y="459"/>
                </a:lnTo>
                <a:lnTo>
                  <a:pt x="1477" y="456"/>
                </a:lnTo>
                <a:lnTo>
                  <a:pt x="1474" y="454"/>
                </a:lnTo>
                <a:lnTo>
                  <a:pt x="1472" y="454"/>
                </a:lnTo>
                <a:lnTo>
                  <a:pt x="1472" y="452"/>
                </a:lnTo>
                <a:lnTo>
                  <a:pt x="1470" y="454"/>
                </a:lnTo>
                <a:lnTo>
                  <a:pt x="1465" y="454"/>
                </a:lnTo>
                <a:lnTo>
                  <a:pt x="1463" y="454"/>
                </a:lnTo>
                <a:lnTo>
                  <a:pt x="1460" y="452"/>
                </a:lnTo>
                <a:lnTo>
                  <a:pt x="1458" y="452"/>
                </a:lnTo>
                <a:lnTo>
                  <a:pt x="1455" y="447"/>
                </a:lnTo>
                <a:lnTo>
                  <a:pt x="1458" y="445"/>
                </a:lnTo>
                <a:lnTo>
                  <a:pt x="1460" y="442"/>
                </a:lnTo>
                <a:lnTo>
                  <a:pt x="1465" y="442"/>
                </a:lnTo>
                <a:lnTo>
                  <a:pt x="1472" y="442"/>
                </a:lnTo>
                <a:lnTo>
                  <a:pt x="1486" y="445"/>
                </a:lnTo>
                <a:lnTo>
                  <a:pt x="1498" y="447"/>
                </a:lnTo>
                <a:lnTo>
                  <a:pt x="1505" y="447"/>
                </a:lnTo>
                <a:lnTo>
                  <a:pt x="1505" y="447"/>
                </a:lnTo>
                <a:lnTo>
                  <a:pt x="1507" y="447"/>
                </a:lnTo>
                <a:lnTo>
                  <a:pt x="1512" y="445"/>
                </a:lnTo>
                <a:lnTo>
                  <a:pt x="1515" y="442"/>
                </a:lnTo>
                <a:lnTo>
                  <a:pt x="1519" y="440"/>
                </a:lnTo>
                <a:lnTo>
                  <a:pt x="1522" y="440"/>
                </a:lnTo>
                <a:lnTo>
                  <a:pt x="225" y="440"/>
                </a:lnTo>
                <a:lnTo>
                  <a:pt x="225" y="442"/>
                </a:lnTo>
                <a:lnTo>
                  <a:pt x="230" y="447"/>
                </a:lnTo>
                <a:lnTo>
                  <a:pt x="230" y="447"/>
                </a:lnTo>
                <a:lnTo>
                  <a:pt x="230" y="452"/>
                </a:lnTo>
                <a:lnTo>
                  <a:pt x="227" y="454"/>
                </a:lnTo>
                <a:lnTo>
                  <a:pt x="225" y="454"/>
                </a:lnTo>
                <a:lnTo>
                  <a:pt x="220" y="454"/>
                </a:lnTo>
                <a:lnTo>
                  <a:pt x="206" y="452"/>
                </a:lnTo>
                <a:lnTo>
                  <a:pt x="196" y="447"/>
                </a:lnTo>
                <a:lnTo>
                  <a:pt x="185" y="442"/>
                </a:lnTo>
                <a:lnTo>
                  <a:pt x="185" y="440"/>
                </a:lnTo>
                <a:lnTo>
                  <a:pt x="166" y="440"/>
                </a:lnTo>
                <a:lnTo>
                  <a:pt x="166" y="440"/>
                </a:lnTo>
                <a:close/>
                <a:moveTo>
                  <a:pt x="175" y="435"/>
                </a:moveTo>
                <a:lnTo>
                  <a:pt x="175" y="435"/>
                </a:lnTo>
                <a:lnTo>
                  <a:pt x="166" y="440"/>
                </a:lnTo>
                <a:lnTo>
                  <a:pt x="185" y="440"/>
                </a:lnTo>
                <a:lnTo>
                  <a:pt x="182" y="437"/>
                </a:lnTo>
                <a:lnTo>
                  <a:pt x="180" y="435"/>
                </a:lnTo>
                <a:lnTo>
                  <a:pt x="178" y="435"/>
                </a:lnTo>
                <a:lnTo>
                  <a:pt x="175" y="435"/>
                </a:lnTo>
                <a:lnTo>
                  <a:pt x="175" y="435"/>
                </a:lnTo>
                <a:lnTo>
                  <a:pt x="175" y="435"/>
                </a:lnTo>
                <a:lnTo>
                  <a:pt x="175" y="435"/>
                </a:lnTo>
                <a:close/>
                <a:moveTo>
                  <a:pt x="1680" y="419"/>
                </a:moveTo>
                <a:lnTo>
                  <a:pt x="1680" y="419"/>
                </a:lnTo>
                <a:lnTo>
                  <a:pt x="1680" y="421"/>
                </a:lnTo>
                <a:lnTo>
                  <a:pt x="1677" y="423"/>
                </a:lnTo>
                <a:lnTo>
                  <a:pt x="1673" y="426"/>
                </a:lnTo>
                <a:lnTo>
                  <a:pt x="1663" y="430"/>
                </a:lnTo>
                <a:lnTo>
                  <a:pt x="1659" y="430"/>
                </a:lnTo>
                <a:lnTo>
                  <a:pt x="1654" y="435"/>
                </a:lnTo>
                <a:lnTo>
                  <a:pt x="1649" y="440"/>
                </a:lnTo>
                <a:lnTo>
                  <a:pt x="1874" y="440"/>
                </a:lnTo>
                <a:lnTo>
                  <a:pt x="1874" y="440"/>
                </a:lnTo>
                <a:lnTo>
                  <a:pt x="1874" y="437"/>
                </a:lnTo>
                <a:lnTo>
                  <a:pt x="1869" y="437"/>
                </a:lnTo>
                <a:lnTo>
                  <a:pt x="1859" y="435"/>
                </a:lnTo>
                <a:lnTo>
                  <a:pt x="1845" y="430"/>
                </a:lnTo>
                <a:lnTo>
                  <a:pt x="1833" y="430"/>
                </a:lnTo>
                <a:lnTo>
                  <a:pt x="1826" y="423"/>
                </a:lnTo>
                <a:lnTo>
                  <a:pt x="1822" y="419"/>
                </a:lnTo>
                <a:lnTo>
                  <a:pt x="1680" y="419"/>
                </a:lnTo>
                <a:lnTo>
                  <a:pt x="1680" y="419"/>
                </a:lnTo>
                <a:close/>
                <a:moveTo>
                  <a:pt x="1609" y="419"/>
                </a:moveTo>
                <a:lnTo>
                  <a:pt x="1609" y="419"/>
                </a:lnTo>
                <a:lnTo>
                  <a:pt x="1609" y="421"/>
                </a:lnTo>
                <a:lnTo>
                  <a:pt x="1604" y="421"/>
                </a:lnTo>
                <a:lnTo>
                  <a:pt x="1602" y="423"/>
                </a:lnTo>
                <a:lnTo>
                  <a:pt x="1602" y="426"/>
                </a:lnTo>
                <a:lnTo>
                  <a:pt x="1600" y="428"/>
                </a:lnTo>
                <a:lnTo>
                  <a:pt x="1602" y="428"/>
                </a:lnTo>
                <a:lnTo>
                  <a:pt x="1602" y="430"/>
                </a:lnTo>
                <a:lnTo>
                  <a:pt x="1609" y="430"/>
                </a:lnTo>
                <a:lnTo>
                  <a:pt x="1616" y="430"/>
                </a:lnTo>
                <a:lnTo>
                  <a:pt x="1626" y="430"/>
                </a:lnTo>
                <a:lnTo>
                  <a:pt x="1630" y="430"/>
                </a:lnTo>
                <a:lnTo>
                  <a:pt x="1633" y="430"/>
                </a:lnTo>
                <a:lnTo>
                  <a:pt x="1635" y="430"/>
                </a:lnTo>
                <a:lnTo>
                  <a:pt x="1635" y="430"/>
                </a:lnTo>
                <a:lnTo>
                  <a:pt x="1637" y="430"/>
                </a:lnTo>
                <a:lnTo>
                  <a:pt x="1640" y="426"/>
                </a:lnTo>
                <a:lnTo>
                  <a:pt x="1644" y="421"/>
                </a:lnTo>
                <a:lnTo>
                  <a:pt x="1644" y="419"/>
                </a:lnTo>
                <a:lnTo>
                  <a:pt x="1609" y="419"/>
                </a:lnTo>
                <a:lnTo>
                  <a:pt x="1609" y="419"/>
                </a:lnTo>
                <a:close/>
                <a:moveTo>
                  <a:pt x="189" y="419"/>
                </a:moveTo>
                <a:lnTo>
                  <a:pt x="189" y="419"/>
                </a:lnTo>
                <a:lnTo>
                  <a:pt x="189" y="421"/>
                </a:lnTo>
                <a:lnTo>
                  <a:pt x="196" y="426"/>
                </a:lnTo>
                <a:lnTo>
                  <a:pt x="201" y="428"/>
                </a:lnTo>
                <a:lnTo>
                  <a:pt x="206" y="428"/>
                </a:lnTo>
                <a:lnTo>
                  <a:pt x="208" y="428"/>
                </a:lnTo>
                <a:lnTo>
                  <a:pt x="211" y="430"/>
                </a:lnTo>
                <a:lnTo>
                  <a:pt x="215" y="430"/>
                </a:lnTo>
                <a:lnTo>
                  <a:pt x="218" y="435"/>
                </a:lnTo>
                <a:lnTo>
                  <a:pt x="222" y="437"/>
                </a:lnTo>
                <a:lnTo>
                  <a:pt x="225" y="440"/>
                </a:lnTo>
                <a:lnTo>
                  <a:pt x="1522" y="440"/>
                </a:lnTo>
                <a:lnTo>
                  <a:pt x="1522" y="440"/>
                </a:lnTo>
                <a:lnTo>
                  <a:pt x="1524" y="437"/>
                </a:lnTo>
                <a:lnTo>
                  <a:pt x="1526" y="437"/>
                </a:lnTo>
                <a:lnTo>
                  <a:pt x="1531" y="437"/>
                </a:lnTo>
                <a:lnTo>
                  <a:pt x="1536" y="435"/>
                </a:lnTo>
                <a:lnTo>
                  <a:pt x="1540" y="435"/>
                </a:lnTo>
                <a:lnTo>
                  <a:pt x="1543" y="430"/>
                </a:lnTo>
                <a:lnTo>
                  <a:pt x="1545" y="428"/>
                </a:lnTo>
                <a:lnTo>
                  <a:pt x="1545" y="423"/>
                </a:lnTo>
                <a:lnTo>
                  <a:pt x="1545" y="419"/>
                </a:lnTo>
                <a:lnTo>
                  <a:pt x="1441" y="419"/>
                </a:lnTo>
                <a:lnTo>
                  <a:pt x="1437" y="421"/>
                </a:lnTo>
                <a:lnTo>
                  <a:pt x="1434" y="423"/>
                </a:lnTo>
                <a:lnTo>
                  <a:pt x="1432" y="423"/>
                </a:lnTo>
                <a:lnTo>
                  <a:pt x="1429" y="423"/>
                </a:lnTo>
                <a:lnTo>
                  <a:pt x="1427" y="421"/>
                </a:lnTo>
                <a:lnTo>
                  <a:pt x="1427" y="419"/>
                </a:lnTo>
                <a:lnTo>
                  <a:pt x="1318" y="419"/>
                </a:lnTo>
                <a:lnTo>
                  <a:pt x="1316" y="421"/>
                </a:lnTo>
                <a:lnTo>
                  <a:pt x="1311" y="421"/>
                </a:lnTo>
                <a:lnTo>
                  <a:pt x="1307" y="423"/>
                </a:lnTo>
                <a:lnTo>
                  <a:pt x="1302" y="426"/>
                </a:lnTo>
                <a:lnTo>
                  <a:pt x="1297" y="423"/>
                </a:lnTo>
                <a:lnTo>
                  <a:pt x="1297" y="421"/>
                </a:lnTo>
                <a:lnTo>
                  <a:pt x="1297" y="419"/>
                </a:lnTo>
                <a:lnTo>
                  <a:pt x="189" y="419"/>
                </a:lnTo>
                <a:lnTo>
                  <a:pt x="189" y="419"/>
                </a:lnTo>
                <a:close/>
                <a:moveTo>
                  <a:pt x="1621" y="402"/>
                </a:moveTo>
                <a:lnTo>
                  <a:pt x="1621" y="402"/>
                </a:lnTo>
                <a:lnTo>
                  <a:pt x="1621" y="404"/>
                </a:lnTo>
                <a:lnTo>
                  <a:pt x="1618" y="409"/>
                </a:lnTo>
                <a:lnTo>
                  <a:pt x="1618" y="414"/>
                </a:lnTo>
                <a:lnTo>
                  <a:pt x="1614" y="419"/>
                </a:lnTo>
                <a:lnTo>
                  <a:pt x="1611" y="419"/>
                </a:lnTo>
                <a:lnTo>
                  <a:pt x="1609" y="419"/>
                </a:lnTo>
                <a:lnTo>
                  <a:pt x="1644" y="419"/>
                </a:lnTo>
                <a:lnTo>
                  <a:pt x="1647" y="416"/>
                </a:lnTo>
                <a:lnTo>
                  <a:pt x="1649" y="411"/>
                </a:lnTo>
                <a:lnTo>
                  <a:pt x="1652" y="407"/>
                </a:lnTo>
                <a:lnTo>
                  <a:pt x="1654" y="407"/>
                </a:lnTo>
                <a:lnTo>
                  <a:pt x="1656" y="407"/>
                </a:lnTo>
                <a:lnTo>
                  <a:pt x="1661" y="407"/>
                </a:lnTo>
                <a:lnTo>
                  <a:pt x="1661" y="409"/>
                </a:lnTo>
                <a:lnTo>
                  <a:pt x="1666" y="411"/>
                </a:lnTo>
                <a:lnTo>
                  <a:pt x="1668" y="414"/>
                </a:lnTo>
                <a:lnTo>
                  <a:pt x="1670" y="414"/>
                </a:lnTo>
                <a:lnTo>
                  <a:pt x="1675" y="416"/>
                </a:lnTo>
                <a:lnTo>
                  <a:pt x="1677" y="419"/>
                </a:lnTo>
                <a:lnTo>
                  <a:pt x="1680" y="419"/>
                </a:lnTo>
                <a:lnTo>
                  <a:pt x="1682" y="419"/>
                </a:lnTo>
                <a:lnTo>
                  <a:pt x="1682" y="419"/>
                </a:lnTo>
                <a:lnTo>
                  <a:pt x="1822" y="419"/>
                </a:lnTo>
                <a:lnTo>
                  <a:pt x="1819" y="419"/>
                </a:lnTo>
                <a:lnTo>
                  <a:pt x="1812" y="411"/>
                </a:lnTo>
                <a:lnTo>
                  <a:pt x="1803" y="407"/>
                </a:lnTo>
                <a:lnTo>
                  <a:pt x="1796" y="404"/>
                </a:lnTo>
                <a:lnTo>
                  <a:pt x="1793" y="404"/>
                </a:lnTo>
                <a:lnTo>
                  <a:pt x="1791" y="407"/>
                </a:lnTo>
                <a:lnTo>
                  <a:pt x="1786" y="407"/>
                </a:lnTo>
                <a:lnTo>
                  <a:pt x="1784" y="409"/>
                </a:lnTo>
                <a:lnTo>
                  <a:pt x="1779" y="409"/>
                </a:lnTo>
                <a:lnTo>
                  <a:pt x="1774" y="407"/>
                </a:lnTo>
                <a:lnTo>
                  <a:pt x="1772" y="404"/>
                </a:lnTo>
                <a:lnTo>
                  <a:pt x="1770" y="402"/>
                </a:lnTo>
                <a:lnTo>
                  <a:pt x="1621" y="402"/>
                </a:lnTo>
                <a:lnTo>
                  <a:pt x="1621" y="402"/>
                </a:lnTo>
                <a:close/>
                <a:moveTo>
                  <a:pt x="1465" y="402"/>
                </a:moveTo>
                <a:lnTo>
                  <a:pt x="1465" y="402"/>
                </a:lnTo>
                <a:lnTo>
                  <a:pt x="1463" y="402"/>
                </a:lnTo>
                <a:lnTo>
                  <a:pt x="1458" y="404"/>
                </a:lnTo>
                <a:lnTo>
                  <a:pt x="1455" y="404"/>
                </a:lnTo>
                <a:lnTo>
                  <a:pt x="1451" y="404"/>
                </a:lnTo>
                <a:lnTo>
                  <a:pt x="1448" y="409"/>
                </a:lnTo>
                <a:lnTo>
                  <a:pt x="1446" y="414"/>
                </a:lnTo>
                <a:lnTo>
                  <a:pt x="1444" y="419"/>
                </a:lnTo>
                <a:lnTo>
                  <a:pt x="1441" y="419"/>
                </a:lnTo>
                <a:lnTo>
                  <a:pt x="1441" y="419"/>
                </a:lnTo>
                <a:lnTo>
                  <a:pt x="1548" y="419"/>
                </a:lnTo>
                <a:lnTo>
                  <a:pt x="1548" y="419"/>
                </a:lnTo>
                <a:lnTo>
                  <a:pt x="1545" y="414"/>
                </a:lnTo>
                <a:lnTo>
                  <a:pt x="1543" y="409"/>
                </a:lnTo>
                <a:lnTo>
                  <a:pt x="1538" y="407"/>
                </a:lnTo>
                <a:lnTo>
                  <a:pt x="1536" y="404"/>
                </a:lnTo>
                <a:lnTo>
                  <a:pt x="1531" y="404"/>
                </a:lnTo>
                <a:lnTo>
                  <a:pt x="1529" y="402"/>
                </a:lnTo>
                <a:lnTo>
                  <a:pt x="1526" y="402"/>
                </a:lnTo>
                <a:lnTo>
                  <a:pt x="1465" y="402"/>
                </a:lnTo>
                <a:lnTo>
                  <a:pt x="1465" y="402"/>
                </a:lnTo>
                <a:close/>
                <a:moveTo>
                  <a:pt x="1333" y="402"/>
                </a:moveTo>
                <a:lnTo>
                  <a:pt x="1333" y="402"/>
                </a:lnTo>
                <a:lnTo>
                  <a:pt x="1333" y="411"/>
                </a:lnTo>
                <a:lnTo>
                  <a:pt x="1328" y="419"/>
                </a:lnTo>
                <a:lnTo>
                  <a:pt x="1323" y="419"/>
                </a:lnTo>
                <a:lnTo>
                  <a:pt x="1321" y="419"/>
                </a:lnTo>
                <a:lnTo>
                  <a:pt x="1318" y="419"/>
                </a:lnTo>
                <a:lnTo>
                  <a:pt x="1429" y="419"/>
                </a:lnTo>
                <a:lnTo>
                  <a:pt x="1429" y="419"/>
                </a:lnTo>
                <a:lnTo>
                  <a:pt x="1429" y="416"/>
                </a:lnTo>
                <a:lnTo>
                  <a:pt x="1429" y="411"/>
                </a:lnTo>
                <a:lnTo>
                  <a:pt x="1429" y="407"/>
                </a:lnTo>
                <a:lnTo>
                  <a:pt x="1429" y="402"/>
                </a:lnTo>
                <a:lnTo>
                  <a:pt x="1429" y="402"/>
                </a:lnTo>
                <a:lnTo>
                  <a:pt x="1333" y="402"/>
                </a:lnTo>
                <a:lnTo>
                  <a:pt x="1333" y="402"/>
                </a:lnTo>
                <a:close/>
                <a:moveTo>
                  <a:pt x="149" y="402"/>
                </a:moveTo>
                <a:lnTo>
                  <a:pt x="149" y="402"/>
                </a:lnTo>
                <a:lnTo>
                  <a:pt x="149" y="404"/>
                </a:lnTo>
                <a:lnTo>
                  <a:pt x="149" y="404"/>
                </a:lnTo>
                <a:lnTo>
                  <a:pt x="152" y="409"/>
                </a:lnTo>
                <a:lnTo>
                  <a:pt x="154" y="411"/>
                </a:lnTo>
                <a:lnTo>
                  <a:pt x="159" y="414"/>
                </a:lnTo>
                <a:lnTo>
                  <a:pt x="163" y="416"/>
                </a:lnTo>
                <a:lnTo>
                  <a:pt x="170" y="416"/>
                </a:lnTo>
                <a:lnTo>
                  <a:pt x="185" y="419"/>
                </a:lnTo>
                <a:lnTo>
                  <a:pt x="189" y="419"/>
                </a:lnTo>
                <a:lnTo>
                  <a:pt x="1297" y="419"/>
                </a:lnTo>
                <a:lnTo>
                  <a:pt x="1295" y="419"/>
                </a:lnTo>
                <a:lnTo>
                  <a:pt x="1292" y="414"/>
                </a:lnTo>
                <a:lnTo>
                  <a:pt x="1292" y="407"/>
                </a:lnTo>
                <a:lnTo>
                  <a:pt x="1292" y="402"/>
                </a:lnTo>
                <a:lnTo>
                  <a:pt x="1266" y="402"/>
                </a:lnTo>
                <a:lnTo>
                  <a:pt x="1269" y="404"/>
                </a:lnTo>
                <a:lnTo>
                  <a:pt x="1266" y="411"/>
                </a:lnTo>
                <a:lnTo>
                  <a:pt x="1264" y="416"/>
                </a:lnTo>
                <a:lnTo>
                  <a:pt x="1259" y="419"/>
                </a:lnTo>
                <a:lnTo>
                  <a:pt x="1250" y="419"/>
                </a:lnTo>
                <a:lnTo>
                  <a:pt x="1231" y="419"/>
                </a:lnTo>
                <a:lnTo>
                  <a:pt x="1215" y="419"/>
                </a:lnTo>
                <a:lnTo>
                  <a:pt x="1198" y="419"/>
                </a:lnTo>
                <a:lnTo>
                  <a:pt x="1184" y="419"/>
                </a:lnTo>
                <a:lnTo>
                  <a:pt x="1172" y="419"/>
                </a:lnTo>
                <a:lnTo>
                  <a:pt x="1160" y="419"/>
                </a:lnTo>
                <a:lnTo>
                  <a:pt x="1148" y="419"/>
                </a:lnTo>
                <a:lnTo>
                  <a:pt x="1144" y="414"/>
                </a:lnTo>
                <a:lnTo>
                  <a:pt x="1141" y="409"/>
                </a:lnTo>
                <a:lnTo>
                  <a:pt x="1144" y="404"/>
                </a:lnTo>
                <a:lnTo>
                  <a:pt x="1146" y="404"/>
                </a:lnTo>
                <a:lnTo>
                  <a:pt x="1151" y="402"/>
                </a:lnTo>
                <a:lnTo>
                  <a:pt x="149" y="402"/>
                </a:lnTo>
                <a:lnTo>
                  <a:pt x="149" y="402"/>
                </a:lnTo>
                <a:close/>
                <a:moveTo>
                  <a:pt x="1588" y="381"/>
                </a:moveTo>
                <a:lnTo>
                  <a:pt x="1588" y="381"/>
                </a:lnTo>
                <a:lnTo>
                  <a:pt x="1588" y="383"/>
                </a:lnTo>
                <a:lnTo>
                  <a:pt x="1588" y="386"/>
                </a:lnTo>
                <a:lnTo>
                  <a:pt x="1590" y="388"/>
                </a:lnTo>
                <a:lnTo>
                  <a:pt x="1592" y="388"/>
                </a:lnTo>
                <a:lnTo>
                  <a:pt x="1595" y="388"/>
                </a:lnTo>
                <a:lnTo>
                  <a:pt x="1602" y="388"/>
                </a:lnTo>
                <a:lnTo>
                  <a:pt x="1607" y="388"/>
                </a:lnTo>
                <a:lnTo>
                  <a:pt x="1609" y="388"/>
                </a:lnTo>
                <a:lnTo>
                  <a:pt x="1614" y="388"/>
                </a:lnTo>
                <a:lnTo>
                  <a:pt x="1616" y="388"/>
                </a:lnTo>
                <a:lnTo>
                  <a:pt x="1618" y="393"/>
                </a:lnTo>
                <a:lnTo>
                  <a:pt x="1621" y="395"/>
                </a:lnTo>
                <a:lnTo>
                  <a:pt x="1623" y="400"/>
                </a:lnTo>
                <a:lnTo>
                  <a:pt x="1621" y="402"/>
                </a:lnTo>
                <a:lnTo>
                  <a:pt x="1770" y="402"/>
                </a:lnTo>
                <a:lnTo>
                  <a:pt x="1770" y="400"/>
                </a:lnTo>
                <a:lnTo>
                  <a:pt x="1765" y="383"/>
                </a:lnTo>
                <a:lnTo>
                  <a:pt x="1765" y="381"/>
                </a:lnTo>
                <a:lnTo>
                  <a:pt x="1588" y="381"/>
                </a:lnTo>
                <a:lnTo>
                  <a:pt x="1588" y="381"/>
                </a:lnTo>
                <a:close/>
                <a:moveTo>
                  <a:pt x="1472" y="381"/>
                </a:moveTo>
                <a:lnTo>
                  <a:pt x="1472" y="381"/>
                </a:lnTo>
                <a:lnTo>
                  <a:pt x="1472" y="383"/>
                </a:lnTo>
                <a:lnTo>
                  <a:pt x="1472" y="388"/>
                </a:lnTo>
                <a:lnTo>
                  <a:pt x="1470" y="393"/>
                </a:lnTo>
                <a:lnTo>
                  <a:pt x="1470" y="397"/>
                </a:lnTo>
                <a:lnTo>
                  <a:pt x="1465" y="400"/>
                </a:lnTo>
                <a:lnTo>
                  <a:pt x="1465" y="402"/>
                </a:lnTo>
                <a:lnTo>
                  <a:pt x="1526" y="402"/>
                </a:lnTo>
                <a:lnTo>
                  <a:pt x="1524" y="400"/>
                </a:lnTo>
                <a:lnTo>
                  <a:pt x="1524" y="397"/>
                </a:lnTo>
                <a:lnTo>
                  <a:pt x="1526" y="395"/>
                </a:lnTo>
                <a:lnTo>
                  <a:pt x="1526" y="393"/>
                </a:lnTo>
                <a:lnTo>
                  <a:pt x="1533" y="388"/>
                </a:lnTo>
                <a:lnTo>
                  <a:pt x="1536" y="388"/>
                </a:lnTo>
                <a:lnTo>
                  <a:pt x="1540" y="386"/>
                </a:lnTo>
                <a:lnTo>
                  <a:pt x="1543" y="386"/>
                </a:lnTo>
                <a:lnTo>
                  <a:pt x="1548" y="386"/>
                </a:lnTo>
                <a:lnTo>
                  <a:pt x="1555" y="386"/>
                </a:lnTo>
                <a:lnTo>
                  <a:pt x="1557" y="386"/>
                </a:lnTo>
                <a:lnTo>
                  <a:pt x="1562" y="386"/>
                </a:lnTo>
                <a:lnTo>
                  <a:pt x="1566" y="386"/>
                </a:lnTo>
                <a:lnTo>
                  <a:pt x="1566" y="386"/>
                </a:lnTo>
                <a:lnTo>
                  <a:pt x="1566" y="386"/>
                </a:lnTo>
                <a:lnTo>
                  <a:pt x="1569" y="386"/>
                </a:lnTo>
                <a:lnTo>
                  <a:pt x="1574" y="386"/>
                </a:lnTo>
                <a:lnTo>
                  <a:pt x="1574" y="386"/>
                </a:lnTo>
                <a:lnTo>
                  <a:pt x="1578" y="383"/>
                </a:lnTo>
                <a:lnTo>
                  <a:pt x="1578" y="381"/>
                </a:lnTo>
                <a:lnTo>
                  <a:pt x="1472" y="381"/>
                </a:lnTo>
                <a:lnTo>
                  <a:pt x="1472" y="381"/>
                </a:lnTo>
                <a:close/>
                <a:moveTo>
                  <a:pt x="1328" y="381"/>
                </a:moveTo>
                <a:lnTo>
                  <a:pt x="1328" y="381"/>
                </a:lnTo>
                <a:lnTo>
                  <a:pt x="1330" y="388"/>
                </a:lnTo>
                <a:lnTo>
                  <a:pt x="1333" y="402"/>
                </a:lnTo>
                <a:lnTo>
                  <a:pt x="1333" y="402"/>
                </a:lnTo>
                <a:lnTo>
                  <a:pt x="1429" y="402"/>
                </a:lnTo>
                <a:lnTo>
                  <a:pt x="1427" y="397"/>
                </a:lnTo>
                <a:lnTo>
                  <a:pt x="1427" y="393"/>
                </a:lnTo>
                <a:lnTo>
                  <a:pt x="1422" y="390"/>
                </a:lnTo>
                <a:lnTo>
                  <a:pt x="1418" y="388"/>
                </a:lnTo>
                <a:lnTo>
                  <a:pt x="1413" y="388"/>
                </a:lnTo>
                <a:lnTo>
                  <a:pt x="1411" y="388"/>
                </a:lnTo>
                <a:lnTo>
                  <a:pt x="1408" y="388"/>
                </a:lnTo>
                <a:lnTo>
                  <a:pt x="1401" y="393"/>
                </a:lnTo>
                <a:lnTo>
                  <a:pt x="1396" y="395"/>
                </a:lnTo>
                <a:lnTo>
                  <a:pt x="1394" y="397"/>
                </a:lnTo>
                <a:lnTo>
                  <a:pt x="1392" y="400"/>
                </a:lnTo>
                <a:lnTo>
                  <a:pt x="1389" y="400"/>
                </a:lnTo>
                <a:lnTo>
                  <a:pt x="1385" y="395"/>
                </a:lnTo>
                <a:lnTo>
                  <a:pt x="1385" y="390"/>
                </a:lnTo>
                <a:lnTo>
                  <a:pt x="1380" y="386"/>
                </a:lnTo>
                <a:lnTo>
                  <a:pt x="1380" y="381"/>
                </a:lnTo>
                <a:lnTo>
                  <a:pt x="1328" y="381"/>
                </a:lnTo>
                <a:lnTo>
                  <a:pt x="1328" y="381"/>
                </a:lnTo>
                <a:close/>
                <a:moveTo>
                  <a:pt x="1248" y="381"/>
                </a:moveTo>
                <a:lnTo>
                  <a:pt x="1248" y="381"/>
                </a:lnTo>
                <a:lnTo>
                  <a:pt x="1248" y="383"/>
                </a:lnTo>
                <a:lnTo>
                  <a:pt x="1248" y="386"/>
                </a:lnTo>
                <a:lnTo>
                  <a:pt x="1250" y="388"/>
                </a:lnTo>
                <a:lnTo>
                  <a:pt x="1255" y="388"/>
                </a:lnTo>
                <a:lnTo>
                  <a:pt x="1262" y="390"/>
                </a:lnTo>
                <a:lnTo>
                  <a:pt x="1264" y="395"/>
                </a:lnTo>
                <a:lnTo>
                  <a:pt x="1266" y="402"/>
                </a:lnTo>
                <a:lnTo>
                  <a:pt x="1266" y="402"/>
                </a:lnTo>
                <a:lnTo>
                  <a:pt x="1292" y="402"/>
                </a:lnTo>
                <a:lnTo>
                  <a:pt x="1292" y="400"/>
                </a:lnTo>
                <a:lnTo>
                  <a:pt x="1290" y="393"/>
                </a:lnTo>
                <a:lnTo>
                  <a:pt x="1290" y="388"/>
                </a:lnTo>
                <a:lnTo>
                  <a:pt x="1290" y="381"/>
                </a:lnTo>
                <a:lnTo>
                  <a:pt x="1248" y="381"/>
                </a:lnTo>
                <a:lnTo>
                  <a:pt x="1248" y="381"/>
                </a:lnTo>
                <a:close/>
                <a:moveTo>
                  <a:pt x="194" y="381"/>
                </a:moveTo>
                <a:lnTo>
                  <a:pt x="194" y="381"/>
                </a:lnTo>
                <a:lnTo>
                  <a:pt x="192" y="386"/>
                </a:lnTo>
                <a:lnTo>
                  <a:pt x="187" y="388"/>
                </a:lnTo>
                <a:lnTo>
                  <a:pt x="182" y="390"/>
                </a:lnTo>
                <a:lnTo>
                  <a:pt x="178" y="393"/>
                </a:lnTo>
                <a:lnTo>
                  <a:pt x="175" y="395"/>
                </a:lnTo>
                <a:lnTo>
                  <a:pt x="173" y="395"/>
                </a:lnTo>
                <a:lnTo>
                  <a:pt x="170" y="395"/>
                </a:lnTo>
                <a:lnTo>
                  <a:pt x="166" y="393"/>
                </a:lnTo>
                <a:lnTo>
                  <a:pt x="163" y="393"/>
                </a:lnTo>
                <a:lnTo>
                  <a:pt x="159" y="393"/>
                </a:lnTo>
                <a:lnTo>
                  <a:pt x="154" y="393"/>
                </a:lnTo>
                <a:lnTo>
                  <a:pt x="149" y="393"/>
                </a:lnTo>
                <a:lnTo>
                  <a:pt x="149" y="395"/>
                </a:lnTo>
                <a:lnTo>
                  <a:pt x="149" y="397"/>
                </a:lnTo>
                <a:lnTo>
                  <a:pt x="149" y="400"/>
                </a:lnTo>
                <a:lnTo>
                  <a:pt x="149" y="402"/>
                </a:lnTo>
                <a:lnTo>
                  <a:pt x="1151" y="402"/>
                </a:lnTo>
                <a:lnTo>
                  <a:pt x="1151" y="400"/>
                </a:lnTo>
                <a:lnTo>
                  <a:pt x="1155" y="400"/>
                </a:lnTo>
                <a:lnTo>
                  <a:pt x="1160" y="397"/>
                </a:lnTo>
                <a:lnTo>
                  <a:pt x="1165" y="397"/>
                </a:lnTo>
                <a:lnTo>
                  <a:pt x="1174" y="397"/>
                </a:lnTo>
                <a:lnTo>
                  <a:pt x="1189" y="395"/>
                </a:lnTo>
                <a:lnTo>
                  <a:pt x="1203" y="390"/>
                </a:lnTo>
                <a:lnTo>
                  <a:pt x="1215" y="381"/>
                </a:lnTo>
                <a:lnTo>
                  <a:pt x="957" y="381"/>
                </a:lnTo>
                <a:lnTo>
                  <a:pt x="962" y="383"/>
                </a:lnTo>
                <a:lnTo>
                  <a:pt x="962" y="386"/>
                </a:lnTo>
                <a:lnTo>
                  <a:pt x="964" y="388"/>
                </a:lnTo>
                <a:lnTo>
                  <a:pt x="964" y="390"/>
                </a:lnTo>
                <a:lnTo>
                  <a:pt x="962" y="393"/>
                </a:lnTo>
                <a:lnTo>
                  <a:pt x="959" y="395"/>
                </a:lnTo>
                <a:lnTo>
                  <a:pt x="957" y="397"/>
                </a:lnTo>
                <a:lnTo>
                  <a:pt x="950" y="397"/>
                </a:lnTo>
                <a:lnTo>
                  <a:pt x="948" y="395"/>
                </a:lnTo>
                <a:lnTo>
                  <a:pt x="933" y="388"/>
                </a:lnTo>
                <a:lnTo>
                  <a:pt x="917" y="388"/>
                </a:lnTo>
                <a:lnTo>
                  <a:pt x="907" y="381"/>
                </a:lnTo>
                <a:lnTo>
                  <a:pt x="801" y="381"/>
                </a:lnTo>
                <a:lnTo>
                  <a:pt x="796" y="383"/>
                </a:lnTo>
                <a:lnTo>
                  <a:pt x="796" y="386"/>
                </a:lnTo>
                <a:lnTo>
                  <a:pt x="796" y="386"/>
                </a:lnTo>
                <a:lnTo>
                  <a:pt x="796" y="386"/>
                </a:lnTo>
                <a:lnTo>
                  <a:pt x="794" y="383"/>
                </a:lnTo>
                <a:lnTo>
                  <a:pt x="794" y="381"/>
                </a:lnTo>
                <a:lnTo>
                  <a:pt x="648" y="381"/>
                </a:lnTo>
                <a:lnTo>
                  <a:pt x="648" y="381"/>
                </a:lnTo>
                <a:lnTo>
                  <a:pt x="643" y="386"/>
                </a:lnTo>
                <a:lnTo>
                  <a:pt x="641" y="388"/>
                </a:lnTo>
                <a:lnTo>
                  <a:pt x="636" y="393"/>
                </a:lnTo>
                <a:lnTo>
                  <a:pt x="631" y="395"/>
                </a:lnTo>
                <a:lnTo>
                  <a:pt x="626" y="397"/>
                </a:lnTo>
                <a:lnTo>
                  <a:pt x="624" y="397"/>
                </a:lnTo>
                <a:lnTo>
                  <a:pt x="619" y="397"/>
                </a:lnTo>
                <a:lnTo>
                  <a:pt x="615" y="393"/>
                </a:lnTo>
                <a:lnTo>
                  <a:pt x="612" y="388"/>
                </a:lnTo>
                <a:lnTo>
                  <a:pt x="610" y="388"/>
                </a:lnTo>
                <a:lnTo>
                  <a:pt x="605" y="386"/>
                </a:lnTo>
                <a:lnTo>
                  <a:pt x="603" y="383"/>
                </a:lnTo>
                <a:lnTo>
                  <a:pt x="600" y="383"/>
                </a:lnTo>
                <a:lnTo>
                  <a:pt x="600" y="381"/>
                </a:lnTo>
                <a:lnTo>
                  <a:pt x="194" y="381"/>
                </a:lnTo>
                <a:lnTo>
                  <a:pt x="194" y="381"/>
                </a:lnTo>
                <a:close/>
                <a:moveTo>
                  <a:pt x="1290" y="376"/>
                </a:moveTo>
                <a:lnTo>
                  <a:pt x="1290" y="376"/>
                </a:lnTo>
                <a:lnTo>
                  <a:pt x="1288" y="376"/>
                </a:lnTo>
                <a:lnTo>
                  <a:pt x="1283" y="376"/>
                </a:lnTo>
                <a:lnTo>
                  <a:pt x="1278" y="378"/>
                </a:lnTo>
                <a:lnTo>
                  <a:pt x="1274" y="378"/>
                </a:lnTo>
                <a:lnTo>
                  <a:pt x="1266" y="376"/>
                </a:lnTo>
                <a:lnTo>
                  <a:pt x="1262" y="376"/>
                </a:lnTo>
                <a:lnTo>
                  <a:pt x="1259" y="376"/>
                </a:lnTo>
                <a:lnTo>
                  <a:pt x="1252" y="378"/>
                </a:lnTo>
                <a:lnTo>
                  <a:pt x="1250" y="381"/>
                </a:lnTo>
                <a:lnTo>
                  <a:pt x="1250" y="381"/>
                </a:lnTo>
                <a:lnTo>
                  <a:pt x="1292" y="381"/>
                </a:lnTo>
                <a:lnTo>
                  <a:pt x="1292" y="381"/>
                </a:lnTo>
                <a:lnTo>
                  <a:pt x="1292" y="376"/>
                </a:lnTo>
                <a:lnTo>
                  <a:pt x="1292" y="376"/>
                </a:lnTo>
                <a:lnTo>
                  <a:pt x="1290" y="376"/>
                </a:lnTo>
                <a:lnTo>
                  <a:pt x="1290" y="376"/>
                </a:lnTo>
                <a:close/>
                <a:moveTo>
                  <a:pt x="818" y="369"/>
                </a:moveTo>
                <a:lnTo>
                  <a:pt x="818" y="369"/>
                </a:lnTo>
                <a:lnTo>
                  <a:pt x="818" y="371"/>
                </a:lnTo>
                <a:lnTo>
                  <a:pt x="813" y="371"/>
                </a:lnTo>
                <a:lnTo>
                  <a:pt x="811" y="374"/>
                </a:lnTo>
                <a:lnTo>
                  <a:pt x="804" y="376"/>
                </a:lnTo>
                <a:lnTo>
                  <a:pt x="801" y="381"/>
                </a:lnTo>
                <a:lnTo>
                  <a:pt x="801" y="381"/>
                </a:lnTo>
                <a:lnTo>
                  <a:pt x="907" y="381"/>
                </a:lnTo>
                <a:lnTo>
                  <a:pt x="907" y="381"/>
                </a:lnTo>
                <a:lnTo>
                  <a:pt x="896" y="376"/>
                </a:lnTo>
                <a:lnTo>
                  <a:pt x="879" y="374"/>
                </a:lnTo>
                <a:lnTo>
                  <a:pt x="863" y="371"/>
                </a:lnTo>
                <a:lnTo>
                  <a:pt x="851" y="374"/>
                </a:lnTo>
                <a:lnTo>
                  <a:pt x="839" y="374"/>
                </a:lnTo>
                <a:lnTo>
                  <a:pt x="827" y="371"/>
                </a:lnTo>
                <a:lnTo>
                  <a:pt x="818" y="369"/>
                </a:lnTo>
                <a:lnTo>
                  <a:pt x="818" y="369"/>
                </a:lnTo>
                <a:close/>
                <a:moveTo>
                  <a:pt x="782" y="364"/>
                </a:moveTo>
                <a:lnTo>
                  <a:pt x="782" y="364"/>
                </a:lnTo>
                <a:lnTo>
                  <a:pt x="780" y="364"/>
                </a:lnTo>
                <a:lnTo>
                  <a:pt x="775" y="367"/>
                </a:lnTo>
                <a:lnTo>
                  <a:pt x="773" y="371"/>
                </a:lnTo>
                <a:lnTo>
                  <a:pt x="770" y="371"/>
                </a:lnTo>
                <a:lnTo>
                  <a:pt x="768" y="374"/>
                </a:lnTo>
                <a:lnTo>
                  <a:pt x="761" y="371"/>
                </a:lnTo>
                <a:lnTo>
                  <a:pt x="752" y="369"/>
                </a:lnTo>
                <a:lnTo>
                  <a:pt x="742" y="367"/>
                </a:lnTo>
                <a:lnTo>
                  <a:pt x="728" y="369"/>
                </a:lnTo>
                <a:lnTo>
                  <a:pt x="718" y="371"/>
                </a:lnTo>
                <a:lnTo>
                  <a:pt x="714" y="376"/>
                </a:lnTo>
                <a:lnTo>
                  <a:pt x="707" y="378"/>
                </a:lnTo>
                <a:lnTo>
                  <a:pt x="693" y="378"/>
                </a:lnTo>
                <a:lnTo>
                  <a:pt x="676" y="376"/>
                </a:lnTo>
                <a:lnTo>
                  <a:pt x="667" y="374"/>
                </a:lnTo>
                <a:lnTo>
                  <a:pt x="657" y="374"/>
                </a:lnTo>
                <a:lnTo>
                  <a:pt x="652" y="374"/>
                </a:lnTo>
                <a:lnTo>
                  <a:pt x="650" y="374"/>
                </a:lnTo>
                <a:lnTo>
                  <a:pt x="650" y="376"/>
                </a:lnTo>
                <a:lnTo>
                  <a:pt x="648" y="376"/>
                </a:lnTo>
                <a:lnTo>
                  <a:pt x="648" y="376"/>
                </a:lnTo>
                <a:lnTo>
                  <a:pt x="648" y="376"/>
                </a:lnTo>
                <a:lnTo>
                  <a:pt x="648" y="378"/>
                </a:lnTo>
                <a:lnTo>
                  <a:pt x="648" y="381"/>
                </a:lnTo>
                <a:lnTo>
                  <a:pt x="794" y="381"/>
                </a:lnTo>
                <a:lnTo>
                  <a:pt x="792" y="378"/>
                </a:lnTo>
                <a:lnTo>
                  <a:pt x="789" y="374"/>
                </a:lnTo>
                <a:lnTo>
                  <a:pt x="787" y="371"/>
                </a:lnTo>
                <a:lnTo>
                  <a:pt x="785" y="367"/>
                </a:lnTo>
                <a:lnTo>
                  <a:pt x="782" y="364"/>
                </a:lnTo>
                <a:lnTo>
                  <a:pt x="782" y="364"/>
                </a:lnTo>
                <a:close/>
                <a:moveTo>
                  <a:pt x="1401" y="362"/>
                </a:moveTo>
                <a:lnTo>
                  <a:pt x="1401" y="362"/>
                </a:lnTo>
                <a:lnTo>
                  <a:pt x="1411" y="371"/>
                </a:lnTo>
                <a:lnTo>
                  <a:pt x="1425" y="374"/>
                </a:lnTo>
                <a:lnTo>
                  <a:pt x="1439" y="374"/>
                </a:lnTo>
                <a:lnTo>
                  <a:pt x="1451" y="374"/>
                </a:lnTo>
                <a:lnTo>
                  <a:pt x="1463" y="374"/>
                </a:lnTo>
                <a:lnTo>
                  <a:pt x="1472" y="376"/>
                </a:lnTo>
                <a:lnTo>
                  <a:pt x="1472" y="376"/>
                </a:lnTo>
                <a:lnTo>
                  <a:pt x="1472" y="378"/>
                </a:lnTo>
                <a:lnTo>
                  <a:pt x="1472" y="381"/>
                </a:lnTo>
                <a:lnTo>
                  <a:pt x="1578" y="381"/>
                </a:lnTo>
                <a:lnTo>
                  <a:pt x="1578" y="381"/>
                </a:lnTo>
                <a:lnTo>
                  <a:pt x="1578" y="378"/>
                </a:lnTo>
                <a:lnTo>
                  <a:pt x="1578" y="374"/>
                </a:lnTo>
                <a:lnTo>
                  <a:pt x="1578" y="371"/>
                </a:lnTo>
                <a:lnTo>
                  <a:pt x="1578" y="371"/>
                </a:lnTo>
                <a:lnTo>
                  <a:pt x="1581" y="371"/>
                </a:lnTo>
                <a:lnTo>
                  <a:pt x="1583" y="371"/>
                </a:lnTo>
                <a:lnTo>
                  <a:pt x="1585" y="371"/>
                </a:lnTo>
                <a:lnTo>
                  <a:pt x="1588" y="371"/>
                </a:lnTo>
                <a:lnTo>
                  <a:pt x="1588" y="376"/>
                </a:lnTo>
                <a:lnTo>
                  <a:pt x="1590" y="378"/>
                </a:lnTo>
                <a:lnTo>
                  <a:pt x="1590" y="381"/>
                </a:lnTo>
                <a:lnTo>
                  <a:pt x="1767" y="381"/>
                </a:lnTo>
                <a:lnTo>
                  <a:pt x="1763" y="371"/>
                </a:lnTo>
                <a:lnTo>
                  <a:pt x="1758" y="362"/>
                </a:lnTo>
                <a:lnTo>
                  <a:pt x="1753" y="362"/>
                </a:lnTo>
                <a:lnTo>
                  <a:pt x="1401" y="362"/>
                </a:lnTo>
                <a:lnTo>
                  <a:pt x="1401" y="362"/>
                </a:lnTo>
                <a:close/>
                <a:moveTo>
                  <a:pt x="1321" y="362"/>
                </a:moveTo>
                <a:lnTo>
                  <a:pt x="1321" y="362"/>
                </a:lnTo>
                <a:lnTo>
                  <a:pt x="1323" y="364"/>
                </a:lnTo>
                <a:lnTo>
                  <a:pt x="1326" y="374"/>
                </a:lnTo>
                <a:lnTo>
                  <a:pt x="1328" y="381"/>
                </a:lnTo>
                <a:lnTo>
                  <a:pt x="1380" y="381"/>
                </a:lnTo>
                <a:lnTo>
                  <a:pt x="1378" y="381"/>
                </a:lnTo>
                <a:lnTo>
                  <a:pt x="1375" y="374"/>
                </a:lnTo>
                <a:lnTo>
                  <a:pt x="1368" y="371"/>
                </a:lnTo>
                <a:lnTo>
                  <a:pt x="1366" y="369"/>
                </a:lnTo>
                <a:lnTo>
                  <a:pt x="1363" y="367"/>
                </a:lnTo>
                <a:lnTo>
                  <a:pt x="1363" y="367"/>
                </a:lnTo>
                <a:lnTo>
                  <a:pt x="1363" y="364"/>
                </a:lnTo>
                <a:lnTo>
                  <a:pt x="1361" y="362"/>
                </a:lnTo>
                <a:lnTo>
                  <a:pt x="1361" y="362"/>
                </a:lnTo>
                <a:lnTo>
                  <a:pt x="1321" y="362"/>
                </a:lnTo>
                <a:lnTo>
                  <a:pt x="1321" y="362"/>
                </a:lnTo>
                <a:close/>
                <a:moveTo>
                  <a:pt x="938" y="362"/>
                </a:moveTo>
                <a:lnTo>
                  <a:pt x="938" y="362"/>
                </a:lnTo>
                <a:lnTo>
                  <a:pt x="943" y="367"/>
                </a:lnTo>
                <a:lnTo>
                  <a:pt x="943" y="369"/>
                </a:lnTo>
                <a:lnTo>
                  <a:pt x="945" y="371"/>
                </a:lnTo>
                <a:lnTo>
                  <a:pt x="948" y="371"/>
                </a:lnTo>
                <a:lnTo>
                  <a:pt x="950" y="374"/>
                </a:lnTo>
                <a:lnTo>
                  <a:pt x="955" y="378"/>
                </a:lnTo>
                <a:lnTo>
                  <a:pt x="957" y="381"/>
                </a:lnTo>
                <a:lnTo>
                  <a:pt x="957" y="381"/>
                </a:lnTo>
                <a:lnTo>
                  <a:pt x="1215" y="381"/>
                </a:lnTo>
                <a:lnTo>
                  <a:pt x="1217" y="381"/>
                </a:lnTo>
                <a:lnTo>
                  <a:pt x="1217" y="376"/>
                </a:lnTo>
                <a:lnTo>
                  <a:pt x="1217" y="371"/>
                </a:lnTo>
                <a:lnTo>
                  <a:pt x="1217" y="369"/>
                </a:lnTo>
                <a:lnTo>
                  <a:pt x="1215" y="367"/>
                </a:lnTo>
                <a:lnTo>
                  <a:pt x="1210" y="364"/>
                </a:lnTo>
                <a:lnTo>
                  <a:pt x="1207" y="362"/>
                </a:lnTo>
                <a:lnTo>
                  <a:pt x="1207" y="362"/>
                </a:lnTo>
                <a:lnTo>
                  <a:pt x="938" y="362"/>
                </a:lnTo>
                <a:lnTo>
                  <a:pt x="938" y="362"/>
                </a:lnTo>
                <a:close/>
                <a:moveTo>
                  <a:pt x="258" y="362"/>
                </a:moveTo>
                <a:lnTo>
                  <a:pt x="258" y="362"/>
                </a:lnTo>
                <a:lnTo>
                  <a:pt x="256" y="362"/>
                </a:lnTo>
                <a:lnTo>
                  <a:pt x="246" y="364"/>
                </a:lnTo>
                <a:lnTo>
                  <a:pt x="239" y="362"/>
                </a:lnTo>
                <a:lnTo>
                  <a:pt x="234" y="362"/>
                </a:lnTo>
                <a:lnTo>
                  <a:pt x="225" y="367"/>
                </a:lnTo>
                <a:lnTo>
                  <a:pt x="213" y="371"/>
                </a:lnTo>
                <a:lnTo>
                  <a:pt x="204" y="374"/>
                </a:lnTo>
                <a:lnTo>
                  <a:pt x="201" y="376"/>
                </a:lnTo>
                <a:lnTo>
                  <a:pt x="199" y="376"/>
                </a:lnTo>
                <a:lnTo>
                  <a:pt x="196" y="378"/>
                </a:lnTo>
                <a:lnTo>
                  <a:pt x="194" y="381"/>
                </a:lnTo>
                <a:lnTo>
                  <a:pt x="194" y="381"/>
                </a:lnTo>
                <a:lnTo>
                  <a:pt x="600" y="381"/>
                </a:lnTo>
                <a:lnTo>
                  <a:pt x="596" y="378"/>
                </a:lnTo>
                <a:lnTo>
                  <a:pt x="586" y="376"/>
                </a:lnTo>
                <a:lnTo>
                  <a:pt x="570" y="376"/>
                </a:lnTo>
                <a:lnTo>
                  <a:pt x="556" y="378"/>
                </a:lnTo>
                <a:lnTo>
                  <a:pt x="539" y="376"/>
                </a:lnTo>
                <a:lnTo>
                  <a:pt x="525" y="371"/>
                </a:lnTo>
                <a:lnTo>
                  <a:pt x="520" y="371"/>
                </a:lnTo>
                <a:lnTo>
                  <a:pt x="511" y="371"/>
                </a:lnTo>
                <a:lnTo>
                  <a:pt x="496" y="371"/>
                </a:lnTo>
                <a:lnTo>
                  <a:pt x="478" y="369"/>
                </a:lnTo>
                <a:lnTo>
                  <a:pt x="463" y="367"/>
                </a:lnTo>
                <a:lnTo>
                  <a:pt x="452" y="364"/>
                </a:lnTo>
                <a:lnTo>
                  <a:pt x="435" y="362"/>
                </a:lnTo>
                <a:lnTo>
                  <a:pt x="416" y="362"/>
                </a:lnTo>
                <a:lnTo>
                  <a:pt x="400" y="362"/>
                </a:lnTo>
                <a:lnTo>
                  <a:pt x="390" y="364"/>
                </a:lnTo>
                <a:lnTo>
                  <a:pt x="378" y="364"/>
                </a:lnTo>
                <a:lnTo>
                  <a:pt x="367" y="364"/>
                </a:lnTo>
                <a:lnTo>
                  <a:pt x="362" y="364"/>
                </a:lnTo>
                <a:lnTo>
                  <a:pt x="359" y="364"/>
                </a:lnTo>
                <a:lnTo>
                  <a:pt x="359" y="362"/>
                </a:lnTo>
                <a:lnTo>
                  <a:pt x="359" y="362"/>
                </a:lnTo>
                <a:lnTo>
                  <a:pt x="258" y="362"/>
                </a:lnTo>
                <a:lnTo>
                  <a:pt x="258" y="362"/>
                </a:lnTo>
                <a:close/>
                <a:moveTo>
                  <a:pt x="1392" y="341"/>
                </a:moveTo>
                <a:lnTo>
                  <a:pt x="1392" y="341"/>
                </a:lnTo>
                <a:lnTo>
                  <a:pt x="1392" y="343"/>
                </a:lnTo>
                <a:lnTo>
                  <a:pt x="1392" y="348"/>
                </a:lnTo>
                <a:lnTo>
                  <a:pt x="1392" y="352"/>
                </a:lnTo>
                <a:lnTo>
                  <a:pt x="1396" y="357"/>
                </a:lnTo>
                <a:lnTo>
                  <a:pt x="1401" y="362"/>
                </a:lnTo>
                <a:lnTo>
                  <a:pt x="1401" y="362"/>
                </a:lnTo>
                <a:lnTo>
                  <a:pt x="1753" y="362"/>
                </a:lnTo>
                <a:lnTo>
                  <a:pt x="1753" y="362"/>
                </a:lnTo>
                <a:lnTo>
                  <a:pt x="1739" y="357"/>
                </a:lnTo>
                <a:lnTo>
                  <a:pt x="1725" y="357"/>
                </a:lnTo>
                <a:lnTo>
                  <a:pt x="1708" y="352"/>
                </a:lnTo>
                <a:lnTo>
                  <a:pt x="1694" y="350"/>
                </a:lnTo>
                <a:lnTo>
                  <a:pt x="1687" y="345"/>
                </a:lnTo>
                <a:lnTo>
                  <a:pt x="1675" y="341"/>
                </a:lnTo>
                <a:lnTo>
                  <a:pt x="1467" y="341"/>
                </a:lnTo>
                <a:lnTo>
                  <a:pt x="1460" y="343"/>
                </a:lnTo>
                <a:lnTo>
                  <a:pt x="1458" y="343"/>
                </a:lnTo>
                <a:lnTo>
                  <a:pt x="1458" y="341"/>
                </a:lnTo>
                <a:lnTo>
                  <a:pt x="1392" y="341"/>
                </a:lnTo>
                <a:lnTo>
                  <a:pt x="1392" y="341"/>
                </a:lnTo>
                <a:close/>
                <a:moveTo>
                  <a:pt x="1318" y="341"/>
                </a:moveTo>
                <a:lnTo>
                  <a:pt x="1318" y="341"/>
                </a:lnTo>
                <a:lnTo>
                  <a:pt x="1318" y="343"/>
                </a:lnTo>
                <a:lnTo>
                  <a:pt x="1318" y="350"/>
                </a:lnTo>
                <a:lnTo>
                  <a:pt x="1321" y="357"/>
                </a:lnTo>
                <a:lnTo>
                  <a:pt x="1321" y="362"/>
                </a:lnTo>
                <a:lnTo>
                  <a:pt x="1361" y="362"/>
                </a:lnTo>
                <a:lnTo>
                  <a:pt x="1356" y="357"/>
                </a:lnTo>
                <a:lnTo>
                  <a:pt x="1354" y="355"/>
                </a:lnTo>
                <a:lnTo>
                  <a:pt x="1352" y="350"/>
                </a:lnTo>
                <a:lnTo>
                  <a:pt x="1347" y="345"/>
                </a:lnTo>
                <a:lnTo>
                  <a:pt x="1342" y="341"/>
                </a:lnTo>
                <a:lnTo>
                  <a:pt x="1318" y="341"/>
                </a:lnTo>
                <a:lnTo>
                  <a:pt x="1318" y="341"/>
                </a:lnTo>
                <a:close/>
                <a:moveTo>
                  <a:pt x="926" y="341"/>
                </a:moveTo>
                <a:lnTo>
                  <a:pt x="926" y="341"/>
                </a:lnTo>
                <a:lnTo>
                  <a:pt x="931" y="350"/>
                </a:lnTo>
                <a:lnTo>
                  <a:pt x="936" y="357"/>
                </a:lnTo>
                <a:lnTo>
                  <a:pt x="938" y="362"/>
                </a:lnTo>
                <a:lnTo>
                  <a:pt x="1207" y="362"/>
                </a:lnTo>
                <a:lnTo>
                  <a:pt x="1203" y="360"/>
                </a:lnTo>
                <a:lnTo>
                  <a:pt x="1198" y="360"/>
                </a:lnTo>
                <a:lnTo>
                  <a:pt x="1196" y="360"/>
                </a:lnTo>
                <a:lnTo>
                  <a:pt x="1191" y="360"/>
                </a:lnTo>
                <a:lnTo>
                  <a:pt x="1181" y="357"/>
                </a:lnTo>
                <a:lnTo>
                  <a:pt x="1170" y="352"/>
                </a:lnTo>
                <a:lnTo>
                  <a:pt x="1160" y="341"/>
                </a:lnTo>
                <a:lnTo>
                  <a:pt x="1111" y="341"/>
                </a:lnTo>
                <a:lnTo>
                  <a:pt x="1111" y="348"/>
                </a:lnTo>
                <a:lnTo>
                  <a:pt x="1111" y="352"/>
                </a:lnTo>
                <a:lnTo>
                  <a:pt x="1108" y="352"/>
                </a:lnTo>
                <a:lnTo>
                  <a:pt x="1104" y="345"/>
                </a:lnTo>
                <a:lnTo>
                  <a:pt x="1101" y="341"/>
                </a:lnTo>
                <a:lnTo>
                  <a:pt x="926" y="341"/>
                </a:lnTo>
                <a:lnTo>
                  <a:pt x="926" y="341"/>
                </a:lnTo>
                <a:close/>
                <a:moveTo>
                  <a:pt x="813" y="341"/>
                </a:moveTo>
                <a:lnTo>
                  <a:pt x="813" y="341"/>
                </a:lnTo>
                <a:lnTo>
                  <a:pt x="815" y="341"/>
                </a:lnTo>
                <a:lnTo>
                  <a:pt x="825" y="343"/>
                </a:lnTo>
                <a:lnTo>
                  <a:pt x="834" y="345"/>
                </a:lnTo>
                <a:lnTo>
                  <a:pt x="841" y="350"/>
                </a:lnTo>
                <a:lnTo>
                  <a:pt x="844" y="355"/>
                </a:lnTo>
                <a:lnTo>
                  <a:pt x="848" y="357"/>
                </a:lnTo>
                <a:lnTo>
                  <a:pt x="858" y="357"/>
                </a:lnTo>
                <a:lnTo>
                  <a:pt x="874" y="357"/>
                </a:lnTo>
                <a:lnTo>
                  <a:pt x="889" y="355"/>
                </a:lnTo>
                <a:lnTo>
                  <a:pt x="903" y="352"/>
                </a:lnTo>
                <a:lnTo>
                  <a:pt x="907" y="343"/>
                </a:lnTo>
                <a:lnTo>
                  <a:pt x="907" y="341"/>
                </a:lnTo>
                <a:lnTo>
                  <a:pt x="813" y="341"/>
                </a:lnTo>
                <a:lnTo>
                  <a:pt x="813" y="341"/>
                </a:lnTo>
                <a:close/>
                <a:moveTo>
                  <a:pt x="289" y="341"/>
                </a:moveTo>
                <a:lnTo>
                  <a:pt x="289" y="341"/>
                </a:lnTo>
                <a:lnTo>
                  <a:pt x="289" y="343"/>
                </a:lnTo>
                <a:lnTo>
                  <a:pt x="284" y="350"/>
                </a:lnTo>
                <a:lnTo>
                  <a:pt x="282" y="355"/>
                </a:lnTo>
                <a:lnTo>
                  <a:pt x="277" y="357"/>
                </a:lnTo>
                <a:lnTo>
                  <a:pt x="267" y="360"/>
                </a:lnTo>
                <a:lnTo>
                  <a:pt x="258" y="362"/>
                </a:lnTo>
                <a:lnTo>
                  <a:pt x="359" y="362"/>
                </a:lnTo>
                <a:lnTo>
                  <a:pt x="355" y="360"/>
                </a:lnTo>
                <a:lnTo>
                  <a:pt x="352" y="357"/>
                </a:lnTo>
                <a:lnTo>
                  <a:pt x="348" y="355"/>
                </a:lnTo>
                <a:lnTo>
                  <a:pt x="343" y="350"/>
                </a:lnTo>
                <a:lnTo>
                  <a:pt x="338" y="350"/>
                </a:lnTo>
                <a:lnTo>
                  <a:pt x="338" y="348"/>
                </a:lnTo>
                <a:lnTo>
                  <a:pt x="333" y="348"/>
                </a:lnTo>
                <a:lnTo>
                  <a:pt x="333" y="350"/>
                </a:lnTo>
                <a:lnTo>
                  <a:pt x="326" y="350"/>
                </a:lnTo>
                <a:lnTo>
                  <a:pt x="324" y="352"/>
                </a:lnTo>
                <a:lnTo>
                  <a:pt x="319" y="352"/>
                </a:lnTo>
                <a:lnTo>
                  <a:pt x="315" y="350"/>
                </a:lnTo>
                <a:lnTo>
                  <a:pt x="310" y="348"/>
                </a:lnTo>
                <a:lnTo>
                  <a:pt x="307" y="343"/>
                </a:lnTo>
                <a:lnTo>
                  <a:pt x="305" y="341"/>
                </a:lnTo>
                <a:lnTo>
                  <a:pt x="289" y="341"/>
                </a:lnTo>
                <a:lnTo>
                  <a:pt x="289" y="341"/>
                </a:lnTo>
                <a:close/>
                <a:moveTo>
                  <a:pt x="1328" y="338"/>
                </a:moveTo>
                <a:lnTo>
                  <a:pt x="1328" y="338"/>
                </a:lnTo>
                <a:lnTo>
                  <a:pt x="1323" y="338"/>
                </a:lnTo>
                <a:lnTo>
                  <a:pt x="1321" y="341"/>
                </a:lnTo>
                <a:lnTo>
                  <a:pt x="1318" y="341"/>
                </a:lnTo>
                <a:lnTo>
                  <a:pt x="1342" y="341"/>
                </a:lnTo>
                <a:lnTo>
                  <a:pt x="1342" y="341"/>
                </a:lnTo>
                <a:lnTo>
                  <a:pt x="1340" y="341"/>
                </a:lnTo>
                <a:lnTo>
                  <a:pt x="1335" y="338"/>
                </a:lnTo>
                <a:lnTo>
                  <a:pt x="1328" y="338"/>
                </a:lnTo>
                <a:lnTo>
                  <a:pt x="1328" y="338"/>
                </a:lnTo>
                <a:close/>
                <a:moveTo>
                  <a:pt x="291" y="336"/>
                </a:moveTo>
                <a:lnTo>
                  <a:pt x="291" y="336"/>
                </a:lnTo>
                <a:lnTo>
                  <a:pt x="291" y="338"/>
                </a:lnTo>
                <a:lnTo>
                  <a:pt x="289" y="341"/>
                </a:lnTo>
                <a:lnTo>
                  <a:pt x="289" y="341"/>
                </a:lnTo>
                <a:lnTo>
                  <a:pt x="303" y="341"/>
                </a:lnTo>
                <a:lnTo>
                  <a:pt x="303" y="341"/>
                </a:lnTo>
                <a:lnTo>
                  <a:pt x="298" y="341"/>
                </a:lnTo>
                <a:lnTo>
                  <a:pt x="296" y="338"/>
                </a:lnTo>
                <a:lnTo>
                  <a:pt x="291" y="336"/>
                </a:lnTo>
                <a:lnTo>
                  <a:pt x="291" y="336"/>
                </a:lnTo>
                <a:lnTo>
                  <a:pt x="291" y="336"/>
                </a:lnTo>
                <a:close/>
                <a:moveTo>
                  <a:pt x="1481" y="324"/>
                </a:moveTo>
                <a:lnTo>
                  <a:pt x="1481" y="324"/>
                </a:lnTo>
                <a:lnTo>
                  <a:pt x="1481" y="324"/>
                </a:lnTo>
                <a:lnTo>
                  <a:pt x="1484" y="329"/>
                </a:lnTo>
                <a:lnTo>
                  <a:pt x="1484" y="334"/>
                </a:lnTo>
                <a:lnTo>
                  <a:pt x="1481" y="336"/>
                </a:lnTo>
                <a:lnTo>
                  <a:pt x="1479" y="338"/>
                </a:lnTo>
                <a:lnTo>
                  <a:pt x="1472" y="341"/>
                </a:lnTo>
                <a:lnTo>
                  <a:pt x="1467" y="341"/>
                </a:lnTo>
                <a:lnTo>
                  <a:pt x="1467" y="341"/>
                </a:lnTo>
                <a:lnTo>
                  <a:pt x="1675" y="341"/>
                </a:lnTo>
                <a:lnTo>
                  <a:pt x="1675" y="341"/>
                </a:lnTo>
                <a:lnTo>
                  <a:pt x="1661" y="336"/>
                </a:lnTo>
                <a:lnTo>
                  <a:pt x="1644" y="329"/>
                </a:lnTo>
                <a:lnTo>
                  <a:pt x="1633" y="324"/>
                </a:lnTo>
                <a:lnTo>
                  <a:pt x="1481" y="324"/>
                </a:lnTo>
                <a:lnTo>
                  <a:pt x="1481" y="324"/>
                </a:lnTo>
                <a:close/>
                <a:moveTo>
                  <a:pt x="1389" y="324"/>
                </a:moveTo>
                <a:lnTo>
                  <a:pt x="1389" y="324"/>
                </a:lnTo>
                <a:lnTo>
                  <a:pt x="1387" y="324"/>
                </a:lnTo>
                <a:lnTo>
                  <a:pt x="1387" y="331"/>
                </a:lnTo>
                <a:lnTo>
                  <a:pt x="1392" y="336"/>
                </a:lnTo>
                <a:lnTo>
                  <a:pt x="1392" y="341"/>
                </a:lnTo>
                <a:lnTo>
                  <a:pt x="1392" y="341"/>
                </a:lnTo>
                <a:lnTo>
                  <a:pt x="1458" y="341"/>
                </a:lnTo>
                <a:lnTo>
                  <a:pt x="1458" y="341"/>
                </a:lnTo>
                <a:lnTo>
                  <a:pt x="1458" y="341"/>
                </a:lnTo>
                <a:lnTo>
                  <a:pt x="1458" y="334"/>
                </a:lnTo>
                <a:lnTo>
                  <a:pt x="1458" y="324"/>
                </a:lnTo>
                <a:lnTo>
                  <a:pt x="1458" y="324"/>
                </a:lnTo>
                <a:lnTo>
                  <a:pt x="1389" y="324"/>
                </a:lnTo>
                <a:lnTo>
                  <a:pt x="1389" y="324"/>
                </a:lnTo>
                <a:close/>
                <a:moveTo>
                  <a:pt x="1104" y="324"/>
                </a:moveTo>
                <a:lnTo>
                  <a:pt x="1104" y="324"/>
                </a:lnTo>
                <a:lnTo>
                  <a:pt x="1106" y="326"/>
                </a:lnTo>
                <a:lnTo>
                  <a:pt x="1111" y="338"/>
                </a:lnTo>
                <a:lnTo>
                  <a:pt x="1111" y="341"/>
                </a:lnTo>
                <a:lnTo>
                  <a:pt x="1160" y="341"/>
                </a:lnTo>
                <a:lnTo>
                  <a:pt x="1158" y="341"/>
                </a:lnTo>
                <a:lnTo>
                  <a:pt x="1155" y="336"/>
                </a:lnTo>
                <a:lnTo>
                  <a:pt x="1153" y="329"/>
                </a:lnTo>
                <a:lnTo>
                  <a:pt x="1155" y="324"/>
                </a:lnTo>
                <a:lnTo>
                  <a:pt x="1158" y="324"/>
                </a:lnTo>
                <a:lnTo>
                  <a:pt x="1104" y="324"/>
                </a:lnTo>
                <a:lnTo>
                  <a:pt x="1104" y="324"/>
                </a:lnTo>
                <a:close/>
                <a:moveTo>
                  <a:pt x="825" y="324"/>
                </a:moveTo>
                <a:lnTo>
                  <a:pt x="825" y="324"/>
                </a:lnTo>
                <a:lnTo>
                  <a:pt x="822" y="324"/>
                </a:lnTo>
                <a:lnTo>
                  <a:pt x="818" y="329"/>
                </a:lnTo>
                <a:lnTo>
                  <a:pt x="815" y="331"/>
                </a:lnTo>
                <a:lnTo>
                  <a:pt x="813" y="331"/>
                </a:lnTo>
                <a:lnTo>
                  <a:pt x="811" y="331"/>
                </a:lnTo>
                <a:lnTo>
                  <a:pt x="808" y="334"/>
                </a:lnTo>
                <a:lnTo>
                  <a:pt x="806" y="336"/>
                </a:lnTo>
                <a:lnTo>
                  <a:pt x="806" y="338"/>
                </a:lnTo>
                <a:lnTo>
                  <a:pt x="808" y="341"/>
                </a:lnTo>
                <a:lnTo>
                  <a:pt x="811" y="341"/>
                </a:lnTo>
                <a:lnTo>
                  <a:pt x="813" y="341"/>
                </a:lnTo>
                <a:lnTo>
                  <a:pt x="907" y="341"/>
                </a:lnTo>
                <a:lnTo>
                  <a:pt x="910" y="338"/>
                </a:lnTo>
                <a:lnTo>
                  <a:pt x="915" y="334"/>
                </a:lnTo>
                <a:lnTo>
                  <a:pt x="917" y="331"/>
                </a:lnTo>
                <a:lnTo>
                  <a:pt x="919" y="334"/>
                </a:lnTo>
                <a:lnTo>
                  <a:pt x="922" y="336"/>
                </a:lnTo>
                <a:lnTo>
                  <a:pt x="924" y="341"/>
                </a:lnTo>
                <a:lnTo>
                  <a:pt x="924" y="341"/>
                </a:lnTo>
                <a:lnTo>
                  <a:pt x="1101" y="341"/>
                </a:lnTo>
                <a:lnTo>
                  <a:pt x="1101" y="341"/>
                </a:lnTo>
                <a:lnTo>
                  <a:pt x="1099" y="336"/>
                </a:lnTo>
                <a:lnTo>
                  <a:pt x="1096" y="329"/>
                </a:lnTo>
                <a:lnTo>
                  <a:pt x="1094" y="324"/>
                </a:lnTo>
                <a:lnTo>
                  <a:pt x="825" y="324"/>
                </a:lnTo>
                <a:lnTo>
                  <a:pt x="825" y="324"/>
                </a:lnTo>
                <a:close/>
                <a:moveTo>
                  <a:pt x="1108" y="303"/>
                </a:moveTo>
                <a:lnTo>
                  <a:pt x="1108" y="303"/>
                </a:lnTo>
                <a:lnTo>
                  <a:pt x="1104" y="305"/>
                </a:lnTo>
                <a:lnTo>
                  <a:pt x="1104" y="308"/>
                </a:lnTo>
                <a:lnTo>
                  <a:pt x="1104" y="317"/>
                </a:lnTo>
                <a:lnTo>
                  <a:pt x="1104" y="324"/>
                </a:lnTo>
                <a:lnTo>
                  <a:pt x="1158" y="324"/>
                </a:lnTo>
                <a:lnTo>
                  <a:pt x="1158" y="322"/>
                </a:lnTo>
                <a:lnTo>
                  <a:pt x="1160" y="319"/>
                </a:lnTo>
                <a:lnTo>
                  <a:pt x="1163" y="315"/>
                </a:lnTo>
                <a:lnTo>
                  <a:pt x="1165" y="315"/>
                </a:lnTo>
                <a:lnTo>
                  <a:pt x="1165" y="308"/>
                </a:lnTo>
                <a:lnTo>
                  <a:pt x="1158" y="308"/>
                </a:lnTo>
                <a:lnTo>
                  <a:pt x="1146" y="308"/>
                </a:lnTo>
                <a:lnTo>
                  <a:pt x="1134" y="308"/>
                </a:lnTo>
                <a:lnTo>
                  <a:pt x="1125" y="308"/>
                </a:lnTo>
                <a:lnTo>
                  <a:pt x="1118" y="305"/>
                </a:lnTo>
                <a:lnTo>
                  <a:pt x="1108" y="303"/>
                </a:lnTo>
                <a:lnTo>
                  <a:pt x="1108" y="303"/>
                </a:lnTo>
                <a:close/>
                <a:moveTo>
                  <a:pt x="1590" y="303"/>
                </a:moveTo>
                <a:lnTo>
                  <a:pt x="1590" y="303"/>
                </a:lnTo>
                <a:lnTo>
                  <a:pt x="1581" y="303"/>
                </a:lnTo>
                <a:lnTo>
                  <a:pt x="1564" y="305"/>
                </a:lnTo>
                <a:lnTo>
                  <a:pt x="1550" y="308"/>
                </a:lnTo>
                <a:lnTo>
                  <a:pt x="1536" y="308"/>
                </a:lnTo>
                <a:lnTo>
                  <a:pt x="1524" y="308"/>
                </a:lnTo>
                <a:lnTo>
                  <a:pt x="1515" y="308"/>
                </a:lnTo>
                <a:lnTo>
                  <a:pt x="1505" y="308"/>
                </a:lnTo>
                <a:lnTo>
                  <a:pt x="1493" y="310"/>
                </a:lnTo>
                <a:lnTo>
                  <a:pt x="1481" y="315"/>
                </a:lnTo>
                <a:lnTo>
                  <a:pt x="1479" y="315"/>
                </a:lnTo>
                <a:lnTo>
                  <a:pt x="1479" y="315"/>
                </a:lnTo>
                <a:lnTo>
                  <a:pt x="1479" y="319"/>
                </a:lnTo>
                <a:lnTo>
                  <a:pt x="1479" y="322"/>
                </a:lnTo>
                <a:lnTo>
                  <a:pt x="1481" y="324"/>
                </a:lnTo>
                <a:lnTo>
                  <a:pt x="1633" y="324"/>
                </a:lnTo>
                <a:lnTo>
                  <a:pt x="1633" y="324"/>
                </a:lnTo>
                <a:lnTo>
                  <a:pt x="1618" y="315"/>
                </a:lnTo>
                <a:lnTo>
                  <a:pt x="1604" y="308"/>
                </a:lnTo>
                <a:lnTo>
                  <a:pt x="1592" y="303"/>
                </a:lnTo>
                <a:lnTo>
                  <a:pt x="1590" y="303"/>
                </a:lnTo>
                <a:lnTo>
                  <a:pt x="1590" y="303"/>
                </a:lnTo>
                <a:close/>
                <a:moveTo>
                  <a:pt x="1427" y="303"/>
                </a:moveTo>
                <a:lnTo>
                  <a:pt x="1427" y="303"/>
                </a:lnTo>
                <a:lnTo>
                  <a:pt x="1415" y="308"/>
                </a:lnTo>
                <a:lnTo>
                  <a:pt x="1403" y="315"/>
                </a:lnTo>
                <a:lnTo>
                  <a:pt x="1394" y="319"/>
                </a:lnTo>
                <a:lnTo>
                  <a:pt x="1389" y="324"/>
                </a:lnTo>
                <a:lnTo>
                  <a:pt x="1458" y="324"/>
                </a:lnTo>
                <a:lnTo>
                  <a:pt x="1458" y="308"/>
                </a:lnTo>
                <a:lnTo>
                  <a:pt x="1453" y="303"/>
                </a:lnTo>
                <a:lnTo>
                  <a:pt x="1427" y="303"/>
                </a:lnTo>
                <a:lnTo>
                  <a:pt x="1427" y="303"/>
                </a:lnTo>
                <a:close/>
                <a:moveTo>
                  <a:pt x="832" y="303"/>
                </a:moveTo>
                <a:lnTo>
                  <a:pt x="832" y="303"/>
                </a:lnTo>
                <a:lnTo>
                  <a:pt x="830" y="308"/>
                </a:lnTo>
                <a:lnTo>
                  <a:pt x="827" y="315"/>
                </a:lnTo>
                <a:lnTo>
                  <a:pt x="825" y="319"/>
                </a:lnTo>
                <a:lnTo>
                  <a:pt x="825" y="324"/>
                </a:lnTo>
                <a:lnTo>
                  <a:pt x="1094" y="324"/>
                </a:lnTo>
                <a:lnTo>
                  <a:pt x="1092" y="324"/>
                </a:lnTo>
                <a:lnTo>
                  <a:pt x="1085" y="317"/>
                </a:lnTo>
                <a:lnTo>
                  <a:pt x="1075" y="315"/>
                </a:lnTo>
                <a:lnTo>
                  <a:pt x="1061" y="315"/>
                </a:lnTo>
                <a:lnTo>
                  <a:pt x="1049" y="317"/>
                </a:lnTo>
                <a:lnTo>
                  <a:pt x="1035" y="319"/>
                </a:lnTo>
                <a:lnTo>
                  <a:pt x="1026" y="322"/>
                </a:lnTo>
                <a:lnTo>
                  <a:pt x="1016" y="322"/>
                </a:lnTo>
                <a:lnTo>
                  <a:pt x="1014" y="322"/>
                </a:lnTo>
                <a:lnTo>
                  <a:pt x="1014" y="319"/>
                </a:lnTo>
                <a:lnTo>
                  <a:pt x="1011" y="319"/>
                </a:lnTo>
                <a:lnTo>
                  <a:pt x="1011" y="317"/>
                </a:lnTo>
                <a:lnTo>
                  <a:pt x="1009" y="317"/>
                </a:lnTo>
                <a:lnTo>
                  <a:pt x="1007" y="315"/>
                </a:lnTo>
                <a:lnTo>
                  <a:pt x="1000" y="310"/>
                </a:lnTo>
                <a:lnTo>
                  <a:pt x="985" y="305"/>
                </a:lnTo>
                <a:lnTo>
                  <a:pt x="978" y="303"/>
                </a:lnTo>
                <a:lnTo>
                  <a:pt x="832" y="303"/>
                </a:lnTo>
                <a:lnTo>
                  <a:pt x="832" y="303"/>
                </a:lnTo>
                <a:close/>
                <a:moveTo>
                  <a:pt x="1592" y="303"/>
                </a:moveTo>
                <a:lnTo>
                  <a:pt x="1592" y="303"/>
                </a:lnTo>
                <a:lnTo>
                  <a:pt x="1590" y="303"/>
                </a:lnTo>
                <a:lnTo>
                  <a:pt x="1592" y="303"/>
                </a:lnTo>
                <a:lnTo>
                  <a:pt x="1592" y="303"/>
                </a:lnTo>
                <a:lnTo>
                  <a:pt x="1592" y="303"/>
                </a:lnTo>
                <a:close/>
                <a:moveTo>
                  <a:pt x="1441" y="298"/>
                </a:moveTo>
                <a:lnTo>
                  <a:pt x="1441" y="298"/>
                </a:lnTo>
                <a:lnTo>
                  <a:pt x="1427" y="303"/>
                </a:lnTo>
                <a:lnTo>
                  <a:pt x="1427" y="303"/>
                </a:lnTo>
                <a:lnTo>
                  <a:pt x="1453" y="303"/>
                </a:lnTo>
                <a:lnTo>
                  <a:pt x="1453" y="300"/>
                </a:lnTo>
                <a:lnTo>
                  <a:pt x="1441" y="298"/>
                </a:lnTo>
                <a:lnTo>
                  <a:pt x="1441" y="298"/>
                </a:lnTo>
                <a:close/>
                <a:moveTo>
                  <a:pt x="945" y="284"/>
                </a:moveTo>
                <a:lnTo>
                  <a:pt x="945" y="284"/>
                </a:lnTo>
                <a:lnTo>
                  <a:pt x="936" y="284"/>
                </a:lnTo>
                <a:lnTo>
                  <a:pt x="926" y="289"/>
                </a:lnTo>
                <a:lnTo>
                  <a:pt x="919" y="293"/>
                </a:lnTo>
                <a:lnTo>
                  <a:pt x="907" y="293"/>
                </a:lnTo>
                <a:lnTo>
                  <a:pt x="893" y="291"/>
                </a:lnTo>
                <a:lnTo>
                  <a:pt x="879" y="293"/>
                </a:lnTo>
                <a:lnTo>
                  <a:pt x="863" y="293"/>
                </a:lnTo>
                <a:lnTo>
                  <a:pt x="846" y="291"/>
                </a:lnTo>
                <a:lnTo>
                  <a:pt x="837" y="293"/>
                </a:lnTo>
                <a:lnTo>
                  <a:pt x="832" y="300"/>
                </a:lnTo>
                <a:lnTo>
                  <a:pt x="832" y="303"/>
                </a:lnTo>
                <a:lnTo>
                  <a:pt x="978" y="303"/>
                </a:lnTo>
                <a:lnTo>
                  <a:pt x="978" y="303"/>
                </a:lnTo>
                <a:lnTo>
                  <a:pt x="967" y="298"/>
                </a:lnTo>
                <a:lnTo>
                  <a:pt x="964" y="293"/>
                </a:lnTo>
                <a:lnTo>
                  <a:pt x="962" y="291"/>
                </a:lnTo>
                <a:lnTo>
                  <a:pt x="959" y="289"/>
                </a:lnTo>
                <a:lnTo>
                  <a:pt x="959" y="289"/>
                </a:lnTo>
                <a:lnTo>
                  <a:pt x="959" y="286"/>
                </a:lnTo>
                <a:lnTo>
                  <a:pt x="957" y="284"/>
                </a:lnTo>
                <a:lnTo>
                  <a:pt x="950" y="284"/>
                </a:lnTo>
                <a:lnTo>
                  <a:pt x="945" y="284"/>
                </a:lnTo>
                <a:lnTo>
                  <a:pt x="945" y="284"/>
                </a:lnTo>
                <a:close/>
                <a:moveTo>
                  <a:pt x="1515" y="525"/>
                </a:moveTo>
                <a:lnTo>
                  <a:pt x="1515" y="525"/>
                </a:lnTo>
                <a:lnTo>
                  <a:pt x="1515" y="525"/>
                </a:lnTo>
                <a:lnTo>
                  <a:pt x="1515" y="525"/>
                </a:lnTo>
                <a:lnTo>
                  <a:pt x="1515" y="525"/>
                </a:lnTo>
                <a:lnTo>
                  <a:pt x="1515" y="525"/>
                </a:lnTo>
                <a:close/>
                <a:moveTo>
                  <a:pt x="1519" y="518"/>
                </a:moveTo>
                <a:lnTo>
                  <a:pt x="1519" y="518"/>
                </a:lnTo>
                <a:lnTo>
                  <a:pt x="1498" y="518"/>
                </a:lnTo>
                <a:lnTo>
                  <a:pt x="1498" y="518"/>
                </a:lnTo>
                <a:lnTo>
                  <a:pt x="1500" y="520"/>
                </a:lnTo>
                <a:lnTo>
                  <a:pt x="1505" y="523"/>
                </a:lnTo>
                <a:lnTo>
                  <a:pt x="1510" y="525"/>
                </a:lnTo>
                <a:lnTo>
                  <a:pt x="1512" y="525"/>
                </a:lnTo>
                <a:lnTo>
                  <a:pt x="1512" y="525"/>
                </a:lnTo>
                <a:lnTo>
                  <a:pt x="1517" y="525"/>
                </a:lnTo>
                <a:lnTo>
                  <a:pt x="1519" y="523"/>
                </a:lnTo>
                <a:lnTo>
                  <a:pt x="1519" y="518"/>
                </a:lnTo>
                <a:lnTo>
                  <a:pt x="1519" y="518"/>
                </a:lnTo>
                <a:lnTo>
                  <a:pt x="1519" y="518"/>
                </a:lnTo>
                <a:close/>
                <a:moveTo>
                  <a:pt x="1507" y="508"/>
                </a:moveTo>
                <a:lnTo>
                  <a:pt x="1507" y="508"/>
                </a:lnTo>
                <a:lnTo>
                  <a:pt x="1505" y="511"/>
                </a:lnTo>
                <a:lnTo>
                  <a:pt x="1498" y="515"/>
                </a:lnTo>
                <a:lnTo>
                  <a:pt x="1498" y="518"/>
                </a:lnTo>
                <a:lnTo>
                  <a:pt x="1519" y="518"/>
                </a:lnTo>
                <a:lnTo>
                  <a:pt x="1519" y="515"/>
                </a:lnTo>
                <a:lnTo>
                  <a:pt x="1517" y="511"/>
                </a:lnTo>
                <a:lnTo>
                  <a:pt x="1512" y="511"/>
                </a:lnTo>
                <a:lnTo>
                  <a:pt x="1507" y="508"/>
                </a:lnTo>
                <a:lnTo>
                  <a:pt x="1507" y="508"/>
                </a:lnTo>
                <a:close/>
                <a:moveTo>
                  <a:pt x="1548" y="532"/>
                </a:moveTo>
                <a:lnTo>
                  <a:pt x="1548" y="532"/>
                </a:lnTo>
                <a:lnTo>
                  <a:pt x="1548" y="532"/>
                </a:lnTo>
                <a:lnTo>
                  <a:pt x="1550" y="534"/>
                </a:lnTo>
                <a:lnTo>
                  <a:pt x="1550" y="539"/>
                </a:lnTo>
                <a:lnTo>
                  <a:pt x="1555" y="539"/>
                </a:lnTo>
                <a:lnTo>
                  <a:pt x="1557" y="539"/>
                </a:lnTo>
                <a:lnTo>
                  <a:pt x="1564" y="539"/>
                </a:lnTo>
                <a:lnTo>
                  <a:pt x="1564" y="537"/>
                </a:lnTo>
                <a:lnTo>
                  <a:pt x="1566" y="532"/>
                </a:lnTo>
                <a:lnTo>
                  <a:pt x="1566" y="532"/>
                </a:lnTo>
                <a:lnTo>
                  <a:pt x="1548" y="532"/>
                </a:lnTo>
                <a:lnTo>
                  <a:pt x="1548" y="532"/>
                </a:lnTo>
                <a:close/>
                <a:moveTo>
                  <a:pt x="1559" y="525"/>
                </a:moveTo>
                <a:lnTo>
                  <a:pt x="1559" y="525"/>
                </a:lnTo>
                <a:lnTo>
                  <a:pt x="1555" y="525"/>
                </a:lnTo>
                <a:lnTo>
                  <a:pt x="1550" y="527"/>
                </a:lnTo>
                <a:lnTo>
                  <a:pt x="1548" y="530"/>
                </a:lnTo>
                <a:lnTo>
                  <a:pt x="1548" y="532"/>
                </a:lnTo>
                <a:lnTo>
                  <a:pt x="1566" y="532"/>
                </a:lnTo>
                <a:lnTo>
                  <a:pt x="1566" y="530"/>
                </a:lnTo>
                <a:lnTo>
                  <a:pt x="1566" y="530"/>
                </a:lnTo>
                <a:lnTo>
                  <a:pt x="1564" y="527"/>
                </a:lnTo>
                <a:lnTo>
                  <a:pt x="1564" y="525"/>
                </a:lnTo>
                <a:lnTo>
                  <a:pt x="1559" y="525"/>
                </a:lnTo>
                <a:lnTo>
                  <a:pt x="1559" y="525"/>
                </a:lnTo>
                <a:close/>
                <a:moveTo>
                  <a:pt x="1000" y="282"/>
                </a:moveTo>
                <a:lnTo>
                  <a:pt x="1000" y="282"/>
                </a:lnTo>
                <a:lnTo>
                  <a:pt x="1002" y="286"/>
                </a:lnTo>
                <a:lnTo>
                  <a:pt x="1004" y="291"/>
                </a:lnTo>
                <a:lnTo>
                  <a:pt x="1007" y="293"/>
                </a:lnTo>
                <a:lnTo>
                  <a:pt x="1009" y="298"/>
                </a:lnTo>
                <a:lnTo>
                  <a:pt x="1018" y="300"/>
                </a:lnTo>
                <a:lnTo>
                  <a:pt x="1033" y="300"/>
                </a:lnTo>
                <a:lnTo>
                  <a:pt x="1042" y="298"/>
                </a:lnTo>
                <a:lnTo>
                  <a:pt x="1056" y="298"/>
                </a:lnTo>
                <a:lnTo>
                  <a:pt x="1070" y="298"/>
                </a:lnTo>
                <a:lnTo>
                  <a:pt x="1085" y="298"/>
                </a:lnTo>
                <a:lnTo>
                  <a:pt x="1092" y="298"/>
                </a:lnTo>
                <a:lnTo>
                  <a:pt x="1104" y="300"/>
                </a:lnTo>
                <a:lnTo>
                  <a:pt x="1113" y="303"/>
                </a:lnTo>
                <a:lnTo>
                  <a:pt x="1122" y="303"/>
                </a:lnTo>
                <a:lnTo>
                  <a:pt x="1127" y="298"/>
                </a:lnTo>
                <a:lnTo>
                  <a:pt x="1129" y="298"/>
                </a:lnTo>
                <a:lnTo>
                  <a:pt x="1132" y="291"/>
                </a:lnTo>
                <a:lnTo>
                  <a:pt x="1134" y="291"/>
                </a:lnTo>
                <a:lnTo>
                  <a:pt x="1139" y="289"/>
                </a:lnTo>
                <a:lnTo>
                  <a:pt x="1139" y="286"/>
                </a:lnTo>
                <a:lnTo>
                  <a:pt x="1139" y="282"/>
                </a:lnTo>
                <a:lnTo>
                  <a:pt x="1000" y="282"/>
                </a:lnTo>
                <a:lnTo>
                  <a:pt x="1000" y="282"/>
                </a:lnTo>
                <a:close/>
                <a:moveTo>
                  <a:pt x="959" y="282"/>
                </a:moveTo>
                <a:lnTo>
                  <a:pt x="959" y="282"/>
                </a:lnTo>
                <a:lnTo>
                  <a:pt x="962" y="284"/>
                </a:lnTo>
                <a:lnTo>
                  <a:pt x="967" y="286"/>
                </a:lnTo>
                <a:lnTo>
                  <a:pt x="969" y="289"/>
                </a:lnTo>
                <a:lnTo>
                  <a:pt x="974" y="286"/>
                </a:lnTo>
                <a:lnTo>
                  <a:pt x="976" y="284"/>
                </a:lnTo>
                <a:lnTo>
                  <a:pt x="976" y="282"/>
                </a:lnTo>
                <a:lnTo>
                  <a:pt x="959" y="282"/>
                </a:lnTo>
                <a:lnTo>
                  <a:pt x="959" y="282"/>
                </a:lnTo>
                <a:close/>
                <a:moveTo>
                  <a:pt x="950" y="265"/>
                </a:moveTo>
                <a:lnTo>
                  <a:pt x="950" y="265"/>
                </a:lnTo>
                <a:lnTo>
                  <a:pt x="952" y="265"/>
                </a:lnTo>
                <a:lnTo>
                  <a:pt x="952" y="270"/>
                </a:lnTo>
                <a:lnTo>
                  <a:pt x="955" y="277"/>
                </a:lnTo>
                <a:lnTo>
                  <a:pt x="957" y="282"/>
                </a:lnTo>
                <a:lnTo>
                  <a:pt x="959" y="282"/>
                </a:lnTo>
                <a:lnTo>
                  <a:pt x="978" y="282"/>
                </a:lnTo>
                <a:lnTo>
                  <a:pt x="981" y="282"/>
                </a:lnTo>
                <a:lnTo>
                  <a:pt x="985" y="279"/>
                </a:lnTo>
                <a:lnTo>
                  <a:pt x="990" y="277"/>
                </a:lnTo>
                <a:lnTo>
                  <a:pt x="992" y="277"/>
                </a:lnTo>
                <a:lnTo>
                  <a:pt x="997" y="277"/>
                </a:lnTo>
                <a:lnTo>
                  <a:pt x="1000" y="282"/>
                </a:lnTo>
                <a:lnTo>
                  <a:pt x="1000" y="282"/>
                </a:lnTo>
                <a:lnTo>
                  <a:pt x="1139" y="282"/>
                </a:lnTo>
                <a:lnTo>
                  <a:pt x="1139" y="282"/>
                </a:lnTo>
                <a:lnTo>
                  <a:pt x="1139" y="279"/>
                </a:lnTo>
                <a:lnTo>
                  <a:pt x="1141" y="272"/>
                </a:lnTo>
                <a:lnTo>
                  <a:pt x="1144" y="267"/>
                </a:lnTo>
                <a:lnTo>
                  <a:pt x="1144" y="265"/>
                </a:lnTo>
                <a:lnTo>
                  <a:pt x="1056" y="265"/>
                </a:lnTo>
                <a:lnTo>
                  <a:pt x="1056" y="265"/>
                </a:lnTo>
                <a:lnTo>
                  <a:pt x="1052" y="265"/>
                </a:lnTo>
                <a:lnTo>
                  <a:pt x="1047" y="265"/>
                </a:lnTo>
                <a:lnTo>
                  <a:pt x="1044" y="265"/>
                </a:lnTo>
                <a:lnTo>
                  <a:pt x="1042" y="265"/>
                </a:lnTo>
                <a:lnTo>
                  <a:pt x="1042" y="265"/>
                </a:lnTo>
                <a:lnTo>
                  <a:pt x="950" y="265"/>
                </a:lnTo>
                <a:lnTo>
                  <a:pt x="950" y="265"/>
                </a:lnTo>
                <a:close/>
                <a:moveTo>
                  <a:pt x="863" y="265"/>
                </a:moveTo>
                <a:lnTo>
                  <a:pt x="863" y="265"/>
                </a:lnTo>
                <a:lnTo>
                  <a:pt x="863" y="265"/>
                </a:lnTo>
                <a:lnTo>
                  <a:pt x="865" y="267"/>
                </a:lnTo>
                <a:lnTo>
                  <a:pt x="870" y="267"/>
                </a:lnTo>
                <a:lnTo>
                  <a:pt x="872" y="270"/>
                </a:lnTo>
                <a:lnTo>
                  <a:pt x="877" y="270"/>
                </a:lnTo>
                <a:lnTo>
                  <a:pt x="884" y="270"/>
                </a:lnTo>
                <a:lnTo>
                  <a:pt x="896" y="270"/>
                </a:lnTo>
                <a:lnTo>
                  <a:pt x="910" y="267"/>
                </a:lnTo>
                <a:lnTo>
                  <a:pt x="922" y="265"/>
                </a:lnTo>
                <a:lnTo>
                  <a:pt x="926" y="265"/>
                </a:lnTo>
                <a:lnTo>
                  <a:pt x="926" y="265"/>
                </a:lnTo>
                <a:lnTo>
                  <a:pt x="863" y="265"/>
                </a:lnTo>
                <a:lnTo>
                  <a:pt x="863" y="265"/>
                </a:lnTo>
                <a:close/>
                <a:moveTo>
                  <a:pt x="1080" y="244"/>
                </a:moveTo>
                <a:lnTo>
                  <a:pt x="1080" y="244"/>
                </a:lnTo>
                <a:lnTo>
                  <a:pt x="1080" y="246"/>
                </a:lnTo>
                <a:lnTo>
                  <a:pt x="1075" y="248"/>
                </a:lnTo>
                <a:lnTo>
                  <a:pt x="1070" y="251"/>
                </a:lnTo>
                <a:lnTo>
                  <a:pt x="1068" y="253"/>
                </a:lnTo>
                <a:lnTo>
                  <a:pt x="1066" y="258"/>
                </a:lnTo>
                <a:lnTo>
                  <a:pt x="1063" y="260"/>
                </a:lnTo>
                <a:lnTo>
                  <a:pt x="1061" y="263"/>
                </a:lnTo>
                <a:lnTo>
                  <a:pt x="1056" y="265"/>
                </a:lnTo>
                <a:lnTo>
                  <a:pt x="1144" y="265"/>
                </a:lnTo>
                <a:lnTo>
                  <a:pt x="1144" y="263"/>
                </a:lnTo>
                <a:lnTo>
                  <a:pt x="1144" y="260"/>
                </a:lnTo>
                <a:lnTo>
                  <a:pt x="1146" y="258"/>
                </a:lnTo>
                <a:lnTo>
                  <a:pt x="1146" y="258"/>
                </a:lnTo>
                <a:lnTo>
                  <a:pt x="1144" y="258"/>
                </a:lnTo>
                <a:lnTo>
                  <a:pt x="1144" y="256"/>
                </a:lnTo>
                <a:lnTo>
                  <a:pt x="1139" y="253"/>
                </a:lnTo>
                <a:lnTo>
                  <a:pt x="1137" y="251"/>
                </a:lnTo>
                <a:lnTo>
                  <a:pt x="1134" y="251"/>
                </a:lnTo>
                <a:lnTo>
                  <a:pt x="1129" y="251"/>
                </a:lnTo>
                <a:lnTo>
                  <a:pt x="1122" y="256"/>
                </a:lnTo>
                <a:lnTo>
                  <a:pt x="1120" y="258"/>
                </a:lnTo>
                <a:lnTo>
                  <a:pt x="1118" y="258"/>
                </a:lnTo>
                <a:lnTo>
                  <a:pt x="1113" y="260"/>
                </a:lnTo>
                <a:lnTo>
                  <a:pt x="1108" y="258"/>
                </a:lnTo>
                <a:lnTo>
                  <a:pt x="1106" y="258"/>
                </a:lnTo>
                <a:lnTo>
                  <a:pt x="1104" y="253"/>
                </a:lnTo>
                <a:lnTo>
                  <a:pt x="1104" y="251"/>
                </a:lnTo>
                <a:lnTo>
                  <a:pt x="1099" y="248"/>
                </a:lnTo>
                <a:lnTo>
                  <a:pt x="1096" y="246"/>
                </a:lnTo>
                <a:lnTo>
                  <a:pt x="1096" y="244"/>
                </a:lnTo>
                <a:lnTo>
                  <a:pt x="1080" y="244"/>
                </a:lnTo>
                <a:lnTo>
                  <a:pt x="1080" y="244"/>
                </a:lnTo>
                <a:close/>
                <a:moveTo>
                  <a:pt x="884" y="244"/>
                </a:moveTo>
                <a:lnTo>
                  <a:pt x="884" y="244"/>
                </a:lnTo>
                <a:lnTo>
                  <a:pt x="884" y="246"/>
                </a:lnTo>
                <a:lnTo>
                  <a:pt x="884" y="248"/>
                </a:lnTo>
                <a:lnTo>
                  <a:pt x="884" y="251"/>
                </a:lnTo>
                <a:lnTo>
                  <a:pt x="884" y="251"/>
                </a:lnTo>
                <a:lnTo>
                  <a:pt x="884" y="253"/>
                </a:lnTo>
                <a:lnTo>
                  <a:pt x="884" y="253"/>
                </a:lnTo>
                <a:lnTo>
                  <a:pt x="879" y="253"/>
                </a:lnTo>
                <a:lnTo>
                  <a:pt x="874" y="253"/>
                </a:lnTo>
                <a:lnTo>
                  <a:pt x="870" y="256"/>
                </a:lnTo>
                <a:lnTo>
                  <a:pt x="870" y="256"/>
                </a:lnTo>
                <a:lnTo>
                  <a:pt x="865" y="260"/>
                </a:lnTo>
                <a:lnTo>
                  <a:pt x="863" y="263"/>
                </a:lnTo>
                <a:lnTo>
                  <a:pt x="863" y="265"/>
                </a:lnTo>
                <a:lnTo>
                  <a:pt x="926" y="265"/>
                </a:lnTo>
                <a:lnTo>
                  <a:pt x="933" y="263"/>
                </a:lnTo>
                <a:lnTo>
                  <a:pt x="945" y="260"/>
                </a:lnTo>
                <a:lnTo>
                  <a:pt x="950" y="263"/>
                </a:lnTo>
                <a:lnTo>
                  <a:pt x="950" y="265"/>
                </a:lnTo>
                <a:lnTo>
                  <a:pt x="1042" y="265"/>
                </a:lnTo>
                <a:lnTo>
                  <a:pt x="1040" y="263"/>
                </a:lnTo>
                <a:lnTo>
                  <a:pt x="1035" y="260"/>
                </a:lnTo>
                <a:lnTo>
                  <a:pt x="1033" y="256"/>
                </a:lnTo>
                <a:lnTo>
                  <a:pt x="1028" y="253"/>
                </a:lnTo>
                <a:lnTo>
                  <a:pt x="1023" y="251"/>
                </a:lnTo>
                <a:lnTo>
                  <a:pt x="1021" y="251"/>
                </a:lnTo>
                <a:lnTo>
                  <a:pt x="1021" y="251"/>
                </a:lnTo>
                <a:lnTo>
                  <a:pt x="1016" y="251"/>
                </a:lnTo>
                <a:lnTo>
                  <a:pt x="1004" y="248"/>
                </a:lnTo>
                <a:lnTo>
                  <a:pt x="992" y="246"/>
                </a:lnTo>
                <a:lnTo>
                  <a:pt x="983" y="244"/>
                </a:lnTo>
                <a:lnTo>
                  <a:pt x="884" y="244"/>
                </a:lnTo>
                <a:lnTo>
                  <a:pt x="884" y="244"/>
                </a:lnTo>
                <a:close/>
                <a:moveTo>
                  <a:pt x="1089" y="241"/>
                </a:moveTo>
                <a:lnTo>
                  <a:pt x="1089" y="241"/>
                </a:lnTo>
                <a:lnTo>
                  <a:pt x="1087" y="244"/>
                </a:lnTo>
                <a:lnTo>
                  <a:pt x="1080" y="244"/>
                </a:lnTo>
                <a:lnTo>
                  <a:pt x="1094" y="244"/>
                </a:lnTo>
                <a:lnTo>
                  <a:pt x="1094" y="244"/>
                </a:lnTo>
                <a:lnTo>
                  <a:pt x="1089" y="241"/>
                </a:lnTo>
                <a:lnTo>
                  <a:pt x="1089" y="241"/>
                </a:lnTo>
                <a:close/>
                <a:moveTo>
                  <a:pt x="943" y="225"/>
                </a:moveTo>
                <a:lnTo>
                  <a:pt x="943" y="225"/>
                </a:lnTo>
                <a:lnTo>
                  <a:pt x="929" y="227"/>
                </a:lnTo>
                <a:lnTo>
                  <a:pt x="915" y="232"/>
                </a:lnTo>
                <a:lnTo>
                  <a:pt x="900" y="237"/>
                </a:lnTo>
                <a:lnTo>
                  <a:pt x="889" y="239"/>
                </a:lnTo>
                <a:lnTo>
                  <a:pt x="881" y="241"/>
                </a:lnTo>
                <a:lnTo>
                  <a:pt x="881" y="241"/>
                </a:lnTo>
                <a:lnTo>
                  <a:pt x="881" y="244"/>
                </a:lnTo>
                <a:lnTo>
                  <a:pt x="881" y="244"/>
                </a:lnTo>
                <a:lnTo>
                  <a:pt x="983" y="244"/>
                </a:lnTo>
                <a:lnTo>
                  <a:pt x="978" y="244"/>
                </a:lnTo>
                <a:lnTo>
                  <a:pt x="974" y="239"/>
                </a:lnTo>
                <a:lnTo>
                  <a:pt x="971" y="234"/>
                </a:lnTo>
                <a:lnTo>
                  <a:pt x="964" y="230"/>
                </a:lnTo>
                <a:lnTo>
                  <a:pt x="957" y="225"/>
                </a:lnTo>
                <a:lnTo>
                  <a:pt x="943" y="225"/>
                </a:lnTo>
                <a:lnTo>
                  <a:pt x="943" y="225"/>
                </a:lnTo>
                <a:close/>
                <a:moveTo>
                  <a:pt x="1068" y="218"/>
                </a:moveTo>
                <a:lnTo>
                  <a:pt x="1068" y="218"/>
                </a:lnTo>
                <a:lnTo>
                  <a:pt x="1021" y="218"/>
                </a:lnTo>
                <a:lnTo>
                  <a:pt x="1018" y="218"/>
                </a:lnTo>
                <a:lnTo>
                  <a:pt x="1016" y="220"/>
                </a:lnTo>
                <a:lnTo>
                  <a:pt x="1011" y="225"/>
                </a:lnTo>
                <a:lnTo>
                  <a:pt x="1011" y="230"/>
                </a:lnTo>
                <a:lnTo>
                  <a:pt x="1014" y="232"/>
                </a:lnTo>
                <a:lnTo>
                  <a:pt x="1016" y="232"/>
                </a:lnTo>
                <a:lnTo>
                  <a:pt x="1018" y="234"/>
                </a:lnTo>
                <a:lnTo>
                  <a:pt x="1026" y="232"/>
                </a:lnTo>
                <a:lnTo>
                  <a:pt x="1035" y="232"/>
                </a:lnTo>
                <a:lnTo>
                  <a:pt x="1044" y="232"/>
                </a:lnTo>
                <a:lnTo>
                  <a:pt x="1052" y="232"/>
                </a:lnTo>
                <a:lnTo>
                  <a:pt x="1052" y="234"/>
                </a:lnTo>
                <a:lnTo>
                  <a:pt x="1059" y="234"/>
                </a:lnTo>
                <a:lnTo>
                  <a:pt x="1061" y="234"/>
                </a:lnTo>
                <a:lnTo>
                  <a:pt x="1066" y="232"/>
                </a:lnTo>
                <a:lnTo>
                  <a:pt x="1068" y="232"/>
                </a:lnTo>
                <a:lnTo>
                  <a:pt x="1068" y="230"/>
                </a:lnTo>
                <a:lnTo>
                  <a:pt x="1068" y="225"/>
                </a:lnTo>
                <a:lnTo>
                  <a:pt x="1068" y="223"/>
                </a:lnTo>
                <a:lnTo>
                  <a:pt x="1068" y="218"/>
                </a:lnTo>
                <a:lnTo>
                  <a:pt x="1068" y="218"/>
                </a:lnTo>
                <a:close/>
                <a:moveTo>
                  <a:pt x="1063" y="201"/>
                </a:moveTo>
                <a:lnTo>
                  <a:pt x="1063" y="201"/>
                </a:lnTo>
                <a:lnTo>
                  <a:pt x="1052" y="204"/>
                </a:lnTo>
                <a:lnTo>
                  <a:pt x="1035" y="211"/>
                </a:lnTo>
                <a:lnTo>
                  <a:pt x="1021" y="218"/>
                </a:lnTo>
                <a:lnTo>
                  <a:pt x="1070" y="218"/>
                </a:lnTo>
                <a:lnTo>
                  <a:pt x="1070" y="218"/>
                </a:lnTo>
                <a:lnTo>
                  <a:pt x="1070" y="213"/>
                </a:lnTo>
                <a:lnTo>
                  <a:pt x="1070" y="208"/>
                </a:lnTo>
                <a:lnTo>
                  <a:pt x="1070" y="204"/>
                </a:lnTo>
                <a:lnTo>
                  <a:pt x="1068" y="204"/>
                </a:lnTo>
                <a:lnTo>
                  <a:pt x="1063" y="201"/>
                </a:lnTo>
                <a:lnTo>
                  <a:pt x="1063" y="201"/>
                </a:lnTo>
                <a:close/>
                <a:moveTo>
                  <a:pt x="1238" y="234"/>
                </a:moveTo>
                <a:lnTo>
                  <a:pt x="1238" y="234"/>
                </a:lnTo>
                <a:lnTo>
                  <a:pt x="1238" y="234"/>
                </a:lnTo>
                <a:lnTo>
                  <a:pt x="1238" y="234"/>
                </a:lnTo>
                <a:lnTo>
                  <a:pt x="1238" y="234"/>
                </a:lnTo>
                <a:lnTo>
                  <a:pt x="1238" y="234"/>
                </a:lnTo>
                <a:close/>
                <a:moveTo>
                  <a:pt x="1148" y="213"/>
                </a:moveTo>
                <a:lnTo>
                  <a:pt x="1148" y="213"/>
                </a:lnTo>
                <a:lnTo>
                  <a:pt x="1148" y="213"/>
                </a:lnTo>
                <a:lnTo>
                  <a:pt x="1151" y="218"/>
                </a:lnTo>
                <a:lnTo>
                  <a:pt x="1158" y="220"/>
                </a:lnTo>
                <a:lnTo>
                  <a:pt x="1165" y="220"/>
                </a:lnTo>
                <a:lnTo>
                  <a:pt x="1174" y="218"/>
                </a:lnTo>
                <a:lnTo>
                  <a:pt x="1186" y="218"/>
                </a:lnTo>
                <a:lnTo>
                  <a:pt x="1196" y="215"/>
                </a:lnTo>
                <a:lnTo>
                  <a:pt x="1200" y="218"/>
                </a:lnTo>
                <a:lnTo>
                  <a:pt x="1200" y="220"/>
                </a:lnTo>
                <a:lnTo>
                  <a:pt x="1200" y="223"/>
                </a:lnTo>
                <a:lnTo>
                  <a:pt x="1203" y="225"/>
                </a:lnTo>
                <a:lnTo>
                  <a:pt x="1205" y="227"/>
                </a:lnTo>
                <a:lnTo>
                  <a:pt x="1207" y="230"/>
                </a:lnTo>
                <a:lnTo>
                  <a:pt x="1212" y="230"/>
                </a:lnTo>
                <a:lnTo>
                  <a:pt x="1222" y="232"/>
                </a:lnTo>
                <a:lnTo>
                  <a:pt x="1226" y="234"/>
                </a:lnTo>
                <a:lnTo>
                  <a:pt x="1233" y="234"/>
                </a:lnTo>
                <a:lnTo>
                  <a:pt x="1238" y="234"/>
                </a:lnTo>
                <a:lnTo>
                  <a:pt x="1238" y="234"/>
                </a:lnTo>
                <a:lnTo>
                  <a:pt x="1241" y="234"/>
                </a:lnTo>
                <a:lnTo>
                  <a:pt x="1241" y="232"/>
                </a:lnTo>
                <a:lnTo>
                  <a:pt x="1243" y="227"/>
                </a:lnTo>
                <a:lnTo>
                  <a:pt x="1241" y="223"/>
                </a:lnTo>
                <a:lnTo>
                  <a:pt x="1241" y="220"/>
                </a:lnTo>
                <a:lnTo>
                  <a:pt x="1241" y="215"/>
                </a:lnTo>
                <a:lnTo>
                  <a:pt x="1238" y="213"/>
                </a:lnTo>
                <a:lnTo>
                  <a:pt x="1148" y="213"/>
                </a:lnTo>
                <a:lnTo>
                  <a:pt x="1148" y="213"/>
                </a:lnTo>
                <a:close/>
                <a:moveTo>
                  <a:pt x="1191" y="192"/>
                </a:moveTo>
                <a:lnTo>
                  <a:pt x="1191" y="192"/>
                </a:lnTo>
                <a:lnTo>
                  <a:pt x="1172" y="192"/>
                </a:lnTo>
                <a:lnTo>
                  <a:pt x="1165" y="192"/>
                </a:lnTo>
                <a:lnTo>
                  <a:pt x="1160" y="192"/>
                </a:lnTo>
                <a:lnTo>
                  <a:pt x="1158" y="192"/>
                </a:lnTo>
                <a:lnTo>
                  <a:pt x="1153" y="194"/>
                </a:lnTo>
                <a:lnTo>
                  <a:pt x="1151" y="197"/>
                </a:lnTo>
                <a:lnTo>
                  <a:pt x="1146" y="199"/>
                </a:lnTo>
                <a:lnTo>
                  <a:pt x="1146" y="204"/>
                </a:lnTo>
                <a:lnTo>
                  <a:pt x="1146" y="208"/>
                </a:lnTo>
                <a:lnTo>
                  <a:pt x="1148" y="213"/>
                </a:lnTo>
                <a:lnTo>
                  <a:pt x="1238" y="213"/>
                </a:lnTo>
                <a:lnTo>
                  <a:pt x="1236" y="211"/>
                </a:lnTo>
                <a:lnTo>
                  <a:pt x="1236" y="206"/>
                </a:lnTo>
                <a:lnTo>
                  <a:pt x="1233" y="204"/>
                </a:lnTo>
                <a:lnTo>
                  <a:pt x="1231" y="204"/>
                </a:lnTo>
                <a:lnTo>
                  <a:pt x="1229" y="201"/>
                </a:lnTo>
                <a:lnTo>
                  <a:pt x="1226" y="201"/>
                </a:lnTo>
                <a:lnTo>
                  <a:pt x="1222" y="199"/>
                </a:lnTo>
                <a:lnTo>
                  <a:pt x="1215" y="197"/>
                </a:lnTo>
                <a:lnTo>
                  <a:pt x="1191" y="192"/>
                </a:lnTo>
                <a:lnTo>
                  <a:pt x="1191" y="192"/>
                </a:lnTo>
                <a:close/>
                <a:moveTo>
                  <a:pt x="1186" y="272"/>
                </a:moveTo>
                <a:lnTo>
                  <a:pt x="1186" y="272"/>
                </a:lnTo>
                <a:lnTo>
                  <a:pt x="1160" y="272"/>
                </a:lnTo>
                <a:lnTo>
                  <a:pt x="1160" y="274"/>
                </a:lnTo>
                <a:lnTo>
                  <a:pt x="1160" y="282"/>
                </a:lnTo>
                <a:lnTo>
                  <a:pt x="1160" y="284"/>
                </a:lnTo>
                <a:lnTo>
                  <a:pt x="1160" y="286"/>
                </a:lnTo>
                <a:lnTo>
                  <a:pt x="1160" y="289"/>
                </a:lnTo>
                <a:lnTo>
                  <a:pt x="1160" y="291"/>
                </a:lnTo>
                <a:lnTo>
                  <a:pt x="1163" y="291"/>
                </a:lnTo>
                <a:lnTo>
                  <a:pt x="1165" y="293"/>
                </a:lnTo>
                <a:lnTo>
                  <a:pt x="1170" y="293"/>
                </a:lnTo>
                <a:lnTo>
                  <a:pt x="1174" y="291"/>
                </a:lnTo>
                <a:lnTo>
                  <a:pt x="1174" y="289"/>
                </a:lnTo>
                <a:lnTo>
                  <a:pt x="1179" y="282"/>
                </a:lnTo>
                <a:lnTo>
                  <a:pt x="1179" y="279"/>
                </a:lnTo>
                <a:lnTo>
                  <a:pt x="1184" y="274"/>
                </a:lnTo>
                <a:lnTo>
                  <a:pt x="1186" y="272"/>
                </a:lnTo>
                <a:lnTo>
                  <a:pt x="1186" y="272"/>
                </a:lnTo>
                <a:lnTo>
                  <a:pt x="1186" y="272"/>
                </a:lnTo>
                <a:close/>
                <a:moveTo>
                  <a:pt x="1264" y="272"/>
                </a:moveTo>
                <a:lnTo>
                  <a:pt x="1264" y="272"/>
                </a:lnTo>
                <a:lnTo>
                  <a:pt x="1222" y="272"/>
                </a:lnTo>
                <a:lnTo>
                  <a:pt x="1224" y="277"/>
                </a:lnTo>
                <a:lnTo>
                  <a:pt x="1226" y="282"/>
                </a:lnTo>
                <a:lnTo>
                  <a:pt x="1226" y="284"/>
                </a:lnTo>
                <a:lnTo>
                  <a:pt x="1231" y="284"/>
                </a:lnTo>
                <a:lnTo>
                  <a:pt x="1233" y="284"/>
                </a:lnTo>
                <a:lnTo>
                  <a:pt x="1236" y="284"/>
                </a:lnTo>
                <a:lnTo>
                  <a:pt x="1241" y="284"/>
                </a:lnTo>
                <a:lnTo>
                  <a:pt x="1250" y="284"/>
                </a:lnTo>
                <a:lnTo>
                  <a:pt x="1255" y="282"/>
                </a:lnTo>
                <a:lnTo>
                  <a:pt x="1259" y="277"/>
                </a:lnTo>
                <a:lnTo>
                  <a:pt x="1264" y="272"/>
                </a:lnTo>
                <a:lnTo>
                  <a:pt x="1264" y="272"/>
                </a:lnTo>
                <a:close/>
                <a:moveTo>
                  <a:pt x="1250" y="248"/>
                </a:moveTo>
                <a:lnTo>
                  <a:pt x="1250" y="248"/>
                </a:lnTo>
                <a:lnTo>
                  <a:pt x="1241" y="248"/>
                </a:lnTo>
                <a:lnTo>
                  <a:pt x="1226" y="248"/>
                </a:lnTo>
                <a:lnTo>
                  <a:pt x="1207" y="248"/>
                </a:lnTo>
                <a:lnTo>
                  <a:pt x="1189" y="248"/>
                </a:lnTo>
                <a:lnTo>
                  <a:pt x="1174" y="251"/>
                </a:lnTo>
                <a:lnTo>
                  <a:pt x="1165" y="253"/>
                </a:lnTo>
                <a:lnTo>
                  <a:pt x="1160" y="258"/>
                </a:lnTo>
                <a:lnTo>
                  <a:pt x="1160" y="265"/>
                </a:lnTo>
                <a:lnTo>
                  <a:pt x="1160" y="267"/>
                </a:lnTo>
                <a:lnTo>
                  <a:pt x="1160" y="272"/>
                </a:lnTo>
                <a:lnTo>
                  <a:pt x="1186" y="272"/>
                </a:lnTo>
                <a:lnTo>
                  <a:pt x="1193" y="272"/>
                </a:lnTo>
                <a:lnTo>
                  <a:pt x="1203" y="270"/>
                </a:lnTo>
                <a:lnTo>
                  <a:pt x="1210" y="270"/>
                </a:lnTo>
                <a:lnTo>
                  <a:pt x="1219" y="272"/>
                </a:lnTo>
                <a:lnTo>
                  <a:pt x="1222" y="272"/>
                </a:lnTo>
                <a:lnTo>
                  <a:pt x="1262" y="272"/>
                </a:lnTo>
                <a:lnTo>
                  <a:pt x="1264" y="272"/>
                </a:lnTo>
                <a:lnTo>
                  <a:pt x="1264" y="267"/>
                </a:lnTo>
                <a:lnTo>
                  <a:pt x="1266" y="265"/>
                </a:lnTo>
                <a:lnTo>
                  <a:pt x="1266" y="265"/>
                </a:lnTo>
                <a:lnTo>
                  <a:pt x="1266" y="263"/>
                </a:lnTo>
                <a:lnTo>
                  <a:pt x="1264" y="258"/>
                </a:lnTo>
                <a:lnTo>
                  <a:pt x="1264" y="256"/>
                </a:lnTo>
                <a:lnTo>
                  <a:pt x="1259" y="253"/>
                </a:lnTo>
                <a:lnTo>
                  <a:pt x="1255" y="251"/>
                </a:lnTo>
                <a:lnTo>
                  <a:pt x="1250" y="248"/>
                </a:lnTo>
                <a:lnTo>
                  <a:pt x="1250" y="248"/>
                </a:lnTo>
                <a:close/>
                <a:moveTo>
                  <a:pt x="1276" y="341"/>
                </a:moveTo>
                <a:lnTo>
                  <a:pt x="1276" y="341"/>
                </a:lnTo>
                <a:lnTo>
                  <a:pt x="1238" y="341"/>
                </a:lnTo>
                <a:lnTo>
                  <a:pt x="1238" y="343"/>
                </a:lnTo>
                <a:lnTo>
                  <a:pt x="1241" y="348"/>
                </a:lnTo>
                <a:lnTo>
                  <a:pt x="1243" y="352"/>
                </a:lnTo>
                <a:lnTo>
                  <a:pt x="1248" y="355"/>
                </a:lnTo>
                <a:lnTo>
                  <a:pt x="1250" y="357"/>
                </a:lnTo>
                <a:lnTo>
                  <a:pt x="1255" y="360"/>
                </a:lnTo>
                <a:lnTo>
                  <a:pt x="1259" y="357"/>
                </a:lnTo>
                <a:lnTo>
                  <a:pt x="1266" y="352"/>
                </a:lnTo>
                <a:lnTo>
                  <a:pt x="1271" y="348"/>
                </a:lnTo>
                <a:lnTo>
                  <a:pt x="1276" y="343"/>
                </a:lnTo>
                <a:lnTo>
                  <a:pt x="1276" y="341"/>
                </a:lnTo>
                <a:lnTo>
                  <a:pt x="1276" y="341"/>
                </a:lnTo>
                <a:lnTo>
                  <a:pt x="1276" y="341"/>
                </a:lnTo>
                <a:close/>
                <a:moveTo>
                  <a:pt x="1281" y="324"/>
                </a:moveTo>
                <a:lnTo>
                  <a:pt x="1281" y="324"/>
                </a:lnTo>
                <a:lnTo>
                  <a:pt x="1196" y="324"/>
                </a:lnTo>
                <a:lnTo>
                  <a:pt x="1196" y="324"/>
                </a:lnTo>
                <a:lnTo>
                  <a:pt x="1198" y="326"/>
                </a:lnTo>
                <a:lnTo>
                  <a:pt x="1203" y="331"/>
                </a:lnTo>
                <a:lnTo>
                  <a:pt x="1205" y="334"/>
                </a:lnTo>
                <a:lnTo>
                  <a:pt x="1215" y="331"/>
                </a:lnTo>
                <a:lnTo>
                  <a:pt x="1222" y="329"/>
                </a:lnTo>
                <a:lnTo>
                  <a:pt x="1231" y="329"/>
                </a:lnTo>
                <a:lnTo>
                  <a:pt x="1236" y="331"/>
                </a:lnTo>
                <a:lnTo>
                  <a:pt x="1236" y="336"/>
                </a:lnTo>
                <a:lnTo>
                  <a:pt x="1236" y="341"/>
                </a:lnTo>
                <a:lnTo>
                  <a:pt x="1238" y="341"/>
                </a:lnTo>
                <a:lnTo>
                  <a:pt x="1278" y="341"/>
                </a:lnTo>
                <a:lnTo>
                  <a:pt x="1278" y="341"/>
                </a:lnTo>
                <a:lnTo>
                  <a:pt x="1281" y="338"/>
                </a:lnTo>
                <a:lnTo>
                  <a:pt x="1283" y="338"/>
                </a:lnTo>
                <a:lnTo>
                  <a:pt x="1283" y="334"/>
                </a:lnTo>
                <a:lnTo>
                  <a:pt x="1283" y="329"/>
                </a:lnTo>
                <a:lnTo>
                  <a:pt x="1281" y="324"/>
                </a:lnTo>
                <a:lnTo>
                  <a:pt x="1281" y="324"/>
                </a:lnTo>
                <a:lnTo>
                  <a:pt x="1281" y="324"/>
                </a:lnTo>
                <a:close/>
                <a:moveTo>
                  <a:pt x="1252" y="305"/>
                </a:moveTo>
                <a:lnTo>
                  <a:pt x="1252" y="305"/>
                </a:lnTo>
                <a:lnTo>
                  <a:pt x="1241" y="308"/>
                </a:lnTo>
                <a:lnTo>
                  <a:pt x="1233" y="310"/>
                </a:lnTo>
                <a:lnTo>
                  <a:pt x="1226" y="310"/>
                </a:lnTo>
                <a:lnTo>
                  <a:pt x="1217" y="310"/>
                </a:lnTo>
                <a:lnTo>
                  <a:pt x="1207" y="310"/>
                </a:lnTo>
                <a:lnTo>
                  <a:pt x="1198" y="310"/>
                </a:lnTo>
                <a:lnTo>
                  <a:pt x="1196" y="315"/>
                </a:lnTo>
                <a:lnTo>
                  <a:pt x="1193" y="319"/>
                </a:lnTo>
                <a:lnTo>
                  <a:pt x="1196" y="324"/>
                </a:lnTo>
                <a:lnTo>
                  <a:pt x="1281" y="324"/>
                </a:lnTo>
                <a:lnTo>
                  <a:pt x="1278" y="319"/>
                </a:lnTo>
                <a:lnTo>
                  <a:pt x="1276" y="315"/>
                </a:lnTo>
                <a:lnTo>
                  <a:pt x="1276" y="310"/>
                </a:lnTo>
                <a:lnTo>
                  <a:pt x="1271" y="310"/>
                </a:lnTo>
                <a:lnTo>
                  <a:pt x="1262" y="305"/>
                </a:lnTo>
                <a:lnTo>
                  <a:pt x="1252" y="305"/>
                </a:lnTo>
                <a:lnTo>
                  <a:pt x="1252" y="305"/>
                </a:lnTo>
                <a:close/>
                <a:moveTo>
                  <a:pt x="1368" y="310"/>
                </a:moveTo>
                <a:lnTo>
                  <a:pt x="1368" y="310"/>
                </a:lnTo>
                <a:lnTo>
                  <a:pt x="1309" y="310"/>
                </a:lnTo>
                <a:lnTo>
                  <a:pt x="1304" y="315"/>
                </a:lnTo>
                <a:lnTo>
                  <a:pt x="1302" y="322"/>
                </a:lnTo>
                <a:lnTo>
                  <a:pt x="1304" y="324"/>
                </a:lnTo>
                <a:lnTo>
                  <a:pt x="1307" y="324"/>
                </a:lnTo>
                <a:lnTo>
                  <a:pt x="1309" y="326"/>
                </a:lnTo>
                <a:lnTo>
                  <a:pt x="1316" y="326"/>
                </a:lnTo>
                <a:lnTo>
                  <a:pt x="1323" y="326"/>
                </a:lnTo>
                <a:lnTo>
                  <a:pt x="1337" y="324"/>
                </a:lnTo>
                <a:lnTo>
                  <a:pt x="1349" y="324"/>
                </a:lnTo>
                <a:lnTo>
                  <a:pt x="1361" y="322"/>
                </a:lnTo>
                <a:lnTo>
                  <a:pt x="1363" y="322"/>
                </a:lnTo>
                <a:lnTo>
                  <a:pt x="1366" y="317"/>
                </a:lnTo>
                <a:lnTo>
                  <a:pt x="1366" y="315"/>
                </a:lnTo>
                <a:lnTo>
                  <a:pt x="1368" y="310"/>
                </a:lnTo>
                <a:lnTo>
                  <a:pt x="1368" y="310"/>
                </a:lnTo>
                <a:close/>
                <a:moveTo>
                  <a:pt x="1342" y="293"/>
                </a:moveTo>
                <a:lnTo>
                  <a:pt x="1342" y="293"/>
                </a:lnTo>
                <a:lnTo>
                  <a:pt x="1337" y="296"/>
                </a:lnTo>
                <a:lnTo>
                  <a:pt x="1328" y="300"/>
                </a:lnTo>
                <a:lnTo>
                  <a:pt x="1316" y="308"/>
                </a:lnTo>
                <a:lnTo>
                  <a:pt x="1309" y="310"/>
                </a:lnTo>
                <a:lnTo>
                  <a:pt x="1368" y="310"/>
                </a:lnTo>
                <a:lnTo>
                  <a:pt x="1368" y="310"/>
                </a:lnTo>
                <a:lnTo>
                  <a:pt x="1368" y="310"/>
                </a:lnTo>
                <a:lnTo>
                  <a:pt x="1366" y="308"/>
                </a:lnTo>
                <a:lnTo>
                  <a:pt x="1366" y="305"/>
                </a:lnTo>
                <a:lnTo>
                  <a:pt x="1361" y="303"/>
                </a:lnTo>
                <a:lnTo>
                  <a:pt x="1356" y="303"/>
                </a:lnTo>
                <a:lnTo>
                  <a:pt x="1352" y="298"/>
                </a:lnTo>
                <a:lnTo>
                  <a:pt x="1347" y="296"/>
                </a:lnTo>
                <a:lnTo>
                  <a:pt x="1342" y="293"/>
                </a:lnTo>
                <a:lnTo>
                  <a:pt x="1342" y="293"/>
                </a:lnTo>
                <a:close/>
                <a:moveTo>
                  <a:pt x="1300" y="279"/>
                </a:moveTo>
                <a:lnTo>
                  <a:pt x="1300" y="279"/>
                </a:lnTo>
                <a:lnTo>
                  <a:pt x="1302" y="282"/>
                </a:lnTo>
                <a:lnTo>
                  <a:pt x="1307" y="284"/>
                </a:lnTo>
                <a:lnTo>
                  <a:pt x="1316" y="286"/>
                </a:lnTo>
                <a:lnTo>
                  <a:pt x="1326" y="286"/>
                </a:lnTo>
                <a:lnTo>
                  <a:pt x="1333" y="284"/>
                </a:lnTo>
                <a:lnTo>
                  <a:pt x="1333" y="282"/>
                </a:lnTo>
                <a:lnTo>
                  <a:pt x="1333" y="282"/>
                </a:lnTo>
                <a:lnTo>
                  <a:pt x="1330" y="279"/>
                </a:lnTo>
                <a:lnTo>
                  <a:pt x="1300" y="279"/>
                </a:lnTo>
                <a:lnTo>
                  <a:pt x="1300" y="279"/>
                </a:lnTo>
                <a:close/>
                <a:moveTo>
                  <a:pt x="1316" y="267"/>
                </a:moveTo>
                <a:lnTo>
                  <a:pt x="1316" y="267"/>
                </a:lnTo>
                <a:lnTo>
                  <a:pt x="1304" y="270"/>
                </a:lnTo>
                <a:lnTo>
                  <a:pt x="1300" y="277"/>
                </a:lnTo>
                <a:lnTo>
                  <a:pt x="1300" y="279"/>
                </a:lnTo>
                <a:lnTo>
                  <a:pt x="1330" y="279"/>
                </a:lnTo>
                <a:lnTo>
                  <a:pt x="1326" y="272"/>
                </a:lnTo>
                <a:lnTo>
                  <a:pt x="1316" y="267"/>
                </a:lnTo>
                <a:lnTo>
                  <a:pt x="1316" y="267"/>
                </a:lnTo>
                <a:close/>
                <a:moveTo>
                  <a:pt x="1366" y="272"/>
                </a:moveTo>
                <a:lnTo>
                  <a:pt x="1366" y="272"/>
                </a:lnTo>
                <a:lnTo>
                  <a:pt x="1370" y="277"/>
                </a:lnTo>
                <a:lnTo>
                  <a:pt x="1380" y="284"/>
                </a:lnTo>
                <a:lnTo>
                  <a:pt x="1389" y="286"/>
                </a:lnTo>
                <a:lnTo>
                  <a:pt x="1394" y="289"/>
                </a:lnTo>
                <a:lnTo>
                  <a:pt x="1422" y="291"/>
                </a:lnTo>
                <a:lnTo>
                  <a:pt x="1427" y="291"/>
                </a:lnTo>
                <a:lnTo>
                  <a:pt x="1437" y="289"/>
                </a:lnTo>
                <a:lnTo>
                  <a:pt x="1451" y="286"/>
                </a:lnTo>
                <a:lnTo>
                  <a:pt x="1465" y="289"/>
                </a:lnTo>
                <a:lnTo>
                  <a:pt x="1489" y="291"/>
                </a:lnTo>
                <a:lnTo>
                  <a:pt x="1515" y="293"/>
                </a:lnTo>
                <a:lnTo>
                  <a:pt x="1538" y="293"/>
                </a:lnTo>
                <a:lnTo>
                  <a:pt x="1543" y="291"/>
                </a:lnTo>
                <a:lnTo>
                  <a:pt x="1550" y="289"/>
                </a:lnTo>
                <a:lnTo>
                  <a:pt x="1552" y="286"/>
                </a:lnTo>
                <a:lnTo>
                  <a:pt x="1557" y="284"/>
                </a:lnTo>
                <a:lnTo>
                  <a:pt x="1557" y="284"/>
                </a:lnTo>
                <a:lnTo>
                  <a:pt x="1557" y="282"/>
                </a:lnTo>
                <a:lnTo>
                  <a:pt x="1557" y="277"/>
                </a:lnTo>
                <a:lnTo>
                  <a:pt x="1548" y="274"/>
                </a:lnTo>
                <a:lnTo>
                  <a:pt x="1540" y="272"/>
                </a:lnTo>
                <a:lnTo>
                  <a:pt x="1366" y="272"/>
                </a:lnTo>
                <a:lnTo>
                  <a:pt x="1366" y="272"/>
                </a:lnTo>
                <a:close/>
                <a:moveTo>
                  <a:pt x="1321" y="251"/>
                </a:moveTo>
                <a:lnTo>
                  <a:pt x="1321" y="251"/>
                </a:lnTo>
                <a:lnTo>
                  <a:pt x="1321" y="251"/>
                </a:lnTo>
                <a:lnTo>
                  <a:pt x="1330" y="253"/>
                </a:lnTo>
                <a:lnTo>
                  <a:pt x="1342" y="258"/>
                </a:lnTo>
                <a:lnTo>
                  <a:pt x="1354" y="263"/>
                </a:lnTo>
                <a:lnTo>
                  <a:pt x="1361" y="267"/>
                </a:lnTo>
                <a:lnTo>
                  <a:pt x="1366" y="272"/>
                </a:lnTo>
                <a:lnTo>
                  <a:pt x="1540" y="272"/>
                </a:lnTo>
                <a:lnTo>
                  <a:pt x="1536" y="270"/>
                </a:lnTo>
                <a:lnTo>
                  <a:pt x="1526" y="267"/>
                </a:lnTo>
                <a:lnTo>
                  <a:pt x="1517" y="267"/>
                </a:lnTo>
                <a:lnTo>
                  <a:pt x="1507" y="267"/>
                </a:lnTo>
                <a:lnTo>
                  <a:pt x="1493" y="267"/>
                </a:lnTo>
                <a:lnTo>
                  <a:pt x="1477" y="267"/>
                </a:lnTo>
                <a:lnTo>
                  <a:pt x="1460" y="267"/>
                </a:lnTo>
                <a:lnTo>
                  <a:pt x="1448" y="267"/>
                </a:lnTo>
                <a:lnTo>
                  <a:pt x="1425" y="267"/>
                </a:lnTo>
                <a:lnTo>
                  <a:pt x="1406" y="267"/>
                </a:lnTo>
                <a:lnTo>
                  <a:pt x="1399" y="267"/>
                </a:lnTo>
                <a:lnTo>
                  <a:pt x="1394" y="267"/>
                </a:lnTo>
                <a:lnTo>
                  <a:pt x="1389" y="263"/>
                </a:lnTo>
                <a:lnTo>
                  <a:pt x="1382" y="258"/>
                </a:lnTo>
                <a:lnTo>
                  <a:pt x="1378" y="253"/>
                </a:lnTo>
                <a:lnTo>
                  <a:pt x="1373" y="251"/>
                </a:lnTo>
                <a:lnTo>
                  <a:pt x="1321" y="251"/>
                </a:lnTo>
                <a:lnTo>
                  <a:pt x="1321" y="251"/>
                </a:lnTo>
                <a:close/>
                <a:moveTo>
                  <a:pt x="1281" y="232"/>
                </a:moveTo>
                <a:lnTo>
                  <a:pt x="1281" y="232"/>
                </a:lnTo>
                <a:lnTo>
                  <a:pt x="1281" y="232"/>
                </a:lnTo>
                <a:lnTo>
                  <a:pt x="1292" y="237"/>
                </a:lnTo>
                <a:lnTo>
                  <a:pt x="1304" y="246"/>
                </a:lnTo>
                <a:lnTo>
                  <a:pt x="1318" y="251"/>
                </a:lnTo>
                <a:lnTo>
                  <a:pt x="1373" y="251"/>
                </a:lnTo>
                <a:lnTo>
                  <a:pt x="1366" y="246"/>
                </a:lnTo>
                <a:lnTo>
                  <a:pt x="1352" y="234"/>
                </a:lnTo>
                <a:lnTo>
                  <a:pt x="1340" y="232"/>
                </a:lnTo>
                <a:lnTo>
                  <a:pt x="1281" y="232"/>
                </a:lnTo>
                <a:lnTo>
                  <a:pt x="1281" y="232"/>
                </a:lnTo>
                <a:close/>
                <a:moveTo>
                  <a:pt x="1276" y="211"/>
                </a:moveTo>
                <a:lnTo>
                  <a:pt x="1276" y="211"/>
                </a:lnTo>
                <a:lnTo>
                  <a:pt x="1276" y="213"/>
                </a:lnTo>
                <a:lnTo>
                  <a:pt x="1274" y="215"/>
                </a:lnTo>
                <a:lnTo>
                  <a:pt x="1274" y="218"/>
                </a:lnTo>
                <a:lnTo>
                  <a:pt x="1274" y="218"/>
                </a:lnTo>
                <a:lnTo>
                  <a:pt x="1276" y="223"/>
                </a:lnTo>
                <a:lnTo>
                  <a:pt x="1278" y="227"/>
                </a:lnTo>
                <a:lnTo>
                  <a:pt x="1281" y="232"/>
                </a:lnTo>
                <a:lnTo>
                  <a:pt x="1340" y="232"/>
                </a:lnTo>
                <a:lnTo>
                  <a:pt x="1337" y="230"/>
                </a:lnTo>
                <a:lnTo>
                  <a:pt x="1333" y="230"/>
                </a:lnTo>
                <a:lnTo>
                  <a:pt x="1328" y="227"/>
                </a:lnTo>
                <a:lnTo>
                  <a:pt x="1321" y="225"/>
                </a:lnTo>
                <a:lnTo>
                  <a:pt x="1307" y="220"/>
                </a:lnTo>
                <a:lnTo>
                  <a:pt x="1292" y="218"/>
                </a:lnTo>
                <a:lnTo>
                  <a:pt x="1281" y="213"/>
                </a:lnTo>
                <a:lnTo>
                  <a:pt x="1276" y="211"/>
                </a:lnTo>
                <a:lnTo>
                  <a:pt x="1276" y="211"/>
                </a:lnTo>
                <a:lnTo>
                  <a:pt x="1276" y="211"/>
                </a:lnTo>
                <a:close/>
                <a:moveTo>
                  <a:pt x="2478" y="487"/>
                </a:moveTo>
                <a:lnTo>
                  <a:pt x="2478" y="487"/>
                </a:lnTo>
                <a:lnTo>
                  <a:pt x="2481" y="489"/>
                </a:lnTo>
                <a:lnTo>
                  <a:pt x="2485" y="489"/>
                </a:lnTo>
                <a:lnTo>
                  <a:pt x="2492" y="489"/>
                </a:lnTo>
                <a:lnTo>
                  <a:pt x="2502" y="489"/>
                </a:lnTo>
                <a:lnTo>
                  <a:pt x="2511" y="492"/>
                </a:lnTo>
                <a:lnTo>
                  <a:pt x="2516" y="494"/>
                </a:lnTo>
                <a:lnTo>
                  <a:pt x="2518" y="499"/>
                </a:lnTo>
                <a:lnTo>
                  <a:pt x="2521" y="504"/>
                </a:lnTo>
                <a:lnTo>
                  <a:pt x="2523" y="508"/>
                </a:lnTo>
                <a:lnTo>
                  <a:pt x="2530" y="508"/>
                </a:lnTo>
                <a:lnTo>
                  <a:pt x="2537" y="508"/>
                </a:lnTo>
                <a:lnTo>
                  <a:pt x="2544" y="508"/>
                </a:lnTo>
                <a:lnTo>
                  <a:pt x="2559" y="501"/>
                </a:lnTo>
                <a:lnTo>
                  <a:pt x="2568" y="497"/>
                </a:lnTo>
                <a:lnTo>
                  <a:pt x="2575" y="492"/>
                </a:lnTo>
                <a:lnTo>
                  <a:pt x="2580" y="487"/>
                </a:lnTo>
                <a:lnTo>
                  <a:pt x="2587" y="487"/>
                </a:lnTo>
                <a:lnTo>
                  <a:pt x="2478" y="487"/>
                </a:lnTo>
                <a:lnTo>
                  <a:pt x="2478" y="487"/>
                </a:lnTo>
                <a:close/>
                <a:moveTo>
                  <a:pt x="2464" y="463"/>
                </a:moveTo>
                <a:lnTo>
                  <a:pt x="2464" y="463"/>
                </a:lnTo>
                <a:lnTo>
                  <a:pt x="2466" y="466"/>
                </a:lnTo>
                <a:lnTo>
                  <a:pt x="2471" y="478"/>
                </a:lnTo>
                <a:lnTo>
                  <a:pt x="2476" y="485"/>
                </a:lnTo>
                <a:lnTo>
                  <a:pt x="2478" y="487"/>
                </a:lnTo>
                <a:lnTo>
                  <a:pt x="2587" y="487"/>
                </a:lnTo>
                <a:lnTo>
                  <a:pt x="2589" y="485"/>
                </a:lnTo>
                <a:lnTo>
                  <a:pt x="2599" y="485"/>
                </a:lnTo>
                <a:lnTo>
                  <a:pt x="2603" y="485"/>
                </a:lnTo>
                <a:lnTo>
                  <a:pt x="2603" y="482"/>
                </a:lnTo>
                <a:lnTo>
                  <a:pt x="2606" y="480"/>
                </a:lnTo>
                <a:lnTo>
                  <a:pt x="2611" y="478"/>
                </a:lnTo>
                <a:lnTo>
                  <a:pt x="2613" y="475"/>
                </a:lnTo>
                <a:lnTo>
                  <a:pt x="2615" y="471"/>
                </a:lnTo>
                <a:lnTo>
                  <a:pt x="2618" y="466"/>
                </a:lnTo>
                <a:lnTo>
                  <a:pt x="2618" y="463"/>
                </a:lnTo>
                <a:lnTo>
                  <a:pt x="2464" y="463"/>
                </a:lnTo>
                <a:lnTo>
                  <a:pt x="2464" y="463"/>
                </a:lnTo>
                <a:close/>
                <a:moveTo>
                  <a:pt x="2476" y="442"/>
                </a:moveTo>
                <a:lnTo>
                  <a:pt x="2476" y="442"/>
                </a:lnTo>
                <a:lnTo>
                  <a:pt x="2469" y="445"/>
                </a:lnTo>
                <a:lnTo>
                  <a:pt x="2466" y="447"/>
                </a:lnTo>
                <a:lnTo>
                  <a:pt x="2466" y="452"/>
                </a:lnTo>
                <a:lnTo>
                  <a:pt x="2464" y="452"/>
                </a:lnTo>
                <a:lnTo>
                  <a:pt x="2462" y="454"/>
                </a:lnTo>
                <a:lnTo>
                  <a:pt x="2462" y="456"/>
                </a:lnTo>
                <a:lnTo>
                  <a:pt x="2464" y="461"/>
                </a:lnTo>
                <a:lnTo>
                  <a:pt x="2464" y="463"/>
                </a:lnTo>
                <a:lnTo>
                  <a:pt x="2618" y="463"/>
                </a:lnTo>
                <a:lnTo>
                  <a:pt x="2620" y="461"/>
                </a:lnTo>
                <a:lnTo>
                  <a:pt x="2618" y="459"/>
                </a:lnTo>
                <a:lnTo>
                  <a:pt x="2608" y="452"/>
                </a:lnTo>
                <a:lnTo>
                  <a:pt x="2594" y="447"/>
                </a:lnTo>
                <a:lnTo>
                  <a:pt x="2585" y="445"/>
                </a:lnTo>
                <a:lnTo>
                  <a:pt x="2575" y="447"/>
                </a:lnTo>
                <a:lnTo>
                  <a:pt x="2566" y="452"/>
                </a:lnTo>
                <a:lnTo>
                  <a:pt x="2549" y="452"/>
                </a:lnTo>
                <a:lnTo>
                  <a:pt x="2530" y="454"/>
                </a:lnTo>
                <a:lnTo>
                  <a:pt x="2518" y="456"/>
                </a:lnTo>
                <a:lnTo>
                  <a:pt x="2509" y="452"/>
                </a:lnTo>
                <a:lnTo>
                  <a:pt x="2502" y="447"/>
                </a:lnTo>
                <a:lnTo>
                  <a:pt x="2488" y="445"/>
                </a:lnTo>
                <a:lnTo>
                  <a:pt x="2476" y="442"/>
                </a:lnTo>
                <a:lnTo>
                  <a:pt x="2476" y="442"/>
                </a:lnTo>
                <a:close/>
                <a:moveTo>
                  <a:pt x="2086" y="549"/>
                </a:moveTo>
                <a:lnTo>
                  <a:pt x="2086" y="549"/>
                </a:lnTo>
                <a:lnTo>
                  <a:pt x="2086" y="549"/>
                </a:lnTo>
                <a:lnTo>
                  <a:pt x="2086" y="556"/>
                </a:lnTo>
                <a:lnTo>
                  <a:pt x="2089" y="558"/>
                </a:lnTo>
                <a:lnTo>
                  <a:pt x="2091" y="563"/>
                </a:lnTo>
                <a:lnTo>
                  <a:pt x="2093" y="565"/>
                </a:lnTo>
                <a:lnTo>
                  <a:pt x="2098" y="565"/>
                </a:lnTo>
                <a:lnTo>
                  <a:pt x="2105" y="565"/>
                </a:lnTo>
                <a:lnTo>
                  <a:pt x="2110" y="565"/>
                </a:lnTo>
                <a:lnTo>
                  <a:pt x="2112" y="565"/>
                </a:lnTo>
                <a:lnTo>
                  <a:pt x="2119" y="560"/>
                </a:lnTo>
                <a:lnTo>
                  <a:pt x="2124" y="556"/>
                </a:lnTo>
                <a:lnTo>
                  <a:pt x="2129" y="549"/>
                </a:lnTo>
                <a:lnTo>
                  <a:pt x="2129" y="549"/>
                </a:lnTo>
                <a:lnTo>
                  <a:pt x="2086" y="549"/>
                </a:lnTo>
                <a:lnTo>
                  <a:pt x="2086" y="549"/>
                </a:lnTo>
                <a:close/>
                <a:moveTo>
                  <a:pt x="2051" y="549"/>
                </a:moveTo>
                <a:lnTo>
                  <a:pt x="2051" y="549"/>
                </a:lnTo>
                <a:lnTo>
                  <a:pt x="2055" y="549"/>
                </a:lnTo>
                <a:lnTo>
                  <a:pt x="2058" y="551"/>
                </a:lnTo>
                <a:lnTo>
                  <a:pt x="2060" y="556"/>
                </a:lnTo>
                <a:lnTo>
                  <a:pt x="2063" y="551"/>
                </a:lnTo>
                <a:lnTo>
                  <a:pt x="2070" y="549"/>
                </a:lnTo>
                <a:lnTo>
                  <a:pt x="2072" y="549"/>
                </a:lnTo>
                <a:lnTo>
                  <a:pt x="2074" y="549"/>
                </a:lnTo>
                <a:lnTo>
                  <a:pt x="2051" y="549"/>
                </a:lnTo>
                <a:lnTo>
                  <a:pt x="2051" y="549"/>
                </a:lnTo>
                <a:close/>
                <a:moveTo>
                  <a:pt x="2029" y="527"/>
                </a:moveTo>
                <a:lnTo>
                  <a:pt x="2029" y="527"/>
                </a:lnTo>
                <a:lnTo>
                  <a:pt x="2037" y="534"/>
                </a:lnTo>
                <a:lnTo>
                  <a:pt x="2048" y="541"/>
                </a:lnTo>
                <a:lnTo>
                  <a:pt x="2051" y="549"/>
                </a:lnTo>
                <a:lnTo>
                  <a:pt x="2074" y="549"/>
                </a:lnTo>
                <a:lnTo>
                  <a:pt x="2077" y="546"/>
                </a:lnTo>
                <a:lnTo>
                  <a:pt x="2079" y="544"/>
                </a:lnTo>
                <a:lnTo>
                  <a:pt x="2084" y="544"/>
                </a:lnTo>
                <a:lnTo>
                  <a:pt x="2084" y="544"/>
                </a:lnTo>
                <a:lnTo>
                  <a:pt x="2086" y="546"/>
                </a:lnTo>
                <a:lnTo>
                  <a:pt x="2086" y="549"/>
                </a:lnTo>
                <a:lnTo>
                  <a:pt x="2129" y="549"/>
                </a:lnTo>
                <a:lnTo>
                  <a:pt x="2131" y="544"/>
                </a:lnTo>
                <a:lnTo>
                  <a:pt x="2133" y="539"/>
                </a:lnTo>
                <a:lnTo>
                  <a:pt x="2133" y="534"/>
                </a:lnTo>
                <a:lnTo>
                  <a:pt x="2133" y="527"/>
                </a:lnTo>
                <a:lnTo>
                  <a:pt x="2029" y="527"/>
                </a:lnTo>
                <a:lnTo>
                  <a:pt x="2029" y="527"/>
                </a:lnTo>
                <a:close/>
                <a:moveTo>
                  <a:pt x="2140" y="508"/>
                </a:moveTo>
                <a:lnTo>
                  <a:pt x="2140" y="508"/>
                </a:lnTo>
                <a:lnTo>
                  <a:pt x="2143" y="508"/>
                </a:lnTo>
                <a:lnTo>
                  <a:pt x="2150" y="508"/>
                </a:lnTo>
                <a:lnTo>
                  <a:pt x="2155" y="508"/>
                </a:lnTo>
                <a:lnTo>
                  <a:pt x="2155" y="508"/>
                </a:lnTo>
                <a:lnTo>
                  <a:pt x="2140" y="508"/>
                </a:lnTo>
                <a:lnTo>
                  <a:pt x="2140" y="508"/>
                </a:lnTo>
                <a:close/>
                <a:moveTo>
                  <a:pt x="2006" y="508"/>
                </a:moveTo>
                <a:lnTo>
                  <a:pt x="2006" y="508"/>
                </a:lnTo>
                <a:lnTo>
                  <a:pt x="2011" y="513"/>
                </a:lnTo>
                <a:lnTo>
                  <a:pt x="2018" y="518"/>
                </a:lnTo>
                <a:lnTo>
                  <a:pt x="2025" y="523"/>
                </a:lnTo>
                <a:lnTo>
                  <a:pt x="2029" y="527"/>
                </a:lnTo>
                <a:lnTo>
                  <a:pt x="2133" y="527"/>
                </a:lnTo>
                <a:lnTo>
                  <a:pt x="2133" y="527"/>
                </a:lnTo>
                <a:lnTo>
                  <a:pt x="2133" y="523"/>
                </a:lnTo>
                <a:lnTo>
                  <a:pt x="2133" y="518"/>
                </a:lnTo>
                <a:lnTo>
                  <a:pt x="2133" y="513"/>
                </a:lnTo>
                <a:lnTo>
                  <a:pt x="2133" y="511"/>
                </a:lnTo>
                <a:lnTo>
                  <a:pt x="2136" y="508"/>
                </a:lnTo>
                <a:lnTo>
                  <a:pt x="2138" y="508"/>
                </a:lnTo>
                <a:lnTo>
                  <a:pt x="2006" y="508"/>
                </a:lnTo>
                <a:lnTo>
                  <a:pt x="2006" y="508"/>
                </a:lnTo>
                <a:close/>
                <a:moveTo>
                  <a:pt x="1994" y="489"/>
                </a:moveTo>
                <a:lnTo>
                  <a:pt x="1994" y="489"/>
                </a:lnTo>
                <a:lnTo>
                  <a:pt x="1999" y="494"/>
                </a:lnTo>
                <a:lnTo>
                  <a:pt x="2001" y="501"/>
                </a:lnTo>
                <a:lnTo>
                  <a:pt x="2006" y="508"/>
                </a:lnTo>
                <a:lnTo>
                  <a:pt x="2006" y="508"/>
                </a:lnTo>
                <a:lnTo>
                  <a:pt x="2138" y="508"/>
                </a:lnTo>
                <a:lnTo>
                  <a:pt x="2138" y="508"/>
                </a:lnTo>
                <a:lnTo>
                  <a:pt x="2140" y="508"/>
                </a:lnTo>
                <a:lnTo>
                  <a:pt x="2155" y="508"/>
                </a:lnTo>
                <a:lnTo>
                  <a:pt x="2157" y="506"/>
                </a:lnTo>
                <a:lnTo>
                  <a:pt x="2159" y="501"/>
                </a:lnTo>
                <a:lnTo>
                  <a:pt x="2159" y="494"/>
                </a:lnTo>
                <a:lnTo>
                  <a:pt x="2159" y="492"/>
                </a:lnTo>
                <a:lnTo>
                  <a:pt x="2159" y="489"/>
                </a:lnTo>
                <a:lnTo>
                  <a:pt x="1994" y="489"/>
                </a:lnTo>
                <a:lnTo>
                  <a:pt x="1994" y="489"/>
                </a:lnTo>
                <a:close/>
                <a:moveTo>
                  <a:pt x="1977" y="468"/>
                </a:moveTo>
                <a:lnTo>
                  <a:pt x="1977" y="468"/>
                </a:lnTo>
                <a:lnTo>
                  <a:pt x="1977" y="471"/>
                </a:lnTo>
                <a:lnTo>
                  <a:pt x="1985" y="473"/>
                </a:lnTo>
                <a:lnTo>
                  <a:pt x="1989" y="475"/>
                </a:lnTo>
                <a:lnTo>
                  <a:pt x="1994" y="475"/>
                </a:lnTo>
                <a:lnTo>
                  <a:pt x="2001" y="478"/>
                </a:lnTo>
                <a:lnTo>
                  <a:pt x="2003" y="478"/>
                </a:lnTo>
                <a:lnTo>
                  <a:pt x="2003" y="478"/>
                </a:lnTo>
                <a:lnTo>
                  <a:pt x="2003" y="480"/>
                </a:lnTo>
                <a:lnTo>
                  <a:pt x="2001" y="480"/>
                </a:lnTo>
                <a:lnTo>
                  <a:pt x="1999" y="482"/>
                </a:lnTo>
                <a:lnTo>
                  <a:pt x="1996" y="482"/>
                </a:lnTo>
                <a:lnTo>
                  <a:pt x="1994" y="485"/>
                </a:lnTo>
                <a:lnTo>
                  <a:pt x="1994" y="489"/>
                </a:lnTo>
                <a:lnTo>
                  <a:pt x="1994" y="489"/>
                </a:lnTo>
                <a:lnTo>
                  <a:pt x="2159" y="489"/>
                </a:lnTo>
                <a:lnTo>
                  <a:pt x="2157" y="487"/>
                </a:lnTo>
                <a:lnTo>
                  <a:pt x="2157" y="482"/>
                </a:lnTo>
                <a:lnTo>
                  <a:pt x="2157" y="480"/>
                </a:lnTo>
                <a:lnTo>
                  <a:pt x="2157" y="475"/>
                </a:lnTo>
                <a:lnTo>
                  <a:pt x="2159" y="473"/>
                </a:lnTo>
                <a:lnTo>
                  <a:pt x="2162" y="471"/>
                </a:lnTo>
                <a:lnTo>
                  <a:pt x="2166" y="468"/>
                </a:lnTo>
                <a:lnTo>
                  <a:pt x="1977" y="468"/>
                </a:lnTo>
                <a:lnTo>
                  <a:pt x="1977" y="468"/>
                </a:lnTo>
                <a:close/>
                <a:moveTo>
                  <a:pt x="1968" y="449"/>
                </a:moveTo>
                <a:lnTo>
                  <a:pt x="1968" y="449"/>
                </a:lnTo>
                <a:lnTo>
                  <a:pt x="1973" y="459"/>
                </a:lnTo>
                <a:lnTo>
                  <a:pt x="1977" y="466"/>
                </a:lnTo>
                <a:lnTo>
                  <a:pt x="1977" y="468"/>
                </a:lnTo>
                <a:lnTo>
                  <a:pt x="2164" y="468"/>
                </a:lnTo>
                <a:lnTo>
                  <a:pt x="2166" y="468"/>
                </a:lnTo>
                <a:lnTo>
                  <a:pt x="2181" y="461"/>
                </a:lnTo>
                <a:lnTo>
                  <a:pt x="2192" y="456"/>
                </a:lnTo>
                <a:lnTo>
                  <a:pt x="2204" y="452"/>
                </a:lnTo>
                <a:lnTo>
                  <a:pt x="2216" y="452"/>
                </a:lnTo>
                <a:lnTo>
                  <a:pt x="2230" y="454"/>
                </a:lnTo>
                <a:lnTo>
                  <a:pt x="2242" y="454"/>
                </a:lnTo>
                <a:lnTo>
                  <a:pt x="2249" y="452"/>
                </a:lnTo>
                <a:lnTo>
                  <a:pt x="2251" y="449"/>
                </a:lnTo>
                <a:lnTo>
                  <a:pt x="1968" y="449"/>
                </a:lnTo>
                <a:lnTo>
                  <a:pt x="1968" y="449"/>
                </a:lnTo>
                <a:close/>
                <a:moveTo>
                  <a:pt x="1961" y="428"/>
                </a:moveTo>
                <a:lnTo>
                  <a:pt x="1961" y="428"/>
                </a:lnTo>
                <a:lnTo>
                  <a:pt x="1963" y="437"/>
                </a:lnTo>
                <a:lnTo>
                  <a:pt x="1968" y="447"/>
                </a:lnTo>
                <a:lnTo>
                  <a:pt x="1968" y="449"/>
                </a:lnTo>
                <a:lnTo>
                  <a:pt x="2251" y="449"/>
                </a:lnTo>
                <a:lnTo>
                  <a:pt x="2251" y="447"/>
                </a:lnTo>
                <a:lnTo>
                  <a:pt x="2256" y="445"/>
                </a:lnTo>
                <a:lnTo>
                  <a:pt x="2259" y="437"/>
                </a:lnTo>
                <a:lnTo>
                  <a:pt x="2263" y="430"/>
                </a:lnTo>
                <a:lnTo>
                  <a:pt x="2263" y="428"/>
                </a:lnTo>
                <a:lnTo>
                  <a:pt x="1961" y="428"/>
                </a:lnTo>
                <a:lnTo>
                  <a:pt x="1961" y="428"/>
                </a:lnTo>
                <a:close/>
                <a:moveTo>
                  <a:pt x="1970" y="411"/>
                </a:moveTo>
                <a:lnTo>
                  <a:pt x="1970" y="411"/>
                </a:lnTo>
                <a:lnTo>
                  <a:pt x="1970" y="411"/>
                </a:lnTo>
                <a:lnTo>
                  <a:pt x="1966" y="416"/>
                </a:lnTo>
                <a:lnTo>
                  <a:pt x="1963" y="421"/>
                </a:lnTo>
                <a:lnTo>
                  <a:pt x="1961" y="426"/>
                </a:lnTo>
                <a:lnTo>
                  <a:pt x="1961" y="426"/>
                </a:lnTo>
                <a:lnTo>
                  <a:pt x="1961" y="428"/>
                </a:lnTo>
                <a:lnTo>
                  <a:pt x="2266" y="428"/>
                </a:lnTo>
                <a:lnTo>
                  <a:pt x="2268" y="426"/>
                </a:lnTo>
                <a:lnTo>
                  <a:pt x="2275" y="423"/>
                </a:lnTo>
                <a:lnTo>
                  <a:pt x="2277" y="421"/>
                </a:lnTo>
                <a:lnTo>
                  <a:pt x="2292" y="419"/>
                </a:lnTo>
                <a:lnTo>
                  <a:pt x="2311" y="416"/>
                </a:lnTo>
                <a:lnTo>
                  <a:pt x="2334" y="411"/>
                </a:lnTo>
                <a:lnTo>
                  <a:pt x="2341" y="411"/>
                </a:lnTo>
                <a:lnTo>
                  <a:pt x="1970" y="411"/>
                </a:lnTo>
                <a:lnTo>
                  <a:pt x="1970" y="411"/>
                </a:lnTo>
                <a:close/>
                <a:moveTo>
                  <a:pt x="1949" y="390"/>
                </a:moveTo>
                <a:lnTo>
                  <a:pt x="1949" y="390"/>
                </a:lnTo>
                <a:lnTo>
                  <a:pt x="1949" y="395"/>
                </a:lnTo>
                <a:lnTo>
                  <a:pt x="1952" y="400"/>
                </a:lnTo>
                <a:lnTo>
                  <a:pt x="1956" y="400"/>
                </a:lnTo>
                <a:lnTo>
                  <a:pt x="1961" y="400"/>
                </a:lnTo>
                <a:lnTo>
                  <a:pt x="1963" y="400"/>
                </a:lnTo>
                <a:lnTo>
                  <a:pt x="1966" y="400"/>
                </a:lnTo>
                <a:lnTo>
                  <a:pt x="1973" y="400"/>
                </a:lnTo>
                <a:lnTo>
                  <a:pt x="1973" y="400"/>
                </a:lnTo>
                <a:lnTo>
                  <a:pt x="1975" y="402"/>
                </a:lnTo>
                <a:lnTo>
                  <a:pt x="1973" y="404"/>
                </a:lnTo>
                <a:lnTo>
                  <a:pt x="1973" y="409"/>
                </a:lnTo>
                <a:lnTo>
                  <a:pt x="1970" y="411"/>
                </a:lnTo>
                <a:lnTo>
                  <a:pt x="2344" y="411"/>
                </a:lnTo>
                <a:lnTo>
                  <a:pt x="2351" y="409"/>
                </a:lnTo>
                <a:lnTo>
                  <a:pt x="2365" y="400"/>
                </a:lnTo>
                <a:lnTo>
                  <a:pt x="2379" y="395"/>
                </a:lnTo>
                <a:lnTo>
                  <a:pt x="2386" y="395"/>
                </a:lnTo>
                <a:lnTo>
                  <a:pt x="2391" y="395"/>
                </a:lnTo>
                <a:lnTo>
                  <a:pt x="2393" y="395"/>
                </a:lnTo>
                <a:lnTo>
                  <a:pt x="2398" y="395"/>
                </a:lnTo>
                <a:lnTo>
                  <a:pt x="2403" y="395"/>
                </a:lnTo>
                <a:lnTo>
                  <a:pt x="2407" y="393"/>
                </a:lnTo>
                <a:lnTo>
                  <a:pt x="2407" y="393"/>
                </a:lnTo>
                <a:lnTo>
                  <a:pt x="2407" y="390"/>
                </a:lnTo>
                <a:lnTo>
                  <a:pt x="2001" y="390"/>
                </a:lnTo>
                <a:lnTo>
                  <a:pt x="2001" y="393"/>
                </a:lnTo>
                <a:lnTo>
                  <a:pt x="1999" y="395"/>
                </a:lnTo>
                <a:lnTo>
                  <a:pt x="1996" y="395"/>
                </a:lnTo>
                <a:lnTo>
                  <a:pt x="1994" y="393"/>
                </a:lnTo>
                <a:lnTo>
                  <a:pt x="1992" y="390"/>
                </a:lnTo>
                <a:lnTo>
                  <a:pt x="1949" y="390"/>
                </a:lnTo>
                <a:lnTo>
                  <a:pt x="1949" y="390"/>
                </a:lnTo>
                <a:close/>
                <a:moveTo>
                  <a:pt x="2405" y="371"/>
                </a:moveTo>
                <a:lnTo>
                  <a:pt x="2405" y="371"/>
                </a:lnTo>
                <a:lnTo>
                  <a:pt x="2407" y="374"/>
                </a:lnTo>
                <a:lnTo>
                  <a:pt x="2412" y="378"/>
                </a:lnTo>
                <a:lnTo>
                  <a:pt x="2417" y="378"/>
                </a:lnTo>
                <a:lnTo>
                  <a:pt x="2424" y="378"/>
                </a:lnTo>
                <a:lnTo>
                  <a:pt x="2429" y="376"/>
                </a:lnTo>
                <a:lnTo>
                  <a:pt x="2433" y="371"/>
                </a:lnTo>
                <a:lnTo>
                  <a:pt x="2433" y="371"/>
                </a:lnTo>
                <a:lnTo>
                  <a:pt x="2405" y="371"/>
                </a:lnTo>
                <a:lnTo>
                  <a:pt x="2405" y="371"/>
                </a:lnTo>
                <a:close/>
                <a:moveTo>
                  <a:pt x="2003" y="371"/>
                </a:moveTo>
                <a:lnTo>
                  <a:pt x="2003" y="371"/>
                </a:lnTo>
                <a:lnTo>
                  <a:pt x="2003" y="371"/>
                </a:lnTo>
                <a:lnTo>
                  <a:pt x="2006" y="378"/>
                </a:lnTo>
                <a:lnTo>
                  <a:pt x="2006" y="383"/>
                </a:lnTo>
                <a:lnTo>
                  <a:pt x="2003" y="386"/>
                </a:lnTo>
                <a:lnTo>
                  <a:pt x="2001" y="390"/>
                </a:lnTo>
                <a:lnTo>
                  <a:pt x="2001" y="390"/>
                </a:lnTo>
                <a:lnTo>
                  <a:pt x="2407" y="390"/>
                </a:lnTo>
                <a:lnTo>
                  <a:pt x="2407" y="390"/>
                </a:lnTo>
                <a:lnTo>
                  <a:pt x="2407" y="388"/>
                </a:lnTo>
                <a:lnTo>
                  <a:pt x="2405" y="386"/>
                </a:lnTo>
                <a:lnTo>
                  <a:pt x="2400" y="381"/>
                </a:lnTo>
                <a:lnTo>
                  <a:pt x="2396" y="374"/>
                </a:lnTo>
                <a:lnTo>
                  <a:pt x="2391" y="371"/>
                </a:lnTo>
                <a:lnTo>
                  <a:pt x="2003" y="371"/>
                </a:lnTo>
                <a:lnTo>
                  <a:pt x="2003" y="371"/>
                </a:lnTo>
                <a:close/>
                <a:moveTo>
                  <a:pt x="1949" y="371"/>
                </a:moveTo>
                <a:lnTo>
                  <a:pt x="1949" y="371"/>
                </a:lnTo>
                <a:lnTo>
                  <a:pt x="1949" y="374"/>
                </a:lnTo>
                <a:lnTo>
                  <a:pt x="1947" y="383"/>
                </a:lnTo>
                <a:lnTo>
                  <a:pt x="1947" y="388"/>
                </a:lnTo>
                <a:lnTo>
                  <a:pt x="1949" y="390"/>
                </a:lnTo>
                <a:lnTo>
                  <a:pt x="1992" y="390"/>
                </a:lnTo>
                <a:lnTo>
                  <a:pt x="1992" y="390"/>
                </a:lnTo>
                <a:lnTo>
                  <a:pt x="1989" y="388"/>
                </a:lnTo>
                <a:lnTo>
                  <a:pt x="1987" y="388"/>
                </a:lnTo>
                <a:lnTo>
                  <a:pt x="1987" y="386"/>
                </a:lnTo>
                <a:lnTo>
                  <a:pt x="1987" y="383"/>
                </a:lnTo>
                <a:lnTo>
                  <a:pt x="1987" y="378"/>
                </a:lnTo>
                <a:lnTo>
                  <a:pt x="1989" y="371"/>
                </a:lnTo>
                <a:lnTo>
                  <a:pt x="1989" y="371"/>
                </a:lnTo>
                <a:lnTo>
                  <a:pt x="1949" y="371"/>
                </a:lnTo>
                <a:lnTo>
                  <a:pt x="1949" y="371"/>
                </a:lnTo>
                <a:close/>
                <a:moveTo>
                  <a:pt x="1970" y="352"/>
                </a:moveTo>
                <a:lnTo>
                  <a:pt x="1970" y="352"/>
                </a:lnTo>
                <a:lnTo>
                  <a:pt x="1966" y="352"/>
                </a:lnTo>
                <a:lnTo>
                  <a:pt x="1963" y="355"/>
                </a:lnTo>
                <a:lnTo>
                  <a:pt x="1959" y="357"/>
                </a:lnTo>
                <a:lnTo>
                  <a:pt x="1954" y="362"/>
                </a:lnTo>
                <a:lnTo>
                  <a:pt x="1949" y="367"/>
                </a:lnTo>
                <a:lnTo>
                  <a:pt x="1949" y="371"/>
                </a:lnTo>
                <a:lnTo>
                  <a:pt x="1989" y="371"/>
                </a:lnTo>
                <a:lnTo>
                  <a:pt x="1989" y="369"/>
                </a:lnTo>
                <a:lnTo>
                  <a:pt x="1989" y="362"/>
                </a:lnTo>
                <a:lnTo>
                  <a:pt x="1989" y="360"/>
                </a:lnTo>
                <a:lnTo>
                  <a:pt x="1987" y="355"/>
                </a:lnTo>
                <a:lnTo>
                  <a:pt x="1985" y="355"/>
                </a:lnTo>
                <a:lnTo>
                  <a:pt x="1973" y="355"/>
                </a:lnTo>
                <a:lnTo>
                  <a:pt x="1973" y="355"/>
                </a:lnTo>
                <a:lnTo>
                  <a:pt x="1970" y="352"/>
                </a:lnTo>
                <a:lnTo>
                  <a:pt x="1970" y="352"/>
                </a:lnTo>
                <a:close/>
                <a:moveTo>
                  <a:pt x="2400" y="352"/>
                </a:moveTo>
                <a:lnTo>
                  <a:pt x="2400" y="352"/>
                </a:lnTo>
                <a:lnTo>
                  <a:pt x="2400" y="352"/>
                </a:lnTo>
                <a:lnTo>
                  <a:pt x="2403" y="357"/>
                </a:lnTo>
                <a:lnTo>
                  <a:pt x="2403" y="362"/>
                </a:lnTo>
                <a:lnTo>
                  <a:pt x="2403" y="367"/>
                </a:lnTo>
                <a:lnTo>
                  <a:pt x="2405" y="369"/>
                </a:lnTo>
                <a:lnTo>
                  <a:pt x="2405" y="371"/>
                </a:lnTo>
                <a:lnTo>
                  <a:pt x="2433" y="371"/>
                </a:lnTo>
                <a:lnTo>
                  <a:pt x="2436" y="369"/>
                </a:lnTo>
                <a:lnTo>
                  <a:pt x="2438" y="367"/>
                </a:lnTo>
                <a:lnTo>
                  <a:pt x="2438" y="362"/>
                </a:lnTo>
                <a:lnTo>
                  <a:pt x="2438" y="357"/>
                </a:lnTo>
                <a:lnTo>
                  <a:pt x="2436" y="355"/>
                </a:lnTo>
                <a:lnTo>
                  <a:pt x="2433" y="352"/>
                </a:lnTo>
                <a:lnTo>
                  <a:pt x="2433" y="352"/>
                </a:lnTo>
                <a:lnTo>
                  <a:pt x="2400" y="352"/>
                </a:lnTo>
                <a:lnTo>
                  <a:pt x="2400" y="352"/>
                </a:lnTo>
                <a:close/>
                <a:moveTo>
                  <a:pt x="1992" y="352"/>
                </a:moveTo>
                <a:lnTo>
                  <a:pt x="1992" y="352"/>
                </a:lnTo>
                <a:lnTo>
                  <a:pt x="1992" y="352"/>
                </a:lnTo>
                <a:lnTo>
                  <a:pt x="1999" y="362"/>
                </a:lnTo>
                <a:lnTo>
                  <a:pt x="2003" y="371"/>
                </a:lnTo>
                <a:lnTo>
                  <a:pt x="2391" y="371"/>
                </a:lnTo>
                <a:lnTo>
                  <a:pt x="2391" y="369"/>
                </a:lnTo>
                <a:lnTo>
                  <a:pt x="2386" y="369"/>
                </a:lnTo>
                <a:lnTo>
                  <a:pt x="2379" y="367"/>
                </a:lnTo>
                <a:lnTo>
                  <a:pt x="2377" y="367"/>
                </a:lnTo>
                <a:lnTo>
                  <a:pt x="2374" y="364"/>
                </a:lnTo>
                <a:lnTo>
                  <a:pt x="2374" y="360"/>
                </a:lnTo>
                <a:lnTo>
                  <a:pt x="2374" y="357"/>
                </a:lnTo>
                <a:lnTo>
                  <a:pt x="2377" y="352"/>
                </a:lnTo>
                <a:lnTo>
                  <a:pt x="2377" y="352"/>
                </a:lnTo>
                <a:lnTo>
                  <a:pt x="1992" y="352"/>
                </a:lnTo>
                <a:lnTo>
                  <a:pt x="1992" y="352"/>
                </a:lnTo>
                <a:close/>
                <a:moveTo>
                  <a:pt x="1935" y="352"/>
                </a:moveTo>
                <a:lnTo>
                  <a:pt x="1935" y="352"/>
                </a:lnTo>
                <a:lnTo>
                  <a:pt x="1935" y="355"/>
                </a:lnTo>
                <a:lnTo>
                  <a:pt x="1937" y="362"/>
                </a:lnTo>
                <a:lnTo>
                  <a:pt x="1940" y="364"/>
                </a:lnTo>
                <a:lnTo>
                  <a:pt x="1942" y="362"/>
                </a:lnTo>
                <a:lnTo>
                  <a:pt x="1944" y="360"/>
                </a:lnTo>
                <a:lnTo>
                  <a:pt x="1949" y="355"/>
                </a:lnTo>
                <a:lnTo>
                  <a:pt x="1952" y="352"/>
                </a:lnTo>
                <a:lnTo>
                  <a:pt x="1935" y="352"/>
                </a:lnTo>
                <a:lnTo>
                  <a:pt x="1935" y="352"/>
                </a:lnTo>
                <a:close/>
                <a:moveTo>
                  <a:pt x="1933" y="331"/>
                </a:moveTo>
                <a:lnTo>
                  <a:pt x="1933" y="331"/>
                </a:lnTo>
                <a:lnTo>
                  <a:pt x="1933" y="341"/>
                </a:lnTo>
                <a:lnTo>
                  <a:pt x="1935" y="352"/>
                </a:lnTo>
                <a:lnTo>
                  <a:pt x="1952" y="352"/>
                </a:lnTo>
                <a:lnTo>
                  <a:pt x="1952" y="352"/>
                </a:lnTo>
                <a:lnTo>
                  <a:pt x="1956" y="348"/>
                </a:lnTo>
                <a:lnTo>
                  <a:pt x="1959" y="343"/>
                </a:lnTo>
                <a:lnTo>
                  <a:pt x="1959" y="338"/>
                </a:lnTo>
                <a:lnTo>
                  <a:pt x="1961" y="336"/>
                </a:lnTo>
                <a:lnTo>
                  <a:pt x="1966" y="336"/>
                </a:lnTo>
                <a:lnTo>
                  <a:pt x="1970" y="336"/>
                </a:lnTo>
                <a:lnTo>
                  <a:pt x="1975" y="338"/>
                </a:lnTo>
                <a:lnTo>
                  <a:pt x="1980" y="338"/>
                </a:lnTo>
                <a:lnTo>
                  <a:pt x="1985" y="341"/>
                </a:lnTo>
                <a:lnTo>
                  <a:pt x="1987" y="345"/>
                </a:lnTo>
                <a:lnTo>
                  <a:pt x="1992" y="352"/>
                </a:lnTo>
                <a:lnTo>
                  <a:pt x="2377" y="352"/>
                </a:lnTo>
                <a:lnTo>
                  <a:pt x="2377" y="350"/>
                </a:lnTo>
                <a:lnTo>
                  <a:pt x="2379" y="345"/>
                </a:lnTo>
                <a:lnTo>
                  <a:pt x="2381" y="343"/>
                </a:lnTo>
                <a:lnTo>
                  <a:pt x="2384" y="343"/>
                </a:lnTo>
                <a:lnTo>
                  <a:pt x="2384" y="343"/>
                </a:lnTo>
                <a:lnTo>
                  <a:pt x="2388" y="343"/>
                </a:lnTo>
                <a:lnTo>
                  <a:pt x="2391" y="345"/>
                </a:lnTo>
                <a:lnTo>
                  <a:pt x="2396" y="348"/>
                </a:lnTo>
                <a:lnTo>
                  <a:pt x="2398" y="350"/>
                </a:lnTo>
                <a:lnTo>
                  <a:pt x="2400" y="352"/>
                </a:lnTo>
                <a:lnTo>
                  <a:pt x="2433" y="352"/>
                </a:lnTo>
                <a:lnTo>
                  <a:pt x="2431" y="350"/>
                </a:lnTo>
                <a:lnTo>
                  <a:pt x="2431" y="343"/>
                </a:lnTo>
                <a:lnTo>
                  <a:pt x="2429" y="336"/>
                </a:lnTo>
                <a:lnTo>
                  <a:pt x="2426" y="331"/>
                </a:lnTo>
                <a:lnTo>
                  <a:pt x="1933" y="331"/>
                </a:lnTo>
                <a:lnTo>
                  <a:pt x="1933" y="331"/>
                </a:lnTo>
                <a:close/>
                <a:moveTo>
                  <a:pt x="1930" y="312"/>
                </a:moveTo>
                <a:lnTo>
                  <a:pt x="1930" y="312"/>
                </a:lnTo>
                <a:lnTo>
                  <a:pt x="1930" y="322"/>
                </a:lnTo>
                <a:lnTo>
                  <a:pt x="1933" y="331"/>
                </a:lnTo>
                <a:lnTo>
                  <a:pt x="2426" y="331"/>
                </a:lnTo>
                <a:lnTo>
                  <a:pt x="2426" y="331"/>
                </a:lnTo>
                <a:lnTo>
                  <a:pt x="2426" y="326"/>
                </a:lnTo>
                <a:lnTo>
                  <a:pt x="2424" y="322"/>
                </a:lnTo>
                <a:lnTo>
                  <a:pt x="2426" y="322"/>
                </a:lnTo>
                <a:lnTo>
                  <a:pt x="2426" y="317"/>
                </a:lnTo>
                <a:lnTo>
                  <a:pt x="2429" y="315"/>
                </a:lnTo>
                <a:lnTo>
                  <a:pt x="2433" y="312"/>
                </a:lnTo>
                <a:lnTo>
                  <a:pt x="1930" y="312"/>
                </a:lnTo>
                <a:lnTo>
                  <a:pt x="1930" y="312"/>
                </a:lnTo>
                <a:close/>
                <a:moveTo>
                  <a:pt x="1921" y="293"/>
                </a:moveTo>
                <a:lnTo>
                  <a:pt x="1921" y="293"/>
                </a:lnTo>
                <a:lnTo>
                  <a:pt x="1923" y="293"/>
                </a:lnTo>
                <a:lnTo>
                  <a:pt x="1930" y="308"/>
                </a:lnTo>
                <a:lnTo>
                  <a:pt x="1930" y="312"/>
                </a:lnTo>
                <a:lnTo>
                  <a:pt x="2433" y="312"/>
                </a:lnTo>
                <a:lnTo>
                  <a:pt x="2433" y="312"/>
                </a:lnTo>
                <a:lnTo>
                  <a:pt x="2440" y="310"/>
                </a:lnTo>
                <a:lnTo>
                  <a:pt x="2452" y="310"/>
                </a:lnTo>
                <a:lnTo>
                  <a:pt x="2464" y="312"/>
                </a:lnTo>
                <a:lnTo>
                  <a:pt x="2474" y="312"/>
                </a:lnTo>
                <a:lnTo>
                  <a:pt x="2481" y="308"/>
                </a:lnTo>
                <a:lnTo>
                  <a:pt x="2483" y="303"/>
                </a:lnTo>
                <a:lnTo>
                  <a:pt x="2483" y="293"/>
                </a:lnTo>
                <a:lnTo>
                  <a:pt x="1921" y="293"/>
                </a:lnTo>
                <a:lnTo>
                  <a:pt x="1921" y="293"/>
                </a:lnTo>
                <a:close/>
                <a:moveTo>
                  <a:pt x="1888" y="274"/>
                </a:moveTo>
                <a:lnTo>
                  <a:pt x="1888" y="274"/>
                </a:lnTo>
                <a:lnTo>
                  <a:pt x="1890" y="274"/>
                </a:lnTo>
                <a:lnTo>
                  <a:pt x="1904" y="282"/>
                </a:lnTo>
                <a:lnTo>
                  <a:pt x="1916" y="286"/>
                </a:lnTo>
                <a:lnTo>
                  <a:pt x="1923" y="293"/>
                </a:lnTo>
                <a:lnTo>
                  <a:pt x="2481" y="293"/>
                </a:lnTo>
                <a:lnTo>
                  <a:pt x="2481" y="286"/>
                </a:lnTo>
                <a:lnTo>
                  <a:pt x="2483" y="274"/>
                </a:lnTo>
                <a:lnTo>
                  <a:pt x="1888" y="274"/>
                </a:lnTo>
                <a:lnTo>
                  <a:pt x="1888" y="274"/>
                </a:lnTo>
                <a:close/>
                <a:moveTo>
                  <a:pt x="1774" y="253"/>
                </a:moveTo>
                <a:lnTo>
                  <a:pt x="1774" y="253"/>
                </a:lnTo>
                <a:lnTo>
                  <a:pt x="1777" y="256"/>
                </a:lnTo>
                <a:lnTo>
                  <a:pt x="1779" y="258"/>
                </a:lnTo>
                <a:lnTo>
                  <a:pt x="1789" y="260"/>
                </a:lnTo>
                <a:lnTo>
                  <a:pt x="1800" y="258"/>
                </a:lnTo>
                <a:lnTo>
                  <a:pt x="1812" y="258"/>
                </a:lnTo>
                <a:lnTo>
                  <a:pt x="1822" y="256"/>
                </a:lnTo>
                <a:lnTo>
                  <a:pt x="1829" y="258"/>
                </a:lnTo>
                <a:lnTo>
                  <a:pt x="1840" y="260"/>
                </a:lnTo>
                <a:lnTo>
                  <a:pt x="1855" y="265"/>
                </a:lnTo>
                <a:lnTo>
                  <a:pt x="1869" y="265"/>
                </a:lnTo>
                <a:lnTo>
                  <a:pt x="1878" y="270"/>
                </a:lnTo>
                <a:lnTo>
                  <a:pt x="1888" y="274"/>
                </a:lnTo>
                <a:lnTo>
                  <a:pt x="2483" y="274"/>
                </a:lnTo>
                <a:lnTo>
                  <a:pt x="2483" y="270"/>
                </a:lnTo>
                <a:lnTo>
                  <a:pt x="2488" y="258"/>
                </a:lnTo>
                <a:lnTo>
                  <a:pt x="2488" y="253"/>
                </a:lnTo>
                <a:lnTo>
                  <a:pt x="1774" y="253"/>
                </a:lnTo>
                <a:lnTo>
                  <a:pt x="1774" y="253"/>
                </a:lnTo>
                <a:close/>
                <a:moveTo>
                  <a:pt x="1727" y="253"/>
                </a:moveTo>
                <a:lnTo>
                  <a:pt x="1727" y="253"/>
                </a:lnTo>
                <a:lnTo>
                  <a:pt x="1729" y="260"/>
                </a:lnTo>
                <a:lnTo>
                  <a:pt x="1739" y="267"/>
                </a:lnTo>
                <a:lnTo>
                  <a:pt x="1744" y="270"/>
                </a:lnTo>
                <a:lnTo>
                  <a:pt x="1748" y="267"/>
                </a:lnTo>
                <a:lnTo>
                  <a:pt x="1755" y="265"/>
                </a:lnTo>
                <a:lnTo>
                  <a:pt x="1758" y="263"/>
                </a:lnTo>
                <a:lnTo>
                  <a:pt x="1760" y="258"/>
                </a:lnTo>
                <a:lnTo>
                  <a:pt x="1763" y="253"/>
                </a:lnTo>
                <a:lnTo>
                  <a:pt x="1727" y="253"/>
                </a:lnTo>
                <a:lnTo>
                  <a:pt x="1727" y="253"/>
                </a:lnTo>
                <a:close/>
                <a:moveTo>
                  <a:pt x="1770" y="234"/>
                </a:moveTo>
                <a:lnTo>
                  <a:pt x="1770" y="234"/>
                </a:lnTo>
                <a:lnTo>
                  <a:pt x="1770" y="237"/>
                </a:lnTo>
                <a:lnTo>
                  <a:pt x="1770" y="241"/>
                </a:lnTo>
                <a:lnTo>
                  <a:pt x="1770" y="248"/>
                </a:lnTo>
                <a:lnTo>
                  <a:pt x="1772" y="253"/>
                </a:lnTo>
                <a:lnTo>
                  <a:pt x="1774" y="253"/>
                </a:lnTo>
                <a:lnTo>
                  <a:pt x="2488" y="253"/>
                </a:lnTo>
                <a:lnTo>
                  <a:pt x="2490" y="253"/>
                </a:lnTo>
                <a:lnTo>
                  <a:pt x="2495" y="251"/>
                </a:lnTo>
                <a:lnTo>
                  <a:pt x="2495" y="246"/>
                </a:lnTo>
                <a:lnTo>
                  <a:pt x="2500" y="241"/>
                </a:lnTo>
                <a:lnTo>
                  <a:pt x="2500" y="239"/>
                </a:lnTo>
                <a:lnTo>
                  <a:pt x="2497" y="237"/>
                </a:lnTo>
                <a:lnTo>
                  <a:pt x="2495" y="237"/>
                </a:lnTo>
                <a:lnTo>
                  <a:pt x="2492" y="237"/>
                </a:lnTo>
                <a:lnTo>
                  <a:pt x="2488" y="237"/>
                </a:lnTo>
                <a:lnTo>
                  <a:pt x="2485" y="237"/>
                </a:lnTo>
                <a:lnTo>
                  <a:pt x="2483" y="234"/>
                </a:lnTo>
                <a:lnTo>
                  <a:pt x="2483" y="234"/>
                </a:lnTo>
                <a:lnTo>
                  <a:pt x="1770" y="234"/>
                </a:lnTo>
                <a:lnTo>
                  <a:pt x="1770" y="234"/>
                </a:lnTo>
                <a:close/>
                <a:moveTo>
                  <a:pt x="1687" y="234"/>
                </a:moveTo>
                <a:lnTo>
                  <a:pt x="1687" y="234"/>
                </a:lnTo>
                <a:lnTo>
                  <a:pt x="1689" y="237"/>
                </a:lnTo>
                <a:lnTo>
                  <a:pt x="1699" y="237"/>
                </a:lnTo>
                <a:lnTo>
                  <a:pt x="1708" y="237"/>
                </a:lnTo>
                <a:lnTo>
                  <a:pt x="1722" y="248"/>
                </a:lnTo>
                <a:lnTo>
                  <a:pt x="1727" y="253"/>
                </a:lnTo>
                <a:lnTo>
                  <a:pt x="1763" y="253"/>
                </a:lnTo>
                <a:lnTo>
                  <a:pt x="1763" y="253"/>
                </a:lnTo>
                <a:lnTo>
                  <a:pt x="1765" y="248"/>
                </a:lnTo>
                <a:lnTo>
                  <a:pt x="1765" y="241"/>
                </a:lnTo>
                <a:lnTo>
                  <a:pt x="1767" y="237"/>
                </a:lnTo>
                <a:lnTo>
                  <a:pt x="1770" y="234"/>
                </a:lnTo>
                <a:lnTo>
                  <a:pt x="1687" y="234"/>
                </a:lnTo>
                <a:lnTo>
                  <a:pt x="1687" y="234"/>
                </a:lnTo>
                <a:close/>
                <a:moveTo>
                  <a:pt x="1727" y="215"/>
                </a:moveTo>
                <a:lnTo>
                  <a:pt x="1727" y="215"/>
                </a:lnTo>
                <a:lnTo>
                  <a:pt x="1715" y="218"/>
                </a:lnTo>
                <a:lnTo>
                  <a:pt x="1708" y="218"/>
                </a:lnTo>
                <a:lnTo>
                  <a:pt x="1706" y="218"/>
                </a:lnTo>
                <a:lnTo>
                  <a:pt x="1696" y="220"/>
                </a:lnTo>
                <a:lnTo>
                  <a:pt x="1687" y="220"/>
                </a:lnTo>
                <a:lnTo>
                  <a:pt x="1680" y="223"/>
                </a:lnTo>
                <a:lnTo>
                  <a:pt x="1677" y="227"/>
                </a:lnTo>
                <a:lnTo>
                  <a:pt x="1680" y="232"/>
                </a:lnTo>
                <a:lnTo>
                  <a:pt x="1687" y="234"/>
                </a:lnTo>
                <a:lnTo>
                  <a:pt x="1770" y="234"/>
                </a:lnTo>
                <a:lnTo>
                  <a:pt x="1770" y="232"/>
                </a:lnTo>
                <a:lnTo>
                  <a:pt x="1770" y="232"/>
                </a:lnTo>
                <a:lnTo>
                  <a:pt x="1770" y="232"/>
                </a:lnTo>
                <a:lnTo>
                  <a:pt x="1770" y="234"/>
                </a:lnTo>
                <a:lnTo>
                  <a:pt x="2483" y="234"/>
                </a:lnTo>
                <a:lnTo>
                  <a:pt x="2481" y="232"/>
                </a:lnTo>
                <a:lnTo>
                  <a:pt x="2478" y="227"/>
                </a:lnTo>
                <a:lnTo>
                  <a:pt x="2476" y="215"/>
                </a:lnTo>
                <a:lnTo>
                  <a:pt x="1727" y="215"/>
                </a:lnTo>
                <a:lnTo>
                  <a:pt x="1727" y="215"/>
                </a:lnTo>
                <a:close/>
                <a:moveTo>
                  <a:pt x="1746" y="194"/>
                </a:moveTo>
                <a:lnTo>
                  <a:pt x="1746" y="194"/>
                </a:lnTo>
                <a:lnTo>
                  <a:pt x="1746" y="197"/>
                </a:lnTo>
                <a:lnTo>
                  <a:pt x="1744" y="204"/>
                </a:lnTo>
                <a:lnTo>
                  <a:pt x="1739" y="208"/>
                </a:lnTo>
                <a:lnTo>
                  <a:pt x="1727" y="215"/>
                </a:lnTo>
                <a:lnTo>
                  <a:pt x="1727" y="215"/>
                </a:lnTo>
                <a:lnTo>
                  <a:pt x="2476" y="215"/>
                </a:lnTo>
                <a:lnTo>
                  <a:pt x="2476" y="211"/>
                </a:lnTo>
                <a:lnTo>
                  <a:pt x="2481" y="201"/>
                </a:lnTo>
                <a:lnTo>
                  <a:pt x="2485" y="194"/>
                </a:lnTo>
                <a:lnTo>
                  <a:pt x="1746" y="194"/>
                </a:lnTo>
                <a:lnTo>
                  <a:pt x="1746" y="194"/>
                </a:lnTo>
                <a:close/>
                <a:moveTo>
                  <a:pt x="1786" y="175"/>
                </a:moveTo>
                <a:lnTo>
                  <a:pt x="1786" y="175"/>
                </a:lnTo>
                <a:lnTo>
                  <a:pt x="1784" y="178"/>
                </a:lnTo>
                <a:lnTo>
                  <a:pt x="1779" y="182"/>
                </a:lnTo>
                <a:lnTo>
                  <a:pt x="1777" y="185"/>
                </a:lnTo>
                <a:lnTo>
                  <a:pt x="1770" y="185"/>
                </a:lnTo>
                <a:lnTo>
                  <a:pt x="1763" y="182"/>
                </a:lnTo>
                <a:lnTo>
                  <a:pt x="1758" y="185"/>
                </a:lnTo>
                <a:lnTo>
                  <a:pt x="1751" y="187"/>
                </a:lnTo>
                <a:lnTo>
                  <a:pt x="1748" y="194"/>
                </a:lnTo>
                <a:lnTo>
                  <a:pt x="1746" y="194"/>
                </a:lnTo>
                <a:lnTo>
                  <a:pt x="2488" y="194"/>
                </a:lnTo>
                <a:lnTo>
                  <a:pt x="2492" y="194"/>
                </a:lnTo>
                <a:lnTo>
                  <a:pt x="2497" y="187"/>
                </a:lnTo>
                <a:lnTo>
                  <a:pt x="2504" y="175"/>
                </a:lnTo>
                <a:lnTo>
                  <a:pt x="2504" y="175"/>
                </a:lnTo>
                <a:lnTo>
                  <a:pt x="1786" y="175"/>
                </a:lnTo>
                <a:lnTo>
                  <a:pt x="1786" y="175"/>
                </a:lnTo>
                <a:close/>
                <a:moveTo>
                  <a:pt x="1789" y="156"/>
                </a:moveTo>
                <a:lnTo>
                  <a:pt x="1789" y="156"/>
                </a:lnTo>
                <a:lnTo>
                  <a:pt x="1789" y="161"/>
                </a:lnTo>
                <a:lnTo>
                  <a:pt x="1789" y="163"/>
                </a:lnTo>
                <a:lnTo>
                  <a:pt x="1789" y="171"/>
                </a:lnTo>
                <a:lnTo>
                  <a:pt x="1786" y="173"/>
                </a:lnTo>
                <a:lnTo>
                  <a:pt x="1784" y="175"/>
                </a:lnTo>
                <a:lnTo>
                  <a:pt x="2504" y="175"/>
                </a:lnTo>
                <a:lnTo>
                  <a:pt x="2516" y="163"/>
                </a:lnTo>
                <a:lnTo>
                  <a:pt x="2525" y="156"/>
                </a:lnTo>
                <a:lnTo>
                  <a:pt x="1789" y="156"/>
                </a:lnTo>
                <a:lnTo>
                  <a:pt x="1789" y="156"/>
                </a:lnTo>
                <a:close/>
                <a:moveTo>
                  <a:pt x="1814" y="135"/>
                </a:moveTo>
                <a:lnTo>
                  <a:pt x="1814" y="135"/>
                </a:lnTo>
                <a:lnTo>
                  <a:pt x="1805" y="137"/>
                </a:lnTo>
                <a:lnTo>
                  <a:pt x="1798" y="142"/>
                </a:lnTo>
                <a:lnTo>
                  <a:pt x="1789" y="152"/>
                </a:lnTo>
                <a:lnTo>
                  <a:pt x="1789" y="156"/>
                </a:lnTo>
                <a:lnTo>
                  <a:pt x="2525" y="156"/>
                </a:lnTo>
                <a:lnTo>
                  <a:pt x="2528" y="154"/>
                </a:lnTo>
                <a:lnTo>
                  <a:pt x="2542" y="142"/>
                </a:lnTo>
                <a:lnTo>
                  <a:pt x="2551" y="135"/>
                </a:lnTo>
                <a:lnTo>
                  <a:pt x="2551" y="135"/>
                </a:lnTo>
                <a:lnTo>
                  <a:pt x="1838" y="135"/>
                </a:lnTo>
                <a:lnTo>
                  <a:pt x="1836" y="137"/>
                </a:lnTo>
                <a:lnTo>
                  <a:pt x="1831" y="137"/>
                </a:lnTo>
                <a:lnTo>
                  <a:pt x="1826" y="142"/>
                </a:lnTo>
                <a:lnTo>
                  <a:pt x="1822" y="137"/>
                </a:lnTo>
                <a:lnTo>
                  <a:pt x="1819" y="137"/>
                </a:lnTo>
                <a:lnTo>
                  <a:pt x="1814" y="135"/>
                </a:lnTo>
                <a:lnTo>
                  <a:pt x="1814" y="135"/>
                </a:lnTo>
                <a:lnTo>
                  <a:pt x="1814" y="135"/>
                </a:lnTo>
                <a:close/>
                <a:moveTo>
                  <a:pt x="1814" y="135"/>
                </a:moveTo>
                <a:lnTo>
                  <a:pt x="1814" y="135"/>
                </a:lnTo>
                <a:lnTo>
                  <a:pt x="1814" y="135"/>
                </a:lnTo>
                <a:lnTo>
                  <a:pt x="1814" y="135"/>
                </a:lnTo>
                <a:lnTo>
                  <a:pt x="1814" y="135"/>
                </a:lnTo>
                <a:lnTo>
                  <a:pt x="1814" y="135"/>
                </a:lnTo>
                <a:close/>
                <a:moveTo>
                  <a:pt x="1843" y="116"/>
                </a:moveTo>
                <a:lnTo>
                  <a:pt x="1843" y="116"/>
                </a:lnTo>
                <a:lnTo>
                  <a:pt x="1843" y="126"/>
                </a:lnTo>
                <a:lnTo>
                  <a:pt x="1843" y="128"/>
                </a:lnTo>
                <a:lnTo>
                  <a:pt x="1843" y="133"/>
                </a:lnTo>
                <a:lnTo>
                  <a:pt x="1840" y="135"/>
                </a:lnTo>
                <a:lnTo>
                  <a:pt x="1838" y="135"/>
                </a:lnTo>
                <a:lnTo>
                  <a:pt x="2551" y="135"/>
                </a:lnTo>
                <a:lnTo>
                  <a:pt x="2561" y="130"/>
                </a:lnTo>
                <a:lnTo>
                  <a:pt x="2570" y="123"/>
                </a:lnTo>
                <a:lnTo>
                  <a:pt x="2573" y="116"/>
                </a:lnTo>
                <a:lnTo>
                  <a:pt x="2500" y="116"/>
                </a:lnTo>
                <a:lnTo>
                  <a:pt x="2490" y="126"/>
                </a:lnTo>
                <a:lnTo>
                  <a:pt x="2478" y="130"/>
                </a:lnTo>
                <a:lnTo>
                  <a:pt x="2464" y="130"/>
                </a:lnTo>
                <a:lnTo>
                  <a:pt x="2452" y="123"/>
                </a:lnTo>
                <a:lnTo>
                  <a:pt x="2448" y="116"/>
                </a:lnTo>
                <a:lnTo>
                  <a:pt x="1843" y="116"/>
                </a:lnTo>
                <a:lnTo>
                  <a:pt x="1843" y="116"/>
                </a:lnTo>
                <a:close/>
                <a:moveTo>
                  <a:pt x="2523" y="97"/>
                </a:moveTo>
                <a:lnTo>
                  <a:pt x="2523" y="97"/>
                </a:lnTo>
                <a:lnTo>
                  <a:pt x="2514" y="102"/>
                </a:lnTo>
                <a:lnTo>
                  <a:pt x="2500" y="114"/>
                </a:lnTo>
                <a:lnTo>
                  <a:pt x="2500" y="116"/>
                </a:lnTo>
                <a:lnTo>
                  <a:pt x="2573" y="116"/>
                </a:lnTo>
                <a:lnTo>
                  <a:pt x="2575" y="114"/>
                </a:lnTo>
                <a:lnTo>
                  <a:pt x="2575" y="107"/>
                </a:lnTo>
                <a:lnTo>
                  <a:pt x="2575" y="107"/>
                </a:lnTo>
                <a:lnTo>
                  <a:pt x="2570" y="100"/>
                </a:lnTo>
                <a:lnTo>
                  <a:pt x="2561" y="97"/>
                </a:lnTo>
                <a:lnTo>
                  <a:pt x="2523" y="97"/>
                </a:lnTo>
                <a:lnTo>
                  <a:pt x="2523" y="97"/>
                </a:lnTo>
                <a:close/>
                <a:moveTo>
                  <a:pt x="1895" y="97"/>
                </a:moveTo>
                <a:lnTo>
                  <a:pt x="1895" y="97"/>
                </a:lnTo>
                <a:lnTo>
                  <a:pt x="1883" y="97"/>
                </a:lnTo>
                <a:lnTo>
                  <a:pt x="1866" y="104"/>
                </a:lnTo>
                <a:lnTo>
                  <a:pt x="1850" y="109"/>
                </a:lnTo>
                <a:lnTo>
                  <a:pt x="1840" y="116"/>
                </a:lnTo>
                <a:lnTo>
                  <a:pt x="1840" y="116"/>
                </a:lnTo>
                <a:lnTo>
                  <a:pt x="2448" y="116"/>
                </a:lnTo>
                <a:lnTo>
                  <a:pt x="2443" y="111"/>
                </a:lnTo>
                <a:lnTo>
                  <a:pt x="2438" y="97"/>
                </a:lnTo>
                <a:lnTo>
                  <a:pt x="2001" y="97"/>
                </a:lnTo>
                <a:lnTo>
                  <a:pt x="1992" y="104"/>
                </a:lnTo>
                <a:lnTo>
                  <a:pt x="1977" y="109"/>
                </a:lnTo>
                <a:lnTo>
                  <a:pt x="1963" y="107"/>
                </a:lnTo>
                <a:lnTo>
                  <a:pt x="1956" y="104"/>
                </a:lnTo>
                <a:lnTo>
                  <a:pt x="1949" y="100"/>
                </a:lnTo>
                <a:lnTo>
                  <a:pt x="1940" y="97"/>
                </a:lnTo>
                <a:lnTo>
                  <a:pt x="1895" y="97"/>
                </a:lnTo>
                <a:lnTo>
                  <a:pt x="1895" y="97"/>
                </a:lnTo>
                <a:close/>
                <a:moveTo>
                  <a:pt x="1926" y="95"/>
                </a:moveTo>
                <a:lnTo>
                  <a:pt x="1926" y="95"/>
                </a:lnTo>
                <a:lnTo>
                  <a:pt x="1904" y="95"/>
                </a:lnTo>
                <a:lnTo>
                  <a:pt x="1892" y="97"/>
                </a:lnTo>
                <a:lnTo>
                  <a:pt x="1940" y="97"/>
                </a:lnTo>
                <a:lnTo>
                  <a:pt x="1940" y="97"/>
                </a:lnTo>
                <a:lnTo>
                  <a:pt x="1926" y="95"/>
                </a:lnTo>
                <a:lnTo>
                  <a:pt x="1926" y="95"/>
                </a:lnTo>
                <a:close/>
                <a:moveTo>
                  <a:pt x="2544" y="95"/>
                </a:moveTo>
                <a:lnTo>
                  <a:pt x="2544" y="95"/>
                </a:lnTo>
                <a:lnTo>
                  <a:pt x="2528" y="95"/>
                </a:lnTo>
                <a:lnTo>
                  <a:pt x="2523" y="97"/>
                </a:lnTo>
                <a:lnTo>
                  <a:pt x="2563" y="97"/>
                </a:lnTo>
                <a:lnTo>
                  <a:pt x="2559" y="95"/>
                </a:lnTo>
                <a:lnTo>
                  <a:pt x="2544" y="95"/>
                </a:lnTo>
                <a:lnTo>
                  <a:pt x="2544" y="95"/>
                </a:lnTo>
                <a:close/>
                <a:moveTo>
                  <a:pt x="2006" y="78"/>
                </a:moveTo>
                <a:lnTo>
                  <a:pt x="2006" y="78"/>
                </a:lnTo>
                <a:lnTo>
                  <a:pt x="2006" y="83"/>
                </a:lnTo>
                <a:lnTo>
                  <a:pt x="2003" y="95"/>
                </a:lnTo>
                <a:lnTo>
                  <a:pt x="2001" y="97"/>
                </a:lnTo>
                <a:lnTo>
                  <a:pt x="2438" y="97"/>
                </a:lnTo>
                <a:lnTo>
                  <a:pt x="2438" y="95"/>
                </a:lnTo>
                <a:lnTo>
                  <a:pt x="2429" y="83"/>
                </a:lnTo>
                <a:lnTo>
                  <a:pt x="2426" y="78"/>
                </a:lnTo>
                <a:lnTo>
                  <a:pt x="2006" y="78"/>
                </a:lnTo>
                <a:lnTo>
                  <a:pt x="2006" y="78"/>
                </a:lnTo>
                <a:close/>
                <a:moveTo>
                  <a:pt x="2008" y="60"/>
                </a:moveTo>
                <a:lnTo>
                  <a:pt x="2008" y="60"/>
                </a:lnTo>
                <a:lnTo>
                  <a:pt x="2008" y="60"/>
                </a:lnTo>
                <a:lnTo>
                  <a:pt x="2006" y="71"/>
                </a:lnTo>
                <a:lnTo>
                  <a:pt x="2006" y="78"/>
                </a:lnTo>
                <a:lnTo>
                  <a:pt x="2426" y="78"/>
                </a:lnTo>
                <a:lnTo>
                  <a:pt x="2424" y="69"/>
                </a:lnTo>
                <a:lnTo>
                  <a:pt x="2419" y="60"/>
                </a:lnTo>
                <a:lnTo>
                  <a:pt x="2053" y="60"/>
                </a:lnTo>
                <a:lnTo>
                  <a:pt x="2051" y="64"/>
                </a:lnTo>
                <a:lnTo>
                  <a:pt x="2044" y="71"/>
                </a:lnTo>
                <a:lnTo>
                  <a:pt x="2037" y="74"/>
                </a:lnTo>
                <a:lnTo>
                  <a:pt x="2034" y="69"/>
                </a:lnTo>
                <a:lnTo>
                  <a:pt x="2029" y="64"/>
                </a:lnTo>
                <a:lnTo>
                  <a:pt x="2029" y="60"/>
                </a:lnTo>
                <a:lnTo>
                  <a:pt x="2029" y="60"/>
                </a:lnTo>
                <a:lnTo>
                  <a:pt x="2008" y="60"/>
                </a:lnTo>
                <a:lnTo>
                  <a:pt x="2008" y="60"/>
                </a:lnTo>
                <a:close/>
                <a:moveTo>
                  <a:pt x="2018" y="50"/>
                </a:moveTo>
                <a:lnTo>
                  <a:pt x="2018" y="50"/>
                </a:lnTo>
                <a:lnTo>
                  <a:pt x="2015" y="50"/>
                </a:lnTo>
                <a:lnTo>
                  <a:pt x="2008" y="60"/>
                </a:lnTo>
                <a:lnTo>
                  <a:pt x="2029" y="60"/>
                </a:lnTo>
                <a:lnTo>
                  <a:pt x="2027" y="55"/>
                </a:lnTo>
                <a:lnTo>
                  <a:pt x="2022" y="50"/>
                </a:lnTo>
                <a:lnTo>
                  <a:pt x="2022" y="50"/>
                </a:lnTo>
                <a:lnTo>
                  <a:pt x="2018" y="50"/>
                </a:lnTo>
                <a:lnTo>
                  <a:pt x="2018" y="50"/>
                </a:lnTo>
                <a:close/>
                <a:moveTo>
                  <a:pt x="2065" y="41"/>
                </a:moveTo>
                <a:lnTo>
                  <a:pt x="2065" y="41"/>
                </a:lnTo>
                <a:lnTo>
                  <a:pt x="2058" y="50"/>
                </a:lnTo>
                <a:lnTo>
                  <a:pt x="2053" y="60"/>
                </a:lnTo>
                <a:lnTo>
                  <a:pt x="2422" y="60"/>
                </a:lnTo>
                <a:lnTo>
                  <a:pt x="2422" y="57"/>
                </a:lnTo>
                <a:lnTo>
                  <a:pt x="2419" y="43"/>
                </a:lnTo>
                <a:lnTo>
                  <a:pt x="2417" y="41"/>
                </a:lnTo>
                <a:lnTo>
                  <a:pt x="2294" y="41"/>
                </a:lnTo>
                <a:lnTo>
                  <a:pt x="2285" y="41"/>
                </a:lnTo>
                <a:lnTo>
                  <a:pt x="2275" y="45"/>
                </a:lnTo>
                <a:lnTo>
                  <a:pt x="2254" y="50"/>
                </a:lnTo>
                <a:lnTo>
                  <a:pt x="2233" y="50"/>
                </a:lnTo>
                <a:lnTo>
                  <a:pt x="2214" y="45"/>
                </a:lnTo>
                <a:lnTo>
                  <a:pt x="2202" y="43"/>
                </a:lnTo>
                <a:lnTo>
                  <a:pt x="2195" y="41"/>
                </a:lnTo>
                <a:lnTo>
                  <a:pt x="2197" y="41"/>
                </a:lnTo>
                <a:lnTo>
                  <a:pt x="2204" y="41"/>
                </a:lnTo>
                <a:lnTo>
                  <a:pt x="2218" y="43"/>
                </a:lnTo>
                <a:lnTo>
                  <a:pt x="2233" y="43"/>
                </a:lnTo>
                <a:lnTo>
                  <a:pt x="2249" y="41"/>
                </a:lnTo>
                <a:lnTo>
                  <a:pt x="2261" y="41"/>
                </a:lnTo>
                <a:lnTo>
                  <a:pt x="2065" y="41"/>
                </a:lnTo>
                <a:lnTo>
                  <a:pt x="2065" y="41"/>
                </a:lnTo>
                <a:close/>
                <a:moveTo>
                  <a:pt x="2405" y="24"/>
                </a:moveTo>
                <a:lnTo>
                  <a:pt x="2405" y="24"/>
                </a:lnTo>
                <a:lnTo>
                  <a:pt x="2398" y="24"/>
                </a:lnTo>
                <a:lnTo>
                  <a:pt x="2393" y="24"/>
                </a:lnTo>
                <a:lnTo>
                  <a:pt x="2391" y="24"/>
                </a:lnTo>
                <a:lnTo>
                  <a:pt x="2388" y="24"/>
                </a:lnTo>
                <a:lnTo>
                  <a:pt x="2388" y="24"/>
                </a:lnTo>
                <a:lnTo>
                  <a:pt x="2388" y="24"/>
                </a:lnTo>
                <a:lnTo>
                  <a:pt x="2384" y="24"/>
                </a:lnTo>
                <a:lnTo>
                  <a:pt x="2377" y="24"/>
                </a:lnTo>
                <a:lnTo>
                  <a:pt x="2365" y="24"/>
                </a:lnTo>
                <a:lnTo>
                  <a:pt x="2353" y="24"/>
                </a:lnTo>
                <a:lnTo>
                  <a:pt x="2339" y="31"/>
                </a:lnTo>
                <a:lnTo>
                  <a:pt x="2327" y="36"/>
                </a:lnTo>
                <a:lnTo>
                  <a:pt x="2315" y="36"/>
                </a:lnTo>
                <a:lnTo>
                  <a:pt x="2299" y="36"/>
                </a:lnTo>
                <a:lnTo>
                  <a:pt x="2294" y="41"/>
                </a:lnTo>
                <a:lnTo>
                  <a:pt x="2417" y="41"/>
                </a:lnTo>
                <a:lnTo>
                  <a:pt x="2417" y="31"/>
                </a:lnTo>
                <a:lnTo>
                  <a:pt x="2412" y="24"/>
                </a:lnTo>
                <a:lnTo>
                  <a:pt x="2405" y="24"/>
                </a:lnTo>
                <a:lnTo>
                  <a:pt x="2405" y="24"/>
                </a:lnTo>
                <a:close/>
                <a:moveTo>
                  <a:pt x="2110" y="19"/>
                </a:moveTo>
                <a:lnTo>
                  <a:pt x="2110" y="19"/>
                </a:lnTo>
                <a:lnTo>
                  <a:pt x="2107" y="22"/>
                </a:lnTo>
                <a:lnTo>
                  <a:pt x="2093" y="26"/>
                </a:lnTo>
                <a:lnTo>
                  <a:pt x="2081" y="34"/>
                </a:lnTo>
                <a:lnTo>
                  <a:pt x="2072" y="36"/>
                </a:lnTo>
                <a:lnTo>
                  <a:pt x="2065" y="36"/>
                </a:lnTo>
                <a:lnTo>
                  <a:pt x="2063" y="41"/>
                </a:lnTo>
                <a:lnTo>
                  <a:pt x="2261" y="41"/>
                </a:lnTo>
                <a:lnTo>
                  <a:pt x="2266" y="36"/>
                </a:lnTo>
                <a:lnTo>
                  <a:pt x="2285" y="34"/>
                </a:lnTo>
                <a:lnTo>
                  <a:pt x="2306" y="29"/>
                </a:lnTo>
                <a:lnTo>
                  <a:pt x="2322" y="26"/>
                </a:lnTo>
                <a:lnTo>
                  <a:pt x="2325" y="24"/>
                </a:lnTo>
                <a:lnTo>
                  <a:pt x="2327" y="24"/>
                </a:lnTo>
                <a:lnTo>
                  <a:pt x="2327" y="22"/>
                </a:lnTo>
                <a:lnTo>
                  <a:pt x="2327" y="19"/>
                </a:lnTo>
                <a:lnTo>
                  <a:pt x="2110" y="19"/>
                </a:lnTo>
                <a:lnTo>
                  <a:pt x="2110" y="19"/>
                </a:lnTo>
                <a:close/>
                <a:moveTo>
                  <a:pt x="2237" y="0"/>
                </a:moveTo>
                <a:lnTo>
                  <a:pt x="2237" y="0"/>
                </a:lnTo>
                <a:lnTo>
                  <a:pt x="2218" y="0"/>
                </a:lnTo>
                <a:lnTo>
                  <a:pt x="2202" y="5"/>
                </a:lnTo>
                <a:lnTo>
                  <a:pt x="2185" y="8"/>
                </a:lnTo>
                <a:lnTo>
                  <a:pt x="2164" y="8"/>
                </a:lnTo>
                <a:lnTo>
                  <a:pt x="2145" y="8"/>
                </a:lnTo>
                <a:lnTo>
                  <a:pt x="2124" y="12"/>
                </a:lnTo>
                <a:lnTo>
                  <a:pt x="2110" y="19"/>
                </a:lnTo>
                <a:lnTo>
                  <a:pt x="2327" y="19"/>
                </a:lnTo>
                <a:lnTo>
                  <a:pt x="2327" y="19"/>
                </a:lnTo>
                <a:lnTo>
                  <a:pt x="2325" y="19"/>
                </a:lnTo>
                <a:lnTo>
                  <a:pt x="2322" y="17"/>
                </a:lnTo>
                <a:lnTo>
                  <a:pt x="2320" y="15"/>
                </a:lnTo>
                <a:lnTo>
                  <a:pt x="2318" y="15"/>
                </a:lnTo>
                <a:lnTo>
                  <a:pt x="2292" y="10"/>
                </a:lnTo>
                <a:lnTo>
                  <a:pt x="2263" y="5"/>
                </a:lnTo>
                <a:lnTo>
                  <a:pt x="2237" y="0"/>
                </a:lnTo>
                <a:lnTo>
                  <a:pt x="2237" y="0"/>
                </a:lnTo>
                <a:close/>
                <a:moveTo>
                  <a:pt x="1628" y="1302"/>
                </a:moveTo>
                <a:lnTo>
                  <a:pt x="1628" y="1302"/>
                </a:lnTo>
                <a:lnTo>
                  <a:pt x="1588" y="1302"/>
                </a:lnTo>
                <a:lnTo>
                  <a:pt x="1590" y="1304"/>
                </a:lnTo>
                <a:lnTo>
                  <a:pt x="1600" y="1314"/>
                </a:lnTo>
                <a:lnTo>
                  <a:pt x="1609" y="1319"/>
                </a:lnTo>
                <a:lnTo>
                  <a:pt x="1616" y="1321"/>
                </a:lnTo>
                <a:lnTo>
                  <a:pt x="1626" y="1323"/>
                </a:lnTo>
                <a:lnTo>
                  <a:pt x="1635" y="1323"/>
                </a:lnTo>
                <a:lnTo>
                  <a:pt x="1637" y="1319"/>
                </a:lnTo>
                <a:lnTo>
                  <a:pt x="1637" y="1319"/>
                </a:lnTo>
                <a:lnTo>
                  <a:pt x="1637" y="1319"/>
                </a:lnTo>
                <a:lnTo>
                  <a:pt x="1637" y="1314"/>
                </a:lnTo>
                <a:lnTo>
                  <a:pt x="1633" y="1307"/>
                </a:lnTo>
                <a:lnTo>
                  <a:pt x="1628" y="1302"/>
                </a:lnTo>
                <a:lnTo>
                  <a:pt x="1628" y="1302"/>
                </a:lnTo>
                <a:close/>
                <a:moveTo>
                  <a:pt x="1583" y="1286"/>
                </a:moveTo>
                <a:lnTo>
                  <a:pt x="1583" y="1286"/>
                </a:lnTo>
                <a:lnTo>
                  <a:pt x="1491" y="1286"/>
                </a:lnTo>
                <a:lnTo>
                  <a:pt x="1498" y="1286"/>
                </a:lnTo>
                <a:lnTo>
                  <a:pt x="1507" y="1286"/>
                </a:lnTo>
                <a:lnTo>
                  <a:pt x="1519" y="1286"/>
                </a:lnTo>
                <a:lnTo>
                  <a:pt x="1533" y="1286"/>
                </a:lnTo>
                <a:lnTo>
                  <a:pt x="1550" y="1286"/>
                </a:lnTo>
                <a:lnTo>
                  <a:pt x="1564" y="1286"/>
                </a:lnTo>
                <a:lnTo>
                  <a:pt x="1569" y="1290"/>
                </a:lnTo>
                <a:lnTo>
                  <a:pt x="1578" y="1297"/>
                </a:lnTo>
                <a:lnTo>
                  <a:pt x="1588" y="1302"/>
                </a:lnTo>
                <a:lnTo>
                  <a:pt x="1628" y="1302"/>
                </a:lnTo>
                <a:lnTo>
                  <a:pt x="1628" y="1302"/>
                </a:lnTo>
                <a:lnTo>
                  <a:pt x="1623" y="1302"/>
                </a:lnTo>
                <a:lnTo>
                  <a:pt x="1618" y="1300"/>
                </a:lnTo>
                <a:lnTo>
                  <a:pt x="1614" y="1297"/>
                </a:lnTo>
                <a:lnTo>
                  <a:pt x="1604" y="1297"/>
                </a:lnTo>
                <a:lnTo>
                  <a:pt x="1592" y="1290"/>
                </a:lnTo>
                <a:lnTo>
                  <a:pt x="1583" y="1286"/>
                </a:lnTo>
                <a:lnTo>
                  <a:pt x="1583" y="1286"/>
                </a:lnTo>
                <a:close/>
                <a:moveTo>
                  <a:pt x="1531" y="1264"/>
                </a:moveTo>
                <a:lnTo>
                  <a:pt x="1531" y="1264"/>
                </a:lnTo>
                <a:lnTo>
                  <a:pt x="1524" y="1264"/>
                </a:lnTo>
                <a:lnTo>
                  <a:pt x="1515" y="1269"/>
                </a:lnTo>
                <a:lnTo>
                  <a:pt x="1503" y="1271"/>
                </a:lnTo>
                <a:lnTo>
                  <a:pt x="1493" y="1274"/>
                </a:lnTo>
                <a:lnTo>
                  <a:pt x="1491" y="1274"/>
                </a:lnTo>
                <a:lnTo>
                  <a:pt x="1493" y="1283"/>
                </a:lnTo>
                <a:lnTo>
                  <a:pt x="1493" y="1286"/>
                </a:lnTo>
                <a:lnTo>
                  <a:pt x="1583" y="1286"/>
                </a:lnTo>
                <a:lnTo>
                  <a:pt x="1583" y="1283"/>
                </a:lnTo>
                <a:lnTo>
                  <a:pt x="1571" y="1274"/>
                </a:lnTo>
                <a:lnTo>
                  <a:pt x="1559" y="1267"/>
                </a:lnTo>
                <a:lnTo>
                  <a:pt x="1543" y="1264"/>
                </a:lnTo>
                <a:lnTo>
                  <a:pt x="1531" y="1264"/>
                </a:lnTo>
                <a:lnTo>
                  <a:pt x="1531" y="1264"/>
                </a:lnTo>
                <a:close/>
                <a:moveTo>
                  <a:pt x="1583" y="1238"/>
                </a:moveTo>
                <a:lnTo>
                  <a:pt x="1583" y="1238"/>
                </a:lnTo>
                <a:lnTo>
                  <a:pt x="1583" y="1238"/>
                </a:lnTo>
                <a:lnTo>
                  <a:pt x="1585" y="1245"/>
                </a:lnTo>
                <a:lnTo>
                  <a:pt x="1588" y="1245"/>
                </a:lnTo>
                <a:lnTo>
                  <a:pt x="1592" y="1245"/>
                </a:lnTo>
                <a:lnTo>
                  <a:pt x="1597" y="1245"/>
                </a:lnTo>
                <a:lnTo>
                  <a:pt x="1602" y="1245"/>
                </a:lnTo>
                <a:lnTo>
                  <a:pt x="1604" y="1243"/>
                </a:lnTo>
                <a:lnTo>
                  <a:pt x="1604" y="1238"/>
                </a:lnTo>
                <a:lnTo>
                  <a:pt x="1604" y="1238"/>
                </a:lnTo>
                <a:lnTo>
                  <a:pt x="1583" y="1238"/>
                </a:lnTo>
                <a:lnTo>
                  <a:pt x="1583" y="1238"/>
                </a:lnTo>
                <a:close/>
                <a:moveTo>
                  <a:pt x="1590" y="1229"/>
                </a:moveTo>
                <a:lnTo>
                  <a:pt x="1590" y="1229"/>
                </a:lnTo>
                <a:lnTo>
                  <a:pt x="1588" y="1231"/>
                </a:lnTo>
                <a:lnTo>
                  <a:pt x="1585" y="1234"/>
                </a:lnTo>
                <a:lnTo>
                  <a:pt x="1583" y="1236"/>
                </a:lnTo>
                <a:lnTo>
                  <a:pt x="1583" y="1238"/>
                </a:lnTo>
                <a:lnTo>
                  <a:pt x="1604" y="1238"/>
                </a:lnTo>
                <a:lnTo>
                  <a:pt x="1604" y="1236"/>
                </a:lnTo>
                <a:lnTo>
                  <a:pt x="1602" y="1234"/>
                </a:lnTo>
                <a:lnTo>
                  <a:pt x="1600" y="1231"/>
                </a:lnTo>
                <a:lnTo>
                  <a:pt x="1597" y="1229"/>
                </a:lnTo>
                <a:lnTo>
                  <a:pt x="1590" y="1229"/>
                </a:lnTo>
                <a:lnTo>
                  <a:pt x="1590" y="1229"/>
                </a:lnTo>
                <a:close/>
                <a:moveTo>
                  <a:pt x="1611" y="1375"/>
                </a:moveTo>
                <a:lnTo>
                  <a:pt x="1611" y="1375"/>
                </a:lnTo>
                <a:lnTo>
                  <a:pt x="1592" y="1375"/>
                </a:lnTo>
                <a:lnTo>
                  <a:pt x="1592" y="1375"/>
                </a:lnTo>
                <a:lnTo>
                  <a:pt x="1592" y="1380"/>
                </a:lnTo>
                <a:lnTo>
                  <a:pt x="1592" y="1385"/>
                </a:lnTo>
                <a:lnTo>
                  <a:pt x="1597" y="1389"/>
                </a:lnTo>
                <a:lnTo>
                  <a:pt x="1600" y="1389"/>
                </a:lnTo>
                <a:lnTo>
                  <a:pt x="1604" y="1389"/>
                </a:lnTo>
                <a:lnTo>
                  <a:pt x="1609" y="1387"/>
                </a:lnTo>
                <a:lnTo>
                  <a:pt x="1611" y="1382"/>
                </a:lnTo>
                <a:lnTo>
                  <a:pt x="1611" y="1380"/>
                </a:lnTo>
                <a:lnTo>
                  <a:pt x="1611" y="1375"/>
                </a:lnTo>
                <a:lnTo>
                  <a:pt x="1611" y="1375"/>
                </a:lnTo>
                <a:close/>
                <a:moveTo>
                  <a:pt x="1597" y="1363"/>
                </a:moveTo>
                <a:lnTo>
                  <a:pt x="1597" y="1363"/>
                </a:lnTo>
                <a:lnTo>
                  <a:pt x="1595" y="1366"/>
                </a:lnTo>
                <a:lnTo>
                  <a:pt x="1592" y="1368"/>
                </a:lnTo>
                <a:lnTo>
                  <a:pt x="1592" y="1373"/>
                </a:lnTo>
                <a:lnTo>
                  <a:pt x="1592" y="1375"/>
                </a:lnTo>
                <a:lnTo>
                  <a:pt x="1611" y="1375"/>
                </a:lnTo>
                <a:lnTo>
                  <a:pt x="1611" y="1375"/>
                </a:lnTo>
                <a:lnTo>
                  <a:pt x="1611" y="1371"/>
                </a:lnTo>
                <a:lnTo>
                  <a:pt x="1609" y="1368"/>
                </a:lnTo>
                <a:lnTo>
                  <a:pt x="1607" y="1366"/>
                </a:lnTo>
                <a:lnTo>
                  <a:pt x="1604" y="1366"/>
                </a:lnTo>
                <a:lnTo>
                  <a:pt x="1597" y="1363"/>
                </a:lnTo>
                <a:lnTo>
                  <a:pt x="1597" y="1363"/>
                </a:lnTo>
                <a:close/>
                <a:moveTo>
                  <a:pt x="1796" y="1359"/>
                </a:moveTo>
                <a:lnTo>
                  <a:pt x="1796" y="1359"/>
                </a:lnTo>
                <a:lnTo>
                  <a:pt x="1774" y="1359"/>
                </a:lnTo>
                <a:lnTo>
                  <a:pt x="1774" y="1361"/>
                </a:lnTo>
                <a:lnTo>
                  <a:pt x="1774" y="1366"/>
                </a:lnTo>
                <a:lnTo>
                  <a:pt x="1777" y="1368"/>
                </a:lnTo>
                <a:lnTo>
                  <a:pt x="1779" y="1371"/>
                </a:lnTo>
                <a:lnTo>
                  <a:pt x="1784" y="1373"/>
                </a:lnTo>
                <a:lnTo>
                  <a:pt x="1786" y="1373"/>
                </a:lnTo>
                <a:lnTo>
                  <a:pt x="1791" y="1368"/>
                </a:lnTo>
                <a:lnTo>
                  <a:pt x="1793" y="1366"/>
                </a:lnTo>
                <a:lnTo>
                  <a:pt x="1796" y="1363"/>
                </a:lnTo>
                <a:lnTo>
                  <a:pt x="1796" y="1359"/>
                </a:lnTo>
                <a:lnTo>
                  <a:pt x="1796" y="1359"/>
                </a:lnTo>
                <a:close/>
                <a:moveTo>
                  <a:pt x="1781" y="1347"/>
                </a:moveTo>
                <a:lnTo>
                  <a:pt x="1781" y="1347"/>
                </a:lnTo>
                <a:lnTo>
                  <a:pt x="1777" y="1347"/>
                </a:lnTo>
                <a:lnTo>
                  <a:pt x="1777" y="1349"/>
                </a:lnTo>
                <a:lnTo>
                  <a:pt x="1774" y="1354"/>
                </a:lnTo>
                <a:lnTo>
                  <a:pt x="1774" y="1359"/>
                </a:lnTo>
                <a:lnTo>
                  <a:pt x="1796" y="1359"/>
                </a:lnTo>
                <a:lnTo>
                  <a:pt x="1796" y="1359"/>
                </a:lnTo>
                <a:lnTo>
                  <a:pt x="1793" y="1354"/>
                </a:lnTo>
                <a:lnTo>
                  <a:pt x="1791" y="1349"/>
                </a:lnTo>
                <a:lnTo>
                  <a:pt x="1791" y="1347"/>
                </a:lnTo>
                <a:lnTo>
                  <a:pt x="1786" y="1347"/>
                </a:lnTo>
                <a:lnTo>
                  <a:pt x="1781" y="1347"/>
                </a:lnTo>
                <a:lnTo>
                  <a:pt x="1781" y="1347"/>
                </a:lnTo>
                <a:close/>
                <a:moveTo>
                  <a:pt x="1744" y="1347"/>
                </a:moveTo>
                <a:lnTo>
                  <a:pt x="1744" y="1347"/>
                </a:lnTo>
                <a:lnTo>
                  <a:pt x="1661" y="1347"/>
                </a:lnTo>
                <a:lnTo>
                  <a:pt x="1659" y="1349"/>
                </a:lnTo>
                <a:lnTo>
                  <a:pt x="1656" y="1352"/>
                </a:lnTo>
                <a:lnTo>
                  <a:pt x="1656" y="1352"/>
                </a:lnTo>
                <a:lnTo>
                  <a:pt x="1659" y="1354"/>
                </a:lnTo>
                <a:lnTo>
                  <a:pt x="1666" y="1354"/>
                </a:lnTo>
                <a:lnTo>
                  <a:pt x="1670" y="1354"/>
                </a:lnTo>
                <a:lnTo>
                  <a:pt x="1675" y="1356"/>
                </a:lnTo>
                <a:lnTo>
                  <a:pt x="1682" y="1356"/>
                </a:lnTo>
                <a:lnTo>
                  <a:pt x="1687" y="1356"/>
                </a:lnTo>
                <a:lnTo>
                  <a:pt x="1689" y="1359"/>
                </a:lnTo>
                <a:lnTo>
                  <a:pt x="1696" y="1359"/>
                </a:lnTo>
                <a:lnTo>
                  <a:pt x="1699" y="1366"/>
                </a:lnTo>
                <a:lnTo>
                  <a:pt x="1703" y="1366"/>
                </a:lnTo>
                <a:lnTo>
                  <a:pt x="1715" y="1366"/>
                </a:lnTo>
                <a:lnTo>
                  <a:pt x="1725" y="1363"/>
                </a:lnTo>
                <a:lnTo>
                  <a:pt x="1734" y="1359"/>
                </a:lnTo>
                <a:lnTo>
                  <a:pt x="1734" y="1359"/>
                </a:lnTo>
                <a:lnTo>
                  <a:pt x="1737" y="1363"/>
                </a:lnTo>
                <a:lnTo>
                  <a:pt x="1739" y="1366"/>
                </a:lnTo>
                <a:lnTo>
                  <a:pt x="1741" y="1366"/>
                </a:lnTo>
                <a:lnTo>
                  <a:pt x="1741" y="1368"/>
                </a:lnTo>
                <a:lnTo>
                  <a:pt x="1744" y="1368"/>
                </a:lnTo>
                <a:lnTo>
                  <a:pt x="1746" y="1366"/>
                </a:lnTo>
                <a:lnTo>
                  <a:pt x="1746" y="1366"/>
                </a:lnTo>
                <a:lnTo>
                  <a:pt x="1746" y="1359"/>
                </a:lnTo>
                <a:lnTo>
                  <a:pt x="1744" y="1347"/>
                </a:lnTo>
                <a:lnTo>
                  <a:pt x="1744" y="1347"/>
                </a:lnTo>
                <a:close/>
                <a:moveTo>
                  <a:pt x="1701" y="1323"/>
                </a:moveTo>
                <a:lnTo>
                  <a:pt x="1701" y="1323"/>
                </a:lnTo>
                <a:lnTo>
                  <a:pt x="1687" y="1326"/>
                </a:lnTo>
                <a:lnTo>
                  <a:pt x="1680" y="1330"/>
                </a:lnTo>
                <a:lnTo>
                  <a:pt x="1673" y="1335"/>
                </a:lnTo>
                <a:lnTo>
                  <a:pt x="1666" y="1345"/>
                </a:lnTo>
                <a:lnTo>
                  <a:pt x="1661" y="1347"/>
                </a:lnTo>
                <a:lnTo>
                  <a:pt x="1744" y="1347"/>
                </a:lnTo>
                <a:lnTo>
                  <a:pt x="1744" y="1347"/>
                </a:lnTo>
                <a:lnTo>
                  <a:pt x="1737" y="1335"/>
                </a:lnTo>
                <a:lnTo>
                  <a:pt x="1727" y="1330"/>
                </a:lnTo>
                <a:lnTo>
                  <a:pt x="1720" y="1326"/>
                </a:lnTo>
                <a:lnTo>
                  <a:pt x="1701" y="1323"/>
                </a:lnTo>
                <a:lnTo>
                  <a:pt x="1701" y="1323"/>
                </a:lnTo>
                <a:close/>
                <a:moveTo>
                  <a:pt x="3170" y="2346"/>
                </a:moveTo>
                <a:lnTo>
                  <a:pt x="3170" y="2346"/>
                </a:lnTo>
                <a:lnTo>
                  <a:pt x="3173" y="2351"/>
                </a:lnTo>
                <a:lnTo>
                  <a:pt x="3182" y="2360"/>
                </a:lnTo>
                <a:lnTo>
                  <a:pt x="3196" y="2365"/>
                </a:lnTo>
                <a:lnTo>
                  <a:pt x="3206" y="2367"/>
                </a:lnTo>
                <a:lnTo>
                  <a:pt x="3213" y="2360"/>
                </a:lnTo>
                <a:lnTo>
                  <a:pt x="3222" y="2356"/>
                </a:lnTo>
                <a:lnTo>
                  <a:pt x="3239" y="2353"/>
                </a:lnTo>
                <a:lnTo>
                  <a:pt x="3258" y="2351"/>
                </a:lnTo>
                <a:lnTo>
                  <a:pt x="3272" y="2351"/>
                </a:lnTo>
                <a:lnTo>
                  <a:pt x="3291" y="2351"/>
                </a:lnTo>
                <a:lnTo>
                  <a:pt x="3300" y="2346"/>
                </a:lnTo>
                <a:lnTo>
                  <a:pt x="3170" y="2346"/>
                </a:lnTo>
                <a:lnTo>
                  <a:pt x="3170" y="2346"/>
                </a:lnTo>
                <a:close/>
                <a:moveTo>
                  <a:pt x="3166" y="2327"/>
                </a:moveTo>
                <a:lnTo>
                  <a:pt x="3166" y="2327"/>
                </a:lnTo>
                <a:lnTo>
                  <a:pt x="3168" y="2337"/>
                </a:lnTo>
                <a:lnTo>
                  <a:pt x="3170" y="2346"/>
                </a:lnTo>
                <a:lnTo>
                  <a:pt x="3300" y="2346"/>
                </a:lnTo>
                <a:lnTo>
                  <a:pt x="3310" y="2341"/>
                </a:lnTo>
                <a:lnTo>
                  <a:pt x="3329" y="2330"/>
                </a:lnTo>
                <a:lnTo>
                  <a:pt x="3331" y="2327"/>
                </a:lnTo>
                <a:lnTo>
                  <a:pt x="3166" y="2327"/>
                </a:lnTo>
                <a:lnTo>
                  <a:pt x="3166" y="2327"/>
                </a:lnTo>
                <a:close/>
                <a:moveTo>
                  <a:pt x="3352" y="2308"/>
                </a:moveTo>
                <a:lnTo>
                  <a:pt x="3352" y="2308"/>
                </a:lnTo>
                <a:lnTo>
                  <a:pt x="3163" y="2308"/>
                </a:lnTo>
                <a:lnTo>
                  <a:pt x="3163" y="2313"/>
                </a:lnTo>
                <a:lnTo>
                  <a:pt x="3166" y="2320"/>
                </a:lnTo>
                <a:lnTo>
                  <a:pt x="3166" y="2327"/>
                </a:lnTo>
                <a:lnTo>
                  <a:pt x="3331" y="2327"/>
                </a:lnTo>
                <a:lnTo>
                  <a:pt x="3343" y="2318"/>
                </a:lnTo>
                <a:lnTo>
                  <a:pt x="3352" y="2308"/>
                </a:lnTo>
                <a:lnTo>
                  <a:pt x="3352" y="2308"/>
                </a:lnTo>
                <a:close/>
                <a:moveTo>
                  <a:pt x="3159" y="2287"/>
                </a:moveTo>
                <a:lnTo>
                  <a:pt x="3159" y="2287"/>
                </a:lnTo>
                <a:lnTo>
                  <a:pt x="3159" y="2290"/>
                </a:lnTo>
                <a:lnTo>
                  <a:pt x="3161" y="2294"/>
                </a:lnTo>
                <a:lnTo>
                  <a:pt x="3161" y="2297"/>
                </a:lnTo>
                <a:lnTo>
                  <a:pt x="3163" y="2299"/>
                </a:lnTo>
                <a:lnTo>
                  <a:pt x="3163" y="2304"/>
                </a:lnTo>
                <a:lnTo>
                  <a:pt x="3163" y="2308"/>
                </a:lnTo>
                <a:lnTo>
                  <a:pt x="3352" y="2308"/>
                </a:lnTo>
                <a:lnTo>
                  <a:pt x="3355" y="2304"/>
                </a:lnTo>
                <a:lnTo>
                  <a:pt x="3366" y="2287"/>
                </a:lnTo>
                <a:lnTo>
                  <a:pt x="3366" y="2287"/>
                </a:lnTo>
                <a:lnTo>
                  <a:pt x="3159" y="2287"/>
                </a:lnTo>
                <a:lnTo>
                  <a:pt x="3159" y="2287"/>
                </a:lnTo>
                <a:close/>
                <a:moveTo>
                  <a:pt x="3381" y="2268"/>
                </a:moveTo>
                <a:lnTo>
                  <a:pt x="3381" y="2268"/>
                </a:lnTo>
                <a:lnTo>
                  <a:pt x="3154" y="2268"/>
                </a:lnTo>
                <a:lnTo>
                  <a:pt x="3156" y="2280"/>
                </a:lnTo>
                <a:lnTo>
                  <a:pt x="3159" y="2287"/>
                </a:lnTo>
                <a:lnTo>
                  <a:pt x="3366" y="2287"/>
                </a:lnTo>
                <a:lnTo>
                  <a:pt x="3376" y="2275"/>
                </a:lnTo>
                <a:lnTo>
                  <a:pt x="3381" y="2268"/>
                </a:lnTo>
                <a:lnTo>
                  <a:pt x="3381" y="2268"/>
                </a:lnTo>
                <a:close/>
                <a:moveTo>
                  <a:pt x="3397" y="2247"/>
                </a:moveTo>
                <a:lnTo>
                  <a:pt x="3397" y="2247"/>
                </a:lnTo>
                <a:lnTo>
                  <a:pt x="3140" y="2247"/>
                </a:lnTo>
                <a:lnTo>
                  <a:pt x="3142" y="2254"/>
                </a:lnTo>
                <a:lnTo>
                  <a:pt x="3151" y="2264"/>
                </a:lnTo>
                <a:lnTo>
                  <a:pt x="3154" y="2268"/>
                </a:lnTo>
                <a:lnTo>
                  <a:pt x="3381" y="2268"/>
                </a:lnTo>
                <a:lnTo>
                  <a:pt x="3383" y="2264"/>
                </a:lnTo>
                <a:lnTo>
                  <a:pt x="3392" y="2254"/>
                </a:lnTo>
                <a:lnTo>
                  <a:pt x="3397" y="2247"/>
                </a:lnTo>
                <a:lnTo>
                  <a:pt x="3397" y="2247"/>
                </a:lnTo>
                <a:close/>
                <a:moveTo>
                  <a:pt x="3411" y="2230"/>
                </a:moveTo>
                <a:lnTo>
                  <a:pt x="3411" y="2230"/>
                </a:lnTo>
                <a:lnTo>
                  <a:pt x="3128" y="2230"/>
                </a:lnTo>
                <a:lnTo>
                  <a:pt x="3135" y="2240"/>
                </a:lnTo>
                <a:lnTo>
                  <a:pt x="3140" y="2247"/>
                </a:lnTo>
                <a:lnTo>
                  <a:pt x="3397" y="2247"/>
                </a:lnTo>
                <a:lnTo>
                  <a:pt x="3402" y="2242"/>
                </a:lnTo>
                <a:lnTo>
                  <a:pt x="3411" y="2230"/>
                </a:lnTo>
                <a:lnTo>
                  <a:pt x="3411" y="2230"/>
                </a:lnTo>
                <a:lnTo>
                  <a:pt x="3411" y="2230"/>
                </a:lnTo>
                <a:close/>
                <a:moveTo>
                  <a:pt x="3118" y="2209"/>
                </a:moveTo>
                <a:lnTo>
                  <a:pt x="3118" y="2209"/>
                </a:lnTo>
                <a:lnTo>
                  <a:pt x="3121" y="2214"/>
                </a:lnTo>
                <a:lnTo>
                  <a:pt x="3125" y="2228"/>
                </a:lnTo>
                <a:lnTo>
                  <a:pt x="3125" y="2230"/>
                </a:lnTo>
                <a:lnTo>
                  <a:pt x="3411" y="2230"/>
                </a:lnTo>
                <a:lnTo>
                  <a:pt x="3414" y="2219"/>
                </a:lnTo>
                <a:lnTo>
                  <a:pt x="3414" y="2214"/>
                </a:lnTo>
                <a:lnTo>
                  <a:pt x="3411" y="2209"/>
                </a:lnTo>
                <a:lnTo>
                  <a:pt x="3118" y="2209"/>
                </a:lnTo>
                <a:lnTo>
                  <a:pt x="3118" y="2209"/>
                </a:lnTo>
                <a:close/>
                <a:moveTo>
                  <a:pt x="3414" y="2190"/>
                </a:moveTo>
                <a:lnTo>
                  <a:pt x="3414" y="2190"/>
                </a:lnTo>
                <a:lnTo>
                  <a:pt x="3116" y="2190"/>
                </a:lnTo>
                <a:lnTo>
                  <a:pt x="3116" y="2204"/>
                </a:lnTo>
                <a:lnTo>
                  <a:pt x="3118" y="2209"/>
                </a:lnTo>
                <a:lnTo>
                  <a:pt x="3411" y="2209"/>
                </a:lnTo>
                <a:lnTo>
                  <a:pt x="3411" y="2209"/>
                </a:lnTo>
                <a:lnTo>
                  <a:pt x="3409" y="2204"/>
                </a:lnTo>
                <a:lnTo>
                  <a:pt x="3409" y="2200"/>
                </a:lnTo>
                <a:lnTo>
                  <a:pt x="3411" y="2195"/>
                </a:lnTo>
                <a:lnTo>
                  <a:pt x="3414" y="2193"/>
                </a:lnTo>
                <a:lnTo>
                  <a:pt x="3414" y="2190"/>
                </a:lnTo>
                <a:lnTo>
                  <a:pt x="3414" y="2190"/>
                </a:lnTo>
                <a:close/>
                <a:moveTo>
                  <a:pt x="3444" y="2171"/>
                </a:moveTo>
                <a:lnTo>
                  <a:pt x="3444" y="2171"/>
                </a:lnTo>
                <a:lnTo>
                  <a:pt x="3116" y="2171"/>
                </a:lnTo>
                <a:lnTo>
                  <a:pt x="3116" y="2188"/>
                </a:lnTo>
                <a:lnTo>
                  <a:pt x="3116" y="2190"/>
                </a:lnTo>
                <a:lnTo>
                  <a:pt x="3414" y="2190"/>
                </a:lnTo>
                <a:lnTo>
                  <a:pt x="3416" y="2188"/>
                </a:lnTo>
                <a:lnTo>
                  <a:pt x="3428" y="2181"/>
                </a:lnTo>
                <a:lnTo>
                  <a:pt x="3440" y="2174"/>
                </a:lnTo>
                <a:lnTo>
                  <a:pt x="3444" y="2171"/>
                </a:lnTo>
                <a:lnTo>
                  <a:pt x="3444" y="2171"/>
                </a:lnTo>
                <a:close/>
                <a:moveTo>
                  <a:pt x="3454" y="2150"/>
                </a:moveTo>
                <a:lnTo>
                  <a:pt x="3454" y="2150"/>
                </a:lnTo>
                <a:lnTo>
                  <a:pt x="3111" y="2150"/>
                </a:lnTo>
                <a:lnTo>
                  <a:pt x="3116" y="2167"/>
                </a:lnTo>
                <a:lnTo>
                  <a:pt x="3116" y="2171"/>
                </a:lnTo>
                <a:lnTo>
                  <a:pt x="3444" y="2171"/>
                </a:lnTo>
                <a:lnTo>
                  <a:pt x="3449" y="2167"/>
                </a:lnTo>
                <a:lnTo>
                  <a:pt x="3454" y="2157"/>
                </a:lnTo>
                <a:lnTo>
                  <a:pt x="3454" y="2150"/>
                </a:lnTo>
                <a:lnTo>
                  <a:pt x="3454" y="2150"/>
                </a:lnTo>
                <a:close/>
                <a:moveTo>
                  <a:pt x="3449" y="2129"/>
                </a:moveTo>
                <a:lnTo>
                  <a:pt x="3449" y="2129"/>
                </a:lnTo>
                <a:lnTo>
                  <a:pt x="3107" y="2129"/>
                </a:lnTo>
                <a:lnTo>
                  <a:pt x="3114" y="2148"/>
                </a:lnTo>
                <a:lnTo>
                  <a:pt x="3114" y="2150"/>
                </a:lnTo>
                <a:lnTo>
                  <a:pt x="3454" y="2150"/>
                </a:lnTo>
                <a:lnTo>
                  <a:pt x="3454" y="2150"/>
                </a:lnTo>
                <a:lnTo>
                  <a:pt x="3451" y="2136"/>
                </a:lnTo>
                <a:lnTo>
                  <a:pt x="3449" y="2129"/>
                </a:lnTo>
                <a:lnTo>
                  <a:pt x="3449" y="2129"/>
                </a:lnTo>
                <a:close/>
                <a:moveTo>
                  <a:pt x="3099" y="2112"/>
                </a:moveTo>
                <a:lnTo>
                  <a:pt x="3099" y="2112"/>
                </a:lnTo>
                <a:lnTo>
                  <a:pt x="3099" y="2112"/>
                </a:lnTo>
                <a:lnTo>
                  <a:pt x="3107" y="2127"/>
                </a:lnTo>
                <a:lnTo>
                  <a:pt x="3109" y="2129"/>
                </a:lnTo>
                <a:lnTo>
                  <a:pt x="3449" y="2129"/>
                </a:lnTo>
                <a:lnTo>
                  <a:pt x="3449" y="2122"/>
                </a:lnTo>
                <a:lnTo>
                  <a:pt x="3447" y="2112"/>
                </a:lnTo>
                <a:lnTo>
                  <a:pt x="3099" y="2112"/>
                </a:lnTo>
                <a:lnTo>
                  <a:pt x="3099" y="2112"/>
                </a:lnTo>
                <a:close/>
                <a:moveTo>
                  <a:pt x="3442" y="2091"/>
                </a:moveTo>
                <a:lnTo>
                  <a:pt x="3442" y="2091"/>
                </a:lnTo>
                <a:lnTo>
                  <a:pt x="3088" y="2091"/>
                </a:lnTo>
                <a:lnTo>
                  <a:pt x="3092" y="2101"/>
                </a:lnTo>
                <a:lnTo>
                  <a:pt x="3099" y="2112"/>
                </a:lnTo>
                <a:lnTo>
                  <a:pt x="3447" y="2112"/>
                </a:lnTo>
                <a:lnTo>
                  <a:pt x="3444" y="2110"/>
                </a:lnTo>
                <a:lnTo>
                  <a:pt x="3442" y="2101"/>
                </a:lnTo>
                <a:lnTo>
                  <a:pt x="3442" y="2091"/>
                </a:lnTo>
                <a:lnTo>
                  <a:pt x="3442" y="2091"/>
                </a:lnTo>
                <a:close/>
                <a:moveTo>
                  <a:pt x="3454" y="2072"/>
                </a:moveTo>
                <a:lnTo>
                  <a:pt x="3454" y="2072"/>
                </a:lnTo>
                <a:lnTo>
                  <a:pt x="3078" y="2072"/>
                </a:lnTo>
                <a:lnTo>
                  <a:pt x="3085" y="2086"/>
                </a:lnTo>
                <a:lnTo>
                  <a:pt x="3088" y="2091"/>
                </a:lnTo>
                <a:lnTo>
                  <a:pt x="3442" y="2091"/>
                </a:lnTo>
                <a:lnTo>
                  <a:pt x="3442" y="2091"/>
                </a:lnTo>
                <a:lnTo>
                  <a:pt x="3449" y="2077"/>
                </a:lnTo>
                <a:lnTo>
                  <a:pt x="3454" y="2072"/>
                </a:lnTo>
                <a:lnTo>
                  <a:pt x="3454" y="2072"/>
                </a:lnTo>
                <a:close/>
                <a:moveTo>
                  <a:pt x="3470" y="2053"/>
                </a:moveTo>
                <a:lnTo>
                  <a:pt x="3470" y="2053"/>
                </a:lnTo>
                <a:lnTo>
                  <a:pt x="3071" y="2053"/>
                </a:lnTo>
                <a:lnTo>
                  <a:pt x="3073" y="2058"/>
                </a:lnTo>
                <a:lnTo>
                  <a:pt x="3078" y="2070"/>
                </a:lnTo>
                <a:lnTo>
                  <a:pt x="3081" y="2072"/>
                </a:lnTo>
                <a:lnTo>
                  <a:pt x="3454" y="2072"/>
                </a:lnTo>
                <a:lnTo>
                  <a:pt x="3461" y="2063"/>
                </a:lnTo>
                <a:lnTo>
                  <a:pt x="3470" y="2053"/>
                </a:lnTo>
                <a:lnTo>
                  <a:pt x="3470" y="2053"/>
                </a:lnTo>
                <a:close/>
                <a:moveTo>
                  <a:pt x="3064" y="2032"/>
                </a:moveTo>
                <a:lnTo>
                  <a:pt x="3064" y="2032"/>
                </a:lnTo>
                <a:lnTo>
                  <a:pt x="3066" y="2044"/>
                </a:lnTo>
                <a:lnTo>
                  <a:pt x="3071" y="2053"/>
                </a:lnTo>
                <a:lnTo>
                  <a:pt x="3470" y="2053"/>
                </a:lnTo>
                <a:lnTo>
                  <a:pt x="3473" y="2051"/>
                </a:lnTo>
                <a:lnTo>
                  <a:pt x="3489" y="2041"/>
                </a:lnTo>
                <a:lnTo>
                  <a:pt x="3503" y="2034"/>
                </a:lnTo>
                <a:lnTo>
                  <a:pt x="3503" y="2032"/>
                </a:lnTo>
                <a:lnTo>
                  <a:pt x="3064" y="2032"/>
                </a:lnTo>
                <a:lnTo>
                  <a:pt x="3064" y="2032"/>
                </a:lnTo>
                <a:close/>
                <a:moveTo>
                  <a:pt x="3062" y="2013"/>
                </a:moveTo>
                <a:lnTo>
                  <a:pt x="3062" y="2013"/>
                </a:lnTo>
                <a:lnTo>
                  <a:pt x="3062" y="2023"/>
                </a:lnTo>
                <a:lnTo>
                  <a:pt x="3066" y="2032"/>
                </a:lnTo>
                <a:lnTo>
                  <a:pt x="3503" y="2032"/>
                </a:lnTo>
                <a:lnTo>
                  <a:pt x="3513" y="2027"/>
                </a:lnTo>
                <a:lnTo>
                  <a:pt x="3518" y="2020"/>
                </a:lnTo>
                <a:lnTo>
                  <a:pt x="3522" y="2013"/>
                </a:lnTo>
                <a:lnTo>
                  <a:pt x="3062" y="2013"/>
                </a:lnTo>
                <a:lnTo>
                  <a:pt x="3062" y="2013"/>
                </a:lnTo>
                <a:close/>
                <a:moveTo>
                  <a:pt x="3532" y="1992"/>
                </a:moveTo>
                <a:lnTo>
                  <a:pt x="3532" y="1992"/>
                </a:lnTo>
                <a:lnTo>
                  <a:pt x="3062" y="1992"/>
                </a:lnTo>
                <a:lnTo>
                  <a:pt x="3062" y="2013"/>
                </a:lnTo>
                <a:lnTo>
                  <a:pt x="3522" y="2013"/>
                </a:lnTo>
                <a:lnTo>
                  <a:pt x="3525" y="2006"/>
                </a:lnTo>
                <a:lnTo>
                  <a:pt x="3532" y="1992"/>
                </a:lnTo>
                <a:lnTo>
                  <a:pt x="3532" y="1992"/>
                </a:lnTo>
                <a:close/>
                <a:moveTo>
                  <a:pt x="3536" y="1973"/>
                </a:moveTo>
                <a:lnTo>
                  <a:pt x="3536" y="1973"/>
                </a:lnTo>
                <a:lnTo>
                  <a:pt x="3066" y="1973"/>
                </a:lnTo>
                <a:lnTo>
                  <a:pt x="3062" y="1992"/>
                </a:lnTo>
                <a:lnTo>
                  <a:pt x="3062" y="1992"/>
                </a:lnTo>
                <a:lnTo>
                  <a:pt x="3529" y="1992"/>
                </a:lnTo>
                <a:lnTo>
                  <a:pt x="3529" y="1990"/>
                </a:lnTo>
                <a:lnTo>
                  <a:pt x="3536" y="1973"/>
                </a:lnTo>
                <a:lnTo>
                  <a:pt x="3536" y="1973"/>
                </a:lnTo>
                <a:close/>
                <a:moveTo>
                  <a:pt x="3073" y="1954"/>
                </a:moveTo>
                <a:lnTo>
                  <a:pt x="3073" y="1954"/>
                </a:lnTo>
                <a:lnTo>
                  <a:pt x="3073" y="1954"/>
                </a:lnTo>
                <a:lnTo>
                  <a:pt x="3064" y="1971"/>
                </a:lnTo>
                <a:lnTo>
                  <a:pt x="3064" y="1973"/>
                </a:lnTo>
                <a:lnTo>
                  <a:pt x="3536" y="1973"/>
                </a:lnTo>
                <a:lnTo>
                  <a:pt x="3536" y="1973"/>
                </a:lnTo>
                <a:lnTo>
                  <a:pt x="3536" y="1956"/>
                </a:lnTo>
                <a:lnTo>
                  <a:pt x="3536" y="1954"/>
                </a:lnTo>
                <a:lnTo>
                  <a:pt x="3073" y="1954"/>
                </a:lnTo>
                <a:lnTo>
                  <a:pt x="3073" y="1954"/>
                </a:lnTo>
                <a:close/>
                <a:moveTo>
                  <a:pt x="3534" y="1933"/>
                </a:moveTo>
                <a:lnTo>
                  <a:pt x="3534" y="1933"/>
                </a:lnTo>
                <a:lnTo>
                  <a:pt x="3092" y="1933"/>
                </a:lnTo>
                <a:lnTo>
                  <a:pt x="3085" y="1942"/>
                </a:lnTo>
                <a:lnTo>
                  <a:pt x="3076" y="1954"/>
                </a:lnTo>
                <a:lnTo>
                  <a:pt x="3536" y="1954"/>
                </a:lnTo>
                <a:lnTo>
                  <a:pt x="3534" y="1940"/>
                </a:lnTo>
                <a:lnTo>
                  <a:pt x="3534" y="1933"/>
                </a:lnTo>
                <a:lnTo>
                  <a:pt x="3534" y="1933"/>
                </a:lnTo>
                <a:close/>
                <a:moveTo>
                  <a:pt x="3536" y="1916"/>
                </a:moveTo>
                <a:lnTo>
                  <a:pt x="3536" y="1916"/>
                </a:lnTo>
                <a:lnTo>
                  <a:pt x="3097" y="1916"/>
                </a:lnTo>
                <a:lnTo>
                  <a:pt x="3097" y="1916"/>
                </a:lnTo>
                <a:lnTo>
                  <a:pt x="3099" y="1926"/>
                </a:lnTo>
                <a:lnTo>
                  <a:pt x="3092" y="1933"/>
                </a:lnTo>
                <a:lnTo>
                  <a:pt x="3092" y="1933"/>
                </a:lnTo>
                <a:lnTo>
                  <a:pt x="3534" y="1933"/>
                </a:lnTo>
                <a:lnTo>
                  <a:pt x="3532" y="1926"/>
                </a:lnTo>
                <a:lnTo>
                  <a:pt x="3536" y="1916"/>
                </a:lnTo>
                <a:lnTo>
                  <a:pt x="3536" y="1916"/>
                </a:lnTo>
                <a:lnTo>
                  <a:pt x="3536" y="1916"/>
                </a:lnTo>
                <a:close/>
                <a:moveTo>
                  <a:pt x="3534" y="1895"/>
                </a:moveTo>
                <a:lnTo>
                  <a:pt x="3534" y="1895"/>
                </a:lnTo>
                <a:lnTo>
                  <a:pt x="3088" y="1895"/>
                </a:lnTo>
                <a:lnTo>
                  <a:pt x="3092" y="1904"/>
                </a:lnTo>
                <a:lnTo>
                  <a:pt x="3097" y="1916"/>
                </a:lnTo>
                <a:lnTo>
                  <a:pt x="3536" y="1916"/>
                </a:lnTo>
                <a:lnTo>
                  <a:pt x="3539" y="1904"/>
                </a:lnTo>
                <a:lnTo>
                  <a:pt x="3534" y="1895"/>
                </a:lnTo>
                <a:lnTo>
                  <a:pt x="3534" y="1895"/>
                </a:lnTo>
                <a:close/>
                <a:moveTo>
                  <a:pt x="3520" y="1874"/>
                </a:moveTo>
                <a:lnTo>
                  <a:pt x="3520" y="1874"/>
                </a:lnTo>
                <a:lnTo>
                  <a:pt x="3081" y="1874"/>
                </a:lnTo>
                <a:lnTo>
                  <a:pt x="3081" y="1878"/>
                </a:lnTo>
                <a:lnTo>
                  <a:pt x="3083" y="1890"/>
                </a:lnTo>
                <a:lnTo>
                  <a:pt x="3085" y="1895"/>
                </a:lnTo>
                <a:lnTo>
                  <a:pt x="3534" y="1895"/>
                </a:lnTo>
                <a:lnTo>
                  <a:pt x="3534" y="1893"/>
                </a:lnTo>
                <a:lnTo>
                  <a:pt x="3525" y="1883"/>
                </a:lnTo>
                <a:lnTo>
                  <a:pt x="3520" y="1874"/>
                </a:lnTo>
                <a:lnTo>
                  <a:pt x="3520" y="1874"/>
                </a:lnTo>
                <a:close/>
                <a:moveTo>
                  <a:pt x="3081" y="1855"/>
                </a:moveTo>
                <a:lnTo>
                  <a:pt x="3081" y="1855"/>
                </a:lnTo>
                <a:lnTo>
                  <a:pt x="3081" y="1864"/>
                </a:lnTo>
                <a:lnTo>
                  <a:pt x="3081" y="1874"/>
                </a:lnTo>
                <a:lnTo>
                  <a:pt x="3520" y="1874"/>
                </a:lnTo>
                <a:lnTo>
                  <a:pt x="3515" y="1867"/>
                </a:lnTo>
                <a:lnTo>
                  <a:pt x="3515" y="1855"/>
                </a:lnTo>
                <a:lnTo>
                  <a:pt x="3081" y="1855"/>
                </a:lnTo>
                <a:lnTo>
                  <a:pt x="3081" y="1855"/>
                </a:lnTo>
                <a:close/>
                <a:moveTo>
                  <a:pt x="3081" y="1834"/>
                </a:moveTo>
                <a:lnTo>
                  <a:pt x="3081" y="1834"/>
                </a:lnTo>
                <a:lnTo>
                  <a:pt x="3081" y="1836"/>
                </a:lnTo>
                <a:lnTo>
                  <a:pt x="3081" y="1850"/>
                </a:lnTo>
                <a:lnTo>
                  <a:pt x="3081" y="1855"/>
                </a:lnTo>
                <a:lnTo>
                  <a:pt x="3515" y="1855"/>
                </a:lnTo>
                <a:lnTo>
                  <a:pt x="3515" y="1850"/>
                </a:lnTo>
                <a:lnTo>
                  <a:pt x="3513" y="1834"/>
                </a:lnTo>
                <a:lnTo>
                  <a:pt x="3081" y="1834"/>
                </a:lnTo>
                <a:lnTo>
                  <a:pt x="3081" y="1834"/>
                </a:lnTo>
                <a:close/>
                <a:moveTo>
                  <a:pt x="3071" y="1815"/>
                </a:moveTo>
                <a:lnTo>
                  <a:pt x="3071" y="1815"/>
                </a:lnTo>
                <a:lnTo>
                  <a:pt x="3073" y="1817"/>
                </a:lnTo>
                <a:lnTo>
                  <a:pt x="3078" y="1829"/>
                </a:lnTo>
                <a:lnTo>
                  <a:pt x="3081" y="1834"/>
                </a:lnTo>
                <a:lnTo>
                  <a:pt x="3513" y="1834"/>
                </a:lnTo>
                <a:lnTo>
                  <a:pt x="3513" y="1834"/>
                </a:lnTo>
                <a:lnTo>
                  <a:pt x="3510" y="1822"/>
                </a:lnTo>
                <a:lnTo>
                  <a:pt x="3510" y="1815"/>
                </a:lnTo>
                <a:lnTo>
                  <a:pt x="3071" y="1815"/>
                </a:lnTo>
                <a:lnTo>
                  <a:pt x="3071" y="1815"/>
                </a:lnTo>
                <a:close/>
                <a:moveTo>
                  <a:pt x="3059" y="1796"/>
                </a:moveTo>
                <a:lnTo>
                  <a:pt x="3059" y="1796"/>
                </a:lnTo>
                <a:lnTo>
                  <a:pt x="3064" y="1803"/>
                </a:lnTo>
                <a:lnTo>
                  <a:pt x="3071" y="1815"/>
                </a:lnTo>
                <a:lnTo>
                  <a:pt x="3510" y="1815"/>
                </a:lnTo>
                <a:lnTo>
                  <a:pt x="3508" y="1815"/>
                </a:lnTo>
                <a:lnTo>
                  <a:pt x="3510" y="1801"/>
                </a:lnTo>
                <a:lnTo>
                  <a:pt x="3510" y="1796"/>
                </a:lnTo>
                <a:lnTo>
                  <a:pt x="3059" y="1796"/>
                </a:lnTo>
                <a:lnTo>
                  <a:pt x="3059" y="1796"/>
                </a:lnTo>
                <a:close/>
                <a:moveTo>
                  <a:pt x="3050" y="1777"/>
                </a:moveTo>
                <a:lnTo>
                  <a:pt x="3050" y="1777"/>
                </a:lnTo>
                <a:lnTo>
                  <a:pt x="3055" y="1786"/>
                </a:lnTo>
                <a:lnTo>
                  <a:pt x="3062" y="1796"/>
                </a:lnTo>
                <a:lnTo>
                  <a:pt x="3510" y="1796"/>
                </a:lnTo>
                <a:lnTo>
                  <a:pt x="3510" y="1786"/>
                </a:lnTo>
                <a:lnTo>
                  <a:pt x="3515" y="1779"/>
                </a:lnTo>
                <a:lnTo>
                  <a:pt x="3520" y="1777"/>
                </a:lnTo>
                <a:lnTo>
                  <a:pt x="3050" y="1777"/>
                </a:lnTo>
                <a:lnTo>
                  <a:pt x="3050" y="1777"/>
                </a:lnTo>
                <a:close/>
                <a:moveTo>
                  <a:pt x="3036" y="1758"/>
                </a:moveTo>
                <a:lnTo>
                  <a:pt x="3036" y="1758"/>
                </a:lnTo>
                <a:lnTo>
                  <a:pt x="3045" y="1770"/>
                </a:lnTo>
                <a:lnTo>
                  <a:pt x="3050" y="1777"/>
                </a:lnTo>
                <a:lnTo>
                  <a:pt x="3520" y="1777"/>
                </a:lnTo>
                <a:lnTo>
                  <a:pt x="3525" y="1772"/>
                </a:lnTo>
                <a:lnTo>
                  <a:pt x="3534" y="1760"/>
                </a:lnTo>
                <a:lnTo>
                  <a:pt x="3536" y="1758"/>
                </a:lnTo>
                <a:lnTo>
                  <a:pt x="3036" y="1758"/>
                </a:lnTo>
                <a:lnTo>
                  <a:pt x="3036" y="1758"/>
                </a:lnTo>
                <a:close/>
                <a:moveTo>
                  <a:pt x="3017" y="1737"/>
                </a:moveTo>
                <a:lnTo>
                  <a:pt x="3017" y="1737"/>
                </a:lnTo>
                <a:lnTo>
                  <a:pt x="3017" y="1741"/>
                </a:lnTo>
                <a:lnTo>
                  <a:pt x="3026" y="1746"/>
                </a:lnTo>
                <a:lnTo>
                  <a:pt x="3036" y="1756"/>
                </a:lnTo>
                <a:lnTo>
                  <a:pt x="3036" y="1758"/>
                </a:lnTo>
                <a:lnTo>
                  <a:pt x="3536" y="1758"/>
                </a:lnTo>
                <a:lnTo>
                  <a:pt x="3546" y="1744"/>
                </a:lnTo>
                <a:lnTo>
                  <a:pt x="3551" y="1737"/>
                </a:lnTo>
                <a:lnTo>
                  <a:pt x="3416" y="1737"/>
                </a:lnTo>
                <a:lnTo>
                  <a:pt x="3416" y="1737"/>
                </a:lnTo>
                <a:lnTo>
                  <a:pt x="3409" y="1746"/>
                </a:lnTo>
                <a:lnTo>
                  <a:pt x="3399" y="1751"/>
                </a:lnTo>
                <a:lnTo>
                  <a:pt x="3395" y="1744"/>
                </a:lnTo>
                <a:lnTo>
                  <a:pt x="3392" y="1737"/>
                </a:lnTo>
                <a:lnTo>
                  <a:pt x="3017" y="1737"/>
                </a:lnTo>
                <a:lnTo>
                  <a:pt x="3017" y="1737"/>
                </a:lnTo>
                <a:close/>
                <a:moveTo>
                  <a:pt x="3425" y="1715"/>
                </a:moveTo>
                <a:lnTo>
                  <a:pt x="3425" y="1715"/>
                </a:lnTo>
                <a:lnTo>
                  <a:pt x="3423" y="1725"/>
                </a:lnTo>
                <a:lnTo>
                  <a:pt x="3416" y="1737"/>
                </a:lnTo>
                <a:lnTo>
                  <a:pt x="3551" y="1737"/>
                </a:lnTo>
                <a:lnTo>
                  <a:pt x="3555" y="1727"/>
                </a:lnTo>
                <a:lnTo>
                  <a:pt x="3565" y="1718"/>
                </a:lnTo>
                <a:lnTo>
                  <a:pt x="3565" y="1715"/>
                </a:lnTo>
                <a:lnTo>
                  <a:pt x="3425" y="1715"/>
                </a:lnTo>
                <a:lnTo>
                  <a:pt x="3425" y="1715"/>
                </a:lnTo>
                <a:close/>
                <a:moveTo>
                  <a:pt x="3019" y="1715"/>
                </a:moveTo>
                <a:lnTo>
                  <a:pt x="3019" y="1715"/>
                </a:lnTo>
                <a:lnTo>
                  <a:pt x="3014" y="1727"/>
                </a:lnTo>
                <a:lnTo>
                  <a:pt x="3014" y="1734"/>
                </a:lnTo>
                <a:lnTo>
                  <a:pt x="3017" y="1737"/>
                </a:lnTo>
                <a:lnTo>
                  <a:pt x="3392" y="1737"/>
                </a:lnTo>
                <a:lnTo>
                  <a:pt x="3392" y="1734"/>
                </a:lnTo>
                <a:lnTo>
                  <a:pt x="3392" y="1723"/>
                </a:lnTo>
                <a:lnTo>
                  <a:pt x="3392" y="1715"/>
                </a:lnTo>
                <a:lnTo>
                  <a:pt x="3019" y="1715"/>
                </a:lnTo>
                <a:lnTo>
                  <a:pt x="3019" y="1715"/>
                </a:lnTo>
                <a:close/>
                <a:moveTo>
                  <a:pt x="3425" y="1697"/>
                </a:moveTo>
                <a:lnTo>
                  <a:pt x="3425" y="1697"/>
                </a:lnTo>
                <a:lnTo>
                  <a:pt x="3428" y="1699"/>
                </a:lnTo>
                <a:lnTo>
                  <a:pt x="3428" y="1711"/>
                </a:lnTo>
                <a:lnTo>
                  <a:pt x="3425" y="1715"/>
                </a:lnTo>
                <a:lnTo>
                  <a:pt x="3565" y="1715"/>
                </a:lnTo>
                <a:lnTo>
                  <a:pt x="3577" y="1701"/>
                </a:lnTo>
                <a:lnTo>
                  <a:pt x="3581" y="1697"/>
                </a:lnTo>
                <a:lnTo>
                  <a:pt x="3425" y="1697"/>
                </a:lnTo>
                <a:lnTo>
                  <a:pt x="3425" y="1697"/>
                </a:lnTo>
                <a:close/>
                <a:moveTo>
                  <a:pt x="3022" y="1697"/>
                </a:moveTo>
                <a:lnTo>
                  <a:pt x="3022" y="1697"/>
                </a:lnTo>
                <a:lnTo>
                  <a:pt x="3019" y="1711"/>
                </a:lnTo>
                <a:lnTo>
                  <a:pt x="3019" y="1715"/>
                </a:lnTo>
                <a:lnTo>
                  <a:pt x="3392" y="1715"/>
                </a:lnTo>
                <a:lnTo>
                  <a:pt x="3395" y="1711"/>
                </a:lnTo>
                <a:lnTo>
                  <a:pt x="3395" y="1701"/>
                </a:lnTo>
                <a:lnTo>
                  <a:pt x="3402" y="1697"/>
                </a:lnTo>
                <a:lnTo>
                  <a:pt x="3022" y="1697"/>
                </a:lnTo>
                <a:lnTo>
                  <a:pt x="3022" y="1697"/>
                </a:lnTo>
                <a:close/>
                <a:moveTo>
                  <a:pt x="3024" y="1678"/>
                </a:moveTo>
                <a:lnTo>
                  <a:pt x="3024" y="1678"/>
                </a:lnTo>
                <a:lnTo>
                  <a:pt x="3024" y="1680"/>
                </a:lnTo>
                <a:lnTo>
                  <a:pt x="3024" y="1697"/>
                </a:lnTo>
                <a:lnTo>
                  <a:pt x="3022" y="1697"/>
                </a:lnTo>
                <a:lnTo>
                  <a:pt x="3402" y="1697"/>
                </a:lnTo>
                <a:lnTo>
                  <a:pt x="3402" y="1697"/>
                </a:lnTo>
                <a:lnTo>
                  <a:pt x="3411" y="1697"/>
                </a:lnTo>
                <a:lnTo>
                  <a:pt x="3421" y="1697"/>
                </a:lnTo>
                <a:lnTo>
                  <a:pt x="3425" y="1697"/>
                </a:lnTo>
                <a:lnTo>
                  <a:pt x="3579" y="1697"/>
                </a:lnTo>
                <a:lnTo>
                  <a:pt x="3588" y="1685"/>
                </a:lnTo>
                <a:lnTo>
                  <a:pt x="3598" y="1678"/>
                </a:lnTo>
                <a:lnTo>
                  <a:pt x="3024" y="1678"/>
                </a:lnTo>
                <a:lnTo>
                  <a:pt x="3024" y="1678"/>
                </a:lnTo>
                <a:close/>
                <a:moveTo>
                  <a:pt x="3031" y="1656"/>
                </a:moveTo>
                <a:lnTo>
                  <a:pt x="3031" y="1656"/>
                </a:lnTo>
                <a:lnTo>
                  <a:pt x="3024" y="1664"/>
                </a:lnTo>
                <a:lnTo>
                  <a:pt x="3022" y="1678"/>
                </a:lnTo>
                <a:lnTo>
                  <a:pt x="3598" y="1678"/>
                </a:lnTo>
                <a:lnTo>
                  <a:pt x="3603" y="1673"/>
                </a:lnTo>
                <a:lnTo>
                  <a:pt x="3614" y="1666"/>
                </a:lnTo>
                <a:lnTo>
                  <a:pt x="3626" y="1661"/>
                </a:lnTo>
                <a:lnTo>
                  <a:pt x="3629" y="1656"/>
                </a:lnTo>
                <a:lnTo>
                  <a:pt x="3031" y="1656"/>
                </a:lnTo>
                <a:lnTo>
                  <a:pt x="3031" y="1656"/>
                </a:lnTo>
                <a:close/>
                <a:moveTo>
                  <a:pt x="3038" y="1638"/>
                </a:moveTo>
                <a:lnTo>
                  <a:pt x="3038" y="1638"/>
                </a:lnTo>
                <a:lnTo>
                  <a:pt x="3038" y="1642"/>
                </a:lnTo>
                <a:lnTo>
                  <a:pt x="3033" y="1654"/>
                </a:lnTo>
                <a:lnTo>
                  <a:pt x="3031" y="1656"/>
                </a:lnTo>
                <a:lnTo>
                  <a:pt x="3631" y="1656"/>
                </a:lnTo>
                <a:lnTo>
                  <a:pt x="3638" y="1647"/>
                </a:lnTo>
                <a:lnTo>
                  <a:pt x="3647" y="1638"/>
                </a:lnTo>
                <a:lnTo>
                  <a:pt x="3038" y="1638"/>
                </a:lnTo>
                <a:lnTo>
                  <a:pt x="3038" y="1638"/>
                </a:lnTo>
                <a:close/>
                <a:moveTo>
                  <a:pt x="3024" y="1619"/>
                </a:moveTo>
                <a:lnTo>
                  <a:pt x="3024" y="1619"/>
                </a:lnTo>
                <a:lnTo>
                  <a:pt x="3033" y="1626"/>
                </a:lnTo>
                <a:lnTo>
                  <a:pt x="3038" y="1633"/>
                </a:lnTo>
                <a:lnTo>
                  <a:pt x="3038" y="1638"/>
                </a:lnTo>
                <a:lnTo>
                  <a:pt x="3647" y="1638"/>
                </a:lnTo>
                <a:lnTo>
                  <a:pt x="3647" y="1638"/>
                </a:lnTo>
                <a:lnTo>
                  <a:pt x="3655" y="1623"/>
                </a:lnTo>
                <a:lnTo>
                  <a:pt x="3655" y="1619"/>
                </a:lnTo>
                <a:lnTo>
                  <a:pt x="3024" y="1619"/>
                </a:lnTo>
                <a:lnTo>
                  <a:pt x="3024" y="1619"/>
                </a:lnTo>
                <a:close/>
                <a:moveTo>
                  <a:pt x="2960" y="1619"/>
                </a:moveTo>
                <a:lnTo>
                  <a:pt x="2960" y="1619"/>
                </a:lnTo>
                <a:lnTo>
                  <a:pt x="2962" y="1623"/>
                </a:lnTo>
                <a:lnTo>
                  <a:pt x="2972" y="1626"/>
                </a:lnTo>
                <a:lnTo>
                  <a:pt x="2979" y="1626"/>
                </a:lnTo>
                <a:lnTo>
                  <a:pt x="2991" y="1623"/>
                </a:lnTo>
                <a:lnTo>
                  <a:pt x="2996" y="1619"/>
                </a:lnTo>
                <a:lnTo>
                  <a:pt x="2960" y="1619"/>
                </a:lnTo>
                <a:lnTo>
                  <a:pt x="2960" y="1619"/>
                </a:lnTo>
                <a:close/>
                <a:moveTo>
                  <a:pt x="2724" y="1619"/>
                </a:moveTo>
                <a:lnTo>
                  <a:pt x="2724" y="1619"/>
                </a:lnTo>
                <a:lnTo>
                  <a:pt x="2731" y="1626"/>
                </a:lnTo>
                <a:lnTo>
                  <a:pt x="2738" y="1630"/>
                </a:lnTo>
                <a:lnTo>
                  <a:pt x="2740" y="1633"/>
                </a:lnTo>
                <a:lnTo>
                  <a:pt x="2745" y="1633"/>
                </a:lnTo>
                <a:lnTo>
                  <a:pt x="2745" y="1630"/>
                </a:lnTo>
                <a:lnTo>
                  <a:pt x="2750" y="1628"/>
                </a:lnTo>
                <a:lnTo>
                  <a:pt x="2750" y="1626"/>
                </a:lnTo>
                <a:lnTo>
                  <a:pt x="2750" y="1621"/>
                </a:lnTo>
                <a:lnTo>
                  <a:pt x="2752" y="1619"/>
                </a:lnTo>
                <a:lnTo>
                  <a:pt x="2724" y="1619"/>
                </a:lnTo>
                <a:lnTo>
                  <a:pt x="2724" y="1619"/>
                </a:lnTo>
                <a:close/>
                <a:moveTo>
                  <a:pt x="2953" y="1600"/>
                </a:moveTo>
                <a:lnTo>
                  <a:pt x="2953" y="1600"/>
                </a:lnTo>
                <a:lnTo>
                  <a:pt x="2953" y="1602"/>
                </a:lnTo>
                <a:lnTo>
                  <a:pt x="2958" y="1612"/>
                </a:lnTo>
                <a:lnTo>
                  <a:pt x="2962" y="1619"/>
                </a:lnTo>
                <a:lnTo>
                  <a:pt x="2996" y="1619"/>
                </a:lnTo>
                <a:lnTo>
                  <a:pt x="3003" y="1616"/>
                </a:lnTo>
                <a:lnTo>
                  <a:pt x="3005" y="1612"/>
                </a:lnTo>
                <a:lnTo>
                  <a:pt x="3010" y="1609"/>
                </a:lnTo>
                <a:lnTo>
                  <a:pt x="3010" y="1609"/>
                </a:lnTo>
                <a:lnTo>
                  <a:pt x="3012" y="1609"/>
                </a:lnTo>
                <a:lnTo>
                  <a:pt x="3014" y="1609"/>
                </a:lnTo>
                <a:lnTo>
                  <a:pt x="3017" y="1612"/>
                </a:lnTo>
                <a:lnTo>
                  <a:pt x="3019" y="1614"/>
                </a:lnTo>
                <a:lnTo>
                  <a:pt x="3024" y="1619"/>
                </a:lnTo>
                <a:lnTo>
                  <a:pt x="3024" y="1619"/>
                </a:lnTo>
                <a:lnTo>
                  <a:pt x="3655" y="1619"/>
                </a:lnTo>
                <a:lnTo>
                  <a:pt x="3657" y="1612"/>
                </a:lnTo>
                <a:lnTo>
                  <a:pt x="3664" y="1600"/>
                </a:lnTo>
                <a:lnTo>
                  <a:pt x="2953" y="1600"/>
                </a:lnTo>
                <a:lnTo>
                  <a:pt x="2953" y="1600"/>
                </a:lnTo>
                <a:close/>
                <a:moveTo>
                  <a:pt x="2705" y="1600"/>
                </a:moveTo>
                <a:lnTo>
                  <a:pt x="2705" y="1600"/>
                </a:lnTo>
                <a:lnTo>
                  <a:pt x="2705" y="1600"/>
                </a:lnTo>
                <a:lnTo>
                  <a:pt x="2714" y="1609"/>
                </a:lnTo>
                <a:lnTo>
                  <a:pt x="2724" y="1619"/>
                </a:lnTo>
                <a:lnTo>
                  <a:pt x="2724" y="1619"/>
                </a:lnTo>
                <a:lnTo>
                  <a:pt x="2755" y="1619"/>
                </a:lnTo>
                <a:lnTo>
                  <a:pt x="2757" y="1614"/>
                </a:lnTo>
                <a:lnTo>
                  <a:pt x="2766" y="1609"/>
                </a:lnTo>
                <a:lnTo>
                  <a:pt x="2776" y="1609"/>
                </a:lnTo>
                <a:lnTo>
                  <a:pt x="2790" y="1609"/>
                </a:lnTo>
                <a:lnTo>
                  <a:pt x="2809" y="1609"/>
                </a:lnTo>
                <a:lnTo>
                  <a:pt x="2825" y="1609"/>
                </a:lnTo>
                <a:lnTo>
                  <a:pt x="2844" y="1609"/>
                </a:lnTo>
                <a:lnTo>
                  <a:pt x="2859" y="1604"/>
                </a:lnTo>
                <a:lnTo>
                  <a:pt x="2870" y="1600"/>
                </a:lnTo>
                <a:lnTo>
                  <a:pt x="2705" y="1600"/>
                </a:lnTo>
                <a:lnTo>
                  <a:pt x="2705" y="1600"/>
                </a:lnTo>
                <a:close/>
                <a:moveTo>
                  <a:pt x="2936" y="1578"/>
                </a:moveTo>
                <a:lnTo>
                  <a:pt x="2936" y="1578"/>
                </a:lnTo>
                <a:lnTo>
                  <a:pt x="2939" y="1578"/>
                </a:lnTo>
                <a:lnTo>
                  <a:pt x="2948" y="1590"/>
                </a:lnTo>
                <a:lnTo>
                  <a:pt x="2953" y="1600"/>
                </a:lnTo>
                <a:lnTo>
                  <a:pt x="3664" y="1600"/>
                </a:lnTo>
                <a:lnTo>
                  <a:pt x="3664" y="1597"/>
                </a:lnTo>
                <a:lnTo>
                  <a:pt x="3676" y="1581"/>
                </a:lnTo>
                <a:lnTo>
                  <a:pt x="3676" y="1578"/>
                </a:lnTo>
                <a:lnTo>
                  <a:pt x="2936" y="1578"/>
                </a:lnTo>
                <a:lnTo>
                  <a:pt x="2936" y="1578"/>
                </a:lnTo>
                <a:close/>
                <a:moveTo>
                  <a:pt x="2684" y="1578"/>
                </a:moveTo>
                <a:lnTo>
                  <a:pt x="2684" y="1578"/>
                </a:lnTo>
                <a:lnTo>
                  <a:pt x="2686" y="1578"/>
                </a:lnTo>
                <a:lnTo>
                  <a:pt x="2691" y="1588"/>
                </a:lnTo>
                <a:lnTo>
                  <a:pt x="2696" y="1590"/>
                </a:lnTo>
                <a:lnTo>
                  <a:pt x="2698" y="1590"/>
                </a:lnTo>
                <a:lnTo>
                  <a:pt x="2705" y="1600"/>
                </a:lnTo>
                <a:lnTo>
                  <a:pt x="2870" y="1600"/>
                </a:lnTo>
                <a:lnTo>
                  <a:pt x="2873" y="1597"/>
                </a:lnTo>
                <a:lnTo>
                  <a:pt x="2882" y="1590"/>
                </a:lnTo>
                <a:lnTo>
                  <a:pt x="2889" y="1588"/>
                </a:lnTo>
                <a:lnTo>
                  <a:pt x="2899" y="1583"/>
                </a:lnTo>
                <a:lnTo>
                  <a:pt x="2906" y="1578"/>
                </a:lnTo>
                <a:lnTo>
                  <a:pt x="2684" y="1578"/>
                </a:lnTo>
                <a:lnTo>
                  <a:pt x="2684" y="1578"/>
                </a:lnTo>
                <a:close/>
                <a:moveTo>
                  <a:pt x="2667" y="1560"/>
                </a:moveTo>
                <a:lnTo>
                  <a:pt x="2667" y="1560"/>
                </a:lnTo>
                <a:lnTo>
                  <a:pt x="2667" y="1560"/>
                </a:lnTo>
                <a:lnTo>
                  <a:pt x="2677" y="1571"/>
                </a:lnTo>
                <a:lnTo>
                  <a:pt x="2684" y="1578"/>
                </a:lnTo>
                <a:lnTo>
                  <a:pt x="2906" y="1578"/>
                </a:lnTo>
                <a:lnTo>
                  <a:pt x="2908" y="1576"/>
                </a:lnTo>
                <a:lnTo>
                  <a:pt x="2925" y="1574"/>
                </a:lnTo>
                <a:lnTo>
                  <a:pt x="2936" y="1578"/>
                </a:lnTo>
                <a:lnTo>
                  <a:pt x="3678" y="1578"/>
                </a:lnTo>
                <a:lnTo>
                  <a:pt x="3685" y="1564"/>
                </a:lnTo>
                <a:lnTo>
                  <a:pt x="3688" y="1560"/>
                </a:lnTo>
                <a:lnTo>
                  <a:pt x="2667" y="1560"/>
                </a:lnTo>
                <a:lnTo>
                  <a:pt x="2667" y="1560"/>
                </a:lnTo>
                <a:close/>
                <a:moveTo>
                  <a:pt x="3697" y="1541"/>
                </a:moveTo>
                <a:lnTo>
                  <a:pt x="3697" y="1541"/>
                </a:lnTo>
                <a:lnTo>
                  <a:pt x="2653" y="1541"/>
                </a:lnTo>
                <a:lnTo>
                  <a:pt x="2658" y="1548"/>
                </a:lnTo>
                <a:lnTo>
                  <a:pt x="2667" y="1560"/>
                </a:lnTo>
                <a:lnTo>
                  <a:pt x="3688" y="1560"/>
                </a:lnTo>
                <a:lnTo>
                  <a:pt x="3692" y="1550"/>
                </a:lnTo>
                <a:lnTo>
                  <a:pt x="3697" y="1543"/>
                </a:lnTo>
                <a:lnTo>
                  <a:pt x="3697" y="1541"/>
                </a:lnTo>
                <a:lnTo>
                  <a:pt x="3697" y="1541"/>
                </a:lnTo>
                <a:close/>
                <a:moveTo>
                  <a:pt x="2644" y="1522"/>
                </a:moveTo>
                <a:lnTo>
                  <a:pt x="2644" y="1522"/>
                </a:lnTo>
                <a:lnTo>
                  <a:pt x="2644" y="1522"/>
                </a:lnTo>
                <a:lnTo>
                  <a:pt x="2653" y="1538"/>
                </a:lnTo>
                <a:lnTo>
                  <a:pt x="2655" y="1541"/>
                </a:lnTo>
                <a:lnTo>
                  <a:pt x="3697" y="1541"/>
                </a:lnTo>
                <a:lnTo>
                  <a:pt x="3699" y="1531"/>
                </a:lnTo>
                <a:lnTo>
                  <a:pt x="3702" y="1522"/>
                </a:lnTo>
                <a:lnTo>
                  <a:pt x="2644" y="1522"/>
                </a:lnTo>
                <a:lnTo>
                  <a:pt x="2644" y="1522"/>
                </a:lnTo>
                <a:close/>
                <a:moveTo>
                  <a:pt x="2622" y="1501"/>
                </a:moveTo>
                <a:lnTo>
                  <a:pt x="2622" y="1501"/>
                </a:lnTo>
                <a:lnTo>
                  <a:pt x="2629" y="1505"/>
                </a:lnTo>
                <a:lnTo>
                  <a:pt x="2644" y="1522"/>
                </a:lnTo>
                <a:lnTo>
                  <a:pt x="3702" y="1522"/>
                </a:lnTo>
                <a:lnTo>
                  <a:pt x="3704" y="1519"/>
                </a:lnTo>
                <a:lnTo>
                  <a:pt x="3707" y="1505"/>
                </a:lnTo>
                <a:lnTo>
                  <a:pt x="3707" y="1501"/>
                </a:lnTo>
                <a:lnTo>
                  <a:pt x="3633" y="1501"/>
                </a:lnTo>
                <a:lnTo>
                  <a:pt x="3629" y="1505"/>
                </a:lnTo>
                <a:lnTo>
                  <a:pt x="3612" y="1510"/>
                </a:lnTo>
                <a:lnTo>
                  <a:pt x="3591" y="1512"/>
                </a:lnTo>
                <a:lnTo>
                  <a:pt x="3586" y="1512"/>
                </a:lnTo>
                <a:lnTo>
                  <a:pt x="3581" y="1510"/>
                </a:lnTo>
                <a:lnTo>
                  <a:pt x="3579" y="1505"/>
                </a:lnTo>
                <a:lnTo>
                  <a:pt x="3577" y="1505"/>
                </a:lnTo>
                <a:lnTo>
                  <a:pt x="3577" y="1501"/>
                </a:lnTo>
                <a:lnTo>
                  <a:pt x="2622" y="1501"/>
                </a:lnTo>
                <a:lnTo>
                  <a:pt x="2622" y="1501"/>
                </a:lnTo>
                <a:close/>
                <a:moveTo>
                  <a:pt x="3685" y="1482"/>
                </a:moveTo>
                <a:lnTo>
                  <a:pt x="3685" y="1482"/>
                </a:lnTo>
                <a:lnTo>
                  <a:pt x="3673" y="1484"/>
                </a:lnTo>
                <a:lnTo>
                  <a:pt x="3659" y="1489"/>
                </a:lnTo>
                <a:lnTo>
                  <a:pt x="3647" y="1493"/>
                </a:lnTo>
                <a:lnTo>
                  <a:pt x="3640" y="1498"/>
                </a:lnTo>
                <a:lnTo>
                  <a:pt x="3633" y="1501"/>
                </a:lnTo>
                <a:lnTo>
                  <a:pt x="3707" y="1501"/>
                </a:lnTo>
                <a:lnTo>
                  <a:pt x="3709" y="1489"/>
                </a:lnTo>
                <a:lnTo>
                  <a:pt x="3709" y="1489"/>
                </a:lnTo>
                <a:lnTo>
                  <a:pt x="3707" y="1482"/>
                </a:lnTo>
                <a:lnTo>
                  <a:pt x="3685" y="1482"/>
                </a:lnTo>
                <a:lnTo>
                  <a:pt x="3685" y="1482"/>
                </a:lnTo>
                <a:close/>
                <a:moveTo>
                  <a:pt x="2596" y="1482"/>
                </a:moveTo>
                <a:lnTo>
                  <a:pt x="2596" y="1482"/>
                </a:lnTo>
                <a:lnTo>
                  <a:pt x="2596" y="1484"/>
                </a:lnTo>
                <a:lnTo>
                  <a:pt x="2608" y="1491"/>
                </a:lnTo>
                <a:lnTo>
                  <a:pt x="2622" y="1501"/>
                </a:lnTo>
                <a:lnTo>
                  <a:pt x="3577" y="1501"/>
                </a:lnTo>
                <a:lnTo>
                  <a:pt x="3577" y="1501"/>
                </a:lnTo>
                <a:lnTo>
                  <a:pt x="3577" y="1496"/>
                </a:lnTo>
                <a:lnTo>
                  <a:pt x="3577" y="1491"/>
                </a:lnTo>
                <a:lnTo>
                  <a:pt x="3577" y="1486"/>
                </a:lnTo>
                <a:lnTo>
                  <a:pt x="3577" y="1484"/>
                </a:lnTo>
                <a:lnTo>
                  <a:pt x="3577" y="1482"/>
                </a:lnTo>
                <a:lnTo>
                  <a:pt x="2596" y="1482"/>
                </a:lnTo>
                <a:lnTo>
                  <a:pt x="2596" y="1482"/>
                </a:lnTo>
                <a:close/>
                <a:moveTo>
                  <a:pt x="3699" y="1477"/>
                </a:moveTo>
                <a:lnTo>
                  <a:pt x="3699" y="1477"/>
                </a:lnTo>
                <a:lnTo>
                  <a:pt x="3688" y="1479"/>
                </a:lnTo>
                <a:lnTo>
                  <a:pt x="3683" y="1482"/>
                </a:lnTo>
                <a:lnTo>
                  <a:pt x="3707" y="1482"/>
                </a:lnTo>
                <a:lnTo>
                  <a:pt x="3707" y="1479"/>
                </a:lnTo>
                <a:lnTo>
                  <a:pt x="3699" y="1477"/>
                </a:lnTo>
                <a:lnTo>
                  <a:pt x="3699" y="1477"/>
                </a:lnTo>
                <a:close/>
                <a:moveTo>
                  <a:pt x="2594" y="1460"/>
                </a:moveTo>
                <a:lnTo>
                  <a:pt x="2594" y="1460"/>
                </a:lnTo>
                <a:lnTo>
                  <a:pt x="2594" y="1463"/>
                </a:lnTo>
                <a:lnTo>
                  <a:pt x="2592" y="1472"/>
                </a:lnTo>
                <a:lnTo>
                  <a:pt x="2596" y="1482"/>
                </a:lnTo>
                <a:lnTo>
                  <a:pt x="3577" y="1482"/>
                </a:lnTo>
                <a:lnTo>
                  <a:pt x="3577" y="1479"/>
                </a:lnTo>
                <a:lnTo>
                  <a:pt x="3572" y="1470"/>
                </a:lnTo>
                <a:lnTo>
                  <a:pt x="3567" y="1460"/>
                </a:lnTo>
                <a:lnTo>
                  <a:pt x="2594" y="1460"/>
                </a:lnTo>
                <a:lnTo>
                  <a:pt x="2594" y="1460"/>
                </a:lnTo>
                <a:close/>
                <a:moveTo>
                  <a:pt x="2594" y="1441"/>
                </a:moveTo>
                <a:lnTo>
                  <a:pt x="2594" y="1441"/>
                </a:lnTo>
                <a:lnTo>
                  <a:pt x="2594" y="1444"/>
                </a:lnTo>
                <a:lnTo>
                  <a:pt x="2594" y="1456"/>
                </a:lnTo>
                <a:lnTo>
                  <a:pt x="2594" y="1460"/>
                </a:lnTo>
                <a:lnTo>
                  <a:pt x="3567" y="1460"/>
                </a:lnTo>
                <a:lnTo>
                  <a:pt x="3567" y="1458"/>
                </a:lnTo>
                <a:lnTo>
                  <a:pt x="3560" y="1446"/>
                </a:lnTo>
                <a:lnTo>
                  <a:pt x="3555" y="1441"/>
                </a:lnTo>
                <a:lnTo>
                  <a:pt x="2594" y="1441"/>
                </a:lnTo>
                <a:lnTo>
                  <a:pt x="2594" y="1441"/>
                </a:lnTo>
                <a:close/>
                <a:moveTo>
                  <a:pt x="2582" y="1423"/>
                </a:moveTo>
                <a:lnTo>
                  <a:pt x="2582" y="1423"/>
                </a:lnTo>
                <a:lnTo>
                  <a:pt x="2582" y="1425"/>
                </a:lnTo>
                <a:lnTo>
                  <a:pt x="2582" y="1425"/>
                </a:lnTo>
                <a:lnTo>
                  <a:pt x="2585" y="1427"/>
                </a:lnTo>
                <a:lnTo>
                  <a:pt x="2589" y="1432"/>
                </a:lnTo>
                <a:lnTo>
                  <a:pt x="2589" y="1439"/>
                </a:lnTo>
                <a:lnTo>
                  <a:pt x="2592" y="1441"/>
                </a:lnTo>
                <a:lnTo>
                  <a:pt x="3555" y="1441"/>
                </a:lnTo>
                <a:lnTo>
                  <a:pt x="3553" y="1437"/>
                </a:lnTo>
                <a:lnTo>
                  <a:pt x="3546" y="1432"/>
                </a:lnTo>
                <a:lnTo>
                  <a:pt x="3541" y="1427"/>
                </a:lnTo>
                <a:lnTo>
                  <a:pt x="3536" y="1423"/>
                </a:lnTo>
                <a:lnTo>
                  <a:pt x="2582" y="1423"/>
                </a:lnTo>
                <a:lnTo>
                  <a:pt x="2582" y="1423"/>
                </a:lnTo>
                <a:close/>
                <a:moveTo>
                  <a:pt x="2594" y="1401"/>
                </a:moveTo>
                <a:lnTo>
                  <a:pt x="2594" y="1401"/>
                </a:lnTo>
                <a:lnTo>
                  <a:pt x="2589" y="1408"/>
                </a:lnTo>
                <a:lnTo>
                  <a:pt x="2587" y="1418"/>
                </a:lnTo>
                <a:lnTo>
                  <a:pt x="2582" y="1420"/>
                </a:lnTo>
                <a:lnTo>
                  <a:pt x="2582" y="1423"/>
                </a:lnTo>
                <a:lnTo>
                  <a:pt x="2582" y="1423"/>
                </a:lnTo>
                <a:lnTo>
                  <a:pt x="3536" y="1423"/>
                </a:lnTo>
                <a:lnTo>
                  <a:pt x="3532" y="1418"/>
                </a:lnTo>
                <a:lnTo>
                  <a:pt x="3525" y="1406"/>
                </a:lnTo>
                <a:lnTo>
                  <a:pt x="3522" y="1401"/>
                </a:lnTo>
                <a:lnTo>
                  <a:pt x="2594" y="1401"/>
                </a:lnTo>
                <a:lnTo>
                  <a:pt x="2594" y="1401"/>
                </a:lnTo>
                <a:close/>
                <a:moveTo>
                  <a:pt x="2603" y="1382"/>
                </a:moveTo>
                <a:lnTo>
                  <a:pt x="2603" y="1382"/>
                </a:lnTo>
                <a:lnTo>
                  <a:pt x="2603" y="1385"/>
                </a:lnTo>
                <a:lnTo>
                  <a:pt x="2596" y="1399"/>
                </a:lnTo>
                <a:lnTo>
                  <a:pt x="2594" y="1401"/>
                </a:lnTo>
                <a:lnTo>
                  <a:pt x="3522" y="1401"/>
                </a:lnTo>
                <a:lnTo>
                  <a:pt x="3518" y="1392"/>
                </a:lnTo>
                <a:lnTo>
                  <a:pt x="3513" y="1382"/>
                </a:lnTo>
                <a:lnTo>
                  <a:pt x="2603" y="1382"/>
                </a:lnTo>
                <a:lnTo>
                  <a:pt x="2603" y="1382"/>
                </a:lnTo>
                <a:close/>
                <a:moveTo>
                  <a:pt x="3508" y="1363"/>
                </a:moveTo>
                <a:lnTo>
                  <a:pt x="3508" y="1363"/>
                </a:lnTo>
                <a:lnTo>
                  <a:pt x="2613" y="1363"/>
                </a:lnTo>
                <a:lnTo>
                  <a:pt x="2613" y="1368"/>
                </a:lnTo>
                <a:lnTo>
                  <a:pt x="2603" y="1382"/>
                </a:lnTo>
                <a:lnTo>
                  <a:pt x="3513" y="1382"/>
                </a:lnTo>
                <a:lnTo>
                  <a:pt x="3510" y="1371"/>
                </a:lnTo>
                <a:lnTo>
                  <a:pt x="3508" y="1363"/>
                </a:lnTo>
                <a:lnTo>
                  <a:pt x="3508" y="1363"/>
                </a:lnTo>
                <a:close/>
                <a:moveTo>
                  <a:pt x="2613" y="1342"/>
                </a:moveTo>
                <a:lnTo>
                  <a:pt x="2613" y="1342"/>
                </a:lnTo>
                <a:lnTo>
                  <a:pt x="2613" y="1352"/>
                </a:lnTo>
                <a:lnTo>
                  <a:pt x="2613" y="1363"/>
                </a:lnTo>
                <a:lnTo>
                  <a:pt x="3506" y="1363"/>
                </a:lnTo>
                <a:lnTo>
                  <a:pt x="3501" y="1349"/>
                </a:lnTo>
                <a:lnTo>
                  <a:pt x="3496" y="1342"/>
                </a:lnTo>
                <a:lnTo>
                  <a:pt x="2613" y="1342"/>
                </a:lnTo>
                <a:lnTo>
                  <a:pt x="2613" y="1342"/>
                </a:lnTo>
                <a:close/>
                <a:moveTo>
                  <a:pt x="2606" y="1323"/>
                </a:moveTo>
                <a:lnTo>
                  <a:pt x="2606" y="1323"/>
                </a:lnTo>
                <a:lnTo>
                  <a:pt x="2606" y="1326"/>
                </a:lnTo>
                <a:lnTo>
                  <a:pt x="2611" y="1335"/>
                </a:lnTo>
                <a:lnTo>
                  <a:pt x="2611" y="1342"/>
                </a:lnTo>
                <a:lnTo>
                  <a:pt x="3496" y="1342"/>
                </a:lnTo>
                <a:lnTo>
                  <a:pt x="3489" y="1333"/>
                </a:lnTo>
                <a:lnTo>
                  <a:pt x="3484" y="1323"/>
                </a:lnTo>
                <a:lnTo>
                  <a:pt x="2606" y="1323"/>
                </a:lnTo>
                <a:lnTo>
                  <a:pt x="2606" y="1323"/>
                </a:lnTo>
                <a:close/>
                <a:moveTo>
                  <a:pt x="2599" y="1302"/>
                </a:moveTo>
                <a:lnTo>
                  <a:pt x="2599" y="1302"/>
                </a:lnTo>
                <a:lnTo>
                  <a:pt x="2603" y="1314"/>
                </a:lnTo>
                <a:lnTo>
                  <a:pt x="2608" y="1323"/>
                </a:lnTo>
                <a:lnTo>
                  <a:pt x="3484" y="1323"/>
                </a:lnTo>
                <a:lnTo>
                  <a:pt x="3480" y="1314"/>
                </a:lnTo>
                <a:lnTo>
                  <a:pt x="3475" y="1302"/>
                </a:lnTo>
                <a:lnTo>
                  <a:pt x="2599" y="1302"/>
                </a:lnTo>
                <a:lnTo>
                  <a:pt x="2599" y="1302"/>
                </a:lnTo>
                <a:close/>
                <a:moveTo>
                  <a:pt x="2599" y="1286"/>
                </a:moveTo>
                <a:lnTo>
                  <a:pt x="2599" y="1286"/>
                </a:lnTo>
                <a:lnTo>
                  <a:pt x="2596" y="1286"/>
                </a:lnTo>
                <a:lnTo>
                  <a:pt x="2599" y="1302"/>
                </a:lnTo>
                <a:lnTo>
                  <a:pt x="2599" y="1302"/>
                </a:lnTo>
                <a:lnTo>
                  <a:pt x="3475" y="1302"/>
                </a:lnTo>
                <a:lnTo>
                  <a:pt x="3470" y="1286"/>
                </a:lnTo>
                <a:lnTo>
                  <a:pt x="3470" y="1286"/>
                </a:lnTo>
                <a:lnTo>
                  <a:pt x="2599" y="1286"/>
                </a:lnTo>
                <a:lnTo>
                  <a:pt x="2599" y="1286"/>
                </a:lnTo>
                <a:close/>
                <a:moveTo>
                  <a:pt x="2608" y="1264"/>
                </a:moveTo>
                <a:lnTo>
                  <a:pt x="2608" y="1264"/>
                </a:lnTo>
                <a:lnTo>
                  <a:pt x="2606" y="1271"/>
                </a:lnTo>
                <a:lnTo>
                  <a:pt x="2599" y="1286"/>
                </a:lnTo>
                <a:lnTo>
                  <a:pt x="3470" y="1286"/>
                </a:lnTo>
                <a:lnTo>
                  <a:pt x="3461" y="1264"/>
                </a:lnTo>
                <a:lnTo>
                  <a:pt x="2608" y="1264"/>
                </a:lnTo>
                <a:lnTo>
                  <a:pt x="2608" y="1264"/>
                </a:lnTo>
                <a:close/>
                <a:moveTo>
                  <a:pt x="2620" y="1243"/>
                </a:moveTo>
                <a:lnTo>
                  <a:pt x="2620" y="1243"/>
                </a:lnTo>
                <a:lnTo>
                  <a:pt x="2615" y="1252"/>
                </a:lnTo>
                <a:lnTo>
                  <a:pt x="2608" y="1264"/>
                </a:lnTo>
                <a:lnTo>
                  <a:pt x="3461" y="1264"/>
                </a:lnTo>
                <a:lnTo>
                  <a:pt x="3461" y="1262"/>
                </a:lnTo>
                <a:lnTo>
                  <a:pt x="3454" y="1243"/>
                </a:lnTo>
                <a:lnTo>
                  <a:pt x="2620" y="1243"/>
                </a:lnTo>
                <a:lnTo>
                  <a:pt x="2620" y="1243"/>
                </a:lnTo>
                <a:close/>
                <a:moveTo>
                  <a:pt x="2627" y="1226"/>
                </a:moveTo>
                <a:lnTo>
                  <a:pt x="2627" y="1226"/>
                </a:lnTo>
                <a:lnTo>
                  <a:pt x="2625" y="1229"/>
                </a:lnTo>
                <a:lnTo>
                  <a:pt x="2620" y="1243"/>
                </a:lnTo>
                <a:lnTo>
                  <a:pt x="3454" y="1243"/>
                </a:lnTo>
                <a:lnTo>
                  <a:pt x="3444" y="1226"/>
                </a:lnTo>
                <a:lnTo>
                  <a:pt x="3444" y="1226"/>
                </a:lnTo>
                <a:lnTo>
                  <a:pt x="2627" y="1226"/>
                </a:lnTo>
                <a:lnTo>
                  <a:pt x="2627" y="1226"/>
                </a:lnTo>
                <a:close/>
                <a:moveTo>
                  <a:pt x="2637" y="1205"/>
                </a:moveTo>
                <a:lnTo>
                  <a:pt x="2637" y="1205"/>
                </a:lnTo>
                <a:lnTo>
                  <a:pt x="2634" y="1208"/>
                </a:lnTo>
                <a:lnTo>
                  <a:pt x="2625" y="1226"/>
                </a:lnTo>
                <a:lnTo>
                  <a:pt x="3444" y="1226"/>
                </a:lnTo>
                <a:lnTo>
                  <a:pt x="3437" y="1205"/>
                </a:lnTo>
                <a:lnTo>
                  <a:pt x="2637" y="1205"/>
                </a:lnTo>
                <a:lnTo>
                  <a:pt x="2637" y="1205"/>
                </a:lnTo>
                <a:close/>
                <a:moveTo>
                  <a:pt x="2651" y="1186"/>
                </a:moveTo>
                <a:lnTo>
                  <a:pt x="2651" y="1186"/>
                </a:lnTo>
                <a:lnTo>
                  <a:pt x="2644" y="1193"/>
                </a:lnTo>
                <a:lnTo>
                  <a:pt x="2637" y="1205"/>
                </a:lnTo>
                <a:lnTo>
                  <a:pt x="3435" y="1205"/>
                </a:lnTo>
                <a:lnTo>
                  <a:pt x="3430" y="1191"/>
                </a:lnTo>
                <a:lnTo>
                  <a:pt x="3428" y="1186"/>
                </a:lnTo>
                <a:lnTo>
                  <a:pt x="2651" y="1186"/>
                </a:lnTo>
                <a:lnTo>
                  <a:pt x="2651" y="1186"/>
                </a:lnTo>
                <a:close/>
                <a:moveTo>
                  <a:pt x="2677" y="1165"/>
                </a:moveTo>
                <a:lnTo>
                  <a:pt x="2677" y="1165"/>
                </a:lnTo>
                <a:lnTo>
                  <a:pt x="2660" y="1179"/>
                </a:lnTo>
                <a:lnTo>
                  <a:pt x="2651" y="1186"/>
                </a:lnTo>
                <a:lnTo>
                  <a:pt x="3428" y="1186"/>
                </a:lnTo>
                <a:lnTo>
                  <a:pt x="3421" y="1170"/>
                </a:lnTo>
                <a:lnTo>
                  <a:pt x="3418" y="1165"/>
                </a:lnTo>
                <a:lnTo>
                  <a:pt x="2677" y="1165"/>
                </a:lnTo>
                <a:lnTo>
                  <a:pt x="2677" y="1165"/>
                </a:lnTo>
                <a:close/>
                <a:moveTo>
                  <a:pt x="2705" y="1146"/>
                </a:moveTo>
                <a:lnTo>
                  <a:pt x="2705" y="1146"/>
                </a:lnTo>
                <a:lnTo>
                  <a:pt x="2698" y="1153"/>
                </a:lnTo>
                <a:lnTo>
                  <a:pt x="2679" y="1163"/>
                </a:lnTo>
                <a:lnTo>
                  <a:pt x="2677" y="1165"/>
                </a:lnTo>
                <a:lnTo>
                  <a:pt x="3418" y="1165"/>
                </a:lnTo>
                <a:lnTo>
                  <a:pt x="3411" y="1153"/>
                </a:lnTo>
                <a:lnTo>
                  <a:pt x="3407" y="1146"/>
                </a:lnTo>
                <a:lnTo>
                  <a:pt x="3312" y="1146"/>
                </a:lnTo>
                <a:lnTo>
                  <a:pt x="3307" y="1146"/>
                </a:lnTo>
                <a:lnTo>
                  <a:pt x="3307" y="1146"/>
                </a:lnTo>
                <a:lnTo>
                  <a:pt x="3305" y="1146"/>
                </a:lnTo>
                <a:lnTo>
                  <a:pt x="3305" y="1146"/>
                </a:lnTo>
                <a:lnTo>
                  <a:pt x="2705" y="1146"/>
                </a:lnTo>
                <a:lnTo>
                  <a:pt x="2705" y="1146"/>
                </a:lnTo>
                <a:close/>
                <a:moveTo>
                  <a:pt x="3331" y="1127"/>
                </a:moveTo>
                <a:lnTo>
                  <a:pt x="3331" y="1127"/>
                </a:lnTo>
                <a:lnTo>
                  <a:pt x="3326" y="1130"/>
                </a:lnTo>
                <a:lnTo>
                  <a:pt x="3322" y="1137"/>
                </a:lnTo>
                <a:lnTo>
                  <a:pt x="3317" y="1141"/>
                </a:lnTo>
                <a:lnTo>
                  <a:pt x="3312" y="1146"/>
                </a:lnTo>
                <a:lnTo>
                  <a:pt x="3312" y="1146"/>
                </a:lnTo>
                <a:lnTo>
                  <a:pt x="3409" y="1146"/>
                </a:lnTo>
                <a:lnTo>
                  <a:pt x="3407" y="1141"/>
                </a:lnTo>
                <a:lnTo>
                  <a:pt x="3402" y="1132"/>
                </a:lnTo>
                <a:lnTo>
                  <a:pt x="3402" y="1127"/>
                </a:lnTo>
                <a:lnTo>
                  <a:pt x="3331" y="1127"/>
                </a:lnTo>
                <a:lnTo>
                  <a:pt x="3331" y="1127"/>
                </a:lnTo>
                <a:close/>
                <a:moveTo>
                  <a:pt x="2707" y="1127"/>
                </a:moveTo>
                <a:lnTo>
                  <a:pt x="2707" y="1127"/>
                </a:lnTo>
                <a:lnTo>
                  <a:pt x="2707" y="1132"/>
                </a:lnTo>
                <a:lnTo>
                  <a:pt x="2705" y="1146"/>
                </a:lnTo>
                <a:lnTo>
                  <a:pt x="2705" y="1146"/>
                </a:lnTo>
                <a:lnTo>
                  <a:pt x="3305" y="1146"/>
                </a:lnTo>
                <a:lnTo>
                  <a:pt x="3305" y="1144"/>
                </a:lnTo>
                <a:lnTo>
                  <a:pt x="3305" y="1139"/>
                </a:lnTo>
                <a:lnTo>
                  <a:pt x="3312" y="1132"/>
                </a:lnTo>
                <a:lnTo>
                  <a:pt x="3319" y="1127"/>
                </a:lnTo>
                <a:lnTo>
                  <a:pt x="2707" y="1127"/>
                </a:lnTo>
                <a:lnTo>
                  <a:pt x="2707" y="1127"/>
                </a:lnTo>
                <a:close/>
                <a:moveTo>
                  <a:pt x="3338" y="1106"/>
                </a:moveTo>
                <a:lnTo>
                  <a:pt x="3338" y="1106"/>
                </a:lnTo>
                <a:lnTo>
                  <a:pt x="3194" y="1106"/>
                </a:lnTo>
                <a:lnTo>
                  <a:pt x="3189" y="1115"/>
                </a:lnTo>
                <a:lnTo>
                  <a:pt x="3177" y="1123"/>
                </a:lnTo>
                <a:lnTo>
                  <a:pt x="3168" y="1123"/>
                </a:lnTo>
                <a:lnTo>
                  <a:pt x="3161" y="1123"/>
                </a:lnTo>
                <a:lnTo>
                  <a:pt x="3151" y="1118"/>
                </a:lnTo>
                <a:lnTo>
                  <a:pt x="3142" y="1115"/>
                </a:lnTo>
                <a:lnTo>
                  <a:pt x="3135" y="1111"/>
                </a:lnTo>
                <a:lnTo>
                  <a:pt x="3125" y="1106"/>
                </a:lnTo>
                <a:lnTo>
                  <a:pt x="2710" y="1106"/>
                </a:lnTo>
                <a:lnTo>
                  <a:pt x="2707" y="1118"/>
                </a:lnTo>
                <a:lnTo>
                  <a:pt x="2707" y="1127"/>
                </a:lnTo>
                <a:lnTo>
                  <a:pt x="3319" y="1127"/>
                </a:lnTo>
                <a:lnTo>
                  <a:pt x="3322" y="1125"/>
                </a:lnTo>
                <a:lnTo>
                  <a:pt x="3331" y="1115"/>
                </a:lnTo>
                <a:lnTo>
                  <a:pt x="3338" y="1108"/>
                </a:lnTo>
                <a:lnTo>
                  <a:pt x="3338" y="1106"/>
                </a:lnTo>
                <a:lnTo>
                  <a:pt x="3338" y="1106"/>
                </a:lnTo>
                <a:close/>
                <a:moveTo>
                  <a:pt x="3385" y="1106"/>
                </a:moveTo>
                <a:lnTo>
                  <a:pt x="3385" y="1106"/>
                </a:lnTo>
                <a:lnTo>
                  <a:pt x="3373" y="1106"/>
                </a:lnTo>
                <a:lnTo>
                  <a:pt x="3364" y="1108"/>
                </a:lnTo>
                <a:lnTo>
                  <a:pt x="3352" y="1113"/>
                </a:lnTo>
                <a:lnTo>
                  <a:pt x="3338" y="1118"/>
                </a:lnTo>
                <a:lnTo>
                  <a:pt x="3329" y="1127"/>
                </a:lnTo>
                <a:lnTo>
                  <a:pt x="3399" y="1127"/>
                </a:lnTo>
                <a:lnTo>
                  <a:pt x="3399" y="1123"/>
                </a:lnTo>
                <a:lnTo>
                  <a:pt x="3395" y="1113"/>
                </a:lnTo>
                <a:lnTo>
                  <a:pt x="3385" y="1106"/>
                </a:lnTo>
                <a:lnTo>
                  <a:pt x="3385" y="1106"/>
                </a:lnTo>
                <a:close/>
                <a:moveTo>
                  <a:pt x="3378" y="1106"/>
                </a:moveTo>
                <a:lnTo>
                  <a:pt x="3378" y="1106"/>
                </a:lnTo>
                <a:lnTo>
                  <a:pt x="3373" y="1106"/>
                </a:lnTo>
                <a:lnTo>
                  <a:pt x="3385" y="1106"/>
                </a:lnTo>
                <a:lnTo>
                  <a:pt x="3385" y="1106"/>
                </a:lnTo>
                <a:lnTo>
                  <a:pt x="3378" y="1106"/>
                </a:lnTo>
                <a:lnTo>
                  <a:pt x="3378" y="1106"/>
                </a:lnTo>
                <a:close/>
                <a:moveTo>
                  <a:pt x="3218" y="1087"/>
                </a:moveTo>
                <a:lnTo>
                  <a:pt x="3218" y="1087"/>
                </a:lnTo>
                <a:lnTo>
                  <a:pt x="3210" y="1089"/>
                </a:lnTo>
                <a:lnTo>
                  <a:pt x="3199" y="1099"/>
                </a:lnTo>
                <a:lnTo>
                  <a:pt x="3194" y="1106"/>
                </a:lnTo>
                <a:lnTo>
                  <a:pt x="3336" y="1106"/>
                </a:lnTo>
                <a:lnTo>
                  <a:pt x="3338" y="1101"/>
                </a:lnTo>
                <a:lnTo>
                  <a:pt x="3329" y="1099"/>
                </a:lnTo>
                <a:lnTo>
                  <a:pt x="3312" y="1097"/>
                </a:lnTo>
                <a:lnTo>
                  <a:pt x="3296" y="1097"/>
                </a:lnTo>
                <a:lnTo>
                  <a:pt x="3279" y="1099"/>
                </a:lnTo>
                <a:lnTo>
                  <a:pt x="3265" y="1094"/>
                </a:lnTo>
                <a:lnTo>
                  <a:pt x="3248" y="1087"/>
                </a:lnTo>
                <a:lnTo>
                  <a:pt x="3248" y="1087"/>
                </a:lnTo>
                <a:lnTo>
                  <a:pt x="3218" y="1087"/>
                </a:lnTo>
                <a:lnTo>
                  <a:pt x="3218" y="1087"/>
                </a:lnTo>
                <a:close/>
                <a:moveTo>
                  <a:pt x="2717" y="1087"/>
                </a:moveTo>
                <a:lnTo>
                  <a:pt x="2717" y="1087"/>
                </a:lnTo>
                <a:lnTo>
                  <a:pt x="2710" y="1099"/>
                </a:lnTo>
                <a:lnTo>
                  <a:pt x="2710" y="1106"/>
                </a:lnTo>
                <a:lnTo>
                  <a:pt x="3125" y="1106"/>
                </a:lnTo>
                <a:lnTo>
                  <a:pt x="3125" y="1106"/>
                </a:lnTo>
                <a:lnTo>
                  <a:pt x="3118" y="1099"/>
                </a:lnTo>
                <a:lnTo>
                  <a:pt x="3116" y="1099"/>
                </a:lnTo>
                <a:lnTo>
                  <a:pt x="3111" y="1097"/>
                </a:lnTo>
                <a:lnTo>
                  <a:pt x="3102" y="1092"/>
                </a:lnTo>
                <a:lnTo>
                  <a:pt x="3092" y="1089"/>
                </a:lnTo>
                <a:lnTo>
                  <a:pt x="3083" y="1087"/>
                </a:lnTo>
                <a:lnTo>
                  <a:pt x="2717" y="1087"/>
                </a:lnTo>
                <a:lnTo>
                  <a:pt x="2717" y="1087"/>
                </a:lnTo>
                <a:close/>
                <a:moveTo>
                  <a:pt x="3234" y="1082"/>
                </a:moveTo>
                <a:lnTo>
                  <a:pt x="3234" y="1082"/>
                </a:lnTo>
                <a:lnTo>
                  <a:pt x="3222" y="1082"/>
                </a:lnTo>
                <a:lnTo>
                  <a:pt x="3218" y="1087"/>
                </a:lnTo>
                <a:lnTo>
                  <a:pt x="3248" y="1087"/>
                </a:lnTo>
                <a:lnTo>
                  <a:pt x="3234" y="1082"/>
                </a:lnTo>
                <a:lnTo>
                  <a:pt x="3234" y="1082"/>
                </a:lnTo>
                <a:close/>
                <a:moveTo>
                  <a:pt x="2733" y="1068"/>
                </a:moveTo>
                <a:lnTo>
                  <a:pt x="2733" y="1068"/>
                </a:lnTo>
                <a:lnTo>
                  <a:pt x="2731" y="1071"/>
                </a:lnTo>
                <a:lnTo>
                  <a:pt x="2722" y="1080"/>
                </a:lnTo>
                <a:lnTo>
                  <a:pt x="2717" y="1087"/>
                </a:lnTo>
                <a:lnTo>
                  <a:pt x="3083" y="1087"/>
                </a:lnTo>
                <a:lnTo>
                  <a:pt x="3083" y="1087"/>
                </a:lnTo>
                <a:lnTo>
                  <a:pt x="3073" y="1082"/>
                </a:lnTo>
                <a:lnTo>
                  <a:pt x="3064" y="1075"/>
                </a:lnTo>
                <a:lnTo>
                  <a:pt x="3055" y="1068"/>
                </a:lnTo>
                <a:lnTo>
                  <a:pt x="3050" y="1068"/>
                </a:lnTo>
                <a:lnTo>
                  <a:pt x="2733" y="1068"/>
                </a:lnTo>
                <a:lnTo>
                  <a:pt x="2733" y="1068"/>
                </a:lnTo>
                <a:close/>
                <a:moveTo>
                  <a:pt x="2759" y="1047"/>
                </a:moveTo>
                <a:lnTo>
                  <a:pt x="2759" y="1047"/>
                </a:lnTo>
                <a:lnTo>
                  <a:pt x="2750" y="1056"/>
                </a:lnTo>
                <a:lnTo>
                  <a:pt x="2740" y="1061"/>
                </a:lnTo>
                <a:lnTo>
                  <a:pt x="2738" y="1066"/>
                </a:lnTo>
                <a:lnTo>
                  <a:pt x="2733" y="1068"/>
                </a:lnTo>
                <a:lnTo>
                  <a:pt x="3050" y="1068"/>
                </a:lnTo>
                <a:lnTo>
                  <a:pt x="3048" y="1066"/>
                </a:lnTo>
                <a:lnTo>
                  <a:pt x="3045" y="1066"/>
                </a:lnTo>
                <a:lnTo>
                  <a:pt x="3043" y="1063"/>
                </a:lnTo>
                <a:lnTo>
                  <a:pt x="3038" y="1059"/>
                </a:lnTo>
                <a:lnTo>
                  <a:pt x="3038" y="1056"/>
                </a:lnTo>
                <a:lnTo>
                  <a:pt x="3036" y="1054"/>
                </a:lnTo>
                <a:lnTo>
                  <a:pt x="3033" y="1052"/>
                </a:lnTo>
                <a:lnTo>
                  <a:pt x="3036" y="1047"/>
                </a:lnTo>
                <a:lnTo>
                  <a:pt x="2759" y="1047"/>
                </a:lnTo>
                <a:lnTo>
                  <a:pt x="2759" y="1047"/>
                </a:lnTo>
                <a:close/>
                <a:moveTo>
                  <a:pt x="2840" y="1028"/>
                </a:moveTo>
                <a:lnTo>
                  <a:pt x="2840" y="1028"/>
                </a:lnTo>
                <a:lnTo>
                  <a:pt x="2830" y="1030"/>
                </a:lnTo>
                <a:lnTo>
                  <a:pt x="2818" y="1037"/>
                </a:lnTo>
                <a:lnTo>
                  <a:pt x="2811" y="1037"/>
                </a:lnTo>
                <a:lnTo>
                  <a:pt x="2799" y="1035"/>
                </a:lnTo>
                <a:lnTo>
                  <a:pt x="2785" y="1035"/>
                </a:lnTo>
                <a:lnTo>
                  <a:pt x="2771" y="1037"/>
                </a:lnTo>
                <a:lnTo>
                  <a:pt x="2759" y="1047"/>
                </a:lnTo>
                <a:lnTo>
                  <a:pt x="2759" y="1047"/>
                </a:lnTo>
                <a:lnTo>
                  <a:pt x="3036" y="1047"/>
                </a:lnTo>
                <a:lnTo>
                  <a:pt x="3036" y="1047"/>
                </a:lnTo>
                <a:lnTo>
                  <a:pt x="3038" y="1045"/>
                </a:lnTo>
                <a:lnTo>
                  <a:pt x="3040" y="1042"/>
                </a:lnTo>
                <a:lnTo>
                  <a:pt x="3043" y="1042"/>
                </a:lnTo>
                <a:lnTo>
                  <a:pt x="3045" y="1040"/>
                </a:lnTo>
                <a:lnTo>
                  <a:pt x="3050" y="1040"/>
                </a:lnTo>
                <a:lnTo>
                  <a:pt x="3050" y="1040"/>
                </a:lnTo>
                <a:lnTo>
                  <a:pt x="3052" y="1040"/>
                </a:lnTo>
                <a:lnTo>
                  <a:pt x="3052" y="1040"/>
                </a:lnTo>
                <a:lnTo>
                  <a:pt x="3052" y="1035"/>
                </a:lnTo>
                <a:lnTo>
                  <a:pt x="3052" y="1030"/>
                </a:lnTo>
                <a:lnTo>
                  <a:pt x="3052" y="1028"/>
                </a:lnTo>
                <a:lnTo>
                  <a:pt x="2840" y="1028"/>
                </a:lnTo>
                <a:lnTo>
                  <a:pt x="2840" y="1028"/>
                </a:lnTo>
                <a:close/>
                <a:moveTo>
                  <a:pt x="2885" y="1009"/>
                </a:moveTo>
                <a:lnTo>
                  <a:pt x="2885" y="1009"/>
                </a:lnTo>
                <a:lnTo>
                  <a:pt x="2873" y="1014"/>
                </a:lnTo>
                <a:lnTo>
                  <a:pt x="2861" y="1019"/>
                </a:lnTo>
                <a:lnTo>
                  <a:pt x="2844" y="1026"/>
                </a:lnTo>
                <a:lnTo>
                  <a:pt x="2840" y="1028"/>
                </a:lnTo>
                <a:lnTo>
                  <a:pt x="3052" y="1028"/>
                </a:lnTo>
                <a:lnTo>
                  <a:pt x="3050" y="1026"/>
                </a:lnTo>
                <a:lnTo>
                  <a:pt x="3050" y="1014"/>
                </a:lnTo>
                <a:lnTo>
                  <a:pt x="3045" y="1009"/>
                </a:lnTo>
                <a:lnTo>
                  <a:pt x="2885" y="1009"/>
                </a:lnTo>
                <a:lnTo>
                  <a:pt x="2885" y="1009"/>
                </a:lnTo>
                <a:close/>
                <a:moveTo>
                  <a:pt x="3022" y="988"/>
                </a:moveTo>
                <a:lnTo>
                  <a:pt x="3022" y="988"/>
                </a:lnTo>
                <a:lnTo>
                  <a:pt x="3010" y="990"/>
                </a:lnTo>
                <a:lnTo>
                  <a:pt x="3005" y="993"/>
                </a:lnTo>
                <a:lnTo>
                  <a:pt x="2996" y="993"/>
                </a:lnTo>
                <a:lnTo>
                  <a:pt x="2979" y="995"/>
                </a:lnTo>
                <a:lnTo>
                  <a:pt x="2960" y="995"/>
                </a:lnTo>
                <a:lnTo>
                  <a:pt x="2941" y="995"/>
                </a:lnTo>
                <a:lnTo>
                  <a:pt x="2927" y="995"/>
                </a:lnTo>
                <a:lnTo>
                  <a:pt x="2920" y="995"/>
                </a:lnTo>
                <a:lnTo>
                  <a:pt x="2913" y="997"/>
                </a:lnTo>
                <a:lnTo>
                  <a:pt x="2901" y="1002"/>
                </a:lnTo>
                <a:lnTo>
                  <a:pt x="2885" y="1009"/>
                </a:lnTo>
                <a:lnTo>
                  <a:pt x="2885" y="1009"/>
                </a:lnTo>
                <a:lnTo>
                  <a:pt x="3048" y="1009"/>
                </a:lnTo>
                <a:lnTo>
                  <a:pt x="3040" y="997"/>
                </a:lnTo>
                <a:lnTo>
                  <a:pt x="3033" y="990"/>
                </a:lnTo>
                <a:lnTo>
                  <a:pt x="3022" y="988"/>
                </a:lnTo>
                <a:lnTo>
                  <a:pt x="3022" y="988"/>
                </a:lnTo>
                <a:lnTo>
                  <a:pt x="3022" y="988"/>
                </a:lnTo>
                <a:close/>
                <a:moveTo>
                  <a:pt x="3022" y="988"/>
                </a:moveTo>
                <a:lnTo>
                  <a:pt x="3022" y="988"/>
                </a:lnTo>
                <a:lnTo>
                  <a:pt x="3022" y="988"/>
                </a:lnTo>
                <a:lnTo>
                  <a:pt x="3022" y="988"/>
                </a:lnTo>
                <a:lnTo>
                  <a:pt x="3022" y="988"/>
                </a:lnTo>
                <a:lnTo>
                  <a:pt x="3022" y="988"/>
                </a:lnTo>
                <a:close/>
                <a:moveTo>
                  <a:pt x="3614" y="2193"/>
                </a:moveTo>
                <a:lnTo>
                  <a:pt x="3614" y="2195"/>
                </a:lnTo>
                <a:lnTo>
                  <a:pt x="3614" y="2195"/>
                </a:lnTo>
                <a:lnTo>
                  <a:pt x="3614" y="2193"/>
                </a:lnTo>
                <a:lnTo>
                  <a:pt x="3614" y="2193"/>
                </a:lnTo>
                <a:lnTo>
                  <a:pt x="3614" y="2193"/>
                </a:lnTo>
                <a:close/>
                <a:moveTo>
                  <a:pt x="3588" y="2174"/>
                </a:moveTo>
                <a:lnTo>
                  <a:pt x="3588" y="2174"/>
                </a:lnTo>
                <a:lnTo>
                  <a:pt x="3588" y="2176"/>
                </a:lnTo>
                <a:lnTo>
                  <a:pt x="3591" y="2183"/>
                </a:lnTo>
                <a:lnTo>
                  <a:pt x="3596" y="2188"/>
                </a:lnTo>
                <a:lnTo>
                  <a:pt x="3600" y="2190"/>
                </a:lnTo>
                <a:lnTo>
                  <a:pt x="3605" y="2190"/>
                </a:lnTo>
                <a:lnTo>
                  <a:pt x="3614" y="2193"/>
                </a:lnTo>
                <a:lnTo>
                  <a:pt x="3614" y="2193"/>
                </a:lnTo>
                <a:lnTo>
                  <a:pt x="3629" y="2190"/>
                </a:lnTo>
                <a:lnTo>
                  <a:pt x="3640" y="2181"/>
                </a:lnTo>
                <a:lnTo>
                  <a:pt x="3645" y="2174"/>
                </a:lnTo>
                <a:lnTo>
                  <a:pt x="3588" y="2174"/>
                </a:lnTo>
                <a:lnTo>
                  <a:pt x="3588" y="2174"/>
                </a:lnTo>
                <a:close/>
                <a:moveTo>
                  <a:pt x="3588" y="2153"/>
                </a:moveTo>
                <a:lnTo>
                  <a:pt x="3588" y="2153"/>
                </a:lnTo>
                <a:lnTo>
                  <a:pt x="3588" y="2162"/>
                </a:lnTo>
                <a:lnTo>
                  <a:pt x="3588" y="2171"/>
                </a:lnTo>
                <a:lnTo>
                  <a:pt x="3588" y="2174"/>
                </a:lnTo>
                <a:lnTo>
                  <a:pt x="3645" y="2174"/>
                </a:lnTo>
                <a:lnTo>
                  <a:pt x="3647" y="2162"/>
                </a:lnTo>
                <a:lnTo>
                  <a:pt x="3650" y="2153"/>
                </a:lnTo>
                <a:lnTo>
                  <a:pt x="3588" y="2153"/>
                </a:lnTo>
                <a:lnTo>
                  <a:pt x="3588" y="2153"/>
                </a:lnTo>
                <a:close/>
                <a:moveTo>
                  <a:pt x="3586" y="2134"/>
                </a:moveTo>
                <a:lnTo>
                  <a:pt x="3586" y="2134"/>
                </a:lnTo>
                <a:lnTo>
                  <a:pt x="3586" y="2138"/>
                </a:lnTo>
                <a:lnTo>
                  <a:pt x="3588" y="2153"/>
                </a:lnTo>
                <a:lnTo>
                  <a:pt x="3588" y="2153"/>
                </a:lnTo>
                <a:lnTo>
                  <a:pt x="3650" y="2153"/>
                </a:lnTo>
                <a:lnTo>
                  <a:pt x="3655" y="2141"/>
                </a:lnTo>
                <a:lnTo>
                  <a:pt x="3657" y="2134"/>
                </a:lnTo>
                <a:lnTo>
                  <a:pt x="3586" y="2134"/>
                </a:lnTo>
                <a:lnTo>
                  <a:pt x="3586" y="2134"/>
                </a:lnTo>
                <a:close/>
                <a:moveTo>
                  <a:pt x="3581" y="2112"/>
                </a:moveTo>
                <a:lnTo>
                  <a:pt x="3581" y="2112"/>
                </a:lnTo>
                <a:lnTo>
                  <a:pt x="3581" y="2124"/>
                </a:lnTo>
                <a:lnTo>
                  <a:pt x="3586" y="2134"/>
                </a:lnTo>
                <a:lnTo>
                  <a:pt x="3657" y="2134"/>
                </a:lnTo>
                <a:lnTo>
                  <a:pt x="3659" y="2122"/>
                </a:lnTo>
                <a:lnTo>
                  <a:pt x="3664" y="2112"/>
                </a:lnTo>
                <a:lnTo>
                  <a:pt x="3581" y="2112"/>
                </a:lnTo>
                <a:lnTo>
                  <a:pt x="3581" y="2112"/>
                </a:lnTo>
                <a:close/>
                <a:moveTo>
                  <a:pt x="3586" y="2093"/>
                </a:moveTo>
                <a:lnTo>
                  <a:pt x="3586" y="2093"/>
                </a:lnTo>
                <a:lnTo>
                  <a:pt x="3584" y="2101"/>
                </a:lnTo>
                <a:lnTo>
                  <a:pt x="3581" y="2110"/>
                </a:lnTo>
                <a:lnTo>
                  <a:pt x="3581" y="2112"/>
                </a:lnTo>
                <a:lnTo>
                  <a:pt x="3662" y="2112"/>
                </a:lnTo>
                <a:lnTo>
                  <a:pt x="3666" y="2103"/>
                </a:lnTo>
                <a:lnTo>
                  <a:pt x="3671" y="2093"/>
                </a:lnTo>
                <a:lnTo>
                  <a:pt x="3586" y="2093"/>
                </a:lnTo>
                <a:lnTo>
                  <a:pt x="3586" y="2093"/>
                </a:lnTo>
                <a:close/>
                <a:moveTo>
                  <a:pt x="3591" y="2075"/>
                </a:moveTo>
                <a:lnTo>
                  <a:pt x="3591" y="2075"/>
                </a:lnTo>
                <a:lnTo>
                  <a:pt x="3591" y="2086"/>
                </a:lnTo>
                <a:lnTo>
                  <a:pt x="3588" y="2093"/>
                </a:lnTo>
                <a:lnTo>
                  <a:pt x="3671" y="2093"/>
                </a:lnTo>
                <a:lnTo>
                  <a:pt x="3673" y="2086"/>
                </a:lnTo>
                <a:lnTo>
                  <a:pt x="3676" y="2075"/>
                </a:lnTo>
                <a:lnTo>
                  <a:pt x="3591" y="2075"/>
                </a:lnTo>
                <a:lnTo>
                  <a:pt x="3591" y="2075"/>
                </a:lnTo>
                <a:close/>
                <a:moveTo>
                  <a:pt x="3588" y="2053"/>
                </a:moveTo>
                <a:lnTo>
                  <a:pt x="3588" y="2053"/>
                </a:lnTo>
                <a:lnTo>
                  <a:pt x="3591" y="2065"/>
                </a:lnTo>
                <a:lnTo>
                  <a:pt x="3591" y="2075"/>
                </a:lnTo>
                <a:lnTo>
                  <a:pt x="3676" y="2075"/>
                </a:lnTo>
                <a:lnTo>
                  <a:pt x="3678" y="2067"/>
                </a:lnTo>
                <a:lnTo>
                  <a:pt x="3681" y="2053"/>
                </a:lnTo>
                <a:lnTo>
                  <a:pt x="3588" y="2053"/>
                </a:lnTo>
                <a:lnTo>
                  <a:pt x="3588" y="2053"/>
                </a:lnTo>
                <a:close/>
                <a:moveTo>
                  <a:pt x="3584" y="2034"/>
                </a:moveTo>
                <a:lnTo>
                  <a:pt x="3584" y="2034"/>
                </a:lnTo>
                <a:lnTo>
                  <a:pt x="3586" y="2041"/>
                </a:lnTo>
                <a:lnTo>
                  <a:pt x="3588" y="2053"/>
                </a:lnTo>
                <a:lnTo>
                  <a:pt x="3681" y="2053"/>
                </a:lnTo>
                <a:lnTo>
                  <a:pt x="3683" y="2051"/>
                </a:lnTo>
                <a:lnTo>
                  <a:pt x="3685" y="2039"/>
                </a:lnTo>
                <a:lnTo>
                  <a:pt x="3685" y="2034"/>
                </a:lnTo>
                <a:lnTo>
                  <a:pt x="3584" y="2034"/>
                </a:lnTo>
                <a:lnTo>
                  <a:pt x="3584" y="2034"/>
                </a:lnTo>
                <a:close/>
                <a:moveTo>
                  <a:pt x="3593" y="2015"/>
                </a:moveTo>
                <a:lnTo>
                  <a:pt x="3593" y="2015"/>
                </a:lnTo>
                <a:lnTo>
                  <a:pt x="3588" y="2018"/>
                </a:lnTo>
                <a:lnTo>
                  <a:pt x="3584" y="2030"/>
                </a:lnTo>
                <a:lnTo>
                  <a:pt x="3584" y="2034"/>
                </a:lnTo>
                <a:lnTo>
                  <a:pt x="3685" y="2034"/>
                </a:lnTo>
                <a:lnTo>
                  <a:pt x="3690" y="2030"/>
                </a:lnTo>
                <a:lnTo>
                  <a:pt x="3692" y="2015"/>
                </a:lnTo>
                <a:lnTo>
                  <a:pt x="3593" y="2015"/>
                </a:lnTo>
                <a:lnTo>
                  <a:pt x="3593" y="2015"/>
                </a:lnTo>
                <a:close/>
                <a:moveTo>
                  <a:pt x="3629" y="1997"/>
                </a:moveTo>
                <a:lnTo>
                  <a:pt x="3629" y="1997"/>
                </a:lnTo>
                <a:lnTo>
                  <a:pt x="3626" y="1999"/>
                </a:lnTo>
                <a:lnTo>
                  <a:pt x="3617" y="2004"/>
                </a:lnTo>
                <a:lnTo>
                  <a:pt x="3612" y="2006"/>
                </a:lnTo>
                <a:lnTo>
                  <a:pt x="3605" y="2006"/>
                </a:lnTo>
                <a:lnTo>
                  <a:pt x="3598" y="2011"/>
                </a:lnTo>
                <a:lnTo>
                  <a:pt x="3591" y="2015"/>
                </a:lnTo>
                <a:lnTo>
                  <a:pt x="3692" y="2015"/>
                </a:lnTo>
                <a:lnTo>
                  <a:pt x="3692" y="2013"/>
                </a:lnTo>
                <a:lnTo>
                  <a:pt x="3697" y="1997"/>
                </a:lnTo>
                <a:lnTo>
                  <a:pt x="3697" y="1997"/>
                </a:lnTo>
                <a:lnTo>
                  <a:pt x="3629" y="1997"/>
                </a:lnTo>
                <a:lnTo>
                  <a:pt x="3629" y="1997"/>
                </a:lnTo>
                <a:close/>
                <a:moveTo>
                  <a:pt x="3647" y="1975"/>
                </a:moveTo>
                <a:lnTo>
                  <a:pt x="3647" y="1975"/>
                </a:lnTo>
                <a:lnTo>
                  <a:pt x="3647" y="1975"/>
                </a:lnTo>
                <a:lnTo>
                  <a:pt x="3636" y="1987"/>
                </a:lnTo>
                <a:lnTo>
                  <a:pt x="3629" y="1997"/>
                </a:lnTo>
                <a:lnTo>
                  <a:pt x="3697" y="1997"/>
                </a:lnTo>
                <a:lnTo>
                  <a:pt x="3697" y="1980"/>
                </a:lnTo>
                <a:lnTo>
                  <a:pt x="3697" y="1975"/>
                </a:lnTo>
                <a:lnTo>
                  <a:pt x="3647" y="1975"/>
                </a:lnTo>
                <a:lnTo>
                  <a:pt x="3647" y="1975"/>
                </a:lnTo>
                <a:close/>
                <a:moveTo>
                  <a:pt x="3659" y="1956"/>
                </a:moveTo>
                <a:lnTo>
                  <a:pt x="3659" y="1956"/>
                </a:lnTo>
                <a:lnTo>
                  <a:pt x="3655" y="1964"/>
                </a:lnTo>
                <a:lnTo>
                  <a:pt x="3647" y="1975"/>
                </a:lnTo>
                <a:lnTo>
                  <a:pt x="3697" y="1975"/>
                </a:lnTo>
                <a:lnTo>
                  <a:pt x="3692" y="1961"/>
                </a:lnTo>
                <a:lnTo>
                  <a:pt x="3692" y="1956"/>
                </a:lnTo>
                <a:lnTo>
                  <a:pt x="3659" y="1956"/>
                </a:lnTo>
                <a:lnTo>
                  <a:pt x="3659" y="1956"/>
                </a:lnTo>
                <a:close/>
                <a:moveTo>
                  <a:pt x="3681" y="1938"/>
                </a:moveTo>
                <a:lnTo>
                  <a:pt x="3681" y="1938"/>
                </a:lnTo>
                <a:lnTo>
                  <a:pt x="3671" y="1938"/>
                </a:lnTo>
                <a:lnTo>
                  <a:pt x="3664" y="1942"/>
                </a:lnTo>
                <a:lnTo>
                  <a:pt x="3659" y="1954"/>
                </a:lnTo>
                <a:lnTo>
                  <a:pt x="3657" y="1956"/>
                </a:lnTo>
                <a:lnTo>
                  <a:pt x="3692" y="1956"/>
                </a:lnTo>
                <a:lnTo>
                  <a:pt x="3688" y="1947"/>
                </a:lnTo>
                <a:lnTo>
                  <a:pt x="3681" y="1938"/>
                </a:lnTo>
                <a:lnTo>
                  <a:pt x="3681" y="1938"/>
                </a:lnTo>
                <a:close/>
                <a:moveTo>
                  <a:pt x="4174" y="1567"/>
                </a:moveTo>
                <a:lnTo>
                  <a:pt x="4174" y="1567"/>
                </a:lnTo>
                <a:lnTo>
                  <a:pt x="4174" y="1571"/>
                </a:lnTo>
                <a:lnTo>
                  <a:pt x="4179" y="1583"/>
                </a:lnTo>
                <a:lnTo>
                  <a:pt x="4184" y="1590"/>
                </a:lnTo>
                <a:lnTo>
                  <a:pt x="4193" y="1590"/>
                </a:lnTo>
                <a:lnTo>
                  <a:pt x="4200" y="1583"/>
                </a:lnTo>
                <a:lnTo>
                  <a:pt x="4205" y="1574"/>
                </a:lnTo>
                <a:lnTo>
                  <a:pt x="4207" y="1567"/>
                </a:lnTo>
                <a:lnTo>
                  <a:pt x="4174" y="1567"/>
                </a:lnTo>
                <a:lnTo>
                  <a:pt x="4174" y="1567"/>
                </a:lnTo>
                <a:close/>
                <a:moveTo>
                  <a:pt x="4177" y="1545"/>
                </a:moveTo>
                <a:lnTo>
                  <a:pt x="4177" y="1545"/>
                </a:lnTo>
                <a:lnTo>
                  <a:pt x="4174" y="1555"/>
                </a:lnTo>
                <a:lnTo>
                  <a:pt x="4174" y="1567"/>
                </a:lnTo>
                <a:lnTo>
                  <a:pt x="4207" y="1567"/>
                </a:lnTo>
                <a:lnTo>
                  <a:pt x="4207" y="1562"/>
                </a:lnTo>
                <a:lnTo>
                  <a:pt x="4207" y="1562"/>
                </a:lnTo>
                <a:lnTo>
                  <a:pt x="4205" y="1555"/>
                </a:lnTo>
                <a:lnTo>
                  <a:pt x="4203" y="1552"/>
                </a:lnTo>
                <a:lnTo>
                  <a:pt x="4200" y="1545"/>
                </a:lnTo>
                <a:lnTo>
                  <a:pt x="4200" y="1545"/>
                </a:lnTo>
                <a:lnTo>
                  <a:pt x="4177" y="1545"/>
                </a:lnTo>
                <a:lnTo>
                  <a:pt x="4177" y="1545"/>
                </a:lnTo>
                <a:close/>
                <a:moveTo>
                  <a:pt x="4188" y="1522"/>
                </a:moveTo>
                <a:lnTo>
                  <a:pt x="4188" y="1522"/>
                </a:lnTo>
                <a:lnTo>
                  <a:pt x="4186" y="1524"/>
                </a:lnTo>
                <a:lnTo>
                  <a:pt x="4181" y="1529"/>
                </a:lnTo>
                <a:lnTo>
                  <a:pt x="4177" y="1541"/>
                </a:lnTo>
                <a:lnTo>
                  <a:pt x="4177" y="1545"/>
                </a:lnTo>
                <a:lnTo>
                  <a:pt x="4200" y="1545"/>
                </a:lnTo>
                <a:lnTo>
                  <a:pt x="4200" y="1543"/>
                </a:lnTo>
                <a:lnTo>
                  <a:pt x="4198" y="1536"/>
                </a:lnTo>
                <a:lnTo>
                  <a:pt x="4195" y="1531"/>
                </a:lnTo>
                <a:lnTo>
                  <a:pt x="4193" y="1526"/>
                </a:lnTo>
                <a:lnTo>
                  <a:pt x="4193" y="1524"/>
                </a:lnTo>
                <a:lnTo>
                  <a:pt x="4188" y="1522"/>
                </a:lnTo>
                <a:lnTo>
                  <a:pt x="4188" y="1522"/>
                </a:lnTo>
                <a:close/>
                <a:moveTo>
                  <a:pt x="3000" y="941"/>
                </a:moveTo>
                <a:lnTo>
                  <a:pt x="3000" y="941"/>
                </a:lnTo>
                <a:lnTo>
                  <a:pt x="3000" y="945"/>
                </a:lnTo>
                <a:lnTo>
                  <a:pt x="3000" y="945"/>
                </a:lnTo>
                <a:lnTo>
                  <a:pt x="3000" y="950"/>
                </a:lnTo>
                <a:lnTo>
                  <a:pt x="3003" y="955"/>
                </a:lnTo>
                <a:lnTo>
                  <a:pt x="3007" y="957"/>
                </a:lnTo>
                <a:lnTo>
                  <a:pt x="3012" y="960"/>
                </a:lnTo>
                <a:lnTo>
                  <a:pt x="3017" y="957"/>
                </a:lnTo>
                <a:lnTo>
                  <a:pt x="3022" y="955"/>
                </a:lnTo>
                <a:lnTo>
                  <a:pt x="3026" y="950"/>
                </a:lnTo>
                <a:lnTo>
                  <a:pt x="3029" y="945"/>
                </a:lnTo>
                <a:lnTo>
                  <a:pt x="3029" y="941"/>
                </a:lnTo>
                <a:lnTo>
                  <a:pt x="3000" y="941"/>
                </a:lnTo>
                <a:lnTo>
                  <a:pt x="3000" y="941"/>
                </a:lnTo>
                <a:close/>
                <a:moveTo>
                  <a:pt x="3014" y="924"/>
                </a:moveTo>
                <a:lnTo>
                  <a:pt x="3014" y="924"/>
                </a:lnTo>
                <a:lnTo>
                  <a:pt x="3007" y="924"/>
                </a:lnTo>
                <a:lnTo>
                  <a:pt x="3005" y="926"/>
                </a:lnTo>
                <a:lnTo>
                  <a:pt x="3003" y="934"/>
                </a:lnTo>
                <a:lnTo>
                  <a:pt x="3000" y="938"/>
                </a:lnTo>
                <a:lnTo>
                  <a:pt x="3000" y="941"/>
                </a:lnTo>
                <a:lnTo>
                  <a:pt x="3029" y="941"/>
                </a:lnTo>
                <a:lnTo>
                  <a:pt x="3029" y="938"/>
                </a:lnTo>
                <a:lnTo>
                  <a:pt x="3026" y="936"/>
                </a:lnTo>
                <a:lnTo>
                  <a:pt x="3024" y="929"/>
                </a:lnTo>
                <a:lnTo>
                  <a:pt x="3022" y="924"/>
                </a:lnTo>
                <a:lnTo>
                  <a:pt x="3017" y="924"/>
                </a:lnTo>
                <a:lnTo>
                  <a:pt x="3014" y="924"/>
                </a:lnTo>
                <a:lnTo>
                  <a:pt x="3014" y="924"/>
                </a:lnTo>
                <a:lnTo>
                  <a:pt x="3014" y="924"/>
                </a:lnTo>
                <a:close/>
                <a:moveTo>
                  <a:pt x="3014" y="924"/>
                </a:moveTo>
                <a:lnTo>
                  <a:pt x="3014" y="924"/>
                </a:lnTo>
                <a:lnTo>
                  <a:pt x="3014" y="924"/>
                </a:lnTo>
                <a:lnTo>
                  <a:pt x="3014" y="924"/>
                </a:lnTo>
                <a:lnTo>
                  <a:pt x="3014" y="924"/>
                </a:lnTo>
                <a:lnTo>
                  <a:pt x="3014" y="924"/>
                </a:lnTo>
                <a:close/>
                <a:moveTo>
                  <a:pt x="2922" y="948"/>
                </a:moveTo>
                <a:lnTo>
                  <a:pt x="2922" y="948"/>
                </a:lnTo>
                <a:lnTo>
                  <a:pt x="2908" y="948"/>
                </a:lnTo>
                <a:lnTo>
                  <a:pt x="2908" y="948"/>
                </a:lnTo>
                <a:lnTo>
                  <a:pt x="2908" y="950"/>
                </a:lnTo>
                <a:lnTo>
                  <a:pt x="2908" y="952"/>
                </a:lnTo>
                <a:lnTo>
                  <a:pt x="2913" y="955"/>
                </a:lnTo>
                <a:lnTo>
                  <a:pt x="2915" y="955"/>
                </a:lnTo>
                <a:lnTo>
                  <a:pt x="2918" y="955"/>
                </a:lnTo>
                <a:lnTo>
                  <a:pt x="2920" y="952"/>
                </a:lnTo>
                <a:lnTo>
                  <a:pt x="2922" y="950"/>
                </a:lnTo>
                <a:lnTo>
                  <a:pt x="2922" y="948"/>
                </a:lnTo>
                <a:lnTo>
                  <a:pt x="2922" y="948"/>
                </a:lnTo>
                <a:lnTo>
                  <a:pt x="2922" y="948"/>
                </a:lnTo>
                <a:close/>
                <a:moveTo>
                  <a:pt x="2918" y="938"/>
                </a:moveTo>
                <a:lnTo>
                  <a:pt x="2918" y="938"/>
                </a:lnTo>
                <a:lnTo>
                  <a:pt x="2915" y="938"/>
                </a:lnTo>
                <a:lnTo>
                  <a:pt x="2913" y="943"/>
                </a:lnTo>
                <a:lnTo>
                  <a:pt x="2908" y="948"/>
                </a:lnTo>
                <a:lnTo>
                  <a:pt x="2922" y="948"/>
                </a:lnTo>
                <a:lnTo>
                  <a:pt x="2922" y="943"/>
                </a:lnTo>
                <a:lnTo>
                  <a:pt x="2922" y="941"/>
                </a:lnTo>
                <a:lnTo>
                  <a:pt x="2920" y="938"/>
                </a:lnTo>
                <a:lnTo>
                  <a:pt x="2918" y="938"/>
                </a:lnTo>
                <a:lnTo>
                  <a:pt x="2918" y="938"/>
                </a:lnTo>
                <a:close/>
                <a:moveTo>
                  <a:pt x="3083" y="990"/>
                </a:moveTo>
                <a:lnTo>
                  <a:pt x="3083" y="990"/>
                </a:lnTo>
                <a:lnTo>
                  <a:pt x="3085" y="993"/>
                </a:lnTo>
                <a:lnTo>
                  <a:pt x="3090" y="993"/>
                </a:lnTo>
                <a:lnTo>
                  <a:pt x="3095" y="995"/>
                </a:lnTo>
                <a:lnTo>
                  <a:pt x="3097" y="1000"/>
                </a:lnTo>
                <a:lnTo>
                  <a:pt x="3104" y="1004"/>
                </a:lnTo>
                <a:lnTo>
                  <a:pt x="3107" y="1007"/>
                </a:lnTo>
                <a:lnTo>
                  <a:pt x="3109" y="1009"/>
                </a:lnTo>
                <a:lnTo>
                  <a:pt x="3114" y="1009"/>
                </a:lnTo>
                <a:lnTo>
                  <a:pt x="3116" y="1007"/>
                </a:lnTo>
                <a:lnTo>
                  <a:pt x="3121" y="1007"/>
                </a:lnTo>
                <a:lnTo>
                  <a:pt x="3123" y="1004"/>
                </a:lnTo>
                <a:lnTo>
                  <a:pt x="3125" y="1000"/>
                </a:lnTo>
                <a:lnTo>
                  <a:pt x="3128" y="995"/>
                </a:lnTo>
                <a:lnTo>
                  <a:pt x="3125" y="993"/>
                </a:lnTo>
                <a:lnTo>
                  <a:pt x="3125" y="990"/>
                </a:lnTo>
                <a:lnTo>
                  <a:pt x="3083" y="990"/>
                </a:lnTo>
                <a:lnTo>
                  <a:pt x="3083" y="990"/>
                </a:lnTo>
                <a:close/>
                <a:moveTo>
                  <a:pt x="3085" y="974"/>
                </a:moveTo>
                <a:lnTo>
                  <a:pt x="3085" y="974"/>
                </a:lnTo>
                <a:lnTo>
                  <a:pt x="3085" y="974"/>
                </a:lnTo>
                <a:lnTo>
                  <a:pt x="3073" y="976"/>
                </a:lnTo>
                <a:lnTo>
                  <a:pt x="3073" y="978"/>
                </a:lnTo>
                <a:lnTo>
                  <a:pt x="3073" y="978"/>
                </a:lnTo>
                <a:lnTo>
                  <a:pt x="3073" y="981"/>
                </a:lnTo>
                <a:lnTo>
                  <a:pt x="3076" y="981"/>
                </a:lnTo>
                <a:lnTo>
                  <a:pt x="3078" y="986"/>
                </a:lnTo>
                <a:lnTo>
                  <a:pt x="3083" y="988"/>
                </a:lnTo>
                <a:lnTo>
                  <a:pt x="3085" y="990"/>
                </a:lnTo>
                <a:lnTo>
                  <a:pt x="3125" y="990"/>
                </a:lnTo>
                <a:lnTo>
                  <a:pt x="3121" y="986"/>
                </a:lnTo>
                <a:lnTo>
                  <a:pt x="3118" y="981"/>
                </a:lnTo>
                <a:lnTo>
                  <a:pt x="3114" y="978"/>
                </a:lnTo>
                <a:lnTo>
                  <a:pt x="3109" y="976"/>
                </a:lnTo>
                <a:lnTo>
                  <a:pt x="3107" y="976"/>
                </a:lnTo>
                <a:lnTo>
                  <a:pt x="3104" y="976"/>
                </a:lnTo>
                <a:lnTo>
                  <a:pt x="3095" y="974"/>
                </a:lnTo>
                <a:lnTo>
                  <a:pt x="3085" y="974"/>
                </a:lnTo>
                <a:lnTo>
                  <a:pt x="3085" y="974"/>
                </a:lnTo>
                <a:close/>
                <a:moveTo>
                  <a:pt x="3083" y="974"/>
                </a:moveTo>
                <a:lnTo>
                  <a:pt x="3083" y="976"/>
                </a:lnTo>
                <a:lnTo>
                  <a:pt x="3085" y="976"/>
                </a:lnTo>
                <a:lnTo>
                  <a:pt x="3085" y="974"/>
                </a:lnTo>
                <a:lnTo>
                  <a:pt x="3083" y="974"/>
                </a:lnTo>
                <a:lnTo>
                  <a:pt x="3083" y="974"/>
                </a:lnTo>
                <a:close/>
                <a:moveTo>
                  <a:pt x="2762" y="712"/>
                </a:moveTo>
                <a:lnTo>
                  <a:pt x="2762" y="712"/>
                </a:lnTo>
                <a:lnTo>
                  <a:pt x="2703" y="712"/>
                </a:lnTo>
                <a:lnTo>
                  <a:pt x="2703" y="712"/>
                </a:lnTo>
                <a:lnTo>
                  <a:pt x="2703" y="716"/>
                </a:lnTo>
                <a:lnTo>
                  <a:pt x="2703" y="721"/>
                </a:lnTo>
                <a:lnTo>
                  <a:pt x="2705" y="723"/>
                </a:lnTo>
                <a:lnTo>
                  <a:pt x="2710" y="728"/>
                </a:lnTo>
                <a:lnTo>
                  <a:pt x="2712" y="730"/>
                </a:lnTo>
                <a:lnTo>
                  <a:pt x="2717" y="733"/>
                </a:lnTo>
                <a:lnTo>
                  <a:pt x="2729" y="730"/>
                </a:lnTo>
                <a:lnTo>
                  <a:pt x="2740" y="723"/>
                </a:lnTo>
                <a:lnTo>
                  <a:pt x="2750" y="719"/>
                </a:lnTo>
                <a:lnTo>
                  <a:pt x="2755" y="716"/>
                </a:lnTo>
                <a:lnTo>
                  <a:pt x="2759" y="712"/>
                </a:lnTo>
                <a:lnTo>
                  <a:pt x="2762" y="712"/>
                </a:lnTo>
                <a:lnTo>
                  <a:pt x="2762" y="712"/>
                </a:lnTo>
                <a:close/>
                <a:moveTo>
                  <a:pt x="2707" y="693"/>
                </a:moveTo>
                <a:lnTo>
                  <a:pt x="2707" y="693"/>
                </a:lnTo>
                <a:lnTo>
                  <a:pt x="2707" y="693"/>
                </a:lnTo>
                <a:lnTo>
                  <a:pt x="2710" y="695"/>
                </a:lnTo>
                <a:lnTo>
                  <a:pt x="2710" y="700"/>
                </a:lnTo>
                <a:lnTo>
                  <a:pt x="2707" y="704"/>
                </a:lnTo>
                <a:lnTo>
                  <a:pt x="2703" y="704"/>
                </a:lnTo>
                <a:lnTo>
                  <a:pt x="2703" y="709"/>
                </a:lnTo>
                <a:lnTo>
                  <a:pt x="2703" y="712"/>
                </a:lnTo>
                <a:lnTo>
                  <a:pt x="2762" y="712"/>
                </a:lnTo>
                <a:lnTo>
                  <a:pt x="2764" y="709"/>
                </a:lnTo>
                <a:lnTo>
                  <a:pt x="2771" y="704"/>
                </a:lnTo>
                <a:lnTo>
                  <a:pt x="2774" y="697"/>
                </a:lnTo>
                <a:lnTo>
                  <a:pt x="2774" y="693"/>
                </a:lnTo>
                <a:lnTo>
                  <a:pt x="2707" y="693"/>
                </a:lnTo>
                <a:lnTo>
                  <a:pt x="2707" y="693"/>
                </a:lnTo>
                <a:close/>
                <a:moveTo>
                  <a:pt x="2774" y="669"/>
                </a:moveTo>
                <a:lnTo>
                  <a:pt x="2774" y="669"/>
                </a:lnTo>
                <a:lnTo>
                  <a:pt x="2710" y="669"/>
                </a:lnTo>
                <a:lnTo>
                  <a:pt x="2707" y="671"/>
                </a:lnTo>
                <a:lnTo>
                  <a:pt x="2705" y="674"/>
                </a:lnTo>
                <a:lnTo>
                  <a:pt x="2705" y="678"/>
                </a:lnTo>
                <a:lnTo>
                  <a:pt x="2705" y="681"/>
                </a:lnTo>
                <a:lnTo>
                  <a:pt x="2705" y="688"/>
                </a:lnTo>
                <a:lnTo>
                  <a:pt x="2707" y="693"/>
                </a:lnTo>
                <a:lnTo>
                  <a:pt x="2774" y="693"/>
                </a:lnTo>
                <a:lnTo>
                  <a:pt x="2774" y="688"/>
                </a:lnTo>
                <a:lnTo>
                  <a:pt x="2774" y="671"/>
                </a:lnTo>
                <a:lnTo>
                  <a:pt x="2774" y="669"/>
                </a:lnTo>
                <a:lnTo>
                  <a:pt x="2774" y="669"/>
                </a:lnTo>
                <a:close/>
                <a:moveTo>
                  <a:pt x="2748" y="648"/>
                </a:moveTo>
                <a:lnTo>
                  <a:pt x="2748" y="648"/>
                </a:lnTo>
                <a:lnTo>
                  <a:pt x="2743" y="650"/>
                </a:lnTo>
                <a:lnTo>
                  <a:pt x="2738" y="650"/>
                </a:lnTo>
                <a:lnTo>
                  <a:pt x="2733" y="655"/>
                </a:lnTo>
                <a:lnTo>
                  <a:pt x="2731" y="657"/>
                </a:lnTo>
                <a:lnTo>
                  <a:pt x="2729" y="662"/>
                </a:lnTo>
                <a:lnTo>
                  <a:pt x="2726" y="664"/>
                </a:lnTo>
                <a:lnTo>
                  <a:pt x="2724" y="667"/>
                </a:lnTo>
                <a:lnTo>
                  <a:pt x="2719" y="667"/>
                </a:lnTo>
                <a:lnTo>
                  <a:pt x="2717" y="667"/>
                </a:lnTo>
                <a:lnTo>
                  <a:pt x="2712" y="669"/>
                </a:lnTo>
                <a:lnTo>
                  <a:pt x="2710" y="669"/>
                </a:lnTo>
                <a:lnTo>
                  <a:pt x="2771" y="669"/>
                </a:lnTo>
                <a:lnTo>
                  <a:pt x="2764" y="657"/>
                </a:lnTo>
                <a:lnTo>
                  <a:pt x="2759" y="652"/>
                </a:lnTo>
                <a:lnTo>
                  <a:pt x="2755" y="650"/>
                </a:lnTo>
                <a:lnTo>
                  <a:pt x="2748" y="648"/>
                </a:lnTo>
                <a:lnTo>
                  <a:pt x="2748" y="648"/>
                </a:lnTo>
                <a:close/>
                <a:moveTo>
                  <a:pt x="2795" y="730"/>
                </a:moveTo>
                <a:lnTo>
                  <a:pt x="2795" y="730"/>
                </a:lnTo>
                <a:lnTo>
                  <a:pt x="2799" y="733"/>
                </a:lnTo>
                <a:lnTo>
                  <a:pt x="2802" y="735"/>
                </a:lnTo>
                <a:lnTo>
                  <a:pt x="2807" y="735"/>
                </a:lnTo>
                <a:lnTo>
                  <a:pt x="2807" y="735"/>
                </a:lnTo>
                <a:lnTo>
                  <a:pt x="2807" y="735"/>
                </a:lnTo>
                <a:lnTo>
                  <a:pt x="2807" y="735"/>
                </a:lnTo>
                <a:lnTo>
                  <a:pt x="2804" y="740"/>
                </a:lnTo>
                <a:lnTo>
                  <a:pt x="2804" y="742"/>
                </a:lnTo>
                <a:lnTo>
                  <a:pt x="2802" y="745"/>
                </a:lnTo>
                <a:lnTo>
                  <a:pt x="2804" y="749"/>
                </a:lnTo>
                <a:lnTo>
                  <a:pt x="2807" y="749"/>
                </a:lnTo>
                <a:lnTo>
                  <a:pt x="2809" y="752"/>
                </a:lnTo>
                <a:lnTo>
                  <a:pt x="2814" y="749"/>
                </a:lnTo>
                <a:lnTo>
                  <a:pt x="2816" y="745"/>
                </a:lnTo>
                <a:lnTo>
                  <a:pt x="2818" y="742"/>
                </a:lnTo>
                <a:lnTo>
                  <a:pt x="2823" y="737"/>
                </a:lnTo>
                <a:lnTo>
                  <a:pt x="2830" y="737"/>
                </a:lnTo>
                <a:lnTo>
                  <a:pt x="2842" y="740"/>
                </a:lnTo>
                <a:lnTo>
                  <a:pt x="2859" y="745"/>
                </a:lnTo>
                <a:lnTo>
                  <a:pt x="2873" y="747"/>
                </a:lnTo>
                <a:lnTo>
                  <a:pt x="2877" y="745"/>
                </a:lnTo>
                <a:lnTo>
                  <a:pt x="2885" y="742"/>
                </a:lnTo>
                <a:lnTo>
                  <a:pt x="2889" y="737"/>
                </a:lnTo>
                <a:lnTo>
                  <a:pt x="2894" y="735"/>
                </a:lnTo>
                <a:lnTo>
                  <a:pt x="2896" y="730"/>
                </a:lnTo>
                <a:lnTo>
                  <a:pt x="2795" y="730"/>
                </a:lnTo>
                <a:lnTo>
                  <a:pt x="2795" y="730"/>
                </a:lnTo>
                <a:close/>
                <a:moveTo>
                  <a:pt x="2788" y="709"/>
                </a:moveTo>
                <a:lnTo>
                  <a:pt x="2788" y="709"/>
                </a:lnTo>
                <a:lnTo>
                  <a:pt x="2783" y="716"/>
                </a:lnTo>
                <a:lnTo>
                  <a:pt x="2783" y="719"/>
                </a:lnTo>
                <a:lnTo>
                  <a:pt x="2788" y="721"/>
                </a:lnTo>
                <a:lnTo>
                  <a:pt x="2790" y="726"/>
                </a:lnTo>
                <a:lnTo>
                  <a:pt x="2792" y="728"/>
                </a:lnTo>
                <a:lnTo>
                  <a:pt x="2795" y="730"/>
                </a:lnTo>
                <a:lnTo>
                  <a:pt x="2896" y="730"/>
                </a:lnTo>
                <a:lnTo>
                  <a:pt x="2899" y="728"/>
                </a:lnTo>
                <a:lnTo>
                  <a:pt x="2899" y="721"/>
                </a:lnTo>
                <a:lnTo>
                  <a:pt x="2901" y="719"/>
                </a:lnTo>
                <a:lnTo>
                  <a:pt x="2899" y="709"/>
                </a:lnTo>
                <a:lnTo>
                  <a:pt x="2788" y="709"/>
                </a:lnTo>
                <a:lnTo>
                  <a:pt x="2788" y="709"/>
                </a:lnTo>
                <a:close/>
                <a:moveTo>
                  <a:pt x="2882" y="688"/>
                </a:moveTo>
                <a:lnTo>
                  <a:pt x="2882" y="688"/>
                </a:lnTo>
                <a:lnTo>
                  <a:pt x="2807" y="688"/>
                </a:lnTo>
                <a:lnTo>
                  <a:pt x="2807" y="690"/>
                </a:lnTo>
                <a:lnTo>
                  <a:pt x="2797" y="697"/>
                </a:lnTo>
                <a:lnTo>
                  <a:pt x="2788" y="709"/>
                </a:lnTo>
                <a:lnTo>
                  <a:pt x="2788" y="709"/>
                </a:lnTo>
                <a:lnTo>
                  <a:pt x="2899" y="709"/>
                </a:lnTo>
                <a:lnTo>
                  <a:pt x="2896" y="704"/>
                </a:lnTo>
                <a:lnTo>
                  <a:pt x="2885" y="693"/>
                </a:lnTo>
                <a:lnTo>
                  <a:pt x="2882" y="688"/>
                </a:lnTo>
                <a:lnTo>
                  <a:pt x="2882" y="688"/>
                </a:lnTo>
                <a:close/>
                <a:moveTo>
                  <a:pt x="2799" y="667"/>
                </a:moveTo>
                <a:lnTo>
                  <a:pt x="2799" y="667"/>
                </a:lnTo>
                <a:lnTo>
                  <a:pt x="2807" y="671"/>
                </a:lnTo>
                <a:lnTo>
                  <a:pt x="2816" y="676"/>
                </a:lnTo>
                <a:lnTo>
                  <a:pt x="2821" y="678"/>
                </a:lnTo>
                <a:lnTo>
                  <a:pt x="2816" y="681"/>
                </a:lnTo>
                <a:lnTo>
                  <a:pt x="2807" y="688"/>
                </a:lnTo>
                <a:lnTo>
                  <a:pt x="2880" y="688"/>
                </a:lnTo>
                <a:lnTo>
                  <a:pt x="2873" y="681"/>
                </a:lnTo>
                <a:lnTo>
                  <a:pt x="2861" y="674"/>
                </a:lnTo>
                <a:lnTo>
                  <a:pt x="2859" y="667"/>
                </a:lnTo>
                <a:lnTo>
                  <a:pt x="2799" y="667"/>
                </a:lnTo>
                <a:lnTo>
                  <a:pt x="2799" y="667"/>
                </a:lnTo>
                <a:close/>
                <a:moveTo>
                  <a:pt x="2766" y="645"/>
                </a:moveTo>
                <a:lnTo>
                  <a:pt x="2766" y="645"/>
                </a:lnTo>
                <a:lnTo>
                  <a:pt x="2774" y="652"/>
                </a:lnTo>
                <a:lnTo>
                  <a:pt x="2785" y="662"/>
                </a:lnTo>
                <a:lnTo>
                  <a:pt x="2797" y="667"/>
                </a:lnTo>
                <a:lnTo>
                  <a:pt x="2799" y="667"/>
                </a:lnTo>
                <a:lnTo>
                  <a:pt x="2859" y="667"/>
                </a:lnTo>
                <a:lnTo>
                  <a:pt x="2854" y="662"/>
                </a:lnTo>
                <a:lnTo>
                  <a:pt x="2844" y="648"/>
                </a:lnTo>
                <a:lnTo>
                  <a:pt x="2844" y="645"/>
                </a:lnTo>
                <a:lnTo>
                  <a:pt x="2766" y="645"/>
                </a:lnTo>
                <a:lnTo>
                  <a:pt x="2766" y="645"/>
                </a:lnTo>
                <a:close/>
                <a:moveTo>
                  <a:pt x="2755" y="626"/>
                </a:moveTo>
                <a:lnTo>
                  <a:pt x="2755" y="626"/>
                </a:lnTo>
                <a:lnTo>
                  <a:pt x="2757" y="629"/>
                </a:lnTo>
                <a:lnTo>
                  <a:pt x="2764" y="641"/>
                </a:lnTo>
                <a:lnTo>
                  <a:pt x="2769" y="645"/>
                </a:lnTo>
                <a:lnTo>
                  <a:pt x="2844" y="645"/>
                </a:lnTo>
                <a:lnTo>
                  <a:pt x="2837" y="641"/>
                </a:lnTo>
                <a:lnTo>
                  <a:pt x="2835" y="634"/>
                </a:lnTo>
                <a:lnTo>
                  <a:pt x="2837" y="626"/>
                </a:lnTo>
                <a:lnTo>
                  <a:pt x="2755" y="626"/>
                </a:lnTo>
                <a:lnTo>
                  <a:pt x="2755" y="626"/>
                </a:lnTo>
                <a:close/>
                <a:moveTo>
                  <a:pt x="2752" y="605"/>
                </a:moveTo>
                <a:lnTo>
                  <a:pt x="2752" y="605"/>
                </a:lnTo>
                <a:lnTo>
                  <a:pt x="2752" y="608"/>
                </a:lnTo>
                <a:lnTo>
                  <a:pt x="2750" y="612"/>
                </a:lnTo>
                <a:lnTo>
                  <a:pt x="2752" y="617"/>
                </a:lnTo>
                <a:lnTo>
                  <a:pt x="2752" y="622"/>
                </a:lnTo>
                <a:lnTo>
                  <a:pt x="2755" y="626"/>
                </a:lnTo>
                <a:lnTo>
                  <a:pt x="2755" y="626"/>
                </a:lnTo>
                <a:lnTo>
                  <a:pt x="2837" y="626"/>
                </a:lnTo>
                <a:lnTo>
                  <a:pt x="2837" y="624"/>
                </a:lnTo>
                <a:lnTo>
                  <a:pt x="2840" y="615"/>
                </a:lnTo>
                <a:lnTo>
                  <a:pt x="2835" y="605"/>
                </a:lnTo>
                <a:lnTo>
                  <a:pt x="2835" y="605"/>
                </a:lnTo>
                <a:lnTo>
                  <a:pt x="2752" y="605"/>
                </a:lnTo>
                <a:lnTo>
                  <a:pt x="2752" y="605"/>
                </a:lnTo>
                <a:close/>
                <a:moveTo>
                  <a:pt x="2799" y="586"/>
                </a:moveTo>
                <a:lnTo>
                  <a:pt x="2799" y="586"/>
                </a:lnTo>
                <a:lnTo>
                  <a:pt x="2792" y="589"/>
                </a:lnTo>
                <a:lnTo>
                  <a:pt x="2788" y="591"/>
                </a:lnTo>
                <a:lnTo>
                  <a:pt x="2785" y="596"/>
                </a:lnTo>
                <a:lnTo>
                  <a:pt x="2781" y="598"/>
                </a:lnTo>
                <a:lnTo>
                  <a:pt x="2778" y="603"/>
                </a:lnTo>
                <a:lnTo>
                  <a:pt x="2774" y="603"/>
                </a:lnTo>
                <a:lnTo>
                  <a:pt x="2769" y="603"/>
                </a:lnTo>
                <a:lnTo>
                  <a:pt x="2764" y="600"/>
                </a:lnTo>
                <a:lnTo>
                  <a:pt x="2762" y="600"/>
                </a:lnTo>
                <a:lnTo>
                  <a:pt x="2757" y="600"/>
                </a:lnTo>
                <a:lnTo>
                  <a:pt x="2752" y="603"/>
                </a:lnTo>
                <a:lnTo>
                  <a:pt x="2750" y="605"/>
                </a:lnTo>
                <a:lnTo>
                  <a:pt x="2835" y="605"/>
                </a:lnTo>
                <a:lnTo>
                  <a:pt x="2830" y="600"/>
                </a:lnTo>
                <a:lnTo>
                  <a:pt x="2825" y="598"/>
                </a:lnTo>
                <a:lnTo>
                  <a:pt x="2821" y="596"/>
                </a:lnTo>
                <a:lnTo>
                  <a:pt x="2814" y="593"/>
                </a:lnTo>
                <a:lnTo>
                  <a:pt x="2809" y="589"/>
                </a:lnTo>
                <a:lnTo>
                  <a:pt x="2802" y="586"/>
                </a:lnTo>
                <a:lnTo>
                  <a:pt x="2799" y="586"/>
                </a:lnTo>
                <a:lnTo>
                  <a:pt x="2799" y="586"/>
                </a:lnTo>
                <a:close/>
                <a:moveTo>
                  <a:pt x="4139" y="1569"/>
                </a:moveTo>
                <a:lnTo>
                  <a:pt x="4139" y="1569"/>
                </a:lnTo>
                <a:lnTo>
                  <a:pt x="4139" y="1571"/>
                </a:lnTo>
                <a:lnTo>
                  <a:pt x="4139" y="1571"/>
                </a:lnTo>
                <a:lnTo>
                  <a:pt x="4139" y="1569"/>
                </a:lnTo>
                <a:lnTo>
                  <a:pt x="4139" y="1569"/>
                </a:lnTo>
                <a:close/>
                <a:moveTo>
                  <a:pt x="4153" y="1548"/>
                </a:moveTo>
                <a:lnTo>
                  <a:pt x="4153" y="1548"/>
                </a:lnTo>
                <a:lnTo>
                  <a:pt x="4127" y="1548"/>
                </a:lnTo>
                <a:lnTo>
                  <a:pt x="4132" y="1555"/>
                </a:lnTo>
                <a:lnTo>
                  <a:pt x="4134" y="1564"/>
                </a:lnTo>
                <a:lnTo>
                  <a:pt x="4139" y="1569"/>
                </a:lnTo>
                <a:lnTo>
                  <a:pt x="4139" y="1569"/>
                </a:lnTo>
                <a:lnTo>
                  <a:pt x="4146" y="1564"/>
                </a:lnTo>
                <a:lnTo>
                  <a:pt x="4151" y="1552"/>
                </a:lnTo>
                <a:lnTo>
                  <a:pt x="4153" y="1548"/>
                </a:lnTo>
                <a:lnTo>
                  <a:pt x="4153" y="1548"/>
                </a:lnTo>
                <a:close/>
                <a:moveTo>
                  <a:pt x="4165" y="1529"/>
                </a:moveTo>
                <a:lnTo>
                  <a:pt x="4165" y="1529"/>
                </a:lnTo>
                <a:lnTo>
                  <a:pt x="4127" y="1529"/>
                </a:lnTo>
                <a:lnTo>
                  <a:pt x="4127" y="1531"/>
                </a:lnTo>
                <a:lnTo>
                  <a:pt x="4129" y="1543"/>
                </a:lnTo>
                <a:lnTo>
                  <a:pt x="4129" y="1548"/>
                </a:lnTo>
                <a:lnTo>
                  <a:pt x="4153" y="1548"/>
                </a:lnTo>
                <a:lnTo>
                  <a:pt x="4158" y="1541"/>
                </a:lnTo>
                <a:lnTo>
                  <a:pt x="4165" y="1529"/>
                </a:lnTo>
                <a:lnTo>
                  <a:pt x="4165" y="1529"/>
                </a:lnTo>
                <a:close/>
                <a:moveTo>
                  <a:pt x="4609" y="1529"/>
                </a:moveTo>
                <a:lnTo>
                  <a:pt x="4609" y="1529"/>
                </a:lnTo>
                <a:lnTo>
                  <a:pt x="4585" y="1529"/>
                </a:lnTo>
                <a:lnTo>
                  <a:pt x="4588" y="1531"/>
                </a:lnTo>
                <a:lnTo>
                  <a:pt x="4588" y="1536"/>
                </a:lnTo>
                <a:lnTo>
                  <a:pt x="4590" y="1538"/>
                </a:lnTo>
                <a:lnTo>
                  <a:pt x="4595" y="1538"/>
                </a:lnTo>
                <a:lnTo>
                  <a:pt x="4597" y="1538"/>
                </a:lnTo>
                <a:lnTo>
                  <a:pt x="4602" y="1536"/>
                </a:lnTo>
                <a:lnTo>
                  <a:pt x="4604" y="1534"/>
                </a:lnTo>
                <a:lnTo>
                  <a:pt x="4609" y="1529"/>
                </a:lnTo>
                <a:lnTo>
                  <a:pt x="4609" y="1529"/>
                </a:lnTo>
                <a:lnTo>
                  <a:pt x="4609" y="1529"/>
                </a:lnTo>
                <a:close/>
                <a:moveTo>
                  <a:pt x="4172" y="1510"/>
                </a:moveTo>
                <a:lnTo>
                  <a:pt x="4172" y="1510"/>
                </a:lnTo>
                <a:lnTo>
                  <a:pt x="4120" y="1510"/>
                </a:lnTo>
                <a:lnTo>
                  <a:pt x="4125" y="1519"/>
                </a:lnTo>
                <a:lnTo>
                  <a:pt x="4127" y="1529"/>
                </a:lnTo>
                <a:lnTo>
                  <a:pt x="4165" y="1529"/>
                </a:lnTo>
                <a:lnTo>
                  <a:pt x="4165" y="1526"/>
                </a:lnTo>
                <a:lnTo>
                  <a:pt x="4172" y="1510"/>
                </a:lnTo>
                <a:lnTo>
                  <a:pt x="4172" y="1510"/>
                </a:lnTo>
                <a:close/>
                <a:moveTo>
                  <a:pt x="4500" y="1510"/>
                </a:moveTo>
                <a:lnTo>
                  <a:pt x="4500" y="1510"/>
                </a:lnTo>
                <a:lnTo>
                  <a:pt x="4498" y="1510"/>
                </a:lnTo>
                <a:lnTo>
                  <a:pt x="4500" y="1512"/>
                </a:lnTo>
                <a:lnTo>
                  <a:pt x="4500" y="1510"/>
                </a:lnTo>
                <a:lnTo>
                  <a:pt x="4500" y="1510"/>
                </a:lnTo>
                <a:lnTo>
                  <a:pt x="4500" y="1510"/>
                </a:lnTo>
                <a:close/>
                <a:moveTo>
                  <a:pt x="4625" y="1510"/>
                </a:moveTo>
                <a:lnTo>
                  <a:pt x="4625" y="1510"/>
                </a:lnTo>
                <a:lnTo>
                  <a:pt x="4571" y="1510"/>
                </a:lnTo>
                <a:lnTo>
                  <a:pt x="4571" y="1512"/>
                </a:lnTo>
                <a:lnTo>
                  <a:pt x="4573" y="1517"/>
                </a:lnTo>
                <a:lnTo>
                  <a:pt x="4576" y="1519"/>
                </a:lnTo>
                <a:lnTo>
                  <a:pt x="4580" y="1524"/>
                </a:lnTo>
                <a:lnTo>
                  <a:pt x="4583" y="1529"/>
                </a:lnTo>
                <a:lnTo>
                  <a:pt x="4585" y="1529"/>
                </a:lnTo>
                <a:lnTo>
                  <a:pt x="4611" y="1529"/>
                </a:lnTo>
                <a:lnTo>
                  <a:pt x="4614" y="1526"/>
                </a:lnTo>
                <a:lnTo>
                  <a:pt x="4616" y="1524"/>
                </a:lnTo>
                <a:lnTo>
                  <a:pt x="4618" y="1517"/>
                </a:lnTo>
                <a:lnTo>
                  <a:pt x="4621" y="1512"/>
                </a:lnTo>
                <a:lnTo>
                  <a:pt x="4623" y="1510"/>
                </a:lnTo>
                <a:lnTo>
                  <a:pt x="4625" y="1510"/>
                </a:lnTo>
                <a:lnTo>
                  <a:pt x="4625" y="1510"/>
                </a:lnTo>
                <a:close/>
                <a:moveTo>
                  <a:pt x="4179" y="1491"/>
                </a:moveTo>
                <a:lnTo>
                  <a:pt x="4179" y="1491"/>
                </a:lnTo>
                <a:lnTo>
                  <a:pt x="4108" y="1491"/>
                </a:lnTo>
                <a:lnTo>
                  <a:pt x="4110" y="1493"/>
                </a:lnTo>
                <a:lnTo>
                  <a:pt x="4118" y="1508"/>
                </a:lnTo>
                <a:lnTo>
                  <a:pt x="4120" y="1510"/>
                </a:lnTo>
                <a:lnTo>
                  <a:pt x="4172" y="1510"/>
                </a:lnTo>
                <a:lnTo>
                  <a:pt x="4172" y="1510"/>
                </a:lnTo>
                <a:lnTo>
                  <a:pt x="4179" y="1491"/>
                </a:lnTo>
                <a:lnTo>
                  <a:pt x="4179" y="1491"/>
                </a:lnTo>
                <a:close/>
                <a:moveTo>
                  <a:pt x="4505" y="1491"/>
                </a:moveTo>
                <a:lnTo>
                  <a:pt x="4505" y="1491"/>
                </a:lnTo>
                <a:lnTo>
                  <a:pt x="4486" y="1491"/>
                </a:lnTo>
                <a:lnTo>
                  <a:pt x="4488" y="1496"/>
                </a:lnTo>
                <a:lnTo>
                  <a:pt x="4495" y="1505"/>
                </a:lnTo>
                <a:lnTo>
                  <a:pt x="4498" y="1510"/>
                </a:lnTo>
                <a:lnTo>
                  <a:pt x="4500" y="1510"/>
                </a:lnTo>
                <a:lnTo>
                  <a:pt x="4503" y="1501"/>
                </a:lnTo>
                <a:lnTo>
                  <a:pt x="4505" y="1491"/>
                </a:lnTo>
                <a:lnTo>
                  <a:pt x="4505" y="1491"/>
                </a:lnTo>
                <a:close/>
                <a:moveTo>
                  <a:pt x="4661" y="1491"/>
                </a:moveTo>
                <a:lnTo>
                  <a:pt x="4661" y="1491"/>
                </a:lnTo>
                <a:lnTo>
                  <a:pt x="4557" y="1491"/>
                </a:lnTo>
                <a:lnTo>
                  <a:pt x="4559" y="1493"/>
                </a:lnTo>
                <a:lnTo>
                  <a:pt x="4566" y="1503"/>
                </a:lnTo>
                <a:lnTo>
                  <a:pt x="4569" y="1510"/>
                </a:lnTo>
                <a:lnTo>
                  <a:pt x="4569" y="1510"/>
                </a:lnTo>
                <a:lnTo>
                  <a:pt x="4571" y="1510"/>
                </a:lnTo>
                <a:lnTo>
                  <a:pt x="4625" y="1510"/>
                </a:lnTo>
                <a:lnTo>
                  <a:pt x="4628" y="1508"/>
                </a:lnTo>
                <a:lnTo>
                  <a:pt x="4632" y="1505"/>
                </a:lnTo>
                <a:lnTo>
                  <a:pt x="4642" y="1503"/>
                </a:lnTo>
                <a:lnTo>
                  <a:pt x="4651" y="1501"/>
                </a:lnTo>
                <a:lnTo>
                  <a:pt x="4658" y="1496"/>
                </a:lnTo>
                <a:lnTo>
                  <a:pt x="4661" y="1491"/>
                </a:lnTo>
                <a:lnTo>
                  <a:pt x="4661" y="1491"/>
                </a:lnTo>
                <a:close/>
                <a:moveTo>
                  <a:pt x="4181" y="1470"/>
                </a:moveTo>
                <a:lnTo>
                  <a:pt x="4181" y="1470"/>
                </a:lnTo>
                <a:lnTo>
                  <a:pt x="4099" y="1470"/>
                </a:lnTo>
                <a:lnTo>
                  <a:pt x="4099" y="1470"/>
                </a:lnTo>
                <a:lnTo>
                  <a:pt x="4103" y="1482"/>
                </a:lnTo>
                <a:lnTo>
                  <a:pt x="4110" y="1491"/>
                </a:lnTo>
                <a:lnTo>
                  <a:pt x="4179" y="1491"/>
                </a:lnTo>
                <a:lnTo>
                  <a:pt x="4179" y="1489"/>
                </a:lnTo>
                <a:lnTo>
                  <a:pt x="4181" y="1470"/>
                </a:lnTo>
                <a:lnTo>
                  <a:pt x="4181" y="1470"/>
                </a:lnTo>
                <a:lnTo>
                  <a:pt x="4181" y="1470"/>
                </a:lnTo>
                <a:close/>
                <a:moveTo>
                  <a:pt x="4512" y="1470"/>
                </a:moveTo>
                <a:lnTo>
                  <a:pt x="4512" y="1470"/>
                </a:lnTo>
                <a:lnTo>
                  <a:pt x="4477" y="1470"/>
                </a:lnTo>
                <a:lnTo>
                  <a:pt x="4477" y="1475"/>
                </a:lnTo>
                <a:lnTo>
                  <a:pt x="4484" y="1486"/>
                </a:lnTo>
                <a:lnTo>
                  <a:pt x="4484" y="1491"/>
                </a:lnTo>
                <a:lnTo>
                  <a:pt x="4505" y="1491"/>
                </a:lnTo>
                <a:lnTo>
                  <a:pt x="4505" y="1486"/>
                </a:lnTo>
                <a:lnTo>
                  <a:pt x="4512" y="1470"/>
                </a:lnTo>
                <a:lnTo>
                  <a:pt x="4512" y="1470"/>
                </a:lnTo>
                <a:lnTo>
                  <a:pt x="4512" y="1470"/>
                </a:lnTo>
                <a:close/>
                <a:moveTo>
                  <a:pt x="4666" y="1470"/>
                </a:moveTo>
                <a:lnTo>
                  <a:pt x="4666" y="1470"/>
                </a:lnTo>
                <a:lnTo>
                  <a:pt x="4543" y="1470"/>
                </a:lnTo>
                <a:lnTo>
                  <a:pt x="4550" y="1479"/>
                </a:lnTo>
                <a:lnTo>
                  <a:pt x="4557" y="1491"/>
                </a:lnTo>
                <a:lnTo>
                  <a:pt x="4658" y="1491"/>
                </a:lnTo>
                <a:lnTo>
                  <a:pt x="4663" y="1486"/>
                </a:lnTo>
                <a:lnTo>
                  <a:pt x="4666" y="1470"/>
                </a:lnTo>
                <a:lnTo>
                  <a:pt x="4666" y="1470"/>
                </a:lnTo>
                <a:close/>
                <a:moveTo>
                  <a:pt x="3636" y="1453"/>
                </a:moveTo>
                <a:lnTo>
                  <a:pt x="3636" y="1453"/>
                </a:lnTo>
                <a:lnTo>
                  <a:pt x="3577" y="1453"/>
                </a:lnTo>
                <a:lnTo>
                  <a:pt x="3579" y="1456"/>
                </a:lnTo>
                <a:lnTo>
                  <a:pt x="3586" y="1463"/>
                </a:lnTo>
                <a:lnTo>
                  <a:pt x="3593" y="1463"/>
                </a:lnTo>
                <a:lnTo>
                  <a:pt x="3607" y="1460"/>
                </a:lnTo>
                <a:lnTo>
                  <a:pt x="3619" y="1456"/>
                </a:lnTo>
                <a:lnTo>
                  <a:pt x="3633" y="1453"/>
                </a:lnTo>
                <a:lnTo>
                  <a:pt x="3636" y="1453"/>
                </a:lnTo>
                <a:lnTo>
                  <a:pt x="3636" y="1453"/>
                </a:lnTo>
                <a:close/>
                <a:moveTo>
                  <a:pt x="4184" y="1453"/>
                </a:moveTo>
                <a:lnTo>
                  <a:pt x="4184" y="1453"/>
                </a:lnTo>
                <a:lnTo>
                  <a:pt x="4089" y="1453"/>
                </a:lnTo>
                <a:lnTo>
                  <a:pt x="4094" y="1463"/>
                </a:lnTo>
                <a:lnTo>
                  <a:pt x="4099" y="1470"/>
                </a:lnTo>
                <a:lnTo>
                  <a:pt x="4181" y="1470"/>
                </a:lnTo>
                <a:lnTo>
                  <a:pt x="4184" y="1453"/>
                </a:lnTo>
                <a:lnTo>
                  <a:pt x="4184" y="1453"/>
                </a:lnTo>
                <a:lnTo>
                  <a:pt x="4184" y="1453"/>
                </a:lnTo>
                <a:close/>
                <a:moveTo>
                  <a:pt x="4512" y="1453"/>
                </a:moveTo>
                <a:lnTo>
                  <a:pt x="4512" y="1453"/>
                </a:lnTo>
                <a:lnTo>
                  <a:pt x="4477" y="1453"/>
                </a:lnTo>
                <a:lnTo>
                  <a:pt x="4477" y="1465"/>
                </a:lnTo>
                <a:lnTo>
                  <a:pt x="4477" y="1470"/>
                </a:lnTo>
                <a:lnTo>
                  <a:pt x="4512" y="1470"/>
                </a:lnTo>
                <a:lnTo>
                  <a:pt x="4512" y="1458"/>
                </a:lnTo>
                <a:lnTo>
                  <a:pt x="4512" y="1456"/>
                </a:lnTo>
                <a:lnTo>
                  <a:pt x="4512" y="1453"/>
                </a:lnTo>
                <a:lnTo>
                  <a:pt x="4512" y="1453"/>
                </a:lnTo>
                <a:close/>
                <a:moveTo>
                  <a:pt x="4670" y="1453"/>
                </a:moveTo>
                <a:lnTo>
                  <a:pt x="4670" y="1453"/>
                </a:lnTo>
                <a:lnTo>
                  <a:pt x="4519" y="1453"/>
                </a:lnTo>
                <a:lnTo>
                  <a:pt x="4519" y="1453"/>
                </a:lnTo>
                <a:lnTo>
                  <a:pt x="4524" y="1456"/>
                </a:lnTo>
                <a:lnTo>
                  <a:pt x="4531" y="1458"/>
                </a:lnTo>
                <a:lnTo>
                  <a:pt x="4538" y="1465"/>
                </a:lnTo>
                <a:lnTo>
                  <a:pt x="4543" y="1470"/>
                </a:lnTo>
                <a:lnTo>
                  <a:pt x="4668" y="1470"/>
                </a:lnTo>
                <a:lnTo>
                  <a:pt x="4668" y="1470"/>
                </a:lnTo>
                <a:lnTo>
                  <a:pt x="4670" y="1456"/>
                </a:lnTo>
                <a:lnTo>
                  <a:pt x="4670" y="1453"/>
                </a:lnTo>
                <a:lnTo>
                  <a:pt x="4670" y="1453"/>
                </a:lnTo>
                <a:close/>
                <a:moveTo>
                  <a:pt x="3671" y="1432"/>
                </a:moveTo>
                <a:lnTo>
                  <a:pt x="3671" y="1432"/>
                </a:lnTo>
                <a:lnTo>
                  <a:pt x="3572" y="1432"/>
                </a:lnTo>
                <a:lnTo>
                  <a:pt x="3574" y="1439"/>
                </a:lnTo>
                <a:lnTo>
                  <a:pt x="3577" y="1453"/>
                </a:lnTo>
                <a:lnTo>
                  <a:pt x="3638" y="1453"/>
                </a:lnTo>
                <a:lnTo>
                  <a:pt x="3640" y="1449"/>
                </a:lnTo>
                <a:lnTo>
                  <a:pt x="3650" y="1444"/>
                </a:lnTo>
                <a:lnTo>
                  <a:pt x="3664" y="1437"/>
                </a:lnTo>
                <a:lnTo>
                  <a:pt x="3671" y="1432"/>
                </a:lnTo>
                <a:lnTo>
                  <a:pt x="3671" y="1432"/>
                </a:lnTo>
                <a:close/>
                <a:moveTo>
                  <a:pt x="4184" y="1432"/>
                </a:moveTo>
                <a:lnTo>
                  <a:pt x="4184" y="1432"/>
                </a:lnTo>
                <a:lnTo>
                  <a:pt x="4080" y="1432"/>
                </a:lnTo>
                <a:lnTo>
                  <a:pt x="4082" y="1437"/>
                </a:lnTo>
                <a:lnTo>
                  <a:pt x="4089" y="1451"/>
                </a:lnTo>
                <a:lnTo>
                  <a:pt x="4089" y="1453"/>
                </a:lnTo>
                <a:lnTo>
                  <a:pt x="4184" y="1453"/>
                </a:lnTo>
                <a:lnTo>
                  <a:pt x="4184" y="1432"/>
                </a:lnTo>
                <a:lnTo>
                  <a:pt x="4184" y="1432"/>
                </a:lnTo>
                <a:close/>
                <a:moveTo>
                  <a:pt x="4668" y="1432"/>
                </a:moveTo>
                <a:lnTo>
                  <a:pt x="4668" y="1432"/>
                </a:lnTo>
                <a:lnTo>
                  <a:pt x="4474" y="1432"/>
                </a:lnTo>
                <a:lnTo>
                  <a:pt x="4474" y="1446"/>
                </a:lnTo>
                <a:lnTo>
                  <a:pt x="4477" y="1453"/>
                </a:lnTo>
                <a:lnTo>
                  <a:pt x="4512" y="1453"/>
                </a:lnTo>
                <a:lnTo>
                  <a:pt x="4514" y="1451"/>
                </a:lnTo>
                <a:lnTo>
                  <a:pt x="4517" y="1451"/>
                </a:lnTo>
                <a:lnTo>
                  <a:pt x="4519" y="1453"/>
                </a:lnTo>
                <a:lnTo>
                  <a:pt x="4670" y="1453"/>
                </a:lnTo>
                <a:lnTo>
                  <a:pt x="4670" y="1439"/>
                </a:lnTo>
                <a:lnTo>
                  <a:pt x="4668" y="1432"/>
                </a:lnTo>
                <a:lnTo>
                  <a:pt x="4668" y="1432"/>
                </a:lnTo>
                <a:close/>
                <a:moveTo>
                  <a:pt x="3723" y="1413"/>
                </a:moveTo>
                <a:lnTo>
                  <a:pt x="3723" y="1413"/>
                </a:lnTo>
                <a:lnTo>
                  <a:pt x="3567" y="1413"/>
                </a:lnTo>
                <a:lnTo>
                  <a:pt x="3570" y="1420"/>
                </a:lnTo>
                <a:lnTo>
                  <a:pt x="3572" y="1432"/>
                </a:lnTo>
                <a:lnTo>
                  <a:pt x="3671" y="1432"/>
                </a:lnTo>
                <a:lnTo>
                  <a:pt x="3681" y="1427"/>
                </a:lnTo>
                <a:lnTo>
                  <a:pt x="3699" y="1420"/>
                </a:lnTo>
                <a:lnTo>
                  <a:pt x="3711" y="1418"/>
                </a:lnTo>
                <a:lnTo>
                  <a:pt x="3721" y="1413"/>
                </a:lnTo>
                <a:lnTo>
                  <a:pt x="3723" y="1413"/>
                </a:lnTo>
                <a:lnTo>
                  <a:pt x="3723" y="1413"/>
                </a:lnTo>
                <a:close/>
                <a:moveTo>
                  <a:pt x="4186" y="1413"/>
                </a:moveTo>
                <a:lnTo>
                  <a:pt x="4186" y="1413"/>
                </a:lnTo>
                <a:lnTo>
                  <a:pt x="4073" y="1413"/>
                </a:lnTo>
                <a:lnTo>
                  <a:pt x="4075" y="1413"/>
                </a:lnTo>
                <a:lnTo>
                  <a:pt x="4077" y="1423"/>
                </a:lnTo>
                <a:lnTo>
                  <a:pt x="4080" y="1432"/>
                </a:lnTo>
                <a:lnTo>
                  <a:pt x="4184" y="1432"/>
                </a:lnTo>
                <a:lnTo>
                  <a:pt x="4184" y="1432"/>
                </a:lnTo>
                <a:lnTo>
                  <a:pt x="4184" y="1415"/>
                </a:lnTo>
                <a:lnTo>
                  <a:pt x="4186" y="1413"/>
                </a:lnTo>
                <a:lnTo>
                  <a:pt x="4186" y="1413"/>
                </a:lnTo>
                <a:close/>
                <a:moveTo>
                  <a:pt x="4434" y="1413"/>
                </a:moveTo>
                <a:lnTo>
                  <a:pt x="4434" y="1413"/>
                </a:lnTo>
                <a:lnTo>
                  <a:pt x="4418" y="1413"/>
                </a:lnTo>
                <a:lnTo>
                  <a:pt x="4420" y="1418"/>
                </a:lnTo>
                <a:lnTo>
                  <a:pt x="4422" y="1423"/>
                </a:lnTo>
                <a:lnTo>
                  <a:pt x="4427" y="1420"/>
                </a:lnTo>
                <a:lnTo>
                  <a:pt x="4429" y="1418"/>
                </a:lnTo>
                <a:lnTo>
                  <a:pt x="4434" y="1413"/>
                </a:lnTo>
                <a:lnTo>
                  <a:pt x="4434" y="1413"/>
                </a:lnTo>
                <a:lnTo>
                  <a:pt x="4434" y="1413"/>
                </a:lnTo>
                <a:close/>
                <a:moveTo>
                  <a:pt x="4656" y="1413"/>
                </a:moveTo>
                <a:lnTo>
                  <a:pt x="4656" y="1413"/>
                </a:lnTo>
                <a:lnTo>
                  <a:pt x="4472" y="1413"/>
                </a:lnTo>
                <a:lnTo>
                  <a:pt x="4472" y="1423"/>
                </a:lnTo>
                <a:lnTo>
                  <a:pt x="4474" y="1432"/>
                </a:lnTo>
                <a:lnTo>
                  <a:pt x="4666" y="1432"/>
                </a:lnTo>
                <a:lnTo>
                  <a:pt x="4663" y="1423"/>
                </a:lnTo>
                <a:lnTo>
                  <a:pt x="4656" y="1413"/>
                </a:lnTo>
                <a:lnTo>
                  <a:pt x="4656" y="1413"/>
                </a:lnTo>
                <a:close/>
                <a:moveTo>
                  <a:pt x="3761" y="1392"/>
                </a:moveTo>
                <a:lnTo>
                  <a:pt x="3761" y="1392"/>
                </a:lnTo>
                <a:lnTo>
                  <a:pt x="3565" y="1392"/>
                </a:lnTo>
                <a:lnTo>
                  <a:pt x="3567" y="1401"/>
                </a:lnTo>
                <a:lnTo>
                  <a:pt x="3567" y="1413"/>
                </a:lnTo>
                <a:lnTo>
                  <a:pt x="3723" y="1413"/>
                </a:lnTo>
                <a:lnTo>
                  <a:pt x="3728" y="1408"/>
                </a:lnTo>
                <a:lnTo>
                  <a:pt x="3737" y="1404"/>
                </a:lnTo>
                <a:lnTo>
                  <a:pt x="3751" y="1397"/>
                </a:lnTo>
                <a:lnTo>
                  <a:pt x="3761" y="1392"/>
                </a:lnTo>
                <a:lnTo>
                  <a:pt x="3761" y="1392"/>
                </a:lnTo>
                <a:close/>
                <a:moveTo>
                  <a:pt x="4200" y="1392"/>
                </a:moveTo>
                <a:lnTo>
                  <a:pt x="4200" y="1392"/>
                </a:lnTo>
                <a:lnTo>
                  <a:pt x="4068" y="1392"/>
                </a:lnTo>
                <a:lnTo>
                  <a:pt x="4068" y="1397"/>
                </a:lnTo>
                <a:lnTo>
                  <a:pt x="4070" y="1408"/>
                </a:lnTo>
                <a:lnTo>
                  <a:pt x="4073" y="1408"/>
                </a:lnTo>
                <a:lnTo>
                  <a:pt x="4073" y="1413"/>
                </a:lnTo>
                <a:lnTo>
                  <a:pt x="4186" y="1413"/>
                </a:lnTo>
                <a:lnTo>
                  <a:pt x="4186" y="1408"/>
                </a:lnTo>
                <a:lnTo>
                  <a:pt x="4191" y="1404"/>
                </a:lnTo>
                <a:lnTo>
                  <a:pt x="4195" y="1397"/>
                </a:lnTo>
                <a:lnTo>
                  <a:pt x="4200" y="1392"/>
                </a:lnTo>
                <a:lnTo>
                  <a:pt x="4200" y="1392"/>
                </a:lnTo>
                <a:close/>
                <a:moveTo>
                  <a:pt x="4446" y="1392"/>
                </a:moveTo>
                <a:lnTo>
                  <a:pt x="4446" y="1392"/>
                </a:lnTo>
                <a:lnTo>
                  <a:pt x="4415" y="1392"/>
                </a:lnTo>
                <a:lnTo>
                  <a:pt x="4415" y="1397"/>
                </a:lnTo>
                <a:lnTo>
                  <a:pt x="4415" y="1408"/>
                </a:lnTo>
                <a:lnTo>
                  <a:pt x="4418" y="1413"/>
                </a:lnTo>
                <a:lnTo>
                  <a:pt x="4434" y="1413"/>
                </a:lnTo>
                <a:lnTo>
                  <a:pt x="4436" y="1408"/>
                </a:lnTo>
                <a:lnTo>
                  <a:pt x="4439" y="1404"/>
                </a:lnTo>
                <a:lnTo>
                  <a:pt x="4443" y="1399"/>
                </a:lnTo>
                <a:lnTo>
                  <a:pt x="4443" y="1397"/>
                </a:lnTo>
                <a:lnTo>
                  <a:pt x="4443" y="1397"/>
                </a:lnTo>
                <a:lnTo>
                  <a:pt x="4446" y="1392"/>
                </a:lnTo>
                <a:lnTo>
                  <a:pt x="4446" y="1392"/>
                </a:lnTo>
                <a:close/>
                <a:moveTo>
                  <a:pt x="4644" y="1392"/>
                </a:moveTo>
                <a:lnTo>
                  <a:pt x="4644" y="1392"/>
                </a:lnTo>
                <a:lnTo>
                  <a:pt x="4472" y="1392"/>
                </a:lnTo>
                <a:lnTo>
                  <a:pt x="4472" y="1397"/>
                </a:lnTo>
                <a:lnTo>
                  <a:pt x="4472" y="1413"/>
                </a:lnTo>
                <a:lnTo>
                  <a:pt x="4656" y="1413"/>
                </a:lnTo>
                <a:lnTo>
                  <a:pt x="4647" y="1399"/>
                </a:lnTo>
                <a:lnTo>
                  <a:pt x="4644" y="1392"/>
                </a:lnTo>
                <a:lnTo>
                  <a:pt x="4644" y="1392"/>
                </a:lnTo>
                <a:close/>
                <a:moveTo>
                  <a:pt x="3789" y="1375"/>
                </a:moveTo>
                <a:lnTo>
                  <a:pt x="3789" y="1375"/>
                </a:lnTo>
                <a:lnTo>
                  <a:pt x="3560" y="1375"/>
                </a:lnTo>
                <a:lnTo>
                  <a:pt x="3560" y="1380"/>
                </a:lnTo>
                <a:lnTo>
                  <a:pt x="3565" y="1392"/>
                </a:lnTo>
                <a:lnTo>
                  <a:pt x="3761" y="1392"/>
                </a:lnTo>
                <a:lnTo>
                  <a:pt x="3770" y="1389"/>
                </a:lnTo>
                <a:lnTo>
                  <a:pt x="3787" y="1375"/>
                </a:lnTo>
                <a:lnTo>
                  <a:pt x="3789" y="1375"/>
                </a:lnTo>
                <a:lnTo>
                  <a:pt x="3789" y="1375"/>
                </a:lnTo>
                <a:close/>
                <a:moveTo>
                  <a:pt x="4229" y="1375"/>
                </a:moveTo>
                <a:lnTo>
                  <a:pt x="4229" y="1375"/>
                </a:lnTo>
                <a:lnTo>
                  <a:pt x="4061" y="1375"/>
                </a:lnTo>
                <a:lnTo>
                  <a:pt x="4063" y="1382"/>
                </a:lnTo>
                <a:lnTo>
                  <a:pt x="4068" y="1392"/>
                </a:lnTo>
                <a:lnTo>
                  <a:pt x="4200" y="1392"/>
                </a:lnTo>
                <a:lnTo>
                  <a:pt x="4203" y="1389"/>
                </a:lnTo>
                <a:lnTo>
                  <a:pt x="4214" y="1385"/>
                </a:lnTo>
                <a:lnTo>
                  <a:pt x="4229" y="1375"/>
                </a:lnTo>
                <a:lnTo>
                  <a:pt x="4229" y="1375"/>
                </a:lnTo>
                <a:close/>
                <a:moveTo>
                  <a:pt x="4628" y="1375"/>
                </a:moveTo>
                <a:lnTo>
                  <a:pt x="4628" y="1375"/>
                </a:lnTo>
                <a:lnTo>
                  <a:pt x="4415" y="1375"/>
                </a:lnTo>
                <a:lnTo>
                  <a:pt x="4415" y="1380"/>
                </a:lnTo>
                <a:lnTo>
                  <a:pt x="4415" y="1392"/>
                </a:lnTo>
                <a:lnTo>
                  <a:pt x="4446" y="1392"/>
                </a:lnTo>
                <a:lnTo>
                  <a:pt x="4446" y="1392"/>
                </a:lnTo>
                <a:lnTo>
                  <a:pt x="4453" y="1389"/>
                </a:lnTo>
                <a:lnTo>
                  <a:pt x="4458" y="1385"/>
                </a:lnTo>
                <a:lnTo>
                  <a:pt x="4467" y="1385"/>
                </a:lnTo>
                <a:lnTo>
                  <a:pt x="4472" y="1387"/>
                </a:lnTo>
                <a:lnTo>
                  <a:pt x="4472" y="1392"/>
                </a:lnTo>
                <a:lnTo>
                  <a:pt x="4644" y="1392"/>
                </a:lnTo>
                <a:lnTo>
                  <a:pt x="4637" y="1382"/>
                </a:lnTo>
                <a:lnTo>
                  <a:pt x="4628" y="1375"/>
                </a:lnTo>
                <a:lnTo>
                  <a:pt x="4628" y="1375"/>
                </a:lnTo>
                <a:close/>
                <a:moveTo>
                  <a:pt x="3808" y="1354"/>
                </a:moveTo>
                <a:lnTo>
                  <a:pt x="3808" y="1354"/>
                </a:lnTo>
                <a:lnTo>
                  <a:pt x="3553" y="1354"/>
                </a:lnTo>
                <a:lnTo>
                  <a:pt x="3558" y="1363"/>
                </a:lnTo>
                <a:lnTo>
                  <a:pt x="3558" y="1375"/>
                </a:lnTo>
                <a:lnTo>
                  <a:pt x="3789" y="1375"/>
                </a:lnTo>
                <a:lnTo>
                  <a:pt x="3801" y="1363"/>
                </a:lnTo>
                <a:lnTo>
                  <a:pt x="3808" y="1354"/>
                </a:lnTo>
                <a:lnTo>
                  <a:pt x="3808" y="1354"/>
                </a:lnTo>
                <a:close/>
                <a:moveTo>
                  <a:pt x="4245" y="1354"/>
                </a:moveTo>
                <a:lnTo>
                  <a:pt x="4245" y="1354"/>
                </a:lnTo>
                <a:lnTo>
                  <a:pt x="4058" y="1354"/>
                </a:lnTo>
                <a:lnTo>
                  <a:pt x="4061" y="1366"/>
                </a:lnTo>
                <a:lnTo>
                  <a:pt x="4061" y="1375"/>
                </a:lnTo>
                <a:lnTo>
                  <a:pt x="4226" y="1375"/>
                </a:lnTo>
                <a:lnTo>
                  <a:pt x="4231" y="1371"/>
                </a:lnTo>
                <a:lnTo>
                  <a:pt x="4245" y="1354"/>
                </a:lnTo>
                <a:lnTo>
                  <a:pt x="4245" y="1354"/>
                </a:lnTo>
                <a:close/>
                <a:moveTo>
                  <a:pt x="4614" y="1354"/>
                </a:moveTo>
                <a:lnTo>
                  <a:pt x="4614" y="1354"/>
                </a:lnTo>
                <a:lnTo>
                  <a:pt x="4410" y="1354"/>
                </a:lnTo>
                <a:lnTo>
                  <a:pt x="4415" y="1359"/>
                </a:lnTo>
                <a:lnTo>
                  <a:pt x="4415" y="1375"/>
                </a:lnTo>
                <a:lnTo>
                  <a:pt x="4628" y="1375"/>
                </a:lnTo>
                <a:lnTo>
                  <a:pt x="4625" y="1371"/>
                </a:lnTo>
                <a:lnTo>
                  <a:pt x="4616" y="1359"/>
                </a:lnTo>
                <a:lnTo>
                  <a:pt x="4614" y="1354"/>
                </a:lnTo>
                <a:lnTo>
                  <a:pt x="4614" y="1354"/>
                </a:lnTo>
                <a:close/>
                <a:moveTo>
                  <a:pt x="4677" y="1354"/>
                </a:moveTo>
                <a:lnTo>
                  <a:pt x="4677" y="1354"/>
                </a:lnTo>
                <a:lnTo>
                  <a:pt x="4644" y="1354"/>
                </a:lnTo>
                <a:lnTo>
                  <a:pt x="4644" y="1359"/>
                </a:lnTo>
                <a:lnTo>
                  <a:pt x="4649" y="1366"/>
                </a:lnTo>
                <a:lnTo>
                  <a:pt x="4654" y="1371"/>
                </a:lnTo>
                <a:lnTo>
                  <a:pt x="4656" y="1373"/>
                </a:lnTo>
                <a:lnTo>
                  <a:pt x="4658" y="1373"/>
                </a:lnTo>
                <a:lnTo>
                  <a:pt x="4663" y="1373"/>
                </a:lnTo>
                <a:lnTo>
                  <a:pt x="4668" y="1371"/>
                </a:lnTo>
                <a:lnTo>
                  <a:pt x="4670" y="1366"/>
                </a:lnTo>
                <a:lnTo>
                  <a:pt x="4673" y="1359"/>
                </a:lnTo>
                <a:lnTo>
                  <a:pt x="4677" y="1356"/>
                </a:lnTo>
                <a:lnTo>
                  <a:pt x="4677" y="1354"/>
                </a:lnTo>
                <a:lnTo>
                  <a:pt x="4677" y="1354"/>
                </a:lnTo>
                <a:close/>
                <a:moveTo>
                  <a:pt x="3822" y="1335"/>
                </a:moveTo>
                <a:lnTo>
                  <a:pt x="3822" y="1335"/>
                </a:lnTo>
                <a:lnTo>
                  <a:pt x="3539" y="1335"/>
                </a:lnTo>
                <a:lnTo>
                  <a:pt x="3546" y="1345"/>
                </a:lnTo>
                <a:lnTo>
                  <a:pt x="3553" y="1354"/>
                </a:lnTo>
                <a:lnTo>
                  <a:pt x="3553" y="1354"/>
                </a:lnTo>
                <a:lnTo>
                  <a:pt x="3808" y="1354"/>
                </a:lnTo>
                <a:lnTo>
                  <a:pt x="3813" y="1349"/>
                </a:lnTo>
                <a:lnTo>
                  <a:pt x="3822" y="1335"/>
                </a:lnTo>
                <a:lnTo>
                  <a:pt x="3822" y="1335"/>
                </a:lnTo>
                <a:close/>
                <a:moveTo>
                  <a:pt x="4264" y="1335"/>
                </a:moveTo>
                <a:lnTo>
                  <a:pt x="4264" y="1335"/>
                </a:lnTo>
                <a:lnTo>
                  <a:pt x="4056" y="1335"/>
                </a:lnTo>
                <a:lnTo>
                  <a:pt x="4056" y="1342"/>
                </a:lnTo>
                <a:lnTo>
                  <a:pt x="4056" y="1352"/>
                </a:lnTo>
                <a:lnTo>
                  <a:pt x="4058" y="1354"/>
                </a:lnTo>
                <a:lnTo>
                  <a:pt x="4245" y="1354"/>
                </a:lnTo>
                <a:lnTo>
                  <a:pt x="4247" y="1349"/>
                </a:lnTo>
                <a:lnTo>
                  <a:pt x="4264" y="1335"/>
                </a:lnTo>
                <a:lnTo>
                  <a:pt x="4264" y="1335"/>
                </a:lnTo>
                <a:close/>
                <a:moveTo>
                  <a:pt x="4604" y="1335"/>
                </a:moveTo>
                <a:lnTo>
                  <a:pt x="4604" y="1335"/>
                </a:lnTo>
                <a:lnTo>
                  <a:pt x="4401" y="1335"/>
                </a:lnTo>
                <a:lnTo>
                  <a:pt x="4403" y="1335"/>
                </a:lnTo>
                <a:lnTo>
                  <a:pt x="4410" y="1347"/>
                </a:lnTo>
                <a:lnTo>
                  <a:pt x="4410" y="1354"/>
                </a:lnTo>
                <a:lnTo>
                  <a:pt x="4614" y="1354"/>
                </a:lnTo>
                <a:lnTo>
                  <a:pt x="4609" y="1347"/>
                </a:lnTo>
                <a:lnTo>
                  <a:pt x="4604" y="1335"/>
                </a:lnTo>
                <a:lnTo>
                  <a:pt x="4604" y="1335"/>
                </a:lnTo>
                <a:close/>
                <a:moveTo>
                  <a:pt x="4684" y="1335"/>
                </a:moveTo>
                <a:lnTo>
                  <a:pt x="4684" y="1335"/>
                </a:lnTo>
                <a:lnTo>
                  <a:pt x="4647" y="1335"/>
                </a:lnTo>
                <a:lnTo>
                  <a:pt x="4644" y="1347"/>
                </a:lnTo>
                <a:lnTo>
                  <a:pt x="4644" y="1354"/>
                </a:lnTo>
                <a:lnTo>
                  <a:pt x="4644" y="1354"/>
                </a:lnTo>
                <a:lnTo>
                  <a:pt x="4677" y="1354"/>
                </a:lnTo>
                <a:lnTo>
                  <a:pt x="4680" y="1349"/>
                </a:lnTo>
                <a:lnTo>
                  <a:pt x="4682" y="1345"/>
                </a:lnTo>
                <a:lnTo>
                  <a:pt x="4687" y="1340"/>
                </a:lnTo>
                <a:lnTo>
                  <a:pt x="4687" y="1338"/>
                </a:lnTo>
                <a:lnTo>
                  <a:pt x="4687" y="1335"/>
                </a:lnTo>
                <a:lnTo>
                  <a:pt x="4684" y="1335"/>
                </a:lnTo>
                <a:lnTo>
                  <a:pt x="4684" y="1335"/>
                </a:lnTo>
                <a:close/>
                <a:moveTo>
                  <a:pt x="3832" y="1316"/>
                </a:moveTo>
                <a:lnTo>
                  <a:pt x="3832" y="1316"/>
                </a:lnTo>
                <a:lnTo>
                  <a:pt x="3518" y="1316"/>
                </a:lnTo>
                <a:lnTo>
                  <a:pt x="3525" y="1321"/>
                </a:lnTo>
                <a:lnTo>
                  <a:pt x="3536" y="1333"/>
                </a:lnTo>
                <a:lnTo>
                  <a:pt x="3539" y="1335"/>
                </a:lnTo>
                <a:lnTo>
                  <a:pt x="3822" y="1335"/>
                </a:lnTo>
                <a:lnTo>
                  <a:pt x="3822" y="1333"/>
                </a:lnTo>
                <a:lnTo>
                  <a:pt x="3832" y="1316"/>
                </a:lnTo>
                <a:lnTo>
                  <a:pt x="3832" y="1316"/>
                </a:lnTo>
                <a:lnTo>
                  <a:pt x="3832" y="1316"/>
                </a:lnTo>
                <a:close/>
                <a:moveTo>
                  <a:pt x="4278" y="1316"/>
                </a:moveTo>
                <a:lnTo>
                  <a:pt x="4278" y="1316"/>
                </a:lnTo>
                <a:lnTo>
                  <a:pt x="4058" y="1316"/>
                </a:lnTo>
                <a:lnTo>
                  <a:pt x="4058" y="1328"/>
                </a:lnTo>
                <a:lnTo>
                  <a:pt x="4056" y="1335"/>
                </a:lnTo>
                <a:lnTo>
                  <a:pt x="4264" y="1335"/>
                </a:lnTo>
                <a:lnTo>
                  <a:pt x="4264" y="1333"/>
                </a:lnTo>
                <a:lnTo>
                  <a:pt x="4271" y="1323"/>
                </a:lnTo>
                <a:lnTo>
                  <a:pt x="4278" y="1316"/>
                </a:lnTo>
                <a:lnTo>
                  <a:pt x="4278" y="1316"/>
                </a:lnTo>
                <a:close/>
                <a:moveTo>
                  <a:pt x="4618" y="1316"/>
                </a:moveTo>
                <a:lnTo>
                  <a:pt x="4618" y="1316"/>
                </a:lnTo>
                <a:lnTo>
                  <a:pt x="4387" y="1316"/>
                </a:lnTo>
                <a:lnTo>
                  <a:pt x="4387" y="1316"/>
                </a:lnTo>
                <a:lnTo>
                  <a:pt x="4399" y="1328"/>
                </a:lnTo>
                <a:lnTo>
                  <a:pt x="4401" y="1335"/>
                </a:lnTo>
                <a:lnTo>
                  <a:pt x="4604" y="1335"/>
                </a:lnTo>
                <a:lnTo>
                  <a:pt x="4604" y="1333"/>
                </a:lnTo>
                <a:lnTo>
                  <a:pt x="4604" y="1330"/>
                </a:lnTo>
                <a:lnTo>
                  <a:pt x="4604" y="1328"/>
                </a:lnTo>
                <a:lnTo>
                  <a:pt x="4614" y="1319"/>
                </a:lnTo>
                <a:lnTo>
                  <a:pt x="4618" y="1316"/>
                </a:lnTo>
                <a:lnTo>
                  <a:pt x="4618" y="1316"/>
                </a:lnTo>
                <a:close/>
                <a:moveTo>
                  <a:pt x="4675" y="1316"/>
                </a:moveTo>
                <a:lnTo>
                  <a:pt x="4675" y="1316"/>
                </a:lnTo>
                <a:lnTo>
                  <a:pt x="4656" y="1316"/>
                </a:lnTo>
                <a:lnTo>
                  <a:pt x="4656" y="1319"/>
                </a:lnTo>
                <a:lnTo>
                  <a:pt x="4647" y="1330"/>
                </a:lnTo>
                <a:lnTo>
                  <a:pt x="4647" y="1335"/>
                </a:lnTo>
                <a:lnTo>
                  <a:pt x="4684" y="1335"/>
                </a:lnTo>
                <a:lnTo>
                  <a:pt x="4684" y="1333"/>
                </a:lnTo>
                <a:lnTo>
                  <a:pt x="4682" y="1333"/>
                </a:lnTo>
                <a:lnTo>
                  <a:pt x="4680" y="1333"/>
                </a:lnTo>
                <a:lnTo>
                  <a:pt x="4677" y="1328"/>
                </a:lnTo>
                <a:lnTo>
                  <a:pt x="4675" y="1323"/>
                </a:lnTo>
                <a:lnTo>
                  <a:pt x="4675" y="1316"/>
                </a:lnTo>
                <a:lnTo>
                  <a:pt x="4675" y="1316"/>
                </a:lnTo>
                <a:lnTo>
                  <a:pt x="4675" y="1316"/>
                </a:lnTo>
                <a:close/>
                <a:moveTo>
                  <a:pt x="3844" y="1295"/>
                </a:moveTo>
                <a:lnTo>
                  <a:pt x="3844" y="1295"/>
                </a:lnTo>
                <a:lnTo>
                  <a:pt x="3508" y="1295"/>
                </a:lnTo>
                <a:lnTo>
                  <a:pt x="3510" y="1304"/>
                </a:lnTo>
                <a:lnTo>
                  <a:pt x="3515" y="1314"/>
                </a:lnTo>
                <a:lnTo>
                  <a:pt x="3518" y="1316"/>
                </a:lnTo>
                <a:lnTo>
                  <a:pt x="3832" y="1316"/>
                </a:lnTo>
                <a:lnTo>
                  <a:pt x="3836" y="1304"/>
                </a:lnTo>
                <a:lnTo>
                  <a:pt x="3839" y="1300"/>
                </a:lnTo>
                <a:lnTo>
                  <a:pt x="3844" y="1297"/>
                </a:lnTo>
                <a:lnTo>
                  <a:pt x="3844" y="1295"/>
                </a:lnTo>
                <a:lnTo>
                  <a:pt x="3844" y="1295"/>
                </a:lnTo>
                <a:close/>
                <a:moveTo>
                  <a:pt x="4051" y="1295"/>
                </a:moveTo>
                <a:lnTo>
                  <a:pt x="4051" y="1295"/>
                </a:lnTo>
                <a:lnTo>
                  <a:pt x="4011" y="1295"/>
                </a:lnTo>
                <a:lnTo>
                  <a:pt x="4016" y="1304"/>
                </a:lnTo>
                <a:lnTo>
                  <a:pt x="4025" y="1312"/>
                </a:lnTo>
                <a:lnTo>
                  <a:pt x="4032" y="1309"/>
                </a:lnTo>
                <a:lnTo>
                  <a:pt x="4040" y="1304"/>
                </a:lnTo>
                <a:lnTo>
                  <a:pt x="4049" y="1297"/>
                </a:lnTo>
                <a:lnTo>
                  <a:pt x="4051" y="1295"/>
                </a:lnTo>
                <a:lnTo>
                  <a:pt x="4051" y="1295"/>
                </a:lnTo>
                <a:close/>
                <a:moveTo>
                  <a:pt x="4304" y="1295"/>
                </a:moveTo>
                <a:lnTo>
                  <a:pt x="4304" y="1295"/>
                </a:lnTo>
                <a:lnTo>
                  <a:pt x="4058" y="1295"/>
                </a:lnTo>
                <a:lnTo>
                  <a:pt x="4058" y="1309"/>
                </a:lnTo>
                <a:lnTo>
                  <a:pt x="4058" y="1316"/>
                </a:lnTo>
                <a:lnTo>
                  <a:pt x="4278" y="1316"/>
                </a:lnTo>
                <a:lnTo>
                  <a:pt x="4278" y="1314"/>
                </a:lnTo>
                <a:lnTo>
                  <a:pt x="4285" y="1302"/>
                </a:lnTo>
                <a:lnTo>
                  <a:pt x="4297" y="1297"/>
                </a:lnTo>
                <a:lnTo>
                  <a:pt x="4304" y="1295"/>
                </a:lnTo>
                <a:lnTo>
                  <a:pt x="4304" y="1295"/>
                </a:lnTo>
                <a:close/>
                <a:moveTo>
                  <a:pt x="4635" y="1295"/>
                </a:moveTo>
                <a:lnTo>
                  <a:pt x="4635" y="1295"/>
                </a:lnTo>
                <a:lnTo>
                  <a:pt x="4375" y="1295"/>
                </a:lnTo>
                <a:lnTo>
                  <a:pt x="4377" y="1300"/>
                </a:lnTo>
                <a:lnTo>
                  <a:pt x="4387" y="1316"/>
                </a:lnTo>
                <a:lnTo>
                  <a:pt x="4618" y="1316"/>
                </a:lnTo>
                <a:lnTo>
                  <a:pt x="4621" y="1309"/>
                </a:lnTo>
                <a:lnTo>
                  <a:pt x="4632" y="1300"/>
                </a:lnTo>
                <a:lnTo>
                  <a:pt x="4635" y="1295"/>
                </a:lnTo>
                <a:lnTo>
                  <a:pt x="4635" y="1295"/>
                </a:lnTo>
                <a:close/>
                <a:moveTo>
                  <a:pt x="4684" y="1295"/>
                </a:moveTo>
                <a:lnTo>
                  <a:pt x="4684" y="1295"/>
                </a:lnTo>
                <a:lnTo>
                  <a:pt x="4658" y="1295"/>
                </a:lnTo>
                <a:lnTo>
                  <a:pt x="4661" y="1300"/>
                </a:lnTo>
                <a:lnTo>
                  <a:pt x="4658" y="1309"/>
                </a:lnTo>
                <a:lnTo>
                  <a:pt x="4654" y="1316"/>
                </a:lnTo>
                <a:lnTo>
                  <a:pt x="4675" y="1316"/>
                </a:lnTo>
                <a:lnTo>
                  <a:pt x="4675" y="1309"/>
                </a:lnTo>
                <a:lnTo>
                  <a:pt x="4677" y="1302"/>
                </a:lnTo>
                <a:lnTo>
                  <a:pt x="4682" y="1297"/>
                </a:lnTo>
                <a:lnTo>
                  <a:pt x="4684" y="1295"/>
                </a:lnTo>
                <a:lnTo>
                  <a:pt x="4684" y="1295"/>
                </a:lnTo>
                <a:close/>
                <a:moveTo>
                  <a:pt x="3851" y="1276"/>
                </a:moveTo>
                <a:lnTo>
                  <a:pt x="3851" y="1276"/>
                </a:lnTo>
                <a:lnTo>
                  <a:pt x="3501" y="1276"/>
                </a:lnTo>
                <a:lnTo>
                  <a:pt x="3508" y="1288"/>
                </a:lnTo>
                <a:lnTo>
                  <a:pt x="3508" y="1295"/>
                </a:lnTo>
                <a:lnTo>
                  <a:pt x="3844" y="1295"/>
                </a:lnTo>
                <a:lnTo>
                  <a:pt x="3846" y="1293"/>
                </a:lnTo>
                <a:lnTo>
                  <a:pt x="3851" y="1288"/>
                </a:lnTo>
                <a:lnTo>
                  <a:pt x="3851" y="1283"/>
                </a:lnTo>
                <a:lnTo>
                  <a:pt x="3851" y="1278"/>
                </a:lnTo>
                <a:lnTo>
                  <a:pt x="3851" y="1276"/>
                </a:lnTo>
                <a:lnTo>
                  <a:pt x="3851" y="1276"/>
                </a:lnTo>
                <a:close/>
                <a:moveTo>
                  <a:pt x="4358" y="1276"/>
                </a:moveTo>
                <a:lnTo>
                  <a:pt x="4358" y="1276"/>
                </a:lnTo>
                <a:lnTo>
                  <a:pt x="4009" y="1276"/>
                </a:lnTo>
                <a:lnTo>
                  <a:pt x="4011" y="1290"/>
                </a:lnTo>
                <a:lnTo>
                  <a:pt x="4011" y="1295"/>
                </a:lnTo>
                <a:lnTo>
                  <a:pt x="4051" y="1295"/>
                </a:lnTo>
                <a:lnTo>
                  <a:pt x="4054" y="1290"/>
                </a:lnTo>
                <a:lnTo>
                  <a:pt x="4058" y="1288"/>
                </a:lnTo>
                <a:lnTo>
                  <a:pt x="4058" y="1295"/>
                </a:lnTo>
                <a:lnTo>
                  <a:pt x="4058" y="1295"/>
                </a:lnTo>
                <a:lnTo>
                  <a:pt x="4302" y="1295"/>
                </a:lnTo>
                <a:lnTo>
                  <a:pt x="4311" y="1295"/>
                </a:lnTo>
                <a:lnTo>
                  <a:pt x="4330" y="1295"/>
                </a:lnTo>
                <a:lnTo>
                  <a:pt x="4340" y="1293"/>
                </a:lnTo>
                <a:lnTo>
                  <a:pt x="4344" y="1290"/>
                </a:lnTo>
                <a:lnTo>
                  <a:pt x="4351" y="1286"/>
                </a:lnTo>
                <a:lnTo>
                  <a:pt x="4354" y="1281"/>
                </a:lnTo>
                <a:lnTo>
                  <a:pt x="4358" y="1278"/>
                </a:lnTo>
                <a:lnTo>
                  <a:pt x="4358" y="1276"/>
                </a:lnTo>
                <a:lnTo>
                  <a:pt x="4358" y="1276"/>
                </a:lnTo>
                <a:close/>
                <a:moveTo>
                  <a:pt x="4762" y="1276"/>
                </a:moveTo>
                <a:lnTo>
                  <a:pt x="4762" y="1276"/>
                </a:lnTo>
                <a:lnTo>
                  <a:pt x="4368" y="1276"/>
                </a:lnTo>
                <a:lnTo>
                  <a:pt x="4368" y="1276"/>
                </a:lnTo>
                <a:lnTo>
                  <a:pt x="4370" y="1281"/>
                </a:lnTo>
                <a:lnTo>
                  <a:pt x="4373" y="1286"/>
                </a:lnTo>
                <a:lnTo>
                  <a:pt x="4375" y="1295"/>
                </a:lnTo>
                <a:lnTo>
                  <a:pt x="4635" y="1295"/>
                </a:lnTo>
                <a:lnTo>
                  <a:pt x="4635" y="1293"/>
                </a:lnTo>
                <a:lnTo>
                  <a:pt x="4642" y="1288"/>
                </a:lnTo>
                <a:lnTo>
                  <a:pt x="4647" y="1288"/>
                </a:lnTo>
                <a:lnTo>
                  <a:pt x="4649" y="1288"/>
                </a:lnTo>
                <a:lnTo>
                  <a:pt x="4654" y="1290"/>
                </a:lnTo>
                <a:lnTo>
                  <a:pt x="4658" y="1295"/>
                </a:lnTo>
                <a:lnTo>
                  <a:pt x="4658" y="1295"/>
                </a:lnTo>
                <a:lnTo>
                  <a:pt x="4684" y="1295"/>
                </a:lnTo>
                <a:lnTo>
                  <a:pt x="4687" y="1293"/>
                </a:lnTo>
                <a:lnTo>
                  <a:pt x="4692" y="1290"/>
                </a:lnTo>
                <a:lnTo>
                  <a:pt x="4696" y="1290"/>
                </a:lnTo>
                <a:lnTo>
                  <a:pt x="4701" y="1290"/>
                </a:lnTo>
                <a:lnTo>
                  <a:pt x="4708" y="1293"/>
                </a:lnTo>
                <a:lnTo>
                  <a:pt x="4722" y="1290"/>
                </a:lnTo>
                <a:lnTo>
                  <a:pt x="4739" y="1286"/>
                </a:lnTo>
                <a:lnTo>
                  <a:pt x="4755" y="1278"/>
                </a:lnTo>
                <a:lnTo>
                  <a:pt x="4762" y="1276"/>
                </a:lnTo>
                <a:lnTo>
                  <a:pt x="4762" y="1276"/>
                </a:lnTo>
                <a:close/>
                <a:moveTo>
                  <a:pt x="3834" y="1255"/>
                </a:moveTo>
                <a:lnTo>
                  <a:pt x="3834" y="1255"/>
                </a:lnTo>
                <a:lnTo>
                  <a:pt x="3730" y="1255"/>
                </a:lnTo>
                <a:lnTo>
                  <a:pt x="3728" y="1257"/>
                </a:lnTo>
                <a:lnTo>
                  <a:pt x="3728" y="1255"/>
                </a:lnTo>
                <a:lnTo>
                  <a:pt x="3499" y="1255"/>
                </a:lnTo>
                <a:lnTo>
                  <a:pt x="3499" y="1269"/>
                </a:lnTo>
                <a:lnTo>
                  <a:pt x="3501" y="1276"/>
                </a:lnTo>
                <a:lnTo>
                  <a:pt x="3851" y="1276"/>
                </a:lnTo>
                <a:lnTo>
                  <a:pt x="3851" y="1274"/>
                </a:lnTo>
                <a:lnTo>
                  <a:pt x="3841" y="1262"/>
                </a:lnTo>
                <a:lnTo>
                  <a:pt x="3834" y="1255"/>
                </a:lnTo>
                <a:lnTo>
                  <a:pt x="3834" y="1255"/>
                </a:lnTo>
                <a:close/>
                <a:moveTo>
                  <a:pt x="4788" y="1255"/>
                </a:moveTo>
                <a:lnTo>
                  <a:pt x="4788" y="1255"/>
                </a:lnTo>
                <a:lnTo>
                  <a:pt x="4004" y="1255"/>
                </a:lnTo>
                <a:lnTo>
                  <a:pt x="4004" y="1257"/>
                </a:lnTo>
                <a:lnTo>
                  <a:pt x="4007" y="1260"/>
                </a:lnTo>
                <a:lnTo>
                  <a:pt x="4007" y="1267"/>
                </a:lnTo>
                <a:lnTo>
                  <a:pt x="4007" y="1271"/>
                </a:lnTo>
                <a:lnTo>
                  <a:pt x="4009" y="1276"/>
                </a:lnTo>
                <a:lnTo>
                  <a:pt x="4358" y="1276"/>
                </a:lnTo>
                <a:lnTo>
                  <a:pt x="4361" y="1276"/>
                </a:lnTo>
                <a:lnTo>
                  <a:pt x="4366" y="1274"/>
                </a:lnTo>
                <a:lnTo>
                  <a:pt x="4368" y="1276"/>
                </a:lnTo>
                <a:lnTo>
                  <a:pt x="4762" y="1276"/>
                </a:lnTo>
                <a:lnTo>
                  <a:pt x="4772" y="1271"/>
                </a:lnTo>
                <a:lnTo>
                  <a:pt x="4788" y="1255"/>
                </a:lnTo>
                <a:lnTo>
                  <a:pt x="4788" y="1255"/>
                </a:lnTo>
                <a:close/>
                <a:moveTo>
                  <a:pt x="3721" y="1238"/>
                </a:moveTo>
                <a:lnTo>
                  <a:pt x="3721" y="1238"/>
                </a:lnTo>
                <a:lnTo>
                  <a:pt x="3482" y="1238"/>
                </a:lnTo>
                <a:lnTo>
                  <a:pt x="3482" y="1238"/>
                </a:lnTo>
                <a:lnTo>
                  <a:pt x="3487" y="1243"/>
                </a:lnTo>
                <a:lnTo>
                  <a:pt x="3489" y="1243"/>
                </a:lnTo>
                <a:lnTo>
                  <a:pt x="3494" y="1245"/>
                </a:lnTo>
                <a:lnTo>
                  <a:pt x="3496" y="1250"/>
                </a:lnTo>
                <a:lnTo>
                  <a:pt x="3496" y="1252"/>
                </a:lnTo>
                <a:lnTo>
                  <a:pt x="3496" y="1255"/>
                </a:lnTo>
                <a:lnTo>
                  <a:pt x="3728" y="1255"/>
                </a:lnTo>
                <a:lnTo>
                  <a:pt x="3725" y="1255"/>
                </a:lnTo>
                <a:lnTo>
                  <a:pt x="3725" y="1252"/>
                </a:lnTo>
                <a:lnTo>
                  <a:pt x="3725" y="1252"/>
                </a:lnTo>
                <a:lnTo>
                  <a:pt x="3725" y="1248"/>
                </a:lnTo>
                <a:lnTo>
                  <a:pt x="3725" y="1245"/>
                </a:lnTo>
                <a:lnTo>
                  <a:pt x="3723" y="1243"/>
                </a:lnTo>
                <a:lnTo>
                  <a:pt x="3721" y="1238"/>
                </a:lnTo>
                <a:lnTo>
                  <a:pt x="3721" y="1238"/>
                </a:lnTo>
                <a:close/>
                <a:moveTo>
                  <a:pt x="3796" y="1238"/>
                </a:moveTo>
                <a:lnTo>
                  <a:pt x="3796" y="1238"/>
                </a:lnTo>
                <a:lnTo>
                  <a:pt x="3763" y="1238"/>
                </a:lnTo>
                <a:lnTo>
                  <a:pt x="3754" y="1245"/>
                </a:lnTo>
                <a:lnTo>
                  <a:pt x="3740" y="1255"/>
                </a:lnTo>
                <a:lnTo>
                  <a:pt x="3730" y="1255"/>
                </a:lnTo>
                <a:lnTo>
                  <a:pt x="3834" y="1255"/>
                </a:lnTo>
                <a:lnTo>
                  <a:pt x="3827" y="1252"/>
                </a:lnTo>
                <a:lnTo>
                  <a:pt x="3813" y="1243"/>
                </a:lnTo>
                <a:lnTo>
                  <a:pt x="3803" y="1238"/>
                </a:lnTo>
                <a:lnTo>
                  <a:pt x="3799" y="1238"/>
                </a:lnTo>
                <a:lnTo>
                  <a:pt x="3796" y="1238"/>
                </a:lnTo>
                <a:lnTo>
                  <a:pt x="3796" y="1238"/>
                </a:lnTo>
                <a:close/>
                <a:moveTo>
                  <a:pt x="4805" y="1238"/>
                </a:moveTo>
                <a:lnTo>
                  <a:pt x="4805" y="1238"/>
                </a:lnTo>
                <a:lnTo>
                  <a:pt x="3969" y="1238"/>
                </a:lnTo>
                <a:lnTo>
                  <a:pt x="3973" y="1243"/>
                </a:lnTo>
                <a:lnTo>
                  <a:pt x="3983" y="1250"/>
                </a:lnTo>
                <a:lnTo>
                  <a:pt x="3985" y="1250"/>
                </a:lnTo>
                <a:lnTo>
                  <a:pt x="3990" y="1252"/>
                </a:lnTo>
                <a:lnTo>
                  <a:pt x="3992" y="1252"/>
                </a:lnTo>
                <a:lnTo>
                  <a:pt x="3997" y="1252"/>
                </a:lnTo>
                <a:lnTo>
                  <a:pt x="3999" y="1252"/>
                </a:lnTo>
                <a:lnTo>
                  <a:pt x="4004" y="1255"/>
                </a:lnTo>
                <a:lnTo>
                  <a:pt x="4788" y="1255"/>
                </a:lnTo>
                <a:lnTo>
                  <a:pt x="4791" y="1255"/>
                </a:lnTo>
                <a:lnTo>
                  <a:pt x="4805" y="1238"/>
                </a:lnTo>
                <a:lnTo>
                  <a:pt x="4805" y="1238"/>
                </a:lnTo>
                <a:close/>
                <a:moveTo>
                  <a:pt x="3702" y="1217"/>
                </a:moveTo>
                <a:lnTo>
                  <a:pt x="3702" y="1217"/>
                </a:lnTo>
                <a:lnTo>
                  <a:pt x="3475" y="1217"/>
                </a:lnTo>
                <a:lnTo>
                  <a:pt x="3477" y="1226"/>
                </a:lnTo>
                <a:lnTo>
                  <a:pt x="3477" y="1231"/>
                </a:lnTo>
                <a:lnTo>
                  <a:pt x="3482" y="1236"/>
                </a:lnTo>
                <a:lnTo>
                  <a:pt x="3482" y="1238"/>
                </a:lnTo>
                <a:lnTo>
                  <a:pt x="3721" y="1238"/>
                </a:lnTo>
                <a:lnTo>
                  <a:pt x="3721" y="1238"/>
                </a:lnTo>
                <a:lnTo>
                  <a:pt x="3716" y="1231"/>
                </a:lnTo>
                <a:lnTo>
                  <a:pt x="3709" y="1226"/>
                </a:lnTo>
                <a:lnTo>
                  <a:pt x="3704" y="1219"/>
                </a:lnTo>
                <a:lnTo>
                  <a:pt x="3702" y="1217"/>
                </a:lnTo>
                <a:lnTo>
                  <a:pt x="3702" y="1217"/>
                </a:lnTo>
                <a:close/>
                <a:moveTo>
                  <a:pt x="3789" y="1217"/>
                </a:moveTo>
                <a:lnTo>
                  <a:pt x="3789" y="1217"/>
                </a:lnTo>
                <a:lnTo>
                  <a:pt x="3782" y="1217"/>
                </a:lnTo>
                <a:lnTo>
                  <a:pt x="3780" y="1219"/>
                </a:lnTo>
                <a:lnTo>
                  <a:pt x="3777" y="1224"/>
                </a:lnTo>
                <a:lnTo>
                  <a:pt x="3775" y="1226"/>
                </a:lnTo>
                <a:lnTo>
                  <a:pt x="3773" y="1231"/>
                </a:lnTo>
                <a:lnTo>
                  <a:pt x="3766" y="1236"/>
                </a:lnTo>
                <a:lnTo>
                  <a:pt x="3763" y="1238"/>
                </a:lnTo>
                <a:lnTo>
                  <a:pt x="3796" y="1238"/>
                </a:lnTo>
                <a:lnTo>
                  <a:pt x="3794" y="1236"/>
                </a:lnTo>
                <a:lnTo>
                  <a:pt x="3794" y="1231"/>
                </a:lnTo>
                <a:lnTo>
                  <a:pt x="3792" y="1226"/>
                </a:lnTo>
                <a:lnTo>
                  <a:pt x="3789" y="1224"/>
                </a:lnTo>
                <a:lnTo>
                  <a:pt x="3789" y="1222"/>
                </a:lnTo>
                <a:lnTo>
                  <a:pt x="3789" y="1217"/>
                </a:lnTo>
                <a:lnTo>
                  <a:pt x="3789" y="1217"/>
                </a:lnTo>
                <a:close/>
                <a:moveTo>
                  <a:pt x="3943" y="1217"/>
                </a:moveTo>
                <a:lnTo>
                  <a:pt x="3943" y="1217"/>
                </a:lnTo>
                <a:lnTo>
                  <a:pt x="3822" y="1217"/>
                </a:lnTo>
                <a:lnTo>
                  <a:pt x="3822" y="1222"/>
                </a:lnTo>
                <a:lnTo>
                  <a:pt x="3832" y="1226"/>
                </a:lnTo>
                <a:lnTo>
                  <a:pt x="3846" y="1231"/>
                </a:lnTo>
                <a:lnTo>
                  <a:pt x="3865" y="1234"/>
                </a:lnTo>
                <a:lnTo>
                  <a:pt x="3884" y="1234"/>
                </a:lnTo>
                <a:lnTo>
                  <a:pt x="3893" y="1236"/>
                </a:lnTo>
                <a:lnTo>
                  <a:pt x="3903" y="1236"/>
                </a:lnTo>
                <a:lnTo>
                  <a:pt x="3914" y="1234"/>
                </a:lnTo>
                <a:lnTo>
                  <a:pt x="3929" y="1231"/>
                </a:lnTo>
                <a:lnTo>
                  <a:pt x="3936" y="1226"/>
                </a:lnTo>
                <a:lnTo>
                  <a:pt x="3938" y="1222"/>
                </a:lnTo>
                <a:lnTo>
                  <a:pt x="3943" y="1219"/>
                </a:lnTo>
                <a:lnTo>
                  <a:pt x="3943" y="1217"/>
                </a:lnTo>
                <a:lnTo>
                  <a:pt x="3943" y="1217"/>
                </a:lnTo>
                <a:close/>
                <a:moveTo>
                  <a:pt x="4819" y="1217"/>
                </a:moveTo>
                <a:lnTo>
                  <a:pt x="4819" y="1217"/>
                </a:lnTo>
                <a:lnTo>
                  <a:pt x="3955" y="1217"/>
                </a:lnTo>
                <a:lnTo>
                  <a:pt x="3957" y="1222"/>
                </a:lnTo>
                <a:lnTo>
                  <a:pt x="3966" y="1231"/>
                </a:lnTo>
                <a:lnTo>
                  <a:pt x="3969" y="1238"/>
                </a:lnTo>
                <a:lnTo>
                  <a:pt x="4805" y="1238"/>
                </a:lnTo>
                <a:lnTo>
                  <a:pt x="4805" y="1236"/>
                </a:lnTo>
                <a:lnTo>
                  <a:pt x="4819" y="1219"/>
                </a:lnTo>
                <a:lnTo>
                  <a:pt x="4819" y="1217"/>
                </a:lnTo>
                <a:lnTo>
                  <a:pt x="4819" y="1217"/>
                </a:lnTo>
                <a:close/>
                <a:moveTo>
                  <a:pt x="3784" y="1217"/>
                </a:moveTo>
                <a:lnTo>
                  <a:pt x="3784" y="1217"/>
                </a:lnTo>
                <a:lnTo>
                  <a:pt x="3782" y="1217"/>
                </a:lnTo>
                <a:lnTo>
                  <a:pt x="3782" y="1217"/>
                </a:lnTo>
                <a:lnTo>
                  <a:pt x="3789" y="1217"/>
                </a:lnTo>
                <a:lnTo>
                  <a:pt x="3789" y="1217"/>
                </a:lnTo>
                <a:lnTo>
                  <a:pt x="3784" y="1217"/>
                </a:lnTo>
                <a:lnTo>
                  <a:pt x="3784" y="1217"/>
                </a:lnTo>
                <a:close/>
                <a:moveTo>
                  <a:pt x="3692" y="1198"/>
                </a:moveTo>
                <a:lnTo>
                  <a:pt x="3692" y="1198"/>
                </a:lnTo>
                <a:lnTo>
                  <a:pt x="3468" y="1198"/>
                </a:lnTo>
                <a:lnTo>
                  <a:pt x="3473" y="1212"/>
                </a:lnTo>
                <a:lnTo>
                  <a:pt x="3473" y="1217"/>
                </a:lnTo>
                <a:lnTo>
                  <a:pt x="3702" y="1217"/>
                </a:lnTo>
                <a:lnTo>
                  <a:pt x="3699" y="1215"/>
                </a:lnTo>
                <a:lnTo>
                  <a:pt x="3697" y="1210"/>
                </a:lnTo>
                <a:lnTo>
                  <a:pt x="3695" y="1208"/>
                </a:lnTo>
                <a:lnTo>
                  <a:pt x="3695" y="1203"/>
                </a:lnTo>
                <a:lnTo>
                  <a:pt x="3692" y="1198"/>
                </a:lnTo>
                <a:lnTo>
                  <a:pt x="3692" y="1198"/>
                </a:lnTo>
                <a:close/>
                <a:moveTo>
                  <a:pt x="3780" y="1198"/>
                </a:moveTo>
                <a:lnTo>
                  <a:pt x="3780" y="1198"/>
                </a:lnTo>
                <a:lnTo>
                  <a:pt x="3751" y="1198"/>
                </a:lnTo>
                <a:lnTo>
                  <a:pt x="3754" y="1198"/>
                </a:lnTo>
                <a:lnTo>
                  <a:pt x="3763" y="1205"/>
                </a:lnTo>
                <a:lnTo>
                  <a:pt x="3770" y="1205"/>
                </a:lnTo>
                <a:lnTo>
                  <a:pt x="3780" y="1198"/>
                </a:lnTo>
                <a:lnTo>
                  <a:pt x="3780" y="1198"/>
                </a:lnTo>
                <a:close/>
                <a:moveTo>
                  <a:pt x="4840" y="1198"/>
                </a:moveTo>
                <a:lnTo>
                  <a:pt x="4840" y="1198"/>
                </a:lnTo>
                <a:lnTo>
                  <a:pt x="3806" y="1198"/>
                </a:lnTo>
                <a:lnTo>
                  <a:pt x="3815" y="1210"/>
                </a:lnTo>
                <a:lnTo>
                  <a:pt x="3822" y="1217"/>
                </a:lnTo>
                <a:lnTo>
                  <a:pt x="3943" y="1217"/>
                </a:lnTo>
                <a:lnTo>
                  <a:pt x="3945" y="1217"/>
                </a:lnTo>
                <a:lnTo>
                  <a:pt x="3947" y="1217"/>
                </a:lnTo>
                <a:lnTo>
                  <a:pt x="3952" y="1217"/>
                </a:lnTo>
                <a:lnTo>
                  <a:pt x="3955" y="1217"/>
                </a:lnTo>
                <a:lnTo>
                  <a:pt x="4819" y="1217"/>
                </a:lnTo>
                <a:lnTo>
                  <a:pt x="4826" y="1212"/>
                </a:lnTo>
                <a:lnTo>
                  <a:pt x="4838" y="1203"/>
                </a:lnTo>
                <a:lnTo>
                  <a:pt x="4840" y="1198"/>
                </a:lnTo>
                <a:lnTo>
                  <a:pt x="4840" y="1198"/>
                </a:lnTo>
                <a:close/>
                <a:moveTo>
                  <a:pt x="3678" y="1179"/>
                </a:moveTo>
                <a:lnTo>
                  <a:pt x="3678" y="1179"/>
                </a:lnTo>
                <a:lnTo>
                  <a:pt x="3459" y="1179"/>
                </a:lnTo>
                <a:lnTo>
                  <a:pt x="3461" y="1184"/>
                </a:lnTo>
                <a:lnTo>
                  <a:pt x="3468" y="1196"/>
                </a:lnTo>
                <a:lnTo>
                  <a:pt x="3468" y="1198"/>
                </a:lnTo>
                <a:lnTo>
                  <a:pt x="3692" y="1198"/>
                </a:lnTo>
                <a:lnTo>
                  <a:pt x="3690" y="1196"/>
                </a:lnTo>
                <a:lnTo>
                  <a:pt x="3685" y="1184"/>
                </a:lnTo>
                <a:lnTo>
                  <a:pt x="3678" y="1179"/>
                </a:lnTo>
                <a:lnTo>
                  <a:pt x="3678" y="1179"/>
                </a:lnTo>
                <a:close/>
                <a:moveTo>
                  <a:pt x="4859" y="1179"/>
                </a:moveTo>
                <a:lnTo>
                  <a:pt x="4859" y="1179"/>
                </a:lnTo>
                <a:lnTo>
                  <a:pt x="3725" y="1179"/>
                </a:lnTo>
                <a:lnTo>
                  <a:pt x="3737" y="1189"/>
                </a:lnTo>
                <a:lnTo>
                  <a:pt x="3751" y="1198"/>
                </a:lnTo>
                <a:lnTo>
                  <a:pt x="3780" y="1198"/>
                </a:lnTo>
                <a:lnTo>
                  <a:pt x="3780" y="1198"/>
                </a:lnTo>
                <a:lnTo>
                  <a:pt x="3792" y="1193"/>
                </a:lnTo>
                <a:lnTo>
                  <a:pt x="3799" y="1191"/>
                </a:lnTo>
                <a:lnTo>
                  <a:pt x="3806" y="1196"/>
                </a:lnTo>
                <a:lnTo>
                  <a:pt x="3806" y="1198"/>
                </a:lnTo>
                <a:lnTo>
                  <a:pt x="4843" y="1198"/>
                </a:lnTo>
                <a:lnTo>
                  <a:pt x="4850" y="1191"/>
                </a:lnTo>
                <a:lnTo>
                  <a:pt x="4859" y="1179"/>
                </a:lnTo>
                <a:lnTo>
                  <a:pt x="4859" y="1179"/>
                </a:lnTo>
                <a:close/>
                <a:moveTo>
                  <a:pt x="3664" y="1160"/>
                </a:moveTo>
                <a:lnTo>
                  <a:pt x="3664" y="1160"/>
                </a:lnTo>
                <a:lnTo>
                  <a:pt x="3388" y="1160"/>
                </a:lnTo>
                <a:lnTo>
                  <a:pt x="3395" y="1170"/>
                </a:lnTo>
                <a:lnTo>
                  <a:pt x="3407" y="1177"/>
                </a:lnTo>
                <a:lnTo>
                  <a:pt x="3414" y="1177"/>
                </a:lnTo>
                <a:lnTo>
                  <a:pt x="3423" y="1175"/>
                </a:lnTo>
                <a:lnTo>
                  <a:pt x="3435" y="1172"/>
                </a:lnTo>
                <a:lnTo>
                  <a:pt x="3444" y="1170"/>
                </a:lnTo>
                <a:lnTo>
                  <a:pt x="3451" y="1170"/>
                </a:lnTo>
                <a:lnTo>
                  <a:pt x="3456" y="1175"/>
                </a:lnTo>
                <a:lnTo>
                  <a:pt x="3459" y="1179"/>
                </a:lnTo>
                <a:lnTo>
                  <a:pt x="3678" y="1179"/>
                </a:lnTo>
                <a:lnTo>
                  <a:pt x="3676" y="1175"/>
                </a:lnTo>
                <a:lnTo>
                  <a:pt x="3666" y="1165"/>
                </a:lnTo>
                <a:lnTo>
                  <a:pt x="3664" y="1160"/>
                </a:lnTo>
                <a:lnTo>
                  <a:pt x="3664" y="1160"/>
                </a:lnTo>
                <a:close/>
                <a:moveTo>
                  <a:pt x="4869" y="1160"/>
                </a:moveTo>
                <a:lnTo>
                  <a:pt x="4869" y="1160"/>
                </a:lnTo>
                <a:lnTo>
                  <a:pt x="3704" y="1160"/>
                </a:lnTo>
                <a:lnTo>
                  <a:pt x="3709" y="1167"/>
                </a:lnTo>
                <a:lnTo>
                  <a:pt x="3718" y="1177"/>
                </a:lnTo>
                <a:lnTo>
                  <a:pt x="3725" y="1179"/>
                </a:lnTo>
                <a:lnTo>
                  <a:pt x="4859" y="1179"/>
                </a:lnTo>
                <a:lnTo>
                  <a:pt x="4859" y="1177"/>
                </a:lnTo>
                <a:lnTo>
                  <a:pt x="4869" y="1165"/>
                </a:lnTo>
                <a:lnTo>
                  <a:pt x="4869" y="1160"/>
                </a:lnTo>
                <a:lnTo>
                  <a:pt x="4869" y="1160"/>
                </a:lnTo>
                <a:close/>
                <a:moveTo>
                  <a:pt x="3664" y="1139"/>
                </a:moveTo>
                <a:lnTo>
                  <a:pt x="3664" y="1139"/>
                </a:lnTo>
                <a:lnTo>
                  <a:pt x="3385" y="1139"/>
                </a:lnTo>
                <a:lnTo>
                  <a:pt x="3385" y="1141"/>
                </a:lnTo>
                <a:lnTo>
                  <a:pt x="3388" y="1158"/>
                </a:lnTo>
                <a:lnTo>
                  <a:pt x="3388" y="1160"/>
                </a:lnTo>
                <a:lnTo>
                  <a:pt x="3664" y="1160"/>
                </a:lnTo>
                <a:lnTo>
                  <a:pt x="3662" y="1153"/>
                </a:lnTo>
                <a:lnTo>
                  <a:pt x="3662" y="1149"/>
                </a:lnTo>
                <a:lnTo>
                  <a:pt x="3662" y="1144"/>
                </a:lnTo>
                <a:lnTo>
                  <a:pt x="3664" y="1139"/>
                </a:lnTo>
                <a:lnTo>
                  <a:pt x="3664" y="1139"/>
                </a:lnTo>
                <a:close/>
                <a:moveTo>
                  <a:pt x="4869" y="1139"/>
                </a:moveTo>
                <a:lnTo>
                  <a:pt x="4869" y="1139"/>
                </a:lnTo>
                <a:lnTo>
                  <a:pt x="3695" y="1139"/>
                </a:lnTo>
                <a:lnTo>
                  <a:pt x="3695" y="1141"/>
                </a:lnTo>
                <a:lnTo>
                  <a:pt x="3699" y="1156"/>
                </a:lnTo>
                <a:lnTo>
                  <a:pt x="3704" y="1160"/>
                </a:lnTo>
                <a:lnTo>
                  <a:pt x="4869" y="1160"/>
                </a:lnTo>
                <a:lnTo>
                  <a:pt x="4871" y="1153"/>
                </a:lnTo>
                <a:lnTo>
                  <a:pt x="4869" y="1139"/>
                </a:lnTo>
                <a:lnTo>
                  <a:pt x="4869" y="1139"/>
                </a:lnTo>
                <a:close/>
                <a:moveTo>
                  <a:pt x="4866" y="1123"/>
                </a:moveTo>
                <a:lnTo>
                  <a:pt x="4866" y="1123"/>
                </a:lnTo>
                <a:lnTo>
                  <a:pt x="3392" y="1123"/>
                </a:lnTo>
                <a:lnTo>
                  <a:pt x="3392" y="1123"/>
                </a:lnTo>
                <a:lnTo>
                  <a:pt x="3390" y="1127"/>
                </a:lnTo>
                <a:lnTo>
                  <a:pt x="3385" y="1132"/>
                </a:lnTo>
                <a:lnTo>
                  <a:pt x="3385" y="1139"/>
                </a:lnTo>
                <a:lnTo>
                  <a:pt x="3664" y="1139"/>
                </a:lnTo>
                <a:lnTo>
                  <a:pt x="3664" y="1139"/>
                </a:lnTo>
                <a:lnTo>
                  <a:pt x="3669" y="1134"/>
                </a:lnTo>
                <a:lnTo>
                  <a:pt x="3671" y="1132"/>
                </a:lnTo>
                <a:lnTo>
                  <a:pt x="3676" y="1127"/>
                </a:lnTo>
                <a:lnTo>
                  <a:pt x="3681" y="1125"/>
                </a:lnTo>
                <a:lnTo>
                  <a:pt x="3683" y="1125"/>
                </a:lnTo>
                <a:lnTo>
                  <a:pt x="3688" y="1127"/>
                </a:lnTo>
                <a:lnTo>
                  <a:pt x="3690" y="1130"/>
                </a:lnTo>
                <a:lnTo>
                  <a:pt x="3695" y="1139"/>
                </a:lnTo>
                <a:lnTo>
                  <a:pt x="4869" y="1139"/>
                </a:lnTo>
                <a:lnTo>
                  <a:pt x="4869" y="1134"/>
                </a:lnTo>
                <a:lnTo>
                  <a:pt x="4866" y="1123"/>
                </a:lnTo>
                <a:lnTo>
                  <a:pt x="4866" y="1123"/>
                </a:lnTo>
                <a:close/>
                <a:moveTo>
                  <a:pt x="4864" y="1099"/>
                </a:moveTo>
                <a:lnTo>
                  <a:pt x="4864" y="1099"/>
                </a:lnTo>
                <a:lnTo>
                  <a:pt x="3428" y="1099"/>
                </a:lnTo>
                <a:lnTo>
                  <a:pt x="3428" y="1101"/>
                </a:lnTo>
                <a:lnTo>
                  <a:pt x="3425" y="1106"/>
                </a:lnTo>
                <a:lnTo>
                  <a:pt x="3423" y="1111"/>
                </a:lnTo>
                <a:lnTo>
                  <a:pt x="3421" y="1113"/>
                </a:lnTo>
                <a:lnTo>
                  <a:pt x="3418" y="1115"/>
                </a:lnTo>
                <a:lnTo>
                  <a:pt x="3414" y="1115"/>
                </a:lnTo>
                <a:lnTo>
                  <a:pt x="3407" y="1115"/>
                </a:lnTo>
                <a:lnTo>
                  <a:pt x="3404" y="1115"/>
                </a:lnTo>
                <a:lnTo>
                  <a:pt x="3399" y="1115"/>
                </a:lnTo>
                <a:lnTo>
                  <a:pt x="3395" y="1118"/>
                </a:lnTo>
                <a:lnTo>
                  <a:pt x="3392" y="1123"/>
                </a:lnTo>
                <a:lnTo>
                  <a:pt x="4866" y="1123"/>
                </a:lnTo>
                <a:lnTo>
                  <a:pt x="4866" y="1113"/>
                </a:lnTo>
                <a:lnTo>
                  <a:pt x="4864" y="1099"/>
                </a:lnTo>
                <a:lnTo>
                  <a:pt x="4864" y="1099"/>
                </a:lnTo>
                <a:close/>
                <a:moveTo>
                  <a:pt x="4857" y="1082"/>
                </a:moveTo>
                <a:lnTo>
                  <a:pt x="4857" y="1082"/>
                </a:lnTo>
                <a:lnTo>
                  <a:pt x="3442" y="1082"/>
                </a:lnTo>
                <a:lnTo>
                  <a:pt x="3437" y="1089"/>
                </a:lnTo>
                <a:lnTo>
                  <a:pt x="3430" y="1099"/>
                </a:lnTo>
                <a:lnTo>
                  <a:pt x="3428" y="1099"/>
                </a:lnTo>
                <a:lnTo>
                  <a:pt x="4864" y="1099"/>
                </a:lnTo>
                <a:lnTo>
                  <a:pt x="4862" y="1089"/>
                </a:lnTo>
                <a:lnTo>
                  <a:pt x="4857" y="1082"/>
                </a:lnTo>
                <a:lnTo>
                  <a:pt x="4857" y="1082"/>
                </a:lnTo>
                <a:close/>
                <a:moveTo>
                  <a:pt x="4845" y="1061"/>
                </a:moveTo>
                <a:lnTo>
                  <a:pt x="4845" y="1061"/>
                </a:lnTo>
                <a:lnTo>
                  <a:pt x="3449" y="1061"/>
                </a:lnTo>
                <a:lnTo>
                  <a:pt x="3444" y="1075"/>
                </a:lnTo>
                <a:lnTo>
                  <a:pt x="3442" y="1082"/>
                </a:lnTo>
                <a:lnTo>
                  <a:pt x="4857" y="1082"/>
                </a:lnTo>
                <a:lnTo>
                  <a:pt x="4850" y="1071"/>
                </a:lnTo>
                <a:lnTo>
                  <a:pt x="4845" y="1061"/>
                </a:lnTo>
                <a:lnTo>
                  <a:pt x="4845" y="1061"/>
                </a:lnTo>
                <a:close/>
                <a:moveTo>
                  <a:pt x="4831" y="1042"/>
                </a:moveTo>
                <a:lnTo>
                  <a:pt x="4831" y="1042"/>
                </a:lnTo>
                <a:lnTo>
                  <a:pt x="3454" y="1042"/>
                </a:lnTo>
                <a:lnTo>
                  <a:pt x="3449" y="1059"/>
                </a:lnTo>
                <a:lnTo>
                  <a:pt x="3447" y="1061"/>
                </a:lnTo>
                <a:lnTo>
                  <a:pt x="4845" y="1061"/>
                </a:lnTo>
                <a:lnTo>
                  <a:pt x="4838" y="1054"/>
                </a:lnTo>
                <a:lnTo>
                  <a:pt x="4831" y="1042"/>
                </a:lnTo>
                <a:lnTo>
                  <a:pt x="4831" y="1042"/>
                </a:lnTo>
                <a:lnTo>
                  <a:pt x="4831" y="1042"/>
                </a:lnTo>
                <a:close/>
                <a:moveTo>
                  <a:pt x="4977" y="1042"/>
                </a:moveTo>
                <a:lnTo>
                  <a:pt x="4977" y="1042"/>
                </a:lnTo>
                <a:lnTo>
                  <a:pt x="4932" y="1042"/>
                </a:lnTo>
                <a:lnTo>
                  <a:pt x="4932" y="1045"/>
                </a:lnTo>
                <a:lnTo>
                  <a:pt x="4937" y="1054"/>
                </a:lnTo>
                <a:lnTo>
                  <a:pt x="4949" y="1059"/>
                </a:lnTo>
                <a:lnTo>
                  <a:pt x="4958" y="1059"/>
                </a:lnTo>
                <a:lnTo>
                  <a:pt x="4966" y="1052"/>
                </a:lnTo>
                <a:lnTo>
                  <a:pt x="4975" y="1045"/>
                </a:lnTo>
                <a:lnTo>
                  <a:pt x="4977" y="1042"/>
                </a:lnTo>
                <a:lnTo>
                  <a:pt x="4977" y="1042"/>
                </a:lnTo>
                <a:close/>
                <a:moveTo>
                  <a:pt x="2783" y="1023"/>
                </a:moveTo>
                <a:lnTo>
                  <a:pt x="2783" y="1023"/>
                </a:lnTo>
                <a:lnTo>
                  <a:pt x="2771" y="1023"/>
                </a:lnTo>
                <a:lnTo>
                  <a:pt x="2771" y="1026"/>
                </a:lnTo>
                <a:lnTo>
                  <a:pt x="2776" y="1026"/>
                </a:lnTo>
                <a:lnTo>
                  <a:pt x="2778" y="1028"/>
                </a:lnTo>
                <a:lnTo>
                  <a:pt x="2778" y="1028"/>
                </a:lnTo>
                <a:lnTo>
                  <a:pt x="2781" y="1026"/>
                </a:lnTo>
                <a:lnTo>
                  <a:pt x="2783" y="1023"/>
                </a:lnTo>
                <a:lnTo>
                  <a:pt x="2783" y="1023"/>
                </a:lnTo>
                <a:close/>
                <a:moveTo>
                  <a:pt x="4859" y="1023"/>
                </a:moveTo>
                <a:lnTo>
                  <a:pt x="4859" y="1023"/>
                </a:lnTo>
                <a:lnTo>
                  <a:pt x="3454" y="1023"/>
                </a:lnTo>
                <a:lnTo>
                  <a:pt x="3454" y="1040"/>
                </a:lnTo>
                <a:lnTo>
                  <a:pt x="3454" y="1042"/>
                </a:lnTo>
                <a:lnTo>
                  <a:pt x="4831" y="1042"/>
                </a:lnTo>
                <a:lnTo>
                  <a:pt x="4831" y="1037"/>
                </a:lnTo>
                <a:lnTo>
                  <a:pt x="4838" y="1033"/>
                </a:lnTo>
                <a:lnTo>
                  <a:pt x="4847" y="1028"/>
                </a:lnTo>
                <a:lnTo>
                  <a:pt x="4859" y="1026"/>
                </a:lnTo>
                <a:lnTo>
                  <a:pt x="4859" y="1023"/>
                </a:lnTo>
                <a:lnTo>
                  <a:pt x="4859" y="1023"/>
                </a:lnTo>
                <a:close/>
                <a:moveTo>
                  <a:pt x="4987" y="1023"/>
                </a:moveTo>
                <a:lnTo>
                  <a:pt x="4987" y="1023"/>
                </a:lnTo>
                <a:lnTo>
                  <a:pt x="4940" y="1023"/>
                </a:lnTo>
                <a:lnTo>
                  <a:pt x="4937" y="1028"/>
                </a:lnTo>
                <a:lnTo>
                  <a:pt x="4932" y="1037"/>
                </a:lnTo>
                <a:lnTo>
                  <a:pt x="4932" y="1042"/>
                </a:lnTo>
                <a:lnTo>
                  <a:pt x="4977" y="1042"/>
                </a:lnTo>
                <a:lnTo>
                  <a:pt x="4982" y="1035"/>
                </a:lnTo>
                <a:lnTo>
                  <a:pt x="4987" y="1023"/>
                </a:lnTo>
                <a:lnTo>
                  <a:pt x="4987" y="1023"/>
                </a:lnTo>
                <a:close/>
                <a:moveTo>
                  <a:pt x="2833" y="1004"/>
                </a:moveTo>
                <a:lnTo>
                  <a:pt x="2833" y="1004"/>
                </a:lnTo>
                <a:lnTo>
                  <a:pt x="2759" y="1004"/>
                </a:lnTo>
                <a:lnTo>
                  <a:pt x="2762" y="1007"/>
                </a:lnTo>
                <a:lnTo>
                  <a:pt x="2764" y="1012"/>
                </a:lnTo>
                <a:lnTo>
                  <a:pt x="2769" y="1014"/>
                </a:lnTo>
                <a:lnTo>
                  <a:pt x="2771" y="1019"/>
                </a:lnTo>
                <a:lnTo>
                  <a:pt x="2774" y="1023"/>
                </a:lnTo>
                <a:lnTo>
                  <a:pt x="2783" y="1023"/>
                </a:lnTo>
                <a:lnTo>
                  <a:pt x="2783" y="1021"/>
                </a:lnTo>
                <a:lnTo>
                  <a:pt x="2785" y="1016"/>
                </a:lnTo>
                <a:lnTo>
                  <a:pt x="2788" y="1012"/>
                </a:lnTo>
                <a:lnTo>
                  <a:pt x="2790" y="1009"/>
                </a:lnTo>
                <a:lnTo>
                  <a:pt x="2792" y="1007"/>
                </a:lnTo>
                <a:lnTo>
                  <a:pt x="2795" y="1007"/>
                </a:lnTo>
                <a:lnTo>
                  <a:pt x="2807" y="1009"/>
                </a:lnTo>
                <a:lnTo>
                  <a:pt x="2818" y="1007"/>
                </a:lnTo>
                <a:lnTo>
                  <a:pt x="2833" y="1004"/>
                </a:lnTo>
                <a:lnTo>
                  <a:pt x="2833" y="1004"/>
                </a:lnTo>
                <a:lnTo>
                  <a:pt x="2833" y="1004"/>
                </a:lnTo>
                <a:close/>
                <a:moveTo>
                  <a:pt x="3248" y="1004"/>
                </a:moveTo>
                <a:lnTo>
                  <a:pt x="3248" y="1004"/>
                </a:lnTo>
                <a:lnTo>
                  <a:pt x="3220" y="1004"/>
                </a:lnTo>
                <a:lnTo>
                  <a:pt x="3225" y="1012"/>
                </a:lnTo>
                <a:lnTo>
                  <a:pt x="3225" y="1014"/>
                </a:lnTo>
                <a:lnTo>
                  <a:pt x="3229" y="1014"/>
                </a:lnTo>
                <a:lnTo>
                  <a:pt x="3234" y="1014"/>
                </a:lnTo>
                <a:lnTo>
                  <a:pt x="3239" y="1012"/>
                </a:lnTo>
                <a:lnTo>
                  <a:pt x="3241" y="1012"/>
                </a:lnTo>
                <a:lnTo>
                  <a:pt x="3246" y="1007"/>
                </a:lnTo>
                <a:lnTo>
                  <a:pt x="3248" y="1004"/>
                </a:lnTo>
                <a:lnTo>
                  <a:pt x="3248" y="1004"/>
                </a:lnTo>
                <a:lnTo>
                  <a:pt x="3248" y="1004"/>
                </a:lnTo>
                <a:close/>
                <a:moveTo>
                  <a:pt x="4873" y="1004"/>
                </a:moveTo>
                <a:lnTo>
                  <a:pt x="4873" y="1004"/>
                </a:lnTo>
                <a:lnTo>
                  <a:pt x="3754" y="1004"/>
                </a:lnTo>
                <a:lnTo>
                  <a:pt x="3754" y="1004"/>
                </a:lnTo>
                <a:lnTo>
                  <a:pt x="3742" y="1009"/>
                </a:lnTo>
                <a:lnTo>
                  <a:pt x="3728" y="1012"/>
                </a:lnTo>
                <a:lnTo>
                  <a:pt x="3718" y="1012"/>
                </a:lnTo>
                <a:lnTo>
                  <a:pt x="3707" y="1009"/>
                </a:lnTo>
                <a:lnTo>
                  <a:pt x="3695" y="1004"/>
                </a:lnTo>
                <a:lnTo>
                  <a:pt x="3329" y="1004"/>
                </a:lnTo>
                <a:lnTo>
                  <a:pt x="3336" y="1009"/>
                </a:lnTo>
                <a:lnTo>
                  <a:pt x="3343" y="1014"/>
                </a:lnTo>
                <a:lnTo>
                  <a:pt x="3352" y="1016"/>
                </a:lnTo>
                <a:lnTo>
                  <a:pt x="3364" y="1016"/>
                </a:lnTo>
                <a:lnTo>
                  <a:pt x="3369" y="1014"/>
                </a:lnTo>
                <a:lnTo>
                  <a:pt x="3373" y="1014"/>
                </a:lnTo>
                <a:lnTo>
                  <a:pt x="3385" y="1014"/>
                </a:lnTo>
                <a:lnTo>
                  <a:pt x="3395" y="1019"/>
                </a:lnTo>
                <a:lnTo>
                  <a:pt x="3399" y="1021"/>
                </a:lnTo>
                <a:lnTo>
                  <a:pt x="3409" y="1021"/>
                </a:lnTo>
                <a:lnTo>
                  <a:pt x="3423" y="1016"/>
                </a:lnTo>
                <a:lnTo>
                  <a:pt x="3435" y="1014"/>
                </a:lnTo>
                <a:lnTo>
                  <a:pt x="3437" y="1012"/>
                </a:lnTo>
                <a:lnTo>
                  <a:pt x="3442" y="1012"/>
                </a:lnTo>
                <a:lnTo>
                  <a:pt x="3444" y="1012"/>
                </a:lnTo>
                <a:lnTo>
                  <a:pt x="3449" y="1009"/>
                </a:lnTo>
                <a:lnTo>
                  <a:pt x="3449" y="1009"/>
                </a:lnTo>
                <a:lnTo>
                  <a:pt x="3454" y="1012"/>
                </a:lnTo>
                <a:lnTo>
                  <a:pt x="3454" y="1012"/>
                </a:lnTo>
                <a:lnTo>
                  <a:pt x="3456" y="1016"/>
                </a:lnTo>
                <a:lnTo>
                  <a:pt x="3456" y="1023"/>
                </a:lnTo>
                <a:lnTo>
                  <a:pt x="3456" y="1023"/>
                </a:lnTo>
                <a:lnTo>
                  <a:pt x="4859" y="1023"/>
                </a:lnTo>
                <a:lnTo>
                  <a:pt x="4869" y="1016"/>
                </a:lnTo>
                <a:lnTo>
                  <a:pt x="4871" y="1012"/>
                </a:lnTo>
                <a:lnTo>
                  <a:pt x="4873" y="1007"/>
                </a:lnTo>
                <a:lnTo>
                  <a:pt x="4873" y="1004"/>
                </a:lnTo>
                <a:lnTo>
                  <a:pt x="4873" y="1004"/>
                </a:lnTo>
                <a:close/>
                <a:moveTo>
                  <a:pt x="4989" y="1004"/>
                </a:moveTo>
                <a:lnTo>
                  <a:pt x="4989" y="1004"/>
                </a:lnTo>
                <a:lnTo>
                  <a:pt x="4947" y="1004"/>
                </a:lnTo>
                <a:lnTo>
                  <a:pt x="4947" y="1012"/>
                </a:lnTo>
                <a:lnTo>
                  <a:pt x="4944" y="1016"/>
                </a:lnTo>
                <a:lnTo>
                  <a:pt x="4940" y="1023"/>
                </a:lnTo>
                <a:lnTo>
                  <a:pt x="4987" y="1023"/>
                </a:lnTo>
                <a:lnTo>
                  <a:pt x="4989" y="1021"/>
                </a:lnTo>
                <a:lnTo>
                  <a:pt x="4989" y="1004"/>
                </a:lnTo>
                <a:lnTo>
                  <a:pt x="4989" y="1004"/>
                </a:lnTo>
                <a:close/>
                <a:moveTo>
                  <a:pt x="2859" y="983"/>
                </a:moveTo>
                <a:lnTo>
                  <a:pt x="2859" y="983"/>
                </a:lnTo>
                <a:lnTo>
                  <a:pt x="2717" y="983"/>
                </a:lnTo>
                <a:lnTo>
                  <a:pt x="2717" y="983"/>
                </a:lnTo>
                <a:lnTo>
                  <a:pt x="2722" y="990"/>
                </a:lnTo>
                <a:lnTo>
                  <a:pt x="2726" y="995"/>
                </a:lnTo>
                <a:lnTo>
                  <a:pt x="2729" y="1000"/>
                </a:lnTo>
                <a:lnTo>
                  <a:pt x="2731" y="1002"/>
                </a:lnTo>
                <a:lnTo>
                  <a:pt x="2738" y="1002"/>
                </a:lnTo>
                <a:lnTo>
                  <a:pt x="2748" y="1002"/>
                </a:lnTo>
                <a:lnTo>
                  <a:pt x="2755" y="1002"/>
                </a:lnTo>
                <a:lnTo>
                  <a:pt x="2759" y="1004"/>
                </a:lnTo>
                <a:lnTo>
                  <a:pt x="2833" y="1004"/>
                </a:lnTo>
                <a:lnTo>
                  <a:pt x="2844" y="997"/>
                </a:lnTo>
                <a:lnTo>
                  <a:pt x="2854" y="988"/>
                </a:lnTo>
                <a:lnTo>
                  <a:pt x="2859" y="983"/>
                </a:lnTo>
                <a:lnTo>
                  <a:pt x="2859" y="983"/>
                </a:lnTo>
                <a:close/>
                <a:moveTo>
                  <a:pt x="3270" y="983"/>
                </a:moveTo>
                <a:lnTo>
                  <a:pt x="3270" y="983"/>
                </a:lnTo>
                <a:lnTo>
                  <a:pt x="3213" y="983"/>
                </a:lnTo>
                <a:lnTo>
                  <a:pt x="3213" y="986"/>
                </a:lnTo>
                <a:lnTo>
                  <a:pt x="3220" y="1002"/>
                </a:lnTo>
                <a:lnTo>
                  <a:pt x="3220" y="1004"/>
                </a:lnTo>
                <a:lnTo>
                  <a:pt x="3248" y="1004"/>
                </a:lnTo>
                <a:lnTo>
                  <a:pt x="3253" y="1000"/>
                </a:lnTo>
                <a:lnTo>
                  <a:pt x="3258" y="997"/>
                </a:lnTo>
                <a:lnTo>
                  <a:pt x="3262" y="995"/>
                </a:lnTo>
                <a:lnTo>
                  <a:pt x="3267" y="993"/>
                </a:lnTo>
                <a:lnTo>
                  <a:pt x="3270" y="988"/>
                </a:lnTo>
                <a:lnTo>
                  <a:pt x="3270" y="983"/>
                </a:lnTo>
                <a:lnTo>
                  <a:pt x="3270" y="983"/>
                </a:lnTo>
                <a:close/>
                <a:moveTo>
                  <a:pt x="3662" y="983"/>
                </a:moveTo>
                <a:lnTo>
                  <a:pt x="3662" y="983"/>
                </a:lnTo>
                <a:lnTo>
                  <a:pt x="3300" y="983"/>
                </a:lnTo>
                <a:lnTo>
                  <a:pt x="3300" y="983"/>
                </a:lnTo>
                <a:lnTo>
                  <a:pt x="3305" y="990"/>
                </a:lnTo>
                <a:lnTo>
                  <a:pt x="3317" y="995"/>
                </a:lnTo>
                <a:lnTo>
                  <a:pt x="3329" y="1002"/>
                </a:lnTo>
                <a:lnTo>
                  <a:pt x="3331" y="1004"/>
                </a:lnTo>
                <a:lnTo>
                  <a:pt x="3695" y="1004"/>
                </a:lnTo>
                <a:lnTo>
                  <a:pt x="3692" y="1002"/>
                </a:lnTo>
                <a:lnTo>
                  <a:pt x="3678" y="997"/>
                </a:lnTo>
                <a:lnTo>
                  <a:pt x="3669" y="995"/>
                </a:lnTo>
                <a:lnTo>
                  <a:pt x="3664" y="988"/>
                </a:lnTo>
                <a:lnTo>
                  <a:pt x="3662" y="983"/>
                </a:lnTo>
                <a:lnTo>
                  <a:pt x="3662" y="983"/>
                </a:lnTo>
                <a:close/>
                <a:moveTo>
                  <a:pt x="4814" y="983"/>
                </a:moveTo>
                <a:lnTo>
                  <a:pt x="4814" y="983"/>
                </a:lnTo>
                <a:lnTo>
                  <a:pt x="3756" y="983"/>
                </a:lnTo>
                <a:lnTo>
                  <a:pt x="3756" y="986"/>
                </a:lnTo>
                <a:lnTo>
                  <a:pt x="3758" y="997"/>
                </a:lnTo>
                <a:lnTo>
                  <a:pt x="3754" y="1004"/>
                </a:lnTo>
                <a:lnTo>
                  <a:pt x="4873" y="1004"/>
                </a:lnTo>
                <a:lnTo>
                  <a:pt x="4873" y="1002"/>
                </a:lnTo>
                <a:lnTo>
                  <a:pt x="4873" y="997"/>
                </a:lnTo>
                <a:lnTo>
                  <a:pt x="4869" y="995"/>
                </a:lnTo>
                <a:lnTo>
                  <a:pt x="4869" y="993"/>
                </a:lnTo>
                <a:lnTo>
                  <a:pt x="4864" y="993"/>
                </a:lnTo>
                <a:lnTo>
                  <a:pt x="4862" y="993"/>
                </a:lnTo>
                <a:lnTo>
                  <a:pt x="4852" y="995"/>
                </a:lnTo>
                <a:lnTo>
                  <a:pt x="4840" y="995"/>
                </a:lnTo>
                <a:lnTo>
                  <a:pt x="4829" y="995"/>
                </a:lnTo>
                <a:lnTo>
                  <a:pt x="4824" y="995"/>
                </a:lnTo>
                <a:lnTo>
                  <a:pt x="4821" y="990"/>
                </a:lnTo>
                <a:lnTo>
                  <a:pt x="4814" y="983"/>
                </a:lnTo>
                <a:lnTo>
                  <a:pt x="4814" y="983"/>
                </a:lnTo>
                <a:close/>
                <a:moveTo>
                  <a:pt x="4930" y="983"/>
                </a:moveTo>
                <a:lnTo>
                  <a:pt x="4930" y="983"/>
                </a:lnTo>
                <a:lnTo>
                  <a:pt x="4911" y="983"/>
                </a:lnTo>
                <a:lnTo>
                  <a:pt x="4911" y="988"/>
                </a:lnTo>
                <a:lnTo>
                  <a:pt x="4911" y="993"/>
                </a:lnTo>
                <a:lnTo>
                  <a:pt x="4911" y="995"/>
                </a:lnTo>
                <a:lnTo>
                  <a:pt x="4914" y="995"/>
                </a:lnTo>
                <a:lnTo>
                  <a:pt x="4918" y="995"/>
                </a:lnTo>
                <a:lnTo>
                  <a:pt x="4918" y="993"/>
                </a:lnTo>
                <a:lnTo>
                  <a:pt x="4923" y="990"/>
                </a:lnTo>
                <a:lnTo>
                  <a:pt x="4925" y="986"/>
                </a:lnTo>
                <a:lnTo>
                  <a:pt x="4930" y="983"/>
                </a:lnTo>
                <a:lnTo>
                  <a:pt x="4930" y="983"/>
                </a:lnTo>
                <a:lnTo>
                  <a:pt x="4930" y="983"/>
                </a:lnTo>
                <a:close/>
                <a:moveTo>
                  <a:pt x="4982" y="983"/>
                </a:moveTo>
                <a:lnTo>
                  <a:pt x="4982" y="983"/>
                </a:lnTo>
                <a:lnTo>
                  <a:pt x="4932" y="983"/>
                </a:lnTo>
                <a:lnTo>
                  <a:pt x="4932" y="983"/>
                </a:lnTo>
                <a:lnTo>
                  <a:pt x="4935" y="988"/>
                </a:lnTo>
                <a:lnTo>
                  <a:pt x="4937" y="990"/>
                </a:lnTo>
                <a:lnTo>
                  <a:pt x="4940" y="995"/>
                </a:lnTo>
                <a:lnTo>
                  <a:pt x="4944" y="997"/>
                </a:lnTo>
                <a:lnTo>
                  <a:pt x="4947" y="1004"/>
                </a:lnTo>
                <a:lnTo>
                  <a:pt x="4947" y="1004"/>
                </a:lnTo>
                <a:lnTo>
                  <a:pt x="4989" y="1004"/>
                </a:lnTo>
                <a:lnTo>
                  <a:pt x="4989" y="1004"/>
                </a:lnTo>
                <a:lnTo>
                  <a:pt x="4989" y="993"/>
                </a:lnTo>
                <a:lnTo>
                  <a:pt x="4982" y="983"/>
                </a:lnTo>
                <a:lnTo>
                  <a:pt x="4982" y="983"/>
                </a:lnTo>
                <a:close/>
                <a:moveTo>
                  <a:pt x="2868" y="967"/>
                </a:moveTo>
                <a:lnTo>
                  <a:pt x="2868" y="967"/>
                </a:lnTo>
                <a:lnTo>
                  <a:pt x="2710" y="967"/>
                </a:lnTo>
                <a:lnTo>
                  <a:pt x="2707" y="969"/>
                </a:lnTo>
                <a:lnTo>
                  <a:pt x="2710" y="971"/>
                </a:lnTo>
                <a:lnTo>
                  <a:pt x="2710" y="976"/>
                </a:lnTo>
                <a:lnTo>
                  <a:pt x="2712" y="978"/>
                </a:lnTo>
                <a:lnTo>
                  <a:pt x="2714" y="983"/>
                </a:lnTo>
                <a:lnTo>
                  <a:pt x="2856" y="983"/>
                </a:lnTo>
                <a:lnTo>
                  <a:pt x="2863" y="978"/>
                </a:lnTo>
                <a:lnTo>
                  <a:pt x="2868" y="976"/>
                </a:lnTo>
                <a:lnTo>
                  <a:pt x="2870" y="974"/>
                </a:lnTo>
                <a:lnTo>
                  <a:pt x="2870" y="971"/>
                </a:lnTo>
                <a:lnTo>
                  <a:pt x="2870" y="969"/>
                </a:lnTo>
                <a:lnTo>
                  <a:pt x="2870" y="969"/>
                </a:lnTo>
                <a:lnTo>
                  <a:pt x="2868" y="967"/>
                </a:lnTo>
                <a:lnTo>
                  <a:pt x="2868" y="967"/>
                </a:lnTo>
                <a:close/>
                <a:moveTo>
                  <a:pt x="3147" y="967"/>
                </a:moveTo>
                <a:lnTo>
                  <a:pt x="3147" y="967"/>
                </a:lnTo>
                <a:lnTo>
                  <a:pt x="3133" y="967"/>
                </a:lnTo>
                <a:lnTo>
                  <a:pt x="3133" y="969"/>
                </a:lnTo>
                <a:lnTo>
                  <a:pt x="3135" y="976"/>
                </a:lnTo>
                <a:lnTo>
                  <a:pt x="3137" y="978"/>
                </a:lnTo>
                <a:lnTo>
                  <a:pt x="3140" y="978"/>
                </a:lnTo>
                <a:lnTo>
                  <a:pt x="3144" y="978"/>
                </a:lnTo>
                <a:lnTo>
                  <a:pt x="3147" y="976"/>
                </a:lnTo>
                <a:lnTo>
                  <a:pt x="3147" y="971"/>
                </a:lnTo>
                <a:lnTo>
                  <a:pt x="3147" y="969"/>
                </a:lnTo>
                <a:lnTo>
                  <a:pt x="3147" y="967"/>
                </a:lnTo>
                <a:lnTo>
                  <a:pt x="3147" y="967"/>
                </a:lnTo>
                <a:close/>
                <a:moveTo>
                  <a:pt x="3260" y="967"/>
                </a:moveTo>
                <a:lnTo>
                  <a:pt x="3260" y="967"/>
                </a:lnTo>
                <a:lnTo>
                  <a:pt x="3203" y="967"/>
                </a:lnTo>
                <a:lnTo>
                  <a:pt x="3206" y="971"/>
                </a:lnTo>
                <a:lnTo>
                  <a:pt x="3210" y="983"/>
                </a:lnTo>
                <a:lnTo>
                  <a:pt x="3270" y="983"/>
                </a:lnTo>
                <a:lnTo>
                  <a:pt x="3270" y="981"/>
                </a:lnTo>
                <a:lnTo>
                  <a:pt x="3270" y="976"/>
                </a:lnTo>
                <a:lnTo>
                  <a:pt x="3267" y="971"/>
                </a:lnTo>
                <a:lnTo>
                  <a:pt x="3262" y="969"/>
                </a:lnTo>
                <a:lnTo>
                  <a:pt x="3260" y="967"/>
                </a:lnTo>
                <a:lnTo>
                  <a:pt x="3260" y="967"/>
                </a:lnTo>
                <a:close/>
                <a:moveTo>
                  <a:pt x="3659" y="967"/>
                </a:moveTo>
                <a:lnTo>
                  <a:pt x="3659" y="967"/>
                </a:lnTo>
                <a:lnTo>
                  <a:pt x="3298" y="967"/>
                </a:lnTo>
                <a:lnTo>
                  <a:pt x="3298" y="976"/>
                </a:lnTo>
                <a:lnTo>
                  <a:pt x="3300" y="983"/>
                </a:lnTo>
                <a:lnTo>
                  <a:pt x="3662" y="983"/>
                </a:lnTo>
                <a:lnTo>
                  <a:pt x="3659" y="978"/>
                </a:lnTo>
                <a:lnTo>
                  <a:pt x="3659" y="967"/>
                </a:lnTo>
                <a:lnTo>
                  <a:pt x="3659" y="967"/>
                </a:lnTo>
                <a:lnTo>
                  <a:pt x="3659" y="967"/>
                </a:lnTo>
                <a:close/>
                <a:moveTo>
                  <a:pt x="4803" y="967"/>
                </a:moveTo>
                <a:lnTo>
                  <a:pt x="4803" y="967"/>
                </a:lnTo>
                <a:lnTo>
                  <a:pt x="3751" y="967"/>
                </a:lnTo>
                <a:lnTo>
                  <a:pt x="3754" y="969"/>
                </a:lnTo>
                <a:lnTo>
                  <a:pt x="3754" y="983"/>
                </a:lnTo>
                <a:lnTo>
                  <a:pt x="4814" y="983"/>
                </a:lnTo>
                <a:lnTo>
                  <a:pt x="4814" y="983"/>
                </a:lnTo>
                <a:lnTo>
                  <a:pt x="4807" y="978"/>
                </a:lnTo>
                <a:lnTo>
                  <a:pt x="4805" y="974"/>
                </a:lnTo>
                <a:lnTo>
                  <a:pt x="4803" y="969"/>
                </a:lnTo>
                <a:lnTo>
                  <a:pt x="4803" y="967"/>
                </a:lnTo>
                <a:lnTo>
                  <a:pt x="4803" y="967"/>
                </a:lnTo>
                <a:close/>
                <a:moveTo>
                  <a:pt x="4970" y="967"/>
                </a:moveTo>
                <a:lnTo>
                  <a:pt x="4970" y="967"/>
                </a:lnTo>
                <a:lnTo>
                  <a:pt x="4914" y="967"/>
                </a:lnTo>
                <a:lnTo>
                  <a:pt x="4914" y="967"/>
                </a:lnTo>
                <a:lnTo>
                  <a:pt x="4911" y="971"/>
                </a:lnTo>
                <a:lnTo>
                  <a:pt x="4909" y="978"/>
                </a:lnTo>
                <a:lnTo>
                  <a:pt x="4909" y="981"/>
                </a:lnTo>
                <a:lnTo>
                  <a:pt x="4909" y="983"/>
                </a:lnTo>
                <a:lnTo>
                  <a:pt x="4930" y="983"/>
                </a:lnTo>
                <a:lnTo>
                  <a:pt x="4930" y="983"/>
                </a:lnTo>
                <a:lnTo>
                  <a:pt x="4932" y="983"/>
                </a:lnTo>
                <a:lnTo>
                  <a:pt x="4982" y="983"/>
                </a:lnTo>
                <a:lnTo>
                  <a:pt x="4980" y="981"/>
                </a:lnTo>
                <a:lnTo>
                  <a:pt x="4973" y="969"/>
                </a:lnTo>
                <a:lnTo>
                  <a:pt x="4970" y="967"/>
                </a:lnTo>
                <a:lnTo>
                  <a:pt x="4970" y="967"/>
                </a:lnTo>
                <a:close/>
                <a:moveTo>
                  <a:pt x="2873" y="945"/>
                </a:moveTo>
                <a:lnTo>
                  <a:pt x="2873" y="945"/>
                </a:lnTo>
                <a:lnTo>
                  <a:pt x="2719" y="945"/>
                </a:lnTo>
                <a:lnTo>
                  <a:pt x="2719" y="950"/>
                </a:lnTo>
                <a:lnTo>
                  <a:pt x="2717" y="952"/>
                </a:lnTo>
                <a:lnTo>
                  <a:pt x="2712" y="952"/>
                </a:lnTo>
                <a:lnTo>
                  <a:pt x="2712" y="957"/>
                </a:lnTo>
                <a:lnTo>
                  <a:pt x="2710" y="962"/>
                </a:lnTo>
                <a:lnTo>
                  <a:pt x="2710" y="967"/>
                </a:lnTo>
                <a:lnTo>
                  <a:pt x="2868" y="967"/>
                </a:lnTo>
                <a:lnTo>
                  <a:pt x="2868" y="964"/>
                </a:lnTo>
                <a:lnTo>
                  <a:pt x="2866" y="962"/>
                </a:lnTo>
                <a:lnTo>
                  <a:pt x="2863" y="957"/>
                </a:lnTo>
                <a:lnTo>
                  <a:pt x="2866" y="952"/>
                </a:lnTo>
                <a:lnTo>
                  <a:pt x="2870" y="948"/>
                </a:lnTo>
                <a:lnTo>
                  <a:pt x="2873" y="945"/>
                </a:lnTo>
                <a:lnTo>
                  <a:pt x="2873" y="945"/>
                </a:lnTo>
                <a:close/>
                <a:moveTo>
                  <a:pt x="3147" y="945"/>
                </a:moveTo>
                <a:lnTo>
                  <a:pt x="3147" y="945"/>
                </a:lnTo>
                <a:lnTo>
                  <a:pt x="3123" y="945"/>
                </a:lnTo>
                <a:lnTo>
                  <a:pt x="3125" y="948"/>
                </a:lnTo>
                <a:lnTo>
                  <a:pt x="3130" y="955"/>
                </a:lnTo>
                <a:lnTo>
                  <a:pt x="3133" y="964"/>
                </a:lnTo>
                <a:lnTo>
                  <a:pt x="3133" y="967"/>
                </a:lnTo>
                <a:lnTo>
                  <a:pt x="3149" y="967"/>
                </a:lnTo>
                <a:lnTo>
                  <a:pt x="3149" y="962"/>
                </a:lnTo>
                <a:lnTo>
                  <a:pt x="3147" y="957"/>
                </a:lnTo>
                <a:lnTo>
                  <a:pt x="3147" y="952"/>
                </a:lnTo>
                <a:lnTo>
                  <a:pt x="3147" y="948"/>
                </a:lnTo>
                <a:lnTo>
                  <a:pt x="3147" y="945"/>
                </a:lnTo>
                <a:lnTo>
                  <a:pt x="3147" y="945"/>
                </a:lnTo>
                <a:close/>
                <a:moveTo>
                  <a:pt x="3255" y="945"/>
                </a:moveTo>
                <a:lnTo>
                  <a:pt x="3255" y="945"/>
                </a:lnTo>
                <a:lnTo>
                  <a:pt x="3192" y="945"/>
                </a:lnTo>
                <a:lnTo>
                  <a:pt x="3196" y="952"/>
                </a:lnTo>
                <a:lnTo>
                  <a:pt x="3201" y="962"/>
                </a:lnTo>
                <a:lnTo>
                  <a:pt x="3203" y="967"/>
                </a:lnTo>
                <a:lnTo>
                  <a:pt x="3262" y="967"/>
                </a:lnTo>
                <a:lnTo>
                  <a:pt x="3260" y="964"/>
                </a:lnTo>
                <a:lnTo>
                  <a:pt x="3255" y="960"/>
                </a:lnTo>
                <a:lnTo>
                  <a:pt x="3251" y="957"/>
                </a:lnTo>
                <a:lnTo>
                  <a:pt x="3248" y="952"/>
                </a:lnTo>
                <a:lnTo>
                  <a:pt x="3248" y="952"/>
                </a:lnTo>
                <a:lnTo>
                  <a:pt x="3248" y="950"/>
                </a:lnTo>
                <a:lnTo>
                  <a:pt x="3253" y="948"/>
                </a:lnTo>
                <a:lnTo>
                  <a:pt x="3255" y="945"/>
                </a:lnTo>
                <a:lnTo>
                  <a:pt x="3255" y="945"/>
                </a:lnTo>
                <a:lnTo>
                  <a:pt x="3255" y="945"/>
                </a:lnTo>
                <a:close/>
                <a:moveTo>
                  <a:pt x="3685" y="945"/>
                </a:moveTo>
                <a:lnTo>
                  <a:pt x="3685" y="945"/>
                </a:lnTo>
                <a:lnTo>
                  <a:pt x="3296" y="945"/>
                </a:lnTo>
                <a:lnTo>
                  <a:pt x="3298" y="960"/>
                </a:lnTo>
                <a:lnTo>
                  <a:pt x="3298" y="967"/>
                </a:lnTo>
                <a:lnTo>
                  <a:pt x="3659" y="967"/>
                </a:lnTo>
                <a:lnTo>
                  <a:pt x="3662" y="955"/>
                </a:lnTo>
                <a:lnTo>
                  <a:pt x="3666" y="952"/>
                </a:lnTo>
                <a:lnTo>
                  <a:pt x="3676" y="952"/>
                </a:lnTo>
                <a:lnTo>
                  <a:pt x="3685" y="948"/>
                </a:lnTo>
                <a:lnTo>
                  <a:pt x="3685" y="945"/>
                </a:lnTo>
                <a:lnTo>
                  <a:pt x="3685" y="945"/>
                </a:lnTo>
                <a:close/>
                <a:moveTo>
                  <a:pt x="4833" y="945"/>
                </a:moveTo>
                <a:lnTo>
                  <a:pt x="4833" y="945"/>
                </a:lnTo>
                <a:lnTo>
                  <a:pt x="3742" y="945"/>
                </a:lnTo>
                <a:lnTo>
                  <a:pt x="3747" y="952"/>
                </a:lnTo>
                <a:lnTo>
                  <a:pt x="3751" y="967"/>
                </a:lnTo>
                <a:lnTo>
                  <a:pt x="4803" y="967"/>
                </a:lnTo>
                <a:lnTo>
                  <a:pt x="4803" y="967"/>
                </a:lnTo>
                <a:lnTo>
                  <a:pt x="4805" y="962"/>
                </a:lnTo>
                <a:lnTo>
                  <a:pt x="4807" y="957"/>
                </a:lnTo>
                <a:lnTo>
                  <a:pt x="4810" y="955"/>
                </a:lnTo>
                <a:lnTo>
                  <a:pt x="4814" y="955"/>
                </a:lnTo>
                <a:lnTo>
                  <a:pt x="4817" y="952"/>
                </a:lnTo>
                <a:lnTo>
                  <a:pt x="4824" y="952"/>
                </a:lnTo>
                <a:lnTo>
                  <a:pt x="4833" y="945"/>
                </a:lnTo>
                <a:lnTo>
                  <a:pt x="4833" y="945"/>
                </a:lnTo>
                <a:lnTo>
                  <a:pt x="4833" y="945"/>
                </a:lnTo>
                <a:close/>
                <a:moveTo>
                  <a:pt x="4895" y="945"/>
                </a:moveTo>
                <a:lnTo>
                  <a:pt x="4895" y="945"/>
                </a:lnTo>
                <a:lnTo>
                  <a:pt x="4859" y="945"/>
                </a:lnTo>
                <a:lnTo>
                  <a:pt x="4859" y="952"/>
                </a:lnTo>
                <a:lnTo>
                  <a:pt x="4859" y="960"/>
                </a:lnTo>
                <a:lnTo>
                  <a:pt x="4864" y="962"/>
                </a:lnTo>
                <a:lnTo>
                  <a:pt x="4873" y="962"/>
                </a:lnTo>
                <a:lnTo>
                  <a:pt x="4880" y="955"/>
                </a:lnTo>
                <a:lnTo>
                  <a:pt x="4892" y="948"/>
                </a:lnTo>
                <a:lnTo>
                  <a:pt x="4895" y="945"/>
                </a:lnTo>
                <a:lnTo>
                  <a:pt x="4895" y="945"/>
                </a:lnTo>
                <a:close/>
                <a:moveTo>
                  <a:pt x="4966" y="945"/>
                </a:moveTo>
                <a:lnTo>
                  <a:pt x="4966" y="945"/>
                </a:lnTo>
                <a:lnTo>
                  <a:pt x="4909" y="945"/>
                </a:lnTo>
                <a:lnTo>
                  <a:pt x="4909" y="948"/>
                </a:lnTo>
                <a:lnTo>
                  <a:pt x="4911" y="952"/>
                </a:lnTo>
                <a:lnTo>
                  <a:pt x="4914" y="960"/>
                </a:lnTo>
                <a:lnTo>
                  <a:pt x="4914" y="967"/>
                </a:lnTo>
                <a:lnTo>
                  <a:pt x="4970" y="967"/>
                </a:lnTo>
                <a:lnTo>
                  <a:pt x="4966" y="957"/>
                </a:lnTo>
                <a:lnTo>
                  <a:pt x="4966" y="950"/>
                </a:lnTo>
                <a:lnTo>
                  <a:pt x="4966" y="948"/>
                </a:lnTo>
                <a:lnTo>
                  <a:pt x="4966" y="945"/>
                </a:lnTo>
                <a:lnTo>
                  <a:pt x="4966" y="945"/>
                </a:lnTo>
                <a:close/>
                <a:moveTo>
                  <a:pt x="2892" y="926"/>
                </a:moveTo>
                <a:lnTo>
                  <a:pt x="2892" y="926"/>
                </a:lnTo>
                <a:lnTo>
                  <a:pt x="2719" y="926"/>
                </a:lnTo>
                <a:lnTo>
                  <a:pt x="2719" y="926"/>
                </a:lnTo>
                <a:lnTo>
                  <a:pt x="2722" y="934"/>
                </a:lnTo>
                <a:lnTo>
                  <a:pt x="2722" y="938"/>
                </a:lnTo>
                <a:lnTo>
                  <a:pt x="2719" y="945"/>
                </a:lnTo>
                <a:lnTo>
                  <a:pt x="2719" y="945"/>
                </a:lnTo>
                <a:lnTo>
                  <a:pt x="2870" y="945"/>
                </a:lnTo>
                <a:lnTo>
                  <a:pt x="2873" y="943"/>
                </a:lnTo>
                <a:lnTo>
                  <a:pt x="2877" y="938"/>
                </a:lnTo>
                <a:lnTo>
                  <a:pt x="2885" y="934"/>
                </a:lnTo>
                <a:lnTo>
                  <a:pt x="2887" y="929"/>
                </a:lnTo>
                <a:lnTo>
                  <a:pt x="2892" y="926"/>
                </a:lnTo>
                <a:lnTo>
                  <a:pt x="2892" y="926"/>
                </a:lnTo>
                <a:close/>
                <a:moveTo>
                  <a:pt x="3154" y="926"/>
                </a:moveTo>
                <a:lnTo>
                  <a:pt x="3154" y="926"/>
                </a:lnTo>
                <a:lnTo>
                  <a:pt x="3092" y="926"/>
                </a:lnTo>
                <a:lnTo>
                  <a:pt x="3099" y="929"/>
                </a:lnTo>
                <a:lnTo>
                  <a:pt x="3111" y="936"/>
                </a:lnTo>
                <a:lnTo>
                  <a:pt x="3116" y="938"/>
                </a:lnTo>
                <a:lnTo>
                  <a:pt x="3121" y="943"/>
                </a:lnTo>
                <a:lnTo>
                  <a:pt x="3123" y="945"/>
                </a:lnTo>
                <a:lnTo>
                  <a:pt x="3147" y="945"/>
                </a:lnTo>
                <a:lnTo>
                  <a:pt x="3147" y="943"/>
                </a:lnTo>
                <a:lnTo>
                  <a:pt x="3149" y="941"/>
                </a:lnTo>
                <a:lnTo>
                  <a:pt x="3149" y="941"/>
                </a:lnTo>
                <a:lnTo>
                  <a:pt x="3154" y="941"/>
                </a:lnTo>
                <a:lnTo>
                  <a:pt x="3161" y="941"/>
                </a:lnTo>
                <a:lnTo>
                  <a:pt x="3163" y="941"/>
                </a:lnTo>
                <a:lnTo>
                  <a:pt x="3168" y="938"/>
                </a:lnTo>
                <a:lnTo>
                  <a:pt x="3170" y="938"/>
                </a:lnTo>
                <a:lnTo>
                  <a:pt x="3170" y="938"/>
                </a:lnTo>
                <a:lnTo>
                  <a:pt x="3168" y="936"/>
                </a:lnTo>
                <a:lnTo>
                  <a:pt x="3163" y="931"/>
                </a:lnTo>
                <a:lnTo>
                  <a:pt x="3154" y="926"/>
                </a:lnTo>
                <a:lnTo>
                  <a:pt x="3154" y="926"/>
                </a:lnTo>
                <a:close/>
                <a:moveTo>
                  <a:pt x="3697" y="926"/>
                </a:moveTo>
                <a:lnTo>
                  <a:pt x="3697" y="926"/>
                </a:lnTo>
                <a:lnTo>
                  <a:pt x="3343" y="926"/>
                </a:lnTo>
                <a:lnTo>
                  <a:pt x="3340" y="926"/>
                </a:lnTo>
                <a:lnTo>
                  <a:pt x="3336" y="929"/>
                </a:lnTo>
                <a:lnTo>
                  <a:pt x="3333" y="931"/>
                </a:lnTo>
                <a:lnTo>
                  <a:pt x="3329" y="934"/>
                </a:lnTo>
                <a:lnTo>
                  <a:pt x="3329" y="934"/>
                </a:lnTo>
                <a:lnTo>
                  <a:pt x="3326" y="931"/>
                </a:lnTo>
                <a:lnTo>
                  <a:pt x="3326" y="931"/>
                </a:lnTo>
                <a:lnTo>
                  <a:pt x="3326" y="929"/>
                </a:lnTo>
                <a:lnTo>
                  <a:pt x="3326" y="926"/>
                </a:lnTo>
                <a:lnTo>
                  <a:pt x="3182" y="926"/>
                </a:lnTo>
                <a:lnTo>
                  <a:pt x="3187" y="938"/>
                </a:lnTo>
                <a:lnTo>
                  <a:pt x="3189" y="945"/>
                </a:lnTo>
                <a:lnTo>
                  <a:pt x="3255" y="945"/>
                </a:lnTo>
                <a:lnTo>
                  <a:pt x="3260" y="943"/>
                </a:lnTo>
                <a:lnTo>
                  <a:pt x="3265" y="941"/>
                </a:lnTo>
                <a:lnTo>
                  <a:pt x="3267" y="938"/>
                </a:lnTo>
                <a:lnTo>
                  <a:pt x="3272" y="936"/>
                </a:lnTo>
                <a:lnTo>
                  <a:pt x="3274" y="934"/>
                </a:lnTo>
                <a:lnTo>
                  <a:pt x="3279" y="929"/>
                </a:lnTo>
                <a:lnTo>
                  <a:pt x="3284" y="926"/>
                </a:lnTo>
                <a:lnTo>
                  <a:pt x="3286" y="926"/>
                </a:lnTo>
                <a:lnTo>
                  <a:pt x="3291" y="926"/>
                </a:lnTo>
                <a:lnTo>
                  <a:pt x="3293" y="931"/>
                </a:lnTo>
                <a:lnTo>
                  <a:pt x="3296" y="941"/>
                </a:lnTo>
                <a:lnTo>
                  <a:pt x="3296" y="945"/>
                </a:lnTo>
                <a:lnTo>
                  <a:pt x="3685" y="945"/>
                </a:lnTo>
                <a:lnTo>
                  <a:pt x="3695" y="936"/>
                </a:lnTo>
                <a:lnTo>
                  <a:pt x="3699" y="926"/>
                </a:lnTo>
                <a:lnTo>
                  <a:pt x="3697" y="926"/>
                </a:lnTo>
                <a:lnTo>
                  <a:pt x="3697" y="926"/>
                </a:lnTo>
                <a:close/>
                <a:moveTo>
                  <a:pt x="4857" y="926"/>
                </a:moveTo>
                <a:lnTo>
                  <a:pt x="4857" y="926"/>
                </a:lnTo>
                <a:lnTo>
                  <a:pt x="3742" y="926"/>
                </a:lnTo>
                <a:lnTo>
                  <a:pt x="3740" y="929"/>
                </a:lnTo>
                <a:lnTo>
                  <a:pt x="3737" y="934"/>
                </a:lnTo>
                <a:lnTo>
                  <a:pt x="3737" y="936"/>
                </a:lnTo>
                <a:lnTo>
                  <a:pt x="3740" y="938"/>
                </a:lnTo>
                <a:lnTo>
                  <a:pt x="3742" y="945"/>
                </a:lnTo>
                <a:lnTo>
                  <a:pt x="4833" y="945"/>
                </a:lnTo>
                <a:lnTo>
                  <a:pt x="4843" y="936"/>
                </a:lnTo>
                <a:lnTo>
                  <a:pt x="4850" y="931"/>
                </a:lnTo>
                <a:lnTo>
                  <a:pt x="4854" y="926"/>
                </a:lnTo>
                <a:lnTo>
                  <a:pt x="4857" y="926"/>
                </a:lnTo>
                <a:lnTo>
                  <a:pt x="4857" y="926"/>
                </a:lnTo>
                <a:close/>
                <a:moveTo>
                  <a:pt x="4994" y="926"/>
                </a:moveTo>
                <a:lnTo>
                  <a:pt x="4994" y="926"/>
                </a:lnTo>
                <a:lnTo>
                  <a:pt x="4866" y="926"/>
                </a:lnTo>
                <a:lnTo>
                  <a:pt x="4864" y="931"/>
                </a:lnTo>
                <a:lnTo>
                  <a:pt x="4862" y="941"/>
                </a:lnTo>
                <a:lnTo>
                  <a:pt x="4859" y="945"/>
                </a:lnTo>
                <a:lnTo>
                  <a:pt x="4897" y="945"/>
                </a:lnTo>
                <a:lnTo>
                  <a:pt x="4902" y="941"/>
                </a:lnTo>
                <a:lnTo>
                  <a:pt x="4904" y="938"/>
                </a:lnTo>
                <a:lnTo>
                  <a:pt x="4909" y="943"/>
                </a:lnTo>
                <a:lnTo>
                  <a:pt x="4911" y="945"/>
                </a:lnTo>
                <a:lnTo>
                  <a:pt x="4966" y="945"/>
                </a:lnTo>
                <a:lnTo>
                  <a:pt x="4968" y="945"/>
                </a:lnTo>
                <a:lnTo>
                  <a:pt x="4973" y="943"/>
                </a:lnTo>
                <a:lnTo>
                  <a:pt x="4975" y="941"/>
                </a:lnTo>
                <a:lnTo>
                  <a:pt x="4980" y="938"/>
                </a:lnTo>
                <a:lnTo>
                  <a:pt x="4984" y="936"/>
                </a:lnTo>
                <a:lnTo>
                  <a:pt x="4989" y="936"/>
                </a:lnTo>
                <a:lnTo>
                  <a:pt x="4991" y="934"/>
                </a:lnTo>
                <a:lnTo>
                  <a:pt x="4991" y="929"/>
                </a:lnTo>
                <a:lnTo>
                  <a:pt x="4994" y="926"/>
                </a:lnTo>
                <a:lnTo>
                  <a:pt x="4994" y="926"/>
                </a:lnTo>
                <a:close/>
                <a:moveTo>
                  <a:pt x="2922" y="905"/>
                </a:moveTo>
                <a:lnTo>
                  <a:pt x="2922" y="905"/>
                </a:lnTo>
                <a:lnTo>
                  <a:pt x="2717" y="905"/>
                </a:lnTo>
                <a:lnTo>
                  <a:pt x="2719" y="917"/>
                </a:lnTo>
                <a:lnTo>
                  <a:pt x="2719" y="926"/>
                </a:lnTo>
                <a:lnTo>
                  <a:pt x="2892" y="926"/>
                </a:lnTo>
                <a:lnTo>
                  <a:pt x="2896" y="922"/>
                </a:lnTo>
                <a:lnTo>
                  <a:pt x="2906" y="922"/>
                </a:lnTo>
                <a:lnTo>
                  <a:pt x="2915" y="922"/>
                </a:lnTo>
                <a:lnTo>
                  <a:pt x="2920" y="915"/>
                </a:lnTo>
                <a:lnTo>
                  <a:pt x="2922" y="905"/>
                </a:lnTo>
                <a:lnTo>
                  <a:pt x="2922" y="905"/>
                </a:lnTo>
                <a:close/>
                <a:moveTo>
                  <a:pt x="3125" y="905"/>
                </a:moveTo>
                <a:lnTo>
                  <a:pt x="3125" y="905"/>
                </a:lnTo>
                <a:lnTo>
                  <a:pt x="3057" y="905"/>
                </a:lnTo>
                <a:lnTo>
                  <a:pt x="3064" y="912"/>
                </a:lnTo>
                <a:lnTo>
                  <a:pt x="3071" y="917"/>
                </a:lnTo>
                <a:lnTo>
                  <a:pt x="3076" y="922"/>
                </a:lnTo>
                <a:lnTo>
                  <a:pt x="3090" y="924"/>
                </a:lnTo>
                <a:lnTo>
                  <a:pt x="3092" y="926"/>
                </a:lnTo>
                <a:lnTo>
                  <a:pt x="3156" y="926"/>
                </a:lnTo>
                <a:lnTo>
                  <a:pt x="3151" y="922"/>
                </a:lnTo>
                <a:lnTo>
                  <a:pt x="3142" y="917"/>
                </a:lnTo>
                <a:lnTo>
                  <a:pt x="3137" y="912"/>
                </a:lnTo>
                <a:lnTo>
                  <a:pt x="3125" y="905"/>
                </a:lnTo>
                <a:lnTo>
                  <a:pt x="3125" y="905"/>
                </a:lnTo>
                <a:close/>
                <a:moveTo>
                  <a:pt x="3331" y="905"/>
                </a:moveTo>
                <a:lnTo>
                  <a:pt x="3331" y="905"/>
                </a:lnTo>
                <a:lnTo>
                  <a:pt x="3166" y="905"/>
                </a:lnTo>
                <a:lnTo>
                  <a:pt x="3175" y="915"/>
                </a:lnTo>
                <a:lnTo>
                  <a:pt x="3182" y="924"/>
                </a:lnTo>
                <a:lnTo>
                  <a:pt x="3182" y="926"/>
                </a:lnTo>
                <a:lnTo>
                  <a:pt x="3326" y="926"/>
                </a:lnTo>
                <a:lnTo>
                  <a:pt x="3329" y="924"/>
                </a:lnTo>
                <a:lnTo>
                  <a:pt x="3329" y="919"/>
                </a:lnTo>
                <a:lnTo>
                  <a:pt x="3331" y="915"/>
                </a:lnTo>
                <a:lnTo>
                  <a:pt x="3331" y="908"/>
                </a:lnTo>
                <a:lnTo>
                  <a:pt x="3331" y="905"/>
                </a:lnTo>
                <a:lnTo>
                  <a:pt x="3331" y="905"/>
                </a:lnTo>
                <a:close/>
                <a:moveTo>
                  <a:pt x="3659" y="905"/>
                </a:moveTo>
                <a:lnTo>
                  <a:pt x="3659" y="905"/>
                </a:lnTo>
                <a:lnTo>
                  <a:pt x="3553" y="905"/>
                </a:lnTo>
                <a:lnTo>
                  <a:pt x="3553" y="915"/>
                </a:lnTo>
                <a:lnTo>
                  <a:pt x="3546" y="922"/>
                </a:lnTo>
                <a:lnTo>
                  <a:pt x="3534" y="922"/>
                </a:lnTo>
                <a:lnTo>
                  <a:pt x="3518" y="924"/>
                </a:lnTo>
                <a:lnTo>
                  <a:pt x="3503" y="924"/>
                </a:lnTo>
                <a:lnTo>
                  <a:pt x="3489" y="924"/>
                </a:lnTo>
                <a:lnTo>
                  <a:pt x="3475" y="922"/>
                </a:lnTo>
                <a:lnTo>
                  <a:pt x="3461" y="912"/>
                </a:lnTo>
                <a:lnTo>
                  <a:pt x="3447" y="905"/>
                </a:lnTo>
                <a:lnTo>
                  <a:pt x="3411" y="905"/>
                </a:lnTo>
                <a:lnTo>
                  <a:pt x="3404" y="908"/>
                </a:lnTo>
                <a:lnTo>
                  <a:pt x="3397" y="917"/>
                </a:lnTo>
                <a:lnTo>
                  <a:pt x="3388" y="922"/>
                </a:lnTo>
                <a:lnTo>
                  <a:pt x="3376" y="922"/>
                </a:lnTo>
                <a:lnTo>
                  <a:pt x="3364" y="922"/>
                </a:lnTo>
                <a:lnTo>
                  <a:pt x="3352" y="922"/>
                </a:lnTo>
                <a:lnTo>
                  <a:pt x="3350" y="922"/>
                </a:lnTo>
                <a:lnTo>
                  <a:pt x="3345" y="924"/>
                </a:lnTo>
                <a:lnTo>
                  <a:pt x="3343" y="926"/>
                </a:lnTo>
                <a:lnTo>
                  <a:pt x="3697" y="926"/>
                </a:lnTo>
                <a:lnTo>
                  <a:pt x="3692" y="922"/>
                </a:lnTo>
                <a:lnTo>
                  <a:pt x="3685" y="917"/>
                </a:lnTo>
                <a:lnTo>
                  <a:pt x="3673" y="912"/>
                </a:lnTo>
                <a:lnTo>
                  <a:pt x="3664" y="910"/>
                </a:lnTo>
                <a:lnTo>
                  <a:pt x="3659" y="905"/>
                </a:lnTo>
                <a:lnTo>
                  <a:pt x="3659" y="905"/>
                </a:lnTo>
                <a:close/>
                <a:moveTo>
                  <a:pt x="5003" y="905"/>
                </a:moveTo>
                <a:lnTo>
                  <a:pt x="5003" y="905"/>
                </a:lnTo>
                <a:lnTo>
                  <a:pt x="3740" y="905"/>
                </a:lnTo>
                <a:lnTo>
                  <a:pt x="3742" y="905"/>
                </a:lnTo>
                <a:lnTo>
                  <a:pt x="3744" y="908"/>
                </a:lnTo>
                <a:lnTo>
                  <a:pt x="3747" y="912"/>
                </a:lnTo>
                <a:lnTo>
                  <a:pt x="3749" y="917"/>
                </a:lnTo>
                <a:lnTo>
                  <a:pt x="3747" y="919"/>
                </a:lnTo>
                <a:lnTo>
                  <a:pt x="3747" y="922"/>
                </a:lnTo>
                <a:lnTo>
                  <a:pt x="3742" y="924"/>
                </a:lnTo>
                <a:lnTo>
                  <a:pt x="3742" y="926"/>
                </a:lnTo>
                <a:lnTo>
                  <a:pt x="4854" y="926"/>
                </a:lnTo>
                <a:lnTo>
                  <a:pt x="4857" y="924"/>
                </a:lnTo>
                <a:lnTo>
                  <a:pt x="4862" y="922"/>
                </a:lnTo>
                <a:lnTo>
                  <a:pt x="4862" y="922"/>
                </a:lnTo>
                <a:lnTo>
                  <a:pt x="4866" y="922"/>
                </a:lnTo>
                <a:lnTo>
                  <a:pt x="4866" y="922"/>
                </a:lnTo>
                <a:lnTo>
                  <a:pt x="4866" y="922"/>
                </a:lnTo>
                <a:lnTo>
                  <a:pt x="4866" y="924"/>
                </a:lnTo>
                <a:lnTo>
                  <a:pt x="4866" y="926"/>
                </a:lnTo>
                <a:lnTo>
                  <a:pt x="4991" y="926"/>
                </a:lnTo>
                <a:lnTo>
                  <a:pt x="4991" y="922"/>
                </a:lnTo>
                <a:lnTo>
                  <a:pt x="4996" y="915"/>
                </a:lnTo>
                <a:lnTo>
                  <a:pt x="4999" y="908"/>
                </a:lnTo>
                <a:lnTo>
                  <a:pt x="5003" y="905"/>
                </a:lnTo>
                <a:lnTo>
                  <a:pt x="5003" y="905"/>
                </a:lnTo>
                <a:close/>
                <a:moveTo>
                  <a:pt x="3430" y="905"/>
                </a:moveTo>
                <a:lnTo>
                  <a:pt x="3430" y="905"/>
                </a:lnTo>
                <a:lnTo>
                  <a:pt x="3416" y="905"/>
                </a:lnTo>
                <a:lnTo>
                  <a:pt x="3411" y="905"/>
                </a:lnTo>
                <a:lnTo>
                  <a:pt x="3447" y="905"/>
                </a:lnTo>
                <a:lnTo>
                  <a:pt x="3444" y="905"/>
                </a:lnTo>
                <a:lnTo>
                  <a:pt x="3430" y="905"/>
                </a:lnTo>
                <a:lnTo>
                  <a:pt x="3430" y="905"/>
                </a:lnTo>
                <a:close/>
                <a:moveTo>
                  <a:pt x="2929" y="889"/>
                </a:moveTo>
                <a:lnTo>
                  <a:pt x="2929" y="889"/>
                </a:lnTo>
                <a:lnTo>
                  <a:pt x="2719" y="889"/>
                </a:lnTo>
                <a:lnTo>
                  <a:pt x="2719" y="891"/>
                </a:lnTo>
                <a:lnTo>
                  <a:pt x="2717" y="905"/>
                </a:lnTo>
                <a:lnTo>
                  <a:pt x="2717" y="905"/>
                </a:lnTo>
                <a:lnTo>
                  <a:pt x="2922" y="905"/>
                </a:lnTo>
                <a:lnTo>
                  <a:pt x="2922" y="903"/>
                </a:lnTo>
                <a:lnTo>
                  <a:pt x="2927" y="891"/>
                </a:lnTo>
                <a:lnTo>
                  <a:pt x="2929" y="889"/>
                </a:lnTo>
                <a:lnTo>
                  <a:pt x="2929" y="889"/>
                </a:lnTo>
                <a:close/>
                <a:moveTo>
                  <a:pt x="2981" y="889"/>
                </a:moveTo>
                <a:lnTo>
                  <a:pt x="2981" y="889"/>
                </a:lnTo>
                <a:lnTo>
                  <a:pt x="2960" y="889"/>
                </a:lnTo>
                <a:lnTo>
                  <a:pt x="2962" y="889"/>
                </a:lnTo>
                <a:lnTo>
                  <a:pt x="2972" y="889"/>
                </a:lnTo>
                <a:lnTo>
                  <a:pt x="2981" y="889"/>
                </a:lnTo>
                <a:lnTo>
                  <a:pt x="2981" y="889"/>
                </a:lnTo>
                <a:close/>
                <a:moveTo>
                  <a:pt x="3104" y="889"/>
                </a:moveTo>
                <a:lnTo>
                  <a:pt x="3104" y="889"/>
                </a:lnTo>
                <a:lnTo>
                  <a:pt x="3040" y="889"/>
                </a:lnTo>
                <a:lnTo>
                  <a:pt x="3045" y="893"/>
                </a:lnTo>
                <a:lnTo>
                  <a:pt x="3052" y="905"/>
                </a:lnTo>
                <a:lnTo>
                  <a:pt x="3057" y="905"/>
                </a:lnTo>
                <a:lnTo>
                  <a:pt x="3125" y="905"/>
                </a:lnTo>
                <a:lnTo>
                  <a:pt x="3123" y="905"/>
                </a:lnTo>
                <a:lnTo>
                  <a:pt x="3109" y="896"/>
                </a:lnTo>
                <a:lnTo>
                  <a:pt x="3104" y="889"/>
                </a:lnTo>
                <a:lnTo>
                  <a:pt x="3104" y="889"/>
                </a:lnTo>
                <a:close/>
                <a:moveTo>
                  <a:pt x="3324" y="889"/>
                </a:moveTo>
                <a:lnTo>
                  <a:pt x="3324" y="889"/>
                </a:lnTo>
                <a:lnTo>
                  <a:pt x="3144" y="889"/>
                </a:lnTo>
                <a:lnTo>
                  <a:pt x="3151" y="893"/>
                </a:lnTo>
                <a:lnTo>
                  <a:pt x="3163" y="905"/>
                </a:lnTo>
                <a:lnTo>
                  <a:pt x="3166" y="905"/>
                </a:lnTo>
                <a:lnTo>
                  <a:pt x="3331" y="905"/>
                </a:lnTo>
                <a:lnTo>
                  <a:pt x="3331" y="905"/>
                </a:lnTo>
                <a:lnTo>
                  <a:pt x="3329" y="903"/>
                </a:lnTo>
                <a:lnTo>
                  <a:pt x="3326" y="900"/>
                </a:lnTo>
                <a:lnTo>
                  <a:pt x="3324" y="898"/>
                </a:lnTo>
                <a:lnTo>
                  <a:pt x="3324" y="893"/>
                </a:lnTo>
                <a:lnTo>
                  <a:pt x="3324" y="889"/>
                </a:lnTo>
                <a:lnTo>
                  <a:pt x="3324" y="889"/>
                </a:lnTo>
                <a:lnTo>
                  <a:pt x="3324" y="889"/>
                </a:lnTo>
                <a:close/>
                <a:moveTo>
                  <a:pt x="3643" y="889"/>
                </a:moveTo>
                <a:lnTo>
                  <a:pt x="3643" y="889"/>
                </a:lnTo>
                <a:lnTo>
                  <a:pt x="3541" y="889"/>
                </a:lnTo>
                <a:lnTo>
                  <a:pt x="3546" y="893"/>
                </a:lnTo>
                <a:lnTo>
                  <a:pt x="3553" y="905"/>
                </a:lnTo>
                <a:lnTo>
                  <a:pt x="3553" y="905"/>
                </a:lnTo>
                <a:lnTo>
                  <a:pt x="3659" y="905"/>
                </a:lnTo>
                <a:lnTo>
                  <a:pt x="3657" y="905"/>
                </a:lnTo>
                <a:lnTo>
                  <a:pt x="3645" y="889"/>
                </a:lnTo>
                <a:lnTo>
                  <a:pt x="3643" y="889"/>
                </a:lnTo>
                <a:lnTo>
                  <a:pt x="3643" y="889"/>
                </a:lnTo>
                <a:close/>
                <a:moveTo>
                  <a:pt x="5027" y="889"/>
                </a:moveTo>
                <a:lnTo>
                  <a:pt x="5027" y="889"/>
                </a:lnTo>
                <a:lnTo>
                  <a:pt x="3718" y="889"/>
                </a:lnTo>
                <a:lnTo>
                  <a:pt x="3721" y="889"/>
                </a:lnTo>
                <a:lnTo>
                  <a:pt x="3728" y="898"/>
                </a:lnTo>
                <a:lnTo>
                  <a:pt x="3728" y="903"/>
                </a:lnTo>
                <a:lnTo>
                  <a:pt x="3733" y="905"/>
                </a:lnTo>
                <a:lnTo>
                  <a:pt x="3737" y="905"/>
                </a:lnTo>
                <a:lnTo>
                  <a:pt x="3740" y="905"/>
                </a:lnTo>
                <a:lnTo>
                  <a:pt x="5003" y="905"/>
                </a:lnTo>
                <a:lnTo>
                  <a:pt x="5006" y="905"/>
                </a:lnTo>
                <a:lnTo>
                  <a:pt x="5010" y="900"/>
                </a:lnTo>
                <a:lnTo>
                  <a:pt x="5013" y="898"/>
                </a:lnTo>
                <a:lnTo>
                  <a:pt x="5020" y="896"/>
                </a:lnTo>
                <a:lnTo>
                  <a:pt x="5022" y="891"/>
                </a:lnTo>
                <a:lnTo>
                  <a:pt x="5027" y="889"/>
                </a:lnTo>
                <a:lnTo>
                  <a:pt x="5027" y="889"/>
                </a:lnTo>
                <a:close/>
                <a:moveTo>
                  <a:pt x="5072" y="889"/>
                </a:moveTo>
                <a:lnTo>
                  <a:pt x="5072" y="889"/>
                </a:lnTo>
                <a:lnTo>
                  <a:pt x="5046" y="889"/>
                </a:lnTo>
                <a:lnTo>
                  <a:pt x="5053" y="889"/>
                </a:lnTo>
                <a:lnTo>
                  <a:pt x="5065" y="889"/>
                </a:lnTo>
                <a:lnTo>
                  <a:pt x="5072" y="889"/>
                </a:lnTo>
                <a:lnTo>
                  <a:pt x="5072" y="889"/>
                </a:lnTo>
                <a:close/>
                <a:moveTo>
                  <a:pt x="3014" y="867"/>
                </a:moveTo>
                <a:lnTo>
                  <a:pt x="3014" y="867"/>
                </a:lnTo>
                <a:lnTo>
                  <a:pt x="2842" y="867"/>
                </a:lnTo>
                <a:lnTo>
                  <a:pt x="2842" y="872"/>
                </a:lnTo>
                <a:lnTo>
                  <a:pt x="2835" y="874"/>
                </a:lnTo>
                <a:lnTo>
                  <a:pt x="2825" y="874"/>
                </a:lnTo>
                <a:lnTo>
                  <a:pt x="2816" y="874"/>
                </a:lnTo>
                <a:lnTo>
                  <a:pt x="2802" y="874"/>
                </a:lnTo>
                <a:lnTo>
                  <a:pt x="2790" y="874"/>
                </a:lnTo>
                <a:lnTo>
                  <a:pt x="2776" y="874"/>
                </a:lnTo>
                <a:lnTo>
                  <a:pt x="2759" y="872"/>
                </a:lnTo>
                <a:lnTo>
                  <a:pt x="2740" y="872"/>
                </a:lnTo>
                <a:lnTo>
                  <a:pt x="2726" y="874"/>
                </a:lnTo>
                <a:lnTo>
                  <a:pt x="2719" y="879"/>
                </a:lnTo>
                <a:lnTo>
                  <a:pt x="2717" y="889"/>
                </a:lnTo>
                <a:lnTo>
                  <a:pt x="2927" y="889"/>
                </a:lnTo>
                <a:lnTo>
                  <a:pt x="2929" y="884"/>
                </a:lnTo>
                <a:lnTo>
                  <a:pt x="2936" y="879"/>
                </a:lnTo>
                <a:lnTo>
                  <a:pt x="2948" y="884"/>
                </a:lnTo>
                <a:lnTo>
                  <a:pt x="2960" y="889"/>
                </a:lnTo>
                <a:lnTo>
                  <a:pt x="2981" y="889"/>
                </a:lnTo>
                <a:lnTo>
                  <a:pt x="2981" y="889"/>
                </a:lnTo>
                <a:lnTo>
                  <a:pt x="2993" y="879"/>
                </a:lnTo>
                <a:lnTo>
                  <a:pt x="3003" y="874"/>
                </a:lnTo>
                <a:lnTo>
                  <a:pt x="3010" y="870"/>
                </a:lnTo>
                <a:lnTo>
                  <a:pt x="3014" y="867"/>
                </a:lnTo>
                <a:lnTo>
                  <a:pt x="3014" y="867"/>
                </a:lnTo>
                <a:close/>
                <a:moveTo>
                  <a:pt x="3088" y="867"/>
                </a:moveTo>
                <a:lnTo>
                  <a:pt x="3088" y="867"/>
                </a:lnTo>
                <a:lnTo>
                  <a:pt x="3017" y="867"/>
                </a:lnTo>
                <a:lnTo>
                  <a:pt x="3024" y="870"/>
                </a:lnTo>
                <a:lnTo>
                  <a:pt x="3033" y="874"/>
                </a:lnTo>
                <a:lnTo>
                  <a:pt x="3038" y="882"/>
                </a:lnTo>
                <a:lnTo>
                  <a:pt x="3040" y="889"/>
                </a:lnTo>
                <a:lnTo>
                  <a:pt x="3104" y="889"/>
                </a:lnTo>
                <a:lnTo>
                  <a:pt x="3099" y="882"/>
                </a:lnTo>
                <a:lnTo>
                  <a:pt x="3092" y="872"/>
                </a:lnTo>
                <a:lnTo>
                  <a:pt x="3088" y="867"/>
                </a:lnTo>
                <a:lnTo>
                  <a:pt x="3088" y="867"/>
                </a:lnTo>
                <a:close/>
                <a:moveTo>
                  <a:pt x="3338" y="867"/>
                </a:moveTo>
                <a:lnTo>
                  <a:pt x="3338" y="867"/>
                </a:lnTo>
                <a:lnTo>
                  <a:pt x="3121" y="867"/>
                </a:lnTo>
                <a:lnTo>
                  <a:pt x="3130" y="874"/>
                </a:lnTo>
                <a:lnTo>
                  <a:pt x="3142" y="886"/>
                </a:lnTo>
                <a:lnTo>
                  <a:pt x="3144" y="889"/>
                </a:lnTo>
                <a:lnTo>
                  <a:pt x="3324" y="889"/>
                </a:lnTo>
                <a:lnTo>
                  <a:pt x="3324" y="886"/>
                </a:lnTo>
                <a:lnTo>
                  <a:pt x="3329" y="882"/>
                </a:lnTo>
                <a:lnTo>
                  <a:pt x="3329" y="877"/>
                </a:lnTo>
                <a:lnTo>
                  <a:pt x="3333" y="874"/>
                </a:lnTo>
                <a:lnTo>
                  <a:pt x="3338" y="872"/>
                </a:lnTo>
                <a:lnTo>
                  <a:pt x="3338" y="867"/>
                </a:lnTo>
                <a:lnTo>
                  <a:pt x="3338" y="867"/>
                </a:lnTo>
                <a:close/>
                <a:moveTo>
                  <a:pt x="3633" y="867"/>
                </a:moveTo>
                <a:lnTo>
                  <a:pt x="3633" y="867"/>
                </a:lnTo>
                <a:lnTo>
                  <a:pt x="3518" y="867"/>
                </a:lnTo>
                <a:lnTo>
                  <a:pt x="3520" y="872"/>
                </a:lnTo>
                <a:lnTo>
                  <a:pt x="3536" y="884"/>
                </a:lnTo>
                <a:lnTo>
                  <a:pt x="3541" y="889"/>
                </a:lnTo>
                <a:lnTo>
                  <a:pt x="3643" y="889"/>
                </a:lnTo>
                <a:lnTo>
                  <a:pt x="3636" y="874"/>
                </a:lnTo>
                <a:lnTo>
                  <a:pt x="3633" y="867"/>
                </a:lnTo>
                <a:lnTo>
                  <a:pt x="3633" y="867"/>
                </a:lnTo>
                <a:close/>
                <a:moveTo>
                  <a:pt x="5091" y="867"/>
                </a:moveTo>
                <a:lnTo>
                  <a:pt x="5091" y="867"/>
                </a:lnTo>
                <a:lnTo>
                  <a:pt x="3695" y="867"/>
                </a:lnTo>
                <a:lnTo>
                  <a:pt x="3695" y="870"/>
                </a:lnTo>
                <a:lnTo>
                  <a:pt x="3697" y="872"/>
                </a:lnTo>
                <a:lnTo>
                  <a:pt x="3699" y="872"/>
                </a:lnTo>
                <a:lnTo>
                  <a:pt x="3699" y="870"/>
                </a:lnTo>
                <a:lnTo>
                  <a:pt x="3704" y="870"/>
                </a:lnTo>
                <a:lnTo>
                  <a:pt x="3704" y="872"/>
                </a:lnTo>
                <a:lnTo>
                  <a:pt x="3709" y="872"/>
                </a:lnTo>
                <a:lnTo>
                  <a:pt x="3714" y="877"/>
                </a:lnTo>
                <a:lnTo>
                  <a:pt x="3718" y="884"/>
                </a:lnTo>
                <a:lnTo>
                  <a:pt x="3718" y="889"/>
                </a:lnTo>
                <a:lnTo>
                  <a:pt x="5027" y="889"/>
                </a:lnTo>
                <a:lnTo>
                  <a:pt x="5027" y="889"/>
                </a:lnTo>
                <a:lnTo>
                  <a:pt x="5029" y="884"/>
                </a:lnTo>
                <a:lnTo>
                  <a:pt x="5034" y="882"/>
                </a:lnTo>
                <a:lnTo>
                  <a:pt x="5036" y="879"/>
                </a:lnTo>
                <a:lnTo>
                  <a:pt x="5036" y="882"/>
                </a:lnTo>
                <a:lnTo>
                  <a:pt x="5043" y="886"/>
                </a:lnTo>
                <a:lnTo>
                  <a:pt x="5046" y="889"/>
                </a:lnTo>
                <a:lnTo>
                  <a:pt x="5072" y="889"/>
                </a:lnTo>
                <a:lnTo>
                  <a:pt x="5074" y="886"/>
                </a:lnTo>
                <a:lnTo>
                  <a:pt x="5081" y="877"/>
                </a:lnTo>
                <a:lnTo>
                  <a:pt x="5091" y="867"/>
                </a:lnTo>
                <a:lnTo>
                  <a:pt x="5091" y="867"/>
                </a:lnTo>
                <a:close/>
                <a:moveTo>
                  <a:pt x="3073" y="849"/>
                </a:moveTo>
                <a:lnTo>
                  <a:pt x="3073" y="849"/>
                </a:lnTo>
                <a:lnTo>
                  <a:pt x="2849" y="849"/>
                </a:lnTo>
                <a:lnTo>
                  <a:pt x="2842" y="867"/>
                </a:lnTo>
                <a:lnTo>
                  <a:pt x="3014" y="867"/>
                </a:lnTo>
                <a:lnTo>
                  <a:pt x="3017" y="867"/>
                </a:lnTo>
                <a:lnTo>
                  <a:pt x="3017" y="867"/>
                </a:lnTo>
                <a:lnTo>
                  <a:pt x="3088" y="867"/>
                </a:lnTo>
                <a:lnTo>
                  <a:pt x="3081" y="863"/>
                </a:lnTo>
                <a:lnTo>
                  <a:pt x="3073" y="858"/>
                </a:lnTo>
                <a:lnTo>
                  <a:pt x="3073" y="849"/>
                </a:lnTo>
                <a:lnTo>
                  <a:pt x="3073" y="849"/>
                </a:lnTo>
                <a:close/>
                <a:moveTo>
                  <a:pt x="3355" y="849"/>
                </a:moveTo>
                <a:lnTo>
                  <a:pt x="3355" y="849"/>
                </a:lnTo>
                <a:lnTo>
                  <a:pt x="3097" y="849"/>
                </a:lnTo>
                <a:lnTo>
                  <a:pt x="3104" y="853"/>
                </a:lnTo>
                <a:lnTo>
                  <a:pt x="3116" y="863"/>
                </a:lnTo>
                <a:lnTo>
                  <a:pt x="3121" y="867"/>
                </a:lnTo>
                <a:lnTo>
                  <a:pt x="3338" y="867"/>
                </a:lnTo>
                <a:lnTo>
                  <a:pt x="3345" y="860"/>
                </a:lnTo>
                <a:lnTo>
                  <a:pt x="3355" y="849"/>
                </a:lnTo>
                <a:lnTo>
                  <a:pt x="3355" y="849"/>
                </a:lnTo>
                <a:close/>
                <a:moveTo>
                  <a:pt x="3440" y="849"/>
                </a:moveTo>
                <a:lnTo>
                  <a:pt x="3440" y="849"/>
                </a:lnTo>
                <a:lnTo>
                  <a:pt x="3414" y="849"/>
                </a:lnTo>
                <a:lnTo>
                  <a:pt x="3416" y="856"/>
                </a:lnTo>
                <a:lnTo>
                  <a:pt x="3418" y="858"/>
                </a:lnTo>
                <a:lnTo>
                  <a:pt x="3421" y="858"/>
                </a:lnTo>
                <a:lnTo>
                  <a:pt x="3423" y="858"/>
                </a:lnTo>
                <a:lnTo>
                  <a:pt x="3428" y="858"/>
                </a:lnTo>
                <a:lnTo>
                  <a:pt x="3430" y="856"/>
                </a:lnTo>
                <a:lnTo>
                  <a:pt x="3435" y="853"/>
                </a:lnTo>
                <a:lnTo>
                  <a:pt x="3437" y="851"/>
                </a:lnTo>
                <a:lnTo>
                  <a:pt x="3440" y="849"/>
                </a:lnTo>
                <a:lnTo>
                  <a:pt x="3440" y="849"/>
                </a:lnTo>
                <a:lnTo>
                  <a:pt x="3440" y="849"/>
                </a:lnTo>
                <a:close/>
                <a:moveTo>
                  <a:pt x="3626" y="849"/>
                </a:moveTo>
                <a:lnTo>
                  <a:pt x="3626" y="849"/>
                </a:lnTo>
                <a:lnTo>
                  <a:pt x="3487" y="849"/>
                </a:lnTo>
                <a:lnTo>
                  <a:pt x="3503" y="858"/>
                </a:lnTo>
                <a:lnTo>
                  <a:pt x="3518" y="867"/>
                </a:lnTo>
                <a:lnTo>
                  <a:pt x="3633" y="867"/>
                </a:lnTo>
                <a:lnTo>
                  <a:pt x="3629" y="860"/>
                </a:lnTo>
                <a:lnTo>
                  <a:pt x="3626" y="849"/>
                </a:lnTo>
                <a:lnTo>
                  <a:pt x="3626" y="849"/>
                </a:lnTo>
                <a:close/>
                <a:moveTo>
                  <a:pt x="5112" y="849"/>
                </a:moveTo>
                <a:lnTo>
                  <a:pt x="5112" y="849"/>
                </a:lnTo>
                <a:lnTo>
                  <a:pt x="3699" y="849"/>
                </a:lnTo>
                <a:lnTo>
                  <a:pt x="3699" y="849"/>
                </a:lnTo>
                <a:lnTo>
                  <a:pt x="3695" y="860"/>
                </a:lnTo>
                <a:lnTo>
                  <a:pt x="3695" y="865"/>
                </a:lnTo>
                <a:lnTo>
                  <a:pt x="3695" y="867"/>
                </a:lnTo>
                <a:lnTo>
                  <a:pt x="5093" y="867"/>
                </a:lnTo>
                <a:lnTo>
                  <a:pt x="5093" y="865"/>
                </a:lnTo>
                <a:lnTo>
                  <a:pt x="5110" y="851"/>
                </a:lnTo>
                <a:lnTo>
                  <a:pt x="5112" y="849"/>
                </a:lnTo>
                <a:lnTo>
                  <a:pt x="5112" y="849"/>
                </a:lnTo>
                <a:close/>
                <a:moveTo>
                  <a:pt x="3364" y="830"/>
                </a:moveTo>
                <a:lnTo>
                  <a:pt x="3364" y="830"/>
                </a:lnTo>
                <a:lnTo>
                  <a:pt x="2849" y="830"/>
                </a:lnTo>
                <a:lnTo>
                  <a:pt x="2849" y="849"/>
                </a:lnTo>
                <a:lnTo>
                  <a:pt x="2849" y="849"/>
                </a:lnTo>
                <a:lnTo>
                  <a:pt x="3073" y="849"/>
                </a:lnTo>
                <a:lnTo>
                  <a:pt x="3071" y="849"/>
                </a:lnTo>
                <a:lnTo>
                  <a:pt x="3073" y="839"/>
                </a:lnTo>
                <a:lnTo>
                  <a:pt x="3078" y="839"/>
                </a:lnTo>
                <a:lnTo>
                  <a:pt x="3088" y="841"/>
                </a:lnTo>
                <a:lnTo>
                  <a:pt x="3095" y="846"/>
                </a:lnTo>
                <a:lnTo>
                  <a:pt x="3099" y="849"/>
                </a:lnTo>
                <a:lnTo>
                  <a:pt x="3355" y="849"/>
                </a:lnTo>
                <a:lnTo>
                  <a:pt x="3355" y="849"/>
                </a:lnTo>
                <a:lnTo>
                  <a:pt x="3364" y="832"/>
                </a:lnTo>
                <a:lnTo>
                  <a:pt x="3364" y="830"/>
                </a:lnTo>
                <a:lnTo>
                  <a:pt x="3364" y="830"/>
                </a:lnTo>
                <a:close/>
                <a:moveTo>
                  <a:pt x="3456" y="830"/>
                </a:moveTo>
                <a:lnTo>
                  <a:pt x="3456" y="830"/>
                </a:lnTo>
                <a:lnTo>
                  <a:pt x="3399" y="830"/>
                </a:lnTo>
                <a:lnTo>
                  <a:pt x="3404" y="832"/>
                </a:lnTo>
                <a:lnTo>
                  <a:pt x="3411" y="846"/>
                </a:lnTo>
                <a:lnTo>
                  <a:pt x="3414" y="849"/>
                </a:lnTo>
                <a:lnTo>
                  <a:pt x="3442" y="849"/>
                </a:lnTo>
                <a:lnTo>
                  <a:pt x="3444" y="849"/>
                </a:lnTo>
                <a:lnTo>
                  <a:pt x="3449" y="841"/>
                </a:lnTo>
                <a:lnTo>
                  <a:pt x="3454" y="834"/>
                </a:lnTo>
                <a:lnTo>
                  <a:pt x="3456" y="830"/>
                </a:lnTo>
                <a:lnTo>
                  <a:pt x="3456" y="830"/>
                </a:lnTo>
                <a:close/>
                <a:moveTo>
                  <a:pt x="3636" y="830"/>
                </a:moveTo>
                <a:lnTo>
                  <a:pt x="3636" y="830"/>
                </a:lnTo>
                <a:lnTo>
                  <a:pt x="3480" y="830"/>
                </a:lnTo>
                <a:lnTo>
                  <a:pt x="3477" y="832"/>
                </a:lnTo>
                <a:lnTo>
                  <a:pt x="3475" y="832"/>
                </a:lnTo>
                <a:lnTo>
                  <a:pt x="3470" y="834"/>
                </a:lnTo>
                <a:lnTo>
                  <a:pt x="3468" y="837"/>
                </a:lnTo>
                <a:lnTo>
                  <a:pt x="3470" y="839"/>
                </a:lnTo>
                <a:lnTo>
                  <a:pt x="3475" y="841"/>
                </a:lnTo>
                <a:lnTo>
                  <a:pt x="3480" y="846"/>
                </a:lnTo>
                <a:lnTo>
                  <a:pt x="3487" y="849"/>
                </a:lnTo>
                <a:lnTo>
                  <a:pt x="3487" y="849"/>
                </a:lnTo>
                <a:lnTo>
                  <a:pt x="3626" y="849"/>
                </a:lnTo>
                <a:lnTo>
                  <a:pt x="3626" y="849"/>
                </a:lnTo>
                <a:lnTo>
                  <a:pt x="3631" y="832"/>
                </a:lnTo>
                <a:lnTo>
                  <a:pt x="3636" y="830"/>
                </a:lnTo>
                <a:lnTo>
                  <a:pt x="3636" y="830"/>
                </a:lnTo>
                <a:close/>
                <a:moveTo>
                  <a:pt x="5133" y="830"/>
                </a:moveTo>
                <a:lnTo>
                  <a:pt x="5133" y="830"/>
                </a:lnTo>
                <a:lnTo>
                  <a:pt x="3761" y="830"/>
                </a:lnTo>
                <a:lnTo>
                  <a:pt x="3761" y="832"/>
                </a:lnTo>
                <a:lnTo>
                  <a:pt x="3763" y="837"/>
                </a:lnTo>
                <a:lnTo>
                  <a:pt x="3763" y="839"/>
                </a:lnTo>
                <a:lnTo>
                  <a:pt x="3763" y="841"/>
                </a:lnTo>
                <a:lnTo>
                  <a:pt x="3756" y="846"/>
                </a:lnTo>
                <a:lnTo>
                  <a:pt x="3744" y="849"/>
                </a:lnTo>
                <a:lnTo>
                  <a:pt x="3733" y="849"/>
                </a:lnTo>
                <a:lnTo>
                  <a:pt x="3725" y="841"/>
                </a:lnTo>
                <a:lnTo>
                  <a:pt x="3716" y="839"/>
                </a:lnTo>
                <a:lnTo>
                  <a:pt x="3707" y="841"/>
                </a:lnTo>
                <a:lnTo>
                  <a:pt x="3699" y="849"/>
                </a:lnTo>
                <a:lnTo>
                  <a:pt x="5112" y="849"/>
                </a:lnTo>
                <a:lnTo>
                  <a:pt x="5126" y="834"/>
                </a:lnTo>
                <a:lnTo>
                  <a:pt x="5133" y="830"/>
                </a:lnTo>
                <a:lnTo>
                  <a:pt x="5133" y="830"/>
                </a:lnTo>
                <a:close/>
                <a:moveTo>
                  <a:pt x="3699" y="811"/>
                </a:moveTo>
                <a:lnTo>
                  <a:pt x="3699" y="811"/>
                </a:lnTo>
                <a:lnTo>
                  <a:pt x="2835" y="811"/>
                </a:lnTo>
                <a:lnTo>
                  <a:pt x="2842" y="815"/>
                </a:lnTo>
                <a:lnTo>
                  <a:pt x="2849" y="825"/>
                </a:lnTo>
                <a:lnTo>
                  <a:pt x="2849" y="830"/>
                </a:lnTo>
                <a:lnTo>
                  <a:pt x="3364" y="830"/>
                </a:lnTo>
                <a:lnTo>
                  <a:pt x="3366" y="825"/>
                </a:lnTo>
                <a:lnTo>
                  <a:pt x="3371" y="820"/>
                </a:lnTo>
                <a:lnTo>
                  <a:pt x="3378" y="815"/>
                </a:lnTo>
                <a:lnTo>
                  <a:pt x="3381" y="815"/>
                </a:lnTo>
                <a:lnTo>
                  <a:pt x="3385" y="815"/>
                </a:lnTo>
                <a:lnTo>
                  <a:pt x="3390" y="815"/>
                </a:lnTo>
                <a:lnTo>
                  <a:pt x="3397" y="820"/>
                </a:lnTo>
                <a:lnTo>
                  <a:pt x="3399" y="830"/>
                </a:lnTo>
                <a:lnTo>
                  <a:pt x="3454" y="830"/>
                </a:lnTo>
                <a:lnTo>
                  <a:pt x="3454" y="830"/>
                </a:lnTo>
                <a:lnTo>
                  <a:pt x="3456" y="825"/>
                </a:lnTo>
                <a:lnTo>
                  <a:pt x="3461" y="820"/>
                </a:lnTo>
                <a:lnTo>
                  <a:pt x="3468" y="818"/>
                </a:lnTo>
                <a:lnTo>
                  <a:pt x="3475" y="815"/>
                </a:lnTo>
                <a:lnTo>
                  <a:pt x="3482" y="815"/>
                </a:lnTo>
                <a:lnTo>
                  <a:pt x="3487" y="815"/>
                </a:lnTo>
                <a:lnTo>
                  <a:pt x="3489" y="818"/>
                </a:lnTo>
                <a:lnTo>
                  <a:pt x="3489" y="820"/>
                </a:lnTo>
                <a:lnTo>
                  <a:pt x="3487" y="823"/>
                </a:lnTo>
                <a:lnTo>
                  <a:pt x="3484" y="825"/>
                </a:lnTo>
                <a:lnTo>
                  <a:pt x="3482" y="830"/>
                </a:lnTo>
                <a:lnTo>
                  <a:pt x="3480" y="830"/>
                </a:lnTo>
                <a:lnTo>
                  <a:pt x="3633" y="830"/>
                </a:lnTo>
                <a:lnTo>
                  <a:pt x="3643" y="818"/>
                </a:lnTo>
                <a:lnTo>
                  <a:pt x="3652" y="818"/>
                </a:lnTo>
                <a:lnTo>
                  <a:pt x="3662" y="820"/>
                </a:lnTo>
                <a:lnTo>
                  <a:pt x="3676" y="823"/>
                </a:lnTo>
                <a:lnTo>
                  <a:pt x="3685" y="818"/>
                </a:lnTo>
                <a:lnTo>
                  <a:pt x="3690" y="815"/>
                </a:lnTo>
                <a:lnTo>
                  <a:pt x="3699" y="811"/>
                </a:lnTo>
                <a:lnTo>
                  <a:pt x="3699" y="811"/>
                </a:lnTo>
                <a:close/>
                <a:moveTo>
                  <a:pt x="5150" y="811"/>
                </a:moveTo>
                <a:lnTo>
                  <a:pt x="5150" y="811"/>
                </a:lnTo>
                <a:lnTo>
                  <a:pt x="3744" y="811"/>
                </a:lnTo>
                <a:lnTo>
                  <a:pt x="3747" y="813"/>
                </a:lnTo>
                <a:lnTo>
                  <a:pt x="3749" y="815"/>
                </a:lnTo>
                <a:lnTo>
                  <a:pt x="3754" y="820"/>
                </a:lnTo>
                <a:lnTo>
                  <a:pt x="3756" y="825"/>
                </a:lnTo>
                <a:lnTo>
                  <a:pt x="3761" y="830"/>
                </a:lnTo>
                <a:lnTo>
                  <a:pt x="3761" y="830"/>
                </a:lnTo>
                <a:lnTo>
                  <a:pt x="5133" y="830"/>
                </a:lnTo>
                <a:lnTo>
                  <a:pt x="5138" y="823"/>
                </a:lnTo>
                <a:lnTo>
                  <a:pt x="5150" y="811"/>
                </a:lnTo>
                <a:lnTo>
                  <a:pt x="5150" y="811"/>
                </a:lnTo>
                <a:close/>
                <a:moveTo>
                  <a:pt x="5164" y="789"/>
                </a:moveTo>
                <a:lnTo>
                  <a:pt x="5164" y="789"/>
                </a:lnTo>
                <a:lnTo>
                  <a:pt x="2790" y="789"/>
                </a:lnTo>
                <a:lnTo>
                  <a:pt x="2792" y="792"/>
                </a:lnTo>
                <a:lnTo>
                  <a:pt x="2797" y="794"/>
                </a:lnTo>
                <a:lnTo>
                  <a:pt x="2802" y="794"/>
                </a:lnTo>
                <a:lnTo>
                  <a:pt x="2816" y="799"/>
                </a:lnTo>
                <a:lnTo>
                  <a:pt x="2833" y="806"/>
                </a:lnTo>
                <a:lnTo>
                  <a:pt x="2835" y="811"/>
                </a:lnTo>
                <a:lnTo>
                  <a:pt x="3699" y="811"/>
                </a:lnTo>
                <a:lnTo>
                  <a:pt x="3699" y="808"/>
                </a:lnTo>
                <a:lnTo>
                  <a:pt x="3704" y="804"/>
                </a:lnTo>
                <a:lnTo>
                  <a:pt x="3709" y="799"/>
                </a:lnTo>
                <a:lnTo>
                  <a:pt x="3714" y="799"/>
                </a:lnTo>
                <a:lnTo>
                  <a:pt x="3721" y="799"/>
                </a:lnTo>
                <a:lnTo>
                  <a:pt x="3730" y="799"/>
                </a:lnTo>
                <a:lnTo>
                  <a:pt x="3742" y="806"/>
                </a:lnTo>
                <a:lnTo>
                  <a:pt x="3744" y="811"/>
                </a:lnTo>
                <a:lnTo>
                  <a:pt x="5150" y="811"/>
                </a:lnTo>
                <a:lnTo>
                  <a:pt x="5157" y="801"/>
                </a:lnTo>
                <a:lnTo>
                  <a:pt x="5164" y="789"/>
                </a:lnTo>
                <a:lnTo>
                  <a:pt x="5164" y="789"/>
                </a:lnTo>
                <a:close/>
                <a:moveTo>
                  <a:pt x="5171" y="771"/>
                </a:moveTo>
                <a:lnTo>
                  <a:pt x="5171" y="771"/>
                </a:lnTo>
                <a:lnTo>
                  <a:pt x="2830" y="771"/>
                </a:lnTo>
                <a:lnTo>
                  <a:pt x="2830" y="771"/>
                </a:lnTo>
                <a:lnTo>
                  <a:pt x="2823" y="775"/>
                </a:lnTo>
                <a:lnTo>
                  <a:pt x="2816" y="778"/>
                </a:lnTo>
                <a:lnTo>
                  <a:pt x="2807" y="780"/>
                </a:lnTo>
                <a:lnTo>
                  <a:pt x="2799" y="782"/>
                </a:lnTo>
                <a:lnTo>
                  <a:pt x="2795" y="785"/>
                </a:lnTo>
                <a:lnTo>
                  <a:pt x="2790" y="785"/>
                </a:lnTo>
                <a:lnTo>
                  <a:pt x="2790" y="787"/>
                </a:lnTo>
                <a:lnTo>
                  <a:pt x="2790" y="789"/>
                </a:lnTo>
                <a:lnTo>
                  <a:pt x="5164" y="789"/>
                </a:lnTo>
                <a:lnTo>
                  <a:pt x="5166" y="780"/>
                </a:lnTo>
                <a:lnTo>
                  <a:pt x="5171" y="771"/>
                </a:lnTo>
                <a:lnTo>
                  <a:pt x="5171" y="771"/>
                </a:lnTo>
                <a:close/>
                <a:moveTo>
                  <a:pt x="5410" y="771"/>
                </a:moveTo>
                <a:lnTo>
                  <a:pt x="5410" y="771"/>
                </a:lnTo>
                <a:lnTo>
                  <a:pt x="5410" y="771"/>
                </a:lnTo>
                <a:lnTo>
                  <a:pt x="5410" y="771"/>
                </a:lnTo>
                <a:lnTo>
                  <a:pt x="5410" y="771"/>
                </a:lnTo>
                <a:lnTo>
                  <a:pt x="5410" y="771"/>
                </a:lnTo>
                <a:close/>
                <a:moveTo>
                  <a:pt x="5176" y="752"/>
                </a:moveTo>
                <a:lnTo>
                  <a:pt x="5176" y="752"/>
                </a:lnTo>
                <a:lnTo>
                  <a:pt x="2896" y="752"/>
                </a:lnTo>
                <a:lnTo>
                  <a:pt x="2894" y="754"/>
                </a:lnTo>
                <a:lnTo>
                  <a:pt x="2892" y="756"/>
                </a:lnTo>
                <a:lnTo>
                  <a:pt x="2887" y="756"/>
                </a:lnTo>
                <a:lnTo>
                  <a:pt x="2866" y="761"/>
                </a:lnTo>
                <a:lnTo>
                  <a:pt x="2842" y="768"/>
                </a:lnTo>
                <a:lnTo>
                  <a:pt x="2830" y="771"/>
                </a:lnTo>
                <a:lnTo>
                  <a:pt x="5171" y="771"/>
                </a:lnTo>
                <a:lnTo>
                  <a:pt x="5176" y="756"/>
                </a:lnTo>
                <a:lnTo>
                  <a:pt x="5176" y="752"/>
                </a:lnTo>
                <a:lnTo>
                  <a:pt x="5176" y="752"/>
                </a:lnTo>
                <a:close/>
                <a:moveTo>
                  <a:pt x="5426" y="752"/>
                </a:moveTo>
                <a:lnTo>
                  <a:pt x="5426" y="752"/>
                </a:lnTo>
                <a:lnTo>
                  <a:pt x="5414" y="752"/>
                </a:lnTo>
                <a:lnTo>
                  <a:pt x="5412" y="754"/>
                </a:lnTo>
                <a:lnTo>
                  <a:pt x="5412" y="766"/>
                </a:lnTo>
                <a:lnTo>
                  <a:pt x="5412" y="771"/>
                </a:lnTo>
                <a:lnTo>
                  <a:pt x="5412" y="771"/>
                </a:lnTo>
                <a:lnTo>
                  <a:pt x="5412" y="768"/>
                </a:lnTo>
                <a:lnTo>
                  <a:pt x="5417" y="759"/>
                </a:lnTo>
                <a:lnTo>
                  <a:pt x="5426" y="752"/>
                </a:lnTo>
                <a:lnTo>
                  <a:pt x="5426" y="752"/>
                </a:lnTo>
                <a:close/>
                <a:moveTo>
                  <a:pt x="5183" y="733"/>
                </a:moveTo>
                <a:lnTo>
                  <a:pt x="5183" y="733"/>
                </a:lnTo>
                <a:lnTo>
                  <a:pt x="2901" y="733"/>
                </a:lnTo>
                <a:lnTo>
                  <a:pt x="2899" y="735"/>
                </a:lnTo>
                <a:lnTo>
                  <a:pt x="2899" y="737"/>
                </a:lnTo>
                <a:lnTo>
                  <a:pt x="2899" y="742"/>
                </a:lnTo>
                <a:lnTo>
                  <a:pt x="2899" y="747"/>
                </a:lnTo>
                <a:lnTo>
                  <a:pt x="2896" y="752"/>
                </a:lnTo>
                <a:lnTo>
                  <a:pt x="2896" y="752"/>
                </a:lnTo>
                <a:lnTo>
                  <a:pt x="5176" y="752"/>
                </a:lnTo>
                <a:lnTo>
                  <a:pt x="5180" y="737"/>
                </a:lnTo>
                <a:lnTo>
                  <a:pt x="5183" y="733"/>
                </a:lnTo>
                <a:lnTo>
                  <a:pt x="5183" y="733"/>
                </a:lnTo>
                <a:close/>
                <a:moveTo>
                  <a:pt x="5443" y="733"/>
                </a:moveTo>
                <a:lnTo>
                  <a:pt x="5443" y="733"/>
                </a:lnTo>
                <a:lnTo>
                  <a:pt x="5421" y="733"/>
                </a:lnTo>
                <a:lnTo>
                  <a:pt x="5417" y="737"/>
                </a:lnTo>
                <a:lnTo>
                  <a:pt x="5414" y="752"/>
                </a:lnTo>
                <a:lnTo>
                  <a:pt x="5424" y="752"/>
                </a:lnTo>
                <a:lnTo>
                  <a:pt x="5426" y="749"/>
                </a:lnTo>
                <a:lnTo>
                  <a:pt x="5438" y="737"/>
                </a:lnTo>
                <a:lnTo>
                  <a:pt x="5443" y="733"/>
                </a:lnTo>
                <a:lnTo>
                  <a:pt x="5443" y="733"/>
                </a:lnTo>
                <a:close/>
                <a:moveTo>
                  <a:pt x="5188" y="712"/>
                </a:moveTo>
                <a:lnTo>
                  <a:pt x="5188" y="712"/>
                </a:lnTo>
                <a:lnTo>
                  <a:pt x="2941" y="712"/>
                </a:lnTo>
                <a:lnTo>
                  <a:pt x="2936" y="719"/>
                </a:lnTo>
                <a:lnTo>
                  <a:pt x="2934" y="721"/>
                </a:lnTo>
                <a:lnTo>
                  <a:pt x="2929" y="721"/>
                </a:lnTo>
                <a:lnTo>
                  <a:pt x="2922" y="721"/>
                </a:lnTo>
                <a:lnTo>
                  <a:pt x="2913" y="723"/>
                </a:lnTo>
                <a:lnTo>
                  <a:pt x="2903" y="728"/>
                </a:lnTo>
                <a:lnTo>
                  <a:pt x="2901" y="733"/>
                </a:lnTo>
                <a:lnTo>
                  <a:pt x="5183" y="733"/>
                </a:lnTo>
                <a:lnTo>
                  <a:pt x="5185" y="721"/>
                </a:lnTo>
                <a:lnTo>
                  <a:pt x="5188" y="712"/>
                </a:lnTo>
                <a:lnTo>
                  <a:pt x="5188" y="712"/>
                </a:lnTo>
                <a:close/>
                <a:moveTo>
                  <a:pt x="5464" y="712"/>
                </a:moveTo>
                <a:lnTo>
                  <a:pt x="5464" y="712"/>
                </a:lnTo>
                <a:lnTo>
                  <a:pt x="5428" y="712"/>
                </a:lnTo>
                <a:lnTo>
                  <a:pt x="5426" y="723"/>
                </a:lnTo>
                <a:lnTo>
                  <a:pt x="5421" y="733"/>
                </a:lnTo>
                <a:lnTo>
                  <a:pt x="5443" y="733"/>
                </a:lnTo>
                <a:lnTo>
                  <a:pt x="5450" y="726"/>
                </a:lnTo>
                <a:lnTo>
                  <a:pt x="5464" y="712"/>
                </a:lnTo>
                <a:lnTo>
                  <a:pt x="5464" y="712"/>
                </a:lnTo>
                <a:close/>
                <a:moveTo>
                  <a:pt x="5183" y="695"/>
                </a:moveTo>
                <a:lnTo>
                  <a:pt x="5183" y="695"/>
                </a:lnTo>
                <a:lnTo>
                  <a:pt x="2962" y="695"/>
                </a:lnTo>
                <a:lnTo>
                  <a:pt x="2953" y="700"/>
                </a:lnTo>
                <a:lnTo>
                  <a:pt x="2946" y="709"/>
                </a:lnTo>
                <a:lnTo>
                  <a:pt x="2941" y="712"/>
                </a:lnTo>
                <a:lnTo>
                  <a:pt x="5188" y="712"/>
                </a:lnTo>
                <a:lnTo>
                  <a:pt x="5188" y="704"/>
                </a:lnTo>
                <a:lnTo>
                  <a:pt x="5185" y="695"/>
                </a:lnTo>
                <a:lnTo>
                  <a:pt x="5183" y="695"/>
                </a:lnTo>
                <a:lnTo>
                  <a:pt x="5183" y="695"/>
                </a:lnTo>
                <a:close/>
                <a:moveTo>
                  <a:pt x="5483" y="695"/>
                </a:moveTo>
                <a:lnTo>
                  <a:pt x="5483" y="695"/>
                </a:lnTo>
                <a:lnTo>
                  <a:pt x="5424" y="695"/>
                </a:lnTo>
                <a:lnTo>
                  <a:pt x="5426" y="697"/>
                </a:lnTo>
                <a:lnTo>
                  <a:pt x="5428" y="712"/>
                </a:lnTo>
                <a:lnTo>
                  <a:pt x="5428" y="712"/>
                </a:lnTo>
                <a:lnTo>
                  <a:pt x="5464" y="712"/>
                </a:lnTo>
                <a:lnTo>
                  <a:pt x="5471" y="704"/>
                </a:lnTo>
                <a:lnTo>
                  <a:pt x="5483" y="695"/>
                </a:lnTo>
                <a:lnTo>
                  <a:pt x="5483" y="695"/>
                </a:lnTo>
                <a:close/>
                <a:moveTo>
                  <a:pt x="5124" y="674"/>
                </a:moveTo>
                <a:lnTo>
                  <a:pt x="5124" y="674"/>
                </a:lnTo>
                <a:lnTo>
                  <a:pt x="5105" y="674"/>
                </a:lnTo>
                <a:lnTo>
                  <a:pt x="5103" y="674"/>
                </a:lnTo>
                <a:lnTo>
                  <a:pt x="5098" y="674"/>
                </a:lnTo>
                <a:lnTo>
                  <a:pt x="5098" y="674"/>
                </a:lnTo>
                <a:lnTo>
                  <a:pt x="3128" y="674"/>
                </a:lnTo>
                <a:lnTo>
                  <a:pt x="3125" y="674"/>
                </a:lnTo>
                <a:lnTo>
                  <a:pt x="3111" y="678"/>
                </a:lnTo>
                <a:lnTo>
                  <a:pt x="3109" y="678"/>
                </a:lnTo>
                <a:lnTo>
                  <a:pt x="3104" y="678"/>
                </a:lnTo>
                <a:lnTo>
                  <a:pt x="3102" y="678"/>
                </a:lnTo>
                <a:lnTo>
                  <a:pt x="3102" y="678"/>
                </a:lnTo>
                <a:lnTo>
                  <a:pt x="3097" y="676"/>
                </a:lnTo>
                <a:lnTo>
                  <a:pt x="3095" y="674"/>
                </a:lnTo>
                <a:lnTo>
                  <a:pt x="3007" y="674"/>
                </a:lnTo>
                <a:lnTo>
                  <a:pt x="3010" y="676"/>
                </a:lnTo>
                <a:lnTo>
                  <a:pt x="3012" y="678"/>
                </a:lnTo>
                <a:lnTo>
                  <a:pt x="3014" y="681"/>
                </a:lnTo>
                <a:lnTo>
                  <a:pt x="3017" y="686"/>
                </a:lnTo>
                <a:lnTo>
                  <a:pt x="3017" y="686"/>
                </a:lnTo>
                <a:lnTo>
                  <a:pt x="3017" y="688"/>
                </a:lnTo>
                <a:lnTo>
                  <a:pt x="3014" y="688"/>
                </a:lnTo>
                <a:lnTo>
                  <a:pt x="3010" y="688"/>
                </a:lnTo>
                <a:lnTo>
                  <a:pt x="2996" y="683"/>
                </a:lnTo>
                <a:lnTo>
                  <a:pt x="2977" y="683"/>
                </a:lnTo>
                <a:lnTo>
                  <a:pt x="2965" y="690"/>
                </a:lnTo>
                <a:lnTo>
                  <a:pt x="2962" y="695"/>
                </a:lnTo>
                <a:lnTo>
                  <a:pt x="5183" y="695"/>
                </a:lnTo>
                <a:lnTo>
                  <a:pt x="5183" y="688"/>
                </a:lnTo>
                <a:lnTo>
                  <a:pt x="5178" y="681"/>
                </a:lnTo>
                <a:lnTo>
                  <a:pt x="5173" y="678"/>
                </a:lnTo>
                <a:lnTo>
                  <a:pt x="5169" y="676"/>
                </a:lnTo>
                <a:lnTo>
                  <a:pt x="5162" y="674"/>
                </a:lnTo>
                <a:lnTo>
                  <a:pt x="5150" y="678"/>
                </a:lnTo>
                <a:lnTo>
                  <a:pt x="5140" y="681"/>
                </a:lnTo>
                <a:lnTo>
                  <a:pt x="5128" y="683"/>
                </a:lnTo>
                <a:lnTo>
                  <a:pt x="5126" y="683"/>
                </a:lnTo>
                <a:lnTo>
                  <a:pt x="5124" y="681"/>
                </a:lnTo>
                <a:lnTo>
                  <a:pt x="5124" y="678"/>
                </a:lnTo>
                <a:lnTo>
                  <a:pt x="5121" y="676"/>
                </a:lnTo>
                <a:lnTo>
                  <a:pt x="5124" y="674"/>
                </a:lnTo>
                <a:lnTo>
                  <a:pt x="5124" y="674"/>
                </a:lnTo>
                <a:close/>
                <a:moveTo>
                  <a:pt x="5497" y="674"/>
                </a:moveTo>
                <a:lnTo>
                  <a:pt x="5497" y="674"/>
                </a:lnTo>
                <a:lnTo>
                  <a:pt x="5417" y="674"/>
                </a:lnTo>
                <a:lnTo>
                  <a:pt x="5419" y="683"/>
                </a:lnTo>
                <a:lnTo>
                  <a:pt x="5424" y="695"/>
                </a:lnTo>
                <a:lnTo>
                  <a:pt x="5483" y="695"/>
                </a:lnTo>
                <a:lnTo>
                  <a:pt x="5485" y="688"/>
                </a:lnTo>
                <a:lnTo>
                  <a:pt x="5497" y="674"/>
                </a:lnTo>
                <a:lnTo>
                  <a:pt x="5497" y="674"/>
                </a:lnTo>
                <a:lnTo>
                  <a:pt x="5497" y="674"/>
                </a:lnTo>
                <a:close/>
                <a:moveTo>
                  <a:pt x="5121" y="662"/>
                </a:moveTo>
                <a:lnTo>
                  <a:pt x="5121" y="662"/>
                </a:lnTo>
                <a:lnTo>
                  <a:pt x="5119" y="662"/>
                </a:lnTo>
                <a:lnTo>
                  <a:pt x="5117" y="664"/>
                </a:lnTo>
                <a:lnTo>
                  <a:pt x="5112" y="667"/>
                </a:lnTo>
                <a:lnTo>
                  <a:pt x="5110" y="671"/>
                </a:lnTo>
                <a:lnTo>
                  <a:pt x="5105" y="674"/>
                </a:lnTo>
                <a:lnTo>
                  <a:pt x="5105" y="674"/>
                </a:lnTo>
                <a:lnTo>
                  <a:pt x="5124" y="674"/>
                </a:lnTo>
                <a:lnTo>
                  <a:pt x="5124" y="671"/>
                </a:lnTo>
                <a:lnTo>
                  <a:pt x="5124" y="667"/>
                </a:lnTo>
                <a:lnTo>
                  <a:pt x="5124" y="662"/>
                </a:lnTo>
                <a:lnTo>
                  <a:pt x="5121" y="662"/>
                </a:lnTo>
                <a:lnTo>
                  <a:pt x="5121" y="662"/>
                </a:lnTo>
                <a:lnTo>
                  <a:pt x="5121" y="662"/>
                </a:lnTo>
                <a:close/>
                <a:moveTo>
                  <a:pt x="3045" y="655"/>
                </a:moveTo>
                <a:lnTo>
                  <a:pt x="3045" y="655"/>
                </a:lnTo>
                <a:lnTo>
                  <a:pt x="3003" y="655"/>
                </a:lnTo>
                <a:lnTo>
                  <a:pt x="3000" y="657"/>
                </a:lnTo>
                <a:lnTo>
                  <a:pt x="3003" y="667"/>
                </a:lnTo>
                <a:lnTo>
                  <a:pt x="3005" y="671"/>
                </a:lnTo>
                <a:lnTo>
                  <a:pt x="3007" y="674"/>
                </a:lnTo>
                <a:lnTo>
                  <a:pt x="3007" y="674"/>
                </a:lnTo>
                <a:lnTo>
                  <a:pt x="3095" y="674"/>
                </a:lnTo>
                <a:lnTo>
                  <a:pt x="3095" y="674"/>
                </a:lnTo>
                <a:lnTo>
                  <a:pt x="3092" y="671"/>
                </a:lnTo>
                <a:lnTo>
                  <a:pt x="3083" y="671"/>
                </a:lnTo>
                <a:lnTo>
                  <a:pt x="3078" y="671"/>
                </a:lnTo>
                <a:lnTo>
                  <a:pt x="3073" y="671"/>
                </a:lnTo>
                <a:lnTo>
                  <a:pt x="3066" y="671"/>
                </a:lnTo>
                <a:lnTo>
                  <a:pt x="3066" y="671"/>
                </a:lnTo>
                <a:lnTo>
                  <a:pt x="3066" y="671"/>
                </a:lnTo>
                <a:lnTo>
                  <a:pt x="3057" y="674"/>
                </a:lnTo>
                <a:lnTo>
                  <a:pt x="3055" y="671"/>
                </a:lnTo>
                <a:lnTo>
                  <a:pt x="3052" y="669"/>
                </a:lnTo>
                <a:lnTo>
                  <a:pt x="3050" y="667"/>
                </a:lnTo>
                <a:lnTo>
                  <a:pt x="3048" y="662"/>
                </a:lnTo>
                <a:lnTo>
                  <a:pt x="3045" y="657"/>
                </a:lnTo>
                <a:lnTo>
                  <a:pt x="3045" y="655"/>
                </a:lnTo>
                <a:lnTo>
                  <a:pt x="3045" y="655"/>
                </a:lnTo>
                <a:close/>
                <a:moveTo>
                  <a:pt x="5105" y="655"/>
                </a:moveTo>
                <a:lnTo>
                  <a:pt x="5105" y="655"/>
                </a:lnTo>
                <a:lnTo>
                  <a:pt x="3203" y="655"/>
                </a:lnTo>
                <a:lnTo>
                  <a:pt x="3203" y="655"/>
                </a:lnTo>
                <a:lnTo>
                  <a:pt x="3203" y="660"/>
                </a:lnTo>
                <a:lnTo>
                  <a:pt x="3203" y="662"/>
                </a:lnTo>
                <a:lnTo>
                  <a:pt x="3203" y="667"/>
                </a:lnTo>
                <a:lnTo>
                  <a:pt x="3201" y="669"/>
                </a:lnTo>
                <a:lnTo>
                  <a:pt x="3199" y="671"/>
                </a:lnTo>
                <a:lnTo>
                  <a:pt x="3194" y="671"/>
                </a:lnTo>
                <a:lnTo>
                  <a:pt x="3189" y="669"/>
                </a:lnTo>
                <a:lnTo>
                  <a:pt x="3170" y="662"/>
                </a:lnTo>
                <a:lnTo>
                  <a:pt x="3156" y="662"/>
                </a:lnTo>
                <a:lnTo>
                  <a:pt x="3149" y="664"/>
                </a:lnTo>
                <a:lnTo>
                  <a:pt x="3140" y="669"/>
                </a:lnTo>
                <a:lnTo>
                  <a:pt x="3125" y="674"/>
                </a:lnTo>
                <a:lnTo>
                  <a:pt x="5098" y="674"/>
                </a:lnTo>
                <a:lnTo>
                  <a:pt x="5095" y="671"/>
                </a:lnTo>
                <a:lnTo>
                  <a:pt x="5098" y="662"/>
                </a:lnTo>
                <a:lnTo>
                  <a:pt x="5105" y="655"/>
                </a:lnTo>
                <a:lnTo>
                  <a:pt x="5105" y="655"/>
                </a:lnTo>
                <a:close/>
                <a:moveTo>
                  <a:pt x="5528" y="655"/>
                </a:moveTo>
                <a:lnTo>
                  <a:pt x="5528" y="655"/>
                </a:lnTo>
                <a:lnTo>
                  <a:pt x="5412" y="655"/>
                </a:lnTo>
                <a:lnTo>
                  <a:pt x="5412" y="657"/>
                </a:lnTo>
                <a:lnTo>
                  <a:pt x="5414" y="669"/>
                </a:lnTo>
                <a:lnTo>
                  <a:pt x="5417" y="674"/>
                </a:lnTo>
                <a:lnTo>
                  <a:pt x="5497" y="674"/>
                </a:lnTo>
                <a:lnTo>
                  <a:pt x="5504" y="667"/>
                </a:lnTo>
                <a:lnTo>
                  <a:pt x="5516" y="662"/>
                </a:lnTo>
                <a:lnTo>
                  <a:pt x="5525" y="660"/>
                </a:lnTo>
                <a:lnTo>
                  <a:pt x="5528" y="655"/>
                </a:lnTo>
                <a:lnTo>
                  <a:pt x="5528" y="655"/>
                </a:lnTo>
                <a:close/>
                <a:moveTo>
                  <a:pt x="3045" y="634"/>
                </a:moveTo>
                <a:lnTo>
                  <a:pt x="3045" y="634"/>
                </a:lnTo>
                <a:lnTo>
                  <a:pt x="3005" y="634"/>
                </a:lnTo>
                <a:lnTo>
                  <a:pt x="3003" y="645"/>
                </a:lnTo>
                <a:lnTo>
                  <a:pt x="3003" y="655"/>
                </a:lnTo>
                <a:lnTo>
                  <a:pt x="3045" y="655"/>
                </a:lnTo>
                <a:lnTo>
                  <a:pt x="3045" y="650"/>
                </a:lnTo>
                <a:lnTo>
                  <a:pt x="3045" y="648"/>
                </a:lnTo>
                <a:lnTo>
                  <a:pt x="3045" y="641"/>
                </a:lnTo>
                <a:lnTo>
                  <a:pt x="3045" y="634"/>
                </a:lnTo>
                <a:lnTo>
                  <a:pt x="3045" y="634"/>
                </a:lnTo>
                <a:lnTo>
                  <a:pt x="3045" y="634"/>
                </a:lnTo>
                <a:close/>
                <a:moveTo>
                  <a:pt x="3135" y="634"/>
                </a:moveTo>
                <a:lnTo>
                  <a:pt x="3135" y="634"/>
                </a:lnTo>
                <a:lnTo>
                  <a:pt x="3062" y="634"/>
                </a:lnTo>
                <a:lnTo>
                  <a:pt x="3062" y="636"/>
                </a:lnTo>
                <a:lnTo>
                  <a:pt x="3062" y="641"/>
                </a:lnTo>
                <a:lnTo>
                  <a:pt x="3064" y="645"/>
                </a:lnTo>
                <a:lnTo>
                  <a:pt x="3066" y="648"/>
                </a:lnTo>
                <a:lnTo>
                  <a:pt x="3069" y="650"/>
                </a:lnTo>
                <a:lnTo>
                  <a:pt x="3073" y="650"/>
                </a:lnTo>
                <a:lnTo>
                  <a:pt x="3081" y="648"/>
                </a:lnTo>
                <a:lnTo>
                  <a:pt x="3095" y="645"/>
                </a:lnTo>
                <a:lnTo>
                  <a:pt x="3109" y="643"/>
                </a:lnTo>
                <a:lnTo>
                  <a:pt x="3121" y="638"/>
                </a:lnTo>
                <a:lnTo>
                  <a:pt x="3130" y="636"/>
                </a:lnTo>
                <a:lnTo>
                  <a:pt x="3135" y="634"/>
                </a:lnTo>
                <a:lnTo>
                  <a:pt x="3135" y="634"/>
                </a:lnTo>
                <a:lnTo>
                  <a:pt x="3135" y="634"/>
                </a:lnTo>
                <a:lnTo>
                  <a:pt x="3135" y="634"/>
                </a:lnTo>
                <a:close/>
                <a:moveTo>
                  <a:pt x="5140" y="634"/>
                </a:moveTo>
                <a:lnTo>
                  <a:pt x="5140" y="634"/>
                </a:lnTo>
                <a:lnTo>
                  <a:pt x="3206" y="634"/>
                </a:lnTo>
                <a:lnTo>
                  <a:pt x="3203" y="643"/>
                </a:lnTo>
                <a:lnTo>
                  <a:pt x="3203" y="648"/>
                </a:lnTo>
                <a:lnTo>
                  <a:pt x="3203" y="650"/>
                </a:lnTo>
                <a:lnTo>
                  <a:pt x="3203" y="655"/>
                </a:lnTo>
                <a:lnTo>
                  <a:pt x="5105" y="655"/>
                </a:lnTo>
                <a:lnTo>
                  <a:pt x="5105" y="652"/>
                </a:lnTo>
                <a:lnTo>
                  <a:pt x="5119" y="645"/>
                </a:lnTo>
                <a:lnTo>
                  <a:pt x="5136" y="636"/>
                </a:lnTo>
                <a:lnTo>
                  <a:pt x="5140" y="634"/>
                </a:lnTo>
                <a:lnTo>
                  <a:pt x="5140" y="634"/>
                </a:lnTo>
                <a:close/>
                <a:moveTo>
                  <a:pt x="5532" y="634"/>
                </a:moveTo>
                <a:lnTo>
                  <a:pt x="5532" y="634"/>
                </a:lnTo>
                <a:lnTo>
                  <a:pt x="5414" y="634"/>
                </a:lnTo>
                <a:lnTo>
                  <a:pt x="5412" y="643"/>
                </a:lnTo>
                <a:lnTo>
                  <a:pt x="5410" y="655"/>
                </a:lnTo>
                <a:lnTo>
                  <a:pt x="5528" y="655"/>
                </a:lnTo>
                <a:lnTo>
                  <a:pt x="5528" y="650"/>
                </a:lnTo>
                <a:lnTo>
                  <a:pt x="5530" y="638"/>
                </a:lnTo>
                <a:lnTo>
                  <a:pt x="5532" y="634"/>
                </a:lnTo>
                <a:lnTo>
                  <a:pt x="5532" y="634"/>
                </a:lnTo>
                <a:close/>
                <a:moveTo>
                  <a:pt x="3033" y="619"/>
                </a:moveTo>
                <a:lnTo>
                  <a:pt x="3033" y="619"/>
                </a:lnTo>
                <a:lnTo>
                  <a:pt x="3024" y="622"/>
                </a:lnTo>
                <a:lnTo>
                  <a:pt x="3012" y="626"/>
                </a:lnTo>
                <a:lnTo>
                  <a:pt x="3005" y="631"/>
                </a:lnTo>
                <a:lnTo>
                  <a:pt x="3005" y="634"/>
                </a:lnTo>
                <a:lnTo>
                  <a:pt x="3045" y="634"/>
                </a:lnTo>
                <a:lnTo>
                  <a:pt x="3048" y="631"/>
                </a:lnTo>
                <a:lnTo>
                  <a:pt x="3048" y="626"/>
                </a:lnTo>
                <a:lnTo>
                  <a:pt x="3045" y="622"/>
                </a:lnTo>
                <a:lnTo>
                  <a:pt x="3043" y="619"/>
                </a:lnTo>
                <a:lnTo>
                  <a:pt x="3033" y="619"/>
                </a:lnTo>
                <a:lnTo>
                  <a:pt x="3033" y="619"/>
                </a:lnTo>
                <a:close/>
                <a:moveTo>
                  <a:pt x="3149" y="615"/>
                </a:moveTo>
                <a:lnTo>
                  <a:pt x="3149" y="615"/>
                </a:lnTo>
                <a:lnTo>
                  <a:pt x="3062" y="615"/>
                </a:lnTo>
                <a:lnTo>
                  <a:pt x="3062" y="622"/>
                </a:lnTo>
                <a:lnTo>
                  <a:pt x="3064" y="631"/>
                </a:lnTo>
                <a:lnTo>
                  <a:pt x="3062" y="634"/>
                </a:lnTo>
                <a:lnTo>
                  <a:pt x="3137" y="634"/>
                </a:lnTo>
                <a:lnTo>
                  <a:pt x="3137" y="634"/>
                </a:lnTo>
                <a:lnTo>
                  <a:pt x="3140" y="631"/>
                </a:lnTo>
                <a:lnTo>
                  <a:pt x="3142" y="629"/>
                </a:lnTo>
                <a:lnTo>
                  <a:pt x="3147" y="624"/>
                </a:lnTo>
                <a:lnTo>
                  <a:pt x="3149" y="619"/>
                </a:lnTo>
                <a:lnTo>
                  <a:pt x="3149" y="615"/>
                </a:lnTo>
                <a:lnTo>
                  <a:pt x="3149" y="615"/>
                </a:lnTo>
                <a:close/>
                <a:moveTo>
                  <a:pt x="5164" y="615"/>
                </a:moveTo>
                <a:lnTo>
                  <a:pt x="5164" y="615"/>
                </a:lnTo>
                <a:lnTo>
                  <a:pt x="3218" y="615"/>
                </a:lnTo>
                <a:lnTo>
                  <a:pt x="3213" y="619"/>
                </a:lnTo>
                <a:lnTo>
                  <a:pt x="3208" y="631"/>
                </a:lnTo>
                <a:lnTo>
                  <a:pt x="3206" y="634"/>
                </a:lnTo>
                <a:lnTo>
                  <a:pt x="5140" y="634"/>
                </a:lnTo>
                <a:lnTo>
                  <a:pt x="5147" y="631"/>
                </a:lnTo>
                <a:lnTo>
                  <a:pt x="5162" y="619"/>
                </a:lnTo>
                <a:lnTo>
                  <a:pt x="5164" y="615"/>
                </a:lnTo>
                <a:lnTo>
                  <a:pt x="5164" y="615"/>
                </a:lnTo>
                <a:close/>
                <a:moveTo>
                  <a:pt x="5539" y="615"/>
                </a:moveTo>
                <a:lnTo>
                  <a:pt x="5539" y="615"/>
                </a:lnTo>
                <a:lnTo>
                  <a:pt x="5428" y="615"/>
                </a:lnTo>
                <a:lnTo>
                  <a:pt x="5424" y="622"/>
                </a:lnTo>
                <a:lnTo>
                  <a:pt x="5417" y="631"/>
                </a:lnTo>
                <a:lnTo>
                  <a:pt x="5414" y="634"/>
                </a:lnTo>
                <a:lnTo>
                  <a:pt x="5532" y="634"/>
                </a:lnTo>
                <a:lnTo>
                  <a:pt x="5535" y="626"/>
                </a:lnTo>
                <a:lnTo>
                  <a:pt x="5539" y="615"/>
                </a:lnTo>
                <a:lnTo>
                  <a:pt x="5539" y="615"/>
                </a:lnTo>
                <a:close/>
                <a:moveTo>
                  <a:pt x="3031" y="596"/>
                </a:moveTo>
                <a:lnTo>
                  <a:pt x="3031" y="596"/>
                </a:lnTo>
                <a:lnTo>
                  <a:pt x="2972" y="596"/>
                </a:lnTo>
                <a:lnTo>
                  <a:pt x="2974" y="598"/>
                </a:lnTo>
                <a:lnTo>
                  <a:pt x="2984" y="605"/>
                </a:lnTo>
                <a:lnTo>
                  <a:pt x="2996" y="610"/>
                </a:lnTo>
                <a:lnTo>
                  <a:pt x="3010" y="610"/>
                </a:lnTo>
                <a:lnTo>
                  <a:pt x="3022" y="608"/>
                </a:lnTo>
                <a:lnTo>
                  <a:pt x="3026" y="600"/>
                </a:lnTo>
                <a:lnTo>
                  <a:pt x="3029" y="598"/>
                </a:lnTo>
                <a:lnTo>
                  <a:pt x="3031" y="596"/>
                </a:lnTo>
                <a:lnTo>
                  <a:pt x="3031" y="596"/>
                </a:lnTo>
                <a:close/>
                <a:moveTo>
                  <a:pt x="3154" y="596"/>
                </a:moveTo>
                <a:lnTo>
                  <a:pt x="3154" y="596"/>
                </a:lnTo>
                <a:lnTo>
                  <a:pt x="3052" y="596"/>
                </a:lnTo>
                <a:lnTo>
                  <a:pt x="3052" y="598"/>
                </a:lnTo>
                <a:lnTo>
                  <a:pt x="3059" y="610"/>
                </a:lnTo>
                <a:lnTo>
                  <a:pt x="3059" y="615"/>
                </a:lnTo>
                <a:lnTo>
                  <a:pt x="3149" y="615"/>
                </a:lnTo>
                <a:lnTo>
                  <a:pt x="3149" y="615"/>
                </a:lnTo>
                <a:lnTo>
                  <a:pt x="3149" y="603"/>
                </a:lnTo>
                <a:lnTo>
                  <a:pt x="3154" y="596"/>
                </a:lnTo>
                <a:lnTo>
                  <a:pt x="3154" y="596"/>
                </a:lnTo>
                <a:close/>
                <a:moveTo>
                  <a:pt x="5185" y="596"/>
                </a:moveTo>
                <a:lnTo>
                  <a:pt x="5185" y="596"/>
                </a:lnTo>
                <a:lnTo>
                  <a:pt x="3255" y="596"/>
                </a:lnTo>
                <a:lnTo>
                  <a:pt x="3258" y="596"/>
                </a:lnTo>
                <a:lnTo>
                  <a:pt x="3260" y="598"/>
                </a:lnTo>
                <a:lnTo>
                  <a:pt x="3265" y="600"/>
                </a:lnTo>
                <a:lnTo>
                  <a:pt x="3267" y="605"/>
                </a:lnTo>
                <a:lnTo>
                  <a:pt x="3267" y="608"/>
                </a:lnTo>
                <a:lnTo>
                  <a:pt x="3267" y="612"/>
                </a:lnTo>
                <a:lnTo>
                  <a:pt x="3253" y="615"/>
                </a:lnTo>
                <a:lnTo>
                  <a:pt x="3244" y="612"/>
                </a:lnTo>
                <a:lnTo>
                  <a:pt x="3229" y="608"/>
                </a:lnTo>
                <a:lnTo>
                  <a:pt x="3220" y="610"/>
                </a:lnTo>
                <a:lnTo>
                  <a:pt x="3218" y="615"/>
                </a:lnTo>
                <a:lnTo>
                  <a:pt x="5164" y="615"/>
                </a:lnTo>
                <a:lnTo>
                  <a:pt x="5173" y="605"/>
                </a:lnTo>
                <a:lnTo>
                  <a:pt x="5185" y="596"/>
                </a:lnTo>
                <a:lnTo>
                  <a:pt x="5185" y="596"/>
                </a:lnTo>
                <a:close/>
                <a:moveTo>
                  <a:pt x="5539" y="596"/>
                </a:moveTo>
                <a:lnTo>
                  <a:pt x="5539" y="596"/>
                </a:lnTo>
                <a:lnTo>
                  <a:pt x="5450" y="596"/>
                </a:lnTo>
                <a:lnTo>
                  <a:pt x="5447" y="598"/>
                </a:lnTo>
                <a:lnTo>
                  <a:pt x="5433" y="610"/>
                </a:lnTo>
                <a:lnTo>
                  <a:pt x="5428" y="615"/>
                </a:lnTo>
                <a:lnTo>
                  <a:pt x="5539" y="615"/>
                </a:lnTo>
                <a:lnTo>
                  <a:pt x="5542" y="612"/>
                </a:lnTo>
                <a:lnTo>
                  <a:pt x="5542" y="608"/>
                </a:lnTo>
                <a:lnTo>
                  <a:pt x="5542" y="605"/>
                </a:lnTo>
                <a:lnTo>
                  <a:pt x="5539" y="603"/>
                </a:lnTo>
                <a:lnTo>
                  <a:pt x="5539" y="600"/>
                </a:lnTo>
                <a:lnTo>
                  <a:pt x="5539" y="598"/>
                </a:lnTo>
                <a:lnTo>
                  <a:pt x="5539" y="596"/>
                </a:lnTo>
                <a:lnTo>
                  <a:pt x="5539" y="596"/>
                </a:lnTo>
                <a:lnTo>
                  <a:pt x="5539" y="596"/>
                </a:lnTo>
                <a:close/>
                <a:moveTo>
                  <a:pt x="3173" y="574"/>
                </a:moveTo>
                <a:lnTo>
                  <a:pt x="3173" y="574"/>
                </a:lnTo>
                <a:lnTo>
                  <a:pt x="2962" y="574"/>
                </a:lnTo>
                <a:lnTo>
                  <a:pt x="2962" y="577"/>
                </a:lnTo>
                <a:lnTo>
                  <a:pt x="2965" y="589"/>
                </a:lnTo>
                <a:lnTo>
                  <a:pt x="2972" y="596"/>
                </a:lnTo>
                <a:lnTo>
                  <a:pt x="3031" y="596"/>
                </a:lnTo>
                <a:lnTo>
                  <a:pt x="3031" y="596"/>
                </a:lnTo>
                <a:lnTo>
                  <a:pt x="3031" y="591"/>
                </a:lnTo>
                <a:lnTo>
                  <a:pt x="3036" y="589"/>
                </a:lnTo>
                <a:lnTo>
                  <a:pt x="3038" y="584"/>
                </a:lnTo>
                <a:lnTo>
                  <a:pt x="3043" y="582"/>
                </a:lnTo>
                <a:lnTo>
                  <a:pt x="3045" y="582"/>
                </a:lnTo>
                <a:lnTo>
                  <a:pt x="3048" y="582"/>
                </a:lnTo>
                <a:lnTo>
                  <a:pt x="3050" y="582"/>
                </a:lnTo>
                <a:lnTo>
                  <a:pt x="3050" y="584"/>
                </a:lnTo>
                <a:lnTo>
                  <a:pt x="3052" y="596"/>
                </a:lnTo>
                <a:lnTo>
                  <a:pt x="3154" y="596"/>
                </a:lnTo>
                <a:lnTo>
                  <a:pt x="3156" y="593"/>
                </a:lnTo>
                <a:lnTo>
                  <a:pt x="3163" y="584"/>
                </a:lnTo>
                <a:lnTo>
                  <a:pt x="3168" y="579"/>
                </a:lnTo>
                <a:lnTo>
                  <a:pt x="3170" y="577"/>
                </a:lnTo>
                <a:lnTo>
                  <a:pt x="3173" y="574"/>
                </a:lnTo>
                <a:lnTo>
                  <a:pt x="3173" y="574"/>
                </a:lnTo>
                <a:close/>
                <a:moveTo>
                  <a:pt x="5313" y="574"/>
                </a:moveTo>
                <a:lnTo>
                  <a:pt x="5313" y="574"/>
                </a:lnTo>
                <a:lnTo>
                  <a:pt x="3345" y="574"/>
                </a:lnTo>
                <a:lnTo>
                  <a:pt x="3343" y="577"/>
                </a:lnTo>
                <a:lnTo>
                  <a:pt x="3331" y="579"/>
                </a:lnTo>
                <a:lnTo>
                  <a:pt x="3314" y="579"/>
                </a:lnTo>
                <a:lnTo>
                  <a:pt x="3293" y="582"/>
                </a:lnTo>
                <a:lnTo>
                  <a:pt x="3277" y="582"/>
                </a:lnTo>
                <a:lnTo>
                  <a:pt x="3260" y="584"/>
                </a:lnTo>
                <a:lnTo>
                  <a:pt x="3248" y="584"/>
                </a:lnTo>
                <a:lnTo>
                  <a:pt x="3246" y="589"/>
                </a:lnTo>
                <a:lnTo>
                  <a:pt x="3246" y="589"/>
                </a:lnTo>
                <a:lnTo>
                  <a:pt x="3248" y="591"/>
                </a:lnTo>
                <a:lnTo>
                  <a:pt x="3253" y="593"/>
                </a:lnTo>
                <a:lnTo>
                  <a:pt x="3255" y="596"/>
                </a:lnTo>
                <a:lnTo>
                  <a:pt x="5185" y="596"/>
                </a:lnTo>
                <a:lnTo>
                  <a:pt x="5188" y="593"/>
                </a:lnTo>
                <a:lnTo>
                  <a:pt x="5197" y="584"/>
                </a:lnTo>
                <a:lnTo>
                  <a:pt x="5206" y="582"/>
                </a:lnTo>
                <a:lnTo>
                  <a:pt x="5221" y="582"/>
                </a:lnTo>
                <a:lnTo>
                  <a:pt x="5240" y="582"/>
                </a:lnTo>
                <a:lnTo>
                  <a:pt x="5261" y="584"/>
                </a:lnTo>
                <a:lnTo>
                  <a:pt x="5284" y="582"/>
                </a:lnTo>
                <a:lnTo>
                  <a:pt x="5306" y="579"/>
                </a:lnTo>
                <a:lnTo>
                  <a:pt x="5313" y="574"/>
                </a:lnTo>
                <a:lnTo>
                  <a:pt x="5313" y="574"/>
                </a:lnTo>
                <a:close/>
                <a:moveTo>
                  <a:pt x="5402" y="574"/>
                </a:moveTo>
                <a:lnTo>
                  <a:pt x="5402" y="574"/>
                </a:lnTo>
                <a:lnTo>
                  <a:pt x="5339" y="574"/>
                </a:lnTo>
                <a:lnTo>
                  <a:pt x="5348" y="584"/>
                </a:lnTo>
                <a:lnTo>
                  <a:pt x="5365" y="589"/>
                </a:lnTo>
                <a:lnTo>
                  <a:pt x="5377" y="589"/>
                </a:lnTo>
                <a:lnTo>
                  <a:pt x="5381" y="589"/>
                </a:lnTo>
                <a:lnTo>
                  <a:pt x="5384" y="589"/>
                </a:lnTo>
                <a:lnTo>
                  <a:pt x="5386" y="589"/>
                </a:lnTo>
                <a:lnTo>
                  <a:pt x="5388" y="589"/>
                </a:lnTo>
                <a:lnTo>
                  <a:pt x="5388" y="589"/>
                </a:lnTo>
                <a:lnTo>
                  <a:pt x="5391" y="584"/>
                </a:lnTo>
                <a:lnTo>
                  <a:pt x="5395" y="584"/>
                </a:lnTo>
                <a:lnTo>
                  <a:pt x="5398" y="579"/>
                </a:lnTo>
                <a:lnTo>
                  <a:pt x="5402" y="574"/>
                </a:lnTo>
                <a:lnTo>
                  <a:pt x="5402" y="574"/>
                </a:lnTo>
                <a:close/>
                <a:moveTo>
                  <a:pt x="5547" y="574"/>
                </a:moveTo>
                <a:lnTo>
                  <a:pt x="5547" y="574"/>
                </a:lnTo>
                <a:lnTo>
                  <a:pt x="5490" y="574"/>
                </a:lnTo>
                <a:lnTo>
                  <a:pt x="5480" y="582"/>
                </a:lnTo>
                <a:lnTo>
                  <a:pt x="5462" y="589"/>
                </a:lnTo>
                <a:lnTo>
                  <a:pt x="5450" y="596"/>
                </a:lnTo>
                <a:lnTo>
                  <a:pt x="5537" y="596"/>
                </a:lnTo>
                <a:lnTo>
                  <a:pt x="5537" y="591"/>
                </a:lnTo>
                <a:lnTo>
                  <a:pt x="5542" y="589"/>
                </a:lnTo>
                <a:lnTo>
                  <a:pt x="5544" y="577"/>
                </a:lnTo>
                <a:lnTo>
                  <a:pt x="5547" y="574"/>
                </a:lnTo>
                <a:lnTo>
                  <a:pt x="5547" y="574"/>
                </a:lnTo>
                <a:close/>
                <a:moveTo>
                  <a:pt x="3180" y="558"/>
                </a:moveTo>
                <a:lnTo>
                  <a:pt x="3180" y="558"/>
                </a:lnTo>
                <a:lnTo>
                  <a:pt x="2962" y="558"/>
                </a:lnTo>
                <a:lnTo>
                  <a:pt x="2962" y="565"/>
                </a:lnTo>
                <a:lnTo>
                  <a:pt x="2962" y="572"/>
                </a:lnTo>
                <a:lnTo>
                  <a:pt x="2962" y="574"/>
                </a:lnTo>
                <a:lnTo>
                  <a:pt x="3173" y="574"/>
                </a:lnTo>
                <a:lnTo>
                  <a:pt x="3175" y="572"/>
                </a:lnTo>
                <a:lnTo>
                  <a:pt x="3177" y="572"/>
                </a:lnTo>
                <a:lnTo>
                  <a:pt x="3177" y="567"/>
                </a:lnTo>
                <a:lnTo>
                  <a:pt x="3180" y="563"/>
                </a:lnTo>
                <a:lnTo>
                  <a:pt x="3180" y="558"/>
                </a:lnTo>
                <a:lnTo>
                  <a:pt x="3180" y="558"/>
                </a:lnTo>
                <a:lnTo>
                  <a:pt x="3180" y="558"/>
                </a:lnTo>
                <a:close/>
                <a:moveTo>
                  <a:pt x="3267" y="558"/>
                </a:moveTo>
                <a:lnTo>
                  <a:pt x="3267" y="558"/>
                </a:lnTo>
                <a:lnTo>
                  <a:pt x="3232" y="558"/>
                </a:lnTo>
                <a:lnTo>
                  <a:pt x="3234" y="560"/>
                </a:lnTo>
                <a:lnTo>
                  <a:pt x="3236" y="565"/>
                </a:lnTo>
                <a:lnTo>
                  <a:pt x="3239" y="567"/>
                </a:lnTo>
                <a:lnTo>
                  <a:pt x="3244" y="567"/>
                </a:lnTo>
                <a:lnTo>
                  <a:pt x="3258" y="560"/>
                </a:lnTo>
                <a:lnTo>
                  <a:pt x="3267" y="558"/>
                </a:lnTo>
                <a:lnTo>
                  <a:pt x="3267" y="558"/>
                </a:lnTo>
                <a:close/>
                <a:moveTo>
                  <a:pt x="5428" y="558"/>
                </a:moveTo>
                <a:lnTo>
                  <a:pt x="5428" y="558"/>
                </a:lnTo>
                <a:lnTo>
                  <a:pt x="3411" y="558"/>
                </a:lnTo>
                <a:lnTo>
                  <a:pt x="3411" y="558"/>
                </a:lnTo>
                <a:lnTo>
                  <a:pt x="3404" y="563"/>
                </a:lnTo>
                <a:lnTo>
                  <a:pt x="3395" y="560"/>
                </a:lnTo>
                <a:lnTo>
                  <a:pt x="3383" y="558"/>
                </a:lnTo>
                <a:lnTo>
                  <a:pt x="3381" y="558"/>
                </a:lnTo>
                <a:lnTo>
                  <a:pt x="3338" y="558"/>
                </a:lnTo>
                <a:lnTo>
                  <a:pt x="3338" y="558"/>
                </a:lnTo>
                <a:lnTo>
                  <a:pt x="3343" y="560"/>
                </a:lnTo>
                <a:lnTo>
                  <a:pt x="3343" y="565"/>
                </a:lnTo>
                <a:lnTo>
                  <a:pt x="3345" y="567"/>
                </a:lnTo>
                <a:lnTo>
                  <a:pt x="3347" y="572"/>
                </a:lnTo>
                <a:lnTo>
                  <a:pt x="3345" y="574"/>
                </a:lnTo>
                <a:lnTo>
                  <a:pt x="3345" y="574"/>
                </a:lnTo>
                <a:lnTo>
                  <a:pt x="5315" y="574"/>
                </a:lnTo>
                <a:lnTo>
                  <a:pt x="5317" y="574"/>
                </a:lnTo>
                <a:lnTo>
                  <a:pt x="5329" y="572"/>
                </a:lnTo>
                <a:lnTo>
                  <a:pt x="5336" y="574"/>
                </a:lnTo>
                <a:lnTo>
                  <a:pt x="5339" y="574"/>
                </a:lnTo>
                <a:lnTo>
                  <a:pt x="5402" y="574"/>
                </a:lnTo>
                <a:lnTo>
                  <a:pt x="5405" y="574"/>
                </a:lnTo>
                <a:lnTo>
                  <a:pt x="5424" y="560"/>
                </a:lnTo>
                <a:lnTo>
                  <a:pt x="5428" y="558"/>
                </a:lnTo>
                <a:lnTo>
                  <a:pt x="5428" y="558"/>
                </a:lnTo>
                <a:close/>
                <a:moveTo>
                  <a:pt x="5667" y="558"/>
                </a:moveTo>
                <a:lnTo>
                  <a:pt x="5667" y="558"/>
                </a:lnTo>
                <a:lnTo>
                  <a:pt x="5518" y="558"/>
                </a:lnTo>
                <a:lnTo>
                  <a:pt x="5514" y="558"/>
                </a:lnTo>
                <a:lnTo>
                  <a:pt x="5502" y="567"/>
                </a:lnTo>
                <a:lnTo>
                  <a:pt x="5495" y="574"/>
                </a:lnTo>
                <a:lnTo>
                  <a:pt x="5490" y="574"/>
                </a:lnTo>
                <a:lnTo>
                  <a:pt x="5547" y="574"/>
                </a:lnTo>
                <a:lnTo>
                  <a:pt x="5549" y="567"/>
                </a:lnTo>
                <a:lnTo>
                  <a:pt x="5558" y="563"/>
                </a:lnTo>
                <a:lnTo>
                  <a:pt x="5570" y="558"/>
                </a:lnTo>
                <a:lnTo>
                  <a:pt x="5589" y="558"/>
                </a:lnTo>
                <a:lnTo>
                  <a:pt x="5608" y="558"/>
                </a:lnTo>
                <a:lnTo>
                  <a:pt x="5620" y="558"/>
                </a:lnTo>
                <a:lnTo>
                  <a:pt x="5627" y="560"/>
                </a:lnTo>
                <a:lnTo>
                  <a:pt x="5634" y="560"/>
                </a:lnTo>
                <a:lnTo>
                  <a:pt x="5651" y="558"/>
                </a:lnTo>
                <a:lnTo>
                  <a:pt x="5667" y="558"/>
                </a:lnTo>
                <a:lnTo>
                  <a:pt x="5667" y="558"/>
                </a:lnTo>
                <a:close/>
                <a:moveTo>
                  <a:pt x="3149" y="537"/>
                </a:moveTo>
                <a:lnTo>
                  <a:pt x="3149" y="537"/>
                </a:lnTo>
                <a:lnTo>
                  <a:pt x="2953" y="537"/>
                </a:lnTo>
                <a:lnTo>
                  <a:pt x="2955" y="541"/>
                </a:lnTo>
                <a:lnTo>
                  <a:pt x="2960" y="556"/>
                </a:lnTo>
                <a:lnTo>
                  <a:pt x="2960" y="558"/>
                </a:lnTo>
                <a:lnTo>
                  <a:pt x="3180" y="558"/>
                </a:lnTo>
                <a:lnTo>
                  <a:pt x="3177" y="556"/>
                </a:lnTo>
                <a:lnTo>
                  <a:pt x="3177" y="551"/>
                </a:lnTo>
                <a:lnTo>
                  <a:pt x="3170" y="549"/>
                </a:lnTo>
                <a:lnTo>
                  <a:pt x="3166" y="546"/>
                </a:lnTo>
                <a:lnTo>
                  <a:pt x="3161" y="544"/>
                </a:lnTo>
                <a:lnTo>
                  <a:pt x="3156" y="541"/>
                </a:lnTo>
                <a:lnTo>
                  <a:pt x="3154" y="541"/>
                </a:lnTo>
                <a:lnTo>
                  <a:pt x="3151" y="541"/>
                </a:lnTo>
                <a:lnTo>
                  <a:pt x="3149" y="537"/>
                </a:lnTo>
                <a:lnTo>
                  <a:pt x="3149" y="537"/>
                </a:lnTo>
                <a:close/>
                <a:moveTo>
                  <a:pt x="3378" y="537"/>
                </a:moveTo>
                <a:lnTo>
                  <a:pt x="3378" y="537"/>
                </a:lnTo>
                <a:lnTo>
                  <a:pt x="3222" y="537"/>
                </a:lnTo>
                <a:lnTo>
                  <a:pt x="3225" y="541"/>
                </a:lnTo>
                <a:lnTo>
                  <a:pt x="3225" y="546"/>
                </a:lnTo>
                <a:lnTo>
                  <a:pt x="3227" y="551"/>
                </a:lnTo>
                <a:lnTo>
                  <a:pt x="3232" y="558"/>
                </a:lnTo>
                <a:lnTo>
                  <a:pt x="3232" y="558"/>
                </a:lnTo>
                <a:lnTo>
                  <a:pt x="3267" y="558"/>
                </a:lnTo>
                <a:lnTo>
                  <a:pt x="3272" y="556"/>
                </a:lnTo>
                <a:lnTo>
                  <a:pt x="3286" y="551"/>
                </a:lnTo>
                <a:lnTo>
                  <a:pt x="3298" y="556"/>
                </a:lnTo>
                <a:lnTo>
                  <a:pt x="3312" y="551"/>
                </a:lnTo>
                <a:lnTo>
                  <a:pt x="3324" y="551"/>
                </a:lnTo>
                <a:lnTo>
                  <a:pt x="3331" y="551"/>
                </a:lnTo>
                <a:lnTo>
                  <a:pt x="3333" y="551"/>
                </a:lnTo>
                <a:lnTo>
                  <a:pt x="3336" y="556"/>
                </a:lnTo>
                <a:lnTo>
                  <a:pt x="3338" y="558"/>
                </a:lnTo>
                <a:lnTo>
                  <a:pt x="3381" y="558"/>
                </a:lnTo>
                <a:lnTo>
                  <a:pt x="3373" y="551"/>
                </a:lnTo>
                <a:lnTo>
                  <a:pt x="3371" y="541"/>
                </a:lnTo>
                <a:lnTo>
                  <a:pt x="3378" y="537"/>
                </a:lnTo>
                <a:lnTo>
                  <a:pt x="3378" y="537"/>
                </a:lnTo>
                <a:close/>
                <a:moveTo>
                  <a:pt x="5452" y="537"/>
                </a:moveTo>
                <a:lnTo>
                  <a:pt x="5452" y="537"/>
                </a:lnTo>
                <a:lnTo>
                  <a:pt x="3397" y="537"/>
                </a:lnTo>
                <a:lnTo>
                  <a:pt x="3397" y="539"/>
                </a:lnTo>
                <a:lnTo>
                  <a:pt x="3407" y="544"/>
                </a:lnTo>
                <a:lnTo>
                  <a:pt x="3411" y="551"/>
                </a:lnTo>
                <a:lnTo>
                  <a:pt x="3411" y="558"/>
                </a:lnTo>
                <a:lnTo>
                  <a:pt x="5428" y="558"/>
                </a:lnTo>
                <a:lnTo>
                  <a:pt x="5440" y="549"/>
                </a:lnTo>
                <a:lnTo>
                  <a:pt x="5452" y="537"/>
                </a:lnTo>
                <a:lnTo>
                  <a:pt x="5452" y="537"/>
                </a:lnTo>
                <a:close/>
                <a:moveTo>
                  <a:pt x="5532" y="537"/>
                </a:moveTo>
                <a:lnTo>
                  <a:pt x="5532" y="537"/>
                </a:lnTo>
                <a:lnTo>
                  <a:pt x="5490" y="537"/>
                </a:lnTo>
                <a:lnTo>
                  <a:pt x="5490" y="539"/>
                </a:lnTo>
                <a:lnTo>
                  <a:pt x="5490" y="541"/>
                </a:lnTo>
                <a:lnTo>
                  <a:pt x="5490" y="546"/>
                </a:lnTo>
                <a:lnTo>
                  <a:pt x="5492" y="551"/>
                </a:lnTo>
                <a:lnTo>
                  <a:pt x="5495" y="551"/>
                </a:lnTo>
                <a:lnTo>
                  <a:pt x="5497" y="551"/>
                </a:lnTo>
                <a:lnTo>
                  <a:pt x="5509" y="551"/>
                </a:lnTo>
                <a:lnTo>
                  <a:pt x="5525" y="541"/>
                </a:lnTo>
                <a:lnTo>
                  <a:pt x="5532" y="537"/>
                </a:lnTo>
                <a:lnTo>
                  <a:pt x="5532" y="537"/>
                </a:lnTo>
                <a:close/>
                <a:moveTo>
                  <a:pt x="5710" y="537"/>
                </a:moveTo>
                <a:lnTo>
                  <a:pt x="5710" y="537"/>
                </a:lnTo>
                <a:lnTo>
                  <a:pt x="5542" y="537"/>
                </a:lnTo>
                <a:lnTo>
                  <a:pt x="5542" y="539"/>
                </a:lnTo>
                <a:lnTo>
                  <a:pt x="5528" y="549"/>
                </a:lnTo>
                <a:lnTo>
                  <a:pt x="5516" y="558"/>
                </a:lnTo>
                <a:lnTo>
                  <a:pt x="5667" y="558"/>
                </a:lnTo>
                <a:lnTo>
                  <a:pt x="5672" y="556"/>
                </a:lnTo>
                <a:lnTo>
                  <a:pt x="5691" y="546"/>
                </a:lnTo>
                <a:lnTo>
                  <a:pt x="5707" y="539"/>
                </a:lnTo>
                <a:lnTo>
                  <a:pt x="5710" y="537"/>
                </a:lnTo>
                <a:lnTo>
                  <a:pt x="5710" y="537"/>
                </a:lnTo>
                <a:close/>
                <a:moveTo>
                  <a:pt x="3163" y="518"/>
                </a:moveTo>
                <a:lnTo>
                  <a:pt x="3163" y="518"/>
                </a:lnTo>
                <a:lnTo>
                  <a:pt x="2972" y="518"/>
                </a:lnTo>
                <a:lnTo>
                  <a:pt x="2965" y="523"/>
                </a:lnTo>
                <a:lnTo>
                  <a:pt x="2958" y="530"/>
                </a:lnTo>
                <a:lnTo>
                  <a:pt x="2953" y="537"/>
                </a:lnTo>
                <a:lnTo>
                  <a:pt x="2953" y="537"/>
                </a:lnTo>
                <a:lnTo>
                  <a:pt x="3149" y="537"/>
                </a:lnTo>
                <a:lnTo>
                  <a:pt x="3149" y="537"/>
                </a:lnTo>
                <a:lnTo>
                  <a:pt x="3149" y="534"/>
                </a:lnTo>
                <a:lnTo>
                  <a:pt x="3151" y="530"/>
                </a:lnTo>
                <a:lnTo>
                  <a:pt x="3154" y="525"/>
                </a:lnTo>
                <a:lnTo>
                  <a:pt x="3159" y="523"/>
                </a:lnTo>
                <a:lnTo>
                  <a:pt x="3163" y="518"/>
                </a:lnTo>
                <a:lnTo>
                  <a:pt x="3163" y="518"/>
                </a:lnTo>
                <a:close/>
                <a:moveTo>
                  <a:pt x="5773" y="518"/>
                </a:moveTo>
                <a:lnTo>
                  <a:pt x="5773" y="518"/>
                </a:lnTo>
                <a:lnTo>
                  <a:pt x="3218" y="518"/>
                </a:lnTo>
                <a:lnTo>
                  <a:pt x="3218" y="518"/>
                </a:lnTo>
                <a:lnTo>
                  <a:pt x="3218" y="527"/>
                </a:lnTo>
                <a:lnTo>
                  <a:pt x="3222" y="537"/>
                </a:lnTo>
                <a:lnTo>
                  <a:pt x="3222" y="537"/>
                </a:lnTo>
                <a:lnTo>
                  <a:pt x="3378" y="537"/>
                </a:lnTo>
                <a:lnTo>
                  <a:pt x="3378" y="534"/>
                </a:lnTo>
                <a:lnTo>
                  <a:pt x="3388" y="534"/>
                </a:lnTo>
                <a:lnTo>
                  <a:pt x="3397" y="537"/>
                </a:lnTo>
                <a:lnTo>
                  <a:pt x="5452" y="537"/>
                </a:lnTo>
                <a:lnTo>
                  <a:pt x="5452" y="537"/>
                </a:lnTo>
                <a:lnTo>
                  <a:pt x="5459" y="530"/>
                </a:lnTo>
                <a:lnTo>
                  <a:pt x="5469" y="525"/>
                </a:lnTo>
                <a:lnTo>
                  <a:pt x="5478" y="523"/>
                </a:lnTo>
                <a:lnTo>
                  <a:pt x="5485" y="523"/>
                </a:lnTo>
                <a:lnTo>
                  <a:pt x="5488" y="527"/>
                </a:lnTo>
                <a:lnTo>
                  <a:pt x="5490" y="532"/>
                </a:lnTo>
                <a:lnTo>
                  <a:pt x="5490" y="537"/>
                </a:lnTo>
                <a:lnTo>
                  <a:pt x="5532" y="537"/>
                </a:lnTo>
                <a:lnTo>
                  <a:pt x="5539" y="534"/>
                </a:lnTo>
                <a:lnTo>
                  <a:pt x="5547" y="530"/>
                </a:lnTo>
                <a:lnTo>
                  <a:pt x="5551" y="527"/>
                </a:lnTo>
                <a:lnTo>
                  <a:pt x="5556" y="525"/>
                </a:lnTo>
                <a:lnTo>
                  <a:pt x="5561" y="523"/>
                </a:lnTo>
                <a:lnTo>
                  <a:pt x="5563" y="520"/>
                </a:lnTo>
                <a:lnTo>
                  <a:pt x="5563" y="520"/>
                </a:lnTo>
                <a:lnTo>
                  <a:pt x="5561" y="523"/>
                </a:lnTo>
                <a:lnTo>
                  <a:pt x="5551" y="527"/>
                </a:lnTo>
                <a:lnTo>
                  <a:pt x="5542" y="537"/>
                </a:lnTo>
                <a:lnTo>
                  <a:pt x="5710" y="537"/>
                </a:lnTo>
                <a:lnTo>
                  <a:pt x="5728" y="527"/>
                </a:lnTo>
                <a:lnTo>
                  <a:pt x="5750" y="523"/>
                </a:lnTo>
                <a:lnTo>
                  <a:pt x="5771" y="518"/>
                </a:lnTo>
                <a:lnTo>
                  <a:pt x="5773" y="518"/>
                </a:lnTo>
                <a:lnTo>
                  <a:pt x="5773" y="518"/>
                </a:lnTo>
                <a:close/>
                <a:moveTo>
                  <a:pt x="5811" y="518"/>
                </a:moveTo>
                <a:lnTo>
                  <a:pt x="5811" y="518"/>
                </a:lnTo>
                <a:lnTo>
                  <a:pt x="5795" y="518"/>
                </a:lnTo>
                <a:lnTo>
                  <a:pt x="5795" y="518"/>
                </a:lnTo>
                <a:lnTo>
                  <a:pt x="5799" y="520"/>
                </a:lnTo>
                <a:lnTo>
                  <a:pt x="5802" y="520"/>
                </a:lnTo>
                <a:lnTo>
                  <a:pt x="5806" y="520"/>
                </a:lnTo>
                <a:lnTo>
                  <a:pt x="5809" y="520"/>
                </a:lnTo>
                <a:lnTo>
                  <a:pt x="5811" y="518"/>
                </a:lnTo>
                <a:lnTo>
                  <a:pt x="5811" y="518"/>
                </a:lnTo>
                <a:close/>
                <a:moveTo>
                  <a:pt x="3208" y="497"/>
                </a:moveTo>
                <a:lnTo>
                  <a:pt x="3208" y="497"/>
                </a:lnTo>
                <a:lnTo>
                  <a:pt x="3007" y="497"/>
                </a:lnTo>
                <a:lnTo>
                  <a:pt x="2993" y="504"/>
                </a:lnTo>
                <a:lnTo>
                  <a:pt x="2979" y="511"/>
                </a:lnTo>
                <a:lnTo>
                  <a:pt x="2972" y="518"/>
                </a:lnTo>
                <a:lnTo>
                  <a:pt x="3163" y="518"/>
                </a:lnTo>
                <a:lnTo>
                  <a:pt x="3168" y="513"/>
                </a:lnTo>
                <a:lnTo>
                  <a:pt x="3180" y="511"/>
                </a:lnTo>
                <a:lnTo>
                  <a:pt x="3189" y="508"/>
                </a:lnTo>
                <a:lnTo>
                  <a:pt x="3203" y="504"/>
                </a:lnTo>
                <a:lnTo>
                  <a:pt x="3208" y="497"/>
                </a:lnTo>
                <a:lnTo>
                  <a:pt x="3208" y="497"/>
                </a:lnTo>
                <a:close/>
                <a:moveTo>
                  <a:pt x="5799" y="497"/>
                </a:moveTo>
                <a:lnTo>
                  <a:pt x="5799" y="497"/>
                </a:lnTo>
                <a:lnTo>
                  <a:pt x="3232" y="497"/>
                </a:lnTo>
                <a:lnTo>
                  <a:pt x="3229" y="499"/>
                </a:lnTo>
                <a:lnTo>
                  <a:pt x="3220" y="508"/>
                </a:lnTo>
                <a:lnTo>
                  <a:pt x="3218" y="518"/>
                </a:lnTo>
                <a:lnTo>
                  <a:pt x="5773" y="518"/>
                </a:lnTo>
                <a:lnTo>
                  <a:pt x="5785" y="515"/>
                </a:lnTo>
                <a:lnTo>
                  <a:pt x="5795" y="518"/>
                </a:lnTo>
                <a:lnTo>
                  <a:pt x="5811" y="518"/>
                </a:lnTo>
                <a:lnTo>
                  <a:pt x="5813" y="518"/>
                </a:lnTo>
                <a:lnTo>
                  <a:pt x="5813" y="515"/>
                </a:lnTo>
                <a:lnTo>
                  <a:pt x="5813" y="511"/>
                </a:lnTo>
                <a:lnTo>
                  <a:pt x="5809" y="508"/>
                </a:lnTo>
                <a:lnTo>
                  <a:pt x="5806" y="504"/>
                </a:lnTo>
                <a:lnTo>
                  <a:pt x="5802" y="499"/>
                </a:lnTo>
                <a:lnTo>
                  <a:pt x="5799" y="497"/>
                </a:lnTo>
                <a:lnTo>
                  <a:pt x="5799" y="497"/>
                </a:lnTo>
                <a:close/>
                <a:moveTo>
                  <a:pt x="3225" y="478"/>
                </a:moveTo>
                <a:lnTo>
                  <a:pt x="3225" y="478"/>
                </a:lnTo>
                <a:lnTo>
                  <a:pt x="3043" y="478"/>
                </a:lnTo>
                <a:lnTo>
                  <a:pt x="3031" y="487"/>
                </a:lnTo>
                <a:lnTo>
                  <a:pt x="3012" y="497"/>
                </a:lnTo>
                <a:lnTo>
                  <a:pt x="3007" y="497"/>
                </a:lnTo>
                <a:lnTo>
                  <a:pt x="3208" y="497"/>
                </a:lnTo>
                <a:lnTo>
                  <a:pt x="3215" y="492"/>
                </a:lnTo>
                <a:lnTo>
                  <a:pt x="3225" y="478"/>
                </a:lnTo>
                <a:lnTo>
                  <a:pt x="3225" y="478"/>
                </a:lnTo>
                <a:lnTo>
                  <a:pt x="3225" y="478"/>
                </a:lnTo>
                <a:close/>
                <a:moveTo>
                  <a:pt x="5788" y="478"/>
                </a:moveTo>
                <a:lnTo>
                  <a:pt x="5788" y="478"/>
                </a:lnTo>
                <a:lnTo>
                  <a:pt x="3525" y="478"/>
                </a:lnTo>
                <a:lnTo>
                  <a:pt x="3525" y="478"/>
                </a:lnTo>
                <a:lnTo>
                  <a:pt x="3522" y="480"/>
                </a:lnTo>
                <a:lnTo>
                  <a:pt x="3518" y="480"/>
                </a:lnTo>
                <a:lnTo>
                  <a:pt x="3515" y="482"/>
                </a:lnTo>
                <a:lnTo>
                  <a:pt x="3513" y="482"/>
                </a:lnTo>
                <a:lnTo>
                  <a:pt x="3510" y="482"/>
                </a:lnTo>
                <a:lnTo>
                  <a:pt x="3503" y="482"/>
                </a:lnTo>
                <a:lnTo>
                  <a:pt x="3499" y="480"/>
                </a:lnTo>
                <a:lnTo>
                  <a:pt x="3496" y="478"/>
                </a:lnTo>
                <a:lnTo>
                  <a:pt x="3468" y="478"/>
                </a:lnTo>
                <a:lnTo>
                  <a:pt x="3468" y="478"/>
                </a:lnTo>
                <a:lnTo>
                  <a:pt x="3466" y="480"/>
                </a:lnTo>
                <a:lnTo>
                  <a:pt x="3461" y="482"/>
                </a:lnTo>
                <a:lnTo>
                  <a:pt x="3459" y="482"/>
                </a:lnTo>
                <a:lnTo>
                  <a:pt x="3454" y="485"/>
                </a:lnTo>
                <a:lnTo>
                  <a:pt x="3454" y="482"/>
                </a:lnTo>
                <a:lnTo>
                  <a:pt x="3449" y="480"/>
                </a:lnTo>
                <a:lnTo>
                  <a:pt x="3449" y="478"/>
                </a:lnTo>
                <a:lnTo>
                  <a:pt x="3262" y="478"/>
                </a:lnTo>
                <a:lnTo>
                  <a:pt x="3262" y="478"/>
                </a:lnTo>
                <a:lnTo>
                  <a:pt x="3246" y="492"/>
                </a:lnTo>
                <a:lnTo>
                  <a:pt x="3232" y="497"/>
                </a:lnTo>
                <a:lnTo>
                  <a:pt x="5799" y="497"/>
                </a:lnTo>
                <a:lnTo>
                  <a:pt x="5797" y="494"/>
                </a:lnTo>
                <a:lnTo>
                  <a:pt x="5792" y="492"/>
                </a:lnTo>
                <a:lnTo>
                  <a:pt x="5790" y="487"/>
                </a:lnTo>
                <a:lnTo>
                  <a:pt x="5788" y="485"/>
                </a:lnTo>
                <a:lnTo>
                  <a:pt x="5788" y="480"/>
                </a:lnTo>
                <a:lnTo>
                  <a:pt x="5788" y="478"/>
                </a:lnTo>
                <a:lnTo>
                  <a:pt x="5788" y="478"/>
                </a:lnTo>
                <a:lnTo>
                  <a:pt x="5788" y="478"/>
                </a:lnTo>
                <a:close/>
                <a:moveTo>
                  <a:pt x="3482" y="471"/>
                </a:moveTo>
                <a:lnTo>
                  <a:pt x="3482" y="471"/>
                </a:lnTo>
                <a:lnTo>
                  <a:pt x="3480" y="471"/>
                </a:lnTo>
                <a:lnTo>
                  <a:pt x="3477" y="473"/>
                </a:lnTo>
                <a:lnTo>
                  <a:pt x="3475" y="473"/>
                </a:lnTo>
                <a:lnTo>
                  <a:pt x="3475" y="475"/>
                </a:lnTo>
                <a:lnTo>
                  <a:pt x="3475" y="475"/>
                </a:lnTo>
                <a:lnTo>
                  <a:pt x="3473" y="478"/>
                </a:lnTo>
                <a:lnTo>
                  <a:pt x="3470" y="478"/>
                </a:lnTo>
                <a:lnTo>
                  <a:pt x="3496" y="478"/>
                </a:lnTo>
                <a:lnTo>
                  <a:pt x="3494" y="478"/>
                </a:lnTo>
                <a:lnTo>
                  <a:pt x="3489" y="475"/>
                </a:lnTo>
                <a:lnTo>
                  <a:pt x="3484" y="473"/>
                </a:lnTo>
                <a:lnTo>
                  <a:pt x="3482" y="471"/>
                </a:lnTo>
                <a:lnTo>
                  <a:pt x="3482" y="471"/>
                </a:lnTo>
                <a:close/>
                <a:moveTo>
                  <a:pt x="3227" y="459"/>
                </a:moveTo>
                <a:lnTo>
                  <a:pt x="3227" y="459"/>
                </a:lnTo>
                <a:lnTo>
                  <a:pt x="3066" y="459"/>
                </a:lnTo>
                <a:lnTo>
                  <a:pt x="3052" y="471"/>
                </a:lnTo>
                <a:lnTo>
                  <a:pt x="3043" y="478"/>
                </a:lnTo>
                <a:lnTo>
                  <a:pt x="3225" y="478"/>
                </a:lnTo>
                <a:lnTo>
                  <a:pt x="3227" y="468"/>
                </a:lnTo>
                <a:lnTo>
                  <a:pt x="3227" y="461"/>
                </a:lnTo>
                <a:lnTo>
                  <a:pt x="3227" y="459"/>
                </a:lnTo>
                <a:lnTo>
                  <a:pt x="3227" y="459"/>
                </a:lnTo>
                <a:close/>
                <a:moveTo>
                  <a:pt x="3449" y="459"/>
                </a:moveTo>
                <a:lnTo>
                  <a:pt x="3449" y="459"/>
                </a:lnTo>
                <a:lnTo>
                  <a:pt x="3286" y="459"/>
                </a:lnTo>
                <a:lnTo>
                  <a:pt x="3286" y="461"/>
                </a:lnTo>
                <a:lnTo>
                  <a:pt x="3277" y="468"/>
                </a:lnTo>
                <a:lnTo>
                  <a:pt x="3262" y="478"/>
                </a:lnTo>
                <a:lnTo>
                  <a:pt x="3451" y="478"/>
                </a:lnTo>
                <a:lnTo>
                  <a:pt x="3451" y="478"/>
                </a:lnTo>
                <a:lnTo>
                  <a:pt x="3451" y="471"/>
                </a:lnTo>
                <a:lnTo>
                  <a:pt x="3451" y="463"/>
                </a:lnTo>
                <a:lnTo>
                  <a:pt x="3449" y="461"/>
                </a:lnTo>
                <a:lnTo>
                  <a:pt x="3449" y="459"/>
                </a:lnTo>
                <a:lnTo>
                  <a:pt x="3449" y="459"/>
                </a:lnTo>
                <a:close/>
                <a:moveTo>
                  <a:pt x="5816" y="459"/>
                </a:moveTo>
                <a:lnTo>
                  <a:pt x="5816" y="459"/>
                </a:lnTo>
                <a:lnTo>
                  <a:pt x="3527" y="459"/>
                </a:lnTo>
                <a:lnTo>
                  <a:pt x="3527" y="461"/>
                </a:lnTo>
                <a:lnTo>
                  <a:pt x="3527" y="466"/>
                </a:lnTo>
                <a:lnTo>
                  <a:pt x="3527" y="473"/>
                </a:lnTo>
                <a:lnTo>
                  <a:pt x="3527" y="478"/>
                </a:lnTo>
                <a:lnTo>
                  <a:pt x="3525" y="478"/>
                </a:lnTo>
                <a:lnTo>
                  <a:pt x="5788" y="478"/>
                </a:lnTo>
                <a:lnTo>
                  <a:pt x="5790" y="478"/>
                </a:lnTo>
                <a:lnTo>
                  <a:pt x="5795" y="478"/>
                </a:lnTo>
                <a:lnTo>
                  <a:pt x="5802" y="475"/>
                </a:lnTo>
                <a:lnTo>
                  <a:pt x="5806" y="473"/>
                </a:lnTo>
                <a:lnTo>
                  <a:pt x="5809" y="468"/>
                </a:lnTo>
                <a:lnTo>
                  <a:pt x="5813" y="463"/>
                </a:lnTo>
                <a:lnTo>
                  <a:pt x="5816" y="461"/>
                </a:lnTo>
                <a:lnTo>
                  <a:pt x="5816" y="459"/>
                </a:lnTo>
                <a:lnTo>
                  <a:pt x="5816" y="459"/>
                </a:lnTo>
                <a:close/>
                <a:moveTo>
                  <a:pt x="3529" y="440"/>
                </a:moveTo>
                <a:lnTo>
                  <a:pt x="3529" y="440"/>
                </a:lnTo>
                <a:lnTo>
                  <a:pt x="3085" y="440"/>
                </a:lnTo>
                <a:lnTo>
                  <a:pt x="3073" y="452"/>
                </a:lnTo>
                <a:lnTo>
                  <a:pt x="3064" y="459"/>
                </a:lnTo>
                <a:lnTo>
                  <a:pt x="3225" y="459"/>
                </a:lnTo>
                <a:lnTo>
                  <a:pt x="3225" y="459"/>
                </a:lnTo>
                <a:lnTo>
                  <a:pt x="3227" y="454"/>
                </a:lnTo>
                <a:lnTo>
                  <a:pt x="3236" y="452"/>
                </a:lnTo>
                <a:lnTo>
                  <a:pt x="3251" y="452"/>
                </a:lnTo>
                <a:lnTo>
                  <a:pt x="3265" y="452"/>
                </a:lnTo>
                <a:lnTo>
                  <a:pt x="3279" y="452"/>
                </a:lnTo>
                <a:lnTo>
                  <a:pt x="3286" y="454"/>
                </a:lnTo>
                <a:lnTo>
                  <a:pt x="3286" y="459"/>
                </a:lnTo>
                <a:lnTo>
                  <a:pt x="3449" y="459"/>
                </a:lnTo>
                <a:lnTo>
                  <a:pt x="3449" y="456"/>
                </a:lnTo>
                <a:lnTo>
                  <a:pt x="3444" y="452"/>
                </a:lnTo>
                <a:lnTo>
                  <a:pt x="3440" y="447"/>
                </a:lnTo>
                <a:lnTo>
                  <a:pt x="3435" y="447"/>
                </a:lnTo>
                <a:lnTo>
                  <a:pt x="3435" y="442"/>
                </a:lnTo>
                <a:lnTo>
                  <a:pt x="3435" y="442"/>
                </a:lnTo>
                <a:lnTo>
                  <a:pt x="3435" y="440"/>
                </a:lnTo>
                <a:lnTo>
                  <a:pt x="3440" y="440"/>
                </a:lnTo>
                <a:lnTo>
                  <a:pt x="3442" y="442"/>
                </a:lnTo>
                <a:lnTo>
                  <a:pt x="3449" y="442"/>
                </a:lnTo>
                <a:lnTo>
                  <a:pt x="3454" y="447"/>
                </a:lnTo>
                <a:lnTo>
                  <a:pt x="3468" y="447"/>
                </a:lnTo>
                <a:lnTo>
                  <a:pt x="3482" y="452"/>
                </a:lnTo>
                <a:lnTo>
                  <a:pt x="3501" y="452"/>
                </a:lnTo>
                <a:lnTo>
                  <a:pt x="3522" y="445"/>
                </a:lnTo>
                <a:lnTo>
                  <a:pt x="3529" y="440"/>
                </a:lnTo>
                <a:lnTo>
                  <a:pt x="3529" y="440"/>
                </a:lnTo>
                <a:close/>
                <a:moveTo>
                  <a:pt x="5813" y="440"/>
                </a:moveTo>
                <a:lnTo>
                  <a:pt x="5813" y="440"/>
                </a:lnTo>
                <a:lnTo>
                  <a:pt x="4066" y="440"/>
                </a:lnTo>
                <a:lnTo>
                  <a:pt x="4066" y="440"/>
                </a:lnTo>
                <a:lnTo>
                  <a:pt x="4063" y="442"/>
                </a:lnTo>
                <a:lnTo>
                  <a:pt x="4054" y="447"/>
                </a:lnTo>
                <a:lnTo>
                  <a:pt x="4044" y="452"/>
                </a:lnTo>
                <a:lnTo>
                  <a:pt x="4032" y="454"/>
                </a:lnTo>
                <a:lnTo>
                  <a:pt x="4028" y="454"/>
                </a:lnTo>
                <a:lnTo>
                  <a:pt x="4028" y="452"/>
                </a:lnTo>
                <a:lnTo>
                  <a:pt x="4028" y="452"/>
                </a:lnTo>
                <a:lnTo>
                  <a:pt x="4032" y="447"/>
                </a:lnTo>
                <a:lnTo>
                  <a:pt x="4032" y="442"/>
                </a:lnTo>
                <a:lnTo>
                  <a:pt x="4035" y="440"/>
                </a:lnTo>
                <a:lnTo>
                  <a:pt x="3593" y="440"/>
                </a:lnTo>
                <a:lnTo>
                  <a:pt x="3593" y="445"/>
                </a:lnTo>
                <a:lnTo>
                  <a:pt x="3593" y="447"/>
                </a:lnTo>
                <a:lnTo>
                  <a:pt x="3593" y="452"/>
                </a:lnTo>
                <a:lnTo>
                  <a:pt x="3593" y="454"/>
                </a:lnTo>
                <a:lnTo>
                  <a:pt x="3591" y="456"/>
                </a:lnTo>
                <a:lnTo>
                  <a:pt x="3588" y="454"/>
                </a:lnTo>
                <a:lnTo>
                  <a:pt x="3586" y="452"/>
                </a:lnTo>
                <a:lnTo>
                  <a:pt x="3584" y="447"/>
                </a:lnTo>
                <a:lnTo>
                  <a:pt x="3581" y="445"/>
                </a:lnTo>
                <a:lnTo>
                  <a:pt x="3581" y="440"/>
                </a:lnTo>
                <a:lnTo>
                  <a:pt x="3579" y="440"/>
                </a:lnTo>
                <a:lnTo>
                  <a:pt x="3560" y="440"/>
                </a:lnTo>
                <a:lnTo>
                  <a:pt x="3555" y="442"/>
                </a:lnTo>
                <a:lnTo>
                  <a:pt x="3551" y="447"/>
                </a:lnTo>
                <a:lnTo>
                  <a:pt x="3548" y="447"/>
                </a:lnTo>
                <a:lnTo>
                  <a:pt x="3544" y="447"/>
                </a:lnTo>
                <a:lnTo>
                  <a:pt x="3539" y="447"/>
                </a:lnTo>
                <a:lnTo>
                  <a:pt x="3534" y="452"/>
                </a:lnTo>
                <a:lnTo>
                  <a:pt x="3529" y="452"/>
                </a:lnTo>
                <a:lnTo>
                  <a:pt x="3527" y="454"/>
                </a:lnTo>
                <a:lnTo>
                  <a:pt x="3525" y="459"/>
                </a:lnTo>
                <a:lnTo>
                  <a:pt x="3525" y="459"/>
                </a:lnTo>
                <a:lnTo>
                  <a:pt x="5816" y="459"/>
                </a:lnTo>
                <a:lnTo>
                  <a:pt x="5816" y="452"/>
                </a:lnTo>
                <a:lnTo>
                  <a:pt x="5813" y="440"/>
                </a:lnTo>
                <a:lnTo>
                  <a:pt x="5813" y="440"/>
                </a:lnTo>
                <a:lnTo>
                  <a:pt x="5813" y="440"/>
                </a:lnTo>
                <a:close/>
                <a:moveTo>
                  <a:pt x="3574" y="435"/>
                </a:moveTo>
                <a:lnTo>
                  <a:pt x="3574" y="435"/>
                </a:lnTo>
                <a:lnTo>
                  <a:pt x="3570" y="437"/>
                </a:lnTo>
                <a:lnTo>
                  <a:pt x="3560" y="440"/>
                </a:lnTo>
                <a:lnTo>
                  <a:pt x="3560" y="440"/>
                </a:lnTo>
                <a:lnTo>
                  <a:pt x="3581" y="440"/>
                </a:lnTo>
                <a:lnTo>
                  <a:pt x="3581" y="437"/>
                </a:lnTo>
                <a:lnTo>
                  <a:pt x="3577" y="435"/>
                </a:lnTo>
                <a:lnTo>
                  <a:pt x="3574" y="435"/>
                </a:lnTo>
                <a:lnTo>
                  <a:pt x="3574" y="435"/>
                </a:lnTo>
                <a:close/>
                <a:moveTo>
                  <a:pt x="3551" y="419"/>
                </a:moveTo>
                <a:lnTo>
                  <a:pt x="3551" y="419"/>
                </a:lnTo>
                <a:lnTo>
                  <a:pt x="3104" y="419"/>
                </a:lnTo>
                <a:lnTo>
                  <a:pt x="3104" y="419"/>
                </a:lnTo>
                <a:lnTo>
                  <a:pt x="3090" y="437"/>
                </a:lnTo>
                <a:lnTo>
                  <a:pt x="3088" y="440"/>
                </a:lnTo>
                <a:lnTo>
                  <a:pt x="3532" y="440"/>
                </a:lnTo>
                <a:lnTo>
                  <a:pt x="3541" y="435"/>
                </a:lnTo>
                <a:lnTo>
                  <a:pt x="3555" y="430"/>
                </a:lnTo>
                <a:lnTo>
                  <a:pt x="3558" y="426"/>
                </a:lnTo>
                <a:lnTo>
                  <a:pt x="3553" y="421"/>
                </a:lnTo>
                <a:lnTo>
                  <a:pt x="3551" y="419"/>
                </a:lnTo>
                <a:lnTo>
                  <a:pt x="3551" y="419"/>
                </a:lnTo>
                <a:close/>
                <a:moveTo>
                  <a:pt x="4056" y="419"/>
                </a:moveTo>
                <a:lnTo>
                  <a:pt x="4056" y="419"/>
                </a:lnTo>
                <a:lnTo>
                  <a:pt x="3643" y="419"/>
                </a:lnTo>
                <a:lnTo>
                  <a:pt x="3643" y="421"/>
                </a:lnTo>
                <a:lnTo>
                  <a:pt x="3638" y="426"/>
                </a:lnTo>
                <a:lnTo>
                  <a:pt x="3636" y="430"/>
                </a:lnTo>
                <a:lnTo>
                  <a:pt x="3633" y="435"/>
                </a:lnTo>
                <a:lnTo>
                  <a:pt x="3631" y="435"/>
                </a:lnTo>
                <a:lnTo>
                  <a:pt x="3629" y="437"/>
                </a:lnTo>
                <a:lnTo>
                  <a:pt x="3624" y="435"/>
                </a:lnTo>
                <a:lnTo>
                  <a:pt x="3624" y="435"/>
                </a:lnTo>
                <a:lnTo>
                  <a:pt x="3624" y="423"/>
                </a:lnTo>
                <a:lnTo>
                  <a:pt x="3624" y="419"/>
                </a:lnTo>
                <a:lnTo>
                  <a:pt x="3588" y="419"/>
                </a:lnTo>
                <a:lnTo>
                  <a:pt x="3588" y="423"/>
                </a:lnTo>
                <a:lnTo>
                  <a:pt x="3591" y="428"/>
                </a:lnTo>
                <a:lnTo>
                  <a:pt x="3593" y="430"/>
                </a:lnTo>
                <a:lnTo>
                  <a:pt x="3593" y="435"/>
                </a:lnTo>
                <a:lnTo>
                  <a:pt x="3596" y="437"/>
                </a:lnTo>
                <a:lnTo>
                  <a:pt x="3596" y="440"/>
                </a:lnTo>
                <a:lnTo>
                  <a:pt x="4035" y="440"/>
                </a:lnTo>
                <a:lnTo>
                  <a:pt x="4040" y="437"/>
                </a:lnTo>
                <a:lnTo>
                  <a:pt x="4042" y="435"/>
                </a:lnTo>
                <a:lnTo>
                  <a:pt x="4047" y="430"/>
                </a:lnTo>
                <a:lnTo>
                  <a:pt x="4051" y="426"/>
                </a:lnTo>
                <a:lnTo>
                  <a:pt x="4056" y="421"/>
                </a:lnTo>
                <a:lnTo>
                  <a:pt x="4056" y="419"/>
                </a:lnTo>
                <a:lnTo>
                  <a:pt x="4056" y="419"/>
                </a:lnTo>
                <a:close/>
                <a:moveTo>
                  <a:pt x="5806" y="419"/>
                </a:moveTo>
                <a:lnTo>
                  <a:pt x="5806" y="419"/>
                </a:lnTo>
                <a:lnTo>
                  <a:pt x="4082" y="419"/>
                </a:lnTo>
                <a:lnTo>
                  <a:pt x="4075" y="430"/>
                </a:lnTo>
                <a:lnTo>
                  <a:pt x="4068" y="437"/>
                </a:lnTo>
                <a:lnTo>
                  <a:pt x="4068" y="440"/>
                </a:lnTo>
                <a:lnTo>
                  <a:pt x="5813" y="440"/>
                </a:lnTo>
                <a:lnTo>
                  <a:pt x="5809" y="430"/>
                </a:lnTo>
                <a:lnTo>
                  <a:pt x="5806" y="419"/>
                </a:lnTo>
                <a:lnTo>
                  <a:pt x="5806" y="419"/>
                </a:lnTo>
                <a:close/>
                <a:moveTo>
                  <a:pt x="3477" y="402"/>
                </a:moveTo>
                <a:lnTo>
                  <a:pt x="3477" y="402"/>
                </a:lnTo>
                <a:lnTo>
                  <a:pt x="3118" y="402"/>
                </a:lnTo>
                <a:lnTo>
                  <a:pt x="3116" y="404"/>
                </a:lnTo>
                <a:lnTo>
                  <a:pt x="3104" y="419"/>
                </a:lnTo>
                <a:lnTo>
                  <a:pt x="3551" y="419"/>
                </a:lnTo>
                <a:lnTo>
                  <a:pt x="3539" y="416"/>
                </a:lnTo>
                <a:lnTo>
                  <a:pt x="3525" y="409"/>
                </a:lnTo>
                <a:lnTo>
                  <a:pt x="3508" y="404"/>
                </a:lnTo>
                <a:lnTo>
                  <a:pt x="3487" y="402"/>
                </a:lnTo>
                <a:lnTo>
                  <a:pt x="3477" y="402"/>
                </a:lnTo>
                <a:lnTo>
                  <a:pt x="3477" y="402"/>
                </a:lnTo>
                <a:close/>
                <a:moveTo>
                  <a:pt x="3631" y="402"/>
                </a:moveTo>
                <a:lnTo>
                  <a:pt x="3631" y="402"/>
                </a:lnTo>
                <a:lnTo>
                  <a:pt x="3588" y="402"/>
                </a:lnTo>
                <a:lnTo>
                  <a:pt x="3588" y="402"/>
                </a:lnTo>
                <a:lnTo>
                  <a:pt x="3588" y="407"/>
                </a:lnTo>
                <a:lnTo>
                  <a:pt x="3588" y="411"/>
                </a:lnTo>
                <a:lnTo>
                  <a:pt x="3588" y="419"/>
                </a:lnTo>
                <a:lnTo>
                  <a:pt x="3588" y="419"/>
                </a:lnTo>
                <a:lnTo>
                  <a:pt x="3624" y="419"/>
                </a:lnTo>
                <a:lnTo>
                  <a:pt x="3629" y="414"/>
                </a:lnTo>
                <a:lnTo>
                  <a:pt x="3631" y="404"/>
                </a:lnTo>
                <a:lnTo>
                  <a:pt x="3631" y="402"/>
                </a:lnTo>
                <a:lnTo>
                  <a:pt x="3631" y="402"/>
                </a:lnTo>
                <a:close/>
                <a:moveTo>
                  <a:pt x="4068" y="402"/>
                </a:moveTo>
                <a:lnTo>
                  <a:pt x="4068" y="402"/>
                </a:lnTo>
                <a:lnTo>
                  <a:pt x="3995" y="402"/>
                </a:lnTo>
                <a:lnTo>
                  <a:pt x="3995" y="402"/>
                </a:lnTo>
                <a:lnTo>
                  <a:pt x="3988" y="404"/>
                </a:lnTo>
                <a:lnTo>
                  <a:pt x="3978" y="404"/>
                </a:lnTo>
                <a:lnTo>
                  <a:pt x="3971" y="402"/>
                </a:lnTo>
                <a:lnTo>
                  <a:pt x="3844" y="402"/>
                </a:lnTo>
                <a:lnTo>
                  <a:pt x="3839" y="404"/>
                </a:lnTo>
                <a:lnTo>
                  <a:pt x="3832" y="404"/>
                </a:lnTo>
                <a:lnTo>
                  <a:pt x="3827" y="402"/>
                </a:lnTo>
                <a:lnTo>
                  <a:pt x="3766" y="402"/>
                </a:lnTo>
                <a:lnTo>
                  <a:pt x="3766" y="402"/>
                </a:lnTo>
                <a:lnTo>
                  <a:pt x="3761" y="404"/>
                </a:lnTo>
                <a:lnTo>
                  <a:pt x="3761" y="407"/>
                </a:lnTo>
                <a:lnTo>
                  <a:pt x="3761" y="407"/>
                </a:lnTo>
                <a:lnTo>
                  <a:pt x="3758" y="409"/>
                </a:lnTo>
                <a:lnTo>
                  <a:pt x="3756" y="409"/>
                </a:lnTo>
                <a:lnTo>
                  <a:pt x="3756" y="407"/>
                </a:lnTo>
                <a:lnTo>
                  <a:pt x="3749" y="407"/>
                </a:lnTo>
                <a:lnTo>
                  <a:pt x="3744" y="404"/>
                </a:lnTo>
                <a:lnTo>
                  <a:pt x="3737" y="402"/>
                </a:lnTo>
                <a:lnTo>
                  <a:pt x="3733" y="402"/>
                </a:lnTo>
                <a:lnTo>
                  <a:pt x="3716" y="402"/>
                </a:lnTo>
                <a:lnTo>
                  <a:pt x="3711" y="404"/>
                </a:lnTo>
                <a:lnTo>
                  <a:pt x="3704" y="409"/>
                </a:lnTo>
                <a:lnTo>
                  <a:pt x="3692" y="414"/>
                </a:lnTo>
                <a:lnTo>
                  <a:pt x="3673" y="414"/>
                </a:lnTo>
                <a:lnTo>
                  <a:pt x="3662" y="414"/>
                </a:lnTo>
                <a:lnTo>
                  <a:pt x="3650" y="414"/>
                </a:lnTo>
                <a:lnTo>
                  <a:pt x="3643" y="419"/>
                </a:lnTo>
                <a:lnTo>
                  <a:pt x="3643" y="419"/>
                </a:lnTo>
                <a:lnTo>
                  <a:pt x="4056" y="419"/>
                </a:lnTo>
                <a:lnTo>
                  <a:pt x="4061" y="419"/>
                </a:lnTo>
                <a:lnTo>
                  <a:pt x="4063" y="411"/>
                </a:lnTo>
                <a:lnTo>
                  <a:pt x="4066" y="407"/>
                </a:lnTo>
                <a:lnTo>
                  <a:pt x="4068" y="402"/>
                </a:lnTo>
                <a:lnTo>
                  <a:pt x="4068" y="402"/>
                </a:lnTo>
                <a:lnTo>
                  <a:pt x="4068" y="402"/>
                </a:lnTo>
                <a:close/>
                <a:moveTo>
                  <a:pt x="5816" y="402"/>
                </a:moveTo>
                <a:lnTo>
                  <a:pt x="5816" y="402"/>
                </a:lnTo>
                <a:lnTo>
                  <a:pt x="4155" y="402"/>
                </a:lnTo>
                <a:lnTo>
                  <a:pt x="4158" y="402"/>
                </a:lnTo>
                <a:lnTo>
                  <a:pt x="4158" y="404"/>
                </a:lnTo>
                <a:lnTo>
                  <a:pt x="4158" y="407"/>
                </a:lnTo>
                <a:lnTo>
                  <a:pt x="4155" y="409"/>
                </a:lnTo>
                <a:lnTo>
                  <a:pt x="4153" y="411"/>
                </a:lnTo>
                <a:lnTo>
                  <a:pt x="4139" y="416"/>
                </a:lnTo>
                <a:lnTo>
                  <a:pt x="4125" y="411"/>
                </a:lnTo>
                <a:lnTo>
                  <a:pt x="4120" y="404"/>
                </a:lnTo>
                <a:lnTo>
                  <a:pt x="4118" y="402"/>
                </a:lnTo>
                <a:lnTo>
                  <a:pt x="4101" y="402"/>
                </a:lnTo>
                <a:lnTo>
                  <a:pt x="4096" y="404"/>
                </a:lnTo>
                <a:lnTo>
                  <a:pt x="4089" y="409"/>
                </a:lnTo>
                <a:lnTo>
                  <a:pt x="4082" y="419"/>
                </a:lnTo>
                <a:lnTo>
                  <a:pt x="4082" y="419"/>
                </a:lnTo>
                <a:lnTo>
                  <a:pt x="5809" y="419"/>
                </a:lnTo>
                <a:lnTo>
                  <a:pt x="5809" y="419"/>
                </a:lnTo>
                <a:lnTo>
                  <a:pt x="5811" y="411"/>
                </a:lnTo>
                <a:lnTo>
                  <a:pt x="5816" y="407"/>
                </a:lnTo>
                <a:lnTo>
                  <a:pt x="5816" y="402"/>
                </a:lnTo>
                <a:lnTo>
                  <a:pt x="5816" y="402"/>
                </a:lnTo>
                <a:lnTo>
                  <a:pt x="5816" y="402"/>
                </a:lnTo>
                <a:close/>
                <a:moveTo>
                  <a:pt x="3725" y="400"/>
                </a:moveTo>
                <a:lnTo>
                  <a:pt x="3725" y="400"/>
                </a:lnTo>
                <a:lnTo>
                  <a:pt x="3716" y="400"/>
                </a:lnTo>
                <a:lnTo>
                  <a:pt x="3716" y="402"/>
                </a:lnTo>
                <a:lnTo>
                  <a:pt x="3733" y="402"/>
                </a:lnTo>
                <a:lnTo>
                  <a:pt x="3725" y="400"/>
                </a:lnTo>
                <a:lnTo>
                  <a:pt x="3725" y="400"/>
                </a:lnTo>
                <a:close/>
                <a:moveTo>
                  <a:pt x="4110" y="397"/>
                </a:moveTo>
                <a:lnTo>
                  <a:pt x="4110" y="397"/>
                </a:lnTo>
                <a:lnTo>
                  <a:pt x="4106" y="397"/>
                </a:lnTo>
                <a:lnTo>
                  <a:pt x="4103" y="400"/>
                </a:lnTo>
                <a:lnTo>
                  <a:pt x="4101" y="402"/>
                </a:lnTo>
                <a:lnTo>
                  <a:pt x="4118" y="402"/>
                </a:lnTo>
                <a:lnTo>
                  <a:pt x="4118" y="402"/>
                </a:lnTo>
                <a:lnTo>
                  <a:pt x="4115" y="400"/>
                </a:lnTo>
                <a:lnTo>
                  <a:pt x="4110" y="397"/>
                </a:lnTo>
                <a:lnTo>
                  <a:pt x="4110" y="397"/>
                </a:lnTo>
                <a:close/>
                <a:moveTo>
                  <a:pt x="3813" y="395"/>
                </a:moveTo>
                <a:lnTo>
                  <a:pt x="3813" y="395"/>
                </a:lnTo>
                <a:lnTo>
                  <a:pt x="3808" y="395"/>
                </a:lnTo>
                <a:lnTo>
                  <a:pt x="3803" y="397"/>
                </a:lnTo>
                <a:lnTo>
                  <a:pt x="3792" y="400"/>
                </a:lnTo>
                <a:lnTo>
                  <a:pt x="3780" y="397"/>
                </a:lnTo>
                <a:lnTo>
                  <a:pt x="3773" y="397"/>
                </a:lnTo>
                <a:lnTo>
                  <a:pt x="3766" y="402"/>
                </a:lnTo>
                <a:lnTo>
                  <a:pt x="3827" y="402"/>
                </a:lnTo>
                <a:lnTo>
                  <a:pt x="3825" y="402"/>
                </a:lnTo>
                <a:lnTo>
                  <a:pt x="3822" y="397"/>
                </a:lnTo>
                <a:lnTo>
                  <a:pt x="3820" y="395"/>
                </a:lnTo>
                <a:lnTo>
                  <a:pt x="3818" y="395"/>
                </a:lnTo>
                <a:lnTo>
                  <a:pt x="3813" y="395"/>
                </a:lnTo>
                <a:lnTo>
                  <a:pt x="3813" y="395"/>
                </a:lnTo>
                <a:close/>
                <a:moveTo>
                  <a:pt x="3610" y="393"/>
                </a:moveTo>
                <a:lnTo>
                  <a:pt x="3610" y="393"/>
                </a:lnTo>
                <a:lnTo>
                  <a:pt x="3596" y="395"/>
                </a:lnTo>
                <a:lnTo>
                  <a:pt x="3588" y="400"/>
                </a:lnTo>
                <a:lnTo>
                  <a:pt x="3588" y="402"/>
                </a:lnTo>
                <a:lnTo>
                  <a:pt x="3631" y="402"/>
                </a:lnTo>
                <a:lnTo>
                  <a:pt x="3629" y="397"/>
                </a:lnTo>
                <a:lnTo>
                  <a:pt x="3619" y="393"/>
                </a:lnTo>
                <a:lnTo>
                  <a:pt x="3610" y="393"/>
                </a:lnTo>
                <a:lnTo>
                  <a:pt x="3610" y="393"/>
                </a:lnTo>
                <a:close/>
                <a:moveTo>
                  <a:pt x="3414" y="381"/>
                </a:moveTo>
                <a:lnTo>
                  <a:pt x="3414" y="381"/>
                </a:lnTo>
                <a:lnTo>
                  <a:pt x="3163" y="381"/>
                </a:lnTo>
                <a:lnTo>
                  <a:pt x="3144" y="388"/>
                </a:lnTo>
                <a:lnTo>
                  <a:pt x="3128" y="393"/>
                </a:lnTo>
                <a:lnTo>
                  <a:pt x="3121" y="397"/>
                </a:lnTo>
                <a:lnTo>
                  <a:pt x="3118" y="402"/>
                </a:lnTo>
                <a:lnTo>
                  <a:pt x="3477" y="402"/>
                </a:lnTo>
                <a:lnTo>
                  <a:pt x="3459" y="397"/>
                </a:lnTo>
                <a:lnTo>
                  <a:pt x="3433" y="388"/>
                </a:lnTo>
                <a:lnTo>
                  <a:pt x="3414" y="381"/>
                </a:lnTo>
                <a:lnTo>
                  <a:pt x="3414" y="381"/>
                </a:lnTo>
                <a:close/>
                <a:moveTo>
                  <a:pt x="3907" y="381"/>
                </a:moveTo>
                <a:lnTo>
                  <a:pt x="3907" y="381"/>
                </a:lnTo>
                <a:lnTo>
                  <a:pt x="3865" y="381"/>
                </a:lnTo>
                <a:lnTo>
                  <a:pt x="3860" y="386"/>
                </a:lnTo>
                <a:lnTo>
                  <a:pt x="3855" y="390"/>
                </a:lnTo>
                <a:lnTo>
                  <a:pt x="3846" y="400"/>
                </a:lnTo>
                <a:lnTo>
                  <a:pt x="3844" y="402"/>
                </a:lnTo>
                <a:lnTo>
                  <a:pt x="3971" y="402"/>
                </a:lnTo>
                <a:lnTo>
                  <a:pt x="3969" y="400"/>
                </a:lnTo>
                <a:lnTo>
                  <a:pt x="3964" y="400"/>
                </a:lnTo>
                <a:lnTo>
                  <a:pt x="3962" y="397"/>
                </a:lnTo>
                <a:lnTo>
                  <a:pt x="3955" y="393"/>
                </a:lnTo>
                <a:lnTo>
                  <a:pt x="3945" y="390"/>
                </a:lnTo>
                <a:lnTo>
                  <a:pt x="3936" y="388"/>
                </a:lnTo>
                <a:lnTo>
                  <a:pt x="3924" y="388"/>
                </a:lnTo>
                <a:lnTo>
                  <a:pt x="3912" y="383"/>
                </a:lnTo>
                <a:lnTo>
                  <a:pt x="3907" y="381"/>
                </a:lnTo>
                <a:lnTo>
                  <a:pt x="3907" y="381"/>
                </a:lnTo>
                <a:close/>
                <a:moveTo>
                  <a:pt x="4061" y="381"/>
                </a:moveTo>
                <a:lnTo>
                  <a:pt x="4061" y="381"/>
                </a:lnTo>
                <a:lnTo>
                  <a:pt x="3981" y="381"/>
                </a:lnTo>
                <a:lnTo>
                  <a:pt x="3988" y="388"/>
                </a:lnTo>
                <a:lnTo>
                  <a:pt x="3992" y="390"/>
                </a:lnTo>
                <a:lnTo>
                  <a:pt x="3995" y="395"/>
                </a:lnTo>
                <a:lnTo>
                  <a:pt x="3997" y="400"/>
                </a:lnTo>
                <a:lnTo>
                  <a:pt x="3995" y="402"/>
                </a:lnTo>
                <a:lnTo>
                  <a:pt x="4066" y="402"/>
                </a:lnTo>
                <a:lnTo>
                  <a:pt x="4066" y="397"/>
                </a:lnTo>
                <a:lnTo>
                  <a:pt x="4066" y="395"/>
                </a:lnTo>
                <a:lnTo>
                  <a:pt x="4063" y="388"/>
                </a:lnTo>
                <a:lnTo>
                  <a:pt x="4061" y="381"/>
                </a:lnTo>
                <a:lnTo>
                  <a:pt x="4061" y="381"/>
                </a:lnTo>
                <a:close/>
                <a:moveTo>
                  <a:pt x="4118" y="381"/>
                </a:moveTo>
                <a:lnTo>
                  <a:pt x="4118" y="381"/>
                </a:lnTo>
                <a:lnTo>
                  <a:pt x="4084" y="381"/>
                </a:lnTo>
                <a:lnTo>
                  <a:pt x="4084" y="386"/>
                </a:lnTo>
                <a:lnTo>
                  <a:pt x="4084" y="390"/>
                </a:lnTo>
                <a:lnTo>
                  <a:pt x="4084" y="395"/>
                </a:lnTo>
                <a:lnTo>
                  <a:pt x="4084" y="400"/>
                </a:lnTo>
                <a:lnTo>
                  <a:pt x="4087" y="400"/>
                </a:lnTo>
                <a:lnTo>
                  <a:pt x="4089" y="400"/>
                </a:lnTo>
                <a:lnTo>
                  <a:pt x="4094" y="397"/>
                </a:lnTo>
                <a:lnTo>
                  <a:pt x="4096" y="393"/>
                </a:lnTo>
                <a:lnTo>
                  <a:pt x="4103" y="388"/>
                </a:lnTo>
                <a:lnTo>
                  <a:pt x="4108" y="386"/>
                </a:lnTo>
                <a:lnTo>
                  <a:pt x="4113" y="383"/>
                </a:lnTo>
                <a:lnTo>
                  <a:pt x="4118" y="381"/>
                </a:lnTo>
                <a:lnTo>
                  <a:pt x="4118" y="381"/>
                </a:lnTo>
                <a:close/>
                <a:moveTo>
                  <a:pt x="5795" y="381"/>
                </a:moveTo>
                <a:lnTo>
                  <a:pt x="5795" y="381"/>
                </a:lnTo>
                <a:lnTo>
                  <a:pt x="5665" y="381"/>
                </a:lnTo>
                <a:lnTo>
                  <a:pt x="5665" y="383"/>
                </a:lnTo>
                <a:lnTo>
                  <a:pt x="5662" y="388"/>
                </a:lnTo>
                <a:lnTo>
                  <a:pt x="5660" y="393"/>
                </a:lnTo>
                <a:lnTo>
                  <a:pt x="5658" y="395"/>
                </a:lnTo>
                <a:lnTo>
                  <a:pt x="5658" y="397"/>
                </a:lnTo>
                <a:lnTo>
                  <a:pt x="5658" y="397"/>
                </a:lnTo>
                <a:lnTo>
                  <a:pt x="5655" y="397"/>
                </a:lnTo>
                <a:lnTo>
                  <a:pt x="5651" y="397"/>
                </a:lnTo>
                <a:lnTo>
                  <a:pt x="5648" y="395"/>
                </a:lnTo>
                <a:lnTo>
                  <a:pt x="5643" y="390"/>
                </a:lnTo>
                <a:lnTo>
                  <a:pt x="5639" y="386"/>
                </a:lnTo>
                <a:lnTo>
                  <a:pt x="5634" y="381"/>
                </a:lnTo>
                <a:lnTo>
                  <a:pt x="4148" y="381"/>
                </a:lnTo>
                <a:lnTo>
                  <a:pt x="4151" y="386"/>
                </a:lnTo>
                <a:lnTo>
                  <a:pt x="4151" y="390"/>
                </a:lnTo>
                <a:lnTo>
                  <a:pt x="4151" y="395"/>
                </a:lnTo>
                <a:lnTo>
                  <a:pt x="4155" y="400"/>
                </a:lnTo>
                <a:lnTo>
                  <a:pt x="4155" y="402"/>
                </a:lnTo>
                <a:lnTo>
                  <a:pt x="5816" y="402"/>
                </a:lnTo>
                <a:lnTo>
                  <a:pt x="5813" y="397"/>
                </a:lnTo>
                <a:lnTo>
                  <a:pt x="5809" y="390"/>
                </a:lnTo>
                <a:lnTo>
                  <a:pt x="5806" y="388"/>
                </a:lnTo>
                <a:lnTo>
                  <a:pt x="5802" y="383"/>
                </a:lnTo>
                <a:lnTo>
                  <a:pt x="5795" y="381"/>
                </a:lnTo>
                <a:lnTo>
                  <a:pt x="5795" y="381"/>
                </a:lnTo>
                <a:close/>
                <a:moveTo>
                  <a:pt x="3888" y="378"/>
                </a:moveTo>
                <a:lnTo>
                  <a:pt x="3888" y="378"/>
                </a:lnTo>
                <a:lnTo>
                  <a:pt x="3879" y="378"/>
                </a:lnTo>
                <a:lnTo>
                  <a:pt x="3867" y="381"/>
                </a:lnTo>
                <a:lnTo>
                  <a:pt x="3865" y="381"/>
                </a:lnTo>
                <a:lnTo>
                  <a:pt x="3907" y="381"/>
                </a:lnTo>
                <a:lnTo>
                  <a:pt x="3900" y="378"/>
                </a:lnTo>
                <a:lnTo>
                  <a:pt x="3888" y="378"/>
                </a:lnTo>
                <a:lnTo>
                  <a:pt x="3888" y="378"/>
                </a:lnTo>
                <a:close/>
                <a:moveTo>
                  <a:pt x="5684" y="364"/>
                </a:moveTo>
                <a:lnTo>
                  <a:pt x="5684" y="364"/>
                </a:lnTo>
                <a:lnTo>
                  <a:pt x="5674" y="367"/>
                </a:lnTo>
                <a:lnTo>
                  <a:pt x="5674" y="369"/>
                </a:lnTo>
                <a:lnTo>
                  <a:pt x="5669" y="371"/>
                </a:lnTo>
                <a:lnTo>
                  <a:pt x="5667" y="378"/>
                </a:lnTo>
                <a:lnTo>
                  <a:pt x="5665" y="381"/>
                </a:lnTo>
                <a:lnTo>
                  <a:pt x="5795" y="381"/>
                </a:lnTo>
                <a:lnTo>
                  <a:pt x="5795" y="381"/>
                </a:lnTo>
                <a:lnTo>
                  <a:pt x="5790" y="378"/>
                </a:lnTo>
                <a:lnTo>
                  <a:pt x="5776" y="378"/>
                </a:lnTo>
                <a:lnTo>
                  <a:pt x="5759" y="378"/>
                </a:lnTo>
                <a:lnTo>
                  <a:pt x="5738" y="378"/>
                </a:lnTo>
                <a:lnTo>
                  <a:pt x="5721" y="378"/>
                </a:lnTo>
                <a:lnTo>
                  <a:pt x="5710" y="376"/>
                </a:lnTo>
                <a:lnTo>
                  <a:pt x="5700" y="371"/>
                </a:lnTo>
                <a:lnTo>
                  <a:pt x="5691" y="367"/>
                </a:lnTo>
                <a:lnTo>
                  <a:pt x="5684" y="364"/>
                </a:lnTo>
                <a:lnTo>
                  <a:pt x="5684" y="364"/>
                </a:lnTo>
                <a:close/>
                <a:moveTo>
                  <a:pt x="3352" y="362"/>
                </a:moveTo>
                <a:lnTo>
                  <a:pt x="3352" y="362"/>
                </a:lnTo>
                <a:lnTo>
                  <a:pt x="3234" y="362"/>
                </a:lnTo>
                <a:lnTo>
                  <a:pt x="3218" y="367"/>
                </a:lnTo>
                <a:lnTo>
                  <a:pt x="3192" y="374"/>
                </a:lnTo>
                <a:lnTo>
                  <a:pt x="3166" y="381"/>
                </a:lnTo>
                <a:lnTo>
                  <a:pt x="3163" y="381"/>
                </a:lnTo>
                <a:lnTo>
                  <a:pt x="3414" y="381"/>
                </a:lnTo>
                <a:lnTo>
                  <a:pt x="3414" y="381"/>
                </a:lnTo>
                <a:lnTo>
                  <a:pt x="3399" y="374"/>
                </a:lnTo>
                <a:lnTo>
                  <a:pt x="3390" y="371"/>
                </a:lnTo>
                <a:lnTo>
                  <a:pt x="3381" y="369"/>
                </a:lnTo>
                <a:lnTo>
                  <a:pt x="3371" y="367"/>
                </a:lnTo>
                <a:lnTo>
                  <a:pt x="3352" y="362"/>
                </a:lnTo>
                <a:lnTo>
                  <a:pt x="3352" y="362"/>
                </a:lnTo>
                <a:lnTo>
                  <a:pt x="3352" y="362"/>
                </a:lnTo>
                <a:close/>
                <a:moveTo>
                  <a:pt x="4058" y="362"/>
                </a:moveTo>
                <a:lnTo>
                  <a:pt x="4058" y="362"/>
                </a:lnTo>
                <a:lnTo>
                  <a:pt x="3959" y="362"/>
                </a:lnTo>
                <a:lnTo>
                  <a:pt x="3962" y="367"/>
                </a:lnTo>
                <a:lnTo>
                  <a:pt x="3964" y="371"/>
                </a:lnTo>
                <a:lnTo>
                  <a:pt x="3971" y="376"/>
                </a:lnTo>
                <a:lnTo>
                  <a:pt x="3981" y="381"/>
                </a:lnTo>
                <a:lnTo>
                  <a:pt x="3981" y="381"/>
                </a:lnTo>
                <a:lnTo>
                  <a:pt x="4061" y="381"/>
                </a:lnTo>
                <a:lnTo>
                  <a:pt x="4061" y="374"/>
                </a:lnTo>
                <a:lnTo>
                  <a:pt x="4058" y="362"/>
                </a:lnTo>
                <a:lnTo>
                  <a:pt x="4058" y="362"/>
                </a:lnTo>
                <a:close/>
                <a:moveTo>
                  <a:pt x="5478" y="362"/>
                </a:moveTo>
                <a:lnTo>
                  <a:pt x="5478" y="362"/>
                </a:lnTo>
                <a:lnTo>
                  <a:pt x="4243" y="362"/>
                </a:lnTo>
                <a:lnTo>
                  <a:pt x="4243" y="364"/>
                </a:lnTo>
                <a:lnTo>
                  <a:pt x="4243" y="369"/>
                </a:lnTo>
                <a:lnTo>
                  <a:pt x="4240" y="371"/>
                </a:lnTo>
                <a:lnTo>
                  <a:pt x="4240" y="376"/>
                </a:lnTo>
                <a:lnTo>
                  <a:pt x="4236" y="378"/>
                </a:lnTo>
                <a:lnTo>
                  <a:pt x="4233" y="378"/>
                </a:lnTo>
                <a:lnTo>
                  <a:pt x="4229" y="376"/>
                </a:lnTo>
                <a:lnTo>
                  <a:pt x="4224" y="374"/>
                </a:lnTo>
                <a:lnTo>
                  <a:pt x="4221" y="371"/>
                </a:lnTo>
                <a:lnTo>
                  <a:pt x="4221" y="364"/>
                </a:lnTo>
                <a:lnTo>
                  <a:pt x="4221" y="362"/>
                </a:lnTo>
                <a:lnTo>
                  <a:pt x="4084" y="362"/>
                </a:lnTo>
                <a:lnTo>
                  <a:pt x="4084" y="362"/>
                </a:lnTo>
                <a:lnTo>
                  <a:pt x="4087" y="369"/>
                </a:lnTo>
                <a:lnTo>
                  <a:pt x="4087" y="376"/>
                </a:lnTo>
                <a:lnTo>
                  <a:pt x="4084" y="381"/>
                </a:lnTo>
                <a:lnTo>
                  <a:pt x="4118" y="381"/>
                </a:lnTo>
                <a:lnTo>
                  <a:pt x="4122" y="381"/>
                </a:lnTo>
                <a:lnTo>
                  <a:pt x="4132" y="378"/>
                </a:lnTo>
                <a:lnTo>
                  <a:pt x="4139" y="376"/>
                </a:lnTo>
                <a:lnTo>
                  <a:pt x="4146" y="378"/>
                </a:lnTo>
                <a:lnTo>
                  <a:pt x="4148" y="381"/>
                </a:lnTo>
                <a:lnTo>
                  <a:pt x="5634" y="381"/>
                </a:lnTo>
                <a:lnTo>
                  <a:pt x="5629" y="378"/>
                </a:lnTo>
                <a:lnTo>
                  <a:pt x="5615" y="374"/>
                </a:lnTo>
                <a:lnTo>
                  <a:pt x="5599" y="371"/>
                </a:lnTo>
                <a:lnTo>
                  <a:pt x="5582" y="371"/>
                </a:lnTo>
                <a:lnTo>
                  <a:pt x="5570" y="371"/>
                </a:lnTo>
                <a:lnTo>
                  <a:pt x="5549" y="374"/>
                </a:lnTo>
                <a:lnTo>
                  <a:pt x="5528" y="376"/>
                </a:lnTo>
                <a:lnTo>
                  <a:pt x="5514" y="378"/>
                </a:lnTo>
                <a:lnTo>
                  <a:pt x="5502" y="378"/>
                </a:lnTo>
                <a:lnTo>
                  <a:pt x="5492" y="371"/>
                </a:lnTo>
                <a:lnTo>
                  <a:pt x="5480" y="362"/>
                </a:lnTo>
                <a:lnTo>
                  <a:pt x="5478" y="362"/>
                </a:lnTo>
                <a:lnTo>
                  <a:pt x="5478" y="362"/>
                </a:lnTo>
                <a:close/>
                <a:moveTo>
                  <a:pt x="3279" y="355"/>
                </a:moveTo>
                <a:lnTo>
                  <a:pt x="3279" y="355"/>
                </a:lnTo>
                <a:lnTo>
                  <a:pt x="3258" y="357"/>
                </a:lnTo>
                <a:lnTo>
                  <a:pt x="3241" y="360"/>
                </a:lnTo>
                <a:lnTo>
                  <a:pt x="3234" y="362"/>
                </a:lnTo>
                <a:lnTo>
                  <a:pt x="3352" y="362"/>
                </a:lnTo>
                <a:lnTo>
                  <a:pt x="3329" y="357"/>
                </a:lnTo>
                <a:lnTo>
                  <a:pt x="3303" y="357"/>
                </a:lnTo>
                <a:lnTo>
                  <a:pt x="3279" y="355"/>
                </a:lnTo>
                <a:lnTo>
                  <a:pt x="3279" y="355"/>
                </a:lnTo>
                <a:close/>
                <a:moveTo>
                  <a:pt x="4063" y="341"/>
                </a:moveTo>
                <a:lnTo>
                  <a:pt x="4063" y="341"/>
                </a:lnTo>
                <a:lnTo>
                  <a:pt x="3978" y="341"/>
                </a:lnTo>
                <a:lnTo>
                  <a:pt x="3973" y="343"/>
                </a:lnTo>
                <a:lnTo>
                  <a:pt x="3966" y="345"/>
                </a:lnTo>
                <a:lnTo>
                  <a:pt x="3964" y="348"/>
                </a:lnTo>
                <a:lnTo>
                  <a:pt x="3962" y="352"/>
                </a:lnTo>
                <a:lnTo>
                  <a:pt x="3959" y="357"/>
                </a:lnTo>
                <a:lnTo>
                  <a:pt x="3959" y="360"/>
                </a:lnTo>
                <a:lnTo>
                  <a:pt x="3959" y="362"/>
                </a:lnTo>
                <a:lnTo>
                  <a:pt x="4058" y="362"/>
                </a:lnTo>
                <a:lnTo>
                  <a:pt x="4058" y="360"/>
                </a:lnTo>
                <a:lnTo>
                  <a:pt x="4061" y="352"/>
                </a:lnTo>
                <a:lnTo>
                  <a:pt x="4061" y="348"/>
                </a:lnTo>
                <a:lnTo>
                  <a:pt x="4063" y="345"/>
                </a:lnTo>
                <a:lnTo>
                  <a:pt x="4063" y="341"/>
                </a:lnTo>
                <a:lnTo>
                  <a:pt x="4063" y="341"/>
                </a:lnTo>
                <a:close/>
                <a:moveTo>
                  <a:pt x="4203" y="341"/>
                </a:moveTo>
                <a:lnTo>
                  <a:pt x="4203" y="341"/>
                </a:lnTo>
                <a:lnTo>
                  <a:pt x="4132" y="341"/>
                </a:lnTo>
                <a:lnTo>
                  <a:pt x="4132" y="343"/>
                </a:lnTo>
                <a:lnTo>
                  <a:pt x="4129" y="348"/>
                </a:lnTo>
                <a:lnTo>
                  <a:pt x="4127" y="352"/>
                </a:lnTo>
                <a:lnTo>
                  <a:pt x="4125" y="355"/>
                </a:lnTo>
                <a:lnTo>
                  <a:pt x="4122" y="355"/>
                </a:lnTo>
                <a:lnTo>
                  <a:pt x="4118" y="357"/>
                </a:lnTo>
                <a:lnTo>
                  <a:pt x="4115" y="357"/>
                </a:lnTo>
                <a:lnTo>
                  <a:pt x="4110" y="357"/>
                </a:lnTo>
                <a:lnTo>
                  <a:pt x="4108" y="355"/>
                </a:lnTo>
                <a:lnTo>
                  <a:pt x="4106" y="352"/>
                </a:lnTo>
                <a:lnTo>
                  <a:pt x="4106" y="345"/>
                </a:lnTo>
                <a:lnTo>
                  <a:pt x="4103" y="341"/>
                </a:lnTo>
                <a:lnTo>
                  <a:pt x="4082" y="341"/>
                </a:lnTo>
                <a:lnTo>
                  <a:pt x="4080" y="345"/>
                </a:lnTo>
                <a:lnTo>
                  <a:pt x="4082" y="350"/>
                </a:lnTo>
                <a:lnTo>
                  <a:pt x="4082" y="355"/>
                </a:lnTo>
                <a:lnTo>
                  <a:pt x="4084" y="357"/>
                </a:lnTo>
                <a:lnTo>
                  <a:pt x="4084" y="362"/>
                </a:lnTo>
                <a:lnTo>
                  <a:pt x="4221" y="362"/>
                </a:lnTo>
                <a:lnTo>
                  <a:pt x="4221" y="357"/>
                </a:lnTo>
                <a:lnTo>
                  <a:pt x="4219" y="355"/>
                </a:lnTo>
                <a:lnTo>
                  <a:pt x="4217" y="350"/>
                </a:lnTo>
                <a:lnTo>
                  <a:pt x="4214" y="348"/>
                </a:lnTo>
                <a:lnTo>
                  <a:pt x="4207" y="345"/>
                </a:lnTo>
                <a:lnTo>
                  <a:pt x="4203" y="341"/>
                </a:lnTo>
                <a:lnTo>
                  <a:pt x="4203" y="341"/>
                </a:lnTo>
                <a:close/>
                <a:moveTo>
                  <a:pt x="5332" y="341"/>
                </a:moveTo>
                <a:lnTo>
                  <a:pt x="5332" y="341"/>
                </a:lnTo>
                <a:lnTo>
                  <a:pt x="5098" y="341"/>
                </a:lnTo>
                <a:lnTo>
                  <a:pt x="5091" y="343"/>
                </a:lnTo>
                <a:lnTo>
                  <a:pt x="5077" y="343"/>
                </a:lnTo>
                <a:lnTo>
                  <a:pt x="5067" y="343"/>
                </a:lnTo>
                <a:lnTo>
                  <a:pt x="5062" y="345"/>
                </a:lnTo>
                <a:lnTo>
                  <a:pt x="5060" y="345"/>
                </a:lnTo>
                <a:lnTo>
                  <a:pt x="5055" y="343"/>
                </a:lnTo>
                <a:lnTo>
                  <a:pt x="5055" y="341"/>
                </a:lnTo>
                <a:lnTo>
                  <a:pt x="5034" y="341"/>
                </a:lnTo>
                <a:lnTo>
                  <a:pt x="5025" y="348"/>
                </a:lnTo>
                <a:lnTo>
                  <a:pt x="5015" y="357"/>
                </a:lnTo>
                <a:lnTo>
                  <a:pt x="5008" y="357"/>
                </a:lnTo>
                <a:lnTo>
                  <a:pt x="5001" y="357"/>
                </a:lnTo>
                <a:lnTo>
                  <a:pt x="4994" y="352"/>
                </a:lnTo>
                <a:lnTo>
                  <a:pt x="4989" y="345"/>
                </a:lnTo>
                <a:lnTo>
                  <a:pt x="4987" y="341"/>
                </a:lnTo>
                <a:lnTo>
                  <a:pt x="4233" y="341"/>
                </a:lnTo>
                <a:lnTo>
                  <a:pt x="4238" y="345"/>
                </a:lnTo>
                <a:lnTo>
                  <a:pt x="4240" y="348"/>
                </a:lnTo>
                <a:lnTo>
                  <a:pt x="4243" y="355"/>
                </a:lnTo>
                <a:lnTo>
                  <a:pt x="4243" y="357"/>
                </a:lnTo>
                <a:lnTo>
                  <a:pt x="4243" y="362"/>
                </a:lnTo>
                <a:lnTo>
                  <a:pt x="5478" y="362"/>
                </a:lnTo>
                <a:lnTo>
                  <a:pt x="5469" y="357"/>
                </a:lnTo>
                <a:lnTo>
                  <a:pt x="5459" y="352"/>
                </a:lnTo>
                <a:lnTo>
                  <a:pt x="5452" y="348"/>
                </a:lnTo>
                <a:lnTo>
                  <a:pt x="5438" y="348"/>
                </a:lnTo>
                <a:lnTo>
                  <a:pt x="5417" y="348"/>
                </a:lnTo>
                <a:lnTo>
                  <a:pt x="5400" y="350"/>
                </a:lnTo>
                <a:lnTo>
                  <a:pt x="5384" y="352"/>
                </a:lnTo>
                <a:lnTo>
                  <a:pt x="5369" y="352"/>
                </a:lnTo>
                <a:lnTo>
                  <a:pt x="5355" y="355"/>
                </a:lnTo>
                <a:lnTo>
                  <a:pt x="5353" y="355"/>
                </a:lnTo>
                <a:lnTo>
                  <a:pt x="5353" y="352"/>
                </a:lnTo>
                <a:lnTo>
                  <a:pt x="5351" y="352"/>
                </a:lnTo>
                <a:lnTo>
                  <a:pt x="5346" y="350"/>
                </a:lnTo>
                <a:lnTo>
                  <a:pt x="5341" y="345"/>
                </a:lnTo>
                <a:lnTo>
                  <a:pt x="5332" y="341"/>
                </a:lnTo>
                <a:lnTo>
                  <a:pt x="5332" y="341"/>
                </a:lnTo>
                <a:close/>
                <a:moveTo>
                  <a:pt x="5046" y="336"/>
                </a:moveTo>
                <a:lnTo>
                  <a:pt x="5046" y="336"/>
                </a:lnTo>
                <a:lnTo>
                  <a:pt x="5043" y="336"/>
                </a:lnTo>
                <a:lnTo>
                  <a:pt x="5036" y="341"/>
                </a:lnTo>
                <a:lnTo>
                  <a:pt x="5034" y="341"/>
                </a:lnTo>
                <a:lnTo>
                  <a:pt x="5055" y="341"/>
                </a:lnTo>
                <a:lnTo>
                  <a:pt x="5055" y="341"/>
                </a:lnTo>
                <a:lnTo>
                  <a:pt x="5051" y="341"/>
                </a:lnTo>
                <a:lnTo>
                  <a:pt x="5048" y="338"/>
                </a:lnTo>
                <a:lnTo>
                  <a:pt x="5046" y="336"/>
                </a:lnTo>
                <a:lnTo>
                  <a:pt x="5046" y="336"/>
                </a:lnTo>
                <a:close/>
                <a:moveTo>
                  <a:pt x="4058" y="324"/>
                </a:moveTo>
                <a:lnTo>
                  <a:pt x="4058" y="324"/>
                </a:lnTo>
                <a:lnTo>
                  <a:pt x="3997" y="324"/>
                </a:lnTo>
                <a:lnTo>
                  <a:pt x="3992" y="326"/>
                </a:lnTo>
                <a:lnTo>
                  <a:pt x="3990" y="331"/>
                </a:lnTo>
                <a:lnTo>
                  <a:pt x="3988" y="334"/>
                </a:lnTo>
                <a:lnTo>
                  <a:pt x="3983" y="338"/>
                </a:lnTo>
                <a:lnTo>
                  <a:pt x="3981" y="341"/>
                </a:lnTo>
                <a:lnTo>
                  <a:pt x="3978" y="341"/>
                </a:lnTo>
                <a:lnTo>
                  <a:pt x="3978" y="341"/>
                </a:lnTo>
                <a:lnTo>
                  <a:pt x="4063" y="341"/>
                </a:lnTo>
                <a:lnTo>
                  <a:pt x="4066" y="341"/>
                </a:lnTo>
                <a:lnTo>
                  <a:pt x="4068" y="338"/>
                </a:lnTo>
                <a:lnTo>
                  <a:pt x="4068" y="334"/>
                </a:lnTo>
                <a:lnTo>
                  <a:pt x="4068" y="331"/>
                </a:lnTo>
                <a:lnTo>
                  <a:pt x="4066" y="326"/>
                </a:lnTo>
                <a:lnTo>
                  <a:pt x="4061" y="324"/>
                </a:lnTo>
                <a:lnTo>
                  <a:pt x="4058" y="324"/>
                </a:lnTo>
                <a:lnTo>
                  <a:pt x="4058" y="324"/>
                </a:lnTo>
                <a:close/>
                <a:moveTo>
                  <a:pt x="4103" y="324"/>
                </a:moveTo>
                <a:lnTo>
                  <a:pt x="4103" y="324"/>
                </a:lnTo>
                <a:lnTo>
                  <a:pt x="4094" y="324"/>
                </a:lnTo>
                <a:lnTo>
                  <a:pt x="4092" y="326"/>
                </a:lnTo>
                <a:lnTo>
                  <a:pt x="4087" y="334"/>
                </a:lnTo>
                <a:lnTo>
                  <a:pt x="4082" y="336"/>
                </a:lnTo>
                <a:lnTo>
                  <a:pt x="4082" y="341"/>
                </a:lnTo>
                <a:lnTo>
                  <a:pt x="4082" y="341"/>
                </a:lnTo>
                <a:lnTo>
                  <a:pt x="4082" y="341"/>
                </a:lnTo>
                <a:lnTo>
                  <a:pt x="4106" y="341"/>
                </a:lnTo>
                <a:lnTo>
                  <a:pt x="4106" y="341"/>
                </a:lnTo>
                <a:lnTo>
                  <a:pt x="4106" y="336"/>
                </a:lnTo>
                <a:lnTo>
                  <a:pt x="4106" y="329"/>
                </a:lnTo>
                <a:lnTo>
                  <a:pt x="4106" y="324"/>
                </a:lnTo>
                <a:lnTo>
                  <a:pt x="4103" y="324"/>
                </a:lnTo>
                <a:lnTo>
                  <a:pt x="4103" y="324"/>
                </a:lnTo>
                <a:close/>
                <a:moveTo>
                  <a:pt x="4167" y="324"/>
                </a:moveTo>
                <a:lnTo>
                  <a:pt x="4167" y="324"/>
                </a:lnTo>
                <a:lnTo>
                  <a:pt x="4136" y="324"/>
                </a:lnTo>
                <a:lnTo>
                  <a:pt x="4134" y="326"/>
                </a:lnTo>
                <a:lnTo>
                  <a:pt x="4132" y="334"/>
                </a:lnTo>
                <a:lnTo>
                  <a:pt x="4132" y="338"/>
                </a:lnTo>
                <a:lnTo>
                  <a:pt x="4132" y="341"/>
                </a:lnTo>
                <a:lnTo>
                  <a:pt x="4203" y="341"/>
                </a:lnTo>
                <a:lnTo>
                  <a:pt x="4200" y="341"/>
                </a:lnTo>
                <a:lnTo>
                  <a:pt x="4193" y="341"/>
                </a:lnTo>
                <a:lnTo>
                  <a:pt x="4186" y="338"/>
                </a:lnTo>
                <a:lnTo>
                  <a:pt x="4181" y="334"/>
                </a:lnTo>
                <a:lnTo>
                  <a:pt x="4172" y="324"/>
                </a:lnTo>
                <a:lnTo>
                  <a:pt x="4167" y="324"/>
                </a:lnTo>
                <a:lnTo>
                  <a:pt x="4167" y="324"/>
                </a:lnTo>
                <a:close/>
                <a:moveTo>
                  <a:pt x="4984" y="324"/>
                </a:moveTo>
                <a:lnTo>
                  <a:pt x="4984" y="324"/>
                </a:lnTo>
                <a:lnTo>
                  <a:pt x="4198" y="324"/>
                </a:lnTo>
                <a:lnTo>
                  <a:pt x="4200" y="324"/>
                </a:lnTo>
                <a:lnTo>
                  <a:pt x="4214" y="331"/>
                </a:lnTo>
                <a:lnTo>
                  <a:pt x="4229" y="341"/>
                </a:lnTo>
                <a:lnTo>
                  <a:pt x="4233" y="341"/>
                </a:lnTo>
                <a:lnTo>
                  <a:pt x="4989" y="341"/>
                </a:lnTo>
                <a:lnTo>
                  <a:pt x="4987" y="341"/>
                </a:lnTo>
                <a:lnTo>
                  <a:pt x="4984" y="331"/>
                </a:lnTo>
                <a:lnTo>
                  <a:pt x="4984" y="324"/>
                </a:lnTo>
                <a:lnTo>
                  <a:pt x="4984" y="324"/>
                </a:lnTo>
                <a:lnTo>
                  <a:pt x="4984" y="324"/>
                </a:lnTo>
                <a:close/>
                <a:moveTo>
                  <a:pt x="5301" y="324"/>
                </a:moveTo>
                <a:lnTo>
                  <a:pt x="5301" y="324"/>
                </a:lnTo>
                <a:lnTo>
                  <a:pt x="5154" y="324"/>
                </a:lnTo>
                <a:lnTo>
                  <a:pt x="5154" y="324"/>
                </a:lnTo>
                <a:lnTo>
                  <a:pt x="5152" y="326"/>
                </a:lnTo>
                <a:lnTo>
                  <a:pt x="5147" y="334"/>
                </a:lnTo>
                <a:lnTo>
                  <a:pt x="5143" y="336"/>
                </a:lnTo>
                <a:lnTo>
                  <a:pt x="5136" y="336"/>
                </a:lnTo>
                <a:lnTo>
                  <a:pt x="5126" y="336"/>
                </a:lnTo>
                <a:lnTo>
                  <a:pt x="5114" y="341"/>
                </a:lnTo>
                <a:lnTo>
                  <a:pt x="5105" y="341"/>
                </a:lnTo>
                <a:lnTo>
                  <a:pt x="5098" y="341"/>
                </a:lnTo>
                <a:lnTo>
                  <a:pt x="5334" y="341"/>
                </a:lnTo>
                <a:lnTo>
                  <a:pt x="5334" y="341"/>
                </a:lnTo>
                <a:lnTo>
                  <a:pt x="5325" y="338"/>
                </a:lnTo>
                <a:lnTo>
                  <a:pt x="5310" y="326"/>
                </a:lnTo>
                <a:lnTo>
                  <a:pt x="5301" y="324"/>
                </a:lnTo>
                <a:lnTo>
                  <a:pt x="5301" y="324"/>
                </a:lnTo>
                <a:close/>
                <a:moveTo>
                  <a:pt x="4099" y="315"/>
                </a:moveTo>
                <a:lnTo>
                  <a:pt x="4099" y="315"/>
                </a:lnTo>
                <a:lnTo>
                  <a:pt x="4096" y="317"/>
                </a:lnTo>
                <a:lnTo>
                  <a:pt x="4094" y="322"/>
                </a:lnTo>
                <a:lnTo>
                  <a:pt x="4094" y="324"/>
                </a:lnTo>
                <a:lnTo>
                  <a:pt x="4103" y="324"/>
                </a:lnTo>
                <a:lnTo>
                  <a:pt x="4103" y="322"/>
                </a:lnTo>
                <a:lnTo>
                  <a:pt x="4101" y="317"/>
                </a:lnTo>
                <a:lnTo>
                  <a:pt x="4099" y="315"/>
                </a:lnTo>
                <a:lnTo>
                  <a:pt x="4099" y="315"/>
                </a:lnTo>
                <a:close/>
                <a:moveTo>
                  <a:pt x="4146" y="315"/>
                </a:moveTo>
                <a:lnTo>
                  <a:pt x="4146" y="315"/>
                </a:lnTo>
                <a:lnTo>
                  <a:pt x="4136" y="324"/>
                </a:lnTo>
                <a:lnTo>
                  <a:pt x="4136" y="324"/>
                </a:lnTo>
                <a:lnTo>
                  <a:pt x="4167" y="324"/>
                </a:lnTo>
                <a:lnTo>
                  <a:pt x="4158" y="317"/>
                </a:lnTo>
                <a:lnTo>
                  <a:pt x="4146" y="315"/>
                </a:lnTo>
                <a:lnTo>
                  <a:pt x="4146" y="315"/>
                </a:lnTo>
                <a:close/>
                <a:moveTo>
                  <a:pt x="4030" y="303"/>
                </a:moveTo>
                <a:lnTo>
                  <a:pt x="4030" y="303"/>
                </a:lnTo>
                <a:lnTo>
                  <a:pt x="4016" y="303"/>
                </a:lnTo>
                <a:lnTo>
                  <a:pt x="4009" y="310"/>
                </a:lnTo>
                <a:lnTo>
                  <a:pt x="4002" y="319"/>
                </a:lnTo>
                <a:lnTo>
                  <a:pt x="3997" y="324"/>
                </a:lnTo>
                <a:lnTo>
                  <a:pt x="4058" y="324"/>
                </a:lnTo>
                <a:lnTo>
                  <a:pt x="4042" y="310"/>
                </a:lnTo>
                <a:lnTo>
                  <a:pt x="4030" y="303"/>
                </a:lnTo>
                <a:lnTo>
                  <a:pt x="4030" y="303"/>
                </a:lnTo>
                <a:close/>
                <a:moveTo>
                  <a:pt x="4980" y="303"/>
                </a:moveTo>
                <a:lnTo>
                  <a:pt x="4980" y="303"/>
                </a:lnTo>
                <a:lnTo>
                  <a:pt x="4890" y="303"/>
                </a:lnTo>
                <a:lnTo>
                  <a:pt x="4890" y="303"/>
                </a:lnTo>
                <a:lnTo>
                  <a:pt x="4880" y="308"/>
                </a:lnTo>
                <a:lnTo>
                  <a:pt x="4871" y="315"/>
                </a:lnTo>
                <a:lnTo>
                  <a:pt x="4859" y="317"/>
                </a:lnTo>
                <a:lnTo>
                  <a:pt x="4847" y="319"/>
                </a:lnTo>
                <a:lnTo>
                  <a:pt x="4838" y="317"/>
                </a:lnTo>
                <a:lnTo>
                  <a:pt x="4829" y="308"/>
                </a:lnTo>
                <a:lnTo>
                  <a:pt x="4810" y="305"/>
                </a:lnTo>
                <a:lnTo>
                  <a:pt x="4800" y="303"/>
                </a:lnTo>
                <a:lnTo>
                  <a:pt x="4252" y="303"/>
                </a:lnTo>
                <a:lnTo>
                  <a:pt x="4247" y="305"/>
                </a:lnTo>
                <a:lnTo>
                  <a:pt x="4243" y="308"/>
                </a:lnTo>
                <a:lnTo>
                  <a:pt x="4238" y="308"/>
                </a:lnTo>
                <a:lnTo>
                  <a:pt x="4229" y="305"/>
                </a:lnTo>
                <a:lnTo>
                  <a:pt x="4217" y="305"/>
                </a:lnTo>
                <a:lnTo>
                  <a:pt x="4207" y="305"/>
                </a:lnTo>
                <a:lnTo>
                  <a:pt x="4200" y="305"/>
                </a:lnTo>
                <a:lnTo>
                  <a:pt x="4198" y="305"/>
                </a:lnTo>
                <a:lnTo>
                  <a:pt x="4193" y="305"/>
                </a:lnTo>
                <a:lnTo>
                  <a:pt x="4188" y="308"/>
                </a:lnTo>
                <a:lnTo>
                  <a:pt x="4186" y="308"/>
                </a:lnTo>
                <a:lnTo>
                  <a:pt x="4186" y="308"/>
                </a:lnTo>
                <a:lnTo>
                  <a:pt x="4186" y="315"/>
                </a:lnTo>
                <a:lnTo>
                  <a:pt x="4188" y="315"/>
                </a:lnTo>
                <a:lnTo>
                  <a:pt x="4198" y="324"/>
                </a:lnTo>
                <a:lnTo>
                  <a:pt x="4984" y="324"/>
                </a:lnTo>
                <a:lnTo>
                  <a:pt x="4982" y="317"/>
                </a:lnTo>
                <a:lnTo>
                  <a:pt x="4980" y="308"/>
                </a:lnTo>
                <a:lnTo>
                  <a:pt x="4980" y="303"/>
                </a:lnTo>
                <a:lnTo>
                  <a:pt x="4980" y="303"/>
                </a:lnTo>
                <a:close/>
                <a:moveTo>
                  <a:pt x="5197" y="303"/>
                </a:moveTo>
                <a:lnTo>
                  <a:pt x="5197" y="303"/>
                </a:lnTo>
                <a:lnTo>
                  <a:pt x="5162" y="303"/>
                </a:lnTo>
                <a:lnTo>
                  <a:pt x="5162" y="305"/>
                </a:lnTo>
                <a:lnTo>
                  <a:pt x="5162" y="308"/>
                </a:lnTo>
                <a:lnTo>
                  <a:pt x="5162" y="315"/>
                </a:lnTo>
                <a:lnTo>
                  <a:pt x="5159" y="317"/>
                </a:lnTo>
                <a:lnTo>
                  <a:pt x="5154" y="324"/>
                </a:lnTo>
                <a:lnTo>
                  <a:pt x="5299" y="324"/>
                </a:lnTo>
                <a:lnTo>
                  <a:pt x="5294" y="319"/>
                </a:lnTo>
                <a:lnTo>
                  <a:pt x="5284" y="317"/>
                </a:lnTo>
                <a:lnTo>
                  <a:pt x="5280" y="319"/>
                </a:lnTo>
                <a:lnTo>
                  <a:pt x="5265" y="319"/>
                </a:lnTo>
                <a:lnTo>
                  <a:pt x="5251" y="322"/>
                </a:lnTo>
                <a:lnTo>
                  <a:pt x="5237" y="322"/>
                </a:lnTo>
                <a:lnTo>
                  <a:pt x="5228" y="317"/>
                </a:lnTo>
                <a:lnTo>
                  <a:pt x="5221" y="315"/>
                </a:lnTo>
                <a:lnTo>
                  <a:pt x="5214" y="308"/>
                </a:lnTo>
                <a:lnTo>
                  <a:pt x="5209" y="305"/>
                </a:lnTo>
                <a:lnTo>
                  <a:pt x="5199" y="305"/>
                </a:lnTo>
                <a:lnTo>
                  <a:pt x="5199" y="305"/>
                </a:lnTo>
                <a:lnTo>
                  <a:pt x="5197" y="303"/>
                </a:lnTo>
                <a:lnTo>
                  <a:pt x="5197" y="303"/>
                </a:lnTo>
                <a:close/>
                <a:moveTo>
                  <a:pt x="4025" y="300"/>
                </a:moveTo>
                <a:lnTo>
                  <a:pt x="4025" y="300"/>
                </a:lnTo>
                <a:lnTo>
                  <a:pt x="4018" y="303"/>
                </a:lnTo>
                <a:lnTo>
                  <a:pt x="4016" y="303"/>
                </a:lnTo>
                <a:lnTo>
                  <a:pt x="4028" y="303"/>
                </a:lnTo>
                <a:lnTo>
                  <a:pt x="4025" y="300"/>
                </a:lnTo>
                <a:lnTo>
                  <a:pt x="4025" y="300"/>
                </a:lnTo>
                <a:close/>
                <a:moveTo>
                  <a:pt x="4942" y="298"/>
                </a:moveTo>
                <a:lnTo>
                  <a:pt x="4942" y="298"/>
                </a:lnTo>
                <a:lnTo>
                  <a:pt x="4932" y="298"/>
                </a:lnTo>
                <a:lnTo>
                  <a:pt x="4918" y="298"/>
                </a:lnTo>
                <a:lnTo>
                  <a:pt x="4904" y="300"/>
                </a:lnTo>
                <a:lnTo>
                  <a:pt x="4890" y="303"/>
                </a:lnTo>
                <a:lnTo>
                  <a:pt x="4980" y="303"/>
                </a:lnTo>
                <a:lnTo>
                  <a:pt x="4980" y="303"/>
                </a:lnTo>
                <a:lnTo>
                  <a:pt x="4977" y="300"/>
                </a:lnTo>
                <a:lnTo>
                  <a:pt x="4970" y="298"/>
                </a:lnTo>
                <a:lnTo>
                  <a:pt x="4956" y="298"/>
                </a:lnTo>
                <a:lnTo>
                  <a:pt x="4942" y="298"/>
                </a:lnTo>
                <a:lnTo>
                  <a:pt x="4942" y="298"/>
                </a:lnTo>
                <a:close/>
                <a:moveTo>
                  <a:pt x="4729" y="284"/>
                </a:moveTo>
                <a:lnTo>
                  <a:pt x="4729" y="284"/>
                </a:lnTo>
                <a:lnTo>
                  <a:pt x="4290" y="284"/>
                </a:lnTo>
                <a:lnTo>
                  <a:pt x="4283" y="289"/>
                </a:lnTo>
                <a:lnTo>
                  <a:pt x="4271" y="298"/>
                </a:lnTo>
                <a:lnTo>
                  <a:pt x="4257" y="300"/>
                </a:lnTo>
                <a:lnTo>
                  <a:pt x="4252" y="303"/>
                </a:lnTo>
                <a:lnTo>
                  <a:pt x="4800" y="303"/>
                </a:lnTo>
                <a:lnTo>
                  <a:pt x="4795" y="303"/>
                </a:lnTo>
                <a:lnTo>
                  <a:pt x="4777" y="300"/>
                </a:lnTo>
                <a:lnTo>
                  <a:pt x="4760" y="300"/>
                </a:lnTo>
                <a:lnTo>
                  <a:pt x="4743" y="300"/>
                </a:lnTo>
                <a:lnTo>
                  <a:pt x="4736" y="300"/>
                </a:lnTo>
                <a:lnTo>
                  <a:pt x="4734" y="303"/>
                </a:lnTo>
                <a:lnTo>
                  <a:pt x="4729" y="300"/>
                </a:lnTo>
                <a:lnTo>
                  <a:pt x="4727" y="300"/>
                </a:lnTo>
                <a:lnTo>
                  <a:pt x="4722" y="298"/>
                </a:lnTo>
                <a:lnTo>
                  <a:pt x="4720" y="298"/>
                </a:lnTo>
                <a:lnTo>
                  <a:pt x="4720" y="293"/>
                </a:lnTo>
                <a:lnTo>
                  <a:pt x="4720" y="293"/>
                </a:lnTo>
                <a:lnTo>
                  <a:pt x="4727" y="286"/>
                </a:lnTo>
                <a:lnTo>
                  <a:pt x="4729" y="284"/>
                </a:lnTo>
                <a:lnTo>
                  <a:pt x="4729" y="284"/>
                </a:lnTo>
                <a:close/>
                <a:moveTo>
                  <a:pt x="5230" y="284"/>
                </a:moveTo>
                <a:lnTo>
                  <a:pt x="5230" y="284"/>
                </a:lnTo>
                <a:lnTo>
                  <a:pt x="5157" y="284"/>
                </a:lnTo>
                <a:lnTo>
                  <a:pt x="5162" y="286"/>
                </a:lnTo>
                <a:lnTo>
                  <a:pt x="5164" y="291"/>
                </a:lnTo>
                <a:lnTo>
                  <a:pt x="5164" y="293"/>
                </a:lnTo>
                <a:lnTo>
                  <a:pt x="5164" y="298"/>
                </a:lnTo>
                <a:lnTo>
                  <a:pt x="5162" y="303"/>
                </a:lnTo>
                <a:lnTo>
                  <a:pt x="5162" y="303"/>
                </a:lnTo>
                <a:lnTo>
                  <a:pt x="5197" y="303"/>
                </a:lnTo>
                <a:lnTo>
                  <a:pt x="5195" y="303"/>
                </a:lnTo>
                <a:lnTo>
                  <a:pt x="5195" y="298"/>
                </a:lnTo>
                <a:lnTo>
                  <a:pt x="5195" y="298"/>
                </a:lnTo>
                <a:lnTo>
                  <a:pt x="5195" y="293"/>
                </a:lnTo>
                <a:lnTo>
                  <a:pt x="5195" y="293"/>
                </a:lnTo>
                <a:lnTo>
                  <a:pt x="5197" y="293"/>
                </a:lnTo>
                <a:lnTo>
                  <a:pt x="5206" y="291"/>
                </a:lnTo>
                <a:lnTo>
                  <a:pt x="5216" y="286"/>
                </a:lnTo>
                <a:lnTo>
                  <a:pt x="5230" y="284"/>
                </a:lnTo>
                <a:lnTo>
                  <a:pt x="5230" y="284"/>
                </a:lnTo>
                <a:close/>
                <a:moveTo>
                  <a:pt x="4739" y="265"/>
                </a:moveTo>
                <a:lnTo>
                  <a:pt x="4739" y="265"/>
                </a:lnTo>
                <a:lnTo>
                  <a:pt x="4389" y="265"/>
                </a:lnTo>
                <a:lnTo>
                  <a:pt x="4382" y="267"/>
                </a:lnTo>
                <a:lnTo>
                  <a:pt x="4370" y="267"/>
                </a:lnTo>
                <a:lnTo>
                  <a:pt x="4354" y="267"/>
                </a:lnTo>
                <a:lnTo>
                  <a:pt x="4337" y="267"/>
                </a:lnTo>
                <a:lnTo>
                  <a:pt x="4321" y="270"/>
                </a:lnTo>
                <a:lnTo>
                  <a:pt x="4309" y="277"/>
                </a:lnTo>
                <a:lnTo>
                  <a:pt x="4297" y="282"/>
                </a:lnTo>
                <a:lnTo>
                  <a:pt x="4292" y="284"/>
                </a:lnTo>
                <a:lnTo>
                  <a:pt x="4729" y="284"/>
                </a:lnTo>
                <a:lnTo>
                  <a:pt x="4732" y="279"/>
                </a:lnTo>
                <a:lnTo>
                  <a:pt x="4739" y="270"/>
                </a:lnTo>
                <a:lnTo>
                  <a:pt x="4739" y="265"/>
                </a:lnTo>
                <a:lnTo>
                  <a:pt x="4739" y="265"/>
                </a:lnTo>
                <a:close/>
                <a:moveTo>
                  <a:pt x="5230" y="265"/>
                </a:moveTo>
                <a:lnTo>
                  <a:pt x="5230" y="265"/>
                </a:lnTo>
                <a:lnTo>
                  <a:pt x="5110" y="265"/>
                </a:lnTo>
                <a:lnTo>
                  <a:pt x="5110" y="265"/>
                </a:lnTo>
                <a:lnTo>
                  <a:pt x="5107" y="267"/>
                </a:lnTo>
                <a:lnTo>
                  <a:pt x="5107" y="270"/>
                </a:lnTo>
                <a:lnTo>
                  <a:pt x="5107" y="272"/>
                </a:lnTo>
                <a:lnTo>
                  <a:pt x="5110" y="274"/>
                </a:lnTo>
                <a:lnTo>
                  <a:pt x="5114" y="279"/>
                </a:lnTo>
                <a:lnTo>
                  <a:pt x="5131" y="282"/>
                </a:lnTo>
                <a:lnTo>
                  <a:pt x="5145" y="282"/>
                </a:lnTo>
                <a:lnTo>
                  <a:pt x="5154" y="284"/>
                </a:lnTo>
                <a:lnTo>
                  <a:pt x="5157" y="284"/>
                </a:lnTo>
                <a:lnTo>
                  <a:pt x="5230" y="284"/>
                </a:lnTo>
                <a:lnTo>
                  <a:pt x="5230" y="284"/>
                </a:lnTo>
                <a:lnTo>
                  <a:pt x="5240" y="282"/>
                </a:lnTo>
                <a:lnTo>
                  <a:pt x="5244" y="279"/>
                </a:lnTo>
                <a:lnTo>
                  <a:pt x="5244" y="279"/>
                </a:lnTo>
                <a:lnTo>
                  <a:pt x="5242" y="277"/>
                </a:lnTo>
                <a:lnTo>
                  <a:pt x="5240" y="272"/>
                </a:lnTo>
                <a:lnTo>
                  <a:pt x="5235" y="267"/>
                </a:lnTo>
                <a:lnTo>
                  <a:pt x="5230" y="265"/>
                </a:lnTo>
                <a:lnTo>
                  <a:pt x="5230" y="265"/>
                </a:lnTo>
                <a:lnTo>
                  <a:pt x="5230" y="265"/>
                </a:lnTo>
                <a:close/>
                <a:moveTo>
                  <a:pt x="5133" y="251"/>
                </a:moveTo>
                <a:lnTo>
                  <a:pt x="5133" y="251"/>
                </a:lnTo>
                <a:lnTo>
                  <a:pt x="5121" y="256"/>
                </a:lnTo>
                <a:lnTo>
                  <a:pt x="5119" y="258"/>
                </a:lnTo>
                <a:lnTo>
                  <a:pt x="5117" y="260"/>
                </a:lnTo>
                <a:lnTo>
                  <a:pt x="5112" y="263"/>
                </a:lnTo>
                <a:lnTo>
                  <a:pt x="5110" y="265"/>
                </a:lnTo>
                <a:lnTo>
                  <a:pt x="5230" y="265"/>
                </a:lnTo>
                <a:lnTo>
                  <a:pt x="5225" y="263"/>
                </a:lnTo>
                <a:lnTo>
                  <a:pt x="5221" y="263"/>
                </a:lnTo>
                <a:lnTo>
                  <a:pt x="5209" y="260"/>
                </a:lnTo>
                <a:lnTo>
                  <a:pt x="5195" y="258"/>
                </a:lnTo>
                <a:lnTo>
                  <a:pt x="5183" y="253"/>
                </a:lnTo>
                <a:lnTo>
                  <a:pt x="5176" y="253"/>
                </a:lnTo>
                <a:lnTo>
                  <a:pt x="5171" y="253"/>
                </a:lnTo>
                <a:lnTo>
                  <a:pt x="5171" y="253"/>
                </a:lnTo>
                <a:lnTo>
                  <a:pt x="5169" y="256"/>
                </a:lnTo>
                <a:lnTo>
                  <a:pt x="5169" y="258"/>
                </a:lnTo>
                <a:lnTo>
                  <a:pt x="5169" y="258"/>
                </a:lnTo>
                <a:lnTo>
                  <a:pt x="5166" y="258"/>
                </a:lnTo>
                <a:lnTo>
                  <a:pt x="5162" y="258"/>
                </a:lnTo>
                <a:lnTo>
                  <a:pt x="5159" y="258"/>
                </a:lnTo>
                <a:lnTo>
                  <a:pt x="5145" y="253"/>
                </a:lnTo>
                <a:lnTo>
                  <a:pt x="5133" y="251"/>
                </a:lnTo>
                <a:lnTo>
                  <a:pt x="5133" y="251"/>
                </a:lnTo>
                <a:close/>
                <a:moveTo>
                  <a:pt x="4699" y="246"/>
                </a:moveTo>
                <a:lnTo>
                  <a:pt x="4699" y="246"/>
                </a:lnTo>
                <a:lnTo>
                  <a:pt x="4628" y="246"/>
                </a:lnTo>
                <a:lnTo>
                  <a:pt x="4625" y="246"/>
                </a:lnTo>
                <a:lnTo>
                  <a:pt x="4618" y="251"/>
                </a:lnTo>
                <a:lnTo>
                  <a:pt x="4611" y="251"/>
                </a:lnTo>
                <a:lnTo>
                  <a:pt x="4606" y="248"/>
                </a:lnTo>
                <a:lnTo>
                  <a:pt x="4604" y="246"/>
                </a:lnTo>
                <a:lnTo>
                  <a:pt x="4517" y="246"/>
                </a:lnTo>
                <a:lnTo>
                  <a:pt x="4507" y="251"/>
                </a:lnTo>
                <a:lnTo>
                  <a:pt x="4493" y="256"/>
                </a:lnTo>
                <a:lnTo>
                  <a:pt x="4486" y="258"/>
                </a:lnTo>
                <a:lnTo>
                  <a:pt x="4479" y="258"/>
                </a:lnTo>
                <a:lnTo>
                  <a:pt x="4469" y="256"/>
                </a:lnTo>
                <a:lnTo>
                  <a:pt x="4455" y="251"/>
                </a:lnTo>
                <a:lnTo>
                  <a:pt x="4448" y="251"/>
                </a:lnTo>
                <a:lnTo>
                  <a:pt x="4441" y="248"/>
                </a:lnTo>
                <a:lnTo>
                  <a:pt x="4434" y="246"/>
                </a:lnTo>
                <a:lnTo>
                  <a:pt x="4422" y="251"/>
                </a:lnTo>
                <a:lnTo>
                  <a:pt x="4408" y="256"/>
                </a:lnTo>
                <a:lnTo>
                  <a:pt x="4394" y="263"/>
                </a:lnTo>
                <a:lnTo>
                  <a:pt x="4389" y="265"/>
                </a:lnTo>
                <a:lnTo>
                  <a:pt x="4739" y="265"/>
                </a:lnTo>
                <a:lnTo>
                  <a:pt x="4741" y="263"/>
                </a:lnTo>
                <a:lnTo>
                  <a:pt x="4734" y="256"/>
                </a:lnTo>
                <a:lnTo>
                  <a:pt x="4725" y="251"/>
                </a:lnTo>
                <a:lnTo>
                  <a:pt x="4708" y="246"/>
                </a:lnTo>
                <a:lnTo>
                  <a:pt x="4699" y="246"/>
                </a:lnTo>
                <a:lnTo>
                  <a:pt x="4699" y="246"/>
                </a:lnTo>
                <a:close/>
                <a:moveTo>
                  <a:pt x="4656" y="241"/>
                </a:moveTo>
                <a:lnTo>
                  <a:pt x="4656" y="241"/>
                </a:lnTo>
                <a:lnTo>
                  <a:pt x="4640" y="241"/>
                </a:lnTo>
                <a:lnTo>
                  <a:pt x="4628" y="246"/>
                </a:lnTo>
                <a:lnTo>
                  <a:pt x="4699" y="246"/>
                </a:lnTo>
                <a:lnTo>
                  <a:pt x="4694" y="246"/>
                </a:lnTo>
                <a:lnTo>
                  <a:pt x="4682" y="244"/>
                </a:lnTo>
                <a:lnTo>
                  <a:pt x="4670" y="241"/>
                </a:lnTo>
                <a:lnTo>
                  <a:pt x="4656" y="241"/>
                </a:lnTo>
                <a:lnTo>
                  <a:pt x="4656" y="241"/>
                </a:lnTo>
                <a:close/>
                <a:moveTo>
                  <a:pt x="4564" y="225"/>
                </a:moveTo>
                <a:lnTo>
                  <a:pt x="4564" y="225"/>
                </a:lnTo>
                <a:lnTo>
                  <a:pt x="4555" y="227"/>
                </a:lnTo>
                <a:lnTo>
                  <a:pt x="4547" y="230"/>
                </a:lnTo>
                <a:lnTo>
                  <a:pt x="4545" y="232"/>
                </a:lnTo>
                <a:lnTo>
                  <a:pt x="4543" y="232"/>
                </a:lnTo>
                <a:lnTo>
                  <a:pt x="4543" y="234"/>
                </a:lnTo>
                <a:lnTo>
                  <a:pt x="4540" y="234"/>
                </a:lnTo>
                <a:lnTo>
                  <a:pt x="4540" y="234"/>
                </a:lnTo>
                <a:lnTo>
                  <a:pt x="4540" y="234"/>
                </a:lnTo>
                <a:lnTo>
                  <a:pt x="4536" y="237"/>
                </a:lnTo>
                <a:lnTo>
                  <a:pt x="4533" y="239"/>
                </a:lnTo>
                <a:lnTo>
                  <a:pt x="4526" y="241"/>
                </a:lnTo>
                <a:lnTo>
                  <a:pt x="4519" y="246"/>
                </a:lnTo>
                <a:lnTo>
                  <a:pt x="4604" y="246"/>
                </a:lnTo>
                <a:lnTo>
                  <a:pt x="4604" y="246"/>
                </a:lnTo>
                <a:lnTo>
                  <a:pt x="4604" y="244"/>
                </a:lnTo>
                <a:lnTo>
                  <a:pt x="4606" y="244"/>
                </a:lnTo>
                <a:lnTo>
                  <a:pt x="4606" y="244"/>
                </a:lnTo>
                <a:lnTo>
                  <a:pt x="4609" y="244"/>
                </a:lnTo>
                <a:lnTo>
                  <a:pt x="4611" y="244"/>
                </a:lnTo>
                <a:lnTo>
                  <a:pt x="4611" y="244"/>
                </a:lnTo>
                <a:lnTo>
                  <a:pt x="4611" y="244"/>
                </a:lnTo>
                <a:lnTo>
                  <a:pt x="4611" y="244"/>
                </a:lnTo>
                <a:lnTo>
                  <a:pt x="4609" y="241"/>
                </a:lnTo>
                <a:lnTo>
                  <a:pt x="4604" y="239"/>
                </a:lnTo>
                <a:lnTo>
                  <a:pt x="4597" y="237"/>
                </a:lnTo>
                <a:lnTo>
                  <a:pt x="4578" y="230"/>
                </a:lnTo>
                <a:lnTo>
                  <a:pt x="4564" y="225"/>
                </a:lnTo>
                <a:lnTo>
                  <a:pt x="4564" y="225"/>
                </a:lnTo>
                <a:close/>
                <a:moveTo>
                  <a:pt x="3730" y="352"/>
                </a:moveTo>
                <a:lnTo>
                  <a:pt x="3730" y="352"/>
                </a:lnTo>
                <a:lnTo>
                  <a:pt x="3742" y="355"/>
                </a:lnTo>
                <a:lnTo>
                  <a:pt x="3756" y="362"/>
                </a:lnTo>
                <a:lnTo>
                  <a:pt x="3770" y="367"/>
                </a:lnTo>
                <a:lnTo>
                  <a:pt x="3780" y="371"/>
                </a:lnTo>
                <a:lnTo>
                  <a:pt x="3794" y="369"/>
                </a:lnTo>
                <a:lnTo>
                  <a:pt x="3803" y="362"/>
                </a:lnTo>
                <a:lnTo>
                  <a:pt x="3806" y="357"/>
                </a:lnTo>
                <a:lnTo>
                  <a:pt x="3808" y="352"/>
                </a:lnTo>
                <a:lnTo>
                  <a:pt x="3808" y="352"/>
                </a:lnTo>
                <a:lnTo>
                  <a:pt x="3730" y="352"/>
                </a:lnTo>
                <a:lnTo>
                  <a:pt x="3730" y="352"/>
                </a:lnTo>
                <a:close/>
                <a:moveTo>
                  <a:pt x="3714" y="331"/>
                </a:moveTo>
                <a:lnTo>
                  <a:pt x="3714" y="331"/>
                </a:lnTo>
                <a:lnTo>
                  <a:pt x="3714" y="334"/>
                </a:lnTo>
                <a:lnTo>
                  <a:pt x="3714" y="336"/>
                </a:lnTo>
                <a:lnTo>
                  <a:pt x="3711" y="341"/>
                </a:lnTo>
                <a:lnTo>
                  <a:pt x="3714" y="345"/>
                </a:lnTo>
                <a:lnTo>
                  <a:pt x="3714" y="345"/>
                </a:lnTo>
                <a:lnTo>
                  <a:pt x="3728" y="350"/>
                </a:lnTo>
                <a:lnTo>
                  <a:pt x="3730" y="352"/>
                </a:lnTo>
                <a:lnTo>
                  <a:pt x="3808" y="352"/>
                </a:lnTo>
                <a:lnTo>
                  <a:pt x="3806" y="345"/>
                </a:lnTo>
                <a:lnTo>
                  <a:pt x="3803" y="341"/>
                </a:lnTo>
                <a:lnTo>
                  <a:pt x="3801" y="336"/>
                </a:lnTo>
                <a:lnTo>
                  <a:pt x="3799" y="336"/>
                </a:lnTo>
                <a:lnTo>
                  <a:pt x="3794" y="334"/>
                </a:lnTo>
                <a:lnTo>
                  <a:pt x="3794" y="331"/>
                </a:lnTo>
                <a:lnTo>
                  <a:pt x="3714" y="331"/>
                </a:lnTo>
                <a:lnTo>
                  <a:pt x="3714" y="331"/>
                </a:lnTo>
                <a:close/>
                <a:moveTo>
                  <a:pt x="3740" y="312"/>
                </a:moveTo>
                <a:lnTo>
                  <a:pt x="3740" y="312"/>
                </a:lnTo>
                <a:lnTo>
                  <a:pt x="3735" y="315"/>
                </a:lnTo>
                <a:lnTo>
                  <a:pt x="3728" y="319"/>
                </a:lnTo>
                <a:lnTo>
                  <a:pt x="3721" y="322"/>
                </a:lnTo>
                <a:lnTo>
                  <a:pt x="3718" y="324"/>
                </a:lnTo>
                <a:lnTo>
                  <a:pt x="3716" y="329"/>
                </a:lnTo>
                <a:lnTo>
                  <a:pt x="3714" y="331"/>
                </a:lnTo>
                <a:lnTo>
                  <a:pt x="3794" y="331"/>
                </a:lnTo>
                <a:lnTo>
                  <a:pt x="3794" y="331"/>
                </a:lnTo>
                <a:lnTo>
                  <a:pt x="3792" y="326"/>
                </a:lnTo>
                <a:lnTo>
                  <a:pt x="3792" y="322"/>
                </a:lnTo>
                <a:lnTo>
                  <a:pt x="3794" y="319"/>
                </a:lnTo>
                <a:lnTo>
                  <a:pt x="3799" y="315"/>
                </a:lnTo>
                <a:lnTo>
                  <a:pt x="3801" y="312"/>
                </a:lnTo>
                <a:lnTo>
                  <a:pt x="3740" y="312"/>
                </a:lnTo>
                <a:lnTo>
                  <a:pt x="3740" y="312"/>
                </a:lnTo>
                <a:close/>
                <a:moveTo>
                  <a:pt x="3832" y="293"/>
                </a:moveTo>
                <a:lnTo>
                  <a:pt x="3832" y="293"/>
                </a:lnTo>
                <a:lnTo>
                  <a:pt x="3775" y="293"/>
                </a:lnTo>
                <a:lnTo>
                  <a:pt x="3766" y="298"/>
                </a:lnTo>
                <a:lnTo>
                  <a:pt x="3749" y="308"/>
                </a:lnTo>
                <a:lnTo>
                  <a:pt x="3740" y="312"/>
                </a:lnTo>
                <a:lnTo>
                  <a:pt x="3801" y="312"/>
                </a:lnTo>
                <a:lnTo>
                  <a:pt x="3803" y="308"/>
                </a:lnTo>
                <a:lnTo>
                  <a:pt x="3822" y="298"/>
                </a:lnTo>
                <a:lnTo>
                  <a:pt x="3832" y="293"/>
                </a:lnTo>
                <a:lnTo>
                  <a:pt x="3832" y="293"/>
                </a:lnTo>
                <a:close/>
                <a:moveTo>
                  <a:pt x="3969" y="274"/>
                </a:moveTo>
                <a:lnTo>
                  <a:pt x="3969" y="274"/>
                </a:lnTo>
                <a:lnTo>
                  <a:pt x="3801" y="274"/>
                </a:lnTo>
                <a:lnTo>
                  <a:pt x="3794" y="282"/>
                </a:lnTo>
                <a:lnTo>
                  <a:pt x="3780" y="291"/>
                </a:lnTo>
                <a:lnTo>
                  <a:pt x="3775" y="293"/>
                </a:lnTo>
                <a:lnTo>
                  <a:pt x="3832" y="293"/>
                </a:lnTo>
                <a:lnTo>
                  <a:pt x="3844" y="286"/>
                </a:lnTo>
                <a:lnTo>
                  <a:pt x="3865" y="282"/>
                </a:lnTo>
                <a:lnTo>
                  <a:pt x="3884" y="279"/>
                </a:lnTo>
                <a:lnTo>
                  <a:pt x="3907" y="279"/>
                </a:lnTo>
                <a:lnTo>
                  <a:pt x="3931" y="279"/>
                </a:lnTo>
                <a:lnTo>
                  <a:pt x="3947" y="282"/>
                </a:lnTo>
                <a:lnTo>
                  <a:pt x="3962" y="279"/>
                </a:lnTo>
                <a:lnTo>
                  <a:pt x="3969" y="274"/>
                </a:lnTo>
                <a:lnTo>
                  <a:pt x="3969" y="274"/>
                </a:lnTo>
                <a:close/>
                <a:moveTo>
                  <a:pt x="3990" y="253"/>
                </a:moveTo>
                <a:lnTo>
                  <a:pt x="3990" y="253"/>
                </a:lnTo>
                <a:lnTo>
                  <a:pt x="3862" y="253"/>
                </a:lnTo>
                <a:lnTo>
                  <a:pt x="3848" y="258"/>
                </a:lnTo>
                <a:lnTo>
                  <a:pt x="3829" y="260"/>
                </a:lnTo>
                <a:lnTo>
                  <a:pt x="3820" y="263"/>
                </a:lnTo>
                <a:lnTo>
                  <a:pt x="3810" y="265"/>
                </a:lnTo>
                <a:lnTo>
                  <a:pt x="3801" y="272"/>
                </a:lnTo>
                <a:lnTo>
                  <a:pt x="3801" y="274"/>
                </a:lnTo>
                <a:lnTo>
                  <a:pt x="3969" y="274"/>
                </a:lnTo>
                <a:lnTo>
                  <a:pt x="3976" y="270"/>
                </a:lnTo>
                <a:lnTo>
                  <a:pt x="3990" y="260"/>
                </a:lnTo>
                <a:lnTo>
                  <a:pt x="3990" y="253"/>
                </a:lnTo>
                <a:lnTo>
                  <a:pt x="3990" y="253"/>
                </a:lnTo>
                <a:close/>
                <a:moveTo>
                  <a:pt x="3983" y="234"/>
                </a:moveTo>
                <a:lnTo>
                  <a:pt x="3983" y="234"/>
                </a:lnTo>
                <a:lnTo>
                  <a:pt x="3973" y="237"/>
                </a:lnTo>
                <a:lnTo>
                  <a:pt x="3966" y="241"/>
                </a:lnTo>
                <a:lnTo>
                  <a:pt x="3959" y="248"/>
                </a:lnTo>
                <a:lnTo>
                  <a:pt x="3945" y="253"/>
                </a:lnTo>
                <a:lnTo>
                  <a:pt x="3931" y="253"/>
                </a:lnTo>
                <a:lnTo>
                  <a:pt x="3917" y="251"/>
                </a:lnTo>
                <a:lnTo>
                  <a:pt x="3910" y="248"/>
                </a:lnTo>
                <a:lnTo>
                  <a:pt x="3903" y="248"/>
                </a:lnTo>
                <a:lnTo>
                  <a:pt x="3886" y="251"/>
                </a:lnTo>
                <a:lnTo>
                  <a:pt x="3867" y="253"/>
                </a:lnTo>
                <a:lnTo>
                  <a:pt x="3862" y="253"/>
                </a:lnTo>
                <a:lnTo>
                  <a:pt x="3992" y="253"/>
                </a:lnTo>
                <a:lnTo>
                  <a:pt x="3997" y="248"/>
                </a:lnTo>
                <a:lnTo>
                  <a:pt x="3997" y="241"/>
                </a:lnTo>
                <a:lnTo>
                  <a:pt x="3992" y="237"/>
                </a:lnTo>
                <a:lnTo>
                  <a:pt x="3983" y="234"/>
                </a:lnTo>
                <a:lnTo>
                  <a:pt x="3983" y="234"/>
                </a:lnTo>
                <a:close/>
                <a:moveTo>
                  <a:pt x="5197" y="813"/>
                </a:moveTo>
                <a:lnTo>
                  <a:pt x="5197" y="813"/>
                </a:lnTo>
                <a:lnTo>
                  <a:pt x="5197" y="818"/>
                </a:lnTo>
                <a:lnTo>
                  <a:pt x="5199" y="823"/>
                </a:lnTo>
                <a:lnTo>
                  <a:pt x="5202" y="825"/>
                </a:lnTo>
                <a:lnTo>
                  <a:pt x="5206" y="830"/>
                </a:lnTo>
                <a:lnTo>
                  <a:pt x="5211" y="830"/>
                </a:lnTo>
                <a:lnTo>
                  <a:pt x="5216" y="832"/>
                </a:lnTo>
                <a:lnTo>
                  <a:pt x="5221" y="832"/>
                </a:lnTo>
                <a:lnTo>
                  <a:pt x="5221" y="825"/>
                </a:lnTo>
                <a:lnTo>
                  <a:pt x="5221" y="818"/>
                </a:lnTo>
                <a:lnTo>
                  <a:pt x="5221" y="813"/>
                </a:lnTo>
                <a:lnTo>
                  <a:pt x="5197" y="813"/>
                </a:lnTo>
                <a:lnTo>
                  <a:pt x="5197" y="813"/>
                </a:lnTo>
                <a:close/>
                <a:moveTo>
                  <a:pt x="5195" y="797"/>
                </a:moveTo>
                <a:lnTo>
                  <a:pt x="5195" y="797"/>
                </a:lnTo>
                <a:lnTo>
                  <a:pt x="5195" y="808"/>
                </a:lnTo>
                <a:lnTo>
                  <a:pt x="5195" y="813"/>
                </a:lnTo>
                <a:lnTo>
                  <a:pt x="5221" y="813"/>
                </a:lnTo>
                <a:lnTo>
                  <a:pt x="5218" y="806"/>
                </a:lnTo>
                <a:lnTo>
                  <a:pt x="5216" y="797"/>
                </a:lnTo>
                <a:lnTo>
                  <a:pt x="5216" y="797"/>
                </a:lnTo>
                <a:lnTo>
                  <a:pt x="5195" y="797"/>
                </a:lnTo>
                <a:lnTo>
                  <a:pt x="5195" y="797"/>
                </a:lnTo>
                <a:close/>
                <a:moveTo>
                  <a:pt x="5195" y="775"/>
                </a:moveTo>
                <a:lnTo>
                  <a:pt x="5195" y="775"/>
                </a:lnTo>
                <a:lnTo>
                  <a:pt x="5195" y="794"/>
                </a:lnTo>
                <a:lnTo>
                  <a:pt x="5195" y="797"/>
                </a:lnTo>
                <a:lnTo>
                  <a:pt x="5216" y="797"/>
                </a:lnTo>
                <a:lnTo>
                  <a:pt x="5214" y="789"/>
                </a:lnTo>
                <a:lnTo>
                  <a:pt x="5216" y="785"/>
                </a:lnTo>
                <a:lnTo>
                  <a:pt x="5218" y="782"/>
                </a:lnTo>
                <a:lnTo>
                  <a:pt x="5221" y="778"/>
                </a:lnTo>
                <a:lnTo>
                  <a:pt x="5223" y="775"/>
                </a:lnTo>
                <a:lnTo>
                  <a:pt x="5195" y="775"/>
                </a:lnTo>
                <a:lnTo>
                  <a:pt x="5195" y="775"/>
                </a:lnTo>
                <a:close/>
                <a:moveTo>
                  <a:pt x="5195" y="756"/>
                </a:moveTo>
                <a:lnTo>
                  <a:pt x="5195" y="756"/>
                </a:lnTo>
                <a:lnTo>
                  <a:pt x="5195" y="759"/>
                </a:lnTo>
                <a:lnTo>
                  <a:pt x="5195" y="775"/>
                </a:lnTo>
                <a:lnTo>
                  <a:pt x="5195" y="775"/>
                </a:lnTo>
                <a:lnTo>
                  <a:pt x="5225" y="775"/>
                </a:lnTo>
                <a:lnTo>
                  <a:pt x="5228" y="773"/>
                </a:lnTo>
                <a:lnTo>
                  <a:pt x="5230" y="771"/>
                </a:lnTo>
                <a:lnTo>
                  <a:pt x="5232" y="766"/>
                </a:lnTo>
                <a:lnTo>
                  <a:pt x="5232" y="756"/>
                </a:lnTo>
                <a:lnTo>
                  <a:pt x="5195" y="756"/>
                </a:lnTo>
                <a:lnTo>
                  <a:pt x="5195" y="756"/>
                </a:lnTo>
                <a:close/>
                <a:moveTo>
                  <a:pt x="5195" y="737"/>
                </a:moveTo>
                <a:lnTo>
                  <a:pt x="5195" y="737"/>
                </a:lnTo>
                <a:lnTo>
                  <a:pt x="5195" y="742"/>
                </a:lnTo>
                <a:lnTo>
                  <a:pt x="5195" y="756"/>
                </a:lnTo>
                <a:lnTo>
                  <a:pt x="5232" y="756"/>
                </a:lnTo>
                <a:lnTo>
                  <a:pt x="5232" y="754"/>
                </a:lnTo>
                <a:lnTo>
                  <a:pt x="5230" y="742"/>
                </a:lnTo>
                <a:lnTo>
                  <a:pt x="5228" y="737"/>
                </a:lnTo>
                <a:lnTo>
                  <a:pt x="5195" y="737"/>
                </a:lnTo>
                <a:lnTo>
                  <a:pt x="5195" y="737"/>
                </a:lnTo>
                <a:close/>
                <a:moveTo>
                  <a:pt x="5192" y="721"/>
                </a:moveTo>
                <a:lnTo>
                  <a:pt x="5192" y="721"/>
                </a:lnTo>
                <a:lnTo>
                  <a:pt x="5192" y="723"/>
                </a:lnTo>
                <a:lnTo>
                  <a:pt x="5195" y="737"/>
                </a:lnTo>
                <a:lnTo>
                  <a:pt x="5228" y="737"/>
                </a:lnTo>
                <a:lnTo>
                  <a:pt x="5223" y="733"/>
                </a:lnTo>
                <a:lnTo>
                  <a:pt x="5221" y="726"/>
                </a:lnTo>
                <a:lnTo>
                  <a:pt x="5216" y="721"/>
                </a:lnTo>
                <a:lnTo>
                  <a:pt x="5214" y="721"/>
                </a:lnTo>
                <a:lnTo>
                  <a:pt x="5192" y="721"/>
                </a:lnTo>
                <a:lnTo>
                  <a:pt x="5192" y="721"/>
                </a:lnTo>
                <a:close/>
                <a:moveTo>
                  <a:pt x="5185" y="702"/>
                </a:moveTo>
                <a:lnTo>
                  <a:pt x="5185" y="702"/>
                </a:lnTo>
                <a:lnTo>
                  <a:pt x="5188" y="704"/>
                </a:lnTo>
                <a:lnTo>
                  <a:pt x="5192" y="721"/>
                </a:lnTo>
                <a:lnTo>
                  <a:pt x="5216" y="721"/>
                </a:lnTo>
                <a:lnTo>
                  <a:pt x="5214" y="719"/>
                </a:lnTo>
                <a:lnTo>
                  <a:pt x="5211" y="716"/>
                </a:lnTo>
                <a:lnTo>
                  <a:pt x="5211" y="714"/>
                </a:lnTo>
                <a:lnTo>
                  <a:pt x="5214" y="712"/>
                </a:lnTo>
                <a:lnTo>
                  <a:pt x="5216" y="712"/>
                </a:lnTo>
                <a:lnTo>
                  <a:pt x="5218" y="709"/>
                </a:lnTo>
                <a:lnTo>
                  <a:pt x="5221" y="704"/>
                </a:lnTo>
                <a:lnTo>
                  <a:pt x="5223" y="702"/>
                </a:lnTo>
                <a:lnTo>
                  <a:pt x="5185" y="702"/>
                </a:lnTo>
                <a:lnTo>
                  <a:pt x="5185" y="702"/>
                </a:lnTo>
                <a:close/>
                <a:moveTo>
                  <a:pt x="5214" y="683"/>
                </a:moveTo>
                <a:lnTo>
                  <a:pt x="5214" y="683"/>
                </a:lnTo>
                <a:lnTo>
                  <a:pt x="5209" y="683"/>
                </a:lnTo>
                <a:lnTo>
                  <a:pt x="5206" y="683"/>
                </a:lnTo>
                <a:lnTo>
                  <a:pt x="5202" y="686"/>
                </a:lnTo>
                <a:lnTo>
                  <a:pt x="5199" y="686"/>
                </a:lnTo>
                <a:lnTo>
                  <a:pt x="5195" y="686"/>
                </a:lnTo>
                <a:lnTo>
                  <a:pt x="5192" y="686"/>
                </a:lnTo>
                <a:lnTo>
                  <a:pt x="5188" y="688"/>
                </a:lnTo>
                <a:lnTo>
                  <a:pt x="5188" y="688"/>
                </a:lnTo>
                <a:lnTo>
                  <a:pt x="5185" y="693"/>
                </a:lnTo>
                <a:lnTo>
                  <a:pt x="5185" y="697"/>
                </a:lnTo>
                <a:lnTo>
                  <a:pt x="5185" y="702"/>
                </a:lnTo>
                <a:lnTo>
                  <a:pt x="5223" y="702"/>
                </a:lnTo>
                <a:lnTo>
                  <a:pt x="5223" y="700"/>
                </a:lnTo>
                <a:lnTo>
                  <a:pt x="5223" y="697"/>
                </a:lnTo>
                <a:lnTo>
                  <a:pt x="5221" y="695"/>
                </a:lnTo>
                <a:lnTo>
                  <a:pt x="5221" y="695"/>
                </a:lnTo>
                <a:lnTo>
                  <a:pt x="5218" y="693"/>
                </a:lnTo>
                <a:lnTo>
                  <a:pt x="5218" y="688"/>
                </a:lnTo>
                <a:lnTo>
                  <a:pt x="5216" y="686"/>
                </a:lnTo>
                <a:lnTo>
                  <a:pt x="5216" y="683"/>
                </a:lnTo>
                <a:lnTo>
                  <a:pt x="5214" y="683"/>
                </a:lnTo>
                <a:lnTo>
                  <a:pt x="5214" y="683"/>
                </a:lnTo>
                <a:close/>
                <a:moveTo>
                  <a:pt x="5159" y="886"/>
                </a:moveTo>
                <a:lnTo>
                  <a:pt x="5159" y="886"/>
                </a:lnTo>
                <a:lnTo>
                  <a:pt x="5154" y="889"/>
                </a:lnTo>
                <a:lnTo>
                  <a:pt x="5152" y="891"/>
                </a:lnTo>
                <a:lnTo>
                  <a:pt x="5152" y="896"/>
                </a:lnTo>
                <a:lnTo>
                  <a:pt x="5154" y="900"/>
                </a:lnTo>
                <a:lnTo>
                  <a:pt x="5169" y="905"/>
                </a:lnTo>
                <a:lnTo>
                  <a:pt x="5183" y="905"/>
                </a:lnTo>
                <a:lnTo>
                  <a:pt x="5202" y="900"/>
                </a:lnTo>
                <a:lnTo>
                  <a:pt x="5214" y="900"/>
                </a:lnTo>
                <a:lnTo>
                  <a:pt x="5225" y="896"/>
                </a:lnTo>
                <a:lnTo>
                  <a:pt x="5235" y="893"/>
                </a:lnTo>
                <a:lnTo>
                  <a:pt x="5237" y="893"/>
                </a:lnTo>
                <a:lnTo>
                  <a:pt x="5237" y="893"/>
                </a:lnTo>
                <a:lnTo>
                  <a:pt x="5242" y="893"/>
                </a:lnTo>
                <a:lnTo>
                  <a:pt x="5244" y="893"/>
                </a:lnTo>
                <a:lnTo>
                  <a:pt x="5247" y="891"/>
                </a:lnTo>
                <a:lnTo>
                  <a:pt x="5251" y="891"/>
                </a:lnTo>
                <a:lnTo>
                  <a:pt x="5256" y="889"/>
                </a:lnTo>
                <a:lnTo>
                  <a:pt x="5258" y="889"/>
                </a:lnTo>
                <a:lnTo>
                  <a:pt x="5261" y="886"/>
                </a:lnTo>
                <a:lnTo>
                  <a:pt x="5159" y="886"/>
                </a:lnTo>
                <a:lnTo>
                  <a:pt x="5159" y="886"/>
                </a:lnTo>
                <a:close/>
                <a:moveTo>
                  <a:pt x="5183" y="867"/>
                </a:moveTo>
                <a:lnTo>
                  <a:pt x="5183" y="867"/>
                </a:lnTo>
                <a:lnTo>
                  <a:pt x="5183" y="870"/>
                </a:lnTo>
                <a:lnTo>
                  <a:pt x="5183" y="872"/>
                </a:lnTo>
                <a:lnTo>
                  <a:pt x="5183" y="872"/>
                </a:lnTo>
                <a:lnTo>
                  <a:pt x="5178" y="874"/>
                </a:lnTo>
                <a:lnTo>
                  <a:pt x="5176" y="877"/>
                </a:lnTo>
                <a:lnTo>
                  <a:pt x="5169" y="879"/>
                </a:lnTo>
                <a:lnTo>
                  <a:pt x="5164" y="884"/>
                </a:lnTo>
                <a:lnTo>
                  <a:pt x="5162" y="886"/>
                </a:lnTo>
                <a:lnTo>
                  <a:pt x="5159" y="886"/>
                </a:lnTo>
                <a:lnTo>
                  <a:pt x="5261" y="886"/>
                </a:lnTo>
                <a:lnTo>
                  <a:pt x="5261" y="886"/>
                </a:lnTo>
                <a:lnTo>
                  <a:pt x="5263" y="884"/>
                </a:lnTo>
                <a:lnTo>
                  <a:pt x="5263" y="877"/>
                </a:lnTo>
                <a:lnTo>
                  <a:pt x="5258" y="872"/>
                </a:lnTo>
                <a:lnTo>
                  <a:pt x="5251" y="867"/>
                </a:lnTo>
                <a:lnTo>
                  <a:pt x="5183" y="867"/>
                </a:lnTo>
                <a:lnTo>
                  <a:pt x="5183" y="867"/>
                </a:lnTo>
                <a:close/>
                <a:moveTo>
                  <a:pt x="5202" y="846"/>
                </a:moveTo>
                <a:lnTo>
                  <a:pt x="5202" y="846"/>
                </a:lnTo>
                <a:lnTo>
                  <a:pt x="5197" y="846"/>
                </a:lnTo>
                <a:lnTo>
                  <a:pt x="5192" y="851"/>
                </a:lnTo>
                <a:lnTo>
                  <a:pt x="5188" y="856"/>
                </a:lnTo>
                <a:lnTo>
                  <a:pt x="5185" y="858"/>
                </a:lnTo>
                <a:lnTo>
                  <a:pt x="5183" y="865"/>
                </a:lnTo>
                <a:lnTo>
                  <a:pt x="5183" y="867"/>
                </a:lnTo>
                <a:lnTo>
                  <a:pt x="5251" y="867"/>
                </a:lnTo>
                <a:lnTo>
                  <a:pt x="5249" y="865"/>
                </a:lnTo>
                <a:lnTo>
                  <a:pt x="5237" y="863"/>
                </a:lnTo>
                <a:lnTo>
                  <a:pt x="5228" y="860"/>
                </a:lnTo>
                <a:lnTo>
                  <a:pt x="5223" y="863"/>
                </a:lnTo>
                <a:lnTo>
                  <a:pt x="5221" y="860"/>
                </a:lnTo>
                <a:lnTo>
                  <a:pt x="5216" y="858"/>
                </a:lnTo>
                <a:lnTo>
                  <a:pt x="5214" y="858"/>
                </a:lnTo>
                <a:lnTo>
                  <a:pt x="5211" y="853"/>
                </a:lnTo>
                <a:lnTo>
                  <a:pt x="5204" y="849"/>
                </a:lnTo>
                <a:lnTo>
                  <a:pt x="5202" y="846"/>
                </a:lnTo>
                <a:lnTo>
                  <a:pt x="5202" y="846"/>
                </a:lnTo>
                <a:close/>
                <a:moveTo>
                  <a:pt x="5010" y="1106"/>
                </a:moveTo>
                <a:lnTo>
                  <a:pt x="5010" y="1108"/>
                </a:lnTo>
                <a:lnTo>
                  <a:pt x="5010" y="1108"/>
                </a:lnTo>
                <a:lnTo>
                  <a:pt x="5010" y="1106"/>
                </a:lnTo>
                <a:lnTo>
                  <a:pt x="5010" y="1106"/>
                </a:lnTo>
                <a:lnTo>
                  <a:pt x="5010" y="1106"/>
                </a:lnTo>
                <a:close/>
                <a:moveTo>
                  <a:pt x="4994" y="1089"/>
                </a:moveTo>
                <a:lnTo>
                  <a:pt x="4994" y="1089"/>
                </a:lnTo>
                <a:lnTo>
                  <a:pt x="4994" y="1089"/>
                </a:lnTo>
                <a:lnTo>
                  <a:pt x="5003" y="1101"/>
                </a:lnTo>
                <a:lnTo>
                  <a:pt x="5010" y="1106"/>
                </a:lnTo>
                <a:lnTo>
                  <a:pt x="5010" y="1106"/>
                </a:lnTo>
                <a:lnTo>
                  <a:pt x="5013" y="1106"/>
                </a:lnTo>
                <a:lnTo>
                  <a:pt x="5020" y="1106"/>
                </a:lnTo>
                <a:lnTo>
                  <a:pt x="5022" y="1101"/>
                </a:lnTo>
                <a:lnTo>
                  <a:pt x="5025" y="1097"/>
                </a:lnTo>
                <a:lnTo>
                  <a:pt x="5027" y="1089"/>
                </a:lnTo>
                <a:lnTo>
                  <a:pt x="5027" y="1089"/>
                </a:lnTo>
                <a:lnTo>
                  <a:pt x="4994" y="1089"/>
                </a:lnTo>
                <a:lnTo>
                  <a:pt x="4994" y="1089"/>
                </a:lnTo>
                <a:close/>
                <a:moveTo>
                  <a:pt x="5072" y="1068"/>
                </a:moveTo>
                <a:lnTo>
                  <a:pt x="5072" y="1068"/>
                </a:lnTo>
                <a:lnTo>
                  <a:pt x="4987" y="1068"/>
                </a:lnTo>
                <a:lnTo>
                  <a:pt x="4987" y="1071"/>
                </a:lnTo>
                <a:lnTo>
                  <a:pt x="4991" y="1089"/>
                </a:lnTo>
                <a:lnTo>
                  <a:pt x="5027" y="1089"/>
                </a:lnTo>
                <a:lnTo>
                  <a:pt x="5029" y="1085"/>
                </a:lnTo>
                <a:lnTo>
                  <a:pt x="5032" y="1075"/>
                </a:lnTo>
                <a:lnTo>
                  <a:pt x="5036" y="1075"/>
                </a:lnTo>
                <a:lnTo>
                  <a:pt x="5043" y="1078"/>
                </a:lnTo>
                <a:lnTo>
                  <a:pt x="5051" y="1080"/>
                </a:lnTo>
                <a:lnTo>
                  <a:pt x="5058" y="1082"/>
                </a:lnTo>
                <a:lnTo>
                  <a:pt x="5062" y="1080"/>
                </a:lnTo>
                <a:lnTo>
                  <a:pt x="5067" y="1075"/>
                </a:lnTo>
                <a:lnTo>
                  <a:pt x="5072" y="1071"/>
                </a:lnTo>
                <a:lnTo>
                  <a:pt x="5072" y="1068"/>
                </a:lnTo>
                <a:lnTo>
                  <a:pt x="5072" y="1068"/>
                </a:lnTo>
                <a:close/>
                <a:moveTo>
                  <a:pt x="5100" y="1068"/>
                </a:moveTo>
                <a:lnTo>
                  <a:pt x="5100" y="1068"/>
                </a:lnTo>
                <a:lnTo>
                  <a:pt x="5091" y="1068"/>
                </a:lnTo>
                <a:lnTo>
                  <a:pt x="5095" y="1068"/>
                </a:lnTo>
                <a:lnTo>
                  <a:pt x="5100" y="1068"/>
                </a:lnTo>
                <a:lnTo>
                  <a:pt x="5100" y="1068"/>
                </a:lnTo>
                <a:close/>
                <a:moveTo>
                  <a:pt x="5121" y="1047"/>
                </a:moveTo>
                <a:lnTo>
                  <a:pt x="5121" y="1047"/>
                </a:lnTo>
                <a:lnTo>
                  <a:pt x="5013" y="1047"/>
                </a:lnTo>
                <a:lnTo>
                  <a:pt x="5010" y="1049"/>
                </a:lnTo>
                <a:lnTo>
                  <a:pt x="5006" y="1052"/>
                </a:lnTo>
                <a:lnTo>
                  <a:pt x="5003" y="1052"/>
                </a:lnTo>
                <a:lnTo>
                  <a:pt x="4999" y="1054"/>
                </a:lnTo>
                <a:lnTo>
                  <a:pt x="4996" y="1054"/>
                </a:lnTo>
                <a:lnTo>
                  <a:pt x="4991" y="1056"/>
                </a:lnTo>
                <a:lnTo>
                  <a:pt x="4989" y="1056"/>
                </a:lnTo>
                <a:lnTo>
                  <a:pt x="4987" y="1059"/>
                </a:lnTo>
                <a:lnTo>
                  <a:pt x="4987" y="1063"/>
                </a:lnTo>
                <a:lnTo>
                  <a:pt x="4987" y="1063"/>
                </a:lnTo>
                <a:lnTo>
                  <a:pt x="4987" y="1068"/>
                </a:lnTo>
                <a:lnTo>
                  <a:pt x="5072" y="1068"/>
                </a:lnTo>
                <a:lnTo>
                  <a:pt x="5077" y="1063"/>
                </a:lnTo>
                <a:lnTo>
                  <a:pt x="5077" y="1056"/>
                </a:lnTo>
                <a:lnTo>
                  <a:pt x="5079" y="1054"/>
                </a:lnTo>
                <a:lnTo>
                  <a:pt x="5079" y="1052"/>
                </a:lnTo>
                <a:lnTo>
                  <a:pt x="5079" y="1054"/>
                </a:lnTo>
                <a:lnTo>
                  <a:pt x="5079" y="1056"/>
                </a:lnTo>
                <a:lnTo>
                  <a:pt x="5079" y="1059"/>
                </a:lnTo>
                <a:lnTo>
                  <a:pt x="5081" y="1061"/>
                </a:lnTo>
                <a:lnTo>
                  <a:pt x="5084" y="1066"/>
                </a:lnTo>
                <a:lnTo>
                  <a:pt x="5088" y="1068"/>
                </a:lnTo>
                <a:lnTo>
                  <a:pt x="5091" y="1068"/>
                </a:lnTo>
                <a:lnTo>
                  <a:pt x="5100" y="1068"/>
                </a:lnTo>
                <a:lnTo>
                  <a:pt x="5100" y="1068"/>
                </a:lnTo>
                <a:lnTo>
                  <a:pt x="5105" y="1066"/>
                </a:lnTo>
                <a:lnTo>
                  <a:pt x="5107" y="1063"/>
                </a:lnTo>
                <a:lnTo>
                  <a:pt x="5110" y="1059"/>
                </a:lnTo>
                <a:lnTo>
                  <a:pt x="5110" y="1056"/>
                </a:lnTo>
                <a:lnTo>
                  <a:pt x="5110" y="1054"/>
                </a:lnTo>
                <a:lnTo>
                  <a:pt x="5117" y="1049"/>
                </a:lnTo>
                <a:lnTo>
                  <a:pt x="5121" y="1047"/>
                </a:lnTo>
                <a:lnTo>
                  <a:pt x="5121" y="1047"/>
                </a:lnTo>
                <a:close/>
                <a:moveTo>
                  <a:pt x="5162" y="1026"/>
                </a:moveTo>
                <a:lnTo>
                  <a:pt x="5162" y="1026"/>
                </a:lnTo>
                <a:lnTo>
                  <a:pt x="5081" y="1026"/>
                </a:lnTo>
                <a:lnTo>
                  <a:pt x="5079" y="1028"/>
                </a:lnTo>
                <a:lnTo>
                  <a:pt x="5077" y="1026"/>
                </a:lnTo>
                <a:lnTo>
                  <a:pt x="5032" y="1026"/>
                </a:lnTo>
                <a:lnTo>
                  <a:pt x="5029" y="1030"/>
                </a:lnTo>
                <a:lnTo>
                  <a:pt x="5022" y="1037"/>
                </a:lnTo>
                <a:lnTo>
                  <a:pt x="5017" y="1042"/>
                </a:lnTo>
                <a:lnTo>
                  <a:pt x="5013" y="1047"/>
                </a:lnTo>
                <a:lnTo>
                  <a:pt x="5121" y="1047"/>
                </a:lnTo>
                <a:lnTo>
                  <a:pt x="5126" y="1045"/>
                </a:lnTo>
                <a:lnTo>
                  <a:pt x="5138" y="1040"/>
                </a:lnTo>
                <a:lnTo>
                  <a:pt x="5147" y="1037"/>
                </a:lnTo>
                <a:lnTo>
                  <a:pt x="5152" y="1033"/>
                </a:lnTo>
                <a:lnTo>
                  <a:pt x="5162" y="1026"/>
                </a:lnTo>
                <a:lnTo>
                  <a:pt x="5162" y="1026"/>
                </a:lnTo>
                <a:close/>
                <a:moveTo>
                  <a:pt x="5041" y="1023"/>
                </a:moveTo>
                <a:lnTo>
                  <a:pt x="5041" y="1023"/>
                </a:lnTo>
                <a:lnTo>
                  <a:pt x="5034" y="1023"/>
                </a:lnTo>
                <a:lnTo>
                  <a:pt x="5032" y="1026"/>
                </a:lnTo>
                <a:lnTo>
                  <a:pt x="5077" y="1026"/>
                </a:lnTo>
                <a:lnTo>
                  <a:pt x="5067" y="1026"/>
                </a:lnTo>
                <a:lnTo>
                  <a:pt x="5053" y="1023"/>
                </a:lnTo>
                <a:lnTo>
                  <a:pt x="5041" y="1023"/>
                </a:lnTo>
                <a:lnTo>
                  <a:pt x="5041" y="1023"/>
                </a:lnTo>
                <a:close/>
                <a:moveTo>
                  <a:pt x="5178" y="1009"/>
                </a:moveTo>
                <a:lnTo>
                  <a:pt x="5178" y="1009"/>
                </a:lnTo>
                <a:lnTo>
                  <a:pt x="5117" y="1009"/>
                </a:lnTo>
                <a:lnTo>
                  <a:pt x="5110" y="1009"/>
                </a:lnTo>
                <a:lnTo>
                  <a:pt x="5095" y="1016"/>
                </a:lnTo>
                <a:lnTo>
                  <a:pt x="5088" y="1023"/>
                </a:lnTo>
                <a:lnTo>
                  <a:pt x="5081" y="1026"/>
                </a:lnTo>
                <a:lnTo>
                  <a:pt x="5162" y="1026"/>
                </a:lnTo>
                <a:lnTo>
                  <a:pt x="5164" y="1026"/>
                </a:lnTo>
                <a:lnTo>
                  <a:pt x="5173" y="1023"/>
                </a:lnTo>
                <a:lnTo>
                  <a:pt x="5176" y="1016"/>
                </a:lnTo>
                <a:lnTo>
                  <a:pt x="5178" y="1009"/>
                </a:lnTo>
                <a:lnTo>
                  <a:pt x="5178" y="1009"/>
                </a:lnTo>
                <a:close/>
                <a:moveTo>
                  <a:pt x="5178" y="988"/>
                </a:moveTo>
                <a:lnTo>
                  <a:pt x="5178" y="988"/>
                </a:lnTo>
                <a:lnTo>
                  <a:pt x="5140" y="988"/>
                </a:lnTo>
                <a:lnTo>
                  <a:pt x="5138" y="997"/>
                </a:lnTo>
                <a:lnTo>
                  <a:pt x="5131" y="1002"/>
                </a:lnTo>
                <a:lnTo>
                  <a:pt x="5124" y="1004"/>
                </a:lnTo>
                <a:lnTo>
                  <a:pt x="5117" y="1009"/>
                </a:lnTo>
                <a:lnTo>
                  <a:pt x="5178" y="1009"/>
                </a:lnTo>
                <a:lnTo>
                  <a:pt x="5178" y="1009"/>
                </a:lnTo>
                <a:lnTo>
                  <a:pt x="5178" y="993"/>
                </a:lnTo>
                <a:lnTo>
                  <a:pt x="5178" y="988"/>
                </a:lnTo>
                <a:lnTo>
                  <a:pt x="5178" y="988"/>
                </a:lnTo>
                <a:close/>
                <a:moveTo>
                  <a:pt x="5150" y="969"/>
                </a:moveTo>
                <a:lnTo>
                  <a:pt x="5150" y="969"/>
                </a:lnTo>
                <a:lnTo>
                  <a:pt x="5143" y="983"/>
                </a:lnTo>
                <a:lnTo>
                  <a:pt x="5140" y="988"/>
                </a:lnTo>
                <a:lnTo>
                  <a:pt x="5178" y="988"/>
                </a:lnTo>
                <a:lnTo>
                  <a:pt x="5180" y="978"/>
                </a:lnTo>
                <a:lnTo>
                  <a:pt x="5183" y="971"/>
                </a:lnTo>
                <a:lnTo>
                  <a:pt x="5185" y="971"/>
                </a:lnTo>
                <a:lnTo>
                  <a:pt x="5188" y="969"/>
                </a:lnTo>
                <a:lnTo>
                  <a:pt x="5188" y="969"/>
                </a:lnTo>
                <a:lnTo>
                  <a:pt x="5150" y="969"/>
                </a:lnTo>
                <a:lnTo>
                  <a:pt x="5150" y="969"/>
                </a:lnTo>
                <a:close/>
                <a:moveTo>
                  <a:pt x="5154" y="948"/>
                </a:moveTo>
                <a:lnTo>
                  <a:pt x="5154" y="948"/>
                </a:lnTo>
                <a:lnTo>
                  <a:pt x="5154" y="950"/>
                </a:lnTo>
                <a:lnTo>
                  <a:pt x="5152" y="967"/>
                </a:lnTo>
                <a:lnTo>
                  <a:pt x="5150" y="969"/>
                </a:lnTo>
                <a:lnTo>
                  <a:pt x="5188" y="969"/>
                </a:lnTo>
                <a:lnTo>
                  <a:pt x="5190" y="969"/>
                </a:lnTo>
                <a:lnTo>
                  <a:pt x="5192" y="967"/>
                </a:lnTo>
                <a:lnTo>
                  <a:pt x="5195" y="964"/>
                </a:lnTo>
                <a:lnTo>
                  <a:pt x="5195" y="962"/>
                </a:lnTo>
                <a:lnTo>
                  <a:pt x="5195" y="957"/>
                </a:lnTo>
                <a:lnTo>
                  <a:pt x="5192" y="952"/>
                </a:lnTo>
                <a:lnTo>
                  <a:pt x="5190" y="948"/>
                </a:lnTo>
                <a:lnTo>
                  <a:pt x="5154" y="948"/>
                </a:lnTo>
                <a:lnTo>
                  <a:pt x="5154" y="948"/>
                </a:lnTo>
                <a:close/>
                <a:moveTo>
                  <a:pt x="5157" y="929"/>
                </a:moveTo>
                <a:lnTo>
                  <a:pt x="5157" y="929"/>
                </a:lnTo>
                <a:lnTo>
                  <a:pt x="5157" y="934"/>
                </a:lnTo>
                <a:lnTo>
                  <a:pt x="5154" y="948"/>
                </a:lnTo>
                <a:lnTo>
                  <a:pt x="5190" y="948"/>
                </a:lnTo>
                <a:lnTo>
                  <a:pt x="5188" y="945"/>
                </a:lnTo>
                <a:lnTo>
                  <a:pt x="5183" y="931"/>
                </a:lnTo>
                <a:lnTo>
                  <a:pt x="5180" y="929"/>
                </a:lnTo>
                <a:lnTo>
                  <a:pt x="5157" y="929"/>
                </a:lnTo>
                <a:lnTo>
                  <a:pt x="5157" y="929"/>
                </a:lnTo>
                <a:close/>
                <a:moveTo>
                  <a:pt x="5171" y="908"/>
                </a:moveTo>
                <a:lnTo>
                  <a:pt x="5171" y="908"/>
                </a:lnTo>
                <a:lnTo>
                  <a:pt x="5164" y="910"/>
                </a:lnTo>
                <a:lnTo>
                  <a:pt x="5159" y="922"/>
                </a:lnTo>
                <a:lnTo>
                  <a:pt x="5157" y="929"/>
                </a:lnTo>
                <a:lnTo>
                  <a:pt x="5180" y="929"/>
                </a:lnTo>
                <a:lnTo>
                  <a:pt x="5180" y="922"/>
                </a:lnTo>
                <a:lnTo>
                  <a:pt x="5176" y="912"/>
                </a:lnTo>
                <a:lnTo>
                  <a:pt x="5171" y="908"/>
                </a:lnTo>
                <a:lnTo>
                  <a:pt x="5171" y="908"/>
                </a:lnTo>
                <a:close/>
                <a:moveTo>
                  <a:pt x="4836" y="1264"/>
                </a:moveTo>
                <a:lnTo>
                  <a:pt x="4836" y="1264"/>
                </a:lnTo>
                <a:lnTo>
                  <a:pt x="4836" y="1269"/>
                </a:lnTo>
                <a:lnTo>
                  <a:pt x="4836" y="1278"/>
                </a:lnTo>
                <a:lnTo>
                  <a:pt x="4843" y="1281"/>
                </a:lnTo>
                <a:lnTo>
                  <a:pt x="4850" y="1278"/>
                </a:lnTo>
                <a:lnTo>
                  <a:pt x="4857" y="1269"/>
                </a:lnTo>
                <a:lnTo>
                  <a:pt x="4859" y="1264"/>
                </a:lnTo>
                <a:lnTo>
                  <a:pt x="4836" y="1264"/>
                </a:lnTo>
                <a:lnTo>
                  <a:pt x="4836" y="1264"/>
                </a:lnTo>
                <a:close/>
                <a:moveTo>
                  <a:pt x="4843" y="1245"/>
                </a:moveTo>
                <a:lnTo>
                  <a:pt x="4843" y="1245"/>
                </a:lnTo>
                <a:lnTo>
                  <a:pt x="4836" y="1255"/>
                </a:lnTo>
                <a:lnTo>
                  <a:pt x="4836" y="1264"/>
                </a:lnTo>
                <a:lnTo>
                  <a:pt x="4859" y="1264"/>
                </a:lnTo>
                <a:lnTo>
                  <a:pt x="4862" y="1260"/>
                </a:lnTo>
                <a:lnTo>
                  <a:pt x="4864" y="1248"/>
                </a:lnTo>
                <a:lnTo>
                  <a:pt x="4864" y="1245"/>
                </a:lnTo>
                <a:lnTo>
                  <a:pt x="4843" y="1245"/>
                </a:lnTo>
                <a:lnTo>
                  <a:pt x="4843" y="1245"/>
                </a:lnTo>
                <a:close/>
                <a:moveTo>
                  <a:pt x="4859" y="1229"/>
                </a:moveTo>
                <a:lnTo>
                  <a:pt x="4859" y="1229"/>
                </a:lnTo>
                <a:lnTo>
                  <a:pt x="4847" y="1234"/>
                </a:lnTo>
                <a:lnTo>
                  <a:pt x="4840" y="1245"/>
                </a:lnTo>
                <a:lnTo>
                  <a:pt x="4840" y="1245"/>
                </a:lnTo>
                <a:lnTo>
                  <a:pt x="4864" y="1245"/>
                </a:lnTo>
                <a:lnTo>
                  <a:pt x="4864" y="1238"/>
                </a:lnTo>
                <a:lnTo>
                  <a:pt x="4864" y="1238"/>
                </a:lnTo>
                <a:lnTo>
                  <a:pt x="4864" y="1229"/>
                </a:lnTo>
                <a:lnTo>
                  <a:pt x="4859" y="1229"/>
                </a:lnTo>
                <a:lnTo>
                  <a:pt x="4859" y="1229"/>
                </a:lnTo>
                <a:close/>
                <a:moveTo>
                  <a:pt x="5764" y="2471"/>
                </a:moveTo>
                <a:lnTo>
                  <a:pt x="5764" y="2471"/>
                </a:lnTo>
                <a:lnTo>
                  <a:pt x="5740" y="2471"/>
                </a:lnTo>
                <a:lnTo>
                  <a:pt x="5740" y="2474"/>
                </a:lnTo>
                <a:lnTo>
                  <a:pt x="5738" y="2474"/>
                </a:lnTo>
                <a:lnTo>
                  <a:pt x="5738" y="2478"/>
                </a:lnTo>
                <a:lnTo>
                  <a:pt x="5738" y="2483"/>
                </a:lnTo>
                <a:lnTo>
                  <a:pt x="5738" y="2486"/>
                </a:lnTo>
                <a:lnTo>
                  <a:pt x="5738" y="2490"/>
                </a:lnTo>
                <a:lnTo>
                  <a:pt x="5743" y="2490"/>
                </a:lnTo>
                <a:lnTo>
                  <a:pt x="5747" y="2490"/>
                </a:lnTo>
                <a:lnTo>
                  <a:pt x="5750" y="2490"/>
                </a:lnTo>
                <a:lnTo>
                  <a:pt x="5754" y="2486"/>
                </a:lnTo>
                <a:lnTo>
                  <a:pt x="5757" y="2481"/>
                </a:lnTo>
                <a:lnTo>
                  <a:pt x="5759" y="2476"/>
                </a:lnTo>
                <a:lnTo>
                  <a:pt x="5762" y="2474"/>
                </a:lnTo>
                <a:lnTo>
                  <a:pt x="5764" y="2471"/>
                </a:lnTo>
                <a:lnTo>
                  <a:pt x="5764" y="2471"/>
                </a:lnTo>
                <a:close/>
                <a:moveTo>
                  <a:pt x="5714" y="2450"/>
                </a:moveTo>
                <a:lnTo>
                  <a:pt x="5714" y="2450"/>
                </a:lnTo>
                <a:lnTo>
                  <a:pt x="5714" y="2453"/>
                </a:lnTo>
                <a:lnTo>
                  <a:pt x="5714" y="2455"/>
                </a:lnTo>
                <a:lnTo>
                  <a:pt x="5721" y="2457"/>
                </a:lnTo>
                <a:lnTo>
                  <a:pt x="5731" y="2457"/>
                </a:lnTo>
                <a:lnTo>
                  <a:pt x="5738" y="2457"/>
                </a:lnTo>
                <a:lnTo>
                  <a:pt x="5743" y="2462"/>
                </a:lnTo>
                <a:lnTo>
                  <a:pt x="5745" y="2464"/>
                </a:lnTo>
                <a:lnTo>
                  <a:pt x="5743" y="2469"/>
                </a:lnTo>
                <a:lnTo>
                  <a:pt x="5740" y="2471"/>
                </a:lnTo>
                <a:lnTo>
                  <a:pt x="5764" y="2471"/>
                </a:lnTo>
                <a:lnTo>
                  <a:pt x="5764" y="2467"/>
                </a:lnTo>
                <a:lnTo>
                  <a:pt x="5769" y="2457"/>
                </a:lnTo>
                <a:lnTo>
                  <a:pt x="5773" y="2453"/>
                </a:lnTo>
                <a:lnTo>
                  <a:pt x="5773" y="2450"/>
                </a:lnTo>
                <a:lnTo>
                  <a:pt x="5714" y="2450"/>
                </a:lnTo>
                <a:lnTo>
                  <a:pt x="5714" y="2450"/>
                </a:lnTo>
                <a:close/>
                <a:moveTo>
                  <a:pt x="5788" y="2429"/>
                </a:moveTo>
                <a:lnTo>
                  <a:pt x="5788" y="2429"/>
                </a:lnTo>
                <a:lnTo>
                  <a:pt x="5728" y="2429"/>
                </a:lnTo>
                <a:lnTo>
                  <a:pt x="5728" y="2434"/>
                </a:lnTo>
                <a:lnTo>
                  <a:pt x="5726" y="2434"/>
                </a:lnTo>
                <a:lnTo>
                  <a:pt x="5724" y="2438"/>
                </a:lnTo>
                <a:lnTo>
                  <a:pt x="5719" y="2441"/>
                </a:lnTo>
                <a:lnTo>
                  <a:pt x="5717" y="2443"/>
                </a:lnTo>
                <a:lnTo>
                  <a:pt x="5714" y="2448"/>
                </a:lnTo>
                <a:lnTo>
                  <a:pt x="5714" y="2448"/>
                </a:lnTo>
                <a:lnTo>
                  <a:pt x="5714" y="2450"/>
                </a:lnTo>
                <a:lnTo>
                  <a:pt x="5773" y="2450"/>
                </a:lnTo>
                <a:lnTo>
                  <a:pt x="5778" y="2448"/>
                </a:lnTo>
                <a:lnTo>
                  <a:pt x="5783" y="2441"/>
                </a:lnTo>
                <a:lnTo>
                  <a:pt x="5788" y="2436"/>
                </a:lnTo>
                <a:lnTo>
                  <a:pt x="5788" y="2434"/>
                </a:lnTo>
                <a:lnTo>
                  <a:pt x="5788" y="2431"/>
                </a:lnTo>
                <a:lnTo>
                  <a:pt x="5788" y="2429"/>
                </a:lnTo>
                <a:lnTo>
                  <a:pt x="5788" y="2429"/>
                </a:lnTo>
                <a:close/>
                <a:moveTo>
                  <a:pt x="5745" y="2408"/>
                </a:moveTo>
                <a:lnTo>
                  <a:pt x="5745" y="2408"/>
                </a:lnTo>
                <a:lnTo>
                  <a:pt x="5726" y="2408"/>
                </a:lnTo>
                <a:lnTo>
                  <a:pt x="5728" y="2422"/>
                </a:lnTo>
                <a:lnTo>
                  <a:pt x="5728" y="2429"/>
                </a:lnTo>
                <a:lnTo>
                  <a:pt x="5788" y="2429"/>
                </a:lnTo>
                <a:lnTo>
                  <a:pt x="5788" y="2427"/>
                </a:lnTo>
                <a:lnTo>
                  <a:pt x="5783" y="2422"/>
                </a:lnTo>
                <a:lnTo>
                  <a:pt x="5780" y="2419"/>
                </a:lnTo>
                <a:lnTo>
                  <a:pt x="5778" y="2419"/>
                </a:lnTo>
                <a:lnTo>
                  <a:pt x="5776" y="2419"/>
                </a:lnTo>
                <a:lnTo>
                  <a:pt x="5773" y="2419"/>
                </a:lnTo>
                <a:lnTo>
                  <a:pt x="5773" y="2422"/>
                </a:lnTo>
                <a:lnTo>
                  <a:pt x="5769" y="2422"/>
                </a:lnTo>
                <a:lnTo>
                  <a:pt x="5766" y="2422"/>
                </a:lnTo>
                <a:lnTo>
                  <a:pt x="5762" y="2422"/>
                </a:lnTo>
                <a:lnTo>
                  <a:pt x="5757" y="2419"/>
                </a:lnTo>
                <a:lnTo>
                  <a:pt x="5752" y="2417"/>
                </a:lnTo>
                <a:lnTo>
                  <a:pt x="5750" y="2415"/>
                </a:lnTo>
                <a:lnTo>
                  <a:pt x="5747" y="2412"/>
                </a:lnTo>
                <a:lnTo>
                  <a:pt x="5745" y="2412"/>
                </a:lnTo>
                <a:lnTo>
                  <a:pt x="5745" y="2408"/>
                </a:lnTo>
                <a:lnTo>
                  <a:pt x="5745" y="2408"/>
                </a:lnTo>
                <a:close/>
                <a:moveTo>
                  <a:pt x="5736" y="2386"/>
                </a:moveTo>
                <a:lnTo>
                  <a:pt x="5736" y="2386"/>
                </a:lnTo>
                <a:lnTo>
                  <a:pt x="5717" y="2386"/>
                </a:lnTo>
                <a:lnTo>
                  <a:pt x="5717" y="2389"/>
                </a:lnTo>
                <a:lnTo>
                  <a:pt x="5719" y="2393"/>
                </a:lnTo>
                <a:lnTo>
                  <a:pt x="5721" y="2398"/>
                </a:lnTo>
                <a:lnTo>
                  <a:pt x="5726" y="2408"/>
                </a:lnTo>
                <a:lnTo>
                  <a:pt x="5726" y="2408"/>
                </a:lnTo>
                <a:lnTo>
                  <a:pt x="5743" y="2408"/>
                </a:lnTo>
                <a:lnTo>
                  <a:pt x="5743" y="2408"/>
                </a:lnTo>
                <a:lnTo>
                  <a:pt x="5743" y="2403"/>
                </a:lnTo>
                <a:lnTo>
                  <a:pt x="5738" y="2398"/>
                </a:lnTo>
                <a:lnTo>
                  <a:pt x="5736" y="2391"/>
                </a:lnTo>
                <a:lnTo>
                  <a:pt x="5736" y="2386"/>
                </a:lnTo>
                <a:lnTo>
                  <a:pt x="5736" y="2386"/>
                </a:lnTo>
                <a:close/>
                <a:moveTo>
                  <a:pt x="5719" y="2367"/>
                </a:moveTo>
                <a:lnTo>
                  <a:pt x="5719" y="2367"/>
                </a:lnTo>
                <a:lnTo>
                  <a:pt x="5717" y="2367"/>
                </a:lnTo>
                <a:lnTo>
                  <a:pt x="5714" y="2370"/>
                </a:lnTo>
                <a:lnTo>
                  <a:pt x="5714" y="2375"/>
                </a:lnTo>
                <a:lnTo>
                  <a:pt x="5714" y="2379"/>
                </a:lnTo>
                <a:lnTo>
                  <a:pt x="5714" y="2384"/>
                </a:lnTo>
                <a:lnTo>
                  <a:pt x="5717" y="2386"/>
                </a:lnTo>
                <a:lnTo>
                  <a:pt x="5736" y="2386"/>
                </a:lnTo>
                <a:lnTo>
                  <a:pt x="5733" y="2384"/>
                </a:lnTo>
                <a:lnTo>
                  <a:pt x="5731" y="2379"/>
                </a:lnTo>
                <a:lnTo>
                  <a:pt x="5731" y="2375"/>
                </a:lnTo>
                <a:lnTo>
                  <a:pt x="5726" y="2370"/>
                </a:lnTo>
                <a:lnTo>
                  <a:pt x="5724" y="2367"/>
                </a:lnTo>
                <a:lnTo>
                  <a:pt x="5719" y="2367"/>
                </a:lnTo>
                <a:lnTo>
                  <a:pt x="5719" y="2367"/>
                </a:lnTo>
                <a:close/>
                <a:moveTo>
                  <a:pt x="5646" y="2592"/>
                </a:moveTo>
                <a:lnTo>
                  <a:pt x="5646" y="2592"/>
                </a:lnTo>
                <a:lnTo>
                  <a:pt x="5646" y="2592"/>
                </a:lnTo>
                <a:lnTo>
                  <a:pt x="5646" y="2592"/>
                </a:lnTo>
                <a:lnTo>
                  <a:pt x="5646" y="2592"/>
                </a:lnTo>
                <a:lnTo>
                  <a:pt x="5646" y="2592"/>
                </a:lnTo>
                <a:close/>
                <a:moveTo>
                  <a:pt x="5665" y="2571"/>
                </a:moveTo>
                <a:lnTo>
                  <a:pt x="5665" y="2571"/>
                </a:lnTo>
                <a:lnTo>
                  <a:pt x="5601" y="2571"/>
                </a:lnTo>
                <a:lnTo>
                  <a:pt x="5601" y="2578"/>
                </a:lnTo>
                <a:lnTo>
                  <a:pt x="5601" y="2582"/>
                </a:lnTo>
                <a:lnTo>
                  <a:pt x="5606" y="2585"/>
                </a:lnTo>
                <a:lnTo>
                  <a:pt x="5613" y="2587"/>
                </a:lnTo>
                <a:lnTo>
                  <a:pt x="5620" y="2590"/>
                </a:lnTo>
                <a:lnTo>
                  <a:pt x="5627" y="2590"/>
                </a:lnTo>
                <a:lnTo>
                  <a:pt x="5639" y="2592"/>
                </a:lnTo>
                <a:lnTo>
                  <a:pt x="5646" y="2592"/>
                </a:lnTo>
                <a:lnTo>
                  <a:pt x="5646" y="2592"/>
                </a:lnTo>
                <a:lnTo>
                  <a:pt x="5648" y="2590"/>
                </a:lnTo>
                <a:lnTo>
                  <a:pt x="5653" y="2587"/>
                </a:lnTo>
                <a:lnTo>
                  <a:pt x="5660" y="2578"/>
                </a:lnTo>
                <a:lnTo>
                  <a:pt x="5665" y="2571"/>
                </a:lnTo>
                <a:lnTo>
                  <a:pt x="5665" y="2571"/>
                </a:lnTo>
                <a:close/>
                <a:moveTo>
                  <a:pt x="5613" y="2554"/>
                </a:moveTo>
                <a:lnTo>
                  <a:pt x="5613" y="2554"/>
                </a:lnTo>
                <a:lnTo>
                  <a:pt x="5608" y="2556"/>
                </a:lnTo>
                <a:lnTo>
                  <a:pt x="5601" y="2566"/>
                </a:lnTo>
                <a:lnTo>
                  <a:pt x="5601" y="2571"/>
                </a:lnTo>
                <a:lnTo>
                  <a:pt x="5601" y="2571"/>
                </a:lnTo>
                <a:lnTo>
                  <a:pt x="5601" y="2571"/>
                </a:lnTo>
                <a:lnTo>
                  <a:pt x="5665" y="2571"/>
                </a:lnTo>
                <a:lnTo>
                  <a:pt x="5684" y="2554"/>
                </a:lnTo>
                <a:lnTo>
                  <a:pt x="5686" y="2554"/>
                </a:lnTo>
                <a:lnTo>
                  <a:pt x="5613" y="2554"/>
                </a:lnTo>
                <a:lnTo>
                  <a:pt x="5613" y="2554"/>
                </a:lnTo>
                <a:close/>
                <a:moveTo>
                  <a:pt x="5705" y="2533"/>
                </a:moveTo>
                <a:lnTo>
                  <a:pt x="5705" y="2533"/>
                </a:lnTo>
                <a:lnTo>
                  <a:pt x="5639" y="2533"/>
                </a:lnTo>
                <a:lnTo>
                  <a:pt x="5622" y="2542"/>
                </a:lnTo>
                <a:lnTo>
                  <a:pt x="5613" y="2554"/>
                </a:lnTo>
                <a:lnTo>
                  <a:pt x="5684" y="2554"/>
                </a:lnTo>
                <a:lnTo>
                  <a:pt x="5705" y="2533"/>
                </a:lnTo>
                <a:lnTo>
                  <a:pt x="5705" y="2533"/>
                </a:lnTo>
                <a:close/>
                <a:moveTo>
                  <a:pt x="5667" y="2512"/>
                </a:moveTo>
                <a:lnTo>
                  <a:pt x="5667" y="2512"/>
                </a:lnTo>
                <a:lnTo>
                  <a:pt x="5665" y="2512"/>
                </a:lnTo>
                <a:lnTo>
                  <a:pt x="5660" y="2519"/>
                </a:lnTo>
                <a:lnTo>
                  <a:pt x="5641" y="2530"/>
                </a:lnTo>
                <a:lnTo>
                  <a:pt x="5639" y="2533"/>
                </a:lnTo>
                <a:lnTo>
                  <a:pt x="5705" y="2533"/>
                </a:lnTo>
                <a:lnTo>
                  <a:pt x="5707" y="2530"/>
                </a:lnTo>
                <a:lnTo>
                  <a:pt x="5717" y="2519"/>
                </a:lnTo>
                <a:lnTo>
                  <a:pt x="5719" y="2512"/>
                </a:lnTo>
                <a:lnTo>
                  <a:pt x="5667" y="2512"/>
                </a:lnTo>
                <a:lnTo>
                  <a:pt x="5667" y="2512"/>
                </a:lnTo>
                <a:close/>
                <a:moveTo>
                  <a:pt x="5681" y="2490"/>
                </a:moveTo>
                <a:lnTo>
                  <a:pt x="5681" y="2490"/>
                </a:lnTo>
                <a:lnTo>
                  <a:pt x="5681" y="2493"/>
                </a:lnTo>
                <a:lnTo>
                  <a:pt x="5679" y="2495"/>
                </a:lnTo>
                <a:lnTo>
                  <a:pt x="5676" y="2497"/>
                </a:lnTo>
                <a:lnTo>
                  <a:pt x="5676" y="2500"/>
                </a:lnTo>
                <a:lnTo>
                  <a:pt x="5676" y="2502"/>
                </a:lnTo>
                <a:lnTo>
                  <a:pt x="5674" y="2507"/>
                </a:lnTo>
                <a:lnTo>
                  <a:pt x="5672" y="2507"/>
                </a:lnTo>
                <a:lnTo>
                  <a:pt x="5667" y="2512"/>
                </a:lnTo>
                <a:lnTo>
                  <a:pt x="5719" y="2512"/>
                </a:lnTo>
                <a:lnTo>
                  <a:pt x="5724" y="2504"/>
                </a:lnTo>
                <a:lnTo>
                  <a:pt x="5724" y="2493"/>
                </a:lnTo>
                <a:lnTo>
                  <a:pt x="5724" y="2490"/>
                </a:lnTo>
                <a:lnTo>
                  <a:pt x="5681" y="2490"/>
                </a:lnTo>
                <a:lnTo>
                  <a:pt x="5681" y="2490"/>
                </a:lnTo>
                <a:close/>
                <a:moveTo>
                  <a:pt x="5705" y="2471"/>
                </a:moveTo>
                <a:lnTo>
                  <a:pt x="5705" y="2471"/>
                </a:lnTo>
                <a:lnTo>
                  <a:pt x="5705" y="2474"/>
                </a:lnTo>
                <a:lnTo>
                  <a:pt x="5702" y="2476"/>
                </a:lnTo>
                <a:lnTo>
                  <a:pt x="5698" y="2478"/>
                </a:lnTo>
                <a:lnTo>
                  <a:pt x="5693" y="2483"/>
                </a:lnTo>
                <a:lnTo>
                  <a:pt x="5688" y="2486"/>
                </a:lnTo>
                <a:lnTo>
                  <a:pt x="5684" y="2490"/>
                </a:lnTo>
                <a:lnTo>
                  <a:pt x="5681" y="2490"/>
                </a:lnTo>
                <a:lnTo>
                  <a:pt x="5724" y="2490"/>
                </a:lnTo>
                <a:lnTo>
                  <a:pt x="5724" y="2490"/>
                </a:lnTo>
                <a:lnTo>
                  <a:pt x="5724" y="2490"/>
                </a:lnTo>
                <a:lnTo>
                  <a:pt x="5724" y="2488"/>
                </a:lnTo>
                <a:lnTo>
                  <a:pt x="5719" y="2486"/>
                </a:lnTo>
                <a:lnTo>
                  <a:pt x="5719" y="2481"/>
                </a:lnTo>
                <a:lnTo>
                  <a:pt x="5714" y="2476"/>
                </a:lnTo>
                <a:lnTo>
                  <a:pt x="5710" y="2474"/>
                </a:lnTo>
                <a:lnTo>
                  <a:pt x="5707" y="2474"/>
                </a:lnTo>
                <a:lnTo>
                  <a:pt x="5705" y="2471"/>
                </a:lnTo>
                <a:lnTo>
                  <a:pt x="5705" y="2471"/>
                </a:lnTo>
                <a:close/>
                <a:moveTo>
                  <a:pt x="5289" y="2514"/>
                </a:moveTo>
                <a:lnTo>
                  <a:pt x="5289" y="2514"/>
                </a:lnTo>
                <a:lnTo>
                  <a:pt x="5251" y="2514"/>
                </a:lnTo>
                <a:lnTo>
                  <a:pt x="5251" y="2521"/>
                </a:lnTo>
                <a:lnTo>
                  <a:pt x="5251" y="2526"/>
                </a:lnTo>
                <a:lnTo>
                  <a:pt x="5251" y="2528"/>
                </a:lnTo>
                <a:lnTo>
                  <a:pt x="5254" y="2530"/>
                </a:lnTo>
                <a:lnTo>
                  <a:pt x="5258" y="2533"/>
                </a:lnTo>
                <a:lnTo>
                  <a:pt x="5261" y="2533"/>
                </a:lnTo>
                <a:lnTo>
                  <a:pt x="5265" y="2533"/>
                </a:lnTo>
                <a:lnTo>
                  <a:pt x="5270" y="2533"/>
                </a:lnTo>
                <a:lnTo>
                  <a:pt x="5273" y="2530"/>
                </a:lnTo>
                <a:lnTo>
                  <a:pt x="5277" y="2530"/>
                </a:lnTo>
                <a:lnTo>
                  <a:pt x="5280" y="2528"/>
                </a:lnTo>
                <a:lnTo>
                  <a:pt x="5284" y="2523"/>
                </a:lnTo>
                <a:lnTo>
                  <a:pt x="5289" y="2514"/>
                </a:lnTo>
                <a:lnTo>
                  <a:pt x="5289" y="2514"/>
                </a:lnTo>
                <a:close/>
                <a:moveTo>
                  <a:pt x="5299" y="2495"/>
                </a:moveTo>
                <a:lnTo>
                  <a:pt x="5299" y="2495"/>
                </a:lnTo>
                <a:lnTo>
                  <a:pt x="5235" y="2495"/>
                </a:lnTo>
                <a:lnTo>
                  <a:pt x="5237" y="2497"/>
                </a:lnTo>
                <a:lnTo>
                  <a:pt x="5242" y="2504"/>
                </a:lnTo>
                <a:lnTo>
                  <a:pt x="5247" y="2507"/>
                </a:lnTo>
                <a:lnTo>
                  <a:pt x="5251" y="2514"/>
                </a:lnTo>
                <a:lnTo>
                  <a:pt x="5251" y="2514"/>
                </a:lnTo>
                <a:lnTo>
                  <a:pt x="5289" y="2514"/>
                </a:lnTo>
                <a:lnTo>
                  <a:pt x="5291" y="2512"/>
                </a:lnTo>
                <a:lnTo>
                  <a:pt x="5296" y="2500"/>
                </a:lnTo>
                <a:lnTo>
                  <a:pt x="5299" y="2495"/>
                </a:lnTo>
                <a:lnTo>
                  <a:pt x="5299" y="2495"/>
                </a:lnTo>
                <a:close/>
                <a:moveTo>
                  <a:pt x="5296" y="2476"/>
                </a:moveTo>
                <a:lnTo>
                  <a:pt x="5296" y="2476"/>
                </a:lnTo>
                <a:lnTo>
                  <a:pt x="5287" y="2481"/>
                </a:lnTo>
                <a:lnTo>
                  <a:pt x="5277" y="2486"/>
                </a:lnTo>
                <a:lnTo>
                  <a:pt x="5270" y="2490"/>
                </a:lnTo>
                <a:lnTo>
                  <a:pt x="5263" y="2493"/>
                </a:lnTo>
                <a:lnTo>
                  <a:pt x="5258" y="2490"/>
                </a:lnTo>
                <a:lnTo>
                  <a:pt x="5254" y="2490"/>
                </a:lnTo>
                <a:lnTo>
                  <a:pt x="5249" y="2488"/>
                </a:lnTo>
                <a:lnTo>
                  <a:pt x="5244" y="2488"/>
                </a:lnTo>
                <a:lnTo>
                  <a:pt x="5242" y="2486"/>
                </a:lnTo>
                <a:lnTo>
                  <a:pt x="5240" y="2486"/>
                </a:lnTo>
                <a:lnTo>
                  <a:pt x="5235" y="2493"/>
                </a:lnTo>
                <a:lnTo>
                  <a:pt x="5235" y="2495"/>
                </a:lnTo>
                <a:lnTo>
                  <a:pt x="5299" y="2495"/>
                </a:lnTo>
                <a:lnTo>
                  <a:pt x="5299" y="2488"/>
                </a:lnTo>
                <a:lnTo>
                  <a:pt x="5299" y="2478"/>
                </a:lnTo>
                <a:lnTo>
                  <a:pt x="5296" y="2476"/>
                </a:lnTo>
                <a:lnTo>
                  <a:pt x="5296" y="2476"/>
                </a:lnTo>
                <a:close/>
                <a:moveTo>
                  <a:pt x="5287" y="2434"/>
                </a:moveTo>
                <a:lnTo>
                  <a:pt x="5287" y="2434"/>
                </a:lnTo>
                <a:lnTo>
                  <a:pt x="5195" y="2434"/>
                </a:lnTo>
                <a:lnTo>
                  <a:pt x="5195" y="2434"/>
                </a:lnTo>
                <a:lnTo>
                  <a:pt x="5204" y="2445"/>
                </a:lnTo>
                <a:lnTo>
                  <a:pt x="5209" y="2450"/>
                </a:lnTo>
                <a:lnTo>
                  <a:pt x="5211" y="2453"/>
                </a:lnTo>
                <a:lnTo>
                  <a:pt x="5214" y="2455"/>
                </a:lnTo>
                <a:lnTo>
                  <a:pt x="5216" y="2453"/>
                </a:lnTo>
                <a:lnTo>
                  <a:pt x="5221" y="2450"/>
                </a:lnTo>
                <a:lnTo>
                  <a:pt x="5223" y="2448"/>
                </a:lnTo>
                <a:lnTo>
                  <a:pt x="5223" y="2443"/>
                </a:lnTo>
                <a:lnTo>
                  <a:pt x="5225" y="2438"/>
                </a:lnTo>
                <a:lnTo>
                  <a:pt x="5232" y="2436"/>
                </a:lnTo>
                <a:lnTo>
                  <a:pt x="5242" y="2438"/>
                </a:lnTo>
                <a:lnTo>
                  <a:pt x="5251" y="2443"/>
                </a:lnTo>
                <a:lnTo>
                  <a:pt x="5256" y="2450"/>
                </a:lnTo>
                <a:lnTo>
                  <a:pt x="5263" y="2450"/>
                </a:lnTo>
                <a:lnTo>
                  <a:pt x="5270" y="2445"/>
                </a:lnTo>
                <a:lnTo>
                  <a:pt x="5284" y="2436"/>
                </a:lnTo>
                <a:lnTo>
                  <a:pt x="5287" y="2434"/>
                </a:lnTo>
                <a:lnTo>
                  <a:pt x="5287" y="2434"/>
                </a:lnTo>
                <a:close/>
                <a:moveTo>
                  <a:pt x="5322" y="2415"/>
                </a:moveTo>
                <a:lnTo>
                  <a:pt x="5322" y="2415"/>
                </a:lnTo>
                <a:lnTo>
                  <a:pt x="5164" y="2415"/>
                </a:lnTo>
                <a:lnTo>
                  <a:pt x="5166" y="2417"/>
                </a:lnTo>
                <a:lnTo>
                  <a:pt x="5166" y="2424"/>
                </a:lnTo>
                <a:lnTo>
                  <a:pt x="5169" y="2427"/>
                </a:lnTo>
                <a:lnTo>
                  <a:pt x="5176" y="2429"/>
                </a:lnTo>
                <a:lnTo>
                  <a:pt x="5183" y="2431"/>
                </a:lnTo>
                <a:lnTo>
                  <a:pt x="5195" y="2434"/>
                </a:lnTo>
                <a:lnTo>
                  <a:pt x="5287" y="2434"/>
                </a:lnTo>
                <a:lnTo>
                  <a:pt x="5299" y="2429"/>
                </a:lnTo>
                <a:lnTo>
                  <a:pt x="5306" y="2427"/>
                </a:lnTo>
                <a:lnTo>
                  <a:pt x="5310" y="2427"/>
                </a:lnTo>
                <a:lnTo>
                  <a:pt x="5315" y="2424"/>
                </a:lnTo>
                <a:lnTo>
                  <a:pt x="5315" y="2422"/>
                </a:lnTo>
                <a:lnTo>
                  <a:pt x="5317" y="2422"/>
                </a:lnTo>
                <a:lnTo>
                  <a:pt x="5320" y="2419"/>
                </a:lnTo>
                <a:lnTo>
                  <a:pt x="5322" y="2417"/>
                </a:lnTo>
                <a:lnTo>
                  <a:pt x="5322" y="2415"/>
                </a:lnTo>
                <a:lnTo>
                  <a:pt x="5322" y="2415"/>
                </a:lnTo>
                <a:close/>
                <a:moveTo>
                  <a:pt x="5329" y="2396"/>
                </a:moveTo>
                <a:lnTo>
                  <a:pt x="5329" y="2396"/>
                </a:lnTo>
                <a:lnTo>
                  <a:pt x="5164" y="2396"/>
                </a:lnTo>
                <a:lnTo>
                  <a:pt x="5164" y="2398"/>
                </a:lnTo>
                <a:lnTo>
                  <a:pt x="5164" y="2405"/>
                </a:lnTo>
                <a:lnTo>
                  <a:pt x="5164" y="2415"/>
                </a:lnTo>
                <a:lnTo>
                  <a:pt x="5164" y="2415"/>
                </a:lnTo>
                <a:lnTo>
                  <a:pt x="5322" y="2415"/>
                </a:lnTo>
                <a:lnTo>
                  <a:pt x="5322" y="2415"/>
                </a:lnTo>
                <a:lnTo>
                  <a:pt x="5329" y="2401"/>
                </a:lnTo>
                <a:lnTo>
                  <a:pt x="5329" y="2396"/>
                </a:lnTo>
                <a:lnTo>
                  <a:pt x="5329" y="2396"/>
                </a:lnTo>
                <a:close/>
                <a:moveTo>
                  <a:pt x="4812" y="2375"/>
                </a:moveTo>
                <a:lnTo>
                  <a:pt x="4812" y="2375"/>
                </a:lnTo>
                <a:lnTo>
                  <a:pt x="4762" y="2375"/>
                </a:lnTo>
                <a:lnTo>
                  <a:pt x="4762" y="2375"/>
                </a:lnTo>
                <a:lnTo>
                  <a:pt x="4767" y="2379"/>
                </a:lnTo>
                <a:lnTo>
                  <a:pt x="4774" y="2384"/>
                </a:lnTo>
                <a:lnTo>
                  <a:pt x="4786" y="2384"/>
                </a:lnTo>
                <a:lnTo>
                  <a:pt x="4795" y="2382"/>
                </a:lnTo>
                <a:lnTo>
                  <a:pt x="4807" y="2377"/>
                </a:lnTo>
                <a:lnTo>
                  <a:pt x="4812" y="2375"/>
                </a:lnTo>
                <a:lnTo>
                  <a:pt x="4812" y="2375"/>
                </a:lnTo>
                <a:close/>
                <a:moveTo>
                  <a:pt x="5336" y="2375"/>
                </a:moveTo>
                <a:lnTo>
                  <a:pt x="5336" y="2375"/>
                </a:lnTo>
                <a:lnTo>
                  <a:pt x="5145" y="2375"/>
                </a:lnTo>
                <a:lnTo>
                  <a:pt x="5147" y="2375"/>
                </a:lnTo>
                <a:lnTo>
                  <a:pt x="5147" y="2377"/>
                </a:lnTo>
                <a:lnTo>
                  <a:pt x="5152" y="2379"/>
                </a:lnTo>
                <a:lnTo>
                  <a:pt x="5154" y="2382"/>
                </a:lnTo>
                <a:lnTo>
                  <a:pt x="5157" y="2384"/>
                </a:lnTo>
                <a:lnTo>
                  <a:pt x="5162" y="2386"/>
                </a:lnTo>
                <a:lnTo>
                  <a:pt x="5164" y="2391"/>
                </a:lnTo>
                <a:lnTo>
                  <a:pt x="5164" y="2396"/>
                </a:lnTo>
                <a:lnTo>
                  <a:pt x="5329" y="2396"/>
                </a:lnTo>
                <a:lnTo>
                  <a:pt x="5334" y="2382"/>
                </a:lnTo>
                <a:lnTo>
                  <a:pt x="5336" y="2375"/>
                </a:lnTo>
                <a:lnTo>
                  <a:pt x="5336" y="2375"/>
                </a:lnTo>
                <a:close/>
                <a:moveTo>
                  <a:pt x="4876" y="2356"/>
                </a:moveTo>
                <a:lnTo>
                  <a:pt x="4876" y="2356"/>
                </a:lnTo>
                <a:lnTo>
                  <a:pt x="4751" y="2356"/>
                </a:lnTo>
                <a:lnTo>
                  <a:pt x="4751" y="2356"/>
                </a:lnTo>
                <a:lnTo>
                  <a:pt x="4751" y="2360"/>
                </a:lnTo>
                <a:lnTo>
                  <a:pt x="4755" y="2367"/>
                </a:lnTo>
                <a:lnTo>
                  <a:pt x="4758" y="2370"/>
                </a:lnTo>
                <a:lnTo>
                  <a:pt x="4765" y="2375"/>
                </a:lnTo>
                <a:lnTo>
                  <a:pt x="4814" y="2375"/>
                </a:lnTo>
                <a:lnTo>
                  <a:pt x="4821" y="2370"/>
                </a:lnTo>
                <a:lnTo>
                  <a:pt x="4833" y="2363"/>
                </a:lnTo>
                <a:lnTo>
                  <a:pt x="4843" y="2360"/>
                </a:lnTo>
                <a:lnTo>
                  <a:pt x="4852" y="2356"/>
                </a:lnTo>
                <a:lnTo>
                  <a:pt x="4862" y="2356"/>
                </a:lnTo>
                <a:lnTo>
                  <a:pt x="4876" y="2356"/>
                </a:lnTo>
                <a:lnTo>
                  <a:pt x="4876" y="2356"/>
                </a:lnTo>
                <a:close/>
                <a:moveTo>
                  <a:pt x="5095" y="2356"/>
                </a:moveTo>
                <a:lnTo>
                  <a:pt x="5095" y="2356"/>
                </a:lnTo>
                <a:lnTo>
                  <a:pt x="5072" y="2356"/>
                </a:lnTo>
                <a:lnTo>
                  <a:pt x="5069" y="2363"/>
                </a:lnTo>
                <a:lnTo>
                  <a:pt x="5069" y="2365"/>
                </a:lnTo>
                <a:lnTo>
                  <a:pt x="5072" y="2367"/>
                </a:lnTo>
                <a:lnTo>
                  <a:pt x="5077" y="2367"/>
                </a:lnTo>
                <a:lnTo>
                  <a:pt x="5081" y="2367"/>
                </a:lnTo>
                <a:lnTo>
                  <a:pt x="5086" y="2367"/>
                </a:lnTo>
                <a:lnTo>
                  <a:pt x="5091" y="2365"/>
                </a:lnTo>
                <a:lnTo>
                  <a:pt x="5093" y="2363"/>
                </a:lnTo>
                <a:lnTo>
                  <a:pt x="5095" y="2360"/>
                </a:lnTo>
                <a:lnTo>
                  <a:pt x="5095" y="2356"/>
                </a:lnTo>
                <a:lnTo>
                  <a:pt x="5095" y="2356"/>
                </a:lnTo>
                <a:close/>
                <a:moveTo>
                  <a:pt x="5138" y="2356"/>
                </a:moveTo>
                <a:lnTo>
                  <a:pt x="5138" y="2356"/>
                </a:lnTo>
                <a:lnTo>
                  <a:pt x="5124" y="2356"/>
                </a:lnTo>
                <a:lnTo>
                  <a:pt x="5124" y="2360"/>
                </a:lnTo>
                <a:lnTo>
                  <a:pt x="5126" y="2363"/>
                </a:lnTo>
                <a:lnTo>
                  <a:pt x="5126" y="2367"/>
                </a:lnTo>
                <a:lnTo>
                  <a:pt x="5128" y="2367"/>
                </a:lnTo>
                <a:lnTo>
                  <a:pt x="5131" y="2365"/>
                </a:lnTo>
                <a:lnTo>
                  <a:pt x="5133" y="2363"/>
                </a:lnTo>
                <a:lnTo>
                  <a:pt x="5133" y="2360"/>
                </a:lnTo>
                <a:lnTo>
                  <a:pt x="5136" y="2360"/>
                </a:lnTo>
                <a:lnTo>
                  <a:pt x="5138" y="2356"/>
                </a:lnTo>
                <a:lnTo>
                  <a:pt x="5138" y="2356"/>
                </a:lnTo>
                <a:lnTo>
                  <a:pt x="5138" y="2356"/>
                </a:lnTo>
                <a:close/>
                <a:moveTo>
                  <a:pt x="5346" y="2356"/>
                </a:moveTo>
                <a:lnTo>
                  <a:pt x="5346" y="2356"/>
                </a:lnTo>
                <a:lnTo>
                  <a:pt x="5138" y="2356"/>
                </a:lnTo>
                <a:lnTo>
                  <a:pt x="5140" y="2356"/>
                </a:lnTo>
                <a:lnTo>
                  <a:pt x="5140" y="2360"/>
                </a:lnTo>
                <a:lnTo>
                  <a:pt x="5140" y="2365"/>
                </a:lnTo>
                <a:lnTo>
                  <a:pt x="5143" y="2370"/>
                </a:lnTo>
                <a:lnTo>
                  <a:pt x="5145" y="2375"/>
                </a:lnTo>
                <a:lnTo>
                  <a:pt x="5145" y="2375"/>
                </a:lnTo>
                <a:lnTo>
                  <a:pt x="5336" y="2375"/>
                </a:lnTo>
                <a:lnTo>
                  <a:pt x="5343" y="2360"/>
                </a:lnTo>
                <a:lnTo>
                  <a:pt x="5346" y="2356"/>
                </a:lnTo>
                <a:lnTo>
                  <a:pt x="5346" y="2356"/>
                </a:lnTo>
                <a:close/>
                <a:moveTo>
                  <a:pt x="4902" y="2337"/>
                </a:moveTo>
                <a:lnTo>
                  <a:pt x="4902" y="2337"/>
                </a:lnTo>
                <a:lnTo>
                  <a:pt x="4760" y="2337"/>
                </a:lnTo>
                <a:lnTo>
                  <a:pt x="4753" y="2339"/>
                </a:lnTo>
                <a:lnTo>
                  <a:pt x="4748" y="2346"/>
                </a:lnTo>
                <a:lnTo>
                  <a:pt x="4748" y="2351"/>
                </a:lnTo>
                <a:lnTo>
                  <a:pt x="4748" y="2356"/>
                </a:lnTo>
                <a:lnTo>
                  <a:pt x="4876" y="2356"/>
                </a:lnTo>
                <a:lnTo>
                  <a:pt x="4876" y="2356"/>
                </a:lnTo>
                <a:lnTo>
                  <a:pt x="4885" y="2353"/>
                </a:lnTo>
                <a:lnTo>
                  <a:pt x="4890" y="2353"/>
                </a:lnTo>
                <a:lnTo>
                  <a:pt x="4892" y="2351"/>
                </a:lnTo>
                <a:lnTo>
                  <a:pt x="4897" y="2339"/>
                </a:lnTo>
                <a:lnTo>
                  <a:pt x="4902" y="2337"/>
                </a:lnTo>
                <a:lnTo>
                  <a:pt x="4902" y="2337"/>
                </a:lnTo>
                <a:close/>
                <a:moveTo>
                  <a:pt x="5114" y="2337"/>
                </a:moveTo>
                <a:lnTo>
                  <a:pt x="5114" y="2337"/>
                </a:lnTo>
                <a:lnTo>
                  <a:pt x="5077" y="2337"/>
                </a:lnTo>
                <a:lnTo>
                  <a:pt x="5074" y="2344"/>
                </a:lnTo>
                <a:lnTo>
                  <a:pt x="5072" y="2353"/>
                </a:lnTo>
                <a:lnTo>
                  <a:pt x="5072" y="2356"/>
                </a:lnTo>
                <a:lnTo>
                  <a:pt x="5095" y="2356"/>
                </a:lnTo>
                <a:lnTo>
                  <a:pt x="5098" y="2353"/>
                </a:lnTo>
                <a:lnTo>
                  <a:pt x="5100" y="2349"/>
                </a:lnTo>
                <a:lnTo>
                  <a:pt x="5107" y="2339"/>
                </a:lnTo>
                <a:lnTo>
                  <a:pt x="5114" y="2337"/>
                </a:lnTo>
                <a:lnTo>
                  <a:pt x="5114" y="2337"/>
                </a:lnTo>
                <a:close/>
                <a:moveTo>
                  <a:pt x="5358" y="2337"/>
                </a:moveTo>
                <a:lnTo>
                  <a:pt x="5358" y="2337"/>
                </a:lnTo>
                <a:lnTo>
                  <a:pt x="5124" y="2337"/>
                </a:lnTo>
                <a:lnTo>
                  <a:pt x="5124" y="2339"/>
                </a:lnTo>
                <a:lnTo>
                  <a:pt x="5124" y="2344"/>
                </a:lnTo>
                <a:lnTo>
                  <a:pt x="5124" y="2349"/>
                </a:lnTo>
                <a:lnTo>
                  <a:pt x="5124" y="2353"/>
                </a:lnTo>
                <a:lnTo>
                  <a:pt x="5124" y="2356"/>
                </a:lnTo>
                <a:lnTo>
                  <a:pt x="5138" y="2356"/>
                </a:lnTo>
                <a:lnTo>
                  <a:pt x="5138" y="2353"/>
                </a:lnTo>
                <a:lnTo>
                  <a:pt x="5138" y="2356"/>
                </a:lnTo>
                <a:lnTo>
                  <a:pt x="5348" y="2356"/>
                </a:lnTo>
                <a:lnTo>
                  <a:pt x="5355" y="2344"/>
                </a:lnTo>
                <a:lnTo>
                  <a:pt x="5358" y="2337"/>
                </a:lnTo>
                <a:lnTo>
                  <a:pt x="5358" y="2337"/>
                </a:lnTo>
                <a:close/>
                <a:moveTo>
                  <a:pt x="4916" y="2315"/>
                </a:moveTo>
                <a:lnTo>
                  <a:pt x="4916" y="2315"/>
                </a:lnTo>
                <a:lnTo>
                  <a:pt x="4774" y="2315"/>
                </a:lnTo>
                <a:lnTo>
                  <a:pt x="4774" y="2318"/>
                </a:lnTo>
                <a:lnTo>
                  <a:pt x="4769" y="2327"/>
                </a:lnTo>
                <a:lnTo>
                  <a:pt x="4762" y="2334"/>
                </a:lnTo>
                <a:lnTo>
                  <a:pt x="4760" y="2337"/>
                </a:lnTo>
                <a:lnTo>
                  <a:pt x="4902" y="2337"/>
                </a:lnTo>
                <a:lnTo>
                  <a:pt x="4906" y="2330"/>
                </a:lnTo>
                <a:lnTo>
                  <a:pt x="4914" y="2318"/>
                </a:lnTo>
                <a:lnTo>
                  <a:pt x="4916" y="2315"/>
                </a:lnTo>
                <a:lnTo>
                  <a:pt x="4916" y="2315"/>
                </a:lnTo>
                <a:close/>
                <a:moveTo>
                  <a:pt x="5367" y="2315"/>
                </a:moveTo>
                <a:lnTo>
                  <a:pt x="5367" y="2315"/>
                </a:lnTo>
                <a:lnTo>
                  <a:pt x="5046" y="2315"/>
                </a:lnTo>
                <a:lnTo>
                  <a:pt x="5060" y="2320"/>
                </a:lnTo>
                <a:lnTo>
                  <a:pt x="5069" y="2327"/>
                </a:lnTo>
                <a:lnTo>
                  <a:pt x="5077" y="2337"/>
                </a:lnTo>
                <a:lnTo>
                  <a:pt x="5077" y="2337"/>
                </a:lnTo>
                <a:lnTo>
                  <a:pt x="5114" y="2337"/>
                </a:lnTo>
                <a:lnTo>
                  <a:pt x="5117" y="2334"/>
                </a:lnTo>
                <a:lnTo>
                  <a:pt x="5119" y="2332"/>
                </a:lnTo>
                <a:lnTo>
                  <a:pt x="5121" y="2332"/>
                </a:lnTo>
                <a:lnTo>
                  <a:pt x="5124" y="2334"/>
                </a:lnTo>
                <a:lnTo>
                  <a:pt x="5124" y="2337"/>
                </a:lnTo>
                <a:lnTo>
                  <a:pt x="5124" y="2337"/>
                </a:lnTo>
                <a:lnTo>
                  <a:pt x="5358" y="2337"/>
                </a:lnTo>
                <a:lnTo>
                  <a:pt x="5365" y="2320"/>
                </a:lnTo>
                <a:lnTo>
                  <a:pt x="5367" y="2315"/>
                </a:lnTo>
                <a:lnTo>
                  <a:pt x="5367" y="2315"/>
                </a:lnTo>
                <a:close/>
                <a:moveTo>
                  <a:pt x="5010" y="2297"/>
                </a:moveTo>
                <a:lnTo>
                  <a:pt x="5010" y="2297"/>
                </a:lnTo>
                <a:lnTo>
                  <a:pt x="4762" y="2297"/>
                </a:lnTo>
                <a:lnTo>
                  <a:pt x="4767" y="2301"/>
                </a:lnTo>
                <a:lnTo>
                  <a:pt x="4772" y="2308"/>
                </a:lnTo>
                <a:lnTo>
                  <a:pt x="4774" y="2315"/>
                </a:lnTo>
                <a:lnTo>
                  <a:pt x="4916" y="2315"/>
                </a:lnTo>
                <a:lnTo>
                  <a:pt x="4923" y="2313"/>
                </a:lnTo>
                <a:lnTo>
                  <a:pt x="4932" y="2311"/>
                </a:lnTo>
                <a:lnTo>
                  <a:pt x="4944" y="2313"/>
                </a:lnTo>
                <a:lnTo>
                  <a:pt x="4951" y="2315"/>
                </a:lnTo>
                <a:lnTo>
                  <a:pt x="4954" y="2315"/>
                </a:lnTo>
                <a:lnTo>
                  <a:pt x="4956" y="2313"/>
                </a:lnTo>
                <a:lnTo>
                  <a:pt x="4966" y="2311"/>
                </a:lnTo>
                <a:lnTo>
                  <a:pt x="4977" y="2306"/>
                </a:lnTo>
                <a:lnTo>
                  <a:pt x="4999" y="2299"/>
                </a:lnTo>
                <a:lnTo>
                  <a:pt x="5010" y="2297"/>
                </a:lnTo>
                <a:lnTo>
                  <a:pt x="5010" y="2297"/>
                </a:lnTo>
                <a:close/>
                <a:moveTo>
                  <a:pt x="5372" y="2297"/>
                </a:moveTo>
                <a:lnTo>
                  <a:pt x="5372" y="2297"/>
                </a:lnTo>
                <a:lnTo>
                  <a:pt x="5015" y="2297"/>
                </a:lnTo>
                <a:lnTo>
                  <a:pt x="5020" y="2297"/>
                </a:lnTo>
                <a:lnTo>
                  <a:pt x="5025" y="2299"/>
                </a:lnTo>
                <a:lnTo>
                  <a:pt x="5027" y="2304"/>
                </a:lnTo>
                <a:lnTo>
                  <a:pt x="5027" y="2308"/>
                </a:lnTo>
                <a:lnTo>
                  <a:pt x="5032" y="2311"/>
                </a:lnTo>
                <a:lnTo>
                  <a:pt x="5046" y="2315"/>
                </a:lnTo>
                <a:lnTo>
                  <a:pt x="5046" y="2315"/>
                </a:lnTo>
                <a:lnTo>
                  <a:pt x="5367" y="2315"/>
                </a:lnTo>
                <a:lnTo>
                  <a:pt x="5369" y="2301"/>
                </a:lnTo>
                <a:lnTo>
                  <a:pt x="5372" y="2297"/>
                </a:lnTo>
                <a:lnTo>
                  <a:pt x="5372" y="2297"/>
                </a:lnTo>
                <a:close/>
                <a:moveTo>
                  <a:pt x="5374" y="2278"/>
                </a:moveTo>
                <a:lnTo>
                  <a:pt x="5374" y="2278"/>
                </a:lnTo>
                <a:lnTo>
                  <a:pt x="4753" y="2278"/>
                </a:lnTo>
                <a:lnTo>
                  <a:pt x="4753" y="2280"/>
                </a:lnTo>
                <a:lnTo>
                  <a:pt x="4753" y="2282"/>
                </a:lnTo>
                <a:lnTo>
                  <a:pt x="4758" y="2287"/>
                </a:lnTo>
                <a:lnTo>
                  <a:pt x="4758" y="2292"/>
                </a:lnTo>
                <a:lnTo>
                  <a:pt x="4762" y="2297"/>
                </a:lnTo>
                <a:lnTo>
                  <a:pt x="4765" y="2297"/>
                </a:lnTo>
                <a:lnTo>
                  <a:pt x="5010" y="2297"/>
                </a:lnTo>
                <a:lnTo>
                  <a:pt x="5013" y="2297"/>
                </a:lnTo>
                <a:lnTo>
                  <a:pt x="5015" y="2297"/>
                </a:lnTo>
                <a:lnTo>
                  <a:pt x="5372" y="2297"/>
                </a:lnTo>
                <a:lnTo>
                  <a:pt x="5374" y="2280"/>
                </a:lnTo>
                <a:lnTo>
                  <a:pt x="5374" y="2278"/>
                </a:lnTo>
                <a:lnTo>
                  <a:pt x="5374" y="2278"/>
                </a:lnTo>
                <a:close/>
                <a:moveTo>
                  <a:pt x="5374" y="2256"/>
                </a:moveTo>
                <a:lnTo>
                  <a:pt x="5374" y="2256"/>
                </a:lnTo>
                <a:lnTo>
                  <a:pt x="4751" y="2256"/>
                </a:lnTo>
                <a:lnTo>
                  <a:pt x="4751" y="2259"/>
                </a:lnTo>
                <a:lnTo>
                  <a:pt x="4753" y="2266"/>
                </a:lnTo>
                <a:lnTo>
                  <a:pt x="4753" y="2273"/>
                </a:lnTo>
                <a:lnTo>
                  <a:pt x="4753" y="2278"/>
                </a:lnTo>
                <a:lnTo>
                  <a:pt x="5374" y="2278"/>
                </a:lnTo>
                <a:lnTo>
                  <a:pt x="5374" y="2264"/>
                </a:lnTo>
                <a:lnTo>
                  <a:pt x="5374" y="2256"/>
                </a:lnTo>
                <a:lnTo>
                  <a:pt x="5374" y="2256"/>
                </a:lnTo>
                <a:close/>
                <a:moveTo>
                  <a:pt x="5372" y="2238"/>
                </a:moveTo>
                <a:lnTo>
                  <a:pt x="5372" y="2238"/>
                </a:lnTo>
                <a:lnTo>
                  <a:pt x="4734" y="2238"/>
                </a:lnTo>
                <a:lnTo>
                  <a:pt x="4741" y="2247"/>
                </a:lnTo>
                <a:lnTo>
                  <a:pt x="4748" y="2256"/>
                </a:lnTo>
                <a:lnTo>
                  <a:pt x="5374" y="2256"/>
                </a:lnTo>
                <a:lnTo>
                  <a:pt x="5372" y="2238"/>
                </a:lnTo>
                <a:lnTo>
                  <a:pt x="5372" y="2238"/>
                </a:lnTo>
                <a:lnTo>
                  <a:pt x="5372" y="2238"/>
                </a:lnTo>
                <a:close/>
                <a:moveTo>
                  <a:pt x="5369" y="2216"/>
                </a:moveTo>
                <a:lnTo>
                  <a:pt x="5369" y="2216"/>
                </a:lnTo>
                <a:lnTo>
                  <a:pt x="4729" y="2216"/>
                </a:lnTo>
                <a:lnTo>
                  <a:pt x="4732" y="2230"/>
                </a:lnTo>
                <a:lnTo>
                  <a:pt x="4736" y="2238"/>
                </a:lnTo>
                <a:lnTo>
                  <a:pt x="5372" y="2238"/>
                </a:lnTo>
                <a:lnTo>
                  <a:pt x="5369" y="2216"/>
                </a:lnTo>
                <a:lnTo>
                  <a:pt x="5369" y="2216"/>
                </a:lnTo>
                <a:close/>
                <a:moveTo>
                  <a:pt x="5367" y="2200"/>
                </a:moveTo>
                <a:lnTo>
                  <a:pt x="5367" y="2200"/>
                </a:lnTo>
                <a:lnTo>
                  <a:pt x="4736" y="2200"/>
                </a:lnTo>
                <a:lnTo>
                  <a:pt x="4736" y="2200"/>
                </a:lnTo>
                <a:lnTo>
                  <a:pt x="4732" y="2204"/>
                </a:lnTo>
                <a:lnTo>
                  <a:pt x="4729" y="2216"/>
                </a:lnTo>
                <a:lnTo>
                  <a:pt x="4729" y="2216"/>
                </a:lnTo>
                <a:lnTo>
                  <a:pt x="5372" y="2216"/>
                </a:lnTo>
                <a:lnTo>
                  <a:pt x="5372" y="2212"/>
                </a:lnTo>
                <a:lnTo>
                  <a:pt x="5367" y="2200"/>
                </a:lnTo>
                <a:lnTo>
                  <a:pt x="5367" y="2200"/>
                </a:lnTo>
                <a:close/>
                <a:moveTo>
                  <a:pt x="5362" y="2178"/>
                </a:moveTo>
                <a:lnTo>
                  <a:pt x="5362" y="2178"/>
                </a:lnTo>
                <a:lnTo>
                  <a:pt x="4729" y="2178"/>
                </a:lnTo>
                <a:lnTo>
                  <a:pt x="4732" y="2183"/>
                </a:lnTo>
                <a:lnTo>
                  <a:pt x="4734" y="2188"/>
                </a:lnTo>
                <a:lnTo>
                  <a:pt x="4734" y="2190"/>
                </a:lnTo>
                <a:lnTo>
                  <a:pt x="4736" y="2195"/>
                </a:lnTo>
                <a:lnTo>
                  <a:pt x="4736" y="2200"/>
                </a:lnTo>
                <a:lnTo>
                  <a:pt x="4736" y="2200"/>
                </a:lnTo>
                <a:lnTo>
                  <a:pt x="5367" y="2200"/>
                </a:lnTo>
                <a:lnTo>
                  <a:pt x="5365" y="2188"/>
                </a:lnTo>
                <a:lnTo>
                  <a:pt x="5362" y="2178"/>
                </a:lnTo>
                <a:lnTo>
                  <a:pt x="5362" y="2178"/>
                </a:lnTo>
                <a:close/>
                <a:moveTo>
                  <a:pt x="5351" y="2157"/>
                </a:moveTo>
                <a:lnTo>
                  <a:pt x="5351" y="2157"/>
                </a:lnTo>
                <a:lnTo>
                  <a:pt x="4722" y="2157"/>
                </a:lnTo>
                <a:lnTo>
                  <a:pt x="4722" y="2160"/>
                </a:lnTo>
                <a:lnTo>
                  <a:pt x="4725" y="2171"/>
                </a:lnTo>
                <a:lnTo>
                  <a:pt x="4727" y="2171"/>
                </a:lnTo>
                <a:lnTo>
                  <a:pt x="4729" y="2176"/>
                </a:lnTo>
                <a:lnTo>
                  <a:pt x="4729" y="2178"/>
                </a:lnTo>
                <a:lnTo>
                  <a:pt x="5360" y="2178"/>
                </a:lnTo>
                <a:lnTo>
                  <a:pt x="5358" y="2167"/>
                </a:lnTo>
                <a:lnTo>
                  <a:pt x="5351" y="2157"/>
                </a:lnTo>
                <a:lnTo>
                  <a:pt x="5351" y="2157"/>
                </a:lnTo>
                <a:close/>
                <a:moveTo>
                  <a:pt x="5336" y="2141"/>
                </a:moveTo>
                <a:lnTo>
                  <a:pt x="5336" y="2141"/>
                </a:lnTo>
                <a:lnTo>
                  <a:pt x="4722" y="2141"/>
                </a:lnTo>
                <a:lnTo>
                  <a:pt x="4722" y="2148"/>
                </a:lnTo>
                <a:lnTo>
                  <a:pt x="4722" y="2157"/>
                </a:lnTo>
                <a:lnTo>
                  <a:pt x="5351" y="2157"/>
                </a:lnTo>
                <a:lnTo>
                  <a:pt x="5348" y="2153"/>
                </a:lnTo>
                <a:lnTo>
                  <a:pt x="5336" y="2141"/>
                </a:lnTo>
                <a:lnTo>
                  <a:pt x="5336" y="2141"/>
                </a:lnTo>
                <a:close/>
                <a:moveTo>
                  <a:pt x="5322" y="2119"/>
                </a:moveTo>
                <a:lnTo>
                  <a:pt x="5322" y="2119"/>
                </a:lnTo>
                <a:lnTo>
                  <a:pt x="4736" y="2119"/>
                </a:lnTo>
                <a:lnTo>
                  <a:pt x="4729" y="2124"/>
                </a:lnTo>
                <a:lnTo>
                  <a:pt x="4725" y="2134"/>
                </a:lnTo>
                <a:lnTo>
                  <a:pt x="4722" y="2141"/>
                </a:lnTo>
                <a:lnTo>
                  <a:pt x="5336" y="2141"/>
                </a:lnTo>
                <a:lnTo>
                  <a:pt x="5334" y="2136"/>
                </a:lnTo>
                <a:lnTo>
                  <a:pt x="5325" y="2122"/>
                </a:lnTo>
                <a:lnTo>
                  <a:pt x="5322" y="2119"/>
                </a:lnTo>
                <a:lnTo>
                  <a:pt x="5322" y="2119"/>
                </a:lnTo>
                <a:close/>
                <a:moveTo>
                  <a:pt x="5315" y="2101"/>
                </a:moveTo>
                <a:lnTo>
                  <a:pt x="5315" y="2101"/>
                </a:lnTo>
                <a:lnTo>
                  <a:pt x="4760" y="2101"/>
                </a:lnTo>
                <a:lnTo>
                  <a:pt x="4751" y="2108"/>
                </a:lnTo>
                <a:lnTo>
                  <a:pt x="4739" y="2117"/>
                </a:lnTo>
                <a:lnTo>
                  <a:pt x="4736" y="2119"/>
                </a:lnTo>
                <a:lnTo>
                  <a:pt x="5322" y="2119"/>
                </a:lnTo>
                <a:lnTo>
                  <a:pt x="5317" y="2110"/>
                </a:lnTo>
                <a:lnTo>
                  <a:pt x="5315" y="2101"/>
                </a:lnTo>
                <a:lnTo>
                  <a:pt x="5315" y="2101"/>
                </a:lnTo>
                <a:close/>
                <a:moveTo>
                  <a:pt x="5291" y="2079"/>
                </a:moveTo>
                <a:lnTo>
                  <a:pt x="5291" y="2079"/>
                </a:lnTo>
                <a:lnTo>
                  <a:pt x="4824" y="2079"/>
                </a:lnTo>
                <a:lnTo>
                  <a:pt x="4819" y="2082"/>
                </a:lnTo>
                <a:lnTo>
                  <a:pt x="4807" y="2086"/>
                </a:lnTo>
                <a:lnTo>
                  <a:pt x="4795" y="2086"/>
                </a:lnTo>
                <a:lnTo>
                  <a:pt x="4784" y="2086"/>
                </a:lnTo>
                <a:lnTo>
                  <a:pt x="4777" y="2089"/>
                </a:lnTo>
                <a:lnTo>
                  <a:pt x="4765" y="2096"/>
                </a:lnTo>
                <a:lnTo>
                  <a:pt x="4760" y="2101"/>
                </a:lnTo>
                <a:lnTo>
                  <a:pt x="5315" y="2101"/>
                </a:lnTo>
                <a:lnTo>
                  <a:pt x="5315" y="2098"/>
                </a:lnTo>
                <a:lnTo>
                  <a:pt x="5313" y="2091"/>
                </a:lnTo>
                <a:lnTo>
                  <a:pt x="5306" y="2086"/>
                </a:lnTo>
                <a:lnTo>
                  <a:pt x="5296" y="2082"/>
                </a:lnTo>
                <a:lnTo>
                  <a:pt x="5291" y="2079"/>
                </a:lnTo>
                <a:lnTo>
                  <a:pt x="5291" y="2079"/>
                </a:lnTo>
                <a:close/>
                <a:moveTo>
                  <a:pt x="5270" y="2060"/>
                </a:moveTo>
                <a:lnTo>
                  <a:pt x="5270" y="2060"/>
                </a:lnTo>
                <a:lnTo>
                  <a:pt x="4859" y="2060"/>
                </a:lnTo>
                <a:lnTo>
                  <a:pt x="4859" y="2072"/>
                </a:lnTo>
                <a:lnTo>
                  <a:pt x="4854" y="2075"/>
                </a:lnTo>
                <a:lnTo>
                  <a:pt x="4843" y="2077"/>
                </a:lnTo>
                <a:lnTo>
                  <a:pt x="4829" y="2077"/>
                </a:lnTo>
                <a:lnTo>
                  <a:pt x="4826" y="2079"/>
                </a:lnTo>
                <a:lnTo>
                  <a:pt x="5291" y="2079"/>
                </a:lnTo>
                <a:lnTo>
                  <a:pt x="5287" y="2077"/>
                </a:lnTo>
                <a:lnTo>
                  <a:pt x="5280" y="2072"/>
                </a:lnTo>
                <a:lnTo>
                  <a:pt x="5270" y="2060"/>
                </a:lnTo>
                <a:lnTo>
                  <a:pt x="5270" y="2060"/>
                </a:lnTo>
                <a:lnTo>
                  <a:pt x="5270" y="2060"/>
                </a:lnTo>
                <a:close/>
                <a:moveTo>
                  <a:pt x="5265" y="2041"/>
                </a:moveTo>
                <a:lnTo>
                  <a:pt x="5265" y="2041"/>
                </a:lnTo>
                <a:lnTo>
                  <a:pt x="4864" y="2041"/>
                </a:lnTo>
                <a:lnTo>
                  <a:pt x="4864" y="2044"/>
                </a:lnTo>
                <a:lnTo>
                  <a:pt x="4859" y="2060"/>
                </a:lnTo>
                <a:lnTo>
                  <a:pt x="4859" y="2060"/>
                </a:lnTo>
                <a:lnTo>
                  <a:pt x="5270" y="2060"/>
                </a:lnTo>
                <a:lnTo>
                  <a:pt x="5265" y="2044"/>
                </a:lnTo>
                <a:lnTo>
                  <a:pt x="5265" y="2041"/>
                </a:lnTo>
                <a:lnTo>
                  <a:pt x="5265" y="2041"/>
                </a:lnTo>
                <a:close/>
                <a:moveTo>
                  <a:pt x="5261" y="2020"/>
                </a:moveTo>
                <a:lnTo>
                  <a:pt x="5261" y="2020"/>
                </a:lnTo>
                <a:lnTo>
                  <a:pt x="5183" y="2020"/>
                </a:lnTo>
                <a:lnTo>
                  <a:pt x="5180" y="2032"/>
                </a:lnTo>
                <a:lnTo>
                  <a:pt x="5173" y="2037"/>
                </a:lnTo>
                <a:lnTo>
                  <a:pt x="5166" y="2037"/>
                </a:lnTo>
                <a:lnTo>
                  <a:pt x="5157" y="2032"/>
                </a:lnTo>
                <a:lnTo>
                  <a:pt x="5150" y="2025"/>
                </a:lnTo>
                <a:lnTo>
                  <a:pt x="5147" y="2020"/>
                </a:lnTo>
                <a:lnTo>
                  <a:pt x="4883" y="2020"/>
                </a:lnTo>
                <a:lnTo>
                  <a:pt x="4876" y="2025"/>
                </a:lnTo>
                <a:lnTo>
                  <a:pt x="4866" y="2032"/>
                </a:lnTo>
                <a:lnTo>
                  <a:pt x="4864" y="2041"/>
                </a:lnTo>
                <a:lnTo>
                  <a:pt x="5263" y="2041"/>
                </a:lnTo>
                <a:lnTo>
                  <a:pt x="5261" y="2025"/>
                </a:lnTo>
                <a:lnTo>
                  <a:pt x="5261" y="2020"/>
                </a:lnTo>
                <a:lnTo>
                  <a:pt x="5261" y="2020"/>
                </a:lnTo>
                <a:close/>
                <a:moveTo>
                  <a:pt x="5112" y="2004"/>
                </a:moveTo>
                <a:lnTo>
                  <a:pt x="5112" y="2004"/>
                </a:lnTo>
                <a:lnTo>
                  <a:pt x="4911" y="2004"/>
                </a:lnTo>
                <a:lnTo>
                  <a:pt x="4909" y="2008"/>
                </a:lnTo>
                <a:lnTo>
                  <a:pt x="4902" y="2013"/>
                </a:lnTo>
                <a:lnTo>
                  <a:pt x="4890" y="2018"/>
                </a:lnTo>
                <a:lnTo>
                  <a:pt x="4883" y="2020"/>
                </a:lnTo>
                <a:lnTo>
                  <a:pt x="5147" y="2020"/>
                </a:lnTo>
                <a:lnTo>
                  <a:pt x="5140" y="2018"/>
                </a:lnTo>
                <a:lnTo>
                  <a:pt x="5126" y="2008"/>
                </a:lnTo>
                <a:lnTo>
                  <a:pt x="5112" y="2004"/>
                </a:lnTo>
                <a:lnTo>
                  <a:pt x="5112" y="2004"/>
                </a:lnTo>
                <a:close/>
                <a:moveTo>
                  <a:pt x="5254" y="2004"/>
                </a:moveTo>
                <a:lnTo>
                  <a:pt x="5254" y="2004"/>
                </a:lnTo>
                <a:lnTo>
                  <a:pt x="5190" y="2004"/>
                </a:lnTo>
                <a:lnTo>
                  <a:pt x="5185" y="2015"/>
                </a:lnTo>
                <a:lnTo>
                  <a:pt x="5183" y="2020"/>
                </a:lnTo>
                <a:lnTo>
                  <a:pt x="5261" y="2020"/>
                </a:lnTo>
                <a:lnTo>
                  <a:pt x="5258" y="2008"/>
                </a:lnTo>
                <a:lnTo>
                  <a:pt x="5254" y="2004"/>
                </a:lnTo>
                <a:lnTo>
                  <a:pt x="5254" y="2004"/>
                </a:lnTo>
                <a:close/>
                <a:moveTo>
                  <a:pt x="5098" y="1982"/>
                </a:moveTo>
                <a:lnTo>
                  <a:pt x="5098" y="1982"/>
                </a:lnTo>
                <a:lnTo>
                  <a:pt x="4982" y="1982"/>
                </a:lnTo>
                <a:lnTo>
                  <a:pt x="4980" y="1985"/>
                </a:lnTo>
                <a:lnTo>
                  <a:pt x="4975" y="1985"/>
                </a:lnTo>
                <a:lnTo>
                  <a:pt x="4968" y="1982"/>
                </a:lnTo>
                <a:lnTo>
                  <a:pt x="4918" y="1982"/>
                </a:lnTo>
                <a:lnTo>
                  <a:pt x="4914" y="1997"/>
                </a:lnTo>
                <a:lnTo>
                  <a:pt x="4911" y="2004"/>
                </a:lnTo>
                <a:lnTo>
                  <a:pt x="5112" y="2004"/>
                </a:lnTo>
                <a:lnTo>
                  <a:pt x="5112" y="2001"/>
                </a:lnTo>
                <a:lnTo>
                  <a:pt x="5098" y="1990"/>
                </a:lnTo>
                <a:lnTo>
                  <a:pt x="5098" y="1982"/>
                </a:lnTo>
                <a:lnTo>
                  <a:pt x="5098" y="1982"/>
                </a:lnTo>
                <a:close/>
                <a:moveTo>
                  <a:pt x="5242" y="1982"/>
                </a:moveTo>
                <a:lnTo>
                  <a:pt x="5242" y="1982"/>
                </a:lnTo>
                <a:lnTo>
                  <a:pt x="5195" y="1982"/>
                </a:lnTo>
                <a:lnTo>
                  <a:pt x="5190" y="1999"/>
                </a:lnTo>
                <a:lnTo>
                  <a:pt x="5190" y="2004"/>
                </a:lnTo>
                <a:lnTo>
                  <a:pt x="5254" y="2004"/>
                </a:lnTo>
                <a:lnTo>
                  <a:pt x="5249" y="1990"/>
                </a:lnTo>
                <a:lnTo>
                  <a:pt x="5242" y="1982"/>
                </a:lnTo>
                <a:lnTo>
                  <a:pt x="5242" y="1982"/>
                </a:lnTo>
                <a:close/>
                <a:moveTo>
                  <a:pt x="4947" y="1961"/>
                </a:moveTo>
                <a:lnTo>
                  <a:pt x="4947" y="1961"/>
                </a:lnTo>
                <a:lnTo>
                  <a:pt x="4937" y="1961"/>
                </a:lnTo>
                <a:lnTo>
                  <a:pt x="4935" y="1964"/>
                </a:lnTo>
                <a:lnTo>
                  <a:pt x="4935" y="1966"/>
                </a:lnTo>
                <a:lnTo>
                  <a:pt x="4930" y="1968"/>
                </a:lnTo>
                <a:lnTo>
                  <a:pt x="4928" y="1971"/>
                </a:lnTo>
                <a:lnTo>
                  <a:pt x="4921" y="1980"/>
                </a:lnTo>
                <a:lnTo>
                  <a:pt x="4918" y="1982"/>
                </a:lnTo>
                <a:lnTo>
                  <a:pt x="4968" y="1982"/>
                </a:lnTo>
                <a:lnTo>
                  <a:pt x="4963" y="1980"/>
                </a:lnTo>
                <a:lnTo>
                  <a:pt x="4956" y="1971"/>
                </a:lnTo>
                <a:lnTo>
                  <a:pt x="4949" y="1966"/>
                </a:lnTo>
                <a:lnTo>
                  <a:pt x="4947" y="1961"/>
                </a:lnTo>
                <a:lnTo>
                  <a:pt x="4947" y="1961"/>
                </a:lnTo>
                <a:close/>
                <a:moveTo>
                  <a:pt x="5105" y="1961"/>
                </a:moveTo>
                <a:lnTo>
                  <a:pt x="5105" y="1961"/>
                </a:lnTo>
                <a:lnTo>
                  <a:pt x="4991" y="1961"/>
                </a:lnTo>
                <a:lnTo>
                  <a:pt x="4991" y="1961"/>
                </a:lnTo>
                <a:lnTo>
                  <a:pt x="4989" y="1964"/>
                </a:lnTo>
                <a:lnTo>
                  <a:pt x="4989" y="1968"/>
                </a:lnTo>
                <a:lnTo>
                  <a:pt x="4987" y="1973"/>
                </a:lnTo>
                <a:lnTo>
                  <a:pt x="4987" y="1975"/>
                </a:lnTo>
                <a:lnTo>
                  <a:pt x="4982" y="1982"/>
                </a:lnTo>
                <a:lnTo>
                  <a:pt x="5098" y="1982"/>
                </a:lnTo>
                <a:lnTo>
                  <a:pt x="5098" y="1982"/>
                </a:lnTo>
                <a:lnTo>
                  <a:pt x="5100" y="1971"/>
                </a:lnTo>
                <a:lnTo>
                  <a:pt x="5105" y="1961"/>
                </a:lnTo>
                <a:lnTo>
                  <a:pt x="5105" y="1961"/>
                </a:lnTo>
                <a:close/>
                <a:moveTo>
                  <a:pt x="5225" y="1961"/>
                </a:moveTo>
                <a:lnTo>
                  <a:pt x="5225" y="1961"/>
                </a:lnTo>
                <a:lnTo>
                  <a:pt x="5188" y="1961"/>
                </a:lnTo>
                <a:lnTo>
                  <a:pt x="5190" y="1968"/>
                </a:lnTo>
                <a:lnTo>
                  <a:pt x="5195" y="1982"/>
                </a:lnTo>
                <a:lnTo>
                  <a:pt x="5195" y="1982"/>
                </a:lnTo>
                <a:lnTo>
                  <a:pt x="5242" y="1982"/>
                </a:lnTo>
                <a:lnTo>
                  <a:pt x="5237" y="1973"/>
                </a:lnTo>
                <a:lnTo>
                  <a:pt x="5225" y="1961"/>
                </a:lnTo>
                <a:lnTo>
                  <a:pt x="5225" y="1961"/>
                </a:lnTo>
                <a:close/>
                <a:moveTo>
                  <a:pt x="4944" y="1961"/>
                </a:moveTo>
                <a:lnTo>
                  <a:pt x="4944" y="1961"/>
                </a:lnTo>
                <a:lnTo>
                  <a:pt x="4940" y="1961"/>
                </a:lnTo>
                <a:lnTo>
                  <a:pt x="4937" y="1961"/>
                </a:lnTo>
                <a:lnTo>
                  <a:pt x="4947" y="1961"/>
                </a:lnTo>
                <a:lnTo>
                  <a:pt x="4947" y="1961"/>
                </a:lnTo>
                <a:lnTo>
                  <a:pt x="4944" y="1961"/>
                </a:lnTo>
                <a:lnTo>
                  <a:pt x="4944" y="1961"/>
                </a:lnTo>
                <a:close/>
                <a:moveTo>
                  <a:pt x="5110" y="1942"/>
                </a:moveTo>
                <a:lnTo>
                  <a:pt x="5110" y="1942"/>
                </a:lnTo>
                <a:lnTo>
                  <a:pt x="5032" y="1942"/>
                </a:lnTo>
                <a:lnTo>
                  <a:pt x="5032" y="1947"/>
                </a:lnTo>
                <a:lnTo>
                  <a:pt x="5032" y="1952"/>
                </a:lnTo>
                <a:lnTo>
                  <a:pt x="5032" y="1952"/>
                </a:lnTo>
                <a:lnTo>
                  <a:pt x="5032" y="1952"/>
                </a:lnTo>
                <a:lnTo>
                  <a:pt x="5029" y="1949"/>
                </a:lnTo>
                <a:lnTo>
                  <a:pt x="5027" y="1945"/>
                </a:lnTo>
                <a:lnTo>
                  <a:pt x="5025" y="1942"/>
                </a:lnTo>
                <a:lnTo>
                  <a:pt x="5003" y="1942"/>
                </a:lnTo>
                <a:lnTo>
                  <a:pt x="5003" y="1945"/>
                </a:lnTo>
                <a:lnTo>
                  <a:pt x="4999" y="1949"/>
                </a:lnTo>
                <a:lnTo>
                  <a:pt x="4996" y="1956"/>
                </a:lnTo>
                <a:lnTo>
                  <a:pt x="4991" y="1959"/>
                </a:lnTo>
                <a:lnTo>
                  <a:pt x="4991" y="1959"/>
                </a:lnTo>
                <a:lnTo>
                  <a:pt x="4991" y="1961"/>
                </a:lnTo>
                <a:lnTo>
                  <a:pt x="5105" y="1961"/>
                </a:lnTo>
                <a:lnTo>
                  <a:pt x="5105" y="1959"/>
                </a:lnTo>
                <a:lnTo>
                  <a:pt x="5110" y="1945"/>
                </a:lnTo>
                <a:lnTo>
                  <a:pt x="5110" y="1942"/>
                </a:lnTo>
                <a:lnTo>
                  <a:pt x="5110" y="1942"/>
                </a:lnTo>
                <a:close/>
                <a:moveTo>
                  <a:pt x="5214" y="1942"/>
                </a:moveTo>
                <a:lnTo>
                  <a:pt x="5214" y="1942"/>
                </a:lnTo>
                <a:lnTo>
                  <a:pt x="5188" y="1942"/>
                </a:lnTo>
                <a:lnTo>
                  <a:pt x="5188" y="1956"/>
                </a:lnTo>
                <a:lnTo>
                  <a:pt x="5188" y="1961"/>
                </a:lnTo>
                <a:lnTo>
                  <a:pt x="5225" y="1961"/>
                </a:lnTo>
                <a:lnTo>
                  <a:pt x="5223" y="1959"/>
                </a:lnTo>
                <a:lnTo>
                  <a:pt x="5216" y="1945"/>
                </a:lnTo>
                <a:lnTo>
                  <a:pt x="5214" y="1942"/>
                </a:lnTo>
                <a:lnTo>
                  <a:pt x="5214" y="1942"/>
                </a:lnTo>
                <a:close/>
                <a:moveTo>
                  <a:pt x="5008" y="1923"/>
                </a:moveTo>
                <a:lnTo>
                  <a:pt x="5008" y="1923"/>
                </a:lnTo>
                <a:lnTo>
                  <a:pt x="5006" y="1923"/>
                </a:lnTo>
                <a:lnTo>
                  <a:pt x="5006" y="1923"/>
                </a:lnTo>
                <a:lnTo>
                  <a:pt x="5006" y="1926"/>
                </a:lnTo>
                <a:lnTo>
                  <a:pt x="5006" y="1930"/>
                </a:lnTo>
                <a:lnTo>
                  <a:pt x="5006" y="1933"/>
                </a:lnTo>
                <a:lnTo>
                  <a:pt x="5006" y="1938"/>
                </a:lnTo>
                <a:lnTo>
                  <a:pt x="5006" y="1940"/>
                </a:lnTo>
                <a:lnTo>
                  <a:pt x="5003" y="1942"/>
                </a:lnTo>
                <a:lnTo>
                  <a:pt x="5025" y="1942"/>
                </a:lnTo>
                <a:lnTo>
                  <a:pt x="5022" y="1940"/>
                </a:lnTo>
                <a:lnTo>
                  <a:pt x="5017" y="1933"/>
                </a:lnTo>
                <a:lnTo>
                  <a:pt x="5010" y="1926"/>
                </a:lnTo>
                <a:lnTo>
                  <a:pt x="5008" y="1923"/>
                </a:lnTo>
                <a:lnTo>
                  <a:pt x="5008" y="1923"/>
                </a:lnTo>
                <a:lnTo>
                  <a:pt x="5008" y="1923"/>
                </a:lnTo>
                <a:close/>
                <a:moveTo>
                  <a:pt x="5046" y="1923"/>
                </a:moveTo>
                <a:lnTo>
                  <a:pt x="5046" y="1923"/>
                </a:lnTo>
                <a:lnTo>
                  <a:pt x="5034" y="1923"/>
                </a:lnTo>
                <a:lnTo>
                  <a:pt x="5034" y="1926"/>
                </a:lnTo>
                <a:lnTo>
                  <a:pt x="5034" y="1930"/>
                </a:lnTo>
                <a:lnTo>
                  <a:pt x="5032" y="1935"/>
                </a:lnTo>
                <a:lnTo>
                  <a:pt x="5032" y="1940"/>
                </a:lnTo>
                <a:lnTo>
                  <a:pt x="5032" y="1942"/>
                </a:lnTo>
                <a:lnTo>
                  <a:pt x="5110" y="1942"/>
                </a:lnTo>
                <a:lnTo>
                  <a:pt x="5110" y="1938"/>
                </a:lnTo>
                <a:lnTo>
                  <a:pt x="5100" y="1933"/>
                </a:lnTo>
                <a:lnTo>
                  <a:pt x="5091" y="1930"/>
                </a:lnTo>
                <a:lnTo>
                  <a:pt x="5077" y="1933"/>
                </a:lnTo>
                <a:lnTo>
                  <a:pt x="5065" y="1935"/>
                </a:lnTo>
                <a:lnTo>
                  <a:pt x="5060" y="1935"/>
                </a:lnTo>
                <a:lnTo>
                  <a:pt x="5058" y="1935"/>
                </a:lnTo>
                <a:lnTo>
                  <a:pt x="5055" y="1930"/>
                </a:lnTo>
                <a:lnTo>
                  <a:pt x="5051" y="1926"/>
                </a:lnTo>
                <a:lnTo>
                  <a:pt x="5048" y="1923"/>
                </a:lnTo>
                <a:lnTo>
                  <a:pt x="5046" y="1923"/>
                </a:lnTo>
                <a:lnTo>
                  <a:pt x="5046" y="1923"/>
                </a:lnTo>
                <a:close/>
                <a:moveTo>
                  <a:pt x="5206" y="1923"/>
                </a:moveTo>
                <a:lnTo>
                  <a:pt x="5206" y="1923"/>
                </a:lnTo>
                <a:lnTo>
                  <a:pt x="5190" y="1923"/>
                </a:lnTo>
                <a:lnTo>
                  <a:pt x="5190" y="1923"/>
                </a:lnTo>
                <a:lnTo>
                  <a:pt x="5188" y="1940"/>
                </a:lnTo>
                <a:lnTo>
                  <a:pt x="5188" y="1942"/>
                </a:lnTo>
                <a:lnTo>
                  <a:pt x="5214" y="1942"/>
                </a:lnTo>
                <a:lnTo>
                  <a:pt x="5209" y="1930"/>
                </a:lnTo>
                <a:lnTo>
                  <a:pt x="5206" y="1923"/>
                </a:lnTo>
                <a:lnTo>
                  <a:pt x="5206" y="1923"/>
                </a:lnTo>
                <a:close/>
                <a:moveTo>
                  <a:pt x="5008" y="1921"/>
                </a:moveTo>
                <a:lnTo>
                  <a:pt x="5008" y="1921"/>
                </a:lnTo>
                <a:lnTo>
                  <a:pt x="5006" y="1923"/>
                </a:lnTo>
                <a:lnTo>
                  <a:pt x="5006" y="1923"/>
                </a:lnTo>
                <a:lnTo>
                  <a:pt x="5008" y="1923"/>
                </a:lnTo>
                <a:lnTo>
                  <a:pt x="5008" y="1921"/>
                </a:lnTo>
                <a:lnTo>
                  <a:pt x="5008" y="1921"/>
                </a:lnTo>
                <a:close/>
                <a:moveTo>
                  <a:pt x="5039" y="1919"/>
                </a:moveTo>
                <a:lnTo>
                  <a:pt x="5039" y="1919"/>
                </a:lnTo>
                <a:lnTo>
                  <a:pt x="5036" y="1921"/>
                </a:lnTo>
                <a:lnTo>
                  <a:pt x="5036" y="1923"/>
                </a:lnTo>
                <a:lnTo>
                  <a:pt x="5046" y="1923"/>
                </a:lnTo>
                <a:lnTo>
                  <a:pt x="5041" y="1921"/>
                </a:lnTo>
                <a:lnTo>
                  <a:pt x="5039" y="1919"/>
                </a:lnTo>
                <a:lnTo>
                  <a:pt x="5039" y="1919"/>
                </a:lnTo>
                <a:close/>
                <a:moveTo>
                  <a:pt x="5197" y="1904"/>
                </a:moveTo>
                <a:lnTo>
                  <a:pt x="5197" y="1904"/>
                </a:lnTo>
                <a:lnTo>
                  <a:pt x="5195" y="1909"/>
                </a:lnTo>
                <a:lnTo>
                  <a:pt x="5190" y="1923"/>
                </a:lnTo>
                <a:lnTo>
                  <a:pt x="5206" y="1923"/>
                </a:lnTo>
                <a:lnTo>
                  <a:pt x="5204" y="1916"/>
                </a:lnTo>
                <a:lnTo>
                  <a:pt x="5202" y="1907"/>
                </a:lnTo>
                <a:lnTo>
                  <a:pt x="5197" y="1904"/>
                </a:lnTo>
                <a:lnTo>
                  <a:pt x="5197" y="1904"/>
                </a:lnTo>
                <a:close/>
                <a:moveTo>
                  <a:pt x="5813" y="2027"/>
                </a:moveTo>
                <a:lnTo>
                  <a:pt x="5813" y="2027"/>
                </a:lnTo>
                <a:lnTo>
                  <a:pt x="5792" y="2027"/>
                </a:lnTo>
                <a:lnTo>
                  <a:pt x="5790" y="2032"/>
                </a:lnTo>
                <a:lnTo>
                  <a:pt x="5783" y="2039"/>
                </a:lnTo>
                <a:lnTo>
                  <a:pt x="5778" y="2044"/>
                </a:lnTo>
                <a:lnTo>
                  <a:pt x="5790" y="2044"/>
                </a:lnTo>
                <a:lnTo>
                  <a:pt x="5802" y="2039"/>
                </a:lnTo>
                <a:lnTo>
                  <a:pt x="5809" y="2032"/>
                </a:lnTo>
                <a:lnTo>
                  <a:pt x="5813" y="2027"/>
                </a:lnTo>
                <a:lnTo>
                  <a:pt x="5813" y="2027"/>
                </a:lnTo>
                <a:close/>
                <a:moveTo>
                  <a:pt x="5816" y="2011"/>
                </a:moveTo>
                <a:lnTo>
                  <a:pt x="5816" y="2011"/>
                </a:lnTo>
                <a:lnTo>
                  <a:pt x="5806" y="2011"/>
                </a:lnTo>
                <a:lnTo>
                  <a:pt x="5799" y="2020"/>
                </a:lnTo>
                <a:lnTo>
                  <a:pt x="5792" y="2027"/>
                </a:lnTo>
                <a:lnTo>
                  <a:pt x="5813" y="2027"/>
                </a:lnTo>
                <a:lnTo>
                  <a:pt x="5816" y="2023"/>
                </a:lnTo>
                <a:lnTo>
                  <a:pt x="5821" y="2015"/>
                </a:lnTo>
                <a:lnTo>
                  <a:pt x="5816" y="2011"/>
                </a:lnTo>
                <a:lnTo>
                  <a:pt x="5816" y="2011"/>
                </a:lnTo>
                <a:close/>
                <a:moveTo>
                  <a:pt x="5573" y="2115"/>
                </a:moveTo>
                <a:lnTo>
                  <a:pt x="5573" y="2115"/>
                </a:lnTo>
                <a:lnTo>
                  <a:pt x="5575" y="2117"/>
                </a:lnTo>
                <a:lnTo>
                  <a:pt x="5577" y="2124"/>
                </a:lnTo>
                <a:lnTo>
                  <a:pt x="5582" y="2127"/>
                </a:lnTo>
                <a:lnTo>
                  <a:pt x="5587" y="2129"/>
                </a:lnTo>
                <a:lnTo>
                  <a:pt x="5591" y="2131"/>
                </a:lnTo>
                <a:lnTo>
                  <a:pt x="5596" y="2134"/>
                </a:lnTo>
                <a:lnTo>
                  <a:pt x="5601" y="2131"/>
                </a:lnTo>
                <a:lnTo>
                  <a:pt x="5601" y="2129"/>
                </a:lnTo>
                <a:lnTo>
                  <a:pt x="5603" y="2124"/>
                </a:lnTo>
                <a:lnTo>
                  <a:pt x="5603" y="2122"/>
                </a:lnTo>
                <a:lnTo>
                  <a:pt x="5603" y="2122"/>
                </a:lnTo>
                <a:lnTo>
                  <a:pt x="5603" y="2117"/>
                </a:lnTo>
                <a:lnTo>
                  <a:pt x="5601" y="2115"/>
                </a:lnTo>
                <a:lnTo>
                  <a:pt x="5573" y="2115"/>
                </a:lnTo>
                <a:lnTo>
                  <a:pt x="5573" y="2115"/>
                </a:lnTo>
                <a:close/>
                <a:moveTo>
                  <a:pt x="5563" y="2096"/>
                </a:moveTo>
                <a:lnTo>
                  <a:pt x="5563" y="2096"/>
                </a:lnTo>
                <a:lnTo>
                  <a:pt x="5563" y="2096"/>
                </a:lnTo>
                <a:lnTo>
                  <a:pt x="5563" y="2098"/>
                </a:lnTo>
                <a:lnTo>
                  <a:pt x="5563" y="2101"/>
                </a:lnTo>
                <a:lnTo>
                  <a:pt x="5563" y="2103"/>
                </a:lnTo>
                <a:lnTo>
                  <a:pt x="5565" y="2108"/>
                </a:lnTo>
                <a:lnTo>
                  <a:pt x="5570" y="2110"/>
                </a:lnTo>
                <a:lnTo>
                  <a:pt x="5573" y="2112"/>
                </a:lnTo>
                <a:lnTo>
                  <a:pt x="5573" y="2115"/>
                </a:lnTo>
                <a:lnTo>
                  <a:pt x="5601" y="2115"/>
                </a:lnTo>
                <a:lnTo>
                  <a:pt x="5601" y="2112"/>
                </a:lnTo>
                <a:lnTo>
                  <a:pt x="5599" y="2110"/>
                </a:lnTo>
                <a:lnTo>
                  <a:pt x="5591" y="2105"/>
                </a:lnTo>
                <a:lnTo>
                  <a:pt x="5584" y="2101"/>
                </a:lnTo>
                <a:lnTo>
                  <a:pt x="5575" y="2098"/>
                </a:lnTo>
                <a:lnTo>
                  <a:pt x="5570" y="2096"/>
                </a:lnTo>
                <a:lnTo>
                  <a:pt x="5563" y="2096"/>
                </a:lnTo>
                <a:lnTo>
                  <a:pt x="5563" y="2096"/>
                </a:lnTo>
                <a:lnTo>
                  <a:pt x="5563" y="2096"/>
                </a:lnTo>
                <a:close/>
                <a:moveTo>
                  <a:pt x="5563" y="2096"/>
                </a:moveTo>
                <a:lnTo>
                  <a:pt x="5563" y="2098"/>
                </a:lnTo>
                <a:lnTo>
                  <a:pt x="5565" y="2098"/>
                </a:lnTo>
                <a:lnTo>
                  <a:pt x="5565" y="2096"/>
                </a:lnTo>
                <a:lnTo>
                  <a:pt x="5563" y="2096"/>
                </a:lnTo>
                <a:lnTo>
                  <a:pt x="5563" y="2096"/>
                </a:lnTo>
                <a:close/>
                <a:moveTo>
                  <a:pt x="4576" y="1803"/>
                </a:moveTo>
                <a:lnTo>
                  <a:pt x="4576" y="1803"/>
                </a:lnTo>
                <a:lnTo>
                  <a:pt x="4576" y="1803"/>
                </a:lnTo>
                <a:lnTo>
                  <a:pt x="4583" y="1812"/>
                </a:lnTo>
                <a:lnTo>
                  <a:pt x="4583" y="1817"/>
                </a:lnTo>
                <a:lnTo>
                  <a:pt x="4588" y="1819"/>
                </a:lnTo>
                <a:lnTo>
                  <a:pt x="4590" y="1819"/>
                </a:lnTo>
                <a:lnTo>
                  <a:pt x="4592" y="1822"/>
                </a:lnTo>
                <a:lnTo>
                  <a:pt x="4597" y="1822"/>
                </a:lnTo>
                <a:lnTo>
                  <a:pt x="4597" y="1819"/>
                </a:lnTo>
                <a:lnTo>
                  <a:pt x="4599" y="1817"/>
                </a:lnTo>
                <a:lnTo>
                  <a:pt x="4599" y="1810"/>
                </a:lnTo>
                <a:lnTo>
                  <a:pt x="4599" y="1803"/>
                </a:lnTo>
                <a:lnTo>
                  <a:pt x="4576" y="1803"/>
                </a:lnTo>
                <a:lnTo>
                  <a:pt x="4576" y="1803"/>
                </a:lnTo>
                <a:close/>
                <a:moveTo>
                  <a:pt x="4604" y="1782"/>
                </a:moveTo>
                <a:lnTo>
                  <a:pt x="4604" y="1782"/>
                </a:lnTo>
                <a:lnTo>
                  <a:pt x="4552" y="1782"/>
                </a:lnTo>
                <a:lnTo>
                  <a:pt x="4552" y="1782"/>
                </a:lnTo>
                <a:lnTo>
                  <a:pt x="4564" y="1791"/>
                </a:lnTo>
                <a:lnTo>
                  <a:pt x="4576" y="1803"/>
                </a:lnTo>
                <a:lnTo>
                  <a:pt x="4599" y="1803"/>
                </a:lnTo>
                <a:lnTo>
                  <a:pt x="4602" y="1791"/>
                </a:lnTo>
                <a:lnTo>
                  <a:pt x="4604" y="1782"/>
                </a:lnTo>
                <a:lnTo>
                  <a:pt x="4604" y="1782"/>
                </a:lnTo>
                <a:close/>
                <a:moveTo>
                  <a:pt x="4609" y="1760"/>
                </a:moveTo>
                <a:lnTo>
                  <a:pt x="4609" y="1760"/>
                </a:lnTo>
                <a:lnTo>
                  <a:pt x="4529" y="1760"/>
                </a:lnTo>
                <a:lnTo>
                  <a:pt x="4536" y="1767"/>
                </a:lnTo>
                <a:lnTo>
                  <a:pt x="4543" y="1775"/>
                </a:lnTo>
                <a:lnTo>
                  <a:pt x="4552" y="1782"/>
                </a:lnTo>
                <a:lnTo>
                  <a:pt x="4602" y="1782"/>
                </a:lnTo>
                <a:lnTo>
                  <a:pt x="4602" y="1775"/>
                </a:lnTo>
                <a:lnTo>
                  <a:pt x="4609" y="1760"/>
                </a:lnTo>
                <a:lnTo>
                  <a:pt x="4609" y="1760"/>
                </a:lnTo>
                <a:lnTo>
                  <a:pt x="4609" y="1760"/>
                </a:lnTo>
                <a:close/>
                <a:moveTo>
                  <a:pt x="4611" y="1741"/>
                </a:moveTo>
                <a:lnTo>
                  <a:pt x="4611" y="1741"/>
                </a:lnTo>
                <a:lnTo>
                  <a:pt x="4517" y="1741"/>
                </a:lnTo>
                <a:lnTo>
                  <a:pt x="4521" y="1746"/>
                </a:lnTo>
                <a:lnTo>
                  <a:pt x="4529" y="1760"/>
                </a:lnTo>
                <a:lnTo>
                  <a:pt x="4529" y="1760"/>
                </a:lnTo>
                <a:lnTo>
                  <a:pt x="4611" y="1760"/>
                </a:lnTo>
                <a:lnTo>
                  <a:pt x="4611" y="1758"/>
                </a:lnTo>
                <a:lnTo>
                  <a:pt x="4614" y="1753"/>
                </a:lnTo>
                <a:lnTo>
                  <a:pt x="4614" y="1749"/>
                </a:lnTo>
                <a:lnTo>
                  <a:pt x="4614" y="1749"/>
                </a:lnTo>
                <a:lnTo>
                  <a:pt x="4611" y="1746"/>
                </a:lnTo>
                <a:lnTo>
                  <a:pt x="4611" y="1741"/>
                </a:lnTo>
                <a:lnTo>
                  <a:pt x="4611" y="1741"/>
                </a:lnTo>
                <a:lnTo>
                  <a:pt x="4611" y="1741"/>
                </a:lnTo>
                <a:close/>
                <a:moveTo>
                  <a:pt x="4580" y="1720"/>
                </a:moveTo>
                <a:lnTo>
                  <a:pt x="4580" y="1720"/>
                </a:lnTo>
                <a:lnTo>
                  <a:pt x="4507" y="1720"/>
                </a:lnTo>
                <a:lnTo>
                  <a:pt x="4512" y="1732"/>
                </a:lnTo>
                <a:lnTo>
                  <a:pt x="4517" y="1741"/>
                </a:lnTo>
                <a:lnTo>
                  <a:pt x="4609" y="1741"/>
                </a:lnTo>
                <a:lnTo>
                  <a:pt x="4606" y="1739"/>
                </a:lnTo>
                <a:lnTo>
                  <a:pt x="4602" y="1739"/>
                </a:lnTo>
                <a:lnTo>
                  <a:pt x="4595" y="1737"/>
                </a:lnTo>
                <a:lnTo>
                  <a:pt x="4585" y="1727"/>
                </a:lnTo>
                <a:lnTo>
                  <a:pt x="4580" y="1720"/>
                </a:lnTo>
                <a:lnTo>
                  <a:pt x="4580" y="1720"/>
                </a:lnTo>
                <a:close/>
                <a:moveTo>
                  <a:pt x="4559" y="1699"/>
                </a:moveTo>
                <a:lnTo>
                  <a:pt x="4559" y="1699"/>
                </a:lnTo>
                <a:lnTo>
                  <a:pt x="4503" y="1699"/>
                </a:lnTo>
                <a:lnTo>
                  <a:pt x="4503" y="1701"/>
                </a:lnTo>
                <a:lnTo>
                  <a:pt x="4505" y="1715"/>
                </a:lnTo>
                <a:lnTo>
                  <a:pt x="4507" y="1720"/>
                </a:lnTo>
                <a:lnTo>
                  <a:pt x="4580" y="1720"/>
                </a:lnTo>
                <a:lnTo>
                  <a:pt x="4576" y="1715"/>
                </a:lnTo>
                <a:lnTo>
                  <a:pt x="4564" y="1704"/>
                </a:lnTo>
                <a:lnTo>
                  <a:pt x="4559" y="1699"/>
                </a:lnTo>
                <a:lnTo>
                  <a:pt x="4559" y="1699"/>
                </a:lnTo>
                <a:close/>
                <a:moveTo>
                  <a:pt x="4493" y="1680"/>
                </a:moveTo>
                <a:lnTo>
                  <a:pt x="4493" y="1680"/>
                </a:lnTo>
                <a:lnTo>
                  <a:pt x="4500" y="1692"/>
                </a:lnTo>
                <a:lnTo>
                  <a:pt x="4503" y="1699"/>
                </a:lnTo>
                <a:lnTo>
                  <a:pt x="4559" y="1699"/>
                </a:lnTo>
                <a:lnTo>
                  <a:pt x="4547" y="1689"/>
                </a:lnTo>
                <a:lnTo>
                  <a:pt x="4533" y="1680"/>
                </a:lnTo>
                <a:lnTo>
                  <a:pt x="4493" y="1680"/>
                </a:lnTo>
                <a:lnTo>
                  <a:pt x="4493" y="1680"/>
                </a:lnTo>
                <a:close/>
                <a:moveTo>
                  <a:pt x="4477" y="1659"/>
                </a:moveTo>
                <a:lnTo>
                  <a:pt x="4477" y="1659"/>
                </a:lnTo>
                <a:lnTo>
                  <a:pt x="4484" y="1666"/>
                </a:lnTo>
                <a:lnTo>
                  <a:pt x="4491" y="1680"/>
                </a:lnTo>
                <a:lnTo>
                  <a:pt x="4491" y="1680"/>
                </a:lnTo>
                <a:lnTo>
                  <a:pt x="4533" y="1680"/>
                </a:lnTo>
                <a:lnTo>
                  <a:pt x="4531" y="1678"/>
                </a:lnTo>
                <a:lnTo>
                  <a:pt x="4517" y="1659"/>
                </a:lnTo>
                <a:lnTo>
                  <a:pt x="4477" y="1659"/>
                </a:lnTo>
                <a:lnTo>
                  <a:pt x="4477" y="1659"/>
                </a:lnTo>
                <a:close/>
                <a:moveTo>
                  <a:pt x="4498" y="1638"/>
                </a:moveTo>
                <a:lnTo>
                  <a:pt x="4498" y="1638"/>
                </a:lnTo>
                <a:lnTo>
                  <a:pt x="4458" y="1638"/>
                </a:lnTo>
                <a:lnTo>
                  <a:pt x="4460" y="1642"/>
                </a:lnTo>
                <a:lnTo>
                  <a:pt x="4465" y="1647"/>
                </a:lnTo>
                <a:lnTo>
                  <a:pt x="4474" y="1656"/>
                </a:lnTo>
                <a:lnTo>
                  <a:pt x="4477" y="1659"/>
                </a:lnTo>
                <a:lnTo>
                  <a:pt x="4517" y="1659"/>
                </a:lnTo>
                <a:lnTo>
                  <a:pt x="4514" y="1659"/>
                </a:lnTo>
                <a:lnTo>
                  <a:pt x="4498" y="1640"/>
                </a:lnTo>
                <a:lnTo>
                  <a:pt x="4498" y="1638"/>
                </a:lnTo>
                <a:lnTo>
                  <a:pt x="4498" y="1638"/>
                </a:lnTo>
                <a:close/>
                <a:moveTo>
                  <a:pt x="4472" y="1619"/>
                </a:moveTo>
                <a:lnTo>
                  <a:pt x="4472" y="1619"/>
                </a:lnTo>
                <a:lnTo>
                  <a:pt x="4439" y="1619"/>
                </a:lnTo>
                <a:lnTo>
                  <a:pt x="4443" y="1626"/>
                </a:lnTo>
                <a:lnTo>
                  <a:pt x="4451" y="1633"/>
                </a:lnTo>
                <a:lnTo>
                  <a:pt x="4458" y="1638"/>
                </a:lnTo>
                <a:lnTo>
                  <a:pt x="4458" y="1638"/>
                </a:lnTo>
                <a:lnTo>
                  <a:pt x="4498" y="1638"/>
                </a:lnTo>
                <a:lnTo>
                  <a:pt x="4481" y="1626"/>
                </a:lnTo>
                <a:lnTo>
                  <a:pt x="4472" y="1619"/>
                </a:lnTo>
                <a:lnTo>
                  <a:pt x="4472" y="1619"/>
                </a:lnTo>
                <a:close/>
                <a:moveTo>
                  <a:pt x="4432" y="1600"/>
                </a:moveTo>
                <a:lnTo>
                  <a:pt x="4432" y="1600"/>
                </a:lnTo>
                <a:lnTo>
                  <a:pt x="4429" y="1602"/>
                </a:lnTo>
                <a:lnTo>
                  <a:pt x="4429" y="1609"/>
                </a:lnTo>
                <a:lnTo>
                  <a:pt x="4434" y="1616"/>
                </a:lnTo>
                <a:lnTo>
                  <a:pt x="4439" y="1619"/>
                </a:lnTo>
                <a:lnTo>
                  <a:pt x="4472" y="1619"/>
                </a:lnTo>
                <a:lnTo>
                  <a:pt x="4467" y="1614"/>
                </a:lnTo>
                <a:lnTo>
                  <a:pt x="4453" y="1604"/>
                </a:lnTo>
                <a:lnTo>
                  <a:pt x="4441" y="1600"/>
                </a:lnTo>
                <a:lnTo>
                  <a:pt x="4432" y="1600"/>
                </a:lnTo>
                <a:lnTo>
                  <a:pt x="4432" y="1600"/>
                </a:lnTo>
                <a:close/>
                <a:moveTo>
                  <a:pt x="4547" y="1666"/>
                </a:moveTo>
                <a:lnTo>
                  <a:pt x="4547" y="1666"/>
                </a:lnTo>
                <a:lnTo>
                  <a:pt x="4547" y="1666"/>
                </a:lnTo>
                <a:lnTo>
                  <a:pt x="4559" y="1678"/>
                </a:lnTo>
                <a:lnTo>
                  <a:pt x="4569" y="1682"/>
                </a:lnTo>
                <a:lnTo>
                  <a:pt x="4573" y="1689"/>
                </a:lnTo>
                <a:lnTo>
                  <a:pt x="4576" y="1689"/>
                </a:lnTo>
                <a:lnTo>
                  <a:pt x="4580" y="1685"/>
                </a:lnTo>
                <a:lnTo>
                  <a:pt x="4583" y="1682"/>
                </a:lnTo>
                <a:lnTo>
                  <a:pt x="4583" y="1675"/>
                </a:lnTo>
                <a:lnTo>
                  <a:pt x="4583" y="1673"/>
                </a:lnTo>
                <a:lnTo>
                  <a:pt x="4580" y="1666"/>
                </a:lnTo>
                <a:lnTo>
                  <a:pt x="4547" y="1666"/>
                </a:lnTo>
                <a:lnTo>
                  <a:pt x="4547" y="1666"/>
                </a:lnTo>
                <a:close/>
                <a:moveTo>
                  <a:pt x="4531" y="1649"/>
                </a:moveTo>
                <a:lnTo>
                  <a:pt x="4531" y="1649"/>
                </a:lnTo>
                <a:lnTo>
                  <a:pt x="4531" y="1649"/>
                </a:lnTo>
                <a:lnTo>
                  <a:pt x="4538" y="1659"/>
                </a:lnTo>
                <a:lnTo>
                  <a:pt x="4547" y="1666"/>
                </a:lnTo>
                <a:lnTo>
                  <a:pt x="4580" y="1666"/>
                </a:lnTo>
                <a:lnTo>
                  <a:pt x="4576" y="1661"/>
                </a:lnTo>
                <a:lnTo>
                  <a:pt x="4569" y="1649"/>
                </a:lnTo>
                <a:lnTo>
                  <a:pt x="4531" y="1649"/>
                </a:lnTo>
                <a:lnTo>
                  <a:pt x="4531" y="1649"/>
                </a:lnTo>
                <a:close/>
                <a:moveTo>
                  <a:pt x="4524" y="1628"/>
                </a:moveTo>
                <a:lnTo>
                  <a:pt x="4524" y="1628"/>
                </a:lnTo>
                <a:lnTo>
                  <a:pt x="4526" y="1638"/>
                </a:lnTo>
                <a:lnTo>
                  <a:pt x="4531" y="1649"/>
                </a:lnTo>
                <a:lnTo>
                  <a:pt x="4569" y="1649"/>
                </a:lnTo>
                <a:lnTo>
                  <a:pt x="4569" y="1649"/>
                </a:lnTo>
                <a:lnTo>
                  <a:pt x="4564" y="1638"/>
                </a:lnTo>
                <a:lnTo>
                  <a:pt x="4564" y="1628"/>
                </a:lnTo>
                <a:lnTo>
                  <a:pt x="4524" y="1628"/>
                </a:lnTo>
                <a:lnTo>
                  <a:pt x="4524" y="1628"/>
                </a:lnTo>
                <a:close/>
                <a:moveTo>
                  <a:pt x="4514" y="1609"/>
                </a:moveTo>
                <a:lnTo>
                  <a:pt x="4514" y="1609"/>
                </a:lnTo>
                <a:lnTo>
                  <a:pt x="4519" y="1621"/>
                </a:lnTo>
                <a:lnTo>
                  <a:pt x="4524" y="1628"/>
                </a:lnTo>
                <a:lnTo>
                  <a:pt x="4564" y="1628"/>
                </a:lnTo>
                <a:lnTo>
                  <a:pt x="4562" y="1623"/>
                </a:lnTo>
                <a:lnTo>
                  <a:pt x="4557" y="1609"/>
                </a:lnTo>
                <a:lnTo>
                  <a:pt x="4514" y="1609"/>
                </a:lnTo>
                <a:lnTo>
                  <a:pt x="4514" y="1609"/>
                </a:lnTo>
                <a:close/>
                <a:moveTo>
                  <a:pt x="4507" y="1593"/>
                </a:moveTo>
                <a:lnTo>
                  <a:pt x="4507" y="1593"/>
                </a:lnTo>
                <a:lnTo>
                  <a:pt x="4510" y="1602"/>
                </a:lnTo>
                <a:lnTo>
                  <a:pt x="4512" y="1609"/>
                </a:lnTo>
                <a:lnTo>
                  <a:pt x="4557" y="1609"/>
                </a:lnTo>
                <a:lnTo>
                  <a:pt x="4555" y="1607"/>
                </a:lnTo>
                <a:lnTo>
                  <a:pt x="4545" y="1593"/>
                </a:lnTo>
                <a:lnTo>
                  <a:pt x="4507" y="1593"/>
                </a:lnTo>
                <a:lnTo>
                  <a:pt x="4507" y="1593"/>
                </a:lnTo>
                <a:close/>
                <a:moveTo>
                  <a:pt x="4500" y="1571"/>
                </a:moveTo>
                <a:lnTo>
                  <a:pt x="4500" y="1571"/>
                </a:lnTo>
                <a:lnTo>
                  <a:pt x="4505" y="1578"/>
                </a:lnTo>
                <a:lnTo>
                  <a:pt x="4510" y="1593"/>
                </a:lnTo>
                <a:lnTo>
                  <a:pt x="4547" y="1593"/>
                </a:lnTo>
                <a:lnTo>
                  <a:pt x="4545" y="1588"/>
                </a:lnTo>
                <a:lnTo>
                  <a:pt x="4533" y="1574"/>
                </a:lnTo>
                <a:lnTo>
                  <a:pt x="4533" y="1571"/>
                </a:lnTo>
                <a:lnTo>
                  <a:pt x="4500" y="1571"/>
                </a:lnTo>
                <a:lnTo>
                  <a:pt x="4500" y="1571"/>
                </a:lnTo>
                <a:close/>
                <a:moveTo>
                  <a:pt x="4486" y="1552"/>
                </a:moveTo>
                <a:lnTo>
                  <a:pt x="4486" y="1552"/>
                </a:lnTo>
                <a:lnTo>
                  <a:pt x="4488" y="1552"/>
                </a:lnTo>
                <a:lnTo>
                  <a:pt x="4491" y="1555"/>
                </a:lnTo>
                <a:lnTo>
                  <a:pt x="4495" y="1560"/>
                </a:lnTo>
                <a:lnTo>
                  <a:pt x="4498" y="1562"/>
                </a:lnTo>
                <a:lnTo>
                  <a:pt x="4500" y="1571"/>
                </a:lnTo>
                <a:lnTo>
                  <a:pt x="4500" y="1571"/>
                </a:lnTo>
                <a:lnTo>
                  <a:pt x="4533" y="1571"/>
                </a:lnTo>
                <a:lnTo>
                  <a:pt x="4526" y="1560"/>
                </a:lnTo>
                <a:lnTo>
                  <a:pt x="4519" y="1552"/>
                </a:lnTo>
                <a:lnTo>
                  <a:pt x="4486" y="1552"/>
                </a:lnTo>
                <a:lnTo>
                  <a:pt x="4486" y="1552"/>
                </a:lnTo>
                <a:close/>
                <a:moveTo>
                  <a:pt x="4477" y="1531"/>
                </a:moveTo>
                <a:lnTo>
                  <a:pt x="4477" y="1531"/>
                </a:lnTo>
                <a:lnTo>
                  <a:pt x="4477" y="1538"/>
                </a:lnTo>
                <a:lnTo>
                  <a:pt x="4479" y="1545"/>
                </a:lnTo>
                <a:lnTo>
                  <a:pt x="4484" y="1550"/>
                </a:lnTo>
                <a:lnTo>
                  <a:pt x="4486" y="1552"/>
                </a:lnTo>
                <a:lnTo>
                  <a:pt x="4486" y="1552"/>
                </a:lnTo>
                <a:lnTo>
                  <a:pt x="4519" y="1552"/>
                </a:lnTo>
                <a:lnTo>
                  <a:pt x="4519" y="1550"/>
                </a:lnTo>
                <a:lnTo>
                  <a:pt x="4512" y="1543"/>
                </a:lnTo>
                <a:lnTo>
                  <a:pt x="4505" y="1531"/>
                </a:lnTo>
                <a:lnTo>
                  <a:pt x="4477" y="1531"/>
                </a:lnTo>
                <a:lnTo>
                  <a:pt x="4477" y="1531"/>
                </a:lnTo>
                <a:close/>
                <a:moveTo>
                  <a:pt x="4486" y="1515"/>
                </a:moveTo>
                <a:lnTo>
                  <a:pt x="4486" y="1515"/>
                </a:lnTo>
                <a:lnTo>
                  <a:pt x="4481" y="1519"/>
                </a:lnTo>
                <a:lnTo>
                  <a:pt x="4477" y="1529"/>
                </a:lnTo>
                <a:lnTo>
                  <a:pt x="4479" y="1531"/>
                </a:lnTo>
                <a:lnTo>
                  <a:pt x="4505" y="1531"/>
                </a:lnTo>
                <a:lnTo>
                  <a:pt x="4505" y="1531"/>
                </a:lnTo>
                <a:lnTo>
                  <a:pt x="4495" y="1522"/>
                </a:lnTo>
                <a:lnTo>
                  <a:pt x="4488" y="1517"/>
                </a:lnTo>
                <a:lnTo>
                  <a:pt x="4486" y="1515"/>
                </a:lnTo>
                <a:lnTo>
                  <a:pt x="4486" y="1515"/>
                </a:lnTo>
                <a:close/>
                <a:moveTo>
                  <a:pt x="4654" y="1834"/>
                </a:moveTo>
                <a:lnTo>
                  <a:pt x="4654" y="1834"/>
                </a:lnTo>
                <a:lnTo>
                  <a:pt x="4599" y="1834"/>
                </a:lnTo>
                <a:lnTo>
                  <a:pt x="4599" y="1834"/>
                </a:lnTo>
                <a:lnTo>
                  <a:pt x="4602" y="1838"/>
                </a:lnTo>
                <a:lnTo>
                  <a:pt x="4604" y="1843"/>
                </a:lnTo>
                <a:lnTo>
                  <a:pt x="4606" y="1845"/>
                </a:lnTo>
                <a:lnTo>
                  <a:pt x="4611" y="1848"/>
                </a:lnTo>
                <a:lnTo>
                  <a:pt x="4618" y="1850"/>
                </a:lnTo>
                <a:lnTo>
                  <a:pt x="4630" y="1852"/>
                </a:lnTo>
                <a:lnTo>
                  <a:pt x="4644" y="1852"/>
                </a:lnTo>
                <a:lnTo>
                  <a:pt x="4647" y="1852"/>
                </a:lnTo>
                <a:lnTo>
                  <a:pt x="4654" y="1852"/>
                </a:lnTo>
                <a:lnTo>
                  <a:pt x="4658" y="1850"/>
                </a:lnTo>
                <a:lnTo>
                  <a:pt x="4661" y="1848"/>
                </a:lnTo>
                <a:lnTo>
                  <a:pt x="4663" y="1845"/>
                </a:lnTo>
                <a:lnTo>
                  <a:pt x="4666" y="1843"/>
                </a:lnTo>
                <a:lnTo>
                  <a:pt x="4666" y="1841"/>
                </a:lnTo>
                <a:lnTo>
                  <a:pt x="4666" y="1841"/>
                </a:lnTo>
                <a:lnTo>
                  <a:pt x="4663" y="1838"/>
                </a:lnTo>
                <a:lnTo>
                  <a:pt x="4661" y="1834"/>
                </a:lnTo>
                <a:lnTo>
                  <a:pt x="4654" y="1834"/>
                </a:lnTo>
                <a:lnTo>
                  <a:pt x="4654" y="1834"/>
                </a:lnTo>
                <a:close/>
                <a:moveTo>
                  <a:pt x="4611" y="1812"/>
                </a:moveTo>
                <a:lnTo>
                  <a:pt x="4611" y="1812"/>
                </a:lnTo>
                <a:lnTo>
                  <a:pt x="4606" y="1815"/>
                </a:lnTo>
                <a:lnTo>
                  <a:pt x="4604" y="1819"/>
                </a:lnTo>
                <a:lnTo>
                  <a:pt x="4599" y="1824"/>
                </a:lnTo>
                <a:lnTo>
                  <a:pt x="4599" y="1829"/>
                </a:lnTo>
                <a:lnTo>
                  <a:pt x="4599" y="1834"/>
                </a:lnTo>
                <a:lnTo>
                  <a:pt x="4654" y="1834"/>
                </a:lnTo>
                <a:lnTo>
                  <a:pt x="4649" y="1831"/>
                </a:lnTo>
                <a:lnTo>
                  <a:pt x="4640" y="1831"/>
                </a:lnTo>
                <a:lnTo>
                  <a:pt x="4628" y="1829"/>
                </a:lnTo>
                <a:lnTo>
                  <a:pt x="4623" y="1822"/>
                </a:lnTo>
                <a:lnTo>
                  <a:pt x="4618" y="1817"/>
                </a:lnTo>
                <a:lnTo>
                  <a:pt x="4614" y="1812"/>
                </a:lnTo>
                <a:lnTo>
                  <a:pt x="4611" y="1812"/>
                </a:lnTo>
                <a:lnTo>
                  <a:pt x="4611" y="1812"/>
                </a:lnTo>
                <a:close/>
                <a:moveTo>
                  <a:pt x="4739" y="1850"/>
                </a:moveTo>
                <a:lnTo>
                  <a:pt x="4739" y="1850"/>
                </a:lnTo>
                <a:lnTo>
                  <a:pt x="4668" y="1850"/>
                </a:lnTo>
                <a:lnTo>
                  <a:pt x="4670" y="1852"/>
                </a:lnTo>
                <a:lnTo>
                  <a:pt x="4680" y="1860"/>
                </a:lnTo>
                <a:lnTo>
                  <a:pt x="4689" y="1864"/>
                </a:lnTo>
                <a:lnTo>
                  <a:pt x="4703" y="1867"/>
                </a:lnTo>
                <a:lnTo>
                  <a:pt x="4715" y="1867"/>
                </a:lnTo>
                <a:lnTo>
                  <a:pt x="4727" y="1867"/>
                </a:lnTo>
                <a:lnTo>
                  <a:pt x="4734" y="1867"/>
                </a:lnTo>
                <a:lnTo>
                  <a:pt x="4743" y="1867"/>
                </a:lnTo>
                <a:lnTo>
                  <a:pt x="4748" y="1867"/>
                </a:lnTo>
                <a:lnTo>
                  <a:pt x="4746" y="1862"/>
                </a:lnTo>
                <a:lnTo>
                  <a:pt x="4743" y="1855"/>
                </a:lnTo>
                <a:lnTo>
                  <a:pt x="4741" y="1852"/>
                </a:lnTo>
                <a:lnTo>
                  <a:pt x="4739" y="1850"/>
                </a:lnTo>
                <a:lnTo>
                  <a:pt x="4739" y="1850"/>
                </a:lnTo>
                <a:close/>
                <a:moveTo>
                  <a:pt x="4682" y="1831"/>
                </a:moveTo>
                <a:lnTo>
                  <a:pt x="4682" y="1831"/>
                </a:lnTo>
                <a:lnTo>
                  <a:pt x="4677" y="1834"/>
                </a:lnTo>
                <a:lnTo>
                  <a:pt x="4675" y="1836"/>
                </a:lnTo>
                <a:lnTo>
                  <a:pt x="4673" y="1836"/>
                </a:lnTo>
                <a:lnTo>
                  <a:pt x="4668" y="1838"/>
                </a:lnTo>
                <a:lnTo>
                  <a:pt x="4668" y="1841"/>
                </a:lnTo>
                <a:lnTo>
                  <a:pt x="4666" y="1843"/>
                </a:lnTo>
                <a:lnTo>
                  <a:pt x="4666" y="1843"/>
                </a:lnTo>
                <a:lnTo>
                  <a:pt x="4668" y="1848"/>
                </a:lnTo>
                <a:lnTo>
                  <a:pt x="4668" y="1850"/>
                </a:lnTo>
                <a:lnTo>
                  <a:pt x="4739" y="1850"/>
                </a:lnTo>
                <a:lnTo>
                  <a:pt x="4736" y="1848"/>
                </a:lnTo>
                <a:lnTo>
                  <a:pt x="4732" y="1843"/>
                </a:lnTo>
                <a:lnTo>
                  <a:pt x="4729" y="1841"/>
                </a:lnTo>
                <a:lnTo>
                  <a:pt x="4725" y="1841"/>
                </a:lnTo>
                <a:lnTo>
                  <a:pt x="4717" y="1838"/>
                </a:lnTo>
                <a:lnTo>
                  <a:pt x="4706" y="1836"/>
                </a:lnTo>
                <a:lnTo>
                  <a:pt x="4696" y="1836"/>
                </a:lnTo>
                <a:lnTo>
                  <a:pt x="4687" y="1834"/>
                </a:lnTo>
                <a:lnTo>
                  <a:pt x="4682" y="1831"/>
                </a:lnTo>
                <a:lnTo>
                  <a:pt x="4682" y="1831"/>
                </a:lnTo>
                <a:close/>
                <a:moveTo>
                  <a:pt x="4819" y="1888"/>
                </a:moveTo>
                <a:lnTo>
                  <a:pt x="4819" y="1888"/>
                </a:lnTo>
                <a:lnTo>
                  <a:pt x="4819" y="1888"/>
                </a:lnTo>
                <a:lnTo>
                  <a:pt x="4819" y="1893"/>
                </a:lnTo>
                <a:lnTo>
                  <a:pt x="4824" y="1897"/>
                </a:lnTo>
                <a:lnTo>
                  <a:pt x="4826" y="1897"/>
                </a:lnTo>
                <a:lnTo>
                  <a:pt x="4831" y="1897"/>
                </a:lnTo>
                <a:lnTo>
                  <a:pt x="4833" y="1897"/>
                </a:lnTo>
                <a:lnTo>
                  <a:pt x="4838" y="1897"/>
                </a:lnTo>
                <a:lnTo>
                  <a:pt x="4840" y="1895"/>
                </a:lnTo>
                <a:lnTo>
                  <a:pt x="4840" y="1888"/>
                </a:lnTo>
                <a:lnTo>
                  <a:pt x="4840" y="1888"/>
                </a:lnTo>
                <a:lnTo>
                  <a:pt x="4819" y="1888"/>
                </a:lnTo>
                <a:lnTo>
                  <a:pt x="4819" y="1888"/>
                </a:lnTo>
                <a:close/>
                <a:moveTo>
                  <a:pt x="4833" y="1876"/>
                </a:moveTo>
                <a:lnTo>
                  <a:pt x="4833" y="1876"/>
                </a:lnTo>
                <a:lnTo>
                  <a:pt x="4829" y="1876"/>
                </a:lnTo>
                <a:lnTo>
                  <a:pt x="4824" y="1878"/>
                </a:lnTo>
                <a:lnTo>
                  <a:pt x="4821" y="1881"/>
                </a:lnTo>
                <a:lnTo>
                  <a:pt x="4819" y="1883"/>
                </a:lnTo>
                <a:lnTo>
                  <a:pt x="4819" y="1888"/>
                </a:lnTo>
                <a:lnTo>
                  <a:pt x="4840" y="1888"/>
                </a:lnTo>
                <a:lnTo>
                  <a:pt x="4840" y="1883"/>
                </a:lnTo>
                <a:lnTo>
                  <a:pt x="4838" y="1881"/>
                </a:lnTo>
                <a:lnTo>
                  <a:pt x="4836" y="1878"/>
                </a:lnTo>
                <a:lnTo>
                  <a:pt x="4833" y="1876"/>
                </a:lnTo>
                <a:lnTo>
                  <a:pt x="4833" y="1876"/>
                </a:lnTo>
                <a:close/>
                <a:moveTo>
                  <a:pt x="4902" y="1878"/>
                </a:moveTo>
                <a:lnTo>
                  <a:pt x="4902" y="1878"/>
                </a:lnTo>
                <a:lnTo>
                  <a:pt x="4895" y="1883"/>
                </a:lnTo>
                <a:lnTo>
                  <a:pt x="4892" y="1897"/>
                </a:lnTo>
                <a:lnTo>
                  <a:pt x="4895" y="1900"/>
                </a:lnTo>
                <a:lnTo>
                  <a:pt x="4902" y="1900"/>
                </a:lnTo>
                <a:lnTo>
                  <a:pt x="4909" y="1897"/>
                </a:lnTo>
                <a:lnTo>
                  <a:pt x="4916" y="1893"/>
                </a:lnTo>
                <a:lnTo>
                  <a:pt x="4923" y="1888"/>
                </a:lnTo>
                <a:lnTo>
                  <a:pt x="4923" y="1886"/>
                </a:lnTo>
                <a:lnTo>
                  <a:pt x="4923" y="1886"/>
                </a:lnTo>
                <a:lnTo>
                  <a:pt x="4928" y="1886"/>
                </a:lnTo>
                <a:lnTo>
                  <a:pt x="4930" y="1883"/>
                </a:lnTo>
                <a:lnTo>
                  <a:pt x="4935" y="1881"/>
                </a:lnTo>
                <a:lnTo>
                  <a:pt x="4937" y="1881"/>
                </a:lnTo>
                <a:lnTo>
                  <a:pt x="4942" y="1878"/>
                </a:lnTo>
                <a:lnTo>
                  <a:pt x="4944" y="1878"/>
                </a:lnTo>
                <a:lnTo>
                  <a:pt x="4902" y="1878"/>
                </a:lnTo>
                <a:lnTo>
                  <a:pt x="4902" y="1878"/>
                </a:lnTo>
                <a:close/>
                <a:moveTo>
                  <a:pt x="4923" y="1852"/>
                </a:moveTo>
                <a:lnTo>
                  <a:pt x="4923" y="1852"/>
                </a:lnTo>
                <a:lnTo>
                  <a:pt x="4916" y="1860"/>
                </a:lnTo>
                <a:lnTo>
                  <a:pt x="4904" y="1871"/>
                </a:lnTo>
                <a:lnTo>
                  <a:pt x="4902" y="1878"/>
                </a:lnTo>
                <a:lnTo>
                  <a:pt x="4944" y="1878"/>
                </a:lnTo>
                <a:lnTo>
                  <a:pt x="4947" y="1876"/>
                </a:lnTo>
                <a:lnTo>
                  <a:pt x="4947" y="1871"/>
                </a:lnTo>
                <a:lnTo>
                  <a:pt x="4942" y="1864"/>
                </a:lnTo>
                <a:lnTo>
                  <a:pt x="4932" y="1855"/>
                </a:lnTo>
                <a:lnTo>
                  <a:pt x="4923" y="1852"/>
                </a:lnTo>
                <a:lnTo>
                  <a:pt x="4923" y="1852"/>
                </a:lnTo>
                <a:close/>
                <a:moveTo>
                  <a:pt x="4862" y="1786"/>
                </a:moveTo>
                <a:lnTo>
                  <a:pt x="4862" y="1786"/>
                </a:lnTo>
                <a:lnTo>
                  <a:pt x="4864" y="1791"/>
                </a:lnTo>
                <a:lnTo>
                  <a:pt x="4866" y="1798"/>
                </a:lnTo>
                <a:lnTo>
                  <a:pt x="4873" y="1803"/>
                </a:lnTo>
                <a:lnTo>
                  <a:pt x="4878" y="1805"/>
                </a:lnTo>
                <a:lnTo>
                  <a:pt x="4883" y="1805"/>
                </a:lnTo>
                <a:lnTo>
                  <a:pt x="4888" y="1805"/>
                </a:lnTo>
                <a:lnTo>
                  <a:pt x="4890" y="1805"/>
                </a:lnTo>
                <a:lnTo>
                  <a:pt x="4892" y="1805"/>
                </a:lnTo>
                <a:lnTo>
                  <a:pt x="4890" y="1803"/>
                </a:lnTo>
                <a:lnTo>
                  <a:pt x="4890" y="1791"/>
                </a:lnTo>
                <a:lnTo>
                  <a:pt x="4890" y="1786"/>
                </a:lnTo>
                <a:lnTo>
                  <a:pt x="4862" y="1786"/>
                </a:lnTo>
                <a:lnTo>
                  <a:pt x="4862" y="1786"/>
                </a:lnTo>
                <a:close/>
                <a:moveTo>
                  <a:pt x="4857" y="1770"/>
                </a:moveTo>
                <a:lnTo>
                  <a:pt x="4857" y="1770"/>
                </a:lnTo>
                <a:lnTo>
                  <a:pt x="4857" y="1770"/>
                </a:lnTo>
                <a:lnTo>
                  <a:pt x="4859" y="1775"/>
                </a:lnTo>
                <a:lnTo>
                  <a:pt x="4859" y="1777"/>
                </a:lnTo>
                <a:lnTo>
                  <a:pt x="4859" y="1782"/>
                </a:lnTo>
                <a:lnTo>
                  <a:pt x="4862" y="1786"/>
                </a:lnTo>
                <a:lnTo>
                  <a:pt x="4862" y="1786"/>
                </a:lnTo>
                <a:lnTo>
                  <a:pt x="4890" y="1786"/>
                </a:lnTo>
                <a:lnTo>
                  <a:pt x="4888" y="1777"/>
                </a:lnTo>
                <a:lnTo>
                  <a:pt x="4883" y="1770"/>
                </a:lnTo>
                <a:lnTo>
                  <a:pt x="4857" y="1770"/>
                </a:lnTo>
                <a:lnTo>
                  <a:pt x="4857" y="1770"/>
                </a:lnTo>
                <a:close/>
                <a:moveTo>
                  <a:pt x="4814" y="1770"/>
                </a:moveTo>
                <a:lnTo>
                  <a:pt x="4814" y="1770"/>
                </a:lnTo>
                <a:lnTo>
                  <a:pt x="4812" y="1770"/>
                </a:lnTo>
                <a:lnTo>
                  <a:pt x="4819" y="1777"/>
                </a:lnTo>
                <a:lnTo>
                  <a:pt x="4824" y="1777"/>
                </a:lnTo>
                <a:lnTo>
                  <a:pt x="4833" y="1770"/>
                </a:lnTo>
                <a:lnTo>
                  <a:pt x="4838" y="1770"/>
                </a:lnTo>
                <a:lnTo>
                  <a:pt x="4814" y="1770"/>
                </a:lnTo>
                <a:lnTo>
                  <a:pt x="4814" y="1770"/>
                </a:lnTo>
                <a:close/>
                <a:moveTo>
                  <a:pt x="4819" y="1751"/>
                </a:moveTo>
                <a:lnTo>
                  <a:pt x="4819" y="1751"/>
                </a:lnTo>
                <a:lnTo>
                  <a:pt x="4819" y="1753"/>
                </a:lnTo>
                <a:lnTo>
                  <a:pt x="4814" y="1763"/>
                </a:lnTo>
                <a:lnTo>
                  <a:pt x="4814" y="1770"/>
                </a:lnTo>
                <a:lnTo>
                  <a:pt x="4838" y="1770"/>
                </a:lnTo>
                <a:lnTo>
                  <a:pt x="4843" y="1765"/>
                </a:lnTo>
                <a:lnTo>
                  <a:pt x="4850" y="1760"/>
                </a:lnTo>
                <a:lnTo>
                  <a:pt x="4857" y="1760"/>
                </a:lnTo>
                <a:lnTo>
                  <a:pt x="4857" y="1765"/>
                </a:lnTo>
                <a:lnTo>
                  <a:pt x="4857" y="1770"/>
                </a:lnTo>
                <a:lnTo>
                  <a:pt x="4883" y="1770"/>
                </a:lnTo>
                <a:lnTo>
                  <a:pt x="4880" y="1765"/>
                </a:lnTo>
                <a:lnTo>
                  <a:pt x="4876" y="1758"/>
                </a:lnTo>
                <a:lnTo>
                  <a:pt x="4869" y="1753"/>
                </a:lnTo>
                <a:lnTo>
                  <a:pt x="4869" y="1751"/>
                </a:lnTo>
                <a:lnTo>
                  <a:pt x="4819" y="1751"/>
                </a:lnTo>
                <a:lnTo>
                  <a:pt x="4819" y="1751"/>
                </a:lnTo>
                <a:close/>
                <a:moveTo>
                  <a:pt x="4892" y="1732"/>
                </a:moveTo>
                <a:lnTo>
                  <a:pt x="4892" y="1732"/>
                </a:lnTo>
                <a:lnTo>
                  <a:pt x="4824" y="1732"/>
                </a:lnTo>
                <a:lnTo>
                  <a:pt x="4824" y="1734"/>
                </a:lnTo>
                <a:lnTo>
                  <a:pt x="4821" y="1744"/>
                </a:lnTo>
                <a:lnTo>
                  <a:pt x="4819" y="1751"/>
                </a:lnTo>
                <a:lnTo>
                  <a:pt x="4866" y="1751"/>
                </a:lnTo>
                <a:lnTo>
                  <a:pt x="4866" y="1751"/>
                </a:lnTo>
                <a:lnTo>
                  <a:pt x="4862" y="1746"/>
                </a:lnTo>
                <a:lnTo>
                  <a:pt x="4862" y="1746"/>
                </a:lnTo>
                <a:lnTo>
                  <a:pt x="4859" y="1744"/>
                </a:lnTo>
                <a:lnTo>
                  <a:pt x="4859" y="1741"/>
                </a:lnTo>
                <a:lnTo>
                  <a:pt x="4862" y="1739"/>
                </a:lnTo>
                <a:lnTo>
                  <a:pt x="4862" y="1739"/>
                </a:lnTo>
                <a:lnTo>
                  <a:pt x="4866" y="1739"/>
                </a:lnTo>
                <a:lnTo>
                  <a:pt x="4876" y="1741"/>
                </a:lnTo>
                <a:lnTo>
                  <a:pt x="4883" y="1739"/>
                </a:lnTo>
                <a:lnTo>
                  <a:pt x="4890" y="1737"/>
                </a:lnTo>
                <a:lnTo>
                  <a:pt x="4890" y="1732"/>
                </a:lnTo>
                <a:lnTo>
                  <a:pt x="4892" y="1732"/>
                </a:lnTo>
                <a:lnTo>
                  <a:pt x="4892" y="1732"/>
                </a:lnTo>
                <a:close/>
                <a:moveTo>
                  <a:pt x="4833" y="1715"/>
                </a:moveTo>
                <a:lnTo>
                  <a:pt x="4833" y="1715"/>
                </a:lnTo>
                <a:lnTo>
                  <a:pt x="4826" y="1718"/>
                </a:lnTo>
                <a:lnTo>
                  <a:pt x="4824" y="1723"/>
                </a:lnTo>
                <a:lnTo>
                  <a:pt x="4824" y="1727"/>
                </a:lnTo>
                <a:lnTo>
                  <a:pt x="4824" y="1732"/>
                </a:lnTo>
                <a:lnTo>
                  <a:pt x="4892" y="1732"/>
                </a:lnTo>
                <a:lnTo>
                  <a:pt x="4892" y="1730"/>
                </a:lnTo>
                <a:lnTo>
                  <a:pt x="4892" y="1725"/>
                </a:lnTo>
                <a:lnTo>
                  <a:pt x="4885" y="1720"/>
                </a:lnTo>
                <a:lnTo>
                  <a:pt x="4873" y="1718"/>
                </a:lnTo>
                <a:lnTo>
                  <a:pt x="4862" y="1720"/>
                </a:lnTo>
                <a:lnTo>
                  <a:pt x="4852" y="1723"/>
                </a:lnTo>
                <a:lnTo>
                  <a:pt x="4847" y="1723"/>
                </a:lnTo>
                <a:lnTo>
                  <a:pt x="4843" y="1720"/>
                </a:lnTo>
                <a:lnTo>
                  <a:pt x="4838" y="1718"/>
                </a:lnTo>
                <a:lnTo>
                  <a:pt x="4836" y="1715"/>
                </a:lnTo>
                <a:lnTo>
                  <a:pt x="4833" y="1715"/>
                </a:lnTo>
                <a:lnTo>
                  <a:pt x="4833" y="1715"/>
                </a:lnTo>
                <a:lnTo>
                  <a:pt x="4833" y="1715"/>
                </a:lnTo>
                <a:lnTo>
                  <a:pt x="4833" y="1715"/>
                </a:lnTo>
                <a:close/>
                <a:moveTo>
                  <a:pt x="4833" y="1715"/>
                </a:moveTo>
                <a:lnTo>
                  <a:pt x="4833" y="1715"/>
                </a:lnTo>
                <a:lnTo>
                  <a:pt x="4833" y="1715"/>
                </a:lnTo>
                <a:lnTo>
                  <a:pt x="4833" y="1715"/>
                </a:lnTo>
                <a:lnTo>
                  <a:pt x="4833" y="1715"/>
                </a:lnTo>
                <a:lnTo>
                  <a:pt x="4833" y="1715"/>
                </a:lnTo>
                <a:close/>
                <a:moveTo>
                  <a:pt x="4836" y="1689"/>
                </a:moveTo>
                <a:lnTo>
                  <a:pt x="4836" y="1689"/>
                </a:lnTo>
                <a:lnTo>
                  <a:pt x="4836" y="1694"/>
                </a:lnTo>
                <a:lnTo>
                  <a:pt x="4838" y="1697"/>
                </a:lnTo>
                <a:lnTo>
                  <a:pt x="4840" y="1701"/>
                </a:lnTo>
                <a:lnTo>
                  <a:pt x="4847" y="1704"/>
                </a:lnTo>
                <a:lnTo>
                  <a:pt x="4852" y="1704"/>
                </a:lnTo>
                <a:lnTo>
                  <a:pt x="4866" y="1701"/>
                </a:lnTo>
                <a:lnTo>
                  <a:pt x="4883" y="1699"/>
                </a:lnTo>
                <a:lnTo>
                  <a:pt x="4897" y="1697"/>
                </a:lnTo>
                <a:lnTo>
                  <a:pt x="4906" y="1697"/>
                </a:lnTo>
                <a:lnTo>
                  <a:pt x="4909" y="1697"/>
                </a:lnTo>
                <a:lnTo>
                  <a:pt x="4911" y="1694"/>
                </a:lnTo>
                <a:lnTo>
                  <a:pt x="4916" y="1689"/>
                </a:lnTo>
                <a:lnTo>
                  <a:pt x="4916" y="1689"/>
                </a:lnTo>
                <a:lnTo>
                  <a:pt x="4836" y="1689"/>
                </a:lnTo>
                <a:lnTo>
                  <a:pt x="4836" y="1689"/>
                </a:lnTo>
                <a:close/>
                <a:moveTo>
                  <a:pt x="4918" y="1675"/>
                </a:moveTo>
                <a:lnTo>
                  <a:pt x="4918" y="1675"/>
                </a:lnTo>
                <a:lnTo>
                  <a:pt x="4918" y="1675"/>
                </a:lnTo>
                <a:lnTo>
                  <a:pt x="4911" y="1678"/>
                </a:lnTo>
                <a:lnTo>
                  <a:pt x="4899" y="1680"/>
                </a:lnTo>
                <a:lnTo>
                  <a:pt x="4888" y="1682"/>
                </a:lnTo>
                <a:lnTo>
                  <a:pt x="4873" y="1682"/>
                </a:lnTo>
                <a:lnTo>
                  <a:pt x="4869" y="1685"/>
                </a:lnTo>
                <a:lnTo>
                  <a:pt x="4862" y="1685"/>
                </a:lnTo>
                <a:lnTo>
                  <a:pt x="4852" y="1685"/>
                </a:lnTo>
                <a:lnTo>
                  <a:pt x="4845" y="1682"/>
                </a:lnTo>
                <a:lnTo>
                  <a:pt x="4838" y="1682"/>
                </a:lnTo>
                <a:lnTo>
                  <a:pt x="4836" y="1687"/>
                </a:lnTo>
                <a:lnTo>
                  <a:pt x="4836" y="1689"/>
                </a:lnTo>
                <a:lnTo>
                  <a:pt x="4916" y="1689"/>
                </a:lnTo>
                <a:lnTo>
                  <a:pt x="4916" y="1687"/>
                </a:lnTo>
                <a:lnTo>
                  <a:pt x="4918" y="1682"/>
                </a:lnTo>
                <a:lnTo>
                  <a:pt x="4918" y="1680"/>
                </a:lnTo>
                <a:lnTo>
                  <a:pt x="4918" y="1680"/>
                </a:lnTo>
                <a:lnTo>
                  <a:pt x="4918" y="1678"/>
                </a:lnTo>
                <a:lnTo>
                  <a:pt x="4918" y="1675"/>
                </a:lnTo>
                <a:lnTo>
                  <a:pt x="4918" y="1675"/>
                </a:lnTo>
                <a:close/>
                <a:moveTo>
                  <a:pt x="4918" y="1675"/>
                </a:moveTo>
                <a:lnTo>
                  <a:pt x="4918" y="1675"/>
                </a:lnTo>
                <a:lnTo>
                  <a:pt x="4921" y="1675"/>
                </a:lnTo>
                <a:lnTo>
                  <a:pt x="4921" y="1675"/>
                </a:lnTo>
                <a:lnTo>
                  <a:pt x="4918" y="1675"/>
                </a:lnTo>
                <a:lnTo>
                  <a:pt x="4918" y="1675"/>
                </a:lnTo>
                <a:close/>
                <a:moveTo>
                  <a:pt x="4958" y="1699"/>
                </a:moveTo>
                <a:lnTo>
                  <a:pt x="4958" y="1699"/>
                </a:lnTo>
                <a:lnTo>
                  <a:pt x="4958" y="1704"/>
                </a:lnTo>
                <a:lnTo>
                  <a:pt x="4958" y="1713"/>
                </a:lnTo>
                <a:lnTo>
                  <a:pt x="4963" y="1718"/>
                </a:lnTo>
                <a:lnTo>
                  <a:pt x="4970" y="1715"/>
                </a:lnTo>
                <a:lnTo>
                  <a:pt x="4977" y="1706"/>
                </a:lnTo>
                <a:lnTo>
                  <a:pt x="4980" y="1699"/>
                </a:lnTo>
                <a:lnTo>
                  <a:pt x="4958" y="1699"/>
                </a:lnTo>
                <a:lnTo>
                  <a:pt x="4958" y="1699"/>
                </a:lnTo>
                <a:close/>
                <a:moveTo>
                  <a:pt x="4963" y="1680"/>
                </a:moveTo>
                <a:lnTo>
                  <a:pt x="4963" y="1680"/>
                </a:lnTo>
                <a:lnTo>
                  <a:pt x="4961" y="1692"/>
                </a:lnTo>
                <a:lnTo>
                  <a:pt x="4958" y="1699"/>
                </a:lnTo>
                <a:lnTo>
                  <a:pt x="4980" y="1699"/>
                </a:lnTo>
                <a:lnTo>
                  <a:pt x="4982" y="1694"/>
                </a:lnTo>
                <a:lnTo>
                  <a:pt x="4984" y="1680"/>
                </a:lnTo>
                <a:lnTo>
                  <a:pt x="4963" y="1680"/>
                </a:lnTo>
                <a:lnTo>
                  <a:pt x="4963" y="1680"/>
                </a:lnTo>
                <a:close/>
                <a:moveTo>
                  <a:pt x="4982" y="1661"/>
                </a:moveTo>
                <a:lnTo>
                  <a:pt x="4982" y="1661"/>
                </a:lnTo>
                <a:lnTo>
                  <a:pt x="4975" y="1661"/>
                </a:lnTo>
                <a:lnTo>
                  <a:pt x="4970" y="1666"/>
                </a:lnTo>
                <a:lnTo>
                  <a:pt x="4963" y="1680"/>
                </a:lnTo>
                <a:lnTo>
                  <a:pt x="4963" y="1680"/>
                </a:lnTo>
                <a:lnTo>
                  <a:pt x="4984" y="1680"/>
                </a:lnTo>
                <a:lnTo>
                  <a:pt x="4987" y="1680"/>
                </a:lnTo>
                <a:lnTo>
                  <a:pt x="4987" y="1666"/>
                </a:lnTo>
                <a:lnTo>
                  <a:pt x="4982" y="1661"/>
                </a:lnTo>
                <a:lnTo>
                  <a:pt x="4982" y="1661"/>
                </a:lnTo>
                <a:close/>
                <a:moveTo>
                  <a:pt x="4684" y="1753"/>
                </a:moveTo>
                <a:lnTo>
                  <a:pt x="4684" y="1753"/>
                </a:lnTo>
                <a:lnTo>
                  <a:pt x="4689" y="1758"/>
                </a:lnTo>
                <a:lnTo>
                  <a:pt x="4699" y="1767"/>
                </a:lnTo>
                <a:lnTo>
                  <a:pt x="4708" y="1770"/>
                </a:lnTo>
                <a:lnTo>
                  <a:pt x="4722" y="1770"/>
                </a:lnTo>
                <a:lnTo>
                  <a:pt x="4736" y="1775"/>
                </a:lnTo>
                <a:lnTo>
                  <a:pt x="4746" y="1777"/>
                </a:lnTo>
                <a:lnTo>
                  <a:pt x="4758" y="1777"/>
                </a:lnTo>
                <a:lnTo>
                  <a:pt x="4767" y="1777"/>
                </a:lnTo>
                <a:lnTo>
                  <a:pt x="4774" y="1770"/>
                </a:lnTo>
                <a:lnTo>
                  <a:pt x="4779" y="1765"/>
                </a:lnTo>
                <a:lnTo>
                  <a:pt x="4779" y="1753"/>
                </a:lnTo>
                <a:lnTo>
                  <a:pt x="4684" y="1753"/>
                </a:lnTo>
                <a:lnTo>
                  <a:pt x="4684" y="1753"/>
                </a:lnTo>
                <a:close/>
                <a:moveTo>
                  <a:pt x="4668" y="1734"/>
                </a:moveTo>
                <a:lnTo>
                  <a:pt x="4668" y="1734"/>
                </a:lnTo>
                <a:lnTo>
                  <a:pt x="4675" y="1746"/>
                </a:lnTo>
                <a:lnTo>
                  <a:pt x="4684" y="1753"/>
                </a:lnTo>
                <a:lnTo>
                  <a:pt x="4779" y="1753"/>
                </a:lnTo>
                <a:lnTo>
                  <a:pt x="4777" y="1753"/>
                </a:lnTo>
                <a:lnTo>
                  <a:pt x="4777" y="1739"/>
                </a:lnTo>
                <a:lnTo>
                  <a:pt x="4779" y="1734"/>
                </a:lnTo>
                <a:lnTo>
                  <a:pt x="4668" y="1734"/>
                </a:lnTo>
                <a:lnTo>
                  <a:pt x="4668" y="1734"/>
                </a:lnTo>
                <a:close/>
                <a:moveTo>
                  <a:pt x="4661" y="1715"/>
                </a:moveTo>
                <a:lnTo>
                  <a:pt x="4661" y="1715"/>
                </a:lnTo>
                <a:lnTo>
                  <a:pt x="4666" y="1730"/>
                </a:lnTo>
                <a:lnTo>
                  <a:pt x="4668" y="1734"/>
                </a:lnTo>
                <a:lnTo>
                  <a:pt x="4777" y="1734"/>
                </a:lnTo>
                <a:lnTo>
                  <a:pt x="4779" y="1727"/>
                </a:lnTo>
                <a:lnTo>
                  <a:pt x="4786" y="1715"/>
                </a:lnTo>
                <a:lnTo>
                  <a:pt x="4661" y="1715"/>
                </a:lnTo>
                <a:lnTo>
                  <a:pt x="4661" y="1715"/>
                </a:lnTo>
                <a:close/>
                <a:moveTo>
                  <a:pt x="4656" y="1694"/>
                </a:moveTo>
                <a:lnTo>
                  <a:pt x="4656" y="1694"/>
                </a:lnTo>
                <a:lnTo>
                  <a:pt x="4661" y="1708"/>
                </a:lnTo>
                <a:lnTo>
                  <a:pt x="4661" y="1715"/>
                </a:lnTo>
                <a:lnTo>
                  <a:pt x="4786" y="1715"/>
                </a:lnTo>
                <a:lnTo>
                  <a:pt x="4788" y="1715"/>
                </a:lnTo>
                <a:lnTo>
                  <a:pt x="4798" y="1704"/>
                </a:lnTo>
                <a:lnTo>
                  <a:pt x="4807" y="1694"/>
                </a:lnTo>
                <a:lnTo>
                  <a:pt x="4807" y="1694"/>
                </a:lnTo>
                <a:lnTo>
                  <a:pt x="4656" y="1694"/>
                </a:lnTo>
                <a:lnTo>
                  <a:pt x="4656" y="1694"/>
                </a:lnTo>
                <a:close/>
                <a:moveTo>
                  <a:pt x="4654" y="1673"/>
                </a:moveTo>
                <a:lnTo>
                  <a:pt x="4654" y="1673"/>
                </a:lnTo>
                <a:lnTo>
                  <a:pt x="4654" y="1673"/>
                </a:lnTo>
                <a:lnTo>
                  <a:pt x="4654" y="1673"/>
                </a:lnTo>
                <a:lnTo>
                  <a:pt x="4656" y="1689"/>
                </a:lnTo>
                <a:lnTo>
                  <a:pt x="4656" y="1694"/>
                </a:lnTo>
                <a:lnTo>
                  <a:pt x="4807" y="1694"/>
                </a:lnTo>
                <a:lnTo>
                  <a:pt x="4810" y="1682"/>
                </a:lnTo>
                <a:lnTo>
                  <a:pt x="4810" y="1673"/>
                </a:lnTo>
                <a:lnTo>
                  <a:pt x="4684" y="1673"/>
                </a:lnTo>
                <a:lnTo>
                  <a:pt x="4682" y="1675"/>
                </a:lnTo>
                <a:lnTo>
                  <a:pt x="4680" y="1675"/>
                </a:lnTo>
                <a:lnTo>
                  <a:pt x="4677" y="1673"/>
                </a:lnTo>
                <a:lnTo>
                  <a:pt x="4654" y="1673"/>
                </a:lnTo>
                <a:lnTo>
                  <a:pt x="4654" y="1673"/>
                </a:lnTo>
                <a:close/>
                <a:moveTo>
                  <a:pt x="4658" y="1664"/>
                </a:moveTo>
                <a:lnTo>
                  <a:pt x="4658" y="1664"/>
                </a:lnTo>
                <a:lnTo>
                  <a:pt x="4656" y="1666"/>
                </a:lnTo>
                <a:lnTo>
                  <a:pt x="4654" y="1673"/>
                </a:lnTo>
                <a:lnTo>
                  <a:pt x="4677" y="1673"/>
                </a:lnTo>
                <a:lnTo>
                  <a:pt x="4677" y="1673"/>
                </a:lnTo>
                <a:lnTo>
                  <a:pt x="4673" y="1673"/>
                </a:lnTo>
                <a:lnTo>
                  <a:pt x="4670" y="1668"/>
                </a:lnTo>
                <a:lnTo>
                  <a:pt x="4668" y="1666"/>
                </a:lnTo>
                <a:lnTo>
                  <a:pt x="4663" y="1666"/>
                </a:lnTo>
                <a:lnTo>
                  <a:pt x="4658" y="1664"/>
                </a:lnTo>
                <a:lnTo>
                  <a:pt x="4658" y="1664"/>
                </a:lnTo>
                <a:close/>
                <a:moveTo>
                  <a:pt x="4694" y="1654"/>
                </a:moveTo>
                <a:lnTo>
                  <a:pt x="4694" y="1654"/>
                </a:lnTo>
                <a:lnTo>
                  <a:pt x="4692" y="1656"/>
                </a:lnTo>
                <a:lnTo>
                  <a:pt x="4689" y="1659"/>
                </a:lnTo>
                <a:lnTo>
                  <a:pt x="4687" y="1664"/>
                </a:lnTo>
                <a:lnTo>
                  <a:pt x="4687" y="1668"/>
                </a:lnTo>
                <a:lnTo>
                  <a:pt x="4684" y="1673"/>
                </a:lnTo>
                <a:lnTo>
                  <a:pt x="4684" y="1673"/>
                </a:lnTo>
                <a:lnTo>
                  <a:pt x="4810" y="1673"/>
                </a:lnTo>
                <a:lnTo>
                  <a:pt x="4807" y="1668"/>
                </a:lnTo>
                <a:lnTo>
                  <a:pt x="4803" y="1656"/>
                </a:lnTo>
                <a:lnTo>
                  <a:pt x="4800" y="1654"/>
                </a:lnTo>
                <a:lnTo>
                  <a:pt x="4694" y="1654"/>
                </a:lnTo>
                <a:lnTo>
                  <a:pt x="4694" y="1654"/>
                </a:lnTo>
                <a:close/>
                <a:moveTo>
                  <a:pt x="4727" y="1633"/>
                </a:moveTo>
                <a:lnTo>
                  <a:pt x="4727" y="1633"/>
                </a:lnTo>
                <a:lnTo>
                  <a:pt x="4727" y="1633"/>
                </a:lnTo>
                <a:lnTo>
                  <a:pt x="4722" y="1638"/>
                </a:lnTo>
                <a:lnTo>
                  <a:pt x="4720" y="1642"/>
                </a:lnTo>
                <a:lnTo>
                  <a:pt x="4713" y="1645"/>
                </a:lnTo>
                <a:lnTo>
                  <a:pt x="4708" y="1647"/>
                </a:lnTo>
                <a:lnTo>
                  <a:pt x="4701" y="1649"/>
                </a:lnTo>
                <a:lnTo>
                  <a:pt x="4696" y="1649"/>
                </a:lnTo>
                <a:lnTo>
                  <a:pt x="4694" y="1654"/>
                </a:lnTo>
                <a:lnTo>
                  <a:pt x="4800" y="1654"/>
                </a:lnTo>
                <a:lnTo>
                  <a:pt x="4795" y="1645"/>
                </a:lnTo>
                <a:lnTo>
                  <a:pt x="4793" y="1633"/>
                </a:lnTo>
                <a:lnTo>
                  <a:pt x="4795" y="1633"/>
                </a:lnTo>
                <a:lnTo>
                  <a:pt x="4727" y="1633"/>
                </a:lnTo>
                <a:lnTo>
                  <a:pt x="4727" y="1633"/>
                </a:lnTo>
                <a:close/>
                <a:moveTo>
                  <a:pt x="4751" y="1612"/>
                </a:moveTo>
                <a:lnTo>
                  <a:pt x="4751" y="1612"/>
                </a:lnTo>
                <a:lnTo>
                  <a:pt x="4746" y="1612"/>
                </a:lnTo>
                <a:lnTo>
                  <a:pt x="4736" y="1616"/>
                </a:lnTo>
                <a:lnTo>
                  <a:pt x="4732" y="1626"/>
                </a:lnTo>
                <a:lnTo>
                  <a:pt x="4729" y="1633"/>
                </a:lnTo>
                <a:lnTo>
                  <a:pt x="4795" y="1633"/>
                </a:lnTo>
                <a:lnTo>
                  <a:pt x="4798" y="1626"/>
                </a:lnTo>
                <a:lnTo>
                  <a:pt x="4803" y="1621"/>
                </a:lnTo>
                <a:lnTo>
                  <a:pt x="4807" y="1616"/>
                </a:lnTo>
                <a:lnTo>
                  <a:pt x="4812" y="1616"/>
                </a:lnTo>
                <a:lnTo>
                  <a:pt x="4814" y="1612"/>
                </a:lnTo>
                <a:lnTo>
                  <a:pt x="4814" y="1612"/>
                </a:lnTo>
                <a:lnTo>
                  <a:pt x="4751" y="1612"/>
                </a:lnTo>
                <a:lnTo>
                  <a:pt x="4751" y="1612"/>
                </a:lnTo>
                <a:close/>
                <a:moveTo>
                  <a:pt x="4767" y="1593"/>
                </a:moveTo>
                <a:lnTo>
                  <a:pt x="4767" y="1593"/>
                </a:lnTo>
                <a:lnTo>
                  <a:pt x="4767" y="1595"/>
                </a:lnTo>
                <a:lnTo>
                  <a:pt x="4769" y="1595"/>
                </a:lnTo>
                <a:lnTo>
                  <a:pt x="4772" y="1600"/>
                </a:lnTo>
                <a:lnTo>
                  <a:pt x="4772" y="1602"/>
                </a:lnTo>
                <a:lnTo>
                  <a:pt x="4772" y="1604"/>
                </a:lnTo>
                <a:lnTo>
                  <a:pt x="4772" y="1607"/>
                </a:lnTo>
                <a:lnTo>
                  <a:pt x="4772" y="1607"/>
                </a:lnTo>
                <a:lnTo>
                  <a:pt x="4767" y="1609"/>
                </a:lnTo>
                <a:lnTo>
                  <a:pt x="4765" y="1609"/>
                </a:lnTo>
                <a:lnTo>
                  <a:pt x="4758" y="1609"/>
                </a:lnTo>
                <a:lnTo>
                  <a:pt x="4751" y="1612"/>
                </a:lnTo>
                <a:lnTo>
                  <a:pt x="4814" y="1612"/>
                </a:lnTo>
                <a:lnTo>
                  <a:pt x="4817" y="1609"/>
                </a:lnTo>
                <a:lnTo>
                  <a:pt x="4819" y="1607"/>
                </a:lnTo>
                <a:lnTo>
                  <a:pt x="4819" y="1604"/>
                </a:lnTo>
                <a:lnTo>
                  <a:pt x="4817" y="1604"/>
                </a:lnTo>
                <a:lnTo>
                  <a:pt x="4814" y="1604"/>
                </a:lnTo>
                <a:lnTo>
                  <a:pt x="4814" y="1607"/>
                </a:lnTo>
                <a:lnTo>
                  <a:pt x="4810" y="1607"/>
                </a:lnTo>
                <a:lnTo>
                  <a:pt x="4807" y="1607"/>
                </a:lnTo>
                <a:lnTo>
                  <a:pt x="4805" y="1607"/>
                </a:lnTo>
                <a:lnTo>
                  <a:pt x="4800" y="1607"/>
                </a:lnTo>
                <a:lnTo>
                  <a:pt x="4800" y="1604"/>
                </a:lnTo>
                <a:lnTo>
                  <a:pt x="4798" y="1600"/>
                </a:lnTo>
                <a:lnTo>
                  <a:pt x="4793" y="1595"/>
                </a:lnTo>
                <a:lnTo>
                  <a:pt x="4793" y="1593"/>
                </a:lnTo>
                <a:lnTo>
                  <a:pt x="4767" y="1593"/>
                </a:lnTo>
                <a:lnTo>
                  <a:pt x="4767" y="1593"/>
                </a:lnTo>
                <a:close/>
                <a:moveTo>
                  <a:pt x="4788" y="1571"/>
                </a:moveTo>
                <a:lnTo>
                  <a:pt x="4788" y="1571"/>
                </a:lnTo>
                <a:lnTo>
                  <a:pt x="4786" y="1571"/>
                </a:lnTo>
                <a:lnTo>
                  <a:pt x="4781" y="1574"/>
                </a:lnTo>
                <a:lnTo>
                  <a:pt x="4777" y="1576"/>
                </a:lnTo>
                <a:lnTo>
                  <a:pt x="4774" y="1578"/>
                </a:lnTo>
                <a:lnTo>
                  <a:pt x="4772" y="1581"/>
                </a:lnTo>
                <a:lnTo>
                  <a:pt x="4769" y="1586"/>
                </a:lnTo>
                <a:lnTo>
                  <a:pt x="4767" y="1590"/>
                </a:lnTo>
                <a:lnTo>
                  <a:pt x="4767" y="1593"/>
                </a:lnTo>
                <a:lnTo>
                  <a:pt x="4793" y="1593"/>
                </a:lnTo>
                <a:lnTo>
                  <a:pt x="4793" y="1586"/>
                </a:lnTo>
                <a:lnTo>
                  <a:pt x="4793" y="1576"/>
                </a:lnTo>
                <a:lnTo>
                  <a:pt x="4791" y="1571"/>
                </a:lnTo>
                <a:lnTo>
                  <a:pt x="4788" y="1571"/>
                </a:lnTo>
                <a:lnTo>
                  <a:pt x="4788" y="1571"/>
                </a:lnTo>
                <a:close/>
                <a:moveTo>
                  <a:pt x="4850" y="1477"/>
                </a:moveTo>
                <a:lnTo>
                  <a:pt x="4850" y="1477"/>
                </a:lnTo>
                <a:lnTo>
                  <a:pt x="4833" y="1477"/>
                </a:lnTo>
                <a:lnTo>
                  <a:pt x="4833" y="1477"/>
                </a:lnTo>
                <a:lnTo>
                  <a:pt x="4829" y="1493"/>
                </a:lnTo>
                <a:lnTo>
                  <a:pt x="4829" y="1493"/>
                </a:lnTo>
                <a:lnTo>
                  <a:pt x="4833" y="1493"/>
                </a:lnTo>
                <a:lnTo>
                  <a:pt x="4843" y="1484"/>
                </a:lnTo>
                <a:lnTo>
                  <a:pt x="4850" y="1477"/>
                </a:lnTo>
                <a:lnTo>
                  <a:pt x="4850" y="1477"/>
                </a:lnTo>
                <a:close/>
                <a:moveTo>
                  <a:pt x="4852" y="1458"/>
                </a:moveTo>
                <a:lnTo>
                  <a:pt x="4852" y="1458"/>
                </a:lnTo>
                <a:lnTo>
                  <a:pt x="4847" y="1465"/>
                </a:lnTo>
                <a:lnTo>
                  <a:pt x="4836" y="1477"/>
                </a:lnTo>
                <a:lnTo>
                  <a:pt x="4850" y="1477"/>
                </a:lnTo>
                <a:lnTo>
                  <a:pt x="4854" y="1475"/>
                </a:lnTo>
                <a:lnTo>
                  <a:pt x="4862" y="1465"/>
                </a:lnTo>
                <a:lnTo>
                  <a:pt x="4866" y="1458"/>
                </a:lnTo>
                <a:lnTo>
                  <a:pt x="4852" y="1458"/>
                </a:lnTo>
                <a:lnTo>
                  <a:pt x="4852" y="1458"/>
                </a:lnTo>
                <a:close/>
                <a:moveTo>
                  <a:pt x="4902" y="1439"/>
                </a:moveTo>
                <a:lnTo>
                  <a:pt x="4902" y="1439"/>
                </a:lnTo>
                <a:lnTo>
                  <a:pt x="4850" y="1439"/>
                </a:lnTo>
                <a:lnTo>
                  <a:pt x="4852" y="1441"/>
                </a:lnTo>
                <a:lnTo>
                  <a:pt x="4857" y="1449"/>
                </a:lnTo>
                <a:lnTo>
                  <a:pt x="4857" y="1456"/>
                </a:lnTo>
                <a:lnTo>
                  <a:pt x="4852" y="1458"/>
                </a:lnTo>
                <a:lnTo>
                  <a:pt x="4866" y="1458"/>
                </a:lnTo>
                <a:lnTo>
                  <a:pt x="4869" y="1456"/>
                </a:lnTo>
                <a:lnTo>
                  <a:pt x="4878" y="1449"/>
                </a:lnTo>
                <a:lnTo>
                  <a:pt x="4888" y="1446"/>
                </a:lnTo>
                <a:lnTo>
                  <a:pt x="4897" y="1444"/>
                </a:lnTo>
                <a:lnTo>
                  <a:pt x="4902" y="1439"/>
                </a:lnTo>
                <a:lnTo>
                  <a:pt x="4902" y="1439"/>
                </a:lnTo>
                <a:lnTo>
                  <a:pt x="4902" y="1439"/>
                </a:lnTo>
                <a:close/>
                <a:moveTo>
                  <a:pt x="4833" y="1423"/>
                </a:moveTo>
                <a:lnTo>
                  <a:pt x="4833" y="1423"/>
                </a:lnTo>
                <a:lnTo>
                  <a:pt x="4833" y="1425"/>
                </a:lnTo>
                <a:lnTo>
                  <a:pt x="4843" y="1432"/>
                </a:lnTo>
                <a:lnTo>
                  <a:pt x="4850" y="1439"/>
                </a:lnTo>
                <a:lnTo>
                  <a:pt x="4902" y="1439"/>
                </a:lnTo>
                <a:lnTo>
                  <a:pt x="4904" y="1439"/>
                </a:lnTo>
                <a:lnTo>
                  <a:pt x="4906" y="1434"/>
                </a:lnTo>
                <a:lnTo>
                  <a:pt x="4906" y="1434"/>
                </a:lnTo>
                <a:lnTo>
                  <a:pt x="4906" y="1434"/>
                </a:lnTo>
                <a:lnTo>
                  <a:pt x="4906" y="1432"/>
                </a:lnTo>
                <a:lnTo>
                  <a:pt x="4906" y="1432"/>
                </a:lnTo>
                <a:lnTo>
                  <a:pt x="4902" y="1432"/>
                </a:lnTo>
                <a:lnTo>
                  <a:pt x="4897" y="1430"/>
                </a:lnTo>
                <a:lnTo>
                  <a:pt x="4892" y="1430"/>
                </a:lnTo>
                <a:lnTo>
                  <a:pt x="4885" y="1427"/>
                </a:lnTo>
                <a:lnTo>
                  <a:pt x="4880" y="1425"/>
                </a:lnTo>
                <a:lnTo>
                  <a:pt x="4876" y="1425"/>
                </a:lnTo>
                <a:lnTo>
                  <a:pt x="4873" y="1425"/>
                </a:lnTo>
                <a:lnTo>
                  <a:pt x="4869" y="1425"/>
                </a:lnTo>
                <a:lnTo>
                  <a:pt x="4866" y="1425"/>
                </a:lnTo>
                <a:lnTo>
                  <a:pt x="4862" y="1425"/>
                </a:lnTo>
                <a:lnTo>
                  <a:pt x="4859" y="1425"/>
                </a:lnTo>
                <a:lnTo>
                  <a:pt x="4859" y="1425"/>
                </a:lnTo>
                <a:lnTo>
                  <a:pt x="4857" y="1425"/>
                </a:lnTo>
                <a:lnTo>
                  <a:pt x="4857" y="1423"/>
                </a:lnTo>
                <a:lnTo>
                  <a:pt x="4857" y="1423"/>
                </a:lnTo>
                <a:lnTo>
                  <a:pt x="4833" y="1423"/>
                </a:lnTo>
                <a:lnTo>
                  <a:pt x="4833" y="1423"/>
                </a:lnTo>
                <a:close/>
                <a:moveTo>
                  <a:pt x="4864" y="1404"/>
                </a:moveTo>
                <a:lnTo>
                  <a:pt x="4864" y="1404"/>
                </a:lnTo>
                <a:lnTo>
                  <a:pt x="4826" y="1404"/>
                </a:lnTo>
                <a:lnTo>
                  <a:pt x="4829" y="1411"/>
                </a:lnTo>
                <a:lnTo>
                  <a:pt x="4833" y="1423"/>
                </a:lnTo>
                <a:lnTo>
                  <a:pt x="4857" y="1423"/>
                </a:lnTo>
                <a:lnTo>
                  <a:pt x="4857" y="1418"/>
                </a:lnTo>
                <a:lnTo>
                  <a:pt x="4859" y="1411"/>
                </a:lnTo>
                <a:lnTo>
                  <a:pt x="4864" y="1404"/>
                </a:lnTo>
                <a:lnTo>
                  <a:pt x="4864" y="1404"/>
                </a:lnTo>
                <a:close/>
                <a:moveTo>
                  <a:pt x="4836" y="1385"/>
                </a:moveTo>
                <a:lnTo>
                  <a:pt x="4836" y="1385"/>
                </a:lnTo>
                <a:lnTo>
                  <a:pt x="4829" y="1392"/>
                </a:lnTo>
                <a:lnTo>
                  <a:pt x="4824" y="1399"/>
                </a:lnTo>
                <a:lnTo>
                  <a:pt x="4824" y="1404"/>
                </a:lnTo>
                <a:lnTo>
                  <a:pt x="4862" y="1404"/>
                </a:lnTo>
                <a:lnTo>
                  <a:pt x="4864" y="1399"/>
                </a:lnTo>
                <a:lnTo>
                  <a:pt x="4871" y="1392"/>
                </a:lnTo>
                <a:lnTo>
                  <a:pt x="4878" y="1387"/>
                </a:lnTo>
                <a:lnTo>
                  <a:pt x="4878" y="1385"/>
                </a:lnTo>
                <a:lnTo>
                  <a:pt x="4836" y="1385"/>
                </a:lnTo>
                <a:lnTo>
                  <a:pt x="4836" y="1385"/>
                </a:lnTo>
                <a:close/>
                <a:moveTo>
                  <a:pt x="4880" y="1366"/>
                </a:moveTo>
                <a:lnTo>
                  <a:pt x="4880" y="1366"/>
                </a:lnTo>
                <a:lnTo>
                  <a:pt x="4852" y="1366"/>
                </a:lnTo>
                <a:lnTo>
                  <a:pt x="4852" y="1366"/>
                </a:lnTo>
                <a:lnTo>
                  <a:pt x="4852" y="1373"/>
                </a:lnTo>
                <a:lnTo>
                  <a:pt x="4847" y="1373"/>
                </a:lnTo>
                <a:lnTo>
                  <a:pt x="4838" y="1385"/>
                </a:lnTo>
                <a:lnTo>
                  <a:pt x="4836" y="1385"/>
                </a:lnTo>
                <a:lnTo>
                  <a:pt x="4878" y="1385"/>
                </a:lnTo>
                <a:lnTo>
                  <a:pt x="4880" y="1380"/>
                </a:lnTo>
                <a:lnTo>
                  <a:pt x="4880" y="1373"/>
                </a:lnTo>
                <a:lnTo>
                  <a:pt x="4880" y="1366"/>
                </a:lnTo>
                <a:lnTo>
                  <a:pt x="4880" y="1366"/>
                </a:lnTo>
                <a:close/>
                <a:moveTo>
                  <a:pt x="4859" y="1349"/>
                </a:moveTo>
                <a:lnTo>
                  <a:pt x="4859" y="1349"/>
                </a:lnTo>
                <a:lnTo>
                  <a:pt x="4857" y="1349"/>
                </a:lnTo>
                <a:lnTo>
                  <a:pt x="4854" y="1349"/>
                </a:lnTo>
                <a:lnTo>
                  <a:pt x="4854" y="1354"/>
                </a:lnTo>
                <a:lnTo>
                  <a:pt x="4854" y="1359"/>
                </a:lnTo>
                <a:lnTo>
                  <a:pt x="4854" y="1363"/>
                </a:lnTo>
                <a:lnTo>
                  <a:pt x="4852" y="1366"/>
                </a:lnTo>
                <a:lnTo>
                  <a:pt x="4880" y="1366"/>
                </a:lnTo>
                <a:lnTo>
                  <a:pt x="4880" y="1363"/>
                </a:lnTo>
                <a:lnTo>
                  <a:pt x="4876" y="1359"/>
                </a:lnTo>
                <a:lnTo>
                  <a:pt x="4873" y="1354"/>
                </a:lnTo>
                <a:lnTo>
                  <a:pt x="4869" y="1349"/>
                </a:lnTo>
                <a:lnTo>
                  <a:pt x="4866" y="1349"/>
                </a:lnTo>
                <a:lnTo>
                  <a:pt x="4862" y="1349"/>
                </a:lnTo>
                <a:lnTo>
                  <a:pt x="4859" y="1349"/>
                </a:lnTo>
                <a:lnTo>
                  <a:pt x="4859" y="1349"/>
                </a:lnTo>
                <a:lnTo>
                  <a:pt x="4859" y="1349"/>
                </a:lnTo>
                <a:close/>
                <a:moveTo>
                  <a:pt x="4864" y="1503"/>
                </a:moveTo>
                <a:lnTo>
                  <a:pt x="4864" y="1503"/>
                </a:lnTo>
                <a:lnTo>
                  <a:pt x="4864" y="1503"/>
                </a:lnTo>
                <a:lnTo>
                  <a:pt x="4864" y="1508"/>
                </a:lnTo>
                <a:lnTo>
                  <a:pt x="4864" y="1512"/>
                </a:lnTo>
                <a:lnTo>
                  <a:pt x="4864" y="1517"/>
                </a:lnTo>
                <a:lnTo>
                  <a:pt x="4866" y="1519"/>
                </a:lnTo>
                <a:lnTo>
                  <a:pt x="4871" y="1519"/>
                </a:lnTo>
                <a:lnTo>
                  <a:pt x="4880" y="1519"/>
                </a:lnTo>
                <a:lnTo>
                  <a:pt x="4892" y="1522"/>
                </a:lnTo>
                <a:lnTo>
                  <a:pt x="4902" y="1522"/>
                </a:lnTo>
                <a:lnTo>
                  <a:pt x="4906" y="1519"/>
                </a:lnTo>
                <a:lnTo>
                  <a:pt x="4906" y="1517"/>
                </a:lnTo>
                <a:lnTo>
                  <a:pt x="4906" y="1517"/>
                </a:lnTo>
                <a:lnTo>
                  <a:pt x="4902" y="1505"/>
                </a:lnTo>
                <a:lnTo>
                  <a:pt x="4899" y="1503"/>
                </a:lnTo>
                <a:lnTo>
                  <a:pt x="4864" y="1503"/>
                </a:lnTo>
                <a:lnTo>
                  <a:pt x="4864" y="1503"/>
                </a:lnTo>
                <a:close/>
                <a:moveTo>
                  <a:pt x="4873" y="1489"/>
                </a:moveTo>
                <a:lnTo>
                  <a:pt x="4873" y="1489"/>
                </a:lnTo>
                <a:lnTo>
                  <a:pt x="4871" y="1489"/>
                </a:lnTo>
                <a:lnTo>
                  <a:pt x="4869" y="1491"/>
                </a:lnTo>
                <a:lnTo>
                  <a:pt x="4866" y="1496"/>
                </a:lnTo>
                <a:lnTo>
                  <a:pt x="4866" y="1501"/>
                </a:lnTo>
                <a:lnTo>
                  <a:pt x="4864" y="1503"/>
                </a:lnTo>
                <a:lnTo>
                  <a:pt x="4899" y="1503"/>
                </a:lnTo>
                <a:lnTo>
                  <a:pt x="4892" y="1496"/>
                </a:lnTo>
                <a:lnTo>
                  <a:pt x="4883" y="1489"/>
                </a:lnTo>
                <a:lnTo>
                  <a:pt x="4873" y="1489"/>
                </a:lnTo>
                <a:lnTo>
                  <a:pt x="4873" y="1489"/>
                </a:lnTo>
                <a:close/>
                <a:moveTo>
                  <a:pt x="4935" y="1479"/>
                </a:moveTo>
                <a:lnTo>
                  <a:pt x="4935" y="1479"/>
                </a:lnTo>
                <a:lnTo>
                  <a:pt x="4906" y="1479"/>
                </a:lnTo>
                <a:lnTo>
                  <a:pt x="4906" y="1482"/>
                </a:lnTo>
                <a:lnTo>
                  <a:pt x="4906" y="1486"/>
                </a:lnTo>
                <a:lnTo>
                  <a:pt x="4906" y="1486"/>
                </a:lnTo>
                <a:lnTo>
                  <a:pt x="4906" y="1486"/>
                </a:lnTo>
                <a:lnTo>
                  <a:pt x="4906" y="1491"/>
                </a:lnTo>
                <a:lnTo>
                  <a:pt x="4909" y="1493"/>
                </a:lnTo>
                <a:lnTo>
                  <a:pt x="4914" y="1493"/>
                </a:lnTo>
                <a:lnTo>
                  <a:pt x="4918" y="1493"/>
                </a:lnTo>
                <a:lnTo>
                  <a:pt x="4925" y="1493"/>
                </a:lnTo>
                <a:lnTo>
                  <a:pt x="4930" y="1491"/>
                </a:lnTo>
                <a:lnTo>
                  <a:pt x="4935" y="1489"/>
                </a:lnTo>
                <a:lnTo>
                  <a:pt x="4935" y="1486"/>
                </a:lnTo>
                <a:lnTo>
                  <a:pt x="4935" y="1479"/>
                </a:lnTo>
                <a:lnTo>
                  <a:pt x="4935" y="1479"/>
                </a:lnTo>
                <a:close/>
                <a:moveTo>
                  <a:pt x="4918" y="1463"/>
                </a:moveTo>
                <a:lnTo>
                  <a:pt x="4918" y="1463"/>
                </a:lnTo>
                <a:lnTo>
                  <a:pt x="4918" y="1463"/>
                </a:lnTo>
                <a:lnTo>
                  <a:pt x="4918" y="1465"/>
                </a:lnTo>
                <a:lnTo>
                  <a:pt x="4916" y="1467"/>
                </a:lnTo>
                <a:lnTo>
                  <a:pt x="4911" y="1470"/>
                </a:lnTo>
                <a:lnTo>
                  <a:pt x="4909" y="1472"/>
                </a:lnTo>
                <a:lnTo>
                  <a:pt x="4909" y="1477"/>
                </a:lnTo>
                <a:lnTo>
                  <a:pt x="4909" y="1479"/>
                </a:lnTo>
                <a:lnTo>
                  <a:pt x="4935" y="1479"/>
                </a:lnTo>
                <a:lnTo>
                  <a:pt x="4935" y="1479"/>
                </a:lnTo>
                <a:lnTo>
                  <a:pt x="4935" y="1475"/>
                </a:lnTo>
                <a:lnTo>
                  <a:pt x="4930" y="1470"/>
                </a:lnTo>
                <a:lnTo>
                  <a:pt x="4928" y="1467"/>
                </a:lnTo>
                <a:lnTo>
                  <a:pt x="4923" y="1465"/>
                </a:lnTo>
                <a:lnTo>
                  <a:pt x="4918" y="1463"/>
                </a:lnTo>
                <a:lnTo>
                  <a:pt x="4918" y="1463"/>
                </a:lnTo>
                <a:close/>
                <a:moveTo>
                  <a:pt x="4918" y="1463"/>
                </a:moveTo>
                <a:lnTo>
                  <a:pt x="4918" y="1463"/>
                </a:lnTo>
                <a:lnTo>
                  <a:pt x="4921" y="1463"/>
                </a:lnTo>
                <a:lnTo>
                  <a:pt x="4921" y="1463"/>
                </a:lnTo>
                <a:lnTo>
                  <a:pt x="4918" y="1463"/>
                </a:lnTo>
                <a:lnTo>
                  <a:pt x="4918" y="1463"/>
                </a:lnTo>
                <a:close/>
                <a:moveTo>
                  <a:pt x="4942" y="1567"/>
                </a:moveTo>
                <a:lnTo>
                  <a:pt x="4942" y="1567"/>
                </a:lnTo>
                <a:lnTo>
                  <a:pt x="4888" y="1567"/>
                </a:lnTo>
                <a:lnTo>
                  <a:pt x="4895" y="1569"/>
                </a:lnTo>
                <a:lnTo>
                  <a:pt x="4899" y="1576"/>
                </a:lnTo>
                <a:lnTo>
                  <a:pt x="4904" y="1581"/>
                </a:lnTo>
                <a:lnTo>
                  <a:pt x="4904" y="1586"/>
                </a:lnTo>
                <a:lnTo>
                  <a:pt x="4909" y="1588"/>
                </a:lnTo>
                <a:lnTo>
                  <a:pt x="4909" y="1590"/>
                </a:lnTo>
                <a:lnTo>
                  <a:pt x="4916" y="1590"/>
                </a:lnTo>
                <a:lnTo>
                  <a:pt x="4921" y="1588"/>
                </a:lnTo>
                <a:lnTo>
                  <a:pt x="4930" y="1581"/>
                </a:lnTo>
                <a:lnTo>
                  <a:pt x="4940" y="1574"/>
                </a:lnTo>
                <a:lnTo>
                  <a:pt x="4942" y="1567"/>
                </a:lnTo>
                <a:lnTo>
                  <a:pt x="4942" y="1567"/>
                </a:lnTo>
                <a:close/>
                <a:moveTo>
                  <a:pt x="4942" y="1545"/>
                </a:moveTo>
                <a:lnTo>
                  <a:pt x="4942" y="1545"/>
                </a:lnTo>
                <a:lnTo>
                  <a:pt x="4869" y="1545"/>
                </a:lnTo>
                <a:lnTo>
                  <a:pt x="4869" y="1545"/>
                </a:lnTo>
                <a:lnTo>
                  <a:pt x="4859" y="1555"/>
                </a:lnTo>
                <a:lnTo>
                  <a:pt x="4859" y="1562"/>
                </a:lnTo>
                <a:lnTo>
                  <a:pt x="4864" y="1564"/>
                </a:lnTo>
                <a:lnTo>
                  <a:pt x="4873" y="1564"/>
                </a:lnTo>
                <a:lnTo>
                  <a:pt x="4883" y="1567"/>
                </a:lnTo>
                <a:lnTo>
                  <a:pt x="4888" y="1567"/>
                </a:lnTo>
                <a:lnTo>
                  <a:pt x="4942" y="1567"/>
                </a:lnTo>
                <a:lnTo>
                  <a:pt x="4947" y="1560"/>
                </a:lnTo>
                <a:lnTo>
                  <a:pt x="4947" y="1560"/>
                </a:lnTo>
                <a:lnTo>
                  <a:pt x="4947" y="1550"/>
                </a:lnTo>
                <a:lnTo>
                  <a:pt x="4942" y="1545"/>
                </a:lnTo>
                <a:lnTo>
                  <a:pt x="4942" y="1545"/>
                </a:lnTo>
                <a:lnTo>
                  <a:pt x="4942" y="1545"/>
                </a:lnTo>
                <a:close/>
                <a:moveTo>
                  <a:pt x="4923" y="1524"/>
                </a:moveTo>
                <a:lnTo>
                  <a:pt x="4923" y="1524"/>
                </a:lnTo>
                <a:lnTo>
                  <a:pt x="4914" y="1536"/>
                </a:lnTo>
                <a:lnTo>
                  <a:pt x="4906" y="1543"/>
                </a:lnTo>
                <a:lnTo>
                  <a:pt x="4902" y="1545"/>
                </a:lnTo>
                <a:lnTo>
                  <a:pt x="4897" y="1543"/>
                </a:lnTo>
                <a:lnTo>
                  <a:pt x="4890" y="1541"/>
                </a:lnTo>
                <a:lnTo>
                  <a:pt x="4878" y="1538"/>
                </a:lnTo>
                <a:lnTo>
                  <a:pt x="4866" y="1545"/>
                </a:lnTo>
                <a:lnTo>
                  <a:pt x="4942" y="1545"/>
                </a:lnTo>
                <a:lnTo>
                  <a:pt x="4940" y="1543"/>
                </a:lnTo>
                <a:lnTo>
                  <a:pt x="4937" y="1536"/>
                </a:lnTo>
                <a:lnTo>
                  <a:pt x="4930" y="1531"/>
                </a:lnTo>
                <a:lnTo>
                  <a:pt x="4928" y="1529"/>
                </a:lnTo>
                <a:lnTo>
                  <a:pt x="4925" y="1526"/>
                </a:lnTo>
                <a:lnTo>
                  <a:pt x="4923" y="1524"/>
                </a:lnTo>
                <a:lnTo>
                  <a:pt x="4923" y="1524"/>
                </a:lnTo>
                <a:lnTo>
                  <a:pt x="4923" y="1524"/>
                </a:lnTo>
                <a:close/>
                <a:moveTo>
                  <a:pt x="5284" y="1890"/>
                </a:moveTo>
                <a:lnTo>
                  <a:pt x="5284" y="1890"/>
                </a:lnTo>
                <a:lnTo>
                  <a:pt x="5289" y="1897"/>
                </a:lnTo>
                <a:lnTo>
                  <a:pt x="5301" y="1902"/>
                </a:lnTo>
                <a:lnTo>
                  <a:pt x="5315" y="1909"/>
                </a:lnTo>
                <a:lnTo>
                  <a:pt x="5322" y="1912"/>
                </a:lnTo>
                <a:lnTo>
                  <a:pt x="5327" y="1907"/>
                </a:lnTo>
                <a:lnTo>
                  <a:pt x="5327" y="1897"/>
                </a:lnTo>
                <a:lnTo>
                  <a:pt x="5325" y="1890"/>
                </a:lnTo>
                <a:lnTo>
                  <a:pt x="5284" y="1890"/>
                </a:lnTo>
                <a:lnTo>
                  <a:pt x="5284" y="1890"/>
                </a:lnTo>
                <a:close/>
                <a:moveTo>
                  <a:pt x="5185" y="1890"/>
                </a:moveTo>
                <a:lnTo>
                  <a:pt x="5185" y="1890"/>
                </a:lnTo>
                <a:lnTo>
                  <a:pt x="5195" y="1895"/>
                </a:lnTo>
                <a:lnTo>
                  <a:pt x="5199" y="1890"/>
                </a:lnTo>
                <a:lnTo>
                  <a:pt x="5185" y="1890"/>
                </a:lnTo>
                <a:lnTo>
                  <a:pt x="5185" y="1890"/>
                </a:lnTo>
                <a:close/>
                <a:moveTo>
                  <a:pt x="5265" y="1871"/>
                </a:moveTo>
                <a:lnTo>
                  <a:pt x="5265" y="1871"/>
                </a:lnTo>
                <a:lnTo>
                  <a:pt x="5275" y="1883"/>
                </a:lnTo>
                <a:lnTo>
                  <a:pt x="5284" y="1890"/>
                </a:lnTo>
                <a:lnTo>
                  <a:pt x="5325" y="1890"/>
                </a:lnTo>
                <a:lnTo>
                  <a:pt x="5320" y="1883"/>
                </a:lnTo>
                <a:lnTo>
                  <a:pt x="5315" y="1871"/>
                </a:lnTo>
                <a:lnTo>
                  <a:pt x="5265" y="1871"/>
                </a:lnTo>
                <a:lnTo>
                  <a:pt x="5265" y="1871"/>
                </a:lnTo>
                <a:close/>
                <a:moveTo>
                  <a:pt x="5171" y="1871"/>
                </a:moveTo>
                <a:lnTo>
                  <a:pt x="5171" y="1871"/>
                </a:lnTo>
                <a:lnTo>
                  <a:pt x="5176" y="1881"/>
                </a:lnTo>
                <a:lnTo>
                  <a:pt x="5185" y="1890"/>
                </a:lnTo>
                <a:lnTo>
                  <a:pt x="5188" y="1890"/>
                </a:lnTo>
                <a:lnTo>
                  <a:pt x="5199" y="1890"/>
                </a:lnTo>
                <a:lnTo>
                  <a:pt x="5204" y="1888"/>
                </a:lnTo>
                <a:lnTo>
                  <a:pt x="5211" y="1878"/>
                </a:lnTo>
                <a:lnTo>
                  <a:pt x="5214" y="1871"/>
                </a:lnTo>
                <a:lnTo>
                  <a:pt x="5171" y="1871"/>
                </a:lnTo>
                <a:lnTo>
                  <a:pt x="5171" y="1871"/>
                </a:lnTo>
                <a:close/>
                <a:moveTo>
                  <a:pt x="5258" y="1852"/>
                </a:moveTo>
                <a:lnTo>
                  <a:pt x="5258" y="1852"/>
                </a:lnTo>
                <a:lnTo>
                  <a:pt x="5261" y="1857"/>
                </a:lnTo>
                <a:lnTo>
                  <a:pt x="5265" y="1871"/>
                </a:lnTo>
                <a:lnTo>
                  <a:pt x="5265" y="1871"/>
                </a:lnTo>
                <a:lnTo>
                  <a:pt x="5315" y="1871"/>
                </a:lnTo>
                <a:lnTo>
                  <a:pt x="5315" y="1871"/>
                </a:lnTo>
                <a:lnTo>
                  <a:pt x="5308" y="1864"/>
                </a:lnTo>
                <a:lnTo>
                  <a:pt x="5299" y="1855"/>
                </a:lnTo>
                <a:lnTo>
                  <a:pt x="5296" y="1852"/>
                </a:lnTo>
                <a:lnTo>
                  <a:pt x="5258" y="1852"/>
                </a:lnTo>
                <a:lnTo>
                  <a:pt x="5258" y="1852"/>
                </a:lnTo>
                <a:close/>
                <a:moveTo>
                  <a:pt x="5128" y="1852"/>
                </a:moveTo>
                <a:lnTo>
                  <a:pt x="5128" y="1852"/>
                </a:lnTo>
                <a:lnTo>
                  <a:pt x="5128" y="1852"/>
                </a:lnTo>
                <a:lnTo>
                  <a:pt x="5128" y="1857"/>
                </a:lnTo>
                <a:lnTo>
                  <a:pt x="5128" y="1860"/>
                </a:lnTo>
                <a:lnTo>
                  <a:pt x="5131" y="1860"/>
                </a:lnTo>
                <a:lnTo>
                  <a:pt x="5138" y="1860"/>
                </a:lnTo>
                <a:lnTo>
                  <a:pt x="5150" y="1860"/>
                </a:lnTo>
                <a:lnTo>
                  <a:pt x="5162" y="1857"/>
                </a:lnTo>
                <a:lnTo>
                  <a:pt x="5166" y="1860"/>
                </a:lnTo>
                <a:lnTo>
                  <a:pt x="5169" y="1867"/>
                </a:lnTo>
                <a:lnTo>
                  <a:pt x="5171" y="1871"/>
                </a:lnTo>
                <a:lnTo>
                  <a:pt x="5214" y="1871"/>
                </a:lnTo>
                <a:lnTo>
                  <a:pt x="5218" y="1864"/>
                </a:lnTo>
                <a:lnTo>
                  <a:pt x="5223" y="1855"/>
                </a:lnTo>
                <a:lnTo>
                  <a:pt x="5225" y="1852"/>
                </a:lnTo>
                <a:lnTo>
                  <a:pt x="5128" y="1852"/>
                </a:lnTo>
                <a:lnTo>
                  <a:pt x="5128" y="1852"/>
                </a:lnTo>
                <a:close/>
                <a:moveTo>
                  <a:pt x="5147" y="1834"/>
                </a:moveTo>
                <a:lnTo>
                  <a:pt x="5147" y="1834"/>
                </a:lnTo>
                <a:lnTo>
                  <a:pt x="5150" y="1836"/>
                </a:lnTo>
                <a:lnTo>
                  <a:pt x="5150" y="1838"/>
                </a:lnTo>
                <a:lnTo>
                  <a:pt x="5147" y="1841"/>
                </a:lnTo>
                <a:lnTo>
                  <a:pt x="5147" y="1843"/>
                </a:lnTo>
                <a:lnTo>
                  <a:pt x="5140" y="1843"/>
                </a:lnTo>
                <a:lnTo>
                  <a:pt x="5138" y="1845"/>
                </a:lnTo>
                <a:lnTo>
                  <a:pt x="5133" y="1848"/>
                </a:lnTo>
                <a:lnTo>
                  <a:pt x="5131" y="1850"/>
                </a:lnTo>
                <a:lnTo>
                  <a:pt x="5128" y="1852"/>
                </a:lnTo>
                <a:lnTo>
                  <a:pt x="5225" y="1852"/>
                </a:lnTo>
                <a:lnTo>
                  <a:pt x="5228" y="1850"/>
                </a:lnTo>
                <a:lnTo>
                  <a:pt x="5240" y="1848"/>
                </a:lnTo>
                <a:lnTo>
                  <a:pt x="5249" y="1848"/>
                </a:lnTo>
                <a:lnTo>
                  <a:pt x="5256" y="1850"/>
                </a:lnTo>
                <a:lnTo>
                  <a:pt x="5258" y="1852"/>
                </a:lnTo>
                <a:lnTo>
                  <a:pt x="5296" y="1852"/>
                </a:lnTo>
                <a:lnTo>
                  <a:pt x="5287" y="1843"/>
                </a:lnTo>
                <a:lnTo>
                  <a:pt x="5282" y="1834"/>
                </a:lnTo>
                <a:lnTo>
                  <a:pt x="5147" y="1834"/>
                </a:lnTo>
                <a:lnTo>
                  <a:pt x="5147" y="1834"/>
                </a:lnTo>
                <a:close/>
                <a:moveTo>
                  <a:pt x="5136" y="1817"/>
                </a:moveTo>
                <a:lnTo>
                  <a:pt x="5136" y="1817"/>
                </a:lnTo>
                <a:lnTo>
                  <a:pt x="5138" y="1819"/>
                </a:lnTo>
                <a:lnTo>
                  <a:pt x="5140" y="1819"/>
                </a:lnTo>
                <a:lnTo>
                  <a:pt x="5143" y="1824"/>
                </a:lnTo>
                <a:lnTo>
                  <a:pt x="5145" y="1829"/>
                </a:lnTo>
                <a:lnTo>
                  <a:pt x="5147" y="1834"/>
                </a:lnTo>
                <a:lnTo>
                  <a:pt x="5147" y="1834"/>
                </a:lnTo>
                <a:lnTo>
                  <a:pt x="5282" y="1834"/>
                </a:lnTo>
                <a:lnTo>
                  <a:pt x="5280" y="1831"/>
                </a:lnTo>
                <a:lnTo>
                  <a:pt x="5277" y="1819"/>
                </a:lnTo>
                <a:lnTo>
                  <a:pt x="5275" y="1817"/>
                </a:lnTo>
                <a:lnTo>
                  <a:pt x="5136" y="1817"/>
                </a:lnTo>
                <a:lnTo>
                  <a:pt x="5136" y="1817"/>
                </a:lnTo>
                <a:close/>
                <a:moveTo>
                  <a:pt x="5112" y="1798"/>
                </a:moveTo>
                <a:lnTo>
                  <a:pt x="5112" y="1798"/>
                </a:lnTo>
                <a:lnTo>
                  <a:pt x="5124" y="1803"/>
                </a:lnTo>
                <a:lnTo>
                  <a:pt x="5131" y="1810"/>
                </a:lnTo>
                <a:lnTo>
                  <a:pt x="5133" y="1815"/>
                </a:lnTo>
                <a:lnTo>
                  <a:pt x="5136" y="1817"/>
                </a:lnTo>
                <a:lnTo>
                  <a:pt x="5275" y="1817"/>
                </a:lnTo>
                <a:lnTo>
                  <a:pt x="5275" y="1815"/>
                </a:lnTo>
                <a:lnTo>
                  <a:pt x="5273" y="1812"/>
                </a:lnTo>
                <a:lnTo>
                  <a:pt x="5270" y="1810"/>
                </a:lnTo>
                <a:lnTo>
                  <a:pt x="5265" y="1805"/>
                </a:lnTo>
                <a:lnTo>
                  <a:pt x="5261" y="1805"/>
                </a:lnTo>
                <a:lnTo>
                  <a:pt x="5256" y="1801"/>
                </a:lnTo>
                <a:lnTo>
                  <a:pt x="5251" y="1798"/>
                </a:lnTo>
                <a:lnTo>
                  <a:pt x="5112" y="1798"/>
                </a:lnTo>
                <a:lnTo>
                  <a:pt x="5112" y="1798"/>
                </a:lnTo>
                <a:close/>
                <a:moveTo>
                  <a:pt x="5072" y="1777"/>
                </a:moveTo>
                <a:lnTo>
                  <a:pt x="5072" y="1777"/>
                </a:lnTo>
                <a:lnTo>
                  <a:pt x="5074" y="1779"/>
                </a:lnTo>
                <a:lnTo>
                  <a:pt x="5074" y="1782"/>
                </a:lnTo>
                <a:lnTo>
                  <a:pt x="5074" y="1784"/>
                </a:lnTo>
                <a:lnTo>
                  <a:pt x="5074" y="1784"/>
                </a:lnTo>
                <a:lnTo>
                  <a:pt x="5077" y="1786"/>
                </a:lnTo>
                <a:lnTo>
                  <a:pt x="5077" y="1789"/>
                </a:lnTo>
                <a:lnTo>
                  <a:pt x="5079" y="1789"/>
                </a:lnTo>
                <a:lnTo>
                  <a:pt x="5084" y="1789"/>
                </a:lnTo>
                <a:lnTo>
                  <a:pt x="5088" y="1789"/>
                </a:lnTo>
                <a:lnTo>
                  <a:pt x="5095" y="1793"/>
                </a:lnTo>
                <a:lnTo>
                  <a:pt x="5112" y="1796"/>
                </a:lnTo>
                <a:lnTo>
                  <a:pt x="5112" y="1798"/>
                </a:lnTo>
                <a:lnTo>
                  <a:pt x="5251" y="1798"/>
                </a:lnTo>
                <a:lnTo>
                  <a:pt x="5251" y="1798"/>
                </a:lnTo>
                <a:lnTo>
                  <a:pt x="5244" y="1789"/>
                </a:lnTo>
                <a:lnTo>
                  <a:pt x="5237" y="1777"/>
                </a:lnTo>
                <a:lnTo>
                  <a:pt x="5072" y="1777"/>
                </a:lnTo>
                <a:lnTo>
                  <a:pt x="5072" y="1777"/>
                </a:lnTo>
                <a:close/>
                <a:moveTo>
                  <a:pt x="5036" y="1777"/>
                </a:moveTo>
                <a:lnTo>
                  <a:pt x="5036" y="1777"/>
                </a:lnTo>
                <a:lnTo>
                  <a:pt x="5036" y="1779"/>
                </a:lnTo>
                <a:lnTo>
                  <a:pt x="5046" y="1779"/>
                </a:lnTo>
                <a:lnTo>
                  <a:pt x="5051" y="1777"/>
                </a:lnTo>
                <a:lnTo>
                  <a:pt x="5036" y="1777"/>
                </a:lnTo>
                <a:lnTo>
                  <a:pt x="5036" y="1777"/>
                </a:lnTo>
                <a:close/>
                <a:moveTo>
                  <a:pt x="5039" y="1760"/>
                </a:moveTo>
                <a:lnTo>
                  <a:pt x="5039" y="1760"/>
                </a:lnTo>
                <a:lnTo>
                  <a:pt x="5039" y="1763"/>
                </a:lnTo>
                <a:lnTo>
                  <a:pt x="5036" y="1765"/>
                </a:lnTo>
                <a:lnTo>
                  <a:pt x="5034" y="1772"/>
                </a:lnTo>
                <a:lnTo>
                  <a:pt x="5034" y="1777"/>
                </a:lnTo>
                <a:lnTo>
                  <a:pt x="5036" y="1777"/>
                </a:lnTo>
                <a:lnTo>
                  <a:pt x="5036" y="1777"/>
                </a:lnTo>
                <a:lnTo>
                  <a:pt x="5051" y="1777"/>
                </a:lnTo>
                <a:lnTo>
                  <a:pt x="5058" y="1777"/>
                </a:lnTo>
                <a:lnTo>
                  <a:pt x="5069" y="1777"/>
                </a:lnTo>
                <a:lnTo>
                  <a:pt x="5072" y="1777"/>
                </a:lnTo>
                <a:lnTo>
                  <a:pt x="5237" y="1777"/>
                </a:lnTo>
                <a:lnTo>
                  <a:pt x="5237" y="1777"/>
                </a:lnTo>
                <a:lnTo>
                  <a:pt x="5230" y="1767"/>
                </a:lnTo>
                <a:lnTo>
                  <a:pt x="5216" y="1763"/>
                </a:lnTo>
                <a:lnTo>
                  <a:pt x="5209" y="1760"/>
                </a:lnTo>
                <a:lnTo>
                  <a:pt x="5039" y="1760"/>
                </a:lnTo>
                <a:lnTo>
                  <a:pt x="5039" y="1760"/>
                </a:lnTo>
                <a:close/>
                <a:moveTo>
                  <a:pt x="5051" y="1741"/>
                </a:moveTo>
                <a:lnTo>
                  <a:pt x="5051" y="1741"/>
                </a:lnTo>
                <a:lnTo>
                  <a:pt x="5051" y="1746"/>
                </a:lnTo>
                <a:lnTo>
                  <a:pt x="5046" y="1749"/>
                </a:lnTo>
                <a:lnTo>
                  <a:pt x="5041" y="1756"/>
                </a:lnTo>
                <a:lnTo>
                  <a:pt x="5039" y="1760"/>
                </a:lnTo>
                <a:lnTo>
                  <a:pt x="5209" y="1760"/>
                </a:lnTo>
                <a:lnTo>
                  <a:pt x="5199" y="1756"/>
                </a:lnTo>
                <a:lnTo>
                  <a:pt x="5185" y="1749"/>
                </a:lnTo>
                <a:lnTo>
                  <a:pt x="5176" y="1741"/>
                </a:lnTo>
                <a:lnTo>
                  <a:pt x="5051" y="1741"/>
                </a:lnTo>
                <a:lnTo>
                  <a:pt x="5051" y="1741"/>
                </a:lnTo>
                <a:close/>
                <a:moveTo>
                  <a:pt x="5008" y="1723"/>
                </a:moveTo>
                <a:lnTo>
                  <a:pt x="5008" y="1723"/>
                </a:lnTo>
                <a:lnTo>
                  <a:pt x="5008" y="1723"/>
                </a:lnTo>
                <a:lnTo>
                  <a:pt x="5008" y="1725"/>
                </a:lnTo>
                <a:lnTo>
                  <a:pt x="5008" y="1727"/>
                </a:lnTo>
                <a:lnTo>
                  <a:pt x="5013" y="1730"/>
                </a:lnTo>
                <a:lnTo>
                  <a:pt x="5017" y="1730"/>
                </a:lnTo>
                <a:lnTo>
                  <a:pt x="5025" y="1730"/>
                </a:lnTo>
                <a:lnTo>
                  <a:pt x="5034" y="1732"/>
                </a:lnTo>
                <a:lnTo>
                  <a:pt x="5041" y="1734"/>
                </a:lnTo>
                <a:lnTo>
                  <a:pt x="5046" y="1737"/>
                </a:lnTo>
                <a:lnTo>
                  <a:pt x="5051" y="1739"/>
                </a:lnTo>
                <a:lnTo>
                  <a:pt x="5051" y="1741"/>
                </a:lnTo>
                <a:lnTo>
                  <a:pt x="5051" y="1741"/>
                </a:lnTo>
                <a:lnTo>
                  <a:pt x="5176" y="1741"/>
                </a:lnTo>
                <a:lnTo>
                  <a:pt x="5166" y="1737"/>
                </a:lnTo>
                <a:lnTo>
                  <a:pt x="5152" y="1730"/>
                </a:lnTo>
                <a:lnTo>
                  <a:pt x="5133" y="1727"/>
                </a:lnTo>
                <a:lnTo>
                  <a:pt x="5112" y="1727"/>
                </a:lnTo>
                <a:lnTo>
                  <a:pt x="5098" y="1727"/>
                </a:lnTo>
                <a:lnTo>
                  <a:pt x="5093" y="1730"/>
                </a:lnTo>
                <a:lnTo>
                  <a:pt x="5093" y="1734"/>
                </a:lnTo>
                <a:lnTo>
                  <a:pt x="5091" y="1734"/>
                </a:lnTo>
                <a:lnTo>
                  <a:pt x="5091" y="1732"/>
                </a:lnTo>
                <a:lnTo>
                  <a:pt x="5088" y="1730"/>
                </a:lnTo>
                <a:lnTo>
                  <a:pt x="5084" y="1730"/>
                </a:lnTo>
                <a:lnTo>
                  <a:pt x="5077" y="1725"/>
                </a:lnTo>
                <a:lnTo>
                  <a:pt x="5067" y="1723"/>
                </a:lnTo>
                <a:lnTo>
                  <a:pt x="5008" y="1723"/>
                </a:lnTo>
                <a:lnTo>
                  <a:pt x="5008" y="1723"/>
                </a:lnTo>
                <a:close/>
                <a:moveTo>
                  <a:pt x="5034" y="1704"/>
                </a:moveTo>
                <a:lnTo>
                  <a:pt x="5034" y="1704"/>
                </a:lnTo>
                <a:lnTo>
                  <a:pt x="5027" y="1704"/>
                </a:lnTo>
                <a:lnTo>
                  <a:pt x="5022" y="1708"/>
                </a:lnTo>
                <a:lnTo>
                  <a:pt x="5017" y="1713"/>
                </a:lnTo>
                <a:lnTo>
                  <a:pt x="5013" y="1718"/>
                </a:lnTo>
                <a:lnTo>
                  <a:pt x="5010" y="1720"/>
                </a:lnTo>
                <a:lnTo>
                  <a:pt x="5008" y="1723"/>
                </a:lnTo>
                <a:lnTo>
                  <a:pt x="5067" y="1723"/>
                </a:lnTo>
                <a:lnTo>
                  <a:pt x="5065" y="1723"/>
                </a:lnTo>
                <a:lnTo>
                  <a:pt x="5055" y="1720"/>
                </a:lnTo>
                <a:lnTo>
                  <a:pt x="5048" y="1718"/>
                </a:lnTo>
                <a:lnTo>
                  <a:pt x="5041" y="1713"/>
                </a:lnTo>
                <a:lnTo>
                  <a:pt x="5041" y="1708"/>
                </a:lnTo>
                <a:lnTo>
                  <a:pt x="5036" y="1706"/>
                </a:lnTo>
                <a:lnTo>
                  <a:pt x="5034" y="1704"/>
                </a:lnTo>
                <a:lnTo>
                  <a:pt x="5034" y="1704"/>
                </a:ln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en-US">
              <a:solidFill>
                <a:srgbClr val="EC5038"/>
              </a:solidFill>
            </a:endParaRPr>
          </a:p>
        </p:txBody>
      </p:sp>
      <p:grpSp>
        <p:nvGrpSpPr>
          <p:cNvPr id="5" name="Group 4"/>
          <p:cNvGrpSpPr/>
          <p:nvPr/>
        </p:nvGrpSpPr>
        <p:grpSpPr>
          <a:xfrm>
            <a:off x="274638" y="2329618"/>
            <a:ext cx="11889565" cy="2257425"/>
            <a:chOff x="274638" y="2266950"/>
            <a:chExt cx="11889565" cy="2167128"/>
          </a:xfrm>
        </p:grpSpPr>
        <p:sp>
          <p:nvSpPr>
            <p:cNvPr id="6" name="Rectangle 5"/>
            <p:cNvSpPr/>
            <p:nvPr/>
          </p:nvSpPr>
          <p:spPr bwMode="auto">
            <a:xfrm>
              <a:off x="274638" y="2266950"/>
              <a:ext cx="11889565" cy="2167128"/>
            </a:xfrm>
            <a:prstGeom prst="rect">
              <a:avLst/>
            </a:prstGeom>
            <a:solidFill>
              <a:srgbClr val="FAFAFA">
                <a:alpha val="8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82880" tIns="146304" rIns="182880" bIns="146304" numCol="1" rtlCol="0" anchor="t" anchorCtr="0" compatLnSpc="1">
              <a:prstTxWarp prst="textNoShape">
                <a:avLst/>
              </a:prstTxWarp>
            </a:bodyPr>
            <a:lstStyle/>
            <a:p>
              <a:pPr defTabSz="932472" fontAlgn="base">
                <a:spcBef>
                  <a:spcPct val="0"/>
                </a:spcBef>
                <a:spcAft>
                  <a:spcPct val="0"/>
                </a:spcAft>
              </a:pPr>
              <a:r>
                <a:rPr lang="sl-SI" sz="2000" b="1" dirty="0">
                  <a:gradFill>
                    <a:gsLst>
                      <a:gs pos="0">
                        <a:srgbClr val="EC5038"/>
                      </a:gs>
                      <a:gs pos="100000">
                        <a:srgbClr val="EC5038"/>
                      </a:gs>
                    </a:gsLst>
                    <a:lin ang="5400000" scaled="0"/>
                  </a:gradFill>
                </a:rPr>
                <a:t>Sestanki</a:t>
              </a:r>
              <a:endParaRPr lang="en-US" sz="2000" b="1" dirty="0">
                <a:gradFill>
                  <a:gsLst>
                    <a:gs pos="0">
                      <a:srgbClr val="EC5038"/>
                    </a:gs>
                    <a:gs pos="100000">
                      <a:srgbClr val="EC5038"/>
                    </a:gs>
                  </a:gsLst>
                  <a:lin ang="5400000" scaled="0"/>
                </a:gradFill>
              </a:endParaRPr>
            </a:p>
          </p:txBody>
        </p:sp>
        <p:sp>
          <p:nvSpPr>
            <p:cNvPr id="7" name="Rectangle 6"/>
            <p:cNvSpPr/>
            <p:nvPr/>
          </p:nvSpPr>
          <p:spPr>
            <a:xfrm>
              <a:off x="304800" y="2660289"/>
              <a:ext cx="3111621" cy="800219"/>
            </a:xfrm>
            <a:prstGeom prst="rect">
              <a:avLst/>
            </a:prstGeom>
          </p:spPr>
          <p:txBody>
            <a:bodyPr wrap="none" lIns="182880" tIns="91440" rIns="146304" bIns="91440">
              <a:spAutoFit/>
            </a:bodyPr>
            <a:lstStyle/>
            <a:p>
              <a:pPr defTabSz="932026">
                <a:lnSpc>
                  <a:spcPct val="200000"/>
                </a:lnSpc>
                <a:defRPr/>
              </a:pPr>
              <a:r>
                <a:rPr lang="sl-SI" sz="2000" dirty="0">
                  <a:gradFill>
                    <a:gsLst>
                      <a:gs pos="100000">
                        <a:srgbClr val="33302E"/>
                      </a:gs>
                      <a:gs pos="0">
                        <a:srgbClr val="33302E"/>
                      </a:gs>
                    </a:gsLst>
                    <a:lin ang="2700000" scaled="1"/>
                  </a:gradFill>
                  <a:latin typeface="Segoe UI Semilight" panose="020B0402040204020203" pitchFamily="34" charset="0"/>
                  <a:cs typeface="Segoe UI Semilight" panose="020B0402040204020203" pitchFamily="34" charset="0"/>
                </a:rPr>
                <a:t>Skype </a:t>
              </a:r>
              <a:r>
                <a:rPr lang="en-GB" sz="2000" dirty="0">
                  <a:gradFill>
                    <a:gsLst>
                      <a:gs pos="100000">
                        <a:srgbClr val="33302E"/>
                      </a:gs>
                      <a:gs pos="0">
                        <a:srgbClr val="33302E"/>
                      </a:gs>
                    </a:gsLst>
                    <a:lin ang="2700000" scaled="1"/>
                  </a:gradFill>
                  <a:latin typeface="Segoe UI Semilight" panose="020B0402040204020203" pitchFamily="34" charset="0"/>
                  <a:cs typeface="Segoe UI Semilight" panose="020B0402040204020203" pitchFamily="34" charset="0"/>
                </a:rPr>
                <a:t>Meeting Broadcast</a:t>
              </a:r>
            </a:p>
          </p:txBody>
        </p:sp>
        <p:sp>
          <p:nvSpPr>
            <p:cNvPr id="8" name="Rectangle 7"/>
            <p:cNvSpPr/>
            <p:nvPr/>
          </p:nvSpPr>
          <p:spPr>
            <a:xfrm>
              <a:off x="304800" y="3374885"/>
              <a:ext cx="2467407" cy="800219"/>
            </a:xfrm>
            <a:prstGeom prst="rect">
              <a:avLst/>
            </a:prstGeom>
          </p:spPr>
          <p:txBody>
            <a:bodyPr wrap="none" lIns="182880" tIns="91440" rIns="146304" bIns="91440">
              <a:spAutoFit/>
            </a:bodyPr>
            <a:lstStyle/>
            <a:p>
              <a:pPr defTabSz="932026">
                <a:lnSpc>
                  <a:spcPct val="200000"/>
                </a:lnSpc>
                <a:defRPr/>
              </a:pPr>
              <a:r>
                <a:rPr lang="en-GB" sz="2000" dirty="0">
                  <a:gradFill>
                    <a:gsLst>
                      <a:gs pos="100000">
                        <a:srgbClr val="33302E"/>
                      </a:gs>
                      <a:gs pos="0">
                        <a:srgbClr val="33302E"/>
                      </a:gs>
                    </a:gsLst>
                    <a:lin ang="2700000" scaled="1"/>
                  </a:gradFill>
                  <a:latin typeface="Segoe UI Semilight" panose="020B0402040204020203" pitchFamily="34" charset="0"/>
                  <a:cs typeface="Segoe UI Semilight" panose="020B0402040204020203" pitchFamily="34" charset="0"/>
                </a:rPr>
                <a:t>PSTN Conferencing</a:t>
              </a:r>
            </a:p>
          </p:txBody>
        </p:sp>
      </p:grpSp>
      <p:grpSp>
        <p:nvGrpSpPr>
          <p:cNvPr id="9" name="Group 8"/>
          <p:cNvGrpSpPr/>
          <p:nvPr/>
        </p:nvGrpSpPr>
        <p:grpSpPr>
          <a:xfrm>
            <a:off x="274638" y="4587044"/>
            <a:ext cx="11889565" cy="2168736"/>
            <a:chOff x="274638" y="4524375"/>
            <a:chExt cx="11889565" cy="2168736"/>
          </a:xfrm>
        </p:grpSpPr>
        <p:sp>
          <p:nvSpPr>
            <p:cNvPr id="10" name="Rectangle 9"/>
            <p:cNvSpPr/>
            <p:nvPr/>
          </p:nvSpPr>
          <p:spPr bwMode="auto">
            <a:xfrm>
              <a:off x="274638" y="4524375"/>
              <a:ext cx="11889565" cy="2168736"/>
            </a:xfrm>
            <a:prstGeom prst="rect">
              <a:avLst/>
            </a:prstGeom>
            <a:solidFill>
              <a:srgbClr val="F9F9F9">
                <a:alpha val="80000"/>
              </a:srgb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82880" tIns="146304" rIns="182880" bIns="146304" numCol="1" rtlCol="0" anchor="t" anchorCtr="0" compatLnSpc="1">
              <a:prstTxWarp prst="textNoShape">
                <a:avLst/>
              </a:prstTxWarp>
            </a:bodyPr>
            <a:lstStyle/>
            <a:p>
              <a:pPr defTabSz="932472" fontAlgn="base">
                <a:spcBef>
                  <a:spcPct val="0"/>
                </a:spcBef>
                <a:spcAft>
                  <a:spcPct val="0"/>
                </a:spcAft>
              </a:pPr>
              <a:r>
                <a:rPr lang="sl-SI" sz="2000" b="1" dirty="0">
                  <a:gradFill>
                    <a:gsLst>
                      <a:gs pos="0">
                        <a:srgbClr val="EC5038"/>
                      </a:gs>
                      <a:gs pos="100000">
                        <a:srgbClr val="EC5038"/>
                      </a:gs>
                    </a:gsLst>
                    <a:lin ang="5400000" scaled="0"/>
                  </a:gradFill>
                </a:rPr>
                <a:t>Telefonija</a:t>
              </a:r>
              <a:endParaRPr lang="en-US" sz="2000" b="1" dirty="0">
                <a:gradFill>
                  <a:gsLst>
                    <a:gs pos="0">
                      <a:srgbClr val="EC5038"/>
                    </a:gs>
                    <a:gs pos="100000">
                      <a:srgbClr val="EC5038"/>
                    </a:gs>
                  </a:gsLst>
                  <a:lin ang="5400000" scaled="0"/>
                </a:gradFill>
              </a:endParaRPr>
            </a:p>
          </p:txBody>
        </p:sp>
        <p:sp>
          <p:nvSpPr>
            <p:cNvPr id="11" name="Rectangle 10"/>
            <p:cNvSpPr/>
            <p:nvPr/>
          </p:nvSpPr>
          <p:spPr>
            <a:xfrm>
              <a:off x="304800" y="5514658"/>
              <a:ext cx="1781578" cy="911019"/>
            </a:xfrm>
            <a:prstGeom prst="rect">
              <a:avLst/>
            </a:prstGeom>
          </p:spPr>
          <p:txBody>
            <a:bodyPr wrap="none" lIns="182880" tIns="146304" rIns="182880" bIns="146304">
              <a:spAutoFit/>
            </a:bodyPr>
            <a:lstStyle/>
            <a:p>
              <a:pPr defTabSz="932026">
                <a:lnSpc>
                  <a:spcPct val="200000"/>
                </a:lnSpc>
                <a:defRPr/>
              </a:pPr>
              <a:r>
                <a:rPr lang="en-GB" sz="2000" dirty="0">
                  <a:gradFill>
                    <a:gsLst>
                      <a:gs pos="100000">
                        <a:srgbClr val="33302E"/>
                      </a:gs>
                      <a:gs pos="0">
                        <a:srgbClr val="33302E"/>
                      </a:gs>
                    </a:gsLst>
                    <a:lin ang="2700000" scaled="1"/>
                  </a:gradFill>
                  <a:latin typeface="Segoe UI Semilight" panose="020B0402040204020203" pitchFamily="34" charset="0"/>
                  <a:cs typeface="Segoe UI Semilight" panose="020B0402040204020203" pitchFamily="34" charset="0"/>
                </a:rPr>
                <a:t>PSTN Calling</a:t>
              </a:r>
            </a:p>
          </p:txBody>
        </p:sp>
        <p:sp>
          <p:nvSpPr>
            <p:cNvPr id="12" name="Rectangle 11"/>
            <p:cNvSpPr/>
            <p:nvPr/>
          </p:nvSpPr>
          <p:spPr>
            <a:xfrm>
              <a:off x="304800" y="4779531"/>
              <a:ext cx="1523494" cy="911019"/>
            </a:xfrm>
            <a:prstGeom prst="rect">
              <a:avLst/>
            </a:prstGeom>
          </p:spPr>
          <p:txBody>
            <a:bodyPr wrap="none" lIns="182880" tIns="146304" rIns="182880" bIns="146304">
              <a:spAutoFit/>
            </a:bodyPr>
            <a:lstStyle/>
            <a:p>
              <a:pPr defTabSz="932026">
                <a:lnSpc>
                  <a:spcPct val="200000"/>
                </a:lnSpc>
                <a:defRPr/>
              </a:pPr>
              <a:r>
                <a:rPr lang="en-GB" sz="2000" dirty="0">
                  <a:gradFill>
                    <a:gsLst>
                      <a:gs pos="100000">
                        <a:srgbClr val="33302E"/>
                      </a:gs>
                      <a:gs pos="0">
                        <a:srgbClr val="33302E"/>
                      </a:gs>
                    </a:gsLst>
                    <a:lin ang="2700000" scaled="1"/>
                  </a:gradFill>
                  <a:latin typeface="Segoe UI Semilight" panose="020B0402040204020203" pitchFamily="34" charset="0"/>
                  <a:cs typeface="Segoe UI Semilight" panose="020B0402040204020203" pitchFamily="34" charset="0"/>
                </a:rPr>
                <a:t>Cloud PBX</a:t>
              </a:r>
            </a:p>
          </p:txBody>
        </p:sp>
      </p:grpSp>
      <p:sp>
        <p:nvSpPr>
          <p:cNvPr id="13" name="Rectangle 4"/>
          <p:cNvSpPr/>
          <p:nvPr/>
        </p:nvSpPr>
        <p:spPr bwMode="auto">
          <a:xfrm>
            <a:off x="4043898" y="1625054"/>
            <a:ext cx="1706871" cy="492443"/>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46304" tIns="91440" rIns="146304" bIns="91440" numCol="1" rtlCol="0" anchor="t" anchorCtr="0" compatLnSpc="1">
            <a:prstTxWarp prst="textNoShape">
              <a:avLst/>
            </a:prstTxWarp>
            <a:spAutoFit/>
          </a:bodyPr>
          <a:lstStyle/>
          <a:p>
            <a:pPr algn="ctr" defTabSz="932293" fontAlgn="base">
              <a:spcBef>
                <a:spcPct val="0"/>
              </a:spcBef>
              <a:spcAft>
                <a:spcPct val="0"/>
              </a:spcAft>
              <a:defRPr/>
            </a:pPr>
            <a:r>
              <a:rPr lang="en-US" sz="2000" b="1" dirty="0">
                <a:gradFill>
                  <a:gsLst>
                    <a:gs pos="0">
                      <a:srgbClr val="EC5038"/>
                    </a:gs>
                    <a:gs pos="100000">
                      <a:srgbClr val="EC5038"/>
                    </a:gs>
                  </a:gsLst>
                  <a:lin ang="5400000" scaled="0"/>
                </a:gradFill>
              </a:rPr>
              <a:t>2015</a:t>
            </a:r>
          </a:p>
        </p:txBody>
      </p:sp>
      <p:sp>
        <p:nvSpPr>
          <p:cNvPr id="14" name="Rectangle 4"/>
          <p:cNvSpPr/>
          <p:nvPr/>
        </p:nvSpPr>
        <p:spPr bwMode="auto">
          <a:xfrm>
            <a:off x="8091696" y="1625054"/>
            <a:ext cx="1644787" cy="492443"/>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46304" tIns="91440" rIns="146304" bIns="91440" numCol="1" rtlCol="0" anchor="t" anchorCtr="0" compatLnSpc="1">
            <a:prstTxWarp prst="textNoShape">
              <a:avLst/>
            </a:prstTxWarp>
            <a:spAutoFit/>
          </a:bodyPr>
          <a:lstStyle/>
          <a:p>
            <a:pPr algn="ctr" defTabSz="932293" fontAlgn="base">
              <a:spcBef>
                <a:spcPct val="0"/>
              </a:spcBef>
              <a:spcAft>
                <a:spcPct val="0"/>
              </a:spcAft>
              <a:defRPr/>
            </a:pPr>
            <a:r>
              <a:rPr lang="en-US" sz="2000" b="1" dirty="0">
                <a:gradFill>
                  <a:gsLst>
                    <a:gs pos="0">
                      <a:srgbClr val="EC5038"/>
                    </a:gs>
                    <a:gs pos="100000">
                      <a:srgbClr val="EC5038"/>
                    </a:gs>
                  </a:gsLst>
                  <a:lin ang="5400000" scaled="0"/>
                </a:gradFill>
              </a:rPr>
              <a:t>2017</a:t>
            </a:r>
          </a:p>
        </p:txBody>
      </p:sp>
      <p:sp>
        <p:nvSpPr>
          <p:cNvPr id="15" name="Rectangle 4"/>
          <p:cNvSpPr/>
          <p:nvPr/>
        </p:nvSpPr>
        <p:spPr bwMode="auto">
          <a:xfrm>
            <a:off x="6067797" y="1625054"/>
            <a:ext cx="1706871" cy="492443"/>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46304" tIns="91440" rIns="146304" bIns="91440" numCol="1" rtlCol="0" anchor="t" anchorCtr="0" compatLnSpc="1">
            <a:prstTxWarp prst="textNoShape">
              <a:avLst/>
            </a:prstTxWarp>
            <a:spAutoFit/>
          </a:bodyPr>
          <a:lstStyle/>
          <a:p>
            <a:pPr algn="ctr" defTabSz="932293" fontAlgn="base">
              <a:spcBef>
                <a:spcPct val="0"/>
              </a:spcBef>
              <a:spcAft>
                <a:spcPct val="0"/>
              </a:spcAft>
              <a:defRPr/>
            </a:pPr>
            <a:r>
              <a:rPr lang="en-US" sz="2000" b="1" dirty="0">
                <a:gradFill>
                  <a:gsLst>
                    <a:gs pos="0">
                      <a:srgbClr val="EC5038"/>
                    </a:gs>
                    <a:gs pos="100000">
                      <a:srgbClr val="EC5038"/>
                    </a:gs>
                  </a:gsLst>
                  <a:lin ang="5400000" scaled="0"/>
                </a:gradFill>
              </a:rPr>
              <a:t>2016</a:t>
            </a:r>
          </a:p>
        </p:txBody>
      </p:sp>
      <p:sp>
        <p:nvSpPr>
          <p:cNvPr id="16" name="Rectangle 15"/>
          <p:cNvSpPr/>
          <p:nvPr/>
        </p:nvSpPr>
        <p:spPr bwMode="auto">
          <a:xfrm>
            <a:off x="4043898" y="2926174"/>
            <a:ext cx="7700938" cy="548640"/>
          </a:xfrm>
          <a:prstGeom prst="rect">
            <a:avLst/>
          </a:prstGeom>
          <a:solidFill>
            <a:schemeClr val="tx2">
              <a:alpha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b="1" dirty="0">
                <a:gradFill>
                  <a:gsLst>
                    <a:gs pos="0">
                      <a:srgbClr val="FBFBFB"/>
                    </a:gs>
                    <a:gs pos="100000">
                      <a:srgbClr val="FBFBFB"/>
                    </a:gs>
                  </a:gsLst>
                  <a:lin ang="5400000" scaled="1"/>
                </a:gradFill>
                <a:cs typeface="Segoe UI" panose="020B0502040204020203" pitchFamily="34" charset="0"/>
              </a:rPr>
              <a:t>WORLDWIDE</a:t>
            </a:r>
          </a:p>
        </p:txBody>
      </p:sp>
      <p:sp>
        <p:nvSpPr>
          <p:cNvPr id="17" name="Rectangle 16"/>
          <p:cNvSpPr/>
          <p:nvPr/>
        </p:nvSpPr>
        <p:spPr bwMode="auto">
          <a:xfrm>
            <a:off x="4043898" y="3673788"/>
            <a:ext cx="2359486" cy="548640"/>
          </a:xfrm>
          <a:prstGeom prst="rect">
            <a:avLst/>
          </a:prstGeom>
          <a:solidFill>
            <a:schemeClr val="tx2">
              <a:lumMod val="50000"/>
              <a:alpha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b="1" dirty="0">
                <a:gradFill>
                  <a:gsLst>
                    <a:gs pos="0">
                      <a:srgbClr val="FBFBFB"/>
                    </a:gs>
                    <a:gs pos="100000">
                      <a:srgbClr val="FBFBFB"/>
                    </a:gs>
                  </a:gsLst>
                  <a:lin ang="5400000" scaled="1"/>
                </a:gradFill>
                <a:cs typeface="Segoe UI" panose="020B0502040204020203" pitchFamily="34" charset="0"/>
              </a:rPr>
              <a:t>15 </a:t>
            </a:r>
            <a:r>
              <a:rPr lang="sl-SI" b="1" dirty="0">
                <a:gradFill>
                  <a:gsLst>
                    <a:gs pos="0">
                      <a:srgbClr val="FBFBFB"/>
                    </a:gs>
                    <a:gs pos="100000">
                      <a:srgbClr val="FBFBFB"/>
                    </a:gs>
                  </a:gsLst>
                  <a:lin ang="5400000" scaled="1"/>
                </a:gradFill>
                <a:cs typeface="Segoe UI" panose="020B0502040204020203" pitchFamily="34" charset="0"/>
              </a:rPr>
              <a:t>COUNTRIE</a:t>
            </a:r>
            <a:r>
              <a:rPr lang="en-US" b="1" dirty="0">
                <a:gradFill>
                  <a:gsLst>
                    <a:gs pos="0">
                      <a:srgbClr val="FBFBFB"/>
                    </a:gs>
                    <a:gs pos="100000">
                      <a:srgbClr val="FBFBFB"/>
                    </a:gs>
                  </a:gsLst>
                  <a:lin ang="5400000" scaled="1"/>
                </a:gradFill>
                <a:cs typeface="Segoe UI" panose="020B0502040204020203" pitchFamily="34" charset="0"/>
              </a:rPr>
              <a:t>S</a:t>
            </a:r>
          </a:p>
        </p:txBody>
      </p:sp>
      <p:sp>
        <p:nvSpPr>
          <p:cNvPr id="18" name="Rectangle 17"/>
          <p:cNvSpPr/>
          <p:nvPr/>
        </p:nvSpPr>
        <p:spPr bwMode="auto">
          <a:xfrm>
            <a:off x="9386416" y="3665318"/>
            <a:ext cx="2358420" cy="548640"/>
          </a:xfrm>
          <a:prstGeom prst="rect">
            <a:avLst/>
          </a:prstGeom>
          <a:solidFill>
            <a:schemeClr val="tx2">
              <a:alpha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b="1" dirty="0">
                <a:gradFill>
                  <a:gsLst>
                    <a:gs pos="0">
                      <a:srgbClr val="FBFBFB"/>
                    </a:gs>
                    <a:gs pos="100000">
                      <a:srgbClr val="FBFBFB"/>
                    </a:gs>
                  </a:gsLst>
                  <a:lin ang="5400000" scaled="1"/>
                </a:gradFill>
                <a:cs typeface="Segoe UI" panose="020B0502040204020203" pitchFamily="34" charset="0"/>
              </a:rPr>
              <a:t>PHASED</a:t>
            </a:r>
            <a:br>
              <a:rPr lang="sl-SI" b="1" dirty="0">
                <a:gradFill>
                  <a:gsLst>
                    <a:gs pos="0">
                      <a:srgbClr val="FBFBFB"/>
                    </a:gs>
                    <a:gs pos="100000">
                      <a:srgbClr val="FBFBFB"/>
                    </a:gs>
                  </a:gsLst>
                  <a:lin ang="5400000" scaled="1"/>
                </a:gradFill>
                <a:cs typeface="Segoe UI" panose="020B0502040204020203" pitchFamily="34" charset="0"/>
              </a:rPr>
            </a:br>
            <a:r>
              <a:rPr lang="en-US" b="1" dirty="0">
                <a:gradFill>
                  <a:gsLst>
                    <a:gs pos="0">
                      <a:srgbClr val="FBFBFB"/>
                    </a:gs>
                    <a:gs pos="100000">
                      <a:srgbClr val="FBFBFB"/>
                    </a:gs>
                  </a:gsLst>
                  <a:lin ang="5400000" scaled="1"/>
                </a:gradFill>
                <a:cs typeface="Segoe UI" panose="020B0502040204020203" pitchFamily="34" charset="0"/>
              </a:rPr>
              <a:t>EXPANSION</a:t>
            </a:r>
          </a:p>
        </p:txBody>
      </p:sp>
      <p:sp>
        <p:nvSpPr>
          <p:cNvPr id="19" name="Rectangle 18"/>
          <p:cNvSpPr/>
          <p:nvPr/>
        </p:nvSpPr>
        <p:spPr bwMode="auto">
          <a:xfrm>
            <a:off x="4043898" y="5045580"/>
            <a:ext cx="7715714" cy="548640"/>
          </a:xfrm>
          <a:prstGeom prst="rect">
            <a:avLst/>
          </a:prstGeom>
          <a:solidFill>
            <a:schemeClr val="tx2">
              <a:alpha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r>
              <a:rPr lang="en-US" b="1" dirty="0">
                <a:gradFill>
                  <a:gsLst>
                    <a:gs pos="0">
                      <a:srgbClr val="FBFBFB"/>
                    </a:gs>
                    <a:gs pos="100000">
                      <a:srgbClr val="FBFBFB"/>
                    </a:gs>
                  </a:gsLst>
                  <a:lin ang="5400000" scaled="1"/>
                </a:gradFill>
                <a:cs typeface="Segoe UI" panose="020B0502040204020203" pitchFamily="34" charset="0"/>
              </a:rPr>
              <a:t>WORLDWIDE</a:t>
            </a:r>
          </a:p>
        </p:txBody>
      </p:sp>
      <p:sp>
        <p:nvSpPr>
          <p:cNvPr id="20" name="Rectangle 19"/>
          <p:cNvSpPr/>
          <p:nvPr/>
        </p:nvSpPr>
        <p:spPr bwMode="auto">
          <a:xfrm>
            <a:off x="4043898" y="5806342"/>
            <a:ext cx="1706871" cy="548640"/>
          </a:xfrm>
          <a:prstGeom prst="rect">
            <a:avLst/>
          </a:prstGeom>
          <a:solidFill>
            <a:schemeClr val="tx2">
              <a:lumMod val="50000"/>
              <a:alpha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r>
              <a:rPr lang="en-US" b="1" dirty="0">
                <a:gradFill>
                  <a:gsLst>
                    <a:gs pos="0">
                      <a:srgbClr val="FBFBFB"/>
                    </a:gs>
                    <a:gs pos="100000">
                      <a:srgbClr val="FBFBFB"/>
                    </a:gs>
                  </a:gsLst>
                  <a:lin ang="5400000" scaled="1"/>
                </a:gradFill>
                <a:cs typeface="Segoe UI" panose="020B0502040204020203" pitchFamily="34" charset="0"/>
              </a:rPr>
              <a:t>U.S.</a:t>
            </a:r>
            <a:r>
              <a:rPr lang="sl-SI" b="1" dirty="0">
                <a:gradFill>
                  <a:gsLst>
                    <a:gs pos="0">
                      <a:srgbClr val="FBFBFB"/>
                    </a:gs>
                    <a:gs pos="100000">
                      <a:srgbClr val="FBFBFB"/>
                    </a:gs>
                  </a:gsLst>
                  <a:lin ang="5400000" scaled="1"/>
                </a:gradFill>
                <a:cs typeface="Segoe UI" panose="020B0502040204020203" pitchFamily="34" charset="0"/>
              </a:rPr>
              <a:t> &amp;</a:t>
            </a:r>
            <a:br>
              <a:rPr lang="sl-SI" b="1" dirty="0">
                <a:gradFill>
                  <a:gsLst>
                    <a:gs pos="0">
                      <a:srgbClr val="FBFBFB"/>
                    </a:gs>
                    <a:gs pos="100000">
                      <a:srgbClr val="FBFBFB"/>
                    </a:gs>
                  </a:gsLst>
                  <a:lin ang="5400000" scaled="1"/>
                </a:gradFill>
                <a:cs typeface="Segoe UI" panose="020B0502040204020203" pitchFamily="34" charset="0"/>
              </a:rPr>
            </a:br>
            <a:r>
              <a:rPr lang="sl-SI" b="1" dirty="0">
                <a:gradFill>
                  <a:gsLst>
                    <a:gs pos="0">
                      <a:srgbClr val="FBFBFB"/>
                    </a:gs>
                    <a:gs pos="100000">
                      <a:srgbClr val="FBFBFB"/>
                    </a:gs>
                  </a:gsLst>
                  <a:lin ang="5400000" scaled="1"/>
                </a:gradFill>
                <a:cs typeface="Segoe UI" panose="020B0502040204020203" pitchFamily="34" charset="0"/>
              </a:rPr>
              <a:t>PUERTO RICO</a:t>
            </a:r>
            <a:endParaRPr lang="en-US" b="1" dirty="0">
              <a:gradFill>
                <a:gsLst>
                  <a:gs pos="0">
                    <a:srgbClr val="FBFBFB"/>
                  </a:gs>
                  <a:gs pos="100000">
                    <a:srgbClr val="FBFBFB"/>
                  </a:gs>
                </a:gsLst>
                <a:lin ang="5400000" scaled="1"/>
              </a:gradFill>
              <a:cs typeface="Segoe UI" panose="020B0502040204020203" pitchFamily="34" charset="0"/>
            </a:endParaRPr>
          </a:p>
        </p:txBody>
      </p:sp>
      <p:sp>
        <p:nvSpPr>
          <p:cNvPr id="21" name="Rectangle 20"/>
          <p:cNvSpPr/>
          <p:nvPr/>
        </p:nvSpPr>
        <p:spPr bwMode="auto">
          <a:xfrm>
            <a:off x="6715157" y="3673788"/>
            <a:ext cx="2359486" cy="548640"/>
          </a:xfrm>
          <a:prstGeom prst="rect">
            <a:avLst/>
          </a:prstGeom>
          <a:solidFill>
            <a:schemeClr val="tx2">
              <a:lumMod val="50000"/>
              <a:alpha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sl-SI" b="1" dirty="0">
                <a:gradFill>
                  <a:gsLst>
                    <a:gs pos="0">
                      <a:srgbClr val="FBFBFB"/>
                    </a:gs>
                    <a:gs pos="100000">
                      <a:srgbClr val="FBFBFB"/>
                    </a:gs>
                  </a:gsLst>
                  <a:lin ang="5400000" scaled="1"/>
                </a:gradFill>
                <a:cs typeface="Segoe UI" panose="020B0502040204020203" pitchFamily="34" charset="0"/>
              </a:rPr>
              <a:t>90</a:t>
            </a:r>
            <a:r>
              <a:rPr lang="en-US" b="1" dirty="0">
                <a:gradFill>
                  <a:gsLst>
                    <a:gs pos="0">
                      <a:srgbClr val="FBFBFB"/>
                    </a:gs>
                    <a:gs pos="100000">
                      <a:srgbClr val="FBFBFB"/>
                    </a:gs>
                  </a:gsLst>
                  <a:lin ang="5400000" scaled="1"/>
                </a:gradFill>
                <a:cs typeface="Segoe UI" panose="020B0502040204020203" pitchFamily="34" charset="0"/>
              </a:rPr>
              <a:t> </a:t>
            </a:r>
            <a:r>
              <a:rPr lang="sl-SI" b="1" dirty="0">
                <a:gradFill>
                  <a:gsLst>
                    <a:gs pos="0">
                      <a:srgbClr val="FBFBFB"/>
                    </a:gs>
                    <a:gs pos="100000">
                      <a:srgbClr val="FBFBFB"/>
                    </a:gs>
                  </a:gsLst>
                  <a:lin ang="5400000" scaled="1"/>
                </a:gradFill>
                <a:cs typeface="Segoe UI" panose="020B0502040204020203" pitchFamily="34" charset="0"/>
              </a:rPr>
              <a:t>COUNTRIE</a:t>
            </a:r>
            <a:r>
              <a:rPr lang="en-US" b="1" dirty="0">
                <a:gradFill>
                  <a:gsLst>
                    <a:gs pos="0">
                      <a:srgbClr val="FBFBFB"/>
                    </a:gs>
                    <a:gs pos="100000">
                      <a:srgbClr val="FBFBFB"/>
                    </a:gs>
                  </a:gsLst>
                  <a:lin ang="5400000" scaled="1"/>
                </a:gradFill>
                <a:cs typeface="Segoe UI" panose="020B0502040204020203" pitchFamily="34" charset="0"/>
              </a:rPr>
              <a:t>S</a:t>
            </a:r>
          </a:p>
        </p:txBody>
      </p:sp>
      <p:sp>
        <p:nvSpPr>
          <p:cNvPr id="22" name="Rectangle 21"/>
          <p:cNvSpPr/>
          <p:nvPr/>
        </p:nvSpPr>
        <p:spPr bwMode="auto">
          <a:xfrm>
            <a:off x="6067797" y="5820198"/>
            <a:ext cx="1706871" cy="548640"/>
          </a:xfrm>
          <a:prstGeom prst="rect">
            <a:avLst/>
          </a:prstGeom>
          <a:solidFill>
            <a:schemeClr val="tx2">
              <a:lumMod val="50000"/>
              <a:alpha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r>
              <a:rPr lang="sl-SI" b="1" dirty="0">
                <a:gradFill>
                  <a:gsLst>
                    <a:gs pos="0">
                      <a:srgbClr val="FBFBFB"/>
                    </a:gs>
                    <a:gs pos="100000">
                      <a:srgbClr val="FBFBFB"/>
                    </a:gs>
                  </a:gsLst>
                  <a:lin ang="5400000" scaled="1"/>
                </a:gradFill>
                <a:cs typeface="Segoe UI" panose="020B0502040204020203" pitchFamily="34" charset="0"/>
              </a:rPr>
              <a:t>UK</a:t>
            </a:r>
            <a:endParaRPr lang="en-US" b="1" dirty="0">
              <a:gradFill>
                <a:gsLst>
                  <a:gs pos="0">
                    <a:srgbClr val="FBFBFB"/>
                  </a:gs>
                  <a:gs pos="100000">
                    <a:srgbClr val="FBFBFB"/>
                  </a:gs>
                </a:gsLst>
                <a:lin ang="5400000" scaled="1"/>
              </a:gradFill>
              <a:cs typeface="Segoe UI" panose="020B0502040204020203" pitchFamily="34" charset="0"/>
            </a:endParaRPr>
          </a:p>
        </p:txBody>
      </p:sp>
      <p:sp>
        <p:nvSpPr>
          <p:cNvPr id="23" name="Rectangle 22"/>
          <p:cNvSpPr/>
          <p:nvPr/>
        </p:nvSpPr>
        <p:spPr bwMode="auto">
          <a:xfrm>
            <a:off x="8091696" y="5813188"/>
            <a:ext cx="1644787" cy="548640"/>
          </a:xfrm>
          <a:prstGeom prst="rect">
            <a:avLst/>
          </a:prstGeom>
          <a:solidFill>
            <a:schemeClr val="tx2">
              <a:lumMod val="50000"/>
              <a:alpha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pPr>
            <a:r>
              <a:rPr lang="sl-SI" b="1" dirty="0">
                <a:gradFill>
                  <a:gsLst>
                    <a:gs pos="0">
                      <a:srgbClr val="FBFBFB"/>
                    </a:gs>
                    <a:gs pos="100000">
                      <a:srgbClr val="FBFBFB"/>
                    </a:gs>
                  </a:gsLst>
                  <a:lin ang="5400000" scaled="1"/>
                </a:gradFill>
                <a:cs typeface="Segoe UI" panose="020B0502040204020203" pitchFamily="34" charset="0"/>
              </a:rPr>
              <a:t>FRANCE &amp;</a:t>
            </a:r>
          </a:p>
          <a:p>
            <a:pPr algn="ctr" defTabSz="932293" fontAlgn="base">
              <a:spcBef>
                <a:spcPct val="0"/>
              </a:spcBef>
              <a:spcAft>
                <a:spcPct val="0"/>
              </a:spcAft>
            </a:pPr>
            <a:r>
              <a:rPr lang="sl-SI" b="1" dirty="0">
                <a:gradFill>
                  <a:gsLst>
                    <a:gs pos="0">
                      <a:srgbClr val="FBFBFB"/>
                    </a:gs>
                    <a:gs pos="100000">
                      <a:srgbClr val="FBFBFB"/>
                    </a:gs>
                  </a:gsLst>
                  <a:lin ang="5400000" scaled="1"/>
                </a:gradFill>
                <a:cs typeface="Segoe UI" panose="020B0502040204020203" pitchFamily="34" charset="0"/>
              </a:rPr>
              <a:t>SPAIN</a:t>
            </a:r>
            <a:endParaRPr lang="en-US" b="1" dirty="0">
              <a:gradFill>
                <a:gsLst>
                  <a:gs pos="0">
                    <a:srgbClr val="FBFBFB"/>
                  </a:gs>
                  <a:gs pos="100000">
                    <a:srgbClr val="FBFBFB"/>
                  </a:gs>
                </a:gsLst>
                <a:lin ang="5400000" scaled="1"/>
              </a:gradFill>
              <a:cs typeface="Segoe UI" panose="020B0502040204020203" pitchFamily="34" charset="0"/>
            </a:endParaRPr>
          </a:p>
        </p:txBody>
      </p:sp>
      <p:sp>
        <p:nvSpPr>
          <p:cNvPr id="24" name="Rectangle 23"/>
          <p:cNvSpPr/>
          <p:nvPr/>
        </p:nvSpPr>
        <p:spPr bwMode="auto">
          <a:xfrm>
            <a:off x="10053512" y="5820198"/>
            <a:ext cx="1706100" cy="548640"/>
          </a:xfrm>
          <a:prstGeom prst="rect">
            <a:avLst/>
          </a:prstGeom>
          <a:solidFill>
            <a:schemeClr val="tx2">
              <a:alpha val="6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0" rIns="0" bIns="46630" numCol="1" rtlCol="0" anchor="ctr" anchorCtr="0" compatLnSpc="1">
            <a:prstTxWarp prst="textNoShape">
              <a:avLst/>
            </a:prstTxWarp>
          </a:bodyPr>
          <a:lstStyle/>
          <a:p>
            <a:pPr algn="ctr" defTabSz="932293" fontAlgn="base">
              <a:spcBef>
                <a:spcPct val="0"/>
              </a:spcBef>
              <a:spcAft>
                <a:spcPct val="0"/>
              </a:spcAft>
              <a:defRPr/>
            </a:pPr>
            <a:r>
              <a:rPr lang="en-US" b="1" dirty="0">
                <a:gradFill>
                  <a:gsLst>
                    <a:gs pos="0">
                      <a:srgbClr val="FBFBFB"/>
                    </a:gs>
                    <a:gs pos="100000">
                      <a:srgbClr val="FBFBFB"/>
                    </a:gs>
                  </a:gsLst>
                  <a:lin ang="5400000" scaled="1"/>
                </a:gradFill>
                <a:cs typeface="Segoe UI" panose="020B0502040204020203" pitchFamily="34" charset="0"/>
              </a:rPr>
              <a:t>PHASED</a:t>
            </a:r>
            <a:br>
              <a:rPr lang="sl-SI" b="1" dirty="0">
                <a:gradFill>
                  <a:gsLst>
                    <a:gs pos="0">
                      <a:srgbClr val="FBFBFB"/>
                    </a:gs>
                    <a:gs pos="100000">
                      <a:srgbClr val="FBFBFB"/>
                    </a:gs>
                  </a:gsLst>
                  <a:lin ang="5400000" scaled="1"/>
                </a:gradFill>
                <a:cs typeface="Segoe UI" panose="020B0502040204020203" pitchFamily="34" charset="0"/>
              </a:rPr>
            </a:br>
            <a:r>
              <a:rPr lang="en-US" b="1" dirty="0">
                <a:gradFill>
                  <a:gsLst>
                    <a:gs pos="0">
                      <a:srgbClr val="FBFBFB"/>
                    </a:gs>
                    <a:gs pos="100000">
                      <a:srgbClr val="FBFBFB"/>
                    </a:gs>
                  </a:gsLst>
                  <a:lin ang="5400000" scaled="1"/>
                </a:gradFill>
                <a:cs typeface="Segoe UI" panose="020B0502040204020203" pitchFamily="34" charset="0"/>
              </a:rPr>
              <a:t>EXPANSION</a:t>
            </a:r>
          </a:p>
        </p:txBody>
      </p:sp>
      <p:sp>
        <p:nvSpPr>
          <p:cNvPr id="25" name="Rectangle 4"/>
          <p:cNvSpPr/>
          <p:nvPr/>
        </p:nvSpPr>
        <p:spPr bwMode="auto">
          <a:xfrm>
            <a:off x="10053511" y="1625054"/>
            <a:ext cx="1644787" cy="492443"/>
          </a:xfrm>
          <a:prstGeom prst="rect">
            <a:avLst/>
          </a:prstGeom>
          <a:no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146304" tIns="91440" rIns="146304" bIns="91440" numCol="1" rtlCol="0" anchor="t" anchorCtr="0" compatLnSpc="1">
            <a:prstTxWarp prst="textNoShape">
              <a:avLst/>
            </a:prstTxWarp>
            <a:spAutoFit/>
          </a:bodyPr>
          <a:lstStyle/>
          <a:p>
            <a:pPr algn="ctr" defTabSz="932293" fontAlgn="base">
              <a:spcBef>
                <a:spcPct val="0"/>
              </a:spcBef>
              <a:spcAft>
                <a:spcPct val="0"/>
              </a:spcAft>
              <a:defRPr/>
            </a:pPr>
            <a:r>
              <a:rPr lang="en-US" sz="2000" b="1" dirty="0">
                <a:gradFill>
                  <a:gsLst>
                    <a:gs pos="0">
                      <a:srgbClr val="EC5038"/>
                    </a:gs>
                    <a:gs pos="100000">
                      <a:srgbClr val="EC5038"/>
                    </a:gs>
                  </a:gsLst>
                  <a:lin ang="5400000" scaled="0"/>
                </a:gradFill>
              </a:rPr>
              <a:t>201</a:t>
            </a:r>
            <a:r>
              <a:rPr lang="sl-SI" sz="2000" b="1" dirty="0">
                <a:gradFill>
                  <a:gsLst>
                    <a:gs pos="0">
                      <a:srgbClr val="EC5038"/>
                    </a:gs>
                    <a:gs pos="100000">
                      <a:srgbClr val="EC5038"/>
                    </a:gs>
                  </a:gsLst>
                  <a:lin ang="5400000" scaled="0"/>
                </a:gradFill>
              </a:rPr>
              <a:t>8</a:t>
            </a:r>
            <a:endParaRPr lang="en-US" sz="2000" b="1" dirty="0">
              <a:gradFill>
                <a:gsLst>
                  <a:gs pos="0">
                    <a:srgbClr val="EC5038"/>
                  </a:gs>
                  <a:gs pos="100000">
                    <a:srgbClr val="EC5038"/>
                  </a:gs>
                </a:gsLst>
                <a:lin ang="5400000" scaled="0"/>
              </a:gradFill>
            </a:endParaRPr>
          </a:p>
        </p:txBody>
      </p:sp>
    </p:spTree>
    <p:extLst>
      <p:ext uri="{BB962C8B-B14F-4D97-AF65-F5344CB8AC3E}">
        <p14:creationId xmlns:p14="http://schemas.microsoft.com/office/powerpoint/2010/main" val="41153068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par>
                                <p:cTn id="49" presetID="42" presetClass="path" presetSubtype="0" decel="100000" fill="hold" grpId="1" nodeType="withEffect">
                                  <p:stCondLst>
                                    <p:cond delay="0"/>
                                  </p:stCondLst>
                                  <p:childTnLst>
                                    <p:animMotion origin="layout" path="M 3.72734E-6 3.49523E-7 L 3.72734E-6 0.07603 " pathEditMode="relative" rAng="0" ptsTypes="AA">
                                      <p:cBhvr>
                                        <p:cTn id="50" dur="500" spd="-100000" fill="hold"/>
                                        <p:tgtEl>
                                          <p:spTgt spid="13"/>
                                        </p:tgtEl>
                                        <p:attrNameLst>
                                          <p:attrName>ppt_x</p:attrName>
                                          <p:attrName>ppt_y</p:attrName>
                                        </p:attrNameLst>
                                      </p:cBhvr>
                                      <p:rCtr x="0" y="3790"/>
                                    </p:animMotion>
                                  </p:childTnLst>
                                </p:cTn>
                              </p:par>
                              <p:par>
                                <p:cTn id="51" presetID="10" presetClass="entr" presetSubtype="0"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42" presetClass="path" presetSubtype="0" decel="100000" fill="hold" grpId="1" nodeType="withEffect">
                                  <p:stCondLst>
                                    <p:cond delay="0"/>
                                  </p:stCondLst>
                                  <p:childTnLst>
                                    <p:animMotion origin="layout" path="M -7.30151E-7 3.49523E-7 L -7.30151E-7 0.07603 " pathEditMode="relative" rAng="0" ptsTypes="AA">
                                      <p:cBhvr>
                                        <p:cTn id="55" dur="500" spd="-100000" fill="hold"/>
                                        <p:tgtEl>
                                          <p:spTgt spid="15"/>
                                        </p:tgtEl>
                                        <p:attrNameLst>
                                          <p:attrName>ppt_x</p:attrName>
                                          <p:attrName>ppt_y</p:attrName>
                                        </p:attrNameLst>
                                      </p:cBhvr>
                                      <p:rCtr x="0" y="3790"/>
                                    </p:animMotion>
                                  </p:childTnLst>
                                </p:cTn>
                              </p:par>
                              <p:par>
                                <p:cTn id="56" presetID="10" presetClass="entr" presetSubtype="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500"/>
                                        <p:tgtEl>
                                          <p:spTgt spid="14"/>
                                        </p:tgtEl>
                                      </p:cBhvr>
                                    </p:animEffect>
                                  </p:childTnLst>
                                </p:cTn>
                              </p:par>
                              <p:par>
                                <p:cTn id="59" presetID="42" presetClass="path" presetSubtype="0" decel="100000" fill="hold" grpId="1" nodeType="withEffect">
                                  <p:stCondLst>
                                    <p:cond delay="0"/>
                                  </p:stCondLst>
                                  <p:childTnLst>
                                    <p:animMotion origin="layout" path="M 2.48915E-6 3.49523E-7 L 2.48915E-6 0.07603 " pathEditMode="relative" rAng="0" ptsTypes="AA">
                                      <p:cBhvr>
                                        <p:cTn id="60" dur="500" spd="-100000" fill="hold"/>
                                        <p:tgtEl>
                                          <p:spTgt spid="14"/>
                                        </p:tgtEl>
                                        <p:attrNameLst>
                                          <p:attrName>ppt_x</p:attrName>
                                          <p:attrName>ppt_y</p:attrName>
                                        </p:attrNameLst>
                                      </p:cBhvr>
                                      <p:rCtr x="0" y="3790"/>
                                    </p:animMotion>
                                  </p:childTnLst>
                                </p:cTn>
                              </p:par>
                              <p:par>
                                <p:cTn id="61" presetID="10" presetClass="entr" presetSubtype="0"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500"/>
                                        <p:tgtEl>
                                          <p:spTgt spid="25"/>
                                        </p:tgtEl>
                                      </p:cBhvr>
                                    </p:animEffect>
                                  </p:childTnLst>
                                </p:cTn>
                              </p:par>
                              <p:par>
                                <p:cTn id="64" presetID="42" presetClass="path" presetSubtype="0" decel="100000" fill="hold" grpId="1" nodeType="withEffect">
                                  <p:stCondLst>
                                    <p:cond delay="0"/>
                                  </p:stCondLst>
                                  <p:childTnLst>
                                    <p:animMotion origin="layout" path="M -1.31733E-6 3.49523E-7 L -1.31733E-6 0.07603 " pathEditMode="relative" rAng="0" ptsTypes="AA">
                                      <p:cBhvr>
                                        <p:cTn id="65" dur="500" spd="-100000" fill="hold"/>
                                        <p:tgtEl>
                                          <p:spTgt spid="25"/>
                                        </p:tgtEl>
                                        <p:attrNameLst>
                                          <p:attrName>ppt_x</p:attrName>
                                          <p:attrName>ppt_y</p:attrName>
                                        </p:attrNameLst>
                                      </p:cBhvr>
                                      <p:rCtr x="0" y="379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3" grpId="0"/>
      <p:bldP spid="13" grpId="1"/>
      <p:bldP spid="14" grpId="0"/>
      <p:bldP spid="14" grpId="1"/>
      <p:bldP spid="15" grpId="0"/>
      <p:bldP spid="15" grpId="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5"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37745" y="2740132"/>
            <a:ext cx="3360985" cy="1514261"/>
          </a:xfrm>
          <a:prstGeom prst="rect">
            <a:avLst/>
          </a:prstGeom>
          <a:noFill/>
        </p:spPr>
        <p:txBody>
          <a:bodyPr wrap="none" lIns="182880" tIns="146304" rIns="182880" bIns="146304" rtlCol="0">
            <a:spAutoFit/>
          </a:bodyPr>
          <a:lstStyle/>
          <a:p>
            <a:pPr>
              <a:lnSpc>
                <a:spcPct val="90000"/>
              </a:lnSpc>
              <a:spcAft>
                <a:spcPts val="600"/>
              </a:spcAft>
            </a:pPr>
            <a:r>
              <a:rPr lang="sl-SI" sz="8800" b="1" dirty="0"/>
              <a:t>Hvala!</a:t>
            </a:r>
            <a:endParaRPr lang="en-US" sz="8800" b="1" dirty="0" err="1"/>
          </a:p>
        </p:txBody>
      </p:sp>
    </p:spTree>
    <p:extLst>
      <p:ext uri="{BB962C8B-B14F-4D97-AF65-F5344CB8AC3E}">
        <p14:creationId xmlns:p14="http://schemas.microsoft.com/office/powerpoint/2010/main" val="7130260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4D7041A3-DA24-4EA7-8DC8-6F7D7795BF8C}" vid="{4F317227-36FE-4306-BA76-32A6A2B76ECF}"/>
    </a:ext>
  </a:extLst>
</a:theme>
</file>

<file path=ppt/theme/theme2.xml><?xml version="1.0" encoding="utf-8"?>
<a:theme xmlns:a="http://schemas.openxmlformats.org/drawingml/2006/main" name="4_Modern Workplace 2016">
  <a:themeElements>
    <a:clrScheme name="Custom 10">
      <a:dk1>
        <a:srgbClr val="2C292A"/>
      </a:dk1>
      <a:lt1>
        <a:srgbClr val="F1EFED"/>
      </a:lt1>
      <a:dk2>
        <a:srgbClr val="2C292A"/>
      </a:dk2>
      <a:lt2>
        <a:srgbClr val="FFFFFF"/>
      </a:lt2>
      <a:accent1>
        <a:srgbClr val="D83B01"/>
      </a:accent1>
      <a:accent2>
        <a:srgbClr val="FFC000"/>
      </a:accent2>
      <a:accent3>
        <a:srgbClr val="0078D7"/>
      </a:accent3>
      <a:accent4>
        <a:srgbClr val="2C292A"/>
      </a:accent4>
      <a:accent5>
        <a:srgbClr val="5A5456"/>
      </a:accent5>
      <a:accent6>
        <a:srgbClr val="B2ADAE"/>
      </a:accent6>
      <a:hlink>
        <a:srgbClr val="EB3C00"/>
      </a:hlink>
      <a:folHlink>
        <a:srgbClr val="ED6722"/>
      </a:folHlink>
    </a:clrScheme>
    <a:fontScheme name="Custom 1">
      <a:majorFont>
        <a:latin typeface="Segoe UI Light"/>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Brand_template_16-9_Business_BLUE_2015_1.potx" id="{CA9BE438-1B0F-41E9-BD34-9780A77D52B5}" vid="{6EB7C265-9C81-4626-BD14-B5A4426B07B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6">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9CC004-3EA2-47F8-A696-9CB642482765}">
  <we:reference id="wa104038830" version="1.0.0.3" store="en-001" storeType="OMEX"/>
  <we:alternateReferences>
    <we:reference id="wa104038830" version="1.0.0.3" store="wa104038830"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90F116-B58F-4255-B05B-DA3808E0E5C6}">
  <ds:schemaRefs>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630a2e83-186a-4a0f-ab27-bee8a8096abc"/>
    <ds:schemaRef ds:uri="http://purl.org/dc/dcmitype/"/>
    <ds:schemaRef ds:uri="http://www.w3.org/XML/1998/namespace"/>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NTK_2017_Tech_ppt</Template>
  <TotalTime>2740</TotalTime>
  <Words>2146</Words>
  <Application>Microsoft Office PowerPoint</Application>
  <PresentationFormat>Custom</PresentationFormat>
  <Paragraphs>353</Paragraphs>
  <Slides>30</Slides>
  <Notes>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30</vt:i4>
      </vt:variant>
    </vt:vector>
  </HeadingPairs>
  <TitlesOfParts>
    <vt:vector size="40" baseType="lpstr">
      <vt:lpstr>Arial</vt:lpstr>
      <vt:lpstr>Bodoni Std Bold Italic</vt:lpstr>
      <vt:lpstr>Calibri</vt:lpstr>
      <vt:lpstr>Segoe UI</vt:lpstr>
      <vt:lpstr>Segoe UI Light</vt:lpstr>
      <vt:lpstr>Segoe UI Semibold</vt:lpstr>
      <vt:lpstr>Segoe UI Semilight</vt:lpstr>
      <vt:lpstr>Wingdings</vt:lpstr>
      <vt:lpstr>MS_WinDays17_PPT_template</vt:lpstr>
      <vt:lpstr>4_Modern Workplace 2016</vt:lpstr>
      <vt:lpstr>PowerPoint Presentation</vt:lpstr>
      <vt:lpstr>Novosti v Skype for Business</vt:lpstr>
      <vt:lpstr>AGENDA</vt:lpstr>
      <vt:lpstr>Namen predavanja</vt:lpstr>
      <vt:lpstr>UC vsebinski sklop in povezana predavanja</vt:lpstr>
      <vt:lpstr>Na kratko o Skype for Business</vt:lpstr>
      <vt:lpstr> Skype for Business je enotna platforma za sestanke in telefonijo    Storitev je zagotovljena iz Microsoftovega fleksibilnega, razširljivega, zaupanja vrednega in inteligentnega oblaka</vt:lpstr>
      <vt:lpstr>Globalna, fleksibilna in razširljiva infrastruktura, pripravljena za podjejta</vt:lpstr>
      <vt:lpstr>Fleksibilnost pri uvedbi rešitve</vt:lpstr>
      <vt:lpstr>Novosti v Skype for Business</vt:lpstr>
      <vt:lpstr>Cloud PBX</vt:lpstr>
      <vt:lpstr>Novosti v Cloud PBX</vt:lpstr>
      <vt:lpstr>Cloud PBX in povezljivost s PSTN</vt:lpstr>
      <vt:lpstr>Povezovanje Cloud PBX s PSTN</vt:lpstr>
      <vt:lpstr>DEMO</vt:lpstr>
      <vt:lpstr>Samodejni odzivnik in posredovalec ter čakalne vrste</vt:lpstr>
      <vt:lpstr>Cloud PBX funkcionalnosti</vt:lpstr>
      <vt:lpstr>Nadzor in poročanje</vt:lpstr>
      <vt:lpstr>Sestanki in konference</vt:lpstr>
      <vt:lpstr>Sestanki in konference I.</vt:lpstr>
      <vt:lpstr>DEMO</vt:lpstr>
      <vt:lpstr>Sestanki in konference II.</vt:lpstr>
      <vt:lpstr>DEMO</vt:lpstr>
      <vt:lpstr>Platforma za razvoj</vt:lpstr>
      <vt:lpstr>Platforma za razvoj novih rešitev</vt:lpstr>
      <vt:lpstr>Microsoft Teams</vt:lpstr>
      <vt:lpstr>Microsoft Teams</vt:lpstr>
      <vt:lpstr>DEMO</vt:lpstr>
      <vt:lpstr>Zaključek</vt:lpstr>
      <vt:lpstr>PowerPoint Presentation</vt:lpstr>
    </vt:vector>
  </TitlesOfParts>
  <Manager/>
  <Company>Microsoft Corporation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Sandi Jordan</dc:creator>
  <cp:keywords/>
  <dc:description>Template: _x000d_
Formatting: _x000d_
Audience Type:</dc:description>
  <cp:lastModifiedBy>Sandi Jordan</cp:lastModifiedBy>
  <cp:revision>69</cp:revision>
  <dcterms:created xsi:type="dcterms:W3CDTF">2017-05-11T13:14:08Z</dcterms:created>
  <dcterms:modified xsi:type="dcterms:W3CDTF">2017-05-15T11:32:57Z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