
<file path=[Content_Types].xml><?xml version="1.0" encoding="utf-8"?>
<Types xmlns="http://schemas.openxmlformats.org/package/2006/content-types">
  <Default Extension="bin" ContentType="image/jpeg"/>
  <Default Extension="emf" ContentType="image/x-emf"/>
  <Default Extension="jpeg" ContentType="image/jpeg"/>
  <Default Extension="jpg" ContentType="image/jpeg"/>
  <Default Extension="png" ContentType="image/png"/>
  <Default Extension="rels" ContentType="application/vnd.openxmlformats-package.relationships+xml"/>
  <Default Extension="svg" ContentType="image/svg+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notesMasters/notesMaster1.xml" ContentType="application/vnd.openxmlformats-officedocument.presentationml.notesMaster+xml"/>
  <Override PartName="/ppt/handoutMasters/handoutMaster1.xml" ContentType="application/vnd.openxmlformats-officedocument.presentationml.handout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ppt/slideLayouts/slideLayout18.xml" ContentType="application/vnd.openxmlformats-officedocument.presentationml.slideLayout+xml"/>
  <Override PartName="/ppt/slideLayouts/slideLayout19.xml" ContentType="application/vnd.openxmlformats-officedocument.presentationml.slideLayout+xml"/>
  <Override PartName="/ppt/slideLayouts/slideLayout20.xml" ContentType="application/vnd.openxmlformats-officedocument.presentationml.slideLayout+xml"/>
  <Override PartName="/ppt/slideLayouts/slideLayout21.xml" ContentType="application/vnd.openxmlformats-officedocument.presentationml.slideLayout+xml"/>
  <Override PartName="/ppt/slideLayouts/slideLayout22.xml" ContentType="application/vnd.openxmlformats-officedocument.presentationml.slideLayout+xml"/>
  <Override PartName="/ppt/slideLayouts/slideLayout23.xml" ContentType="application/vnd.openxmlformats-officedocument.presentationml.slideLayout+xml"/>
  <Override PartName="/ppt/slideLayouts/slideLayout24.xml" ContentType="application/vnd.openxmlformats-officedocument.presentationml.slideLayout+xml"/>
  <Override PartName="/ppt/slideLayouts/slideLayout25.xml" ContentType="application/vnd.openxmlformats-officedocument.presentationml.slideLayout+xml"/>
  <Override PartName="/ppt/slideLayouts/slideLayout26.xml" ContentType="application/vnd.openxmlformats-officedocument.presentationml.slideLayout+xml"/>
  <Override PartName="/ppt/slideLayouts/slideLayout27.xml" ContentType="application/vnd.openxmlformats-officedocument.presentationml.slideLayout+xml"/>
  <Override PartName="/ppt/slideLayouts/slideLayout28.xml" ContentType="application/vnd.openxmlformats-officedocument.presentationml.slideLayout+xml"/>
  <Override PartName="/ppt/slideLayouts/slideLayout29.xml" ContentType="application/vnd.openxmlformats-officedocument.presentationml.slideLayout+xml"/>
  <Override PartName="/ppt/slideLayouts/slideLayout30.xml" ContentType="application/vnd.openxmlformats-officedocument.presentationml.slideLayout+xml"/>
  <Override PartName="/ppt/slideLayouts/slideLayout31.xml" ContentType="application/vnd.openxmlformats-officedocument.presentationml.slideLayout+xml"/>
  <Override PartName="/ppt/slideLayouts/slideLayout32.xml" ContentType="application/vnd.openxmlformats-officedocument.presentationml.slideLayout+xml"/>
  <Override PartName="/ppt/slideLayouts/slideLayout33.xml" ContentType="application/vnd.openxmlformats-officedocument.presentationml.slideLayout+xml"/>
  <Override PartName="/ppt/slideLayouts/slideLayout34.xml" ContentType="application/vnd.openxmlformats-officedocument.presentationml.slideLayout+xml"/>
  <Override PartName="/ppt/slideLayouts/slideLayout35.xml" ContentType="application/vnd.openxmlformats-officedocument.presentationml.slideLayout+xml"/>
  <Override PartName="/ppt/slideLayouts/slideLayout36.xml" ContentType="application/vnd.openxmlformats-officedocument.presentationml.slideLayout+xml"/>
  <Override PartName="/ppt/slideLayouts/slideLayout37.xml" ContentType="application/vnd.openxmlformats-officedocument.presentationml.slideLayout+xml"/>
  <Override PartName="/ppt/slideLayouts/slideLayout38.xml" ContentType="application/vnd.openxmlformats-officedocument.presentationml.slideLayout+xml"/>
  <Override PartName="/ppt/slideLayouts/slideLayout39.xml" ContentType="application/vnd.openxmlformats-officedocument.presentationml.slideLayout+xml"/>
  <Override PartName="/ppt/slideLayouts/slideLayout40.xml" ContentType="application/vnd.openxmlformats-officedocument.presentationml.slideLayout+xml"/>
  <Override PartName="/ppt/slideLayouts/slideLayout41.xml" ContentType="application/vnd.openxmlformats-officedocument.presentationml.slideLayout+xml"/>
  <Override PartName="/ppt/slideLayouts/slideLayout42.xml" ContentType="application/vnd.openxmlformats-officedocument.presentationml.slideLayout+xml"/>
  <Override PartName="/ppt/slideLayouts/slideLayout43.xml" ContentType="application/vnd.openxmlformats-officedocument.presentationml.slideLayout+xml"/>
  <Override PartName="/ppt/slideLayouts/slideLayout44.xml" ContentType="application/vnd.openxmlformats-officedocument.presentationml.slideLayout+xml"/>
  <Override PartName="/ppt/slideLayouts/slideLayout45.xml" ContentType="application/vnd.openxmlformats-officedocument.presentationml.slideLayout+xml"/>
  <Override PartName="/ppt/slideLayouts/slideLayout46.xml" ContentType="application/vnd.openxmlformats-officedocument.presentationml.slideLayout+xml"/>
  <Override PartName="/ppt/slideLayouts/slideLayout47.xml" ContentType="application/vnd.openxmlformats-officedocument.presentationml.slideLayout+xml"/>
  <Override PartName="/ppt/slideLayouts/slideLayout48.xml" ContentType="application/vnd.openxmlformats-officedocument.presentationml.slideLayout+xml"/>
  <Override PartName="/ppt/slideLayouts/slideLayout49.xml" ContentType="application/vnd.openxmlformats-officedocument.presentationml.slideLayout+xml"/>
  <Override PartName="/ppt/slideLayouts/slideLayout50.xml" ContentType="application/vnd.openxmlformats-officedocument.presentationml.slideLayout+xml"/>
  <Override PartName="/ppt/slideLayouts/slideLayout51.xml" ContentType="application/vnd.openxmlformats-officedocument.presentationml.slideLayout+xml"/>
  <Override PartName="/ppt/slideLayouts/slideLayout52.xml" ContentType="application/vnd.openxmlformats-officedocument.presentationml.slideLayout+xml"/>
  <Override PartName="/ppt/slideLayouts/slideLayout53.xml" ContentType="application/vnd.openxmlformats-officedocument.presentationml.slideLayout+xml"/>
  <Override PartName="/ppt/slideLayouts/slideLayout54.xml" ContentType="application/vnd.openxmlformats-officedocument.presentationml.slideLayout+xml"/>
  <Override PartName="/ppt/slideLayouts/slideLayout55.xml" ContentType="application/vnd.openxmlformats-officedocument.presentationml.slideLayout+xml"/>
  <Override PartName="/ppt/slideLayouts/slideLayout56.xml" ContentType="application/vnd.openxmlformats-officedocument.presentationml.slideLayout+xml"/>
  <Override PartName="/ppt/slideLayouts/slideLayout57.xml" ContentType="application/vnd.openxmlformats-officedocument.presentationml.slideLayout+xml"/>
  <Override PartName="/ppt/slideLayouts/slideLayout58.xml" ContentType="application/vnd.openxmlformats-officedocument.presentationml.slideLayout+xml"/>
  <Override PartName="/ppt/slideLayouts/slideLayout59.xml" ContentType="application/vnd.openxmlformats-officedocument.presentationml.slideLayout+xml"/>
  <Override PartName="/ppt/slideLayouts/slideLayout60.xml" ContentType="application/vnd.openxmlformats-officedocument.presentationml.slideLayout+xml"/>
  <Override PartName="/ppt/slideLayouts/slideLayout61.xml" ContentType="application/vnd.openxmlformats-officedocument.presentationml.slideLayout+xml"/>
  <Override PartName="/ppt/slideLayouts/slideLayout62.xml" ContentType="application/vnd.openxmlformats-officedocument.presentationml.slideLayout+xml"/>
  <Override PartName="/ppt/theme/theme2.xml" ContentType="application/vnd.openxmlformats-officedocument.theme+xml"/>
  <Override PartName="/ppt/theme/theme3.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diagrams/data1.xml" ContentType="application/vnd.openxmlformats-officedocument.drawingml.diagramData+xml"/>
  <Override PartName="/ppt/diagrams/layout1.xml" ContentType="application/vnd.openxmlformats-officedocument.drawingml.diagramLayout+xml"/>
  <Override PartName="/ppt/diagrams/quickStyle1.xml" ContentType="application/vnd.openxmlformats-officedocument.drawingml.diagramStyle+xml"/>
  <Override PartName="/ppt/diagrams/colors1.xml" ContentType="application/vnd.openxmlformats-officedocument.drawingml.diagramColors+xml"/>
  <Override PartName="/ppt/diagrams/drawing1.xml" ContentType="application/vnd.ms-office.drawingml.diagramDrawing+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changesInfos/changesInfo1.xml" ContentType="application/vnd.ms-powerpoint.changesinfo+xml"/>
  <Override PartName="/ppt/revisionInfo.xml" ContentType="application/vnd.ms-powerpoint.revisioninfo+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notesMasterIdLst>
    <p:notesMasterId r:id="rId12"/>
  </p:notesMasterIdLst>
  <p:handoutMasterIdLst>
    <p:handoutMasterId r:id="rId13"/>
  </p:handoutMasterIdLst>
  <p:sldIdLst>
    <p:sldId id="2901" r:id="rId2"/>
    <p:sldId id="2895" r:id="rId3"/>
    <p:sldId id="1495" r:id="rId4"/>
    <p:sldId id="3767" r:id="rId5"/>
    <p:sldId id="3753" r:id="rId6"/>
    <p:sldId id="1227" r:id="rId7"/>
    <p:sldId id="3752" r:id="rId8"/>
    <p:sldId id="3768" r:id="rId9"/>
    <p:sldId id="2706" r:id="rId10"/>
    <p:sldId id="3769" r:id="rId11"/>
  </p:sldIdLst>
  <p:sldSz cx="24377650" cy="13716000"/>
  <p:notesSz cx="6858000" cy="9144000"/>
  <p:defaultTextStyle>
    <a:defPPr>
      <a:defRPr lang="en-US"/>
    </a:defPPr>
    <a:lvl1pPr algn="l" defTabSz="1827213" rtl="0" eaLnBrk="0" fontAlgn="base" hangingPunct="0">
      <a:spcBef>
        <a:spcPct val="0"/>
      </a:spcBef>
      <a:spcAft>
        <a:spcPct val="0"/>
      </a:spcAft>
      <a:defRPr sz="3600" kern="1200">
        <a:solidFill>
          <a:schemeClr val="tx1"/>
        </a:solidFill>
        <a:latin typeface="Lato Light"/>
        <a:ea typeface="+mn-ea"/>
        <a:cs typeface="+mn-cs"/>
      </a:defRPr>
    </a:lvl1pPr>
    <a:lvl2pPr marL="912813" indent="-455613" algn="l" defTabSz="1827213" rtl="0" eaLnBrk="0" fontAlgn="base" hangingPunct="0">
      <a:spcBef>
        <a:spcPct val="0"/>
      </a:spcBef>
      <a:spcAft>
        <a:spcPct val="0"/>
      </a:spcAft>
      <a:defRPr sz="3600" kern="1200">
        <a:solidFill>
          <a:schemeClr val="tx1"/>
        </a:solidFill>
        <a:latin typeface="Lato Light"/>
        <a:ea typeface="+mn-ea"/>
        <a:cs typeface="+mn-cs"/>
      </a:defRPr>
    </a:lvl2pPr>
    <a:lvl3pPr marL="1827213" indent="-912813" algn="l" defTabSz="1827213" rtl="0" eaLnBrk="0" fontAlgn="base" hangingPunct="0">
      <a:spcBef>
        <a:spcPct val="0"/>
      </a:spcBef>
      <a:spcAft>
        <a:spcPct val="0"/>
      </a:spcAft>
      <a:defRPr sz="3600" kern="1200">
        <a:solidFill>
          <a:schemeClr val="tx1"/>
        </a:solidFill>
        <a:latin typeface="Lato Light"/>
        <a:ea typeface="+mn-ea"/>
        <a:cs typeface="+mn-cs"/>
      </a:defRPr>
    </a:lvl3pPr>
    <a:lvl4pPr marL="2741613" indent="-1370013" algn="l" defTabSz="1827213" rtl="0" eaLnBrk="0" fontAlgn="base" hangingPunct="0">
      <a:spcBef>
        <a:spcPct val="0"/>
      </a:spcBef>
      <a:spcAft>
        <a:spcPct val="0"/>
      </a:spcAft>
      <a:defRPr sz="3600" kern="1200">
        <a:solidFill>
          <a:schemeClr val="tx1"/>
        </a:solidFill>
        <a:latin typeface="Lato Light"/>
        <a:ea typeface="+mn-ea"/>
        <a:cs typeface="+mn-cs"/>
      </a:defRPr>
    </a:lvl4pPr>
    <a:lvl5pPr marL="3656013" indent="-1827213" algn="l" defTabSz="1827213" rtl="0" eaLnBrk="0" fontAlgn="base" hangingPunct="0">
      <a:spcBef>
        <a:spcPct val="0"/>
      </a:spcBef>
      <a:spcAft>
        <a:spcPct val="0"/>
      </a:spcAft>
      <a:defRPr sz="3600" kern="1200">
        <a:solidFill>
          <a:schemeClr val="tx1"/>
        </a:solidFill>
        <a:latin typeface="Lato Light"/>
        <a:ea typeface="+mn-ea"/>
        <a:cs typeface="+mn-cs"/>
      </a:defRPr>
    </a:lvl5pPr>
    <a:lvl6pPr marL="2286000" algn="l" defTabSz="914400" rtl="0" eaLnBrk="1" latinLnBrk="0" hangingPunct="1">
      <a:defRPr sz="3600" kern="1200">
        <a:solidFill>
          <a:schemeClr val="tx1"/>
        </a:solidFill>
        <a:latin typeface="Lato Light"/>
        <a:ea typeface="+mn-ea"/>
        <a:cs typeface="+mn-cs"/>
      </a:defRPr>
    </a:lvl6pPr>
    <a:lvl7pPr marL="2743200" algn="l" defTabSz="914400" rtl="0" eaLnBrk="1" latinLnBrk="0" hangingPunct="1">
      <a:defRPr sz="3600" kern="1200">
        <a:solidFill>
          <a:schemeClr val="tx1"/>
        </a:solidFill>
        <a:latin typeface="Lato Light"/>
        <a:ea typeface="+mn-ea"/>
        <a:cs typeface="+mn-cs"/>
      </a:defRPr>
    </a:lvl7pPr>
    <a:lvl8pPr marL="3200400" algn="l" defTabSz="914400" rtl="0" eaLnBrk="1" latinLnBrk="0" hangingPunct="1">
      <a:defRPr sz="3600" kern="1200">
        <a:solidFill>
          <a:schemeClr val="tx1"/>
        </a:solidFill>
        <a:latin typeface="Lato Light"/>
        <a:ea typeface="+mn-ea"/>
        <a:cs typeface="+mn-cs"/>
      </a:defRPr>
    </a:lvl8pPr>
    <a:lvl9pPr marL="3657600" algn="l" defTabSz="914400" rtl="0" eaLnBrk="1" latinLnBrk="0" hangingPunct="1">
      <a:defRPr sz="3600" kern="1200">
        <a:solidFill>
          <a:schemeClr val="tx1"/>
        </a:solidFill>
        <a:latin typeface="Lato Light"/>
        <a:ea typeface="+mn-ea"/>
        <a:cs typeface="+mn-cs"/>
      </a:defRPr>
    </a:lvl9pPr>
  </p:defaultTextStyle>
  <p:extLst>
    <p:ext uri="{EFAFB233-063F-42B5-8137-9DF3F51BA10A}">
      <p15:sldGuideLst xmlns:p15="http://schemas.microsoft.com/office/powerpoint/2012/main">
        <p15:guide id="1" orient="horz" pos="4344">
          <p15:clr>
            <a:srgbClr val="A4A3A4"/>
          </p15:clr>
        </p15:guide>
        <p15:guide id="2" pos="7678">
          <p15:clr>
            <a:srgbClr val="A4A3A4"/>
          </p15:clr>
        </p15:guide>
      </p15:sldGuideLst>
    </p:ext>
    <p:ext uri="{2D200454-40CA-4A62-9FC3-DE9A4176ACB9}">
      <p15:notes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prnPr scaleToFitPaper="1"/>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DE4276"/>
    <a:srgbClr val="D9D9D9"/>
    <a:srgbClr val="422963"/>
    <a:srgbClr val="D2D4D5"/>
    <a:srgbClr val="6C6D70"/>
    <a:srgbClr val="0E76BD"/>
    <a:srgbClr val="2B87C4"/>
    <a:srgbClr val="D2D3D4"/>
    <a:srgbClr val="F68D7A"/>
    <a:srgbClr val="BF1E2E"/>
  </p:clrMru>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0"/>
    </p:ext>
  </p:extLst>
</p:presentationPr>
</file>

<file path=ppt/revisionInfo.xml><?xml version="1.0" encoding="utf-8"?>
<p1510:revInfo xmlns:a="http://schemas.openxmlformats.org/drawingml/2006/main" xmlns:r="http://schemas.openxmlformats.org/officeDocument/2006/relationships" xmlns:p1510="http://schemas.microsoft.com/office/powerpoint/2015/10/main">
  <p1510:revLst>
    <p1510:client id="{89A79D64-74F1-4E0D-8636-CEE091F1F549}" v="372" dt="2019-05-21T11:59:56.481"/>
  </p1510:revLst>
</p1510:revInfo>
</file>

<file path=ppt/tableStyles.xml><?xml version="1.0" encoding="utf-8"?>
<a:tblStyleLst xmlns:a="http://schemas.openxmlformats.org/drawingml/2006/main" def="{5C22544A-7EE6-4342-B048-85BDC9FD1C3A}">
  <a:tblStyle styleId="{F5AB1C69-6EDB-4FF4-983F-18BD219EF322}" styleName="Medium Style 2 - Accent 3">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3">
              <a:tint val="20000"/>
            </a:schemeClr>
          </a:solidFill>
        </a:fill>
      </a:tcStyle>
    </a:wholeTbl>
    <a:band1H>
      <a:tcStyle>
        <a:tcBdr/>
        <a:fill>
          <a:solidFill>
            <a:schemeClr val="accent3">
              <a:tint val="40000"/>
            </a:schemeClr>
          </a:solidFill>
        </a:fill>
      </a:tcStyle>
    </a:band1H>
    <a:band2H>
      <a:tcStyle>
        <a:tcBdr/>
      </a:tcStyle>
    </a:band2H>
    <a:band1V>
      <a:tcStyle>
        <a:tcBdr/>
        <a:fill>
          <a:solidFill>
            <a:schemeClr val="accent3">
              <a:tint val="40000"/>
            </a:schemeClr>
          </a:solidFill>
        </a:fill>
      </a:tcStyle>
    </a:band1V>
    <a:band2V>
      <a:tcStyle>
        <a:tcBdr/>
      </a:tcStyle>
    </a:band2V>
    <a:lastCol>
      <a:tcTxStyle b="on">
        <a:fontRef idx="minor">
          <a:prstClr val="black"/>
        </a:fontRef>
        <a:schemeClr val="lt1"/>
      </a:tcTxStyle>
      <a:tcStyle>
        <a:tcBdr/>
        <a:fill>
          <a:solidFill>
            <a:schemeClr val="accent3"/>
          </a:solidFill>
        </a:fill>
      </a:tcStyle>
    </a:lastCol>
    <a:firstCol>
      <a:tcTxStyle b="on">
        <a:fontRef idx="minor">
          <a:prstClr val="black"/>
        </a:fontRef>
        <a:schemeClr val="lt1"/>
      </a:tcTxStyle>
      <a:tcStyle>
        <a:tcBdr/>
        <a:fill>
          <a:solidFill>
            <a:schemeClr val="accent3"/>
          </a:solidFill>
        </a:fill>
      </a:tcStyle>
    </a:firstCol>
    <a:lastRow>
      <a:tcTxStyle b="on">
        <a:fontRef idx="minor">
          <a:prstClr val="black"/>
        </a:fontRef>
        <a:schemeClr val="lt1"/>
      </a:tcTxStyle>
      <a:tcStyle>
        <a:tcBdr>
          <a:top>
            <a:ln w="38100" cmpd="sng">
              <a:solidFill>
                <a:schemeClr val="lt1"/>
              </a:solidFill>
            </a:ln>
          </a:top>
        </a:tcBdr>
        <a:fill>
          <a:solidFill>
            <a:schemeClr val="accent3"/>
          </a:solidFill>
        </a:fill>
      </a:tcStyle>
    </a:lastRow>
    <a:firstRow>
      <a:tcTxStyle b="on">
        <a:fontRef idx="minor">
          <a:prstClr val="black"/>
        </a:fontRef>
        <a:schemeClr val="lt1"/>
      </a:tcTxStyle>
      <a:tcStyle>
        <a:tcBdr>
          <a:bottom>
            <a:ln w="38100" cmpd="sng">
              <a:solidFill>
                <a:schemeClr val="lt1"/>
              </a:solidFill>
            </a:ln>
          </a:bottom>
        </a:tcBdr>
        <a:fill>
          <a:solidFill>
            <a:schemeClr val="accent3"/>
          </a:solidFill>
        </a:fill>
      </a:tcStyle>
    </a:firstRow>
  </a:tblStyle>
  <a:tblStyle styleId="{FABFCF23-3B69-468F-B69F-88F6DE6A72F2}" styleName="Medium Style 1 - Accent 5">
    <a:wholeTbl>
      <a:tcTxStyle>
        <a:fontRef idx="minor">
          <a:scrgbClr r="0" g="0" b="0"/>
        </a:fontRef>
        <a:schemeClr val="dk1"/>
      </a:tcTxStyle>
      <a:tcStyle>
        <a:tcBdr>
          <a:left>
            <a:ln w="12700" cmpd="sng">
              <a:solidFill>
                <a:schemeClr val="accent5"/>
              </a:solidFill>
            </a:ln>
          </a:left>
          <a:right>
            <a:ln w="12700" cmpd="sng">
              <a:solidFill>
                <a:schemeClr val="accent5"/>
              </a:solidFill>
            </a:ln>
          </a:right>
          <a:top>
            <a:ln w="12700" cmpd="sng">
              <a:solidFill>
                <a:schemeClr val="accent5"/>
              </a:solidFill>
            </a:ln>
          </a:top>
          <a:bottom>
            <a:ln w="12700" cmpd="sng">
              <a:solidFill>
                <a:schemeClr val="accent5"/>
              </a:solidFill>
            </a:ln>
          </a:bottom>
          <a:insideH>
            <a:ln w="12700" cmpd="sng">
              <a:solidFill>
                <a:schemeClr val="accent5"/>
              </a:solidFill>
            </a:ln>
          </a:insideH>
          <a:insideV>
            <a:ln>
              <a:noFill/>
            </a:ln>
          </a:insideV>
        </a:tcBdr>
        <a:fill>
          <a:solidFill>
            <a:schemeClr val="lt1"/>
          </a:solidFill>
        </a:fill>
      </a:tcStyle>
    </a:wholeTbl>
    <a:band1H>
      <a:tcStyle>
        <a:tcBdr/>
        <a:fill>
          <a:solidFill>
            <a:schemeClr val="accent5">
              <a:tint val="20000"/>
            </a:schemeClr>
          </a:solidFill>
        </a:fill>
      </a:tcStyle>
    </a:band1H>
    <a:band1V>
      <a:tcStyle>
        <a:tcBdr/>
        <a:fill>
          <a:solidFill>
            <a:schemeClr val="accent5">
              <a:tint val="20000"/>
            </a:schemeClr>
          </a:solidFill>
        </a:fill>
      </a:tcStyle>
    </a:band1V>
    <a:lastCol>
      <a:tcTxStyle b="on"/>
      <a:tcStyle>
        <a:tcBdr/>
      </a:tcStyle>
    </a:lastCol>
    <a:firstCol>
      <a:tcTxStyle b="on"/>
      <a:tcStyle>
        <a:tcBdr/>
      </a:tcStyle>
    </a:firstCol>
    <a:lastRow>
      <a:tcTxStyle b="on"/>
      <a:tcStyle>
        <a:tcBdr>
          <a:top>
            <a:ln w="50800" cmpd="dbl">
              <a:solidFill>
                <a:schemeClr val="accent5"/>
              </a:solidFill>
            </a:ln>
          </a:top>
        </a:tcBdr>
        <a:fill>
          <a:solidFill>
            <a:schemeClr val="lt1"/>
          </a:solidFill>
        </a:fill>
      </a:tcStyle>
    </a:lastRow>
    <a:firstRow>
      <a:tcTxStyle b="on">
        <a:fontRef idx="minor">
          <a:scrgbClr r="0" g="0" b="0"/>
        </a:fontRef>
        <a:schemeClr val="lt1"/>
      </a:tcTxStyle>
      <a:tcStyle>
        <a:tcBdr/>
        <a:fill>
          <a:solidFill>
            <a:schemeClr val="accent5"/>
          </a:solidFill>
        </a:fill>
      </a:tcStyle>
    </a:firstRow>
  </a:tblStyle>
  <a:tblStyle styleId="{10A1B5D5-9B99-4C35-A422-299274C87663}" styleName="Medium Style 1 - Accent 6">
    <a:wholeTbl>
      <a:tcTxStyle>
        <a:fontRef idx="minor">
          <a:scrgbClr r="0" g="0" b="0"/>
        </a:fontRef>
        <a:schemeClr val="dk1"/>
      </a:tcTxStyle>
      <a:tcStyle>
        <a:tcBdr>
          <a:left>
            <a:ln w="12700" cmpd="sng">
              <a:solidFill>
                <a:schemeClr val="accent6"/>
              </a:solidFill>
            </a:ln>
          </a:left>
          <a:right>
            <a:ln w="12700" cmpd="sng">
              <a:solidFill>
                <a:schemeClr val="accent6"/>
              </a:solidFill>
            </a:ln>
          </a:right>
          <a:top>
            <a:ln w="12700" cmpd="sng">
              <a:solidFill>
                <a:schemeClr val="accent6"/>
              </a:solidFill>
            </a:ln>
          </a:top>
          <a:bottom>
            <a:ln w="12700" cmpd="sng">
              <a:solidFill>
                <a:schemeClr val="accent6"/>
              </a:solidFill>
            </a:ln>
          </a:bottom>
          <a:insideH>
            <a:ln w="12700" cmpd="sng">
              <a:solidFill>
                <a:schemeClr val="accent6"/>
              </a:solidFill>
            </a:ln>
          </a:insideH>
          <a:insideV>
            <a:ln>
              <a:noFill/>
            </a:ln>
          </a:insideV>
        </a:tcBdr>
        <a:fill>
          <a:solidFill>
            <a:schemeClr val="lt1"/>
          </a:solidFill>
        </a:fill>
      </a:tcStyle>
    </a:wholeTbl>
    <a:band1H>
      <a:tcStyle>
        <a:tcBdr/>
        <a:fill>
          <a:solidFill>
            <a:schemeClr val="accent6">
              <a:tint val="20000"/>
            </a:schemeClr>
          </a:solidFill>
        </a:fill>
      </a:tcStyle>
    </a:band1H>
    <a:band1V>
      <a:tcStyle>
        <a:tcBdr/>
        <a:fill>
          <a:solidFill>
            <a:schemeClr val="accent6">
              <a:tint val="20000"/>
            </a:schemeClr>
          </a:solidFill>
        </a:fill>
      </a:tcStyle>
    </a:band1V>
    <a:lastCol>
      <a:tcTxStyle b="on"/>
      <a:tcStyle>
        <a:tcBdr/>
      </a:tcStyle>
    </a:lastCol>
    <a:firstCol>
      <a:tcTxStyle b="on"/>
      <a:tcStyle>
        <a:tcBdr/>
      </a:tcStyle>
    </a:firstCol>
    <a:lastRow>
      <a:tcTxStyle b="on"/>
      <a:tcStyle>
        <a:tcBdr>
          <a:top>
            <a:ln w="50800" cmpd="dbl">
              <a:solidFill>
                <a:schemeClr val="accent6"/>
              </a:solidFill>
            </a:ln>
          </a:top>
        </a:tcBdr>
        <a:fill>
          <a:solidFill>
            <a:schemeClr val="lt1"/>
          </a:solidFill>
        </a:fill>
      </a:tcStyle>
    </a:lastRow>
    <a:firstRow>
      <a:tcTxStyle b="on">
        <a:fontRef idx="minor">
          <a:scrgbClr r="0" g="0" b="0"/>
        </a:fontRef>
        <a:schemeClr val="lt1"/>
      </a:tcTxStyle>
      <a:tcStyle>
        <a:tcBdr/>
        <a:fill>
          <a:solidFill>
            <a:schemeClr val="accent6"/>
          </a:solidFill>
        </a:fill>
      </a:tcStyle>
    </a:firstRow>
  </a:tblStyle>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 styleId="{21E4AEA4-8DFA-4A89-87EB-49C32662AFE0}" styleName="Medium Style 2 - Accent 2">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2">
              <a:tint val="20000"/>
            </a:schemeClr>
          </a:solidFill>
        </a:fill>
      </a:tcStyle>
    </a:wholeTbl>
    <a:band1H>
      <a:tcStyle>
        <a:tcBdr/>
        <a:fill>
          <a:solidFill>
            <a:schemeClr val="accent2">
              <a:tint val="40000"/>
            </a:schemeClr>
          </a:solidFill>
        </a:fill>
      </a:tcStyle>
    </a:band1H>
    <a:band2H>
      <a:tcStyle>
        <a:tcBdr/>
      </a:tcStyle>
    </a:band2H>
    <a:band1V>
      <a:tcStyle>
        <a:tcBdr/>
        <a:fill>
          <a:solidFill>
            <a:schemeClr val="accent2">
              <a:tint val="40000"/>
            </a:schemeClr>
          </a:solidFill>
        </a:fill>
      </a:tcStyle>
    </a:band1V>
    <a:band2V>
      <a:tcStyle>
        <a:tcBdr/>
      </a:tcStyle>
    </a:band2V>
    <a:lastCol>
      <a:tcTxStyle b="on">
        <a:fontRef idx="minor">
          <a:prstClr val="black"/>
        </a:fontRef>
        <a:schemeClr val="lt1"/>
      </a:tcTxStyle>
      <a:tcStyle>
        <a:tcBdr/>
        <a:fill>
          <a:solidFill>
            <a:schemeClr val="accent2"/>
          </a:solidFill>
        </a:fill>
      </a:tcStyle>
    </a:lastCol>
    <a:firstCol>
      <a:tcTxStyle b="on">
        <a:fontRef idx="minor">
          <a:prstClr val="black"/>
        </a:fontRef>
        <a:schemeClr val="lt1"/>
      </a:tcTxStyle>
      <a:tcStyle>
        <a:tcBdr/>
        <a:fill>
          <a:solidFill>
            <a:schemeClr val="accent2"/>
          </a:solidFill>
        </a:fill>
      </a:tcStyle>
    </a:firstCol>
    <a:lastRow>
      <a:tcTxStyle b="on">
        <a:fontRef idx="minor">
          <a:prstClr val="black"/>
        </a:fontRef>
        <a:schemeClr val="lt1"/>
      </a:tcTxStyle>
      <a:tcStyle>
        <a:tcBdr>
          <a:top>
            <a:ln w="38100" cmpd="sng">
              <a:solidFill>
                <a:schemeClr val="lt1"/>
              </a:solidFill>
            </a:ln>
          </a:top>
        </a:tcBdr>
        <a:fill>
          <a:solidFill>
            <a:schemeClr val="accent2"/>
          </a:solidFill>
        </a:fill>
      </a:tcStyle>
    </a:lastRow>
    <a:firstRow>
      <a:tcTxStyle b="on">
        <a:fontRef idx="minor">
          <a:prstClr val="black"/>
        </a:fontRef>
        <a:schemeClr val="lt1"/>
      </a:tcTxStyle>
      <a:tcStyle>
        <a:tcBdr>
          <a:bottom>
            <a:ln w="38100" cmpd="sng">
              <a:solidFill>
                <a:schemeClr val="lt1"/>
              </a:solidFill>
            </a:ln>
          </a:bottom>
        </a:tcBdr>
        <a:fill>
          <a:solidFill>
            <a:schemeClr val="accent2"/>
          </a:solidFill>
        </a:fill>
      </a:tcStyle>
    </a:firstRow>
  </a:tblStyle>
  <a:tblStyle styleId="{B301B821-A1FF-4177-AEE7-76D212191A09}" styleName="Medium Style 1 - Accent 1">
    <a:wholeTbl>
      <a:tcTxStyle>
        <a:fontRef idx="minor">
          <a:scrgbClr r="0" g="0" b="0"/>
        </a:fontRef>
        <a:schemeClr val="dk1"/>
      </a:tcTxStyle>
      <a:tcStyle>
        <a:tcBdr>
          <a:left>
            <a:ln w="12700" cmpd="sng">
              <a:solidFill>
                <a:schemeClr val="accent1"/>
              </a:solidFill>
            </a:ln>
          </a:left>
          <a:right>
            <a:ln w="12700" cmpd="sng">
              <a:solidFill>
                <a:schemeClr val="accent1"/>
              </a:solidFill>
            </a:ln>
          </a:right>
          <a:top>
            <a:ln w="12700" cmpd="sng">
              <a:solidFill>
                <a:schemeClr val="accent1"/>
              </a:solidFill>
            </a:ln>
          </a:top>
          <a:bottom>
            <a:ln w="12700" cmpd="sng">
              <a:solidFill>
                <a:schemeClr val="accent1"/>
              </a:solidFill>
            </a:ln>
          </a:bottom>
          <a:insideH>
            <a:ln w="12700" cmpd="sng">
              <a:solidFill>
                <a:schemeClr val="accent1"/>
              </a:solidFill>
            </a:ln>
          </a:insideH>
          <a:insideV>
            <a:ln>
              <a:noFill/>
            </a:ln>
          </a:insideV>
        </a:tcBdr>
        <a:fill>
          <a:solidFill>
            <a:schemeClr val="lt1"/>
          </a:solidFill>
        </a:fill>
      </a:tcStyle>
    </a:wholeTbl>
    <a:band1H>
      <a:tcStyle>
        <a:tcBdr/>
        <a:fill>
          <a:solidFill>
            <a:schemeClr val="accent1">
              <a:tint val="20000"/>
            </a:schemeClr>
          </a:solidFill>
        </a:fill>
      </a:tcStyle>
    </a:band1H>
    <a:band1V>
      <a:tcStyle>
        <a:tcBdr/>
        <a:fill>
          <a:solidFill>
            <a:schemeClr val="accent1">
              <a:tint val="20000"/>
            </a:schemeClr>
          </a:solidFill>
        </a:fill>
      </a:tcStyle>
    </a:band1V>
    <a:lastCol>
      <a:tcTxStyle b="on"/>
      <a:tcStyle>
        <a:tcBdr/>
      </a:tcStyle>
    </a:lastCol>
    <a:firstCol>
      <a:tcTxStyle b="on"/>
      <a:tcStyle>
        <a:tcBdr/>
      </a:tcStyle>
    </a:firstCol>
    <a:lastRow>
      <a:tcTxStyle b="on"/>
      <a:tcStyle>
        <a:tcBdr>
          <a:top>
            <a:ln w="50800" cmpd="dbl">
              <a:solidFill>
                <a:schemeClr val="accent1"/>
              </a:solidFill>
            </a:ln>
          </a:top>
        </a:tcBdr>
        <a:fill>
          <a:solidFill>
            <a:schemeClr val="lt1"/>
          </a:solidFill>
        </a:fill>
      </a:tcStyle>
    </a:lastRow>
    <a:firstRow>
      <a:tcTxStyle b="on">
        <a:fontRef idx="minor">
          <a:scrgbClr r="0" g="0" b="0"/>
        </a:fontRef>
        <a:schemeClr val="lt1"/>
      </a:tcTxStyle>
      <a:tcStyle>
        <a:tcBdr/>
        <a:fill>
          <a:solidFill>
            <a:schemeClr val="accent1"/>
          </a:solidFill>
        </a:fill>
      </a:tcStyle>
    </a:firstRow>
  </a:tblStyle>
  <a:tblStyle styleId="{9DCAF9ED-07DC-4A11-8D7F-57B35C25682E}" styleName="Medium Style 1 - Accent 2">
    <a:wholeTbl>
      <a:tcTxStyle>
        <a:fontRef idx="minor">
          <a:scrgbClr r="0" g="0" b="0"/>
        </a:fontRef>
        <a:schemeClr val="dk1"/>
      </a:tcTxStyle>
      <a:tcStyle>
        <a:tcBdr>
          <a:left>
            <a:ln w="12700" cmpd="sng">
              <a:solidFill>
                <a:schemeClr val="accent2"/>
              </a:solidFill>
            </a:ln>
          </a:left>
          <a:right>
            <a:ln w="12700" cmpd="sng">
              <a:solidFill>
                <a:schemeClr val="accent2"/>
              </a:solidFill>
            </a:ln>
          </a:right>
          <a:top>
            <a:ln w="12700" cmpd="sng">
              <a:solidFill>
                <a:schemeClr val="accent2"/>
              </a:solidFill>
            </a:ln>
          </a:top>
          <a:bottom>
            <a:ln w="12700" cmpd="sng">
              <a:solidFill>
                <a:schemeClr val="accent2"/>
              </a:solidFill>
            </a:ln>
          </a:bottom>
          <a:insideH>
            <a:ln w="12700" cmpd="sng">
              <a:solidFill>
                <a:schemeClr val="accent2"/>
              </a:solidFill>
            </a:ln>
          </a:insideH>
          <a:insideV>
            <a:ln>
              <a:noFill/>
            </a:ln>
          </a:insideV>
        </a:tcBdr>
        <a:fill>
          <a:solidFill>
            <a:schemeClr val="lt1"/>
          </a:solidFill>
        </a:fill>
      </a:tcStyle>
    </a:wholeTbl>
    <a:band1H>
      <a:tcStyle>
        <a:tcBdr/>
        <a:fill>
          <a:solidFill>
            <a:schemeClr val="accent2">
              <a:tint val="20000"/>
            </a:schemeClr>
          </a:solidFill>
        </a:fill>
      </a:tcStyle>
    </a:band1H>
    <a:band1V>
      <a:tcStyle>
        <a:tcBdr/>
        <a:fill>
          <a:solidFill>
            <a:schemeClr val="accent2">
              <a:tint val="20000"/>
            </a:schemeClr>
          </a:solidFill>
        </a:fill>
      </a:tcStyle>
    </a:band1V>
    <a:lastCol>
      <a:tcTxStyle b="on"/>
      <a:tcStyle>
        <a:tcBdr/>
      </a:tcStyle>
    </a:lastCol>
    <a:firstCol>
      <a:tcTxStyle b="on"/>
      <a:tcStyle>
        <a:tcBdr/>
      </a:tcStyle>
    </a:firstCol>
    <a:lastRow>
      <a:tcTxStyle b="on"/>
      <a:tcStyle>
        <a:tcBdr>
          <a:top>
            <a:ln w="50800" cmpd="dbl">
              <a:solidFill>
                <a:schemeClr val="accent2"/>
              </a:solidFill>
            </a:ln>
          </a:top>
        </a:tcBdr>
        <a:fill>
          <a:solidFill>
            <a:schemeClr val="lt1"/>
          </a:solidFill>
        </a:fill>
      </a:tcStyle>
    </a:lastRow>
    <a:firstRow>
      <a:tcTxStyle b="on">
        <a:fontRef idx="minor">
          <a:scrgbClr r="0" g="0" b="0"/>
        </a:fontRef>
        <a:schemeClr val="lt1"/>
      </a:tcTxStyle>
      <a:tcStyle>
        <a:tcBdr/>
        <a:fill>
          <a:solidFill>
            <a:schemeClr val="accent2"/>
          </a:solidFill>
        </a:fill>
      </a:tcStyle>
    </a:firstRow>
  </a:tblStyle>
  <a:tblStyle styleId="{1FECB4D8-DB02-4DC6-A0A2-4F2EBAE1DC90}" styleName="Medium Style 1 - Accent 3">
    <a:wholeTbl>
      <a:tcTxStyle>
        <a:fontRef idx="minor">
          <a:scrgbClr r="0" g="0" b="0"/>
        </a:fontRef>
        <a:schemeClr val="dk1"/>
      </a:tcTxStyle>
      <a:tcStyle>
        <a:tcBdr>
          <a:left>
            <a:ln w="12700" cmpd="sng">
              <a:solidFill>
                <a:schemeClr val="accent3"/>
              </a:solidFill>
            </a:ln>
          </a:left>
          <a:right>
            <a:ln w="12700" cmpd="sng">
              <a:solidFill>
                <a:schemeClr val="accent3"/>
              </a:solidFill>
            </a:ln>
          </a:right>
          <a:top>
            <a:ln w="12700" cmpd="sng">
              <a:solidFill>
                <a:schemeClr val="accent3"/>
              </a:solidFill>
            </a:ln>
          </a:top>
          <a:bottom>
            <a:ln w="12700" cmpd="sng">
              <a:solidFill>
                <a:schemeClr val="accent3"/>
              </a:solidFill>
            </a:ln>
          </a:bottom>
          <a:insideH>
            <a:ln w="12700" cmpd="sng">
              <a:solidFill>
                <a:schemeClr val="accent3"/>
              </a:solidFill>
            </a:ln>
          </a:insideH>
          <a:insideV>
            <a:ln>
              <a:noFill/>
            </a:ln>
          </a:insideV>
        </a:tcBdr>
        <a:fill>
          <a:solidFill>
            <a:schemeClr val="lt1"/>
          </a:solidFill>
        </a:fill>
      </a:tcStyle>
    </a:wholeTbl>
    <a:band1H>
      <a:tcStyle>
        <a:tcBdr/>
        <a:fill>
          <a:solidFill>
            <a:schemeClr val="accent3">
              <a:tint val="20000"/>
            </a:schemeClr>
          </a:solidFill>
        </a:fill>
      </a:tcStyle>
    </a:band1H>
    <a:band1V>
      <a:tcStyle>
        <a:tcBdr/>
        <a:fill>
          <a:solidFill>
            <a:schemeClr val="accent3">
              <a:tint val="20000"/>
            </a:schemeClr>
          </a:solidFill>
        </a:fill>
      </a:tcStyle>
    </a:band1V>
    <a:lastCol>
      <a:tcTxStyle b="on"/>
      <a:tcStyle>
        <a:tcBdr/>
      </a:tcStyle>
    </a:lastCol>
    <a:firstCol>
      <a:tcTxStyle b="on"/>
      <a:tcStyle>
        <a:tcBdr/>
      </a:tcStyle>
    </a:firstCol>
    <a:lastRow>
      <a:tcTxStyle b="on"/>
      <a:tcStyle>
        <a:tcBdr>
          <a:top>
            <a:ln w="50800" cmpd="dbl">
              <a:solidFill>
                <a:schemeClr val="accent3"/>
              </a:solidFill>
            </a:ln>
          </a:top>
        </a:tcBdr>
        <a:fill>
          <a:solidFill>
            <a:schemeClr val="lt1"/>
          </a:solidFill>
        </a:fill>
      </a:tcStyle>
    </a:lastRow>
    <a:firstRow>
      <a:tcTxStyle b="on">
        <a:fontRef idx="minor">
          <a:scrgbClr r="0" g="0" b="0"/>
        </a:fontRef>
        <a:schemeClr val="lt1"/>
      </a:tcTxStyle>
      <a:tcStyle>
        <a:tcBdr/>
        <a:fill>
          <a:solidFill>
            <a:schemeClr val="accent3"/>
          </a:solidFill>
        </a:fill>
      </a:tcStyle>
    </a:firstRow>
  </a:tblStyle>
  <a:tblStyle styleId="{1E171933-4619-4E11-9A3F-F7608DF75F80}" styleName="Medium Style 1 - Accent 4">
    <a:wholeTbl>
      <a:tcTxStyle>
        <a:fontRef idx="minor">
          <a:scrgbClr r="0" g="0" b="0"/>
        </a:fontRef>
        <a:schemeClr val="dk1"/>
      </a:tcTxStyle>
      <a:tcStyle>
        <a:tcBdr>
          <a:left>
            <a:ln w="12700" cmpd="sng">
              <a:solidFill>
                <a:schemeClr val="accent4"/>
              </a:solidFill>
            </a:ln>
          </a:left>
          <a:right>
            <a:ln w="12700" cmpd="sng">
              <a:solidFill>
                <a:schemeClr val="accent4"/>
              </a:solidFill>
            </a:ln>
          </a:right>
          <a:top>
            <a:ln w="12700" cmpd="sng">
              <a:solidFill>
                <a:schemeClr val="accent4"/>
              </a:solidFill>
            </a:ln>
          </a:top>
          <a:bottom>
            <a:ln w="12700" cmpd="sng">
              <a:solidFill>
                <a:schemeClr val="accent4"/>
              </a:solidFill>
            </a:ln>
          </a:bottom>
          <a:insideH>
            <a:ln w="12700" cmpd="sng">
              <a:solidFill>
                <a:schemeClr val="accent4"/>
              </a:solidFill>
            </a:ln>
          </a:insideH>
          <a:insideV>
            <a:ln>
              <a:noFill/>
            </a:ln>
          </a:insideV>
        </a:tcBdr>
        <a:fill>
          <a:solidFill>
            <a:schemeClr val="lt1"/>
          </a:solidFill>
        </a:fill>
      </a:tcStyle>
    </a:wholeTbl>
    <a:band1H>
      <a:tcStyle>
        <a:tcBdr/>
        <a:fill>
          <a:solidFill>
            <a:schemeClr val="accent4">
              <a:tint val="20000"/>
            </a:schemeClr>
          </a:solidFill>
        </a:fill>
      </a:tcStyle>
    </a:band1H>
    <a:band1V>
      <a:tcStyle>
        <a:tcBdr/>
        <a:fill>
          <a:solidFill>
            <a:schemeClr val="accent4">
              <a:tint val="20000"/>
            </a:schemeClr>
          </a:solidFill>
        </a:fill>
      </a:tcStyle>
    </a:band1V>
    <a:lastCol>
      <a:tcTxStyle b="on"/>
      <a:tcStyle>
        <a:tcBdr/>
      </a:tcStyle>
    </a:lastCol>
    <a:firstCol>
      <a:tcTxStyle b="on"/>
      <a:tcStyle>
        <a:tcBdr/>
      </a:tcStyle>
    </a:firstCol>
    <a:lastRow>
      <a:tcTxStyle b="on"/>
      <a:tcStyle>
        <a:tcBdr>
          <a:top>
            <a:ln w="50800" cmpd="dbl">
              <a:solidFill>
                <a:schemeClr val="accent4"/>
              </a:solidFill>
            </a:ln>
          </a:top>
        </a:tcBdr>
        <a:fill>
          <a:solidFill>
            <a:schemeClr val="lt1"/>
          </a:solidFill>
        </a:fill>
      </a:tcStyle>
    </a:lastRow>
    <a:firstRow>
      <a:tcTxStyle b="on">
        <a:fontRef idx="minor">
          <a:scrgbClr r="0" g="0" b="0"/>
        </a:fontRef>
        <a:schemeClr val="lt1"/>
      </a:tcTxStyle>
      <a:tcStyle>
        <a:tcBdr/>
        <a:fill>
          <a:solidFill>
            <a:schemeClr val="accent4"/>
          </a:solidFill>
        </a:fill>
      </a:tcStyle>
    </a:firstRow>
  </a:tblStyle>
  <a:tblStyle styleId="{9D7B26C5-4107-4FEC-AEDC-1716B250A1EF}" styleName="Light Style 1">
    <a:wholeTbl>
      <a:tcTxStyle>
        <a:fontRef idx="minor">
          <a:scrgbClr r="0" g="0" b="0"/>
        </a:fontRef>
        <a:schemeClr val="tx1"/>
      </a:tcTxStyle>
      <a:tcStyle>
        <a:tcBdr>
          <a:left>
            <a:ln>
              <a:noFill/>
            </a:ln>
          </a:left>
          <a:right>
            <a:ln>
              <a:noFill/>
            </a:ln>
          </a:right>
          <a:top>
            <a:ln w="12700" cmpd="sng">
              <a:solidFill>
                <a:schemeClr val="tx1"/>
              </a:solidFill>
            </a:ln>
          </a:top>
          <a:bottom>
            <a:ln w="12700" cmpd="sng">
              <a:solidFill>
                <a:schemeClr val="tx1"/>
              </a:solidFill>
            </a:ln>
          </a:bottom>
          <a:insideH>
            <a:ln>
              <a:noFill/>
            </a:ln>
          </a:insideH>
          <a:insideV>
            <a:ln>
              <a:noFill/>
            </a:ln>
          </a:insideV>
        </a:tcBdr>
        <a:fill>
          <a:noFill/>
        </a:fill>
      </a:tcStyle>
    </a:wholeTbl>
    <a:band1H>
      <a:tcStyle>
        <a:tcBdr/>
        <a:fill>
          <a:solidFill>
            <a:schemeClr val="tx1">
              <a:alpha val="20000"/>
            </a:schemeClr>
          </a:solidFill>
        </a:fill>
      </a:tcStyle>
    </a:band1H>
    <a:band2H>
      <a:tcStyle>
        <a:tcBdr/>
      </a:tcStyle>
    </a:band2H>
    <a:band1V>
      <a:tcStyle>
        <a:tcBdr/>
        <a:fill>
          <a:solidFill>
            <a:schemeClr val="tx1">
              <a:alpha val="20000"/>
            </a:schemeClr>
          </a:solidFill>
        </a:fill>
      </a:tcStyle>
    </a:band1V>
    <a:lastCol>
      <a:tcTxStyle b="on"/>
      <a:tcStyle>
        <a:tcBdr/>
      </a:tcStyle>
    </a:lastCol>
    <a:firstCol>
      <a:tcTxStyle b="on"/>
      <a:tcStyle>
        <a:tcBdr/>
      </a:tcStyle>
    </a:firstCol>
    <a:lastRow>
      <a:tcTxStyle b="on"/>
      <a:tcStyle>
        <a:tcBdr>
          <a:top>
            <a:ln w="12700" cmpd="sng">
              <a:solidFill>
                <a:schemeClr val="tx1"/>
              </a:solidFill>
            </a:ln>
          </a:top>
        </a:tcBdr>
        <a:fill>
          <a:noFill/>
        </a:fill>
      </a:tcStyle>
    </a:lastRow>
    <a:firstRow>
      <a:tcTxStyle b="on"/>
      <a:tcStyle>
        <a:tcBdr>
          <a:bottom>
            <a:ln w="12700" cmpd="sng">
              <a:solidFill>
                <a:schemeClr val="tx1"/>
              </a:solidFill>
            </a:ln>
          </a:bottom>
        </a:tcBdr>
        <a:fill>
          <a:noFill/>
        </a:fill>
      </a:tcStyle>
    </a:firstRow>
  </a:tblStyle>
  <a:tblStyle styleId="{68D230F3-CF80-4859-8CE7-A43EE81993B5}" styleName="Light Style 1 - Accent 6">
    <a:wholeTbl>
      <a:tcTxStyle>
        <a:fontRef idx="minor">
          <a:scrgbClr r="0" g="0" b="0"/>
        </a:fontRef>
        <a:schemeClr val="tx1"/>
      </a:tcTxStyle>
      <a:tcStyle>
        <a:tcBdr>
          <a:left>
            <a:ln>
              <a:noFill/>
            </a:ln>
          </a:left>
          <a:right>
            <a:ln>
              <a:noFill/>
            </a:ln>
          </a:right>
          <a:top>
            <a:ln w="12700" cmpd="sng">
              <a:solidFill>
                <a:schemeClr val="accent6"/>
              </a:solidFill>
            </a:ln>
          </a:top>
          <a:bottom>
            <a:ln w="12700" cmpd="sng">
              <a:solidFill>
                <a:schemeClr val="accent6"/>
              </a:solidFill>
            </a:ln>
          </a:bottom>
          <a:insideH>
            <a:ln>
              <a:noFill/>
            </a:ln>
          </a:insideH>
          <a:insideV>
            <a:ln>
              <a:noFill/>
            </a:ln>
          </a:insideV>
        </a:tcBdr>
        <a:fill>
          <a:noFill/>
        </a:fill>
      </a:tcStyle>
    </a:wholeTbl>
    <a:band1H>
      <a:tcStyle>
        <a:tcBdr/>
        <a:fill>
          <a:solidFill>
            <a:schemeClr val="accent6">
              <a:alpha val="20000"/>
            </a:schemeClr>
          </a:solidFill>
        </a:fill>
      </a:tcStyle>
    </a:band1H>
    <a:band2H>
      <a:tcStyle>
        <a:tcBdr/>
      </a:tcStyle>
    </a:band2H>
    <a:band1V>
      <a:tcStyle>
        <a:tcBdr/>
        <a:fill>
          <a:solidFill>
            <a:schemeClr val="accent6">
              <a:alpha val="20000"/>
            </a:schemeClr>
          </a:solidFill>
        </a:fill>
      </a:tcStyle>
    </a:band1V>
    <a:lastCol>
      <a:tcTxStyle b="on"/>
      <a:tcStyle>
        <a:tcBdr/>
      </a:tcStyle>
    </a:lastCol>
    <a:firstCol>
      <a:tcTxStyle b="on"/>
      <a:tcStyle>
        <a:tcBdr/>
      </a:tcStyle>
    </a:firstCol>
    <a:lastRow>
      <a:tcTxStyle b="on"/>
      <a:tcStyle>
        <a:tcBdr>
          <a:top>
            <a:ln w="12700" cmpd="sng">
              <a:solidFill>
                <a:schemeClr val="accent6"/>
              </a:solidFill>
            </a:ln>
          </a:top>
        </a:tcBdr>
        <a:fill>
          <a:noFill/>
        </a:fill>
      </a:tcStyle>
    </a:lastRow>
    <a:firstRow>
      <a:tcTxStyle b="on"/>
      <a:tcStyle>
        <a:tcBdr>
          <a:bottom>
            <a:ln w="12700" cmpd="sng">
              <a:solidFill>
                <a:schemeClr val="accent6"/>
              </a:solidFill>
            </a:ln>
          </a:bottom>
        </a:tcBdr>
        <a:fill>
          <a:noFill/>
        </a:fill>
      </a:tcStyle>
    </a:firstRow>
  </a:tblStyle>
  <a:tblStyle styleId="{7E9639D4-E3E2-4D34-9284-5A2195B3D0D7}" styleName="Light Style 2">
    <a:wholeTbl>
      <a:tcTxStyle>
        <a:fontRef idx="minor">
          <a:scrgbClr r="0" g="0" b="0"/>
        </a:fontRef>
        <a:schemeClr val="tx1"/>
      </a:tcTxStyle>
      <a:tcStyle>
        <a:tcBdr>
          <a:left>
            <a:lnRef idx="1">
              <a:schemeClr val="tx1"/>
            </a:lnRef>
          </a:left>
          <a:right>
            <a:lnRef idx="1">
              <a:schemeClr val="tx1"/>
            </a:lnRef>
          </a:right>
          <a:top>
            <a:lnRef idx="1">
              <a:schemeClr val="tx1"/>
            </a:lnRef>
          </a:top>
          <a:bottom>
            <a:lnRef idx="1">
              <a:schemeClr val="tx1"/>
            </a:lnRef>
          </a:bottom>
          <a:insideH>
            <a:ln>
              <a:noFill/>
            </a:ln>
          </a:insideH>
          <a:insideV>
            <a:ln>
              <a:noFill/>
            </a:ln>
          </a:insideV>
        </a:tcBdr>
        <a:fill>
          <a:noFill/>
        </a:fill>
      </a:tcStyle>
    </a:wholeTbl>
    <a:band1H>
      <a:tcStyle>
        <a:tcBdr>
          <a:top>
            <a:lnRef idx="1">
              <a:schemeClr val="tx1"/>
            </a:lnRef>
          </a:top>
          <a:bottom>
            <a:lnRef idx="1">
              <a:schemeClr val="tx1"/>
            </a:lnRef>
          </a:bottom>
        </a:tcBdr>
      </a:tcStyle>
    </a:band1H>
    <a:band1V>
      <a:tcStyle>
        <a:tcBdr>
          <a:left>
            <a:lnRef idx="1">
              <a:schemeClr val="tx1"/>
            </a:lnRef>
          </a:left>
          <a:right>
            <a:lnRef idx="1">
              <a:schemeClr val="tx1"/>
            </a:lnRef>
          </a:right>
        </a:tcBdr>
      </a:tcStyle>
    </a:band1V>
    <a:band2V>
      <a:tcStyle>
        <a:tcBdr>
          <a:left>
            <a:lnRef idx="1">
              <a:schemeClr val="tx1"/>
            </a:lnRef>
          </a:left>
          <a:right>
            <a:lnRef idx="1">
              <a:schemeClr val="tx1"/>
            </a:lnRef>
          </a:right>
        </a:tcBdr>
      </a:tcStyle>
    </a:band2V>
    <a:lastCol>
      <a:tcTxStyle b="on"/>
      <a:tcStyle>
        <a:tcBdr/>
      </a:tcStyle>
    </a:lastCol>
    <a:firstCol>
      <a:tcTxStyle b="on"/>
      <a:tcStyle>
        <a:tcBdr/>
      </a:tcStyle>
    </a:firstCol>
    <a:lastRow>
      <a:tcTxStyle b="on"/>
      <a:tcStyle>
        <a:tcBdr>
          <a:top>
            <a:ln w="50800" cmpd="dbl">
              <a:solidFill>
                <a:schemeClr val="tx1"/>
              </a:solidFill>
            </a:ln>
          </a:top>
        </a:tcBdr>
      </a:tcStyle>
    </a:lastRow>
    <a:firstRow>
      <a:tcTxStyle b="on">
        <a:fontRef idx="minor">
          <a:scrgbClr r="0" g="0" b="0"/>
        </a:fontRef>
        <a:schemeClr val="bg1"/>
      </a:tcTxStyle>
      <a:tcStyle>
        <a:tcBdr/>
        <a:fillRef idx="1">
          <a:schemeClr val="tx1"/>
        </a:fillRef>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p:normalViewPr>
    <p:restoredLeft sz="18092" autoAdjust="0"/>
    <p:restoredTop sz="89436" autoAdjust="0"/>
  </p:normalViewPr>
  <p:slideViewPr>
    <p:cSldViewPr snapToGrid="0" snapToObjects="1">
      <p:cViewPr varScale="1">
        <p:scale>
          <a:sx n="53" d="100"/>
          <a:sy n="53" d="100"/>
        </p:scale>
        <p:origin x="941" y="53"/>
      </p:cViewPr>
      <p:guideLst>
        <p:guide orient="horz" pos="4344"/>
        <p:guide pos="7678"/>
      </p:guideLst>
    </p:cSldViewPr>
  </p:slideViewPr>
  <p:notesTextViewPr>
    <p:cViewPr>
      <p:scale>
        <a:sx n="150" d="100"/>
        <a:sy n="150" d="100"/>
      </p:scale>
      <p:origin x="0" y="0"/>
    </p:cViewPr>
  </p:notesTextViewPr>
  <p:sorterViewPr>
    <p:cViewPr>
      <p:scale>
        <a:sx n="50" d="100"/>
        <a:sy n="50" d="100"/>
      </p:scale>
      <p:origin x="0" y="0"/>
    </p:cViewPr>
  </p:sorterViewPr>
  <p:notesViewPr>
    <p:cSldViewPr snapToGrid="0" snapToObjects="1">
      <p:cViewPr varScale="1">
        <p:scale>
          <a:sx n="96" d="100"/>
          <a:sy n="96" d="100"/>
        </p:scale>
        <p:origin x="3360" y="168"/>
      </p:cViewPr>
      <p:guideLst/>
    </p:cSldViewPr>
  </p:notes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handoutMaster" Target="handoutMasters/handoutMaster1.xml"/><Relationship Id="rId18" Type="http://schemas.microsoft.com/office/2016/11/relationships/changesInfo" Target="changesInfos/changesInfo1.xml"/><Relationship Id="rId3" Type="http://schemas.openxmlformats.org/officeDocument/2006/relationships/slide" Target="slides/slide2.xml"/><Relationship Id="rId7" Type="http://schemas.openxmlformats.org/officeDocument/2006/relationships/slide" Target="slides/slide6.xml"/><Relationship Id="rId12" Type="http://schemas.openxmlformats.org/officeDocument/2006/relationships/notesMaster" Target="notesMasters/notesMaster1.xml"/><Relationship Id="rId17" Type="http://schemas.openxmlformats.org/officeDocument/2006/relationships/tableStyles" Target="tableStyles.xml"/><Relationship Id="rId2" Type="http://schemas.openxmlformats.org/officeDocument/2006/relationships/slide" Target="slides/slide1.xml"/><Relationship Id="rId16" Type="http://schemas.openxmlformats.org/officeDocument/2006/relationships/theme" Target="theme/theme1.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5" Type="http://schemas.openxmlformats.org/officeDocument/2006/relationships/slide" Target="slides/slide4.xml"/><Relationship Id="rId15" Type="http://schemas.openxmlformats.org/officeDocument/2006/relationships/viewProps" Target="viewProps.xml"/><Relationship Id="rId10" Type="http://schemas.openxmlformats.org/officeDocument/2006/relationships/slide" Target="slides/slide9.xml"/><Relationship Id="rId19" Type="http://schemas.microsoft.com/office/2015/10/relationships/revisionInfo" Target="revisionInfo.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presProps" Target="presProps.xml"/></Relationships>
</file>

<file path=ppt/changesInfos/changesInfo1.xml><?xml version="1.0" encoding="utf-8"?>
<pc:chgInfo xmlns:a="http://schemas.openxmlformats.org/drawingml/2006/main" xmlns:r="http://schemas.openxmlformats.org/officeDocument/2006/relationships" xmlns:ac="http://schemas.microsoft.com/office/drawing/2013/main/command" xmlns:pc="http://schemas.microsoft.com/office/powerpoint/2013/main/command">
  <pc:docChgLst>
    <pc:chgData name="Andrej Kasnik" userId="07c407f6-f2e1-425b-b71e-e238d810126f" providerId="ADAL" clId="{89A79D64-74F1-4E0D-8636-CEE091F1F549}"/>
    <pc:docChg chg="undo custSel addSld delSld modSld sldOrd modMainMaster">
      <pc:chgData name="Andrej Kasnik" userId="07c407f6-f2e1-425b-b71e-e238d810126f" providerId="ADAL" clId="{89A79D64-74F1-4E0D-8636-CEE091F1F549}" dt="2019-05-21T12:00:46.738" v="966" actId="6549"/>
      <pc:docMkLst>
        <pc:docMk/>
      </pc:docMkLst>
      <pc:sldChg chg="modSp add ord modAnim modNotesTx">
        <pc:chgData name="Andrej Kasnik" userId="07c407f6-f2e1-425b-b71e-e238d810126f" providerId="ADAL" clId="{89A79D64-74F1-4E0D-8636-CEE091F1F549}" dt="2019-05-21T07:43:13.788" v="834" actId="108"/>
        <pc:sldMkLst>
          <pc:docMk/>
          <pc:sldMk cId="2451186943" sldId="1227"/>
        </pc:sldMkLst>
        <pc:spChg chg="mod">
          <ac:chgData name="Andrej Kasnik" userId="07c407f6-f2e1-425b-b71e-e238d810126f" providerId="ADAL" clId="{89A79D64-74F1-4E0D-8636-CEE091F1F549}" dt="2019-05-21T07:43:13.788" v="834" actId="108"/>
          <ac:spMkLst>
            <pc:docMk/>
            <pc:sldMk cId="2451186943" sldId="1227"/>
            <ac:spMk id="2" creationId="{00000000-0000-0000-0000-000000000000}"/>
          </ac:spMkLst>
        </pc:spChg>
        <pc:spChg chg="mod">
          <ac:chgData name="Andrej Kasnik" userId="07c407f6-f2e1-425b-b71e-e238d810126f" providerId="ADAL" clId="{89A79D64-74F1-4E0D-8636-CEE091F1F549}" dt="2019-05-19T08:12:17.518" v="678" actId="1076"/>
          <ac:spMkLst>
            <pc:docMk/>
            <pc:sldMk cId="2451186943" sldId="1227"/>
            <ac:spMk id="7" creationId="{00000000-0000-0000-0000-000000000000}"/>
          </ac:spMkLst>
        </pc:spChg>
        <pc:spChg chg="mod">
          <ac:chgData name="Andrej Kasnik" userId="07c407f6-f2e1-425b-b71e-e238d810126f" providerId="ADAL" clId="{89A79D64-74F1-4E0D-8636-CEE091F1F549}" dt="2019-05-18T20:04:22.186" v="200" actId="1036"/>
          <ac:spMkLst>
            <pc:docMk/>
            <pc:sldMk cId="2451186943" sldId="1227"/>
            <ac:spMk id="25" creationId="{00000000-0000-0000-0000-000000000000}"/>
          </ac:spMkLst>
        </pc:spChg>
        <pc:spChg chg="mod">
          <ac:chgData name="Andrej Kasnik" userId="07c407f6-f2e1-425b-b71e-e238d810126f" providerId="ADAL" clId="{89A79D64-74F1-4E0D-8636-CEE091F1F549}" dt="2019-05-18T20:04:22.186" v="200" actId="1036"/>
          <ac:spMkLst>
            <pc:docMk/>
            <pc:sldMk cId="2451186943" sldId="1227"/>
            <ac:spMk id="33" creationId="{00000000-0000-0000-0000-000000000000}"/>
          </ac:spMkLst>
        </pc:spChg>
        <pc:spChg chg="mod">
          <ac:chgData name="Andrej Kasnik" userId="07c407f6-f2e1-425b-b71e-e238d810126f" providerId="ADAL" clId="{89A79D64-74F1-4E0D-8636-CEE091F1F549}" dt="2019-05-19T08:15:50.376" v="736" actId="1035"/>
          <ac:spMkLst>
            <pc:docMk/>
            <pc:sldMk cId="2451186943" sldId="1227"/>
            <ac:spMk id="37" creationId="{00000000-0000-0000-0000-000000000000}"/>
          </ac:spMkLst>
        </pc:spChg>
        <pc:spChg chg="mod">
          <ac:chgData name="Andrej Kasnik" userId="07c407f6-f2e1-425b-b71e-e238d810126f" providerId="ADAL" clId="{89A79D64-74F1-4E0D-8636-CEE091F1F549}" dt="2019-05-19T08:15:55.813" v="746" actId="1036"/>
          <ac:spMkLst>
            <pc:docMk/>
            <pc:sldMk cId="2451186943" sldId="1227"/>
            <ac:spMk id="38" creationId="{00000000-0000-0000-0000-000000000000}"/>
          </ac:spMkLst>
        </pc:spChg>
        <pc:spChg chg="mod">
          <ac:chgData name="Andrej Kasnik" userId="07c407f6-f2e1-425b-b71e-e238d810126f" providerId="ADAL" clId="{89A79D64-74F1-4E0D-8636-CEE091F1F549}" dt="2019-05-18T20:04:22.186" v="200" actId="1036"/>
          <ac:spMkLst>
            <pc:docMk/>
            <pc:sldMk cId="2451186943" sldId="1227"/>
            <ac:spMk id="77" creationId="{00000000-0000-0000-0000-000000000000}"/>
          </ac:spMkLst>
        </pc:spChg>
        <pc:spChg chg="mod">
          <ac:chgData name="Andrej Kasnik" userId="07c407f6-f2e1-425b-b71e-e238d810126f" providerId="ADAL" clId="{89A79D64-74F1-4E0D-8636-CEE091F1F549}" dt="2019-05-18T20:04:22.186" v="200" actId="1036"/>
          <ac:spMkLst>
            <pc:docMk/>
            <pc:sldMk cId="2451186943" sldId="1227"/>
            <ac:spMk id="78" creationId="{00000000-0000-0000-0000-000000000000}"/>
          </ac:spMkLst>
        </pc:spChg>
        <pc:spChg chg="mod">
          <ac:chgData name="Andrej Kasnik" userId="07c407f6-f2e1-425b-b71e-e238d810126f" providerId="ADAL" clId="{89A79D64-74F1-4E0D-8636-CEE091F1F549}" dt="2019-05-19T08:13:55.634" v="688" actId="1076"/>
          <ac:spMkLst>
            <pc:docMk/>
            <pc:sldMk cId="2451186943" sldId="1227"/>
            <ac:spMk id="79" creationId="{00000000-0000-0000-0000-000000000000}"/>
          </ac:spMkLst>
        </pc:spChg>
        <pc:spChg chg="mod">
          <ac:chgData name="Andrej Kasnik" userId="07c407f6-f2e1-425b-b71e-e238d810126f" providerId="ADAL" clId="{89A79D64-74F1-4E0D-8636-CEE091F1F549}" dt="2019-05-19T08:13:56.286" v="689" actId="1076"/>
          <ac:spMkLst>
            <pc:docMk/>
            <pc:sldMk cId="2451186943" sldId="1227"/>
            <ac:spMk id="80" creationId="{00000000-0000-0000-0000-000000000000}"/>
          </ac:spMkLst>
        </pc:spChg>
        <pc:grpChg chg="mod">
          <ac:chgData name="Andrej Kasnik" userId="07c407f6-f2e1-425b-b71e-e238d810126f" providerId="ADAL" clId="{89A79D64-74F1-4E0D-8636-CEE091F1F549}" dt="2019-05-18T20:04:22.186" v="200" actId="1036"/>
          <ac:grpSpMkLst>
            <pc:docMk/>
            <pc:sldMk cId="2451186943" sldId="1227"/>
            <ac:grpSpMk id="39" creationId="{00000000-0000-0000-0000-000000000000}"/>
          </ac:grpSpMkLst>
        </pc:grpChg>
        <pc:grpChg chg="mod">
          <ac:chgData name="Andrej Kasnik" userId="07c407f6-f2e1-425b-b71e-e238d810126f" providerId="ADAL" clId="{89A79D64-74F1-4E0D-8636-CEE091F1F549}" dt="2019-05-18T20:04:22.186" v="200" actId="1036"/>
          <ac:grpSpMkLst>
            <pc:docMk/>
            <pc:sldMk cId="2451186943" sldId="1227"/>
            <ac:grpSpMk id="82" creationId="{00000000-0000-0000-0000-000000000000}"/>
          </ac:grpSpMkLst>
        </pc:grpChg>
        <pc:grpChg chg="mod">
          <ac:chgData name="Andrej Kasnik" userId="07c407f6-f2e1-425b-b71e-e238d810126f" providerId="ADAL" clId="{89A79D64-74F1-4E0D-8636-CEE091F1F549}" dt="2019-05-18T20:04:22.186" v="200" actId="1036"/>
          <ac:grpSpMkLst>
            <pc:docMk/>
            <pc:sldMk cId="2451186943" sldId="1227"/>
            <ac:grpSpMk id="85" creationId="{00000000-0000-0000-0000-000000000000}"/>
          </ac:grpSpMkLst>
        </pc:grpChg>
        <pc:grpChg chg="mod">
          <ac:chgData name="Andrej Kasnik" userId="07c407f6-f2e1-425b-b71e-e238d810126f" providerId="ADAL" clId="{89A79D64-74F1-4E0D-8636-CEE091F1F549}" dt="2019-05-18T20:04:22.186" v="200" actId="1036"/>
          <ac:grpSpMkLst>
            <pc:docMk/>
            <pc:sldMk cId="2451186943" sldId="1227"/>
            <ac:grpSpMk id="91" creationId="{00000000-0000-0000-0000-000000000000}"/>
          </ac:grpSpMkLst>
        </pc:grpChg>
        <pc:grpChg chg="mod">
          <ac:chgData name="Andrej Kasnik" userId="07c407f6-f2e1-425b-b71e-e238d810126f" providerId="ADAL" clId="{89A79D64-74F1-4E0D-8636-CEE091F1F549}" dt="2019-05-18T20:04:22.186" v="200" actId="1036"/>
          <ac:grpSpMkLst>
            <pc:docMk/>
            <pc:sldMk cId="2451186943" sldId="1227"/>
            <ac:grpSpMk id="94" creationId="{00000000-0000-0000-0000-000000000000}"/>
          </ac:grpSpMkLst>
        </pc:grpChg>
        <pc:grpChg chg="mod">
          <ac:chgData name="Andrej Kasnik" userId="07c407f6-f2e1-425b-b71e-e238d810126f" providerId="ADAL" clId="{89A79D64-74F1-4E0D-8636-CEE091F1F549}" dt="2019-05-18T20:04:22.186" v="200" actId="1036"/>
          <ac:grpSpMkLst>
            <pc:docMk/>
            <pc:sldMk cId="2451186943" sldId="1227"/>
            <ac:grpSpMk id="95" creationId="{00000000-0000-0000-0000-000000000000}"/>
          </ac:grpSpMkLst>
        </pc:grpChg>
        <pc:grpChg chg="mod">
          <ac:chgData name="Andrej Kasnik" userId="07c407f6-f2e1-425b-b71e-e238d810126f" providerId="ADAL" clId="{89A79D64-74F1-4E0D-8636-CEE091F1F549}" dt="2019-05-18T20:04:22.186" v="200" actId="1036"/>
          <ac:grpSpMkLst>
            <pc:docMk/>
            <pc:sldMk cId="2451186943" sldId="1227"/>
            <ac:grpSpMk id="96" creationId="{00000000-0000-0000-0000-000000000000}"/>
          </ac:grpSpMkLst>
        </pc:grpChg>
        <pc:grpChg chg="mod">
          <ac:chgData name="Andrej Kasnik" userId="07c407f6-f2e1-425b-b71e-e238d810126f" providerId="ADAL" clId="{89A79D64-74F1-4E0D-8636-CEE091F1F549}" dt="2019-05-18T20:04:22.186" v="200" actId="1036"/>
          <ac:grpSpMkLst>
            <pc:docMk/>
            <pc:sldMk cId="2451186943" sldId="1227"/>
            <ac:grpSpMk id="102" creationId="{00000000-0000-0000-0000-000000000000}"/>
          </ac:grpSpMkLst>
        </pc:grpChg>
        <pc:grpChg chg="mod">
          <ac:chgData name="Andrej Kasnik" userId="07c407f6-f2e1-425b-b71e-e238d810126f" providerId="ADAL" clId="{89A79D64-74F1-4E0D-8636-CEE091F1F549}" dt="2019-05-18T20:04:22.186" v="200" actId="1036"/>
          <ac:grpSpMkLst>
            <pc:docMk/>
            <pc:sldMk cId="2451186943" sldId="1227"/>
            <ac:grpSpMk id="104" creationId="{00000000-0000-0000-0000-000000000000}"/>
          </ac:grpSpMkLst>
        </pc:grpChg>
        <pc:grpChg chg="mod">
          <ac:chgData name="Andrej Kasnik" userId="07c407f6-f2e1-425b-b71e-e238d810126f" providerId="ADAL" clId="{89A79D64-74F1-4E0D-8636-CEE091F1F549}" dt="2019-05-18T20:04:22.186" v="200" actId="1036"/>
          <ac:grpSpMkLst>
            <pc:docMk/>
            <pc:sldMk cId="2451186943" sldId="1227"/>
            <ac:grpSpMk id="105" creationId="{00000000-0000-0000-0000-000000000000}"/>
          </ac:grpSpMkLst>
        </pc:grpChg>
        <pc:grpChg chg="mod">
          <ac:chgData name="Andrej Kasnik" userId="07c407f6-f2e1-425b-b71e-e238d810126f" providerId="ADAL" clId="{89A79D64-74F1-4E0D-8636-CEE091F1F549}" dt="2019-05-18T20:04:22.186" v="200" actId="1036"/>
          <ac:grpSpMkLst>
            <pc:docMk/>
            <pc:sldMk cId="2451186943" sldId="1227"/>
            <ac:grpSpMk id="106" creationId="{00000000-0000-0000-0000-000000000000}"/>
          </ac:grpSpMkLst>
        </pc:grpChg>
        <pc:grpChg chg="mod">
          <ac:chgData name="Andrej Kasnik" userId="07c407f6-f2e1-425b-b71e-e238d810126f" providerId="ADAL" clId="{89A79D64-74F1-4E0D-8636-CEE091F1F549}" dt="2019-05-18T20:04:22.186" v="200" actId="1036"/>
          <ac:grpSpMkLst>
            <pc:docMk/>
            <pc:sldMk cId="2451186943" sldId="1227"/>
            <ac:grpSpMk id="112" creationId="{00000000-0000-0000-0000-000000000000}"/>
          </ac:grpSpMkLst>
        </pc:grpChg>
        <pc:grpChg chg="mod">
          <ac:chgData name="Andrej Kasnik" userId="07c407f6-f2e1-425b-b71e-e238d810126f" providerId="ADAL" clId="{89A79D64-74F1-4E0D-8636-CEE091F1F549}" dt="2019-05-18T20:04:22.186" v="200" actId="1036"/>
          <ac:grpSpMkLst>
            <pc:docMk/>
            <pc:sldMk cId="2451186943" sldId="1227"/>
            <ac:grpSpMk id="114" creationId="{00000000-0000-0000-0000-000000000000}"/>
          </ac:grpSpMkLst>
        </pc:grpChg>
        <pc:grpChg chg="mod">
          <ac:chgData name="Andrej Kasnik" userId="07c407f6-f2e1-425b-b71e-e238d810126f" providerId="ADAL" clId="{89A79D64-74F1-4E0D-8636-CEE091F1F549}" dt="2019-05-18T20:04:22.186" v="200" actId="1036"/>
          <ac:grpSpMkLst>
            <pc:docMk/>
            <pc:sldMk cId="2451186943" sldId="1227"/>
            <ac:grpSpMk id="115" creationId="{00000000-0000-0000-0000-000000000000}"/>
          </ac:grpSpMkLst>
        </pc:grpChg>
        <pc:grpChg chg="mod">
          <ac:chgData name="Andrej Kasnik" userId="07c407f6-f2e1-425b-b71e-e238d810126f" providerId="ADAL" clId="{89A79D64-74F1-4E0D-8636-CEE091F1F549}" dt="2019-05-18T20:04:22.186" v="200" actId="1036"/>
          <ac:grpSpMkLst>
            <pc:docMk/>
            <pc:sldMk cId="2451186943" sldId="1227"/>
            <ac:grpSpMk id="116" creationId="{00000000-0000-0000-0000-000000000000}"/>
          </ac:grpSpMkLst>
        </pc:grpChg>
        <pc:grpChg chg="mod">
          <ac:chgData name="Andrej Kasnik" userId="07c407f6-f2e1-425b-b71e-e238d810126f" providerId="ADAL" clId="{89A79D64-74F1-4E0D-8636-CEE091F1F549}" dt="2019-05-18T20:04:22.186" v="200" actId="1036"/>
          <ac:grpSpMkLst>
            <pc:docMk/>
            <pc:sldMk cId="2451186943" sldId="1227"/>
            <ac:grpSpMk id="132" creationId="{00000000-0000-0000-0000-000000000000}"/>
          </ac:grpSpMkLst>
        </pc:grpChg>
        <pc:grpChg chg="mod">
          <ac:chgData name="Andrej Kasnik" userId="07c407f6-f2e1-425b-b71e-e238d810126f" providerId="ADAL" clId="{89A79D64-74F1-4E0D-8636-CEE091F1F549}" dt="2019-05-18T20:04:22.186" v="200" actId="1036"/>
          <ac:grpSpMkLst>
            <pc:docMk/>
            <pc:sldMk cId="2451186943" sldId="1227"/>
            <ac:grpSpMk id="134" creationId="{00000000-0000-0000-0000-000000000000}"/>
          </ac:grpSpMkLst>
        </pc:grpChg>
        <pc:grpChg chg="mod">
          <ac:chgData name="Andrej Kasnik" userId="07c407f6-f2e1-425b-b71e-e238d810126f" providerId="ADAL" clId="{89A79D64-74F1-4E0D-8636-CEE091F1F549}" dt="2019-05-18T20:04:22.186" v="200" actId="1036"/>
          <ac:grpSpMkLst>
            <pc:docMk/>
            <pc:sldMk cId="2451186943" sldId="1227"/>
            <ac:grpSpMk id="135" creationId="{00000000-0000-0000-0000-000000000000}"/>
          </ac:grpSpMkLst>
        </pc:grpChg>
        <pc:grpChg chg="mod">
          <ac:chgData name="Andrej Kasnik" userId="07c407f6-f2e1-425b-b71e-e238d810126f" providerId="ADAL" clId="{89A79D64-74F1-4E0D-8636-CEE091F1F549}" dt="2019-05-18T20:04:22.186" v="200" actId="1036"/>
          <ac:grpSpMkLst>
            <pc:docMk/>
            <pc:sldMk cId="2451186943" sldId="1227"/>
            <ac:grpSpMk id="136" creationId="{00000000-0000-0000-0000-000000000000}"/>
          </ac:grpSpMkLst>
        </pc:grpChg>
        <pc:picChg chg="mod">
          <ac:chgData name="Andrej Kasnik" userId="07c407f6-f2e1-425b-b71e-e238d810126f" providerId="ADAL" clId="{89A79D64-74F1-4E0D-8636-CEE091F1F549}" dt="2019-05-18T20:04:22.186" v="200" actId="1036"/>
          <ac:picMkLst>
            <pc:docMk/>
            <pc:sldMk cId="2451186943" sldId="1227"/>
            <ac:picMk id="81" creationId="{00000000-0000-0000-0000-000000000000}"/>
          </ac:picMkLst>
        </pc:picChg>
        <pc:cxnChg chg="mod">
          <ac:chgData name="Andrej Kasnik" userId="07c407f6-f2e1-425b-b71e-e238d810126f" providerId="ADAL" clId="{89A79D64-74F1-4E0D-8636-CEE091F1F549}" dt="2019-05-19T08:13:09.505" v="683" actId="1076"/>
          <ac:cxnSpMkLst>
            <pc:docMk/>
            <pc:sldMk cId="2451186943" sldId="1227"/>
            <ac:cxnSpMk id="11" creationId="{00000000-0000-0000-0000-000000000000}"/>
          </ac:cxnSpMkLst>
        </pc:cxnChg>
      </pc:sldChg>
      <pc:sldChg chg="modSp add del mod modTransition modShow">
        <pc:chgData name="Andrej Kasnik" userId="07c407f6-f2e1-425b-b71e-e238d810126f" providerId="ADAL" clId="{89A79D64-74F1-4E0D-8636-CEE091F1F549}" dt="2019-05-21T07:16:02.214" v="777" actId="2696"/>
        <pc:sldMkLst>
          <pc:docMk/>
          <pc:sldMk cId="2395200282" sldId="1230"/>
        </pc:sldMkLst>
        <pc:spChg chg="mod">
          <ac:chgData name="Andrej Kasnik" userId="07c407f6-f2e1-425b-b71e-e238d810126f" providerId="ADAL" clId="{89A79D64-74F1-4E0D-8636-CEE091F1F549}" dt="2019-05-18T20:36:36.906" v="503" actId="1035"/>
          <ac:spMkLst>
            <pc:docMk/>
            <pc:sldMk cId="2395200282" sldId="1230"/>
            <ac:spMk id="2" creationId="{00000000-0000-0000-0000-000000000000}"/>
          </ac:spMkLst>
        </pc:spChg>
        <pc:spChg chg="mod">
          <ac:chgData name="Andrej Kasnik" userId="07c407f6-f2e1-425b-b71e-e238d810126f" providerId="ADAL" clId="{89A79D64-74F1-4E0D-8636-CEE091F1F549}" dt="2019-05-18T20:36:36.906" v="503" actId="1035"/>
          <ac:spMkLst>
            <pc:docMk/>
            <pc:sldMk cId="2395200282" sldId="1230"/>
            <ac:spMk id="3" creationId="{00000000-0000-0000-0000-000000000000}"/>
          </ac:spMkLst>
        </pc:spChg>
        <pc:spChg chg="mod">
          <ac:chgData name="Andrej Kasnik" userId="07c407f6-f2e1-425b-b71e-e238d810126f" providerId="ADAL" clId="{89A79D64-74F1-4E0D-8636-CEE091F1F549}" dt="2019-05-18T20:36:25.458" v="478" actId="1035"/>
          <ac:spMkLst>
            <pc:docMk/>
            <pc:sldMk cId="2395200282" sldId="1230"/>
            <ac:spMk id="25" creationId="{00000000-0000-0000-0000-000000000000}"/>
          </ac:spMkLst>
        </pc:spChg>
        <pc:spChg chg="mod">
          <ac:chgData name="Andrej Kasnik" userId="07c407f6-f2e1-425b-b71e-e238d810126f" providerId="ADAL" clId="{89A79D64-74F1-4E0D-8636-CEE091F1F549}" dt="2019-05-18T20:36:25.458" v="478" actId="1035"/>
          <ac:spMkLst>
            <pc:docMk/>
            <pc:sldMk cId="2395200282" sldId="1230"/>
            <ac:spMk id="58" creationId="{00000000-0000-0000-0000-000000000000}"/>
          </ac:spMkLst>
        </pc:spChg>
        <pc:grpChg chg="mod">
          <ac:chgData name="Andrej Kasnik" userId="07c407f6-f2e1-425b-b71e-e238d810126f" providerId="ADAL" clId="{89A79D64-74F1-4E0D-8636-CEE091F1F549}" dt="2019-05-18T20:36:25.458" v="478" actId="1035"/>
          <ac:grpSpMkLst>
            <pc:docMk/>
            <pc:sldMk cId="2395200282" sldId="1230"/>
            <ac:grpSpMk id="4" creationId="{00000000-0000-0000-0000-000000000000}"/>
          </ac:grpSpMkLst>
        </pc:grpChg>
        <pc:grpChg chg="mod">
          <ac:chgData name="Andrej Kasnik" userId="07c407f6-f2e1-425b-b71e-e238d810126f" providerId="ADAL" clId="{89A79D64-74F1-4E0D-8636-CEE091F1F549}" dt="2019-05-18T20:36:25.458" v="478" actId="1035"/>
          <ac:grpSpMkLst>
            <pc:docMk/>
            <pc:sldMk cId="2395200282" sldId="1230"/>
            <ac:grpSpMk id="5" creationId="{00000000-0000-0000-0000-000000000000}"/>
          </ac:grpSpMkLst>
        </pc:grpChg>
        <pc:grpChg chg="mod">
          <ac:chgData name="Andrej Kasnik" userId="07c407f6-f2e1-425b-b71e-e238d810126f" providerId="ADAL" clId="{89A79D64-74F1-4E0D-8636-CEE091F1F549}" dt="2019-05-18T20:36:25.458" v="478" actId="1035"/>
          <ac:grpSpMkLst>
            <pc:docMk/>
            <pc:sldMk cId="2395200282" sldId="1230"/>
            <ac:grpSpMk id="8" creationId="{00000000-0000-0000-0000-000000000000}"/>
          </ac:grpSpMkLst>
        </pc:grpChg>
        <pc:grpChg chg="mod">
          <ac:chgData name="Andrej Kasnik" userId="07c407f6-f2e1-425b-b71e-e238d810126f" providerId="ADAL" clId="{89A79D64-74F1-4E0D-8636-CEE091F1F549}" dt="2019-05-18T20:36:25.458" v="478" actId="1035"/>
          <ac:grpSpMkLst>
            <pc:docMk/>
            <pc:sldMk cId="2395200282" sldId="1230"/>
            <ac:grpSpMk id="9" creationId="{00000000-0000-0000-0000-000000000000}"/>
          </ac:grpSpMkLst>
        </pc:grpChg>
        <pc:grpChg chg="mod">
          <ac:chgData name="Andrej Kasnik" userId="07c407f6-f2e1-425b-b71e-e238d810126f" providerId="ADAL" clId="{89A79D64-74F1-4E0D-8636-CEE091F1F549}" dt="2019-05-18T20:36:25.458" v="478" actId="1035"/>
          <ac:grpSpMkLst>
            <pc:docMk/>
            <pc:sldMk cId="2395200282" sldId="1230"/>
            <ac:grpSpMk id="19" creationId="{00000000-0000-0000-0000-000000000000}"/>
          </ac:grpSpMkLst>
        </pc:grpChg>
        <pc:picChg chg="mod">
          <ac:chgData name="Andrej Kasnik" userId="07c407f6-f2e1-425b-b71e-e238d810126f" providerId="ADAL" clId="{89A79D64-74F1-4E0D-8636-CEE091F1F549}" dt="2019-05-18T20:36:25.458" v="478" actId="1035"/>
          <ac:picMkLst>
            <pc:docMk/>
            <pc:sldMk cId="2395200282" sldId="1230"/>
            <ac:picMk id="26" creationId="{00000000-0000-0000-0000-000000000000}"/>
          </ac:picMkLst>
        </pc:picChg>
        <pc:picChg chg="mod">
          <ac:chgData name="Andrej Kasnik" userId="07c407f6-f2e1-425b-b71e-e238d810126f" providerId="ADAL" clId="{89A79D64-74F1-4E0D-8636-CEE091F1F549}" dt="2019-05-18T20:36:25.458" v="478" actId="1035"/>
          <ac:picMkLst>
            <pc:docMk/>
            <pc:sldMk cId="2395200282" sldId="1230"/>
            <ac:picMk id="27" creationId="{00000000-0000-0000-0000-000000000000}"/>
          </ac:picMkLst>
        </pc:picChg>
        <pc:picChg chg="mod">
          <ac:chgData name="Andrej Kasnik" userId="07c407f6-f2e1-425b-b71e-e238d810126f" providerId="ADAL" clId="{89A79D64-74F1-4E0D-8636-CEE091F1F549}" dt="2019-05-18T20:36:25.458" v="478" actId="1035"/>
          <ac:picMkLst>
            <pc:docMk/>
            <pc:sldMk cId="2395200282" sldId="1230"/>
            <ac:picMk id="56" creationId="{00000000-0000-0000-0000-000000000000}"/>
          </ac:picMkLst>
        </pc:picChg>
        <pc:picChg chg="mod">
          <ac:chgData name="Andrej Kasnik" userId="07c407f6-f2e1-425b-b71e-e238d810126f" providerId="ADAL" clId="{89A79D64-74F1-4E0D-8636-CEE091F1F549}" dt="2019-05-18T20:36:25.458" v="478" actId="1035"/>
          <ac:picMkLst>
            <pc:docMk/>
            <pc:sldMk cId="2395200282" sldId="1230"/>
            <ac:picMk id="57" creationId="{00000000-0000-0000-0000-000000000000}"/>
          </ac:picMkLst>
        </pc:picChg>
      </pc:sldChg>
      <pc:sldChg chg="add">
        <pc:chgData name="Andrej Kasnik" userId="07c407f6-f2e1-425b-b71e-e238d810126f" providerId="ADAL" clId="{89A79D64-74F1-4E0D-8636-CEE091F1F549}" dt="2019-05-21T07:14:57.765" v="776"/>
        <pc:sldMkLst>
          <pc:docMk/>
          <pc:sldMk cId="1629338968" sldId="1495"/>
        </pc:sldMkLst>
      </pc:sldChg>
      <pc:sldChg chg="del">
        <pc:chgData name="Andrej Kasnik" userId="07c407f6-f2e1-425b-b71e-e238d810126f" providerId="ADAL" clId="{89A79D64-74F1-4E0D-8636-CEE091F1F549}" dt="2019-05-18T20:20:52.629" v="424" actId="2696"/>
        <pc:sldMkLst>
          <pc:docMk/>
          <pc:sldMk cId="0" sldId="2378"/>
        </pc:sldMkLst>
      </pc:sldChg>
      <pc:sldChg chg="del">
        <pc:chgData name="Andrej Kasnik" userId="07c407f6-f2e1-425b-b71e-e238d810126f" providerId="ADAL" clId="{89A79D64-74F1-4E0D-8636-CEE091F1F549}" dt="2019-05-18T20:20:52.698" v="425" actId="2696"/>
        <pc:sldMkLst>
          <pc:docMk/>
          <pc:sldMk cId="0" sldId="2379"/>
        </pc:sldMkLst>
      </pc:sldChg>
      <pc:sldChg chg="del">
        <pc:chgData name="Andrej Kasnik" userId="07c407f6-f2e1-425b-b71e-e238d810126f" providerId="ADAL" clId="{89A79D64-74F1-4E0D-8636-CEE091F1F549}" dt="2019-05-18T20:20:52.767" v="426" actId="2696"/>
        <pc:sldMkLst>
          <pc:docMk/>
          <pc:sldMk cId="0" sldId="2380"/>
        </pc:sldMkLst>
      </pc:sldChg>
      <pc:sldChg chg="del">
        <pc:chgData name="Andrej Kasnik" userId="07c407f6-f2e1-425b-b71e-e238d810126f" providerId="ADAL" clId="{89A79D64-74F1-4E0D-8636-CEE091F1F549}" dt="2019-05-18T20:20:52.814" v="427" actId="2696"/>
        <pc:sldMkLst>
          <pc:docMk/>
          <pc:sldMk cId="0" sldId="2381"/>
        </pc:sldMkLst>
      </pc:sldChg>
      <pc:sldChg chg="del">
        <pc:chgData name="Andrej Kasnik" userId="07c407f6-f2e1-425b-b71e-e238d810126f" providerId="ADAL" clId="{89A79D64-74F1-4E0D-8636-CEE091F1F549}" dt="2019-05-18T20:20:52.312" v="418" actId="2696"/>
        <pc:sldMkLst>
          <pc:docMk/>
          <pc:sldMk cId="0" sldId="2576"/>
        </pc:sldMkLst>
      </pc:sldChg>
      <pc:sldChg chg="modSp">
        <pc:chgData name="Andrej Kasnik" userId="07c407f6-f2e1-425b-b71e-e238d810126f" providerId="ADAL" clId="{89A79D64-74F1-4E0D-8636-CEE091F1F549}" dt="2019-05-18T20:20:37.593" v="416" actId="20577"/>
        <pc:sldMkLst>
          <pc:docMk/>
          <pc:sldMk cId="0" sldId="2706"/>
        </pc:sldMkLst>
        <pc:spChg chg="mod">
          <ac:chgData name="Andrej Kasnik" userId="07c407f6-f2e1-425b-b71e-e238d810126f" providerId="ADAL" clId="{89A79D64-74F1-4E0D-8636-CEE091F1F549}" dt="2019-05-18T20:20:37.593" v="416" actId="20577"/>
          <ac:spMkLst>
            <pc:docMk/>
            <pc:sldMk cId="0" sldId="2706"/>
            <ac:spMk id="17" creationId="{BBDB15F5-F277-C64F-B225-5BDD42D1D464}"/>
          </ac:spMkLst>
        </pc:spChg>
      </pc:sldChg>
      <pc:sldChg chg="del">
        <pc:chgData name="Andrej Kasnik" userId="07c407f6-f2e1-425b-b71e-e238d810126f" providerId="ADAL" clId="{89A79D64-74F1-4E0D-8636-CEE091F1F549}" dt="2019-05-18T20:20:52.366" v="419" actId="2696"/>
        <pc:sldMkLst>
          <pc:docMk/>
          <pc:sldMk cId="0" sldId="2851"/>
        </pc:sldMkLst>
      </pc:sldChg>
      <pc:sldChg chg="del mod modTransition modShow">
        <pc:chgData name="Andrej Kasnik" userId="07c407f6-f2e1-425b-b71e-e238d810126f" providerId="ADAL" clId="{89A79D64-74F1-4E0D-8636-CEE091F1F549}" dt="2019-05-18T20:20:55.693" v="428" actId="2696"/>
        <pc:sldMkLst>
          <pc:docMk/>
          <pc:sldMk cId="0" sldId="2852"/>
        </pc:sldMkLst>
      </pc:sldChg>
      <pc:sldChg chg="del mod modTransition modShow">
        <pc:chgData name="Andrej Kasnik" userId="07c407f6-f2e1-425b-b71e-e238d810126f" providerId="ADAL" clId="{89A79D64-74F1-4E0D-8636-CEE091F1F549}" dt="2019-05-18T20:20:55.693" v="429" actId="2696"/>
        <pc:sldMkLst>
          <pc:docMk/>
          <pc:sldMk cId="0" sldId="2858"/>
        </pc:sldMkLst>
      </pc:sldChg>
      <pc:sldChg chg="del mod modTransition modShow">
        <pc:chgData name="Andrej Kasnik" userId="07c407f6-f2e1-425b-b71e-e238d810126f" providerId="ADAL" clId="{89A79D64-74F1-4E0D-8636-CEE091F1F549}" dt="2019-05-18T20:20:55.709" v="431" actId="2696"/>
        <pc:sldMkLst>
          <pc:docMk/>
          <pc:sldMk cId="0" sldId="2860"/>
        </pc:sldMkLst>
      </pc:sldChg>
      <pc:sldChg chg="del">
        <pc:chgData name="Andrej Kasnik" userId="07c407f6-f2e1-425b-b71e-e238d810126f" providerId="ADAL" clId="{89A79D64-74F1-4E0D-8636-CEE091F1F549}" dt="2019-05-18T20:20:52.397" v="420" actId="2696"/>
        <pc:sldMkLst>
          <pc:docMk/>
          <pc:sldMk cId="0" sldId="2889"/>
        </pc:sldMkLst>
      </pc:sldChg>
      <pc:sldChg chg="del">
        <pc:chgData name="Andrej Kasnik" userId="07c407f6-f2e1-425b-b71e-e238d810126f" providerId="ADAL" clId="{89A79D64-74F1-4E0D-8636-CEE091F1F549}" dt="2019-05-18T20:20:52.482" v="421" actId="2696"/>
        <pc:sldMkLst>
          <pc:docMk/>
          <pc:sldMk cId="0" sldId="2893"/>
        </pc:sldMkLst>
      </pc:sldChg>
      <pc:sldChg chg="del">
        <pc:chgData name="Andrej Kasnik" userId="07c407f6-f2e1-425b-b71e-e238d810126f" providerId="ADAL" clId="{89A79D64-74F1-4E0D-8636-CEE091F1F549}" dt="2019-05-18T20:20:52.497" v="422" actId="2696"/>
        <pc:sldMkLst>
          <pc:docMk/>
          <pc:sldMk cId="0" sldId="2894"/>
        </pc:sldMkLst>
      </pc:sldChg>
      <pc:sldChg chg="addSp modSp add del modAnim">
        <pc:chgData name="Andrej Kasnik" userId="07c407f6-f2e1-425b-b71e-e238d810126f" providerId="ADAL" clId="{89A79D64-74F1-4E0D-8636-CEE091F1F549}" dt="2019-05-21T07:13:32.200" v="775"/>
        <pc:sldMkLst>
          <pc:docMk/>
          <pc:sldMk cId="0" sldId="2895"/>
        </pc:sldMkLst>
        <pc:spChg chg="add mod ord">
          <ac:chgData name="Andrej Kasnik" userId="07c407f6-f2e1-425b-b71e-e238d810126f" providerId="ADAL" clId="{89A79D64-74F1-4E0D-8636-CEE091F1F549}" dt="2019-05-19T08:00:38.227" v="554" actId="167"/>
          <ac:spMkLst>
            <pc:docMk/>
            <pc:sldMk cId="0" sldId="2895"/>
            <ac:spMk id="2" creationId="{AB83165E-6CE3-49C1-9144-EAB5008BA3ED}"/>
          </ac:spMkLst>
        </pc:spChg>
        <pc:spChg chg="add">
          <ac:chgData name="Andrej Kasnik" userId="07c407f6-f2e1-425b-b71e-e238d810126f" providerId="ADAL" clId="{89A79D64-74F1-4E0D-8636-CEE091F1F549}" dt="2019-05-21T07:13:27.792" v="774"/>
          <ac:spMkLst>
            <pc:docMk/>
            <pc:sldMk cId="0" sldId="2895"/>
            <ac:spMk id="3" creationId="{15E05F31-1130-4D0E-A41D-9CCD8ED927B1}"/>
          </ac:spMkLst>
        </pc:spChg>
        <pc:spChg chg="add">
          <ac:chgData name="Andrej Kasnik" userId="07c407f6-f2e1-425b-b71e-e238d810126f" providerId="ADAL" clId="{89A79D64-74F1-4E0D-8636-CEE091F1F549}" dt="2019-05-21T07:13:32.200" v="775"/>
          <ac:spMkLst>
            <pc:docMk/>
            <pc:sldMk cId="0" sldId="2895"/>
            <ac:spMk id="4" creationId="{7B708804-0955-411D-AAB3-D34E00020FE7}"/>
          </ac:spMkLst>
        </pc:spChg>
      </pc:sldChg>
      <pc:sldChg chg="del">
        <pc:chgData name="Andrej Kasnik" userId="07c407f6-f2e1-425b-b71e-e238d810126f" providerId="ADAL" clId="{89A79D64-74F1-4E0D-8636-CEE091F1F549}" dt="2019-05-18T20:20:52.265" v="417" actId="2696"/>
        <pc:sldMkLst>
          <pc:docMk/>
          <pc:sldMk cId="0" sldId="2900"/>
        </pc:sldMkLst>
      </pc:sldChg>
      <pc:sldChg chg="addSp delSp modSp">
        <pc:chgData name="Andrej Kasnik" userId="07c407f6-f2e1-425b-b71e-e238d810126f" providerId="ADAL" clId="{89A79D64-74F1-4E0D-8636-CEE091F1F549}" dt="2019-05-18T19:57:11.706" v="122" actId="20577"/>
        <pc:sldMkLst>
          <pc:docMk/>
          <pc:sldMk cId="2474238370" sldId="2901"/>
        </pc:sldMkLst>
        <pc:spChg chg="add mod">
          <ac:chgData name="Andrej Kasnik" userId="07c407f6-f2e1-425b-b71e-e238d810126f" providerId="ADAL" clId="{89A79D64-74F1-4E0D-8636-CEE091F1F549}" dt="2019-05-18T19:57:11.706" v="122" actId="20577"/>
          <ac:spMkLst>
            <pc:docMk/>
            <pc:sldMk cId="2474238370" sldId="2901"/>
            <ac:spMk id="2" creationId="{98CE586E-E55F-4C76-B3D7-8C1E6310CE4B}"/>
          </ac:spMkLst>
        </pc:spChg>
        <pc:graphicFrameChg chg="add del">
          <ac:chgData name="Andrej Kasnik" userId="07c407f6-f2e1-425b-b71e-e238d810126f" providerId="ADAL" clId="{89A79D64-74F1-4E0D-8636-CEE091F1F549}" dt="2019-05-18T19:55:18.087" v="16" actId="478"/>
          <ac:graphicFrameMkLst>
            <pc:docMk/>
            <pc:sldMk cId="2474238370" sldId="2901"/>
            <ac:graphicFrameMk id="3" creationId="{78DD7848-DB54-4A18-BFE7-1C9B0045387F}"/>
          </ac:graphicFrameMkLst>
        </pc:graphicFrameChg>
        <pc:graphicFrameChg chg="add del">
          <ac:chgData name="Andrej Kasnik" userId="07c407f6-f2e1-425b-b71e-e238d810126f" providerId="ADAL" clId="{89A79D64-74F1-4E0D-8636-CEE091F1F549}" dt="2019-05-18T19:55:05.776" v="14" actId="478"/>
          <ac:graphicFrameMkLst>
            <pc:docMk/>
            <pc:sldMk cId="2474238370" sldId="2901"/>
            <ac:graphicFrameMk id="4" creationId="{52F6D5B3-0544-4E0A-8A42-D9197E082381}"/>
          </ac:graphicFrameMkLst>
        </pc:graphicFrameChg>
      </pc:sldChg>
      <pc:sldChg chg="modSp add ord">
        <pc:chgData name="Andrej Kasnik" userId="07c407f6-f2e1-425b-b71e-e238d810126f" providerId="ADAL" clId="{89A79D64-74F1-4E0D-8636-CEE091F1F549}" dt="2019-05-19T08:26:17.491" v="768" actId="207"/>
        <pc:sldMkLst>
          <pc:docMk/>
          <pc:sldMk cId="1194954886" sldId="3752"/>
        </pc:sldMkLst>
        <pc:spChg chg="mod">
          <ac:chgData name="Andrej Kasnik" userId="07c407f6-f2e1-425b-b71e-e238d810126f" providerId="ADAL" clId="{89A79D64-74F1-4E0D-8636-CEE091F1F549}" dt="2019-05-18T20:02:49.524" v="127" actId="108"/>
          <ac:spMkLst>
            <pc:docMk/>
            <pc:sldMk cId="1194954886" sldId="3752"/>
            <ac:spMk id="4" creationId="{54167758-A408-481B-A88D-85B8E25EA98D}"/>
          </ac:spMkLst>
        </pc:spChg>
        <pc:spChg chg="mod">
          <ac:chgData name="Andrej Kasnik" userId="07c407f6-f2e1-425b-b71e-e238d810126f" providerId="ADAL" clId="{89A79D64-74F1-4E0D-8636-CEE091F1F549}" dt="2019-05-19T08:26:04.947" v="767" actId="208"/>
          <ac:spMkLst>
            <pc:docMk/>
            <pc:sldMk cId="1194954886" sldId="3752"/>
            <ac:spMk id="9" creationId="{B94CFB13-1B54-4D6E-BDA7-DE5E9192F6C4}"/>
          </ac:spMkLst>
        </pc:spChg>
        <pc:spChg chg="mod">
          <ac:chgData name="Andrej Kasnik" userId="07c407f6-f2e1-425b-b71e-e238d810126f" providerId="ADAL" clId="{89A79D64-74F1-4E0D-8636-CEE091F1F549}" dt="2019-05-19T08:26:00.423" v="766" actId="208"/>
          <ac:spMkLst>
            <pc:docMk/>
            <pc:sldMk cId="1194954886" sldId="3752"/>
            <ac:spMk id="41" creationId="{F89800C7-9FCE-47CE-AF37-B45ADAA16B0C}"/>
          </ac:spMkLst>
        </pc:spChg>
        <pc:spChg chg="mod">
          <ac:chgData name="Andrej Kasnik" userId="07c407f6-f2e1-425b-b71e-e238d810126f" providerId="ADAL" clId="{89A79D64-74F1-4E0D-8636-CEE091F1F549}" dt="2019-05-19T08:26:17.491" v="768" actId="207"/>
          <ac:spMkLst>
            <pc:docMk/>
            <pc:sldMk cId="1194954886" sldId="3752"/>
            <ac:spMk id="53" creationId="{E79C9EE0-ECBB-4952-BC34-6B9D278BD61E}"/>
          </ac:spMkLst>
        </pc:spChg>
        <pc:graphicFrameChg chg="mod">
          <ac:chgData name="Andrej Kasnik" userId="07c407f6-f2e1-425b-b71e-e238d810126f" providerId="ADAL" clId="{89A79D64-74F1-4E0D-8636-CEE091F1F549}" dt="2019-05-19T08:25:40.469" v="764" actId="12100"/>
          <ac:graphicFrameMkLst>
            <pc:docMk/>
            <pc:sldMk cId="1194954886" sldId="3752"/>
            <ac:graphicFrameMk id="35" creationId="{06531344-9FE2-4F21-89CA-017F30753F7F}"/>
          </ac:graphicFrameMkLst>
        </pc:graphicFrameChg>
      </pc:sldChg>
      <pc:sldChg chg="addSp delSp modSp add ord modTransition">
        <pc:chgData name="Andrej Kasnik" userId="07c407f6-f2e1-425b-b71e-e238d810126f" providerId="ADAL" clId="{89A79D64-74F1-4E0D-8636-CEE091F1F549}" dt="2019-05-21T12:00:46.738" v="966" actId="6549"/>
        <pc:sldMkLst>
          <pc:docMk/>
          <pc:sldMk cId="3021541387" sldId="3753"/>
        </pc:sldMkLst>
        <pc:spChg chg="del mod">
          <ac:chgData name="Andrej Kasnik" userId="07c407f6-f2e1-425b-b71e-e238d810126f" providerId="ADAL" clId="{89A79D64-74F1-4E0D-8636-CEE091F1F549}" dt="2019-05-18T20:08:06.296" v="205"/>
          <ac:spMkLst>
            <pc:docMk/>
            <pc:sldMk cId="3021541387" sldId="3753"/>
            <ac:spMk id="2" creationId="{3EA8C890-1302-40A4-9820-D24B1EFA3232}"/>
          </ac:spMkLst>
        </pc:spChg>
        <pc:spChg chg="add mod">
          <ac:chgData name="Andrej Kasnik" userId="07c407f6-f2e1-425b-b71e-e238d810126f" providerId="ADAL" clId="{89A79D64-74F1-4E0D-8636-CEE091F1F549}" dt="2019-05-21T12:00:46.738" v="966" actId="6549"/>
          <ac:spMkLst>
            <pc:docMk/>
            <pc:sldMk cId="3021541387" sldId="3753"/>
            <ac:spMk id="2" creationId="{7E6D1C40-198D-4AF2-A190-B6DD71C6AD0F}"/>
          </ac:spMkLst>
        </pc:spChg>
        <pc:spChg chg="add del mod">
          <ac:chgData name="Andrej Kasnik" userId="07c407f6-f2e1-425b-b71e-e238d810126f" providerId="ADAL" clId="{89A79D64-74F1-4E0D-8636-CEE091F1F549}" dt="2019-05-18T20:08:20.837" v="206"/>
          <ac:spMkLst>
            <pc:docMk/>
            <pc:sldMk cId="3021541387" sldId="3753"/>
            <ac:spMk id="3" creationId="{B0042C86-A3D6-4FB1-8C95-9D386BE9C903}"/>
          </ac:spMkLst>
        </pc:spChg>
        <pc:spChg chg="add del mod">
          <ac:chgData name="Andrej Kasnik" userId="07c407f6-f2e1-425b-b71e-e238d810126f" providerId="ADAL" clId="{89A79D64-74F1-4E0D-8636-CEE091F1F549}" dt="2019-05-18T20:08:20.837" v="206"/>
          <ac:spMkLst>
            <pc:docMk/>
            <pc:sldMk cId="3021541387" sldId="3753"/>
            <ac:spMk id="4" creationId="{50E77D72-482A-4BFC-B0E2-50D72A9A82FA}"/>
          </ac:spMkLst>
        </pc:spChg>
        <pc:spChg chg="add del mod">
          <ac:chgData name="Andrej Kasnik" userId="07c407f6-f2e1-425b-b71e-e238d810126f" providerId="ADAL" clId="{89A79D64-74F1-4E0D-8636-CEE091F1F549}" dt="2019-05-18T20:08:20.837" v="206"/>
          <ac:spMkLst>
            <pc:docMk/>
            <pc:sldMk cId="3021541387" sldId="3753"/>
            <ac:spMk id="5" creationId="{BBC2B863-1489-47B4-A1CF-AB137ED89EA0}"/>
          </ac:spMkLst>
        </pc:spChg>
        <pc:spChg chg="add del mod">
          <ac:chgData name="Andrej Kasnik" userId="07c407f6-f2e1-425b-b71e-e238d810126f" providerId="ADAL" clId="{89A79D64-74F1-4E0D-8636-CEE091F1F549}" dt="2019-05-18T20:10:35.797" v="216" actId="478"/>
          <ac:spMkLst>
            <pc:docMk/>
            <pc:sldMk cId="3021541387" sldId="3753"/>
            <ac:spMk id="6" creationId="{C696C8BA-FCAC-4A0C-8194-11A2DD0C907E}"/>
          </ac:spMkLst>
        </pc:spChg>
        <pc:spChg chg="add del mod">
          <ac:chgData name="Andrej Kasnik" userId="07c407f6-f2e1-425b-b71e-e238d810126f" providerId="ADAL" clId="{89A79D64-74F1-4E0D-8636-CEE091F1F549}" dt="2019-05-18T20:10:38.329" v="217" actId="478"/>
          <ac:spMkLst>
            <pc:docMk/>
            <pc:sldMk cId="3021541387" sldId="3753"/>
            <ac:spMk id="7" creationId="{096C3284-8956-48EF-A0F7-EA274D324951}"/>
          </ac:spMkLst>
        </pc:spChg>
        <pc:spChg chg="add del mod">
          <ac:chgData name="Andrej Kasnik" userId="07c407f6-f2e1-425b-b71e-e238d810126f" providerId="ADAL" clId="{89A79D64-74F1-4E0D-8636-CEE091F1F549}" dt="2019-05-18T20:10:39.980" v="218" actId="478"/>
          <ac:spMkLst>
            <pc:docMk/>
            <pc:sldMk cId="3021541387" sldId="3753"/>
            <ac:spMk id="8" creationId="{464DD9A2-19B6-40CE-94B4-110EF62F2D4A}"/>
          </ac:spMkLst>
        </pc:spChg>
        <pc:spChg chg="add mod">
          <ac:chgData name="Andrej Kasnik" userId="07c407f6-f2e1-425b-b71e-e238d810126f" providerId="ADAL" clId="{89A79D64-74F1-4E0D-8636-CEE091F1F549}" dt="2019-05-21T07:41:13.214" v="811" actId="1076"/>
          <ac:spMkLst>
            <pc:docMk/>
            <pc:sldMk cId="3021541387" sldId="3753"/>
            <ac:spMk id="9" creationId="{E865F873-E989-4E81-8572-1EBD2E7CA439}"/>
          </ac:spMkLst>
        </pc:spChg>
        <pc:spChg chg="add mod">
          <ac:chgData name="Andrej Kasnik" userId="07c407f6-f2e1-425b-b71e-e238d810126f" providerId="ADAL" clId="{89A79D64-74F1-4E0D-8636-CEE091F1F549}" dt="2019-05-21T07:49:30.435" v="850" actId="1076"/>
          <ac:spMkLst>
            <pc:docMk/>
            <pc:sldMk cId="3021541387" sldId="3753"/>
            <ac:spMk id="10" creationId="{963640F7-34F9-4C4E-A7C9-A34E7B579B3F}"/>
          </ac:spMkLst>
        </pc:spChg>
        <pc:spChg chg="add mod">
          <ac:chgData name="Andrej Kasnik" userId="07c407f6-f2e1-425b-b71e-e238d810126f" providerId="ADAL" clId="{89A79D64-74F1-4E0D-8636-CEE091F1F549}" dt="2019-05-21T08:28:53.228" v="948" actId="1076"/>
          <ac:spMkLst>
            <pc:docMk/>
            <pc:sldMk cId="3021541387" sldId="3753"/>
            <ac:spMk id="11" creationId="{3C3A1034-9021-49C3-AAC7-2D9A2AE058A4}"/>
          </ac:spMkLst>
        </pc:spChg>
        <pc:spChg chg="add mod">
          <ac:chgData name="Andrej Kasnik" userId="07c407f6-f2e1-425b-b71e-e238d810126f" providerId="ADAL" clId="{89A79D64-74F1-4E0D-8636-CEE091F1F549}" dt="2019-05-18T20:16:32.426" v="360" actId="1076"/>
          <ac:spMkLst>
            <pc:docMk/>
            <pc:sldMk cId="3021541387" sldId="3753"/>
            <ac:spMk id="12" creationId="{0A128BCF-E7FD-495D-9182-39E00006321B}"/>
          </ac:spMkLst>
        </pc:spChg>
      </pc:sldChg>
      <pc:sldChg chg="addSp modSp add">
        <pc:chgData name="Andrej Kasnik" userId="07c407f6-f2e1-425b-b71e-e238d810126f" providerId="ADAL" clId="{89A79D64-74F1-4E0D-8636-CEE091F1F549}" dt="2019-05-21T07:13:18.189" v="773"/>
        <pc:sldMkLst>
          <pc:docMk/>
          <pc:sldMk cId="2955476851" sldId="3767"/>
        </pc:sldMkLst>
        <pc:spChg chg="add">
          <ac:chgData name="Andrej Kasnik" userId="07c407f6-f2e1-425b-b71e-e238d810126f" providerId="ADAL" clId="{89A79D64-74F1-4E0D-8636-CEE091F1F549}" dt="2019-05-21T07:13:18.189" v="773"/>
          <ac:spMkLst>
            <pc:docMk/>
            <pc:sldMk cId="2955476851" sldId="3767"/>
            <ac:spMk id="2" creationId="{896F2971-5CAB-4E9A-8B58-0959DEAE0BE1}"/>
          </ac:spMkLst>
        </pc:spChg>
        <pc:spChg chg="mod">
          <ac:chgData name="Andrej Kasnik" userId="07c407f6-f2e1-425b-b71e-e238d810126f" providerId="ADAL" clId="{89A79D64-74F1-4E0D-8636-CEE091F1F549}" dt="2019-05-19T08:10:51.953" v="675" actId="108"/>
          <ac:spMkLst>
            <pc:docMk/>
            <pc:sldMk cId="2955476851" sldId="3767"/>
            <ac:spMk id="4" creationId="{528D9A12-71BC-4CBB-A872-E706804636BF}"/>
          </ac:spMkLst>
        </pc:spChg>
        <pc:spChg chg="mod">
          <ac:chgData name="Andrej Kasnik" userId="07c407f6-f2e1-425b-b71e-e238d810126f" providerId="ADAL" clId="{89A79D64-74F1-4E0D-8636-CEE091F1F549}" dt="2019-05-19T07:59:15.975" v="546" actId="207"/>
          <ac:spMkLst>
            <pc:docMk/>
            <pc:sldMk cId="2955476851" sldId="3767"/>
            <ac:spMk id="37" creationId="{90933A4D-4859-4CF1-9E2F-B6522C3D957A}"/>
          </ac:spMkLst>
        </pc:spChg>
        <pc:spChg chg="mod">
          <ac:chgData name="Andrej Kasnik" userId="07c407f6-f2e1-425b-b71e-e238d810126f" providerId="ADAL" clId="{89A79D64-74F1-4E0D-8636-CEE091F1F549}" dt="2019-05-19T07:59:31.795" v="551" actId="113"/>
          <ac:spMkLst>
            <pc:docMk/>
            <pc:sldMk cId="2955476851" sldId="3767"/>
            <ac:spMk id="40" creationId="{DD5BFA80-E8ED-4D15-9EC6-1C69B990053C}"/>
          </ac:spMkLst>
        </pc:spChg>
        <pc:spChg chg="mod">
          <ac:chgData name="Andrej Kasnik" userId="07c407f6-f2e1-425b-b71e-e238d810126f" providerId="ADAL" clId="{89A79D64-74F1-4E0D-8636-CEE091F1F549}" dt="2019-05-19T07:59:20.080" v="547" actId="207"/>
          <ac:spMkLst>
            <pc:docMk/>
            <pc:sldMk cId="2955476851" sldId="3767"/>
            <ac:spMk id="43" creationId="{2F8088B3-00CA-4565-A4F2-49A69D180CE0}"/>
          </ac:spMkLst>
        </pc:spChg>
        <pc:spChg chg="mod">
          <ac:chgData name="Andrej Kasnik" userId="07c407f6-f2e1-425b-b71e-e238d810126f" providerId="ADAL" clId="{89A79D64-74F1-4E0D-8636-CEE091F1F549}" dt="2019-05-19T07:59:39.939" v="552" actId="3062"/>
          <ac:spMkLst>
            <pc:docMk/>
            <pc:sldMk cId="2955476851" sldId="3767"/>
            <ac:spMk id="54" creationId="{8D16BFF0-BA65-412B-94C9-D67AA44A0D80}"/>
          </ac:spMkLst>
        </pc:spChg>
        <pc:grpChg chg="mod">
          <ac:chgData name="Andrej Kasnik" userId="07c407f6-f2e1-425b-b71e-e238d810126f" providerId="ADAL" clId="{89A79D64-74F1-4E0D-8636-CEE091F1F549}" dt="2019-05-19T07:58:55.460" v="542" actId="208"/>
          <ac:grpSpMkLst>
            <pc:docMk/>
            <pc:sldMk cId="2955476851" sldId="3767"/>
            <ac:grpSpMk id="55" creationId="{2D227A8E-BD89-428C-9CD4-5D72D5B56E2A}"/>
          </ac:grpSpMkLst>
        </pc:grpChg>
      </pc:sldChg>
      <pc:sldChg chg="modSp add ord">
        <pc:chgData name="Andrej Kasnik" userId="07c407f6-f2e1-425b-b71e-e238d810126f" providerId="ADAL" clId="{89A79D64-74F1-4E0D-8636-CEE091F1F549}" dt="2019-05-20T19:19:31.644" v="772" actId="1035"/>
        <pc:sldMkLst>
          <pc:docMk/>
          <pc:sldMk cId="1541976925" sldId="3768"/>
        </pc:sldMkLst>
        <pc:spChg chg="mod">
          <ac:chgData name="Andrej Kasnik" userId="07c407f6-f2e1-425b-b71e-e238d810126f" providerId="ADAL" clId="{89A79D64-74F1-4E0D-8636-CEE091F1F549}" dt="2019-05-18T20:33:55.938" v="434" actId="108"/>
          <ac:spMkLst>
            <pc:docMk/>
            <pc:sldMk cId="1541976925" sldId="3768"/>
            <ac:spMk id="2" creationId="{DEAD2FCF-FE12-4CBD-A986-227DE4924683}"/>
          </ac:spMkLst>
        </pc:spChg>
        <pc:spChg chg="mod">
          <ac:chgData name="Andrej Kasnik" userId="07c407f6-f2e1-425b-b71e-e238d810126f" providerId="ADAL" clId="{89A79D64-74F1-4E0D-8636-CEE091F1F549}" dt="2019-05-18T20:38:22.991" v="530" actId="1036"/>
          <ac:spMkLst>
            <pc:docMk/>
            <pc:sldMk cId="1541976925" sldId="3768"/>
            <ac:spMk id="65" creationId="{83078CAD-54FF-4BA4-B420-D7462A547AE3}"/>
          </ac:spMkLst>
        </pc:spChg>
        <pc:spChg chg="mod">
          <ac:chgData name="Andrej Kasnik" userId="07c407f6-f2e1-425b-b71e-e238d810126f" providerId="ADAL" clId="{89A79D64-74F1-4E0D-8636-CEE091F1F549}" dt="2019-05-18T20:38:22.991" v="530" actId="1036"/>
          <ac:spMkLst>
            <pc:docMk/>
            <pc:sldMk cId="1541976925" sldId="3768"/>
            <ac:spMk id="69" creationId="{6B0DE0EC-8836-4F7E-B771-D5C1E9AE4A9E}"/>
          </ac:spMkLst>
        </pc:spChg>
        <pc:spChg chg="mod">
          <ac:chgData name="Andrej Kasnik" userId="07c407f6-f2e1-425b-b71e-e238d810126f" providerId="ADAL" clId="{89A79D64-74F1-4E0D-8636-CEE091F1F549}" dt="2019-05-18T20:38:22.991" v="530" actId="1036"/>
          <ac:spMkLst>
            <pc:docMk/>
            <pc:sldMk cId="1541976925" sldId="3768"/>
            <ac:spMk id="72" creationId="{D65B2B71-05FB-446C-9B86-D0EA89422BDE}"/>
          </ac:spMkLst>
        </pc:spChg>
        <pc:spChg chg="mod">
          <ac:chgData name="Andrej Kasnik" userId="07c407f6-f2e1-425b-b71e-e238d810126f" providerId="ADAL" clId="{89A79D64-74F1-4E0D-8636-CEE091F1F549}" dt="2019-05-18T20:38:22.991" v="530" actId="1036"/>
          <ac:spMkLst>
            <pc:docMk/>
            <pc:sldMk cId="1541976925" sldId="3768"/>
            <ac:spMk id="73" creationId="{57CF890A-2062-40C2-9FF3-0403599BE569}"/>
          </ac:spMkLst>
        </pc:spChg>
        <pc:spChg chg="mod">
          <ac:chgData name="Andrej Kasnik" userId="07c407f6-f2e1-425b-b71e-e238d810126f" providerId="ADAL" clId="{89A79D64-74F1-4E0D-8636-CEE091F1F549}" dt="2019-05-18T20:38:22.991" v="530" actId="1036"/>
          <ac:spMkLst>
            <pc:docMk/>
            <pc:sldMk cId="1541976925" sldId="3768"/>
            <ac:spMk id="74" creationId="{F7641EFB-39FB-4529-BFA5-DE080DF9793E}"/>
          </ac:spMkLst>
        </pc:spChg>
        <pc:spChg chg="mod">
          <ac:chgData name="Andrej Kasnik" userId="07c407f6-f2e1-425b-b71e-e238d810126f" providerId="ADAL" clId="{89A79D64-74F1-4E0D-8636-CEE091F1F549}" dt="2019-05-18T20:38:22.991" v="530" actId="1036"/>
          <ac:spMkLst>
            <pc:docMk/>
            <pc:sldMk cId="1541976925" sldId="3768"/>
            <ac:spMk id="143" creationId="{3E991838-0292-475E-BE6E-7DC25E750F50}"/>
          </ac:spMkLst>
        </pc:spChg>
        <pc:spChg chg="mod">
          <ac:chgData name="Andrej Kasnik" userId="07c407f6-f2e1-425b-b71e-e238d810126f" providerId="ADAL" clId="{89A79D64-74F1-4E0D-8636-CEE091F1F549}" dt="2019-05-18T20:38:22.991" v="530" actId="1036"/>
          <ac:spMkLst>
            <pc:docMk/>
            <pc:sldMk cId="1541976925" sldId="3768"/>
            <ac:spMk id="144" creationId="{2D1D68FC-A62F-4778-A883-AAE7751C4302}"/>
          </ac:spMkLst>
        </pc:spChg>
        <pc:spChg chg="mod">
          <ac:chgData name="Andrej Kasnik" userId="07c407f6-f2e1-425b-b71e-e238d810126f" providerId="ADAL" clId="{89A79D64-74F1-4E0D-8636-CEE091F1F549}" dt="2019-05-18T20:38:22.991" v="530" actId="1036"/>
          <ac:spMkLst>
            <pc:docMk/>
            <pc:sldMk cId="1541976925" sldId="3768"/>
            <ac:spMk id="145" creationId="{B70D6ABA-4203-4617-9F8A-09CE1249F5F3}"/>
          </ac:spMkLst>
        </pc:spChg>
        <pc:spChg chg="mod">
          <ac:chgData name="Andrej Kasnik" userId="07c407f6-f2e1-425b-b71e-e238d810126f" providerId="ADAL" clId="{89A79D64-74F1-4E0D-8636-CEE091F1F549}" dt="2019-05-18T20:38:22.991" v="530" actId="1036"/>
          <ac:spMkLst>
            <pc:docMk/>
            <pc:sldMk cId="1541976925" sldId="3768"/>
            <ac:spMk id="146" creationId="{D5C899AB-6676-4076-85CF-AF2C1A150D14}"/>
          </ac:spMkLst>
        </pc:spChg>
        <pc:spChg chg="mod">
          <ac:chgData name="Andrej Kasnik" userId="07c407f6-f2e1-425b-b71e-e238d810126f" providerId="ADAL" clId="{89A79D64-74F1-4E0D-8636-CEE091F1F549}" dt="2019-05-18T20:38:22.991" v="530" actId="1036"/>
          <ac:spMkLst>
            <pc:docMk/>
            <pc:sldMk cId="1541976925" sldId="3768"/>
            <ac:spMk id="147" creationId="{2A1F2E97-4F18-47D0-93E8-ED3AB15C7B63}"/>
          </ac:spMkLst>
        </pc:spChg>
        <pc:spChg chg="mod">
          <ac:chgData name="Andrej Kasnik" userId="07c407f6-f2e1-425b-b71e-e238d810126f" providerId="ADAL" clId="{89A79D64-74F1-4E0D-8636-CEE091F1F549}" dt="2019-05-18T20:38:22.991" v="530" actId="1036"/>
          <ac:spMkLst>
            <pc:docMk/>
            <pc:sldMk cId="1541976925" sldId="3768"/>
            <ac:spMk id="153" creationId="{ABC5C16C-679E-4BB5-A971-AA28B4D3DF54}"/>
          </ac:spMkLst>
        </pc:spChg>
        <pc:grpChg chg="mod">
          <ac:chgData name="Andrej Kasnik" userId="07c407f6-f2e1-425b-b71e-e238d810126f" providerId="ADAL" clId="{89A79D64-74F1-4E0D-8636-CEE091F1F549}" dt="2019-05-18T20:38:22.991" v="530" actId="1036"/>
          <ac:grpSpMkLst>
            <pc:docMk/>
            <pc:sldMk cId="1541976925" sldId="3768"/>
            <ac:grpSpMk id="3" creationId="{B49E6438-4DC0-4B76-82A5-136DE3D1315D}"/>
          </ac:grpSpMkLst>
        </pc:grpChg>
        <pc:grpChg chg="mod">
          <ac:chgData name="Andrej Kasnik" userId="07c407f6-f2e1-425b-b71e-e238d810126f" providerId="ADAL" clId="{89A79D64-74F1-4E0D-8636-CEE091F1F549}" dt="2019-05-18T20:38:22.991" v="530" actId="1036"/>
          <ac:grpSpMkLst>
            <pc:docMk/>
            <pc:sldMk cId="1541976925" sldId="3768"/>
            <ac:grpSpMk id="6" creationId="{38131CD5-D25C-4DB1-A2D1-7813BB599E87}"/>
          </ac:grpSpMkLst>
        </pc:grpChg>
        <pc:grpChg chg="mod">
          <ac:chgData name="Andrej Kasnik" userId="07c407f6-f2e1-425b-b71e-e238d810126f" providerId="ADAL" clId="{89A79D64-74F1-4E0D-8636-CEE091F1F549}" dt="2019-05-18T20:38:22.991" v="530" actId="1036"/>
          <ac:grpSpMkLst>
            <pc:docMk/>
            <pc:sldMk cId="1541976925" sldId="3768"/>
            <ac:grpSpMk id="8" creationId="{71F4526A-079E-4646-A904-BDAB0514B349}"/>
          </ac:grpSpMkLst>
        </pc:grpChg>
        <pc:grpChg chg="mod">
          <ac:chgData name="Andrej Kasnik" userId="07c407f6-f2e1-425b-b71e-e238d810126f" providerId="ADAL" clId="{89A79D64-74F1-4E0D-8636-CEE091F1F549}" dt="2019-05-18T20:38:22.991" v="530" actId="1036"/>
          <ac:grpSpMkLst>
            <pc:docMk/>
            <pc:sldMk cId="1541976925" sldId="3768"/>
            <ac:grpSpMk id="9" creationId="{DA963DAD-2BC4-4E71-AF46-57A36E2ECE1D}"/>
          </ac:grpSpMkLst>
        </pc:grpChg>
        <pc:grpChg chg="mod">
          <ac:chgData name="Andrej Kasnik" userId="07c407f6-f2e1-425b-b71e-e238d810126f" providerId="ADAL" clId="{89A79D64-74F1-4E0D-8636-CEE091F1F549}" dt="2019-05-18T20:38:22.991" v="530" actId="1036"/>
          <ac:grpSpMkLst>
            <pc:docMk/>
            <pc:sldMk cId="1541976925" sldId="3768"/>
            <ac:grpSpMk id="10" creationId="{BC3E929E-6D3B-4BC1-95B2-816AB529D3D8}"/>
          </ac:grpSpMkLst>
        </pc:grpChg>
        <pc:grpChg chg="mod">
          <ac:chgData name="Andrej Kasnik" userId="07c407f6-f2e1-425b-b71e-e238d810126f" providerId="ADAL" clId="{89A79D64-74F1-4E0D-8636-CEE091F1F549}" dt="2019-05-18T20:38:22.991" v="530" actId="1036"/>
          <ac:grpSpMkLst>
            <pc:docMk/>
            <pc:sldMk cId="1541976925" sldId="3768"/>
            <ac:grpSpMk id="16" creationId="{74F90CFF-8C0F-41E1-97FD-AEBA8B190701}"/>
          </ac:grpSpMkLst>
        </pc:grpChg>
        <pc:grpChg chg="mod">
          <ac:chgData name="Andrej Kasnik" userId="07c407f6-f2e1-425b-b71e-e238d810126f" providerId="ADAL" clId="{89A79D64-74F1-4E0D-8636-CEE091F1F549}" dt="2019-05-18T20:38:22.991" v="530" actId="1036"/>
          <ac:grpSpMkLst>
            <pc:docMk/>
            <pc:sldMk cId="1541976925" sldId="3768"/>
            <ac:grpSpMk id="17" creationId="{4654A472-0E47-4915-9A8E-9CC01FD80666}"/>
          </ac:grpSpMkLst>
        </pc:grpChg>
        <pc:grpChg chg="mod">
          <ac:chgData name="Andrej Kasnik" userId="07c407f6-f2e1-425b-b71e-e238d810126f" providerId="ADAL" clId="{89A79D64-74F1-4E0D-8636-CEE091F1F549}" dt="2019-05-18T20:38:22.991" v="530" actId="1036"/>
          <ac:grpSpMkLst>
            <pc:docMk/>
            <pc:sldMk cId="1541976925" sldId="3768"/>
            <ac:grpSpMk id="19" creationId="{53E081FA-0217-42BB-83D5-1801E6893A43}"/>
          </ac:grpSpMkLst>
        </pc:grpChg>
        <pc:grpChg chg="mod">
          <ac:chgData name="Andrej Kasnik" userId="07c407f6-f2e1-425b-b71e-e238d810126f" providerId="ADAL" clId="{89A79D64-74F1-4E0D-8636-CEE091F1F549}" dt="2019-05-18T20:38:22.991" v="530" actId="1036"/>
          <ac:grpSpMkLst>
            <pc:docMk/>
            <pc:sldMk cId="1541976925" sldId="3768"/>
            <ac:grpSpMk id="77" creationId="{CE070759-AE6A-4DDB-B680-C93469577E92}"/>
          </ac:grpSpMkLst>
        </pc:grpChg>
        <pc:picChg chg="mod">
          <ac:chgData name="Andrej Kasnik" userId="07c407f6-f2e1-425b-b71e-e238d810126f" providerId="ADAL" clId="{89A79D64-74F1-4E0D-8636-CEE091F1F549}" dt="2019-05-18T20:38:22.991" v="530" actId="1036"/>
          <ac:picMkLst>
            <pc:docMk/>
            <pc:sldMk cId="1541976925" sldId="3768"/>
            <ac:picMk id="81" creationId="{08C6395A-2D7D-4A6D-89E3-5527C88E04C6}"/>
          </ac:picMkLst>
        </pc:picChg>
        <pc:picChg chg="mod">
          <ac:chgData name="Andrej Kasnik" userId="07c407f6-f2e1-425b-b71e-e238d810126f" providerId="ADAL" clId="{89A79D64-74F1-4E0D-8636-CEE091F1F549}" dt="2019-05-18T20:38:22.991" v="530" actId="1036"/>
          <ac:picMkLst>
            <pc:docMk/>
            <pc:sldMk cId="1541976925" sldId="3768"/>
            <ac:picMk id="120" creationId="{1FD0752B-1E42-4B1F-BD48-E0003DFDB5AA}"/>
          </ac:picMkLst>
        </pc:picChg>
        <pc:picChg chg="mod">
          <ac:chgData name="Andrej Kasnik" userId="07c407f6-f2e1-425b-b71e-e238d810126f" providerId="ADAL" clId="{89A79D64-74F1-4E0D-8636-CEE091F1F549}" dt="2019-05-18T20:38:22.991" v="530" actId="1036"/>
          <ac:picMkLst>
            <pc:docMk/>
            <pc:sldMk cId="1541976925" sldId="3768"/>
            <ac:picMk id="123" creationId="{C005D428-646A-48A5-9B98-0E58B3740F12}"/>
          </ac:picMkLst>
        </pc:picChg>
        <pc:picChg chg="mod">
          <ac:chgData name="Andrej Kasnik" userId="07c407f6-f2e1-425b-b71e-e238d810126f" providerId="ADAL" clId="{89A79D64-74F1-4E0D-8636-CEE091F1F549}" dt="2019-05-18T20:38:22.991" v="530" actId="1036"/>
          <ac:picMkLst>
            <pc:docMk/>
            <pc:sldMk cId="1541976925" sldId="3768"/>
            <ac:picMk id="124" creationId="{BE18A440-1457-43D2-8275-8D2DF8DAA5FD}"/>
          </ac:picMkLst>
        </pc:picChg>
        <pc:cxnChg chg="mod">
          <ac:chgData name="Andrej Kasnik" userId="07c407f6-f2e1-425b-b71e-e238d810126f" providerId="ADAL" clId="{89A79D64-74F1-4E0D-8636-CEE091F1F549}" dt="2019-05-18T20:38:22.991" v="530" actId="1036"/>
          <ac:cxnSpMkLst>
            <pc:docMk/>
            <pc:sldMk cId="1541976925" sldId="3768"/>
            <ac:cxnSpMk id="121" creationId="{71679A01-E2FC-4EB4-929E-4146AE58A82C}"/>
          </ac:cxnSpMkLst>
        </pc:cxnChg>
        <pc:cxnChg chg="mod">
          <ac:chgData name="Andrej Kasnik" userId="07c407f6-f2e1-425b-b71e-e238d810126f" providerId="ADAL" clId="{89A79D64-74F1-4E0D-8636-CEE091F1F549}" dt="2019-05-18T20:38:22.991" v="530" actId="1036"/>
          <ac:cxnSpMkLst>
            <pc:docMk/>
            <pc:sldMk cId="1541976925" sldId="3768"/>
            <ac:cxnSpMk id="122" creationId="{AC4FB374-A532-4FCD-B126-707D0B205F12}"/>
          </ac:cxnSpMkLst>
        </pc:cxnChg>
        <pc:cxnChg chg="mod">
          <ac:chgData name="Andrej Kasnik" userId="07c407f6-f2e1-425b-b71e-e238d810126f" providerId="ADAL" clId="{89A79D64-74F1-4E0D-8636-CEE091F1F549}" dt="2019-05-18T20:38:22.991" v="530" actId="1036"/>
          <ac:cxnSpMkLst>
            <pc:docMk/>
            <pc:sldMk cId="1541976925" sldId="3768"/>
            <ac:cxnSpMk id="133" creationId="{CB100B4B-4013-4220-9A4E-D2DD3BB662DE}"/>
          </ac:cxnSpMkLst>
        </pc:cxnChg>
        <pc:cxnChg chg="mod">
          <ac:chgData name="Andrej Kasnik" userId="07c407f6-f2e1-425b-b71e-e238d810126f" providerId="ADAL" clId="{89A79D64-74F1-4E0D-8636-CEE091F1F549}" dt="2019-05-18T20:38:22.991" v="530" actId="1036"/>
          <ac:cxnSpMkLst>
            <pc:docMk/>
            <pc:sldMk cId="1541976925" sldId="3768"/>
            <ac:cxnSpMk id="134" creationId="{0D7848B3-BE94-4FAC-A274-1742DD283474}"/>
          </ac:cxnSpMkLst>
        </pc:cxnChg>
        <pc:cxnChg chg="mod">
          <ac:chgData name="Andrej Kasnik" userId="07c407f6-f2e1-425b-b71e-e238d810126f" providerId="ADAL" clId="{89A79D64-74F1-4E0D-8636-CEE091F1F549}" dt="2019-05-18T20:38:22.991" v="530" actId="1036"/>
          <ac:cxnSpMkLst>
            <pc:docMk/>
            <pc:sldMk cId="1541976925" sldId="3768"/>
            <ac:cxnSpMk id="135" creationId="{91BF8A22-6EC4-46E5-A8DF-2BF1D2EBB9D4}"/>
          </ac:cxnSpMkLst>
        </pc:cxnChg>
        <pc:cxnChg chg="mod">
          <ac:chgData name="Andrej Kasnik" userId="07c407f6-f2e1-425b-b71e-e238d810126f" providerId="ADAL" clId="{89A79D64-74F1-4E0D-8636-CEE091F1F549}" dt="2019-05-18T20:38:22.991" v="530" actId="1036"/>
          <ac:cxnSpMkLst>
            <pc:docMk/>
            <pc:sldMk cId="1541976925" sldId="3768"/>
            <ac:cxnSpMk id="136" creationId="{C00DA3ED-324D-4031-95CC-E8D5990E5A26}"/>
          </ac:cxnSpMkLst>
        </pc:cxnChg>
        <pc:cxnChg chg="mod">
          <ac:chgData name="Andrej Kasnik" userId="07c407f6-f2e1-425b-b71e-e238d810126f" providerId="ADAL" clId="{89A79D64-74F1-4E0D-8636-CEE091F1F549}" dt="2019-05-18T20:38:22.991" v="530" actId="1036"/>
          <ac:cxnSpMkLst>
            <pc:docMk/>
            <pc:sldMk cId="1541976925" sldId="3768"/>
            <ac:cxnSpMk id="137" creationId="{1BE36B55-616C-43AD-9701-8446E51D8106}"/>
          </ac:cxnSpMkLst>
        </pc:cxnChg>
        <pc:cxnChg chg="mod">
          <ac:chgData name="Andrej Kasnik" userId="07c407f6-f2e1-425b-b71e-e238d810126f" providerId="ADAL" clId="{89A79D64-74F1-4E0D-8636-CEE091F1F549}" dt="2019-05-18T20:38:22.991" v="530" actId="1036"/>
          <ac:cxnSpMkLst>
            <pc:docMk/>
            <pc:sldMk cId="1541976925" sldId="3768"/>
            <ac:cxnSpMk id="138" creationId="{EB7B923F-1F70-48B2-AE31-051D47EF55CF}"/>
          </ac:cxnSpMkLst>
        </pc:cxnChg>
        <pc:cxnChg chg="mod">
          <ac:chgData name="Andrej Kasnik" userId="07c407f6-f2e1-425b-b71e-e238d810126f" providerId="ADAL" clId="{89A79D64-74F1-4E0D-8636-CEE091F1F549}" dt="2019-05-18T20:38:22.991" v="530" actId="1036"/>
          <ac:cxnSpMkLst>
            <pc:docMk/>
            <pc:sldMk cId="1541976925" sldId="3768"/>
            <ac:cxnSpMk id="155" creationId="{CF4FF3DC-6062-49ED-BF18-DE352DEC0343}"/>
          </ac:cxnSpMkLst>
        </pc:cxnChg>
        <pc:cxnChg chg="mod">
          <ac:chgData name="Andrej Kasnik" userId="07c407f6-f2e1-425b-b71e-e238d810126f" providerId="ADAL" clId="{89A79D64-74F1-4E0D-8636-CEE091F1F549}" dt="2019-05-18T20:38:22.991" v="530" actId="1036"/>
          <ac:cxnSpMkLst>
            <pc:docMk/>
            <pc:sldMk cId="1541976925" sldId="3768"/>
            <ac:cxnSpMk id="156" creationId="{EA9F7B1B-9BE0-4265-8031-078575EB4308}"/>
          </ac:cxnSpMkLst>
        </pc:cxnChg>
        <pc:cxnChg chg="mod">
          <ac:chgData name="Andrej Kasnik" userId="07c407f6-f2e1-425b-b71e-e238d810126f" providerId="ADAL" clId="{89A79D64-74F1-4E0D-8636-CEE091F1F549}" dt="2019-05-18T20:38:22.991" v="530" actId="1036"/>
          <ac:cxnSpMkLst>
            <pc:docMk/>
            <pc:sldMk cId="1541976925" sldId="3768"/>
            <ac:cxnSpMk id="157" creationId="{BDFE01D7-0346-4E6A-9C29-F7BF8F025639}"/>
          </ac:cxnSpMkLst>
        </pc:cxnChg>
        <pc:cxnChg chg="mod">
          <ac:chgData name="Andrej Kasnik" userId="07c407f6-f2e1-425b-b71e-e238d810126f" providerId="ADAL" clId="{89A79D64-74F1-4E0D-8636-CEE091F1F549}" dt="2019-05-18T20:38:22.991" v="530" actId="1036"/>
          <ac:cxnSpMkLst>
            <pc:docMk/>
            <pc:sldMk cId="1541976925" sldId="3768"/>
            <ac:cxnSpMk id="158" creationId="{44B6CD0F-009A-494C-83ED-6DF8E6A7A9FE}"/>
          </ac:cxnSpMkLst>
        </pc:cxnChg>
        <pc:cxnChg chg="mod">
          <ac:chgData name="Andrej Kasnik" userId="07c407f6-f2e1-425b-b71e-e238d810126f" providerId="ADAL" clId="{89A79D64-74F1-4E0D-8636-CEE091F1F549}" dt="2019-05-18T20:38:22.991" v="530" actId="1036"/>
          <ac:cxnSpMkLst>
            <pc:docMk/>
            <pc:sldMk cId="1541976925" sldId="3768"/>
            <ac:cxnSpMk id="159" creationId="{D49BD17C-5DD5-416B-83B4-5C39AD570E8A}"/>
          </ac:cxnSpMkLst>
        </pc:cxnChg>
        <pc:cxnChg chg="mod">
          <ac:chgData name="Andrej Kasnik" userId="07c407f6-f2e1-425b-b71e-e238d810126f" providerId="ADAL" clId="{89A79D64-74F1-4E0D-8636-CEE091F1F549}" dt="2019-05-20T19:19:31.644" v="772" actId="1035"/>
          <ac:cxnSpMkLst>
            <pc:docMk/>
            <pc:sldMk cId="1541976925" sldId="3768"/>
            <ac:cxnSpMk id="160" creationId="{AAAF1828-43E4-4041-A642-5D4140F13F07}"/>
          </ac:cxnSpMkLst>
        </pc:cxnChg>
        <pc:cxnChg chg="mod">
          <ac:chgData name="Andrej Kasnik" userId="07c407f6-f2e1-425b-b71e-e238d810126f" providerId="ADAL" clId="{89A79D64-74F1-4E0D-8636-CEE091F1F549}" dt="2019-05-18T20:38:22.991" v="530" actId="1036"/>
          <ac:cxnSpMkLst>
            <pc:docMk/>
            <pc:sldMk cId="1541976925" sldId="3768"/>
            <ac:cxnSpMk id="161" creationId="{FB0D6F72-A645-496E-8AA9-3F055EFAEA73}"/>
          </ac:cxnSpMkLst>
        </pc:cxnChg>
        <pc:cxnChg chg="mod">
          <ac:chgData name="Andrej Kasnik" userId="07c407f6-f2e1-425b-b71e-e238d810126f" providerId="ADAL" clId="{89A79D64-74F1-4E0D-8636-CEE091F1F549}" dt="2019-05-18T20:38:22.991" v="530" actId="1036"/>
          <ac:cxnSpMkLst>
            <pc:docMk/>
            <pc:sldMk cId="1541976925" sldId="3768"/>
            <ac:cxnSpMk id="162" creationId="{4D119AF6-15F0-48D8-92AC-7025FC686502}"/>
          </ac:cxnSpMkLst>
        </pc:cxnChg>
        <pc:cxnChg chg="mod">
          <ac:chgData name="Andrej Kasnik" userId="07c407f6-f2e1-425b-b71e-e238d810126f" providerId="ADAL" clId="{89A79D64-74F1-4E0D-8636-CEE091F1F549}" dt="2019-05-18T20:38:22.991" v="530" actId="1036"/>
          <ac:cxnSpMkLst>
            <pc:docMk/>
            <pc:sldMk cId="1541976925" sldId="3768"/>
            <ac:cxnSpMk id="168" creationId="{ECBBA78D-C8BF-4322-9040-AA0F300DB6DE}"/>
          </ac:cxnSpMkLst>
        </pc:cxnChg>
        <pc:cxnChg chg="mod">
          <ac:chgData name="Andrej Kasnik" userId="07c407f6-f2e1-425b-b71e-e238d810126f" providerId="ADAL" clId="{89A79D64-74F1-4E0D-8636-CEE091F1F549}" dt="2019-05-18T20:38:22.991" v="530" actId="1036"/>
          <ac:cxnSpMkLst>
            <pc:docMk/>
            <pc:sldMk cId="1541976925" sldId="3768"/>
            <ac:cxnSpMk id="169" creationId="{0D4E9CDD-C997-42AD-B01A-8AAAEA5D8EA4}"/>
          </ac:cxnSpMkLst>
        </pc:cxnChg>
        <pc:cxnChg chg="mod">
          <ac:chgData name="Andrej Kasnik" userId="07c407f6-f2e1-425b-b71e-e238d810126f" providerId="ADAL" clId="{89A79D64-74F1-4E0D-8636-CEE091F1F549}" dt="2019-05-18T20:38:22.991" v="530" actId="1036"/>
          <ac:cxnSpMkLst>
            <pc:docMk/>
            <pc:sldMk cId="1541976925" sldId="3768"/>
            <ac:cxnSpMk id="170" creationId="{E27B7014-5F08-40E7-A5C1-F653B5E0A614}"/>
          </ac:cxnSpMkLst>
        </pc:cxnChg>
        <pc:cxnChg chg="mod">
          <ac:chgData name="Andrej Kasnik" userId="07c407f6-f2e1-425b-b71e-e238d810126f" providerId="ADAL" clId="{89A79D64-74F1-4E0D-8636-CEE091F1F549}" dt="2019-05-18T20:38:22.991" v="530" actId="1036"/>
          <ac:cxnSpMkLst>
            <pc:docMk/>
            <pc:sldMk cId="1541976925" sldId="3768"/>
            <ac:cxnSpMk id="171" creationId="{9665CA9D-68D2-4827-8116-BCD4DAFA60E4}"/>
          </ac:cxnSpMkLst>
        </pc:cxnChg>
      </pc:sldChg>
      <pc:sldChg chg="add del">
        <pc:chgData name="Andrej Kasnik" userId="07c407f6-f2e1-425b-b71e-e238d810126f" providerId="ADAL" clId="{89A79D64-74F1-4E0D-8636-CEE091F1F549}" dt="2019-05-19T08:10:14.058" v="673" actId="2696"/>
        <pc:sldMkLst>
          <pc:docMk/>
          <pc:sldMk cId="3727917048" sldId="3769"/>
        </pc:sldMkLst>
      </pc:sldChg>
      <pc:sldChg chg="modSp add">
        <pc:chgData name="Andrej Kasnik" userId="07c407f6-f2e1-425b-b71e-e238d810126f" providerId="ADAL" clId="{89A79D64-74F1-4E0D-8636-CEE091F1F549}" dt="2019-05-21T12:00:11.225" v="963" actId="122"/>
        <pc:sldMkLst>
          <pc:docMk/>
          <pc:sldMk cId="3909291401" sldId="3769"/>
        </pc:sldMkLst>
        <pc:spChg chg="mod">
          <ac:chgData name="Andrej Kasnik" userId="07c407f6-f2e1-425b-b71e-e238d810126f" providerId="ADAL" clId="{89A79D64-74F1-4E0D-8636-CEE091F1F549}" dt="2019-05-21T12:00:11.225" v="963" actId="122"/>
          <ac:spMkLst>
            <pc:docMk/>
            <pc:sldMk cId="3909291401" sldId="3769"/>
            <ac:spMk id="17" creationId="{BBDB15F5-F277-C64F-B225-5BDD42D1D464}"/>
          </ac:spMkLst>
        </pc:spChg>
      </pc:sldChg>
      <pc:sldMasterChg chg="delSldLayout modSldLayout">
        <pc:chgData name="Andrej Kasnik" userId="07c407f6-f2e1-425b-b71e-e238d810126f" providerId="ADAL" clId="{89A79D64-74F1-4E0D-8636-CEE091F1F549}" dt="2019-05-21T07:16:02.214" v="778" actId="2696"/>
        <pc:sldMasterMkLst>
          <pc:docMk/>
          <pc:sldMasterMk cId="0" sldId="2147483648"/>
        </pc:sldMasterMkLst>
        <pc:sldLayoutChg chg="del">
          <pc:chgData name="Andrej Kasnik" userId="07c407f6-f2e1-425b-b71e-e238d810126f" providerId="ADAL" clId="{89A79D64-74F1-4E0D-8636-CEE091F1F549}" dt="2019-05-18T20:20:55.709" v="432" actId="2696"/>
          <pc:sldLayoutMkLst>
            <pc:docMk/>
            <pc:sldMasterMk cId="0" sldId="2147483648"/>
            <pc:sldLayoutMk cId="2300313626" sldId="2147484052"/>
          </pc:sldLayoutMkLst>
        </pc:sldLayoutChg>
        <pc:sldLayoutChg chg="del">
          <pc:chgData name="Andrej Kasnik" userId="07c407f6-f2e1-425b-b71e-e238d810126f" providerId="ADAL" clId="{89A79D64-74F1-4E0D-8636-CEE091F1F549}" dt="2019-05-18T20:20:55.709" v="430" actId="2696"/>
          <pc:sldLayoutMkLst>
            <pc:docMk/>
            <pc:sldMasterMk cId="0" sldId="2147483648"/>
            <pc:sldLayoutMk cId="624402519" sldId="2147484125"/>
          </pc:sldLayoutMkLst>
        </pc:sldLayoutChg>
        <pc:sldLayoutChg chg="del">
          <pc:chgData name="Andrej Kasnik" userId="07c407f6-f2e1-425b-b71e-e238d810126f" providerId="ADAL" clId="{89A79D64-74F1-4E0D-8636-CEE091F1F549}" dt="2019-05-21T07:16:02.214" v="778" actId="2696"/>
          <pc:sldLayoutMkLst>
            <pc:docMk/>
            <pc:sldMasterMk cId="0" sldId="2147483648"/>
            <pc:sldLayoutMk cId="935260414" sldId="2147484131"/>
          </pc:sldLayoutMkLst>
        </pc:sldLayoutChg>
        <pc:sldLayoutChg chg="addSp modSp">
          <pc:chgData name="Andrej Kasnik" userId="07c407f6-f2e1-425b-b71e-e238d810126f" providerId="ADAL" clId="{89A79D64-74F1-4E0D-8636-CEE091F1F549}" dt="2019-05-18T20:40:02.077" v="535" actId="207"/>
          <pc:sldLayoutMkLst>
            <pc:docMk/>
            <pc:sldMasterMk cId="0" sldId="2147483648"/>
            <pc:sldLayoutMk cId="1703222537" sldId="2147484132"/>
          </pc:sldLayoutMkLst>
          <pc:spChg chg="add mod">
            <ac:chgData name="Andrej Kasnik" userId="07c407f6-f2e1-425b-b71e-e238d810126f" providerId="ADAL" clId="{89A79D64-74F1-4E0D-8636-CEE091F1F549}" dt="2019-05-18T20:40:02.077" v="535" actId="207"/>
            <ac:spMkLst>
              <pc:docMk/>
              <pc:sldMasterMk cId="0" sldId="2147483648"/>
              <pc:sldLayoutMk cId="1703222537" sldId="2147484132"/>
              <ac:spMk id="3" creationId="{9D0D9B58-2D38-4F1E-892F-149DB8F1274C}"/>
            </ac:spMkLst>
          </pc:spChg>
        </pc:sldLayoutChg>
        <pc:sldLayoutChg chg="delSp">
          <pc:chgData name="Andrej Kasnik" userId="07c407f6-f2e1-425b-b71e-e238d810126f" providerId="ADAL" clId="{89A79D64-74F1-4E0D-8636-CEE091F1F549}" dt="2019-05-18T20:38:09.044" v="504" actId="478"/>
          <pc:sldLayoutMkLst>
            <pc:docMk/>
            <pc:sldMasterMk cId="0" sldId="2147483648"/>
            <pc:sldLayoutMk cId="1957400669" sldId="2147484133"/>
          </pc:sldLayoutMkLst>
          <pc:grpChg chg="del">
            <ac:chgData name="Andrej Kasnik" userId="07c407f6-f2e1-425b-b71e-e238d810126f" providerId="ADAL" clId="{89A79D64-74F1-4E0D-8636-CEE091F1F549}" dt="2019-05-18T20:38:09.044" v="504" actId="478"/>
            <ac:grpSpMkLst>
              <pc:docMk/>
              <pc:sldMasterMk cId="0" sldId="2147483648"/>
              <pc:sldLayoutMk cId="1957400669" sldId="2147484133"/>
              <ac:grpSpMk id="7" creationId="{D93F0F27-6B90-4485-A3C5-1C1E05E189E8}"/>
            </ac:grpSpMkLst>
          </pc:grpChg>
        </pc:sldLayoutChg>
      </pc:sldMasterChg>
    </pc:docChg>
  </pc:docChgLst>
</pc:chgInfo>
</file>

<file path=ppt/diagrams/colors1.xml><?xml version="1.0" encoding="utf-8"?>
<dgm:colorsDef xmlns:dgm="http://schemas.openxmlformats.org/drawingml/2006/diagram" xmlns:a="http://schemas.openxmlformats.org/drawingml/2006/main" uniqueId="urn:microsoft.com/office/officeart/2005/8/colors/colorful2">
  <dgm:title val=""/>
  <dgm:desc val=""/>
  <dgm:catLst>
    <dgm:cat type="colorful" pri="10200"/>
  </dgm:catLst>
  <dgm:styleLbl name="node0">
    <dgm:fillClrLst meth="repeat">
      <a:schemeClr val="accent1"/>
    </dgm:fillClrLst>
    <dgm:linClrLst meth="repeat">
      <a:schemeClr val="lt1"/>
    </dgm:linClrLst>
    <dgm:effectClrLst/>
    <dgm:txLinClrLst/>
    <dgm:txFillClrLst/>
    <dgm:txEffectClrLst/>
  </dgm:styleLbl>
  <dgm:styleLbl name="node1">
    <dgm:fillClrLst>
      <a:schemeClr val="accent2"/>
      <a:schemeClr val="accent3"/>
    </dgm:fillClrLst>
    <dgm:linClrLst meth="repeat">
      <a:schemeClr val="lt1"/>
    </dgm:linClrLst>
    <dgm:effectClrLst/>
    <dgm:txLinClrLst/>
    <dgm:txFillClrLst/>
    <dgm:txEffectClrLst/>
  </dgm:styleLbl>
  <dgm:styleLbl name="alignNode1">
    <dgm:fillClrLst>
      <a:schemeClr val="accent2"/>
      <a:schemeClr val="accent3"/>
    </dgm:fillClrLst>
    <dgm:linClrLst>
      <a:schemeClr val="accent2"/>
      <a:schemeClr val="accent3"/>
    </dgm:linClrLst>
    <dgm:effectClrLst/>
    <dgm:txLinClrLst/>
    <dgm:txFillClrLst/>
    <dgm:txEffectClrLst/>
  </dgm:styleLbl>
  <dgm:styleLbl name="lnNode1">
    <dgm:fillClrLst>
      <a:schemeClr val="accent2"/>
      <a:schemeClr val="accent3"/>
    </dgm:fillClrLst>
    <dgm:linClrLst meth="repeat">
      <a:schemeClr val="lt1"/>
    </dgm:linClrLst>
    <dgm:effectClrLst/>
    <dgm:txLinClrLst/>
    <dgm:txFillClrLst/>
    <dgm:txEffectClrLst/>
  </dgm:styleLbl>
  <dgm:styleLbl name="vennNode1">
    <dgm:fillClrLst>
      <a:schemeClr val="accent2">
        <a:alpha val="50000"/>
      </a:schemeClr>
      <a:schemeClr val="accent3">
        <a:alpha val="50000"/>
      </a:schemeClr>
    </dgm:fillClrLst>
    <dgm:linClrLst meth="repeat">
      <a:schemeClr val="lt1"/>
    </dgm:linClrLst>
    <dgm:effectClrLst/>
    <dgm:txLinClrLst/>
    <dgm:txFillClrLst/>
    <dgm:txEffectClrLst/>
  </dgm:styleLbl>
  <dgm:styleLbl name="node2">
    <dgm:fillClrLst>
      <a:schemeClr val="accent3"/>
    </dgm:fillClrLst>
    <dgm:linClrLst meth="repeat">
      <a:schemeClr val="lt1"/>
    </dgm:linClrLst>
    <dgm:effectClrLst/>
    <dgm:txLinClrLst/>
    <dgm:txFillClrLst/>
    <dgm:txEffectClrLst/>
  </dgm:styleLbl>
  <dgm:styleLbl name="node3">
    <dgm:fillClrLst>
      <a:schemeClr val="accent4"/>
    </dgm:fillClrLst>
    <dgm:linClrLst meth="repeat">
      <a:schemeClr val="lt1"/>
    </dgm:linClrLst>
    <dgm:effectClrLst/>
    <dgm:txLinClrLst/>
    <dgm:txFillClrLst/>
    <dgm:txEffectClrLst/>
  </dgm:styleLbl>
  <dgm:styleLbl name="node4">
    <dgm:fillClrLst>
      <a:schemeClr val="accent5"/>
    </dgm:fillClrLst>
    <dgm:linClrLst meth="repeat">
      <a:schemeClr val="lt1"/>
    </dgm:linClrLst>
    <dgm:effectClrLst/>
    <dgm:txLinClrLst/>
    <dgm:txFillClrLst/>
    <dgm:txEffectClrLst/>
  </dgm:styleLbl>
  <dgm:styleLbl name="fgImgPlace1">
    <dgm:fillClrLst>
      <a:schemeClr val="accent2">
        <a:tint val="50000"/>
      </a:schemeClr>
      <a:schemeClr val="accent3">
        <a:tint val="50000"/>
      </a:schemeClr>
    </dgm:fillClrLst>
    <dgm:linClrLst meth="repeat">
      <a:schemeClr val="lt1"/>
    </dgm:linClrLst>
    <dgm:effectClrLst/>
    <dgm:txLinClrLst/>
    <dgm:txFillClrLst meth="repeat">
      <a:schemeClr val="lt1"/>
    </dgm:txFillClrLst>
    <dgm:txEffectClrLst/>
  </dgm:styleLbl>
  <dgm:styleLbl name="alignImgPlace1">
    <dgm:fillClrLst>
      <a:schemeClr val="accent2">
        <a:tint val="50000"/>
      </a:schemeClr>
      <a:schemeClr val="accent3">
        <a:tint val="20000"/>
      </a:schemeClr>
    </dgm:fillClrLst>
    <dgm:linClrLst meth="repeat">
      <a:schemeClr val="lt1"/>
    </dgm:linClrLst>
    <dgm:effectClrLst/>
    <dgm:txLinClrLst/>
    <dgm:txFillClrLst meth="repeat">
      <a:schemeClr val="lt1"/>
    </dgm:txFillClrLst>
    <dgm:txEffectClrLst/>
  </dgm:styleLbl>
  <dgm:styleLbl name="bgImgPlace1">
    <dgm:fillClrLst>
      <a:schemeClr val="accent2">
        <a:tint val="50000"/>
      </a:schemeClr>
      <a:schemeClr val="accent3">
        <a:tint val="20000"/>
      </a:schemeClr>
    </dgm:fillClrLst>
    <dgm:linClrLst meth="repeat">
      <a:schemeClr val="lt1"/>
    </dgm:linClrLst>
    <dgm:effectClrLst/>
    <dgm:txLinClrLst/>
    <dgm:txFillClrLst meth="repeat">
      <a:schemeClr val="lt1"/>
    </dgm:txFillClrLst>
    <dgm:txEffectClrLst/>
  </dgm:styleLbl>
  <dgm:styleLbl name="sibTrans2D1">
    <dgm:fillClrLst>
      <a:schemeClr val="accent2"/>
      <a:schemeClr val="accent3"/>
    </dgm:fillClrLst>
    <dgm:linClrLst meth="repeat">
      <a:schemeClr val="lt1"/>
    </dgm:linClrLst>
    <dgm:effectClrLst/>
    <dgm:txLinClrLst/>
    <dgm:txFillClrLst/>
    <dgm:txEffectClrLst/>
  </dgm:styleLbl>
  <dgm:styleLbl name="fgSibTrans2D1">
    <dgm:fillClrLst>
      <a:schemeClr val="accent2"/>
      <a:schemeClr val="accent3"/>
    </dgm:fillClrLst>
    <dgm:linClrLst meth="repeat">
      <a:schemeClr val="lt1"/>
    </dgm:linClrLst>
    <dgm:effectClrLst/>
    <dgm:txLinClrLst/>
    <dgm:txFillClrLst meth="repeat">
      <a:schemeClr val="lt1"/>
    </dgm:txFillClrLst>
    <dgm:txEffectClrLst/>
  </dgm:styleLbl>
  <dgm:styleLbl name="bgSibTrans2D1">
    <dgm:fillClrLst>
      <a:schemeClr val="accent2"/>
      <a:schemeClr val="accent3"/>
    </dgm:fillClrLst>
    <dgm:linClrLst meth="repeat">
      <a:schemeClr val="lt1"/>
    </dgm:linClrLst>
    <dgm:effectClrLst/>
    <dgm:txLinClrLst/>
    <dgm:txFillClrLst meth="repeat">
      <a:schemeClr val="lt1"/>
    </dgm:txFillClrLst>
    <dgm:txEffectClrLst/>
  </dgm:styleLbl>
  <dgm:styleLbl name="sibTrans1D1">
    <dgm:fillClrLst/>
    <dgm:linClrLst>
      <a:schemeClr val="accent2"/>
      <a:schemeClr val="accent3"/>
    </dgm:linClrLst>
    <dgm:effectClrLst/>
    <dgm:txLinClrLst/>
    <dgm:txFillClrLst meth="repeat">
      <a:schemeClr val="tx1"/>
    </dgm:txFillClrLst>
    <dgm:txEffectClrLst/>
  </dgm:styleLbl>
  <dgm:styleLbl name="callout">
    <dgm:fillClrLst meth="repeat">
      <a:schemeClr val="accent2"/>
    </dgm:fillClrLst>
    <dgm:linClrLst meth="repeat">
      <a:schemeClr val="accent2">
        <a:tint val="50000"/>
      </a:schemeClr>
    </dgm:linClrLst>
    <dgm:effectClrLst/>
    <dgm:txLinClrLst/>
    <dgm:txFillClrLst meth="repeat">
      <a:schemeClr val="tx1"/>
    </dgm:txFillClrLst>
    <dgm:txEffectClrLst/>
  </dgm:styleLbl>
  <dgm:styleLbl name="asst0">
    <dgm:fillClrLst meth="repeat">
      <a:schemeClr val="accent2"/>
    </dgm:fillClrLst>
    <dgm:linClrLst meth="repeat">
      <a:schemeClr val="lt1">
        <a:shade val="80000"/>
      </a:schemeClr>
    </dgm:linClrLst>
    <dgm:effectClrLst/>
    <dgm:txLinClrLst/>
    <dgm:txFillClrLst/>
    <dgm:txEffectClrLst/>
  </dgm:styleLbl>
  <dgm:styleLbl name="asst1">
    <dgm:fillClrLst meth="repeat">
      <a:schemeClr val="accent3"/>
    </dgm:fillClrLst>
    <dgm:linClrLst meth="repeat">
      <a:schemeClr val="lt1">
        <a:shade val="80000"/>
      </a:schemeClr>
    </dgm:linClrLst>
    <dgm:effectClrLst/>
    <dgm:txLinClrLst/>
    <dgm:txFillClrLst/>
    <dgm:txEffectClrLst/>
  </dgm:styleLbl>
  <dgm:styleLbl name="asst2">
    <dgm:fillClrLst>
      <a:schemeClr val="accent4"/>
    </dgm:fillClrLst>
    <dgm:linClrLst meth="repeat">
      <a:schemeClr val="lt1"/>
    </dgm:linClrLst>
    <dgm:effectClrLst/>
    <dgm:txLinClrLst/>
    <dgm:txFillClrLst/>
    <dgm:txEffectClrLst/>
  </dgm:styleLbl>
  <dgm:styleLbl name="asst3">
    <dgm:fillClrLst>
      <a:schemeClr val="accent5"/>
    </dgm:fillClrLst>
    <dgm:linClrLst meth="repeat">
      <a:schemeClr val="lt1"/>
    </dgm:linClrLst>
    <dgm:effectClrLst/>
    <dgm:txLinClrLst/>
    <dgm:txFillClrLst/>
    <dgm:txEffectClrLst/>
  </dgm:styleLbl>
  <dgm:styleLbl name="asst4">
    <dgm:fillClrLst>
      <a:schemeClr val="accent6"/>
    </dgm:fillClrLst>
    <dgm:linClrLst meth="repeat">
      <a:schemeClr val="lt1"/>
    </dgm:linClrLst>
    <dgm:effectClrLst/>
    <dgm:txLinClrLst/>
    <dgm:txFillClrLst/>
    <dgm:txEffectClrLst/>
  </dgm:styleLbl>
  <dgm:styleLbl name="parChTrans2D1">
    <dgm:fillClrLst meth="repeat">
      <a:schemeClr val="accent2"/>
    </dgm:fillClrLst>
    <dgm:linClrLst meth="repeat">
      <a:schemeClr val="lt1"/>
    </dgm:linClrLst>
    <dgm:effectClrLst/>
    <dgm:txLinClrLst/>
    <dgm:txFillClrLst meth="repeat">
      <a:schemeClr val="lt1"/>
    </dgm:txFillClrLst>
    <dgm:txEffectClrLst/>
  </dgm:styleLbl>
  <dgm:styleLbl name="parChTrans2D2">
    <dgm:fillClrLst meth="repeat">
      <a:schemeClr val="accent3"/>
    </dgm:fillClrLst>
    <dgm:linClrLst meth="repeat">
      <a:schemeClr val="lt1"/>
    </dgm:linClrLst>
    <dgm:effectClrLst/>
    <dgm:txLinClrLst/>
    <dgm:txFillClrLst/>
    <dgm:txEffectClrLst/>
  </dgm:styleLbl>
  <dgm:styleLbl name="parChTrans2D3">
    <dgm:fillClrLst meth="repeat">
      <a:schemeClr val="accent4"/>
    </dgm:fillClrLst>
    <dgm:linClrLst meth="repeat">
      <a:schemeClr val="lt1"/>
    </dgm:linClrLst>
    <dgm:effectClrLst/>
    <dgm:txLinClrLst/>
    <dgm:txFillClrLst/>
    <dgm:txEffectClrLst/>
  </dgm:styleLbl>
  <dgm:styleLbl name="parChTrans2D4">
    <dgm:fillClrLst meth="repeat">
      <a:schemeClr val="accent5"/>
    </dgm:fillClrLst>
    <dgm:linClrLst meth="repeat">
      <a:schemeClr val="lt1"/>
    </dgm:linClrLst>
    <dgm:effectClrLst/>
    <dgm:txLinClrLst/>
    <dgm:txFillClrLst meth="repeat">
      <a:schemeClr val="lt1"/>
    </dgm:txFillClrLst>
    <dgm:txEffectClrLst/>
  </dgm:styleLbl>
  <dgm:styleLbl name="parChTrans1D1">
    <dgm:fillClrLst meth="repeat">
      <a:schemeClr val="accent2"/>
    </dgm:fillClrLst>
    <dgm:linClrLst meth="repeat">
      <a:schemeClr val="accent2"/>
    </dgm:linClrLst>
    <dgm:effectClrLst/>
    <dgm:txLinClrLst/>
    <dgm:txFillClrLst meth="repeat">
      <a:schemeClr val="tx1"/>
    </dgm:txFillClrLst>
    <dgm:txEffectClrLst/>
  </dgm:styleLbl>
  <dgm:styleLbl name="parChTrans1D2">
    <dgm:fillClrLst meth="repeat">
      <a:schemeClr val="accent2">
        <a:tint val="90000"/>
      </a:schemeClr>
    </dgm:fillClrLst>
    <dgm:linClrLst meth="repeat">
      <a:schemeClr val="accent3"/>
    </dgm:linClrLst>
    <dgm:effectClrLst/>
    <dgm:txLinClrLst/>
    <dgm:txFillClrLst meth="repeat">
      <a:schemeClr val="tx1"/>
    </dgm:txFillClrLst>
    <dgm:txEffectClrLst/>
  </dgm:styleLbl>
  <dgm:styleLbl name="parChTrans1D3">
    <dgm:fillClrLst meth="repeat">
      <a:schemeClr val="accent2">
        <a:tint val="70000"/>
      </a:schemeClr>
    </dgm:fillClrLst>
    <dgm:linClrLst meth="repeat">
      <a:schemeClr val="accent4"/>
    </dgm:linClrLst>
    <dgm:effectClrLst/>
    <dgm:txLinClrLst/>
    <dgm:txFillClrLst meth="repeat">
      <a:schemeClr val="tx1"/>
    </dgm:txFillClrLst>
    <dgm:txEffectClrLst/>
  </dgm:styleLbl>
  <dgm:styleLbl name="parChTrans1D4">
    <dgm:fillClrLst meth="repeat">
      <a:schemeClr val="accent2">
        <a:tint val="50000"/>
      </a:schemeClr>
    </dgm:fillClrLst>
    <dgm:linClrLst meth="repeat">
      <a:schemeClr val="accent5"/>
    </dgm:linClrLst>
    <dgm:effectClrLst/>
    <dgm:txLinClrLst/>
    <dgm:txFillClrLst meth="repeat">
      <a:schemeClr val="tx1"/>
    </dgm:txFillClrLst>
    <dgm:txEffectClrLst/>
  </dgm:styleLbl>
  <dgm:styleLbl name="fgAcc1">
    <dgm:fillClrLst meth="repeat">
      <a:schemeClr val="lt1">
        <a:alpha val="90000"/>
      </a:schemeClr>
    </dgm:fillClrLst>
    <dgm:linClrLst>
      <a:schemeClr val="accent2"/>
      <a:schemeClr val="accent3"/>
    </dgm:linClrLst>
    <dgm:effectClrLst/>
    <dgm:txLinClrLst/>
    <dgm:txFillClrLst meth="repeat">
      <a:schemeClr val="dk1"/>
    </dgm:txFillClrLst>
    <dgm:txEffectClrLst/>
  </dgm:styleLbl>
  <dgm:styleLbl name="conFgAcc1">
    <dgm:fillClrLst meth="repeat">
      <a:schemeClr val="lt1">
        <a:alpha val="90000"/>
      </a:schemeClr>
    </dgm:fillClrLst>
    <dgm:linClrLst>
      <a:schemeClr val="accent2"/>
      <a:schemeClr val="accent3"/>
    </dgm:linClrLst>
    <dgm:effectClrLst/>
    <dgm:txLinClrLst/>
    <dgm:txFillClrLst meth="repeat">
      <a:schemeClr val="dk1"/>
    </dgm:txFillClrLst>
    <dgm:txEffectClrLst/>
  </dgm:styleLbl>
  <dgm:styleLbl name="alignAcc1">
    <dgm:fillClrLst meth="repeat">
      <a:schemeClr val="lt1">
        <a:alpha val="90000"/>
      </a:schemeClr>
    </dgm:fillClrLst>
    <dgm:linClrLst>
      <a:schemeClr val="accent2"/>
      <a:schemeClr val="accent3"/>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2"/>
    </dgm:linClrLst>
    <dgm:effectClrLst/>
    <dgm:txLinClrLst/>
    <dgm:txFillClrLst meth="repeat">
      <a:schemeClr val="dk1"/>
    </dgm:txFillClrLst>
    <dgm:txEffectClrLst/>
  </dgm:styleLbl>
  <dgm:styleLbl name="bgAcc1">
    <dgm:fillClrLst meth="repeat">
      <a:schemeClr val="lt1">
        <a:alpha val="90000"/>
      </a:schemeClr>
    </dgm:fillClrLst>
    <dgm:linClrLst>
      <a:schemeClr val="accent2"/>
      <a:schemeClr val="accent3"/>
    </dgm:linClrLst>
    <dgm:effectClrLst/>
    <dgm:txLinClrLst/>
    <dgm:txFillClrLst meth="repeat">
      <a:schemeClr val="dk1"/>
    </dgm:txFillClrLst>
    <dgm:txEffectClrLst/>
  </dgm:styleLbl>
  <dgm:styleLbl name="solidFgAcc1">
    <dgm:fillClrLst meth="repeat">
      <a:schemeClr val="lt1"/>
    </dgm:fillClrLst>
    <dgm:linClrLst>
      <a:schemeClr val="accent2"/>
      <a:schemeClr val="accent3"/>
    </dgm:linClrLst>
    <dgm:effectClrLst/>
    <dgm:txLinClrLst/>
    <dgm:txFillClrLst meth="repeat">
      <a:schemeClr val="dk1"/>
    </dgm:txFillClrLst>
    <dgm:txEffectClrLst/>
  </dgm:styleLbl>
  <dgm:styleLbl name="solidAlignAcc1">
    <dgm:fillClrLst meth="repeat">
      <a:schemeClr val="lt1"/>
    </dgm:fillClrLst>
    <dgm:linClrLst>
      <a:schemeClr val="accent2"/>
      <a:schemeClr val="accent3"/>
    </dgm:linClrLst>
    <dgm:effectClrLst/>
    <dgm:txLinClrLst/>
    <dgm:txFillClrLst meth="repeat">
      <a:schemeClr val="dk1"/>
    </dgm:txFillClrLst>
    <dgm:txEffectClrLst/>
  </dgm:styleLbl>
  <dgm:styleLbl name="solidBgAcc1">
    <dgm:fillClrLst meth="repeat">
      <a:schemeClr val="lt1"/>
    </dgm:fillClrLst>
    <dgm:linClrLst>
      <a:schemeClr val="accent2"/>
      <a:schemeClr val="accent3"/>
    </dgm:linClrLst>
    <dgm:effectClrLst/>
    <dgm:txLinClrLst/>
    <dgm:txFillClrLst meth="repeat">
      <a:schemeClr val="dk1"/>
    </dgm:txFillClrLst>
    <dgm:txEffectClrLst/>
  </dgm:styleLbl>
  <dgm:styleLbl name="fgAccFollowNode1">
    <dgm:fillClrLst>
      <a:schemeClr val="accent2">
        <a:tint val="40000"/>
        <a:alpha val="90000"/>
      </a:schemeClr>
      <a:schemeClr val="accent3">
        <a:tint val="40000"/>
        <a:alpha val="90000"/>
      </a:schemeClr>
    </dgm:fillClrLst>
    <dgm:linClrLst>
      <a:schemeClr val="accent2">
        <a:tint val="40000"/>
        <a:alpha val="90000"/>
      </a:schemeClr>
      <a:schemeClr val="accent3">
        <a:tint val="40000"/>
        <a:alpha val="90000"/>
      </a:schemeClr>
    </dgm:linClrLst>
    <dgm:effectClrLst/>
    <dgm:txLinClrLst/>
    <dgm:txFillClrLst meth="repeat">
      <a:schemeClr val="dk1"/>
    </dgm:txFillClrLst>
    <dgm:txEffectClrLst/>
  </dgm:styleLbl>
  <dgm:styleLbl name="alignAccFollowNode1">
    <dgm:fillClrLst>
      <a:schemeClr val="accent2">
        <a:tint val="40000"/>
        <a:alpha val="90000"/>
      </a:schemeClr>
      <a:schemeClr val="accent3">
        <a:tint val="40000"/>
        <a:alpha val="90000"/>
      </a:schemeClr>
    </dgm:fillClrLst>
    <dgm:linClrLst>
      <a:schemeClr val="accent2">
        <a:tint val="40000"/>
        <a:alpha val="90000"/>
      </a:schemeClr>
      <a:schemeClr val="accent3">
        <a:tint val="40000"/>
        <a:alpha val="90000"/>
      </a:schemeClr>
    </dgm:linClrLst>
    <dgm:effectClrLst/>
    <dgm:txLinClrLst/>
    <dgm:txFillClrLst meth="repeat">
      <a:schemeClr val="dk1"/>
    </dgm:txFillClrLst>
    <dgm:txEffectClrLst/>
  </dgm:styleLbl>
  <dgm:styleLbl name="bgAccFollowNode1">
    <dgm:fillClrLst>
      <a:schemeClr val="accent2">
        <a:tint val="40000"/>
        <a:alpha val="90000"/>
      </a:schemeClr>
      <a:schemeClr val="accent3">
        <a:tint val="40000"/>
        <a:alpha val="90000"/>
      </a:schemeClr>
    </dgm:fillClrLst>
    <dgm:linClrLst>
      <a:schemeClr val="accent2">
        <a:tint val="40000"/>
        <a:alpha val="90000"/>
      </a:schemeClr>
      <a:schemeClr val="accent3">
        <a:tint val="40000"/>
        <a:alpha val="90000"/>
      </a:schemeClr>
    </dgm:linClrLst>
    <dgm:effectClrLst/>
    <dgm:txLinClrLst/>
    <dgm:txFillClrLst meth="repeat">
      <a:schemeClr val="dk1"/>
    </dgm:txFillClrLst>
    <dgm:txEffectClrLst/>
  </dgm:styleLbl>
  <dgm:styleLbl name="fgAcc0">
    <dgm:fillClrLst meth="repeat">
      <a:schemeClr val="lt1">
        <a:alpha val="90000"/>
      </a:schemeClr>
    </dgm:fillClrLst>
    <dgm:linClrLst>
      <a:schemeClr val="accent1"/>
    </dgm:linClrLst>
    <dgm:effectClrLst/>
    <dgm:txLinClrLst/>
    <dgm:txFillClrLst meth="repeat">
      <a:schemeClr val="dk1"/>
    </dgm:txFillClrLst>
    <dgm:txEffectClrLst/>
  </dgm:styleLbl>
  <dgm:styleLbl name="fgAcc2">
    <dgm:fillClrLst meth="repeat">
      <a:schemeClr val="lt1">
        <a:alpha val="90000"/>
      </a:schemeClr>
    </dgm:fillClrLst>
    <dgm:linClrLst>
      <a:schemeClr val="accent3"/>
    </dgm:linClrLst>
    <dgm:effectClrLst/>
    <dgm:txLinClrLst/>
    <dgm:txFillClrLst meth="repeat">
      <a:schemeClr val="dk1"/>
    </dgm:txFillClrLst>
    <dgm:txEffectClrLst/>
  </dgm:styleLbl>
  <dgm:styleLbl name="fgAcc3">
    <dgm:fillClrLst meth="repeat">
      <a:schemeClr val="lt1">
        <a:alpha val="90000"/>
      </a:schemeClr>
    </dgm:fillClrLst>
    <dgm:linClrLst>
      <a:schemeClr val="accent4"/>
    </dgm:linClrLst>
    <dgm:effectClrLst/>
    <dgm:txLinClrLst/>
    <dgm:txFillClrLst meth="repeat">
      <a:schemeClr val="dk1"/>
    </dgm:txFillClrLst>
    <dgm:txEffectClrLst/>
  </dgm:styleLbl>
  <dgm:styleLbl name="fgAcc4">
    <dgm:fillClrLst meth="repeat">
      <a:schemeClr val="lt1">
        <a:alpha val="90000"/>
      </a:schemeClr>
    </dgm:fillClrLst>
    <dgm:linClrLst>
      <a:schemeClr val="accent5"/>
    </dgm:linClrLst>
    <dgm:effectClrLst/>
    <dgm:txLinClrLst/>
    <dgm:txFillClrLst meth="repeat">
      <a:schemeClr val="dk1"/>
    </dgm:txFillClrLst>
    <dgm:txEffectClrLst/>
  </dgm:styleLbl>
  <dgm:styleLbl name="bgShp">
    <dgm:fillClrLst meth="repeat">
      <a:schemeClr val="accent2">
        <a:tint val="40000"/>
      </a:schemeClr>
    </dgm:fillClrLst>
    <dgm:linClrLst meth="repeat">
      <a:schemeClr val="dk1"/>
    </dgm:linClrLst>
    <dgm:effectClrLst/>
    <dgm:txLinClrLst/>
    <dgm:txFillClrLst meth="repeat">
      <a:schemeClr val="dk1"/>
    </dgm:txFillClrLst>
    <dgm:txEffectClrLst/>
  </dgm:styleLbl>
  <dgm:styleLbl name="dkBgShp">
    <dgm:fillClrLst meth="repeat">
      <a:schemeClr val="accent2">
        <a:shade val="90000"/>
      </a:schemeClr>
    </dgm:fillClrLst>
    <dgm:linClrLst meth="repeat">
      <a:schemeClr val="dk1"/>
    </dgm:linClrLst>
    <dgm:effectClrLst/>
    <dgm:txLinClrLst/>
    <dgm:txFillClrLst meth="repeat">
      <a:schemeClr val="lt1"/>
    </dgm:txFillClrLst>
    <dgm:txEffectClrLst/>
  </dgm:styleLbl>
  <dgm:styleLbl name="trBgShp">
    <dgm:fillClrLst meth="repeat">
      <a:schemeClr val="accent2">
        <a:tint val="50000"/>
        <a:alpha val="40000"/>
      </a:schemeClr>
    </dgm:fillClrLst>
    <dgm:linClrLst meth="repeat">
      <a:schemeClr val="accent2"/>
    </dgm:linClrLst>
    <dgm:effectClrLst/>
    <dgm:txLinClrLst/>
    <dgm:txFillClrLst meth="repeat">
      <a:schemeClr val="lt1"/>
    </dgm:txFillClrLst>
    <dgm:txEffectClrLst/>
  </dgm:styleLbl>
  <dgm:styleLbl name="fgShp">
    <dgm:fillClrLst meth="repeat">
      <a:schemeClr val="accent2">
        <a:tint val="4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data1.xml><?xml version="1.0" encoding="utf-8"?>
<dgm:dataModel xmlns:dgm="http://schemas.openxmlformats.org/drawingml/2006/diagram" xmlns:a="http://schemas.openxmlformats.org/drawingml/2006/main">
  <dgm:ptLst>
    <dgm:pt modelId="{14360870-8554-401B-8C84-5CA349832C9A}" type="doc">
      <dgm:prSet loTypeId="urn:microsoft.com/office/officeart/2011/layout/CircleProcess" loCatId="process" qsTypeId="urn:microsoft.com/office/officeart/2005/8/quickstyle/simple1" qsCatId="simple" csTypeId="urn:microsoft.com/office/officeart/2005/8/colors/colorful2" csCatId="colorful" phldr="1"/>
      <dgm:spPr/>
      <dgm:t>
        <a:bodyPr/>
        <a:lstStyle/>
        <a:p>
          <a:endParaRPr lang="en-US"/>
        </a:p>
      </dgm:t>
    </dgm:pt>
    <dgm:pt modelId="{942E7FB0-35EA-4673-8575-F82B26C5F51D}">
      <dgm:prSet phldrT="[Text]"/>
      <dgm:spPr/>
      <dgm:t>
        <a:bodyPr/>
        <a:lstStyle/>
        <a:p>
          <a:r>
            <a:rPr lang="en-US" b="1" dirty="0"/>
            <a:t>Plan &amp; Track</a:t>
          </a:r>
        </a:p>
      </dgm:t>
    </dgm:pt>
    <dgm:pt modelId="{E6BAC82B-1C68-402D-B655-FD5BB078E864}" type="parTrans" cxnId="{336A77A1-77DB-45C9-8BAD-CB257054B744}">
      <dgm:prSet/>
      <dgm:spPr/>
      <dgm:t>
        <a:bodyPr/>
        <a:lstStyle/>
        <a:p>
          <a:endParaRPr lang="en-US" b="1"/>
        </a:p>
      </dgm:t>
    </dgm:pt>
    <dgm:pt modelId="{580FEE2F-EA3E-44ED-A5BB-41A6D75E26F7}" type="sibTrans" cxnId="{336A77A1-77DB-45C9-8BAD-CB257054B744}">
      <dgm:prSet/>
      <dgm:spPr/>
      <dgm:t>
        <a:bodyPr/>
        <a:lstStyle/>
        <a:p>
          <a:endParaRPr lang="en-US" b="1"/>
        </a:p>
      </dgm:t>
    </dgm:pt>
    <dgm:pt modelId="{4924CD32-F7DF-454D-A9D2-1306440D621E}">
      <dgm:prSet phldrT="[Text]"/>
      <dgm:spPr/>
      <dgm:t>
        <a:bodyPr/>
        <a:lstStyle/>
        <a:p>
          <a:r>
            <a:rPr lang="en-US" b="1" dirty="0"/>
            <a:t>Develop</a:t>
          </a:r>
        </a:p>
      </dgm:t>
    </dgm:pt>
    <dgm:pt modelId="{58ECC364-6A3A-4E58-AC6F-13289FF03AF7}" type="parTrans" cxnId="{02B81346-45BB-40BF-A67E-8E11B0831202}">
      <dgm:prSet/>
      <dgm:spPr/>
      <dgm:t>
        <a:bodyPr/>
        <a:lstStyle/>
        <a:p>
          <a:endParaRPr lang="en-US"/>
        </a:p>
      </dgm:t>
    </dgm:pt>
    <dgm:pt modelId="{909E07AF-4941-44C2-9B43-6E8A8F4616A3}" type="sibTrans" cxnId="{02B81346-45BB-40BF-A67E-8E11B0831202}">
      <dgm:prSet/>
      <dgm:spPr/>
      <dgm:t>
        <a:bodyPr/>
        <a:lstStyle/>
        <a:p>
          <a:endParaRPr lang="en-US"/>
        </a:p>
      </dgm:t>
    </dgm:pt>
    <dgm:pt modelId="{872296AB-D34B-45D6-B216-D64106B23F85}">
      <dgm:prSet phldrT="[Text]"/>
      <dgm:spPr/>
      <dgm:t>
        <a:bodyPr/>
        <a:lstStyle/>
        <a:p>
          <a:r>
            <a:rPr lang="en-US" b="1" dirty="0"/>
            <a:t>Build &amp; Test</a:t>
          </a:r>
        </a:p>
      </dgm:t>
    </dgm:pt>
    <dgm:pt modelId="{E8657004-9C06-4F08-8FD6-52D7C8798CAF}" type="parTrans" cxnId="{9E9321B1-E212-460D-98D7-1F69B8F8247F}">
      <dgm:prSet/>
      <dgm:spPr/>
      <dgm:t>
        <a:bodyPr/>
        <a:lstStyle/>
        <a:p>
          <a:endParaRPr lang="en-US"/>
        </a:p>
      </dgm:t>
    </dgm:pt>
    <dgm:pt modelId="{B1CB8813-C0D1-4293-9E15-AE9A8FD201D8}" type="sibTrans" cxnId="{9E9321B1-E212-460D-98D7-1F69B8F8247F}">
      <dgm:prSet/>
      <dgm:spPr/>
      <dgm:t>
        <a:bodyPr/>
        <a:lstStyle/>
        <a:p>
          <a:endParaRPr lang="en-US"/>
        </a:p>
      </dgm:t>
    </dgm:pt>
    <dgm:pt modelId="{2878EE99-00BC-4D47-81BB-91228C32EEE0}">
      <dgm:prSet phldrT="[Text]"/>
      <dgm:spPr/>
      <dgm:t>
        <a:bodyPr/>
        <a:lstStyle/>
        <a:p>
          <a:r>
            <a:rPr lang="en-US" b="1" dirty="0"/>
            <a:t>Deploy</a:t>
          </a:r>
        </a:p>
      </dgm:t>
    </dgm:pt>
    <dgm:pt modelId="{AC94D996-AB88-48F7-ACCC-1A741A38C030}" type="parTrans" cxnId="{70B3D817-03CC-460B-8ACD-89732565FA47}">
      <dgm:prSet/>
      <dgm:spPr/>
      <dgm:t>
        <a:bodyPr/>
        <a:lstStyle/>
        <a:p>
          <a:endParaRPr lang="en-US"/>
        </a:p>
      </dgm:t>
    </dgm:pt>
    <dgm:pt modelId="{18A348D3-03F9-4806-B53E-72A3CFE6E541}" type="sibTrans" cxnId="{70B3D817-03CC-460B-8ACD-89732565FA47}">
      <dgm:prSet/>
      <dgm:spPr/>
      <dgm:t>
        <a:bodyPr/>
        <a:lstStyle/>
        <a:p>
          <a:endParaRPr lang="en-US"/>
        </a:p>
      </dgm:t>
    </dgm:pt>
    <dgm:pt modelId="{9D7AC7CB-1129-4EBF-9EA7-6B5E66BFA2A5}">
      <dgm:prSet phldrT="[Text]"/>
      <dgm:spPr/>
      <dgm:t>
        <a:bodyPr/>
        <a:lstStyle/>
        <a:p>
          <a:r>
            <a:rPr lang="en-US" b="1" dirty="0"/>
            <a:t>Operate</a:t>
          </a:r>
        </a:p>
      </dgm:t>
    </dgm:pt>
    <dgm:pt modelId="{F252754B-81B7-46FF-A2C6-5B97FFBABE25}" type="parTrans" cxnId="{699AE7E4-F66C-45C5-A374-7B5E3B1465C4}">
      <dgm:prSet/>
      <dgm:spPr/>
      <dgm:t>
        <a:bodyPr/>
        <a:lstStyle/>
        <a:p>
          <a:endParaRPr lang="en-US"/>
        </a:p>
      </dgm:t>
    </dgm:pt>
    <dgm:pt modelId="{D5F8E1B5-B797-4B29-901E-5ACF83612852}" type="sibTrans" cxnId="{699AE7E4-F66C-45C5-A374-7B5E3B1465C4}">
      <dgm:prSet/>
      <dgm:spPr/>
      <dgm:t>
        <a:bodyPr/>
        <a:lstStyle/>
        <a:p>
          <a:endParaRPr lang="en-US"/>
        </a:p>
      </dgm:t>
    </dgm:pt>
    <dgm:pt modelId="{176274F8-CBF4-4A27-86D1-A0CC6028D0B2}">
      <dgm:prSet phldrT="[Text]"/>
      <dgm:spPr/>
      <dgm:t>
        <a:bodyPr/>
        <a:lstStyle/>
        <a:p>
          <a:r>
            <a:rPr lang="en-US" b="1" dirty="0"/>
            <a:t>Monitor &amp; Learn</a:t>
          </a:r>
        </a:p>
      </dgm:t>
    </dgm:pt>
    <dgm:pt modelId="{B2347AB9-798A-4677-8603-FB8D97184D5F}" type="parTrans" cxnId="{2F7252DE-8E12-41FD-B71F-E7B38076B4C1}">
      <dgm:prSet/>
      <dgm:spPr/>
      <dgm:t>
        <a:bodyPr/>
        <a:lstStyle/>
        <a:p>
          <a:endParaRPr lang="en-US"/>
        </a:p>
      </dgm:t>
    </dgm:pt>
    <dgm:pt modelId="{516AB10B-067E-47DA-B527-1B12A90E2F5C}" type="sibTrans" cxnId="{2F7252DE-8E12-41FD-B71F-E7B38076B4C1}">
      <dgm:prSet/>
      <dgm:spPr/>
      <dgm:t>
        <a:bodyPr/>
        <a:lstStyle/>
        <a:p>
          <a:endParaRPr lang="en-US"/>
        </a:p>
      </dgm:t>
    </dgm:pt>
    <dgm:pt modelId="{F4DB3696-EFAE-4D0B-8D96-0DBCF9EE92ED}" type="pres">
      <dgm:prSet presAssocID="{14360870-8554-401B-8C84-5CA349832C9A}" presName="Name0" presStyleCnt="0">
        <dgm:presLayoutVars>
          <dgm:chMax val="11"/>
          <dgm:chPref val="11"/>
          <dgm:dir/>
          <dgm:resizeHandles/>
        </dgm:presLayoutVars>
      </dgm:prSet>
      <dgm:spPr/>
    </dgm:pt>
    <dgm:pt modelId="{6704E44D-DA45-43BB-B798-C30DBA7E9DE7}" type="pres">
      <dgm:prSet presAssocID="{176274F8-CBF4-4A27-86D1-A0CC6028D0B2}" presName="Accent6" presStyleCnt="0"/>
      <dgm:spPr/>
    </dgm:pt>
    <dgm:pt modelId="{2C484855-D963-4FA2-8396-28D9356846A7}" type="pres">
      <dgm:prSet presAssocID="{176274F8-CBF4-4A27-86D1-A0CC6028D0B2}" presName="Accent" presStyleLbl="node1" presStyleIdx="0" presStyleCnt="6"/>
      <dgm:spPr>
        <a:xfrm>
          <a:off x="17403113" y="1469507"/>
          <a:ext cx="3208086" cy="3207477"/>
        </a:xfrm>
        <a:prstGeom prst="ellipse">
          <a:avLst/>
        </a:prstGeom>
      </dgm:spPr>
    </dgm:pt>
    <dgm:pt modelId="{346E746D-A943-431E-A2BB-6D4EA9A4DF6A}" type="pres">
      <dgm:prSet presAssocID="{176274F8-CBF4-4A27-86D1-A0CC6028D0B2}" presName="ParentBackground6" presStyleCnt="0"/>
      <dgm:spPr/>
    </dgm:pt>
    <dgm:pt modelId="{16A94E3D-0775-411F-8DD9-0A879F8506B1}" type="pres">
      <dgm:prSet presAssocID="{176274F8-CBF4-4A27-86D1-A0CC6028D0B2}" presName="ParentBackground" presStyleLbl="fgAcc1" presStyleIdx="0" presStyleCnt="6"/>
      <dgm:spPr/>
    </dgm:pt>
    <dgm:pt modelId="{A26FCB98-1377-4701-93D8-1D46F9840CFD}" type="pres">
      <dgm:prSet presAssocID="{176274F8-CBF4-4A27-86D1-A0CC6028D0B2}" presName="Parent6" presStyleLbl="revTx" presStyleIdx="0" presStyleCnt="0">
        <dgm:presLayoutVars>
          <dgm:chMax val="1"/>
          <dgm:chPref val="1"/>
          <dgm:bulletEnabled val="1"/>
        </dgm:presLayoutVars>
      </dgm:prSet>
      <dgm:spPr/>
    </dgm:pt>
    <dgm:pt modelId="{0E2DA721-C910-42AB-A60F-FBC0DBBE1ADA}" type="pres">
      <dgm:prSet presAssocID="{9D7AC7CB-1129-4EBF-9EA7-6B5E66BFA2A5}" presName="Accent5" presStyleCnt="0"/>
      <dgm:spPr/>
    </dgm:pt>
    <dgm:pt modelId="{761F32F1-5FBD-42A2-A769-F53BB356C139}" type="pres">
      <dgm:prSet presAssocID="{9D7AC7CB-1129-4EBF-9EA7-6B5E66BFA2A5}" presName="Accent" presStyleLbl="node1" presStyleIdx="1" presStyleCnt="6"/>
      <dgm:spPr>
        <a:xfrm rot="2700000">
          <a:off x="14089267" y="1469147"/>
          <a:ext cx="3207634" cy="3207634"/>
        </a:xfrm>
        <a:prstGeom prst="teardrop">
          <a:avLst>
            <a:gd name="adj" fmla="val 100000"/>
          </a:avLst>
        </a:prstGeom>
      </dgm:spPr>
    </dgm:pt>
    <dgm:pt modelId="{FC6EAF9B-17E1-47AD-B3D2-A46ECF0CDC8F}" type="pres">
      <dgm:prSet presAssocID="{9D7AC7CB-1129-4EBF-9EA7-6B5E66BFA2A5}" presName="ParentBackground5" presStyleCnt="0"/>
      <dgm:spPr/>
    </dgm:pt>
    <dgm:pt modelId="{CBAA3776-854B-4A3E-840E-A722864539DC}" type="pres">
      <dgm:prSet presAssocID="{9D7AC7CB-1129-4EBF-9EA7-6B5E66BFA2A5}" presName="ParentBackground" presStyleLbl="fgAcc1" presStyleIdx="1" presStyleCnt="6"/>
      <dgm:spPr/>
    </dgm:pt>
    <dgm:pt modelId="{B1732FE9-C68B-4C9F-8EA4-5819B1498631}" type="pres">
      <dgm:prSet presAssocID="{9D7AC7CB-1129-4EBF-9EA7-6B5E66BFA2A5}" presName="Parent5" presStyleLbl="revTx" presStyleIdx="0" presStyleCnt="0">
        <dgm:presLayoutVars>
          <dgm:chMax val="1"/>
          <dgm:chPref val="1"/>
          <dgm:bulletEnabled val="1"/>
        </dgm:presLayoutVars>
      </dgm:prSet>
      <dgm:spPr/>
    </dgm:pt>
    <dgm:pt modelId="{9948EB5B-2934-4108-B930-9C155A8D99B9}" type="pres">
      <dgm:prSet presAssocID="{2878EE99-00BC-4D47-81BB-91228C32EEE0}" presName="Accent4" presStyleCnt="0"/>
      <dgm:spPr/>
    </dgm:pt>
    <dgm:pt modelId="{6864F921-C8AA-43ED-9F64-27AA5B912702}" type="pres">
      <dgm:prSet presAssocID="{2878EE99-00BC-4D47-81BB-91228C32EEE0}" presName="Accent" presStyleLbl="node1" presStyleIdx="2" presStyleCnt="6"/>
      <dgm:spPr>
        <a:xfrm rot="2700000">
          <a:off x="10775195" y="1469147"/>
          <a:ext cx="3207634" cy="3207634"/>
        </a:xfrm>
        <a:prstGeom prst="teardrop">
          <a:avLst>
            <a:gd name="adj" fmla="val 100000"/>
          </a:avLst>
        </a:prstGeom>
      </dgm:spPr>
    </dgm:pt>
    <dgm:pt modelId="{15F55FFB-5E01-48D8-B97B-C81C71AA95CE}" type="pres">
      <dgm:prSet presAssocID="{2878EE99-00BC-4D47-81BB-91228C32EEE0}" presName="ParentBackground4" presStyleCnt="0"/>
      <dgm:spPr/>
    </dgm:pt>
    <dgm:pt modelId="{2F90A35E-65D2-49C6-BA97-C54C0AEFC8C7}" type="pres">
      <dgm:prSet presAssocID="{2878EE99-00BC-4D47-81BB-91228C32EEE0}" presName="ParentBackground" presStyleLbl="fgAcc1" presStyleIdx="2" presStyleCnt="6"/>
      <dgm:spPr/>
    </dgm:pt>
    <dgm:pt modelId="{6C09E45B-D7F9-4DAA-8EF6-FCC16B815D29}" type="pres">
      <dgm:prSet presAssocID="{2878EE99-00BC-4D47-81BB-91228C32EEE0}" presName="Parent4" presStyleLbl="revTx" presStyleIdx="0" presStyleCnt="0">
        <dgm:presLayoutVars>
          <dgm:chMax val="1"/>
          <dgm:chPref val="1"/>
          <dgm:bulletEnabled val="1"/>
        </dgm:presLayoutVars>
      </dgm:prSet>
      <dgm:spPr/>
    </dgm:pt>
    <dgm:pt modelId="{DAE6ADFB-A3C9-42D2-9899-77E825732FFE}" type="pres">
      <dgm:prSet presAssocID="{872296AB-D34B-45D6-B216-D64106B23F85}" presName="Accent3" presStyleCnt="0"/>
      <dgm:spPr/>
    </dgm:pt>
    <dgm:pt modelId="{5CF9D712-CEE4-4659-A2FF-D8B974014AD5}" type="pres">
      <dgm:prSet presAssocID="{872296AB-D34B-45D6-B216-D64106B23F85}" presName="Accent" presStyleLbl="node1" presStyleIdx="3" presStyleCnt="6"/>
      <dgm:spPr>
        <a:xfrm rot="2700000">
          <a:off x="7461123" y="1469147"/>
          <a:ext cx="3207634" cy="3207634"/>
        </a:xfrm>
        <a:prstGeom prst="teardrop">
          <a:avLst>
            <a:gd name="adj" fmla="val 100000"/>
          </a:avLst>
        </a:prstGeom>
      </dgm:spPr>
    </dgm:pt>
    <dgm:pt modelId="{C732E6C0-0BA4-4215-A65B-6BA4DE62AF12}" type="pres">
      <dgm:prSet presAssocID="{872296AB-D34B-45D6-B216-D64106B23F85}" presName="ParentBackground3" presStyleCnt="0"/>
      <dgm:spPr/>
    </dgm:pt>
    <dgm:pt modelId="{705DC471-164F-4D1A-AA99-D5C3700511D1}" type="pres">
      <dgm:prSet presAssocID="{872296AB-D34B-45D6-B216-D64106B23F85}" presName="ParentBackground" presStyleLbl="fgAcc1" presStyleIdx="3" presStyleCnt="6"/>
      <dgm:spPr/>
    </dgm:pt>
    <dgm:pt modelId="{10E6C052-8861-43EA-B8E4-463E94966D50}" type="pres">
      <dgm:prSet presAssocID="{872296AB-D34B-45D6-B216-D64106B23F85}" presName="Parent3" presStyleLbl="revTx" presStyleIdx="0" presStyleCnt="0">
        <dgm:presLayoutVars>
          <dgm:chMax val="1"/>
          <dgm:chPref val="1"/>
          <dgm:bulletEnabled val="1"/>
        </dgm:presLayoutVars>
      </dgm:prSet>
      <dgm:spPr/>
    </dgm:pt>
    <dgm:pt modelId="{DB7DE380-C43C-4B9D-8FA9-B6D01A60DEE5}" type="pres">
      <dgm:prSet presAssocID="{4924CD32-F7DF-454D-A9D2-1306440D621E}" presName="Accent2" presStyleCnt="0"/>
      <dgm:spPr/>
    </dgm:pt>
    <dgm:pt modelId="{200AB655-0E7A-4284-BF81-FC6CDF169C02}" type="pres">
      <dgm:prSet presAssocID="{4924CD32-F7DF-454D-A9D2-1306440D621E}" presName="Accent" presStyleLbl="node1" presStyleIdx="4" presStyleCnt="6"/>
      <dgm:spPr>
        <a:xfrm rot="2700000">
          <a:off x="4147051" y="1469147"/>
          <a:ext cx="3207634" cy="3207634"/>
        </a:xfrm>
        <a:prstGeom prst="teardrop">
          <a:avLst>
            <a:gd name="adj" fmla="val 100000"/>
          </a:avLst>
        </a:prstGeom>
      </dgm:spPr>
    </dgm:pt>
    <dgm:pt modelId="{18F08A2F-BF72-4368-B948-192C06C7574B}" type="pres">
      <dgm:prSet presAssocID="{4924CD32-F7DF-454D-A9D2-1306440D621E}" presName="ParentBackground2" presStyleCnt="0"/>
      <dgm:spPr/>
    </dgm:pt>
    <dgm:pt modelId="{43C1BC5F-B964-4AC3-A60A-9A30F0DCE5D8}" type="pres">
      <dgm:prSet presAssocID="{4924CD32-F7DF-454D-A9D2-1306440D621E}" presName="ParentBackground" presStyleLbl="fgAcc1" presStyleIdx="4" presStyleCnt="6"/>
      <dgm:spPr/>
    </dgm:pt>
    <dgm:pt modelId="{D2D09A35-EA3D-4B40-AF07-2E02958B16CB}" type="pres">
      <dgm:prSet presAssocID="{4924CD32-F7DF-454D-A9D2-1306440D621E}" presName="Parent2" presStyleLbl="revTx" presStyleIdx="0" presStyleCnt="0">
        <dgm:presLayoutVars>
          <dgm:chMax val="1"/>
          <dgm:chPref val="1"/>
          <dgm:bulletEnabled val="1"/>
        </dgm:presLayoutVars>
      </dgm:prSet>
      <dgm:spPr/>
    </dgm:pt>
    <dgm:pt modelId="{F5ABECDD-16D5-4D20-B42A-E2E6935247C9}" type="pres">
      <dgm:prSet presAssocID="{942E7FB0-35EA-4673-8575-F82B26C5F51D}" presName="Accent1" presStyleCnt="0"/>
      <dgm:spPr/>
    </dgm:pt>
    <dgm:pt modelId="{B8844C0A-2282-4A8C-B356-070A29F07BF4}" type="pres">
      <dgm:prSet presAssocID="{942E7FB0-35EA-4673-8575-F82B26C5F51D}" presName="Accent" presStyleLbl="node1" presStyleIdx="5" presStyleCnt="6"/>
      <dgm:spPr/>
    </dgm:pt>
    <dgm:pt modelId="{5ED1A4B4-F2B1-4314-B0FD-E846938DB0CA}" type="pres">
      <dgm:prSet presAssocID="{942E7FB0-35EA-4673-8575-F82B26C5F51D}" presName="ParentBackground1" presStyleCnt="0"/>
      <dgm:spPr/>
    </dgm:pt>
    <dgm:pt modelId="{63FA061E-9C72-41C2-81D1-2F0D56C54AF6}" type="pres">
      <dgm:prSet presAssocID="{942E7FB0-35EA-4673-8575-F82B26C5F51D}" presName="ParentBackground" presStyleLbl="fgAcc1" presStyleIdx="5" presStyleCnt="6"/>
      <dgm:spPr/>
    </dgm:pt>
    <dgm:pt modelId="{84CB4B6B-8D2E-4697-A29A-F14636429983}" type="pres">
      <dgm:prSet presAssocID="{942E7FB0-35EA-4673-8575-F82B26C5F51D}" presName="Parent1" presStyleLbl="revTx" presStyleIdx="0" presStyleCnt="0">
        <dgm:presLayoutVars>
          <dgm:chMax val="1"/>
          <dgm:chPref val="1"/>
          <dgm:bulletEnabled val="1"/>
        </dgm:presLayoutVars>
      </dgm:prSet>
      <dgm:spPr/>
    </dgm:pt>
  </dgm:ptLst>
  <dgm:cxnLst>
    <dgm:cxn modelId="{70B3D817-03CC-460B-8ACD-89732565FA47}" srcId="{14360870-8554-401B-8C84-5CA349832C9A}" destId="{2878EE99-00BC-4D47-81BB-91228C32EEE0}" srcOrd="3" destOrd="0" parTransId="{AC94D996-AB88-48F7-ACCC-1A741A38C030}" sibTransId="{18A348D3-03F9-4806-B53E-72A3CFE6E541}"/>
    <dgm:cxn modelId="{2F853F1E-9F5E-4519-A4A4-3CA268F8025D}" type="presOf" srcId="{2878EE99-00BC-4D47-81BB-91228C32EEE0}" destId="{6C09E45B-D7F9-4DAA-8EF6-FCC16B815D29}" srcOrd="1" destOrd="0" presId="urn:microsoft.com/office/officeart/2011/layout/CircleProcess"/>
    <dgm:cxn modelId="{A641D437-9E32-4636-836F-E8EE232C6870}" type="presOf" srcId="{872296AB-D34B-45D6-B216-D64106B23F85}" destId="{10E6C052-8861-43EA-B8E4-463E94966D50}" srcOrd="1" destOrd="0" presId="urn:microsoft.com/office/officeart/2011/layout/CircleProcess"/>
    <dgm:cxn modelId="{53B82141-75FD-4378-8271-5488F6B8E2D6}" type="presOf" srcId="{2878EE99-00BC-4D47-81BB-91228C32EEE0}" destId="{2F90A35E-65D2-49C6-BA97-C54C0AEFC8C7}" srcOrd="0" destOrd="0" presId="urn:microsoft.com/office/officeart/2011/layout/CircleProcess"/>
    <dgm:cxn modelId="{9AF99261-1D44-49A7-A443-272CA2BA6AE8}" type="presOf" srcId="{4924CD32-F7DF-454D-A9D2-1306440D621E}" destId="{D2D09A35-EA3D-4B40-AF07-2E02958B16CB}" srcOrd="1" destOrd="0" presId="urn:microsoft.com/office/officeart/2011/layout/CircleProcess"/>
    <dgm:cxn modelId="{02B81346-45BB-40BF-A67E-8E11B0831202}" srcId="{14360870-8554-401B-8C84-5CA349832C9A}" destId="{4924CD32-F7DF-454D-A9D2-1306440D621E}" srcOrd="1" destOrd="0" parTransId="{58ECC364-6A3A-4E58-AC6F-13289FF03AF7}" sibTransId="{909E07AF-4941-44C2-9B43-6E8A8F4616A3}"/>
    <dgm:cxn modelId="{6B8A664C-8260-40B1-9F27-E5F43C9BD7BF}" type="presOf" srcId="{9D7AC7CB-1129-4EBF-9EA7-6B5E66BFA2A5}" destId="{CBAA3776-854B-4A3E-840E-A722864539DC}" srcOrd="0" destOrd="0" presId="urn:microsoft.com/office/officeart/2011/layout/CircleProcess"/>
    <dgm:cxn modelId="{8388DE7A-EBE4-48A3-A542-86992E311534}" type="presOf" srcId="{872296AB-D34B-45D6-B216-D64106B23F85}" destId="{705DC471-164F-4D1A-AA99-D5C3700511D1}" srcOrd="0" destOrd="0" presId="urn:microsoft.com/office/officeart/2011/layout/CircleProcess"/>
    <dgm:cxn modelId="{F5BBF783-7FD3-4C26-9B20-4ABD2354A72B}" type="presOf" srcId="{14360870-8554-401B-8C84-5CA349832C9A}" destId="{F4DB3696-EFAE-4D0B-8D96-0DBCF9EE92ED}" srcOrd="0" destOrd="0" presId="urn:microsoft.com/office/officeart/2011/layout/CircleProcess"/>
    <dgm:cxn modelId="{6B8E708B-9D5C-4C9B-B5CA-0D8D23C5364E}" type="presOf" srcId="{4924CD32-F7DF-454D-A9D2-1306440D621E}" destId="{43C1BC5F-B964-4AC3-A60A-9A30F0DCE5D8}" srcOrd="0" destOrd="0" presId="urn:microsoft.com/office/officeart/2011/layout/CircleProcess"/>
    <dgm:cxn modelId="{BD6D0496-17C1-4EB5-8748-E9D0A01C0EC8}" type="presOf" srcId="{176274F8-CBF4-4A27-86D1-A0CC6028D0B2}" destId="{16A94E3D-0775-411F-8DD9-0A879F8506B1}" srcOrd="0" destOrd="0" presId="urn:microsoft.com/office/officeart/2011/layout/CircleProcess"/>
    <dgm:cxn modelId="{336A77A1-77DB-45C9-8BAD-CB257054B744}" srcId="{14360870-8554-401B-8C84-5CA349832C9A}" destId="{942E7FB0-35EA-4673-8575-F82B26C5F51D}" srcOrd="0" destOrd="0" parTransId="{E6BAC82B-1C68-402D-B655-FD5BB078E864}" sibTransId="{580FEE2F-EA3E-44ED-A5BB-41A6D75E26F7}"/>
    <dgm:cxn modelId="{9E9321B1-E212-460D-98D7-1F69B8F8247F}" srcId="{14360870-8554-401B-8C84-5CA349832C9A}" destId="{872296AB-D34B-45D6-B216-D64106B23F85}" srcOrd="2" destOrd="0" parTransId="{E8657004-9C06-4F08-8FD6-52D7C8798CAF}" sibTransId="{B1CB8813-C0D1-4293-9E15-AE9A8FD201D8}"/>
    <dgm:cxn modelId="{A0088BBE-7BE3-4C2B-8022-F4826A1EE377}" type="presOf" srcId="{942E7FB0-35EA-4673-8575-F82B26C5F51D}" destId="{63FA061E-9C72-41C2-81D1-2F0D56C54AF6}" srcOrd="0" destOrd="0" presId="urn:microsoft.com/office/officeart/2011/layout/CircleProcess"/>
    <dgm:cxn modelId="{61A40ECA-5F3F-4948-ABDE-17799FF612E0}" type="presOf" srcId="{942E7FB0-35EA-4673-8575-F82B26C5F51D}" destId="{84CB4B6B-8D2E-4697-A29A-F14636429983}" srcOrd="1" destOrd="0" presId="urn:microsoft.com/office/officeart/2011/layout/CircleProcess"/>
    <dgm:cxn modelId="{CB766BCC-05FF-46C3-9C27-04A87106F89F}" type="presOf" srcId="{176274F8-CBF4-4A27-86D1-A0CC6028D0B2}" destId="{A26FCB98-1377-4701-93D8-1D46F9840CFD}" srcOrd="1" destOrd="0" presId="urn:microsoft.com/office/officeart/2011/layout/CircleProcess"/>
    <dgm:cxn modelId="{2F7252DE-8E12-41FD-B71F-E7B38076B4C1}" srcId="{14360870-8554-401B-8C84-5CA349832C9A}" destId="{176274F8-CBF4-4A27-86D1-A0CC6028D0B2}" srcOrd="5" destOrd="0" parTransId="{B2347AB9-798A-4677-8603-FB8D97184D5F}" sibTransId="{516AB10B-067E-47DA-B527-1B12A90E2F5C}"/>
    <dgm:cxn modelId="{4B89C1E4-9449-471D-9885-9C3FBAC9C426}" type="presOf" srcId="{9D7AC7CB-1129-4EBF-9EA7-6B5E66BFA2A5}" destId="{B1732FE9-C68B-4C9F-8EA4-5819B1498631}" srcOrd="1" destOrd="0" presId="urn:microsoft.com/office/officeart/2011/layout/CircleProcess"/>
    <dgm:cxn modelId="{699AE7E4-F66C-45C5-A374-7B5E3B1465C4}" srcId="{14360870-8554-401B-8C84-5CA349832C9A}" destId="{9D7AC7CB-1129-4EBF-9EA7-6B5E66BFA2A5}" srcOrd="4" destOrd="0" parTransId="{F252754B-81B7-46FF-A2C6-5B97FFBABE25}" sibTransId="{D5F8E1B5-B797-4B29-901E-5ACF83612852}"/>
    <dgm:cxn modelId="{B06AD5BA-6343-43BB-A565-1A4BD9B936C5}" type="presParOf" srcId="{F4DB3696-EFAE-4D0B-8D96-0DBCF9EE92ED}" destId="{6704E44D-DA45-43BB-B798-C30DBA7E9DE7}" srcOrd="0" destOrd="0" presId="urn:microsoft.com/office/officeart/2011/layout/CircleProcess"/>
    <dgm:cxn modelId="{E655A17D-2779-4715-8DCC-ABA71D01D4B2}" type="presParOf" srcId="{6704E44D-DA45-43BB-B798-C30DBA7E9DE7}" destId="{2C484855-D963-4FA2-8396-28D9356846A7}" srcOrd="0" destOrd="0" presId="urn:microsoft.com/office/officeart/2011/layout/CircleProcess"/>
    <dgm:cxn modelId="{5A2139B7-C710-46D4-A993-7CFA3DE4C5B9}" type="presParOf" srcId="{F4DB3696-EFAE-4D0B-8D96-0DBCF9EE92ED}" destId="{346E746D-A943-431E-A2BB-6D4EA9A4DF6A}" srcOrd="1" destOrd="0" presId="urn:microsoft.com/office/officeart/2011/layout/CircleProcess"/>
    <dgm:cxn modelId="{331CD8FA-B25C-4BAC-BC61-082B3CCA42B7}" type="presParOf" srcId="{346E746D-A943-431E-A2BB-6D4EA9A4DF6A}" destId="{16A94E3D-0775-411F-8DD9-0A879F8506B1}" srcOrd="0" destOrd="0" presId="urn:microsoft.com/office/officeart/2011/layout/CircleProcess"/>
    <dgm:cxn modelId="{9FBD10EA-341A-4C56-AAFC-C8F872E472B8}" type="presParOf" srcId="{F4DB3696-EFAE-4D0B-8D96-0DBCF9EE92ED}" destId="{A26FCB98-1377-4701-93D8-1D46F9840CFD}" srcOrd="2" destOrd="0" presId="urn:microsoft.com/office/officeart/2011/layout/CircleProcess"/>
    <dgm:cxn modelId="{9347A095-1B07-451D-8325-DE2C9284B8F8}" type="presParOf" srcId="{F4DB3696-EFAE-4D0B-8D96-0DBCF9EE92ED}" destId="{0E2DA721-C910-42AB-A60F-FBC0DBBE1ADA}" srcOrd="3" destOrd="0" presId="urn:microsoft.com/office/officeart/2011/layout/CircleProcess"/>
    <dgm:cxn modelId="{601E66EB-340B-4E27-B8D0-3C5697D695C0}" type="presParOf" srcId="{0E2DA721-C910-42AB-A60F-FBC0DBBE1ADA}" destId="{761F32F1-5FBD-42A2-A769-F53BB356C139}" srcOrd="0" destOrd="0" presId="urn:microsoft.com/office/officeart/2011/layout/CircleProcess"/>
    <dgm:cxn modelId="{EFE0D466-45D7-47FD-B215-6CCFB2886198}" type="presParOf" srcId="{F4DB3696-EFAE-4D0B-8D96-0DBCF9EE92ED}" destId="{FC6EAF9B-17E1-47AD-B3D2-A46ECF0CDC8F}" srcOrd="4" destOrd="0" presId="urn:microsoft.com/office/officeart/2011/layout/CircleProcess"/>
    <dgm:cxn modelId="{9D322865-4E58-4489-9550-676FAD0AC102}" type="presParOf" srcId="{FC6EAF9B-17E1-47AD-B3D2-A46ECF0CDC8F}" destId="{CBAA3776-854B-4A3E-840E-A722864539DC}" srcOrd="0" destOrd="0" presId="urn:microsoft.com/office/officeart/2011/layout/CircleProcess"/>
    <dgm:cxn modelId="{9261FEFE-6E69-44AB-9118-803852B9EE4D}" type="presParOf" srcId="{F4DB3696-EFAE-4D0B-8D96-0DBCF9EE92ED}" destId="{B1732FE9-C68B-4C9F-8EA4-5819B1498631}" srcOrd="5" destOrd="0" presId="urn:microsoft.com/office/officeart/2011/layout/CircleProcess"/>
    <dgm:cxn modelId="{AD234447-3BFA-42D5-A122-FBD6F51E3B72}" type="presParOf" srcId="{F4DB3696-EFAE-4D0B-8D96-0DBCF9EE92ED}" destId="{9948EB5B-2934-4108-B930-9C155A8D99B9}" srcOrd="6" destOrd="0" presId="urn:microsoft.com/office/officeart/2011/layout/CircleProcess"/>
    <dgm:cxn modelId="{23122292-2096-478E-BDF2-8EB13E48BAE5}" type="presParOf" srcId="{9948EB5B-2934-4108-B930-9C155A8D99B9}" destId="{6864F921-C8AA-43ED-9F64-27AA5B912702}" srcOrd="0" destOrd="0" presId="urn:microsoft.com/office/officeart/2011/layout/CircleProcess"/>
    <dgm:cxn modelId="{CC4C1758-37E7-4F63-96F0-24D5E1CAB33C}" type="presParOf" srcId="{F4DB3696-EFAE-4D0B-8D96-0DBCF9EE92ED}" destId="{15F55FFB-5E01-48D8-B97B-C81C71AA95CE}" srcOrd="7" destOrd="0" presId="urn:microsoft.com/office/officeart/2011/layout/CircleProcess"/>
    <dgm:cxn modelId="{16110CAE-41A3-485F-B93C-F8EE381A575A}" type="presParOf" srcId="{15F55FFB-5E01-48D8-B97B-C81C71AA95CE}" destId="{2F90A35E-65D2-49C6-BA97-C54C0AEFC8C7}" srcOrd="0" destOrd="0" presId="urn:microsoft.com/office/officeart/2011/layout/CircleProcess"/>
    <dgm:cxn modelId="{49DA6F85-FA60-4F30-BB33-F661A6738279}" type="presParOf" srcId="{F4DB3696-EFAE-4D0B-8D96-0DBCF9EE92ED}" destId="{6C09E45B-D7F9-4DAA-8EF6-FCC16B815D29}" srcOrd="8" destOrd="0" presId="urn:microsoft.com/office/officeart/2011/layout/CircleProcess"/>
    <dgm:cxn modelId="{1927F46E-748D-4A83-A149-6D04F10BB0A5}" type="presParOf" srcId="{F4DB3696-EFAE-4D0B-8D96-0DBCF9EE92ED}" destId="{DAE6ADFB-A3C9-42D2-9899-77E825732FFE}" srcOrd="9" destOrd="0" presId="urn:microsoft.com/office/officeart/2011/layout/CircleProcess"/>
    <dgm:cxn modelId="{5924C0DE-A0FD-4FA5-A4AB-78B307069512}" type="presParOf" srcId="{DAE6ADFB-A3C9-42D2-9899-77E825732FFE}" destId="{5CF9D712-CEE4-4659-A2FF-D8B974014AD5}" srcOrd="0" destOrd="0" presId="urn:microsoft.com/office/officeart/2011/layout/CircleProcess"/>
    <dgm:cxn modelId="{B2006324-B02F-42C9-9877-D72F11D26ED9}" type="presParOf" srcId="{F4DB3696-EFAE-4D0B-8D96-0DBCF9EE92ED}" destId="{C732E6C0-0BA4-4215-A65B-6BA4DE62AF12}" srcOrd="10" destOrd="0" presId="urn:microsoft.com/office/officeart/2011/layout/CircleProcess"/>
    <dgm:cxn modelId="{3099EBBF-4B3D-4974-840F-0B8E3F37A467}" type="presParOf" srcId="{C732E6C0-0BA4-4215-A65B-6BA4DE62AF12}" destId="{705DC471-164F-4D1A-AA99-D5C3700511D1}" srcOrd="0" destOrd="0" presId="urn:microsoft.com/office/officeart/2011/layout/CircleProcess"/>
    <dgm:cxn modelId="{DAD6300B-9BF4-4FC0-8230-4B519E70D0E6}" type="presParOf" srcId="{F4DB3696-EFAE-4D0B-8D96-0DBCF9EE92ED}" destId="{10E6C052-8861-43EA-B8E4-463E94966D50}" srcOrd="11" destOrd="0" presId="urn:microsoft.com/office/officeart/2011/layout/CircleProcess"/>
    <dgm:cxn modelId="{6FE53ACB-9788-4932-9C94-3CDFD5620387}" type="presParOf" srcId="{F4DB3696-EFAE-4D0B-8D96-0DBCF9EE92ED}" destId="{DB7DE380-C43C-4B9D-8FA9-B6D01A60DEE5}" srcOrd="12" destOrd="0" presId="urn:microsoft.com/office/officeart/2011/layout/CircleProcess"/>
    <dgm:cxn modelId="{88CABC45-23F3-43B7-8088-DA2EA36B5327}" type="presParOf" srcId="{DB7DE380-C43C-4B9D-8FA9-B6D01A60DEE5}" destId="{200AB655-0E7A-4284-BF81-FC6CDF169C02}" srcOrd="0" destOrd="0" presId="urn:microsoft.com/office/officeart/2011/layout/CircleProcess"/>
    <dgm:cxn modelId="{C3976B66-2FF9-4403-B2C1-571AA5347D17}" type="presParOf" srcId="{F4DB3696-EFAE-4D0B-8D96-0DBCF9EE92ED}" destId="{18F08A2F-BF72-4368-B948-192C06C7574B}" srcOrd="13" destOrd="0" presId="urn:microsoft.com/office/officeart/2011/layout/CircleProcess"/>
    <dgm:cxn modelId="{930EE6F7-6C6A-4504-B4D4-162E2835088C}" type="presParOf" srcId="{18F08A2F-BF72-4368-B948-192C06C7574B}" destId="{43C1BC5F-B964-4AC3-A60A-9A30F0DCE5D8}" srcOrd="0" destOrd="0" presId="urn:microsoft.com/office/officeart/2011/layout/CircleProcess"/>
    <dgm:cxn modelId="{8F29A6C2-1857-4544-BDE5-EF65898ABA36}" type="presParOf" srcId="{F4DB3696-EFAE-4D0B-8D96-0DBCF9EE92ED}" destId="{D2D09A35-EA3D-4B40-AF07-2E02958B16CB}" srcOrd="14" destOrd="0" presId="urn:microsoft.com/office/officeart/2011/layout/CircleProcess"/>
    <dgm:cxn modelId="{882BAB0E-F825-4282-9EFF-5AB80831C24A}" type="presParOf" srcId="{F4DB3696-EFAE-4D0B-8D96-0DBCF9EE92ED}" destId="{F5ABECDD-16D5-4D20-B42A-E2E6935247C9}" srcOrd="15" destOrd="0" presId="urn:microsoft.com/office/officeart/2011/layout/CircleProcess"/>
    <dgm:cxn modelId="{BF18B235-D045-41B8-A73A-E17F820D94D1}" type="presParOf" srcId="{F5ABECDD-16D5-4D20-B42A-E2E6935247C9}" destId="{B8844C0A-2282-4A8C-B356-070A29F07BF4}" srcOrd="0" destOrd="0" presId="urn:microsoft.com/office/officeart/2011/layout/CircleProcess"/>
    <dgm:cxn modelId="{A4575907-05CB-45E8-AB11-798395113033}" type="presParOf" srcId="{F4DB3696-EFAE-4D0B-8D96-0DBCF9EE92ED}" destId="{5ED1A4B4-F2B1-4314-B0FD-E846938DB0CA}" srcOrd="16" destOrd="0" presId="urn:microsoft.com/office/officeart/2011/layout/CircleProcess"/>
    <dgm:cxn modelId="{FDDE4E13-BE38-46A5-AB32-D1704E05BA1B}" type="presParOf" srcId="{5ED1A4B4-F2B1-4314-B0FD-E846938DB0CA}" destId="{63FA061E-9C72-41C2-81D1-2F0D56C54AF6}" srcOrd="0" destOrd="0" presId="urn:microsoft.com/office/officeart/2011/layout/CircleProcess"/>
    <dgm:cxn modelId="{0422B188-8CD0-4709-B5F6-D99DD955C899}" type="presParOf" srcId="{F4DB3696-EFAE-4D0B-8D96-0DBCF9EE92ED}" destId="{84CB4B6B-8D2E-4697-A29A-F14636429983}" srcOrd="17" destOrd="0" presId="urn:microsoft.com/office/officeart/2011/layout/CircleProcess"/>
  </dgm:cxnLst>
  <dgm:bg/>
  <dgm:whole/>
  <dgm:extLst>
    <a:ext uri="http://schemas.microsoft.com/office/drawing/2008/diagram">
      <dsp:dataModelExt xmlns:dsp="http://schemas.microsoft.com/office/drawing/2008/diagram" relId="rId13" minVer="http://schemas.openxmlformats.org/drawingml/2006/diagram"/>
    </a:ext>
    <a:ext uri="{C62137D5-CB1D-491B-B009-E17868A290BF}">
      <dgm14:recolorImg xmlns:dgm14="http://schemas.microsoft.com/office/drawing/2010/diagram" val="1"/>
    </a:ext>
  </dgm:extLst>
</dgm:dataModel>
</file>

<file path=ppt/diagrams/drawing1.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2C484855-D963-4FA2-8396-28D9356846A7}">
      <dsp:nvSpPr>
        <dsp:cNvPr id="0" name=""/>
        <dsp:cNvSpPr/>
      </dsp:nvSpPr>
      <dsp:spPr>
        <a:xfrm>
          <a:off x="17403113" y="1469507"/>
          <a:ext cx="3208086" cy="3207477"/>
        </a:xfrm>
        <a:prstGeom prst="ellipse">
          <a:avLst/>
        </a:prstGeom>
        <a:solidFill>
          <a:schemeClr val="accent2">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sp>
    <dsp:sp modelId="{16A94E3D-0775-411F-8DD9-0A879F8506B1}">
      <dsp:nvSpPr>
        <dsp:cNvPr id="0" name=""/>
        <dsp:cNvSpPr/>
      </dsp:nvSpPr>
      <dsp:spPr>
        <a:xfrm>
          <a:off x="17511136" y="1576442"/>
          <a:ext cx="2994078" cy="2993607"/>
        </a:xfrm>
        <a:prstGeom prst="ellipse">
          <a:avLst/>
        </a:prstGeom>
        <a:solidFill>
          <a:schemeClr val="lt1">
            <a:alpha val="90000"/>
            <a:hueOff val="0"/>
            <a:satOff val="0"/>
            <a:lumOff val="0"/>
            <a:alphaOff val="0"/>
          </a:schemeClr>
        </a:solidFill>
        <a:ln w="12700" cap="flat" cmpd="sng" algn="ctr">
          <a:solidFill>
            <a:schemeClr val="accent2">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dsp:style>
      <dsp:txBody>
        <a:bodyPr spcFirstLastPara="0" vert="horz" wrap="square" lIns="52070" tIns="52070" rIns="52070" bIns="52070" numCol="1" spcCol="1270" anchor="ctr" anchorCtr="0">
          <a:noAutofit/>
        </a:bodyPr>
        <a:lstStyle/>
        <a:p>
          <a:pPr marL="0" lvl="0" indent="0" algn="ctr" defTabSz="1822450">
            <a:lnSpc>
              <a:spcPct val="90000"/>
            </a:lnSpc>
            <a:spcBef>
              <a:spcPct val="0"/>
            </a:spcBef>
            <a:spcAft>
              <a:spcPct val="35000"/>
            </a:spcAft>
            <a:buNone/>
          </a:pPr>
          <a:r>
            <a:rPr lang="en-US" sz="4100" b="1" kern="1200" dirty="0"/>
            <a:t>Monitor &amp; Learn</a:t>
          </a:r>
        </a:p>
      </dsp:txBody>
      <dsp:txXfrm>
        <a:off x="17939153" y="2004180"/>
        <a:ext cx="2138045" cy="2138130"/>
      </dsp:txXfrm>
    </dsp:sp>
    <dsp:sp modelId="{761F32F1-5FBD-42A2-A769-F53BB356C139}">
      <dsp:nvSpPr>
        <dsp:cNvPr id="0" name=""/>
        <dsp:cNvSpPr/>
      </dsp:nvSpPr>
      <dsp:spPr>
        <a:xfrm rot="2700000">
          <a:off x="14089267" y="1469147"/>
          <a:ext cx="3207634" cy="3207634"/>
        </a:xfrm>
        <a:prstGeom prst="teardrop">
          <a:avLst>
            <a:gd name="adj" fmla="val 100000"/>
          </a:avLst>
        </a:prstGeom>
        <a:solidFill>
          <a:schemeClr val="accent2">
            <a:hueOff val="-2639831"/>
            <a:satOff val="-387"/>
            <a:lumOff val="-13922"/>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sp>
    <dsp:sp modelId="{CBAA3776-854B-4A3E-840E-A722864539DC}">
      <dsp:nvSpPr>
        <dsp:cNvPr id="0" name=""/>
        <dsp:cNvSpPr/>
      </dsp:nvSpPr>
      <dsp:spPr>
        <a:xfrm>
          <a:off x="14197064" y="1576442"/>
          <a:ext cx="2994078" cy="2993607"/>
        </a:xfrm>
        <a:prstGeom prst="ellipse">
          <a:avLst/>
        </a:prstGeom>
        <a:solidFill>
          <a:schemeClr val="lt1">
            <a:alpha val="90000"/>
            <a:hueOff val="0"/>
            <a:satOff val="0"/>
            <a:lumOff val="0"/>
            <a:alphaOff val="0"/>
          </a:schemeClr>
        </a:solidFill>
        <a:ln w="12700" cap="flat" cmpd="sng" algn="ctr">
          <a:solidFill>
            <a:schemeClr val="accent2">
              <a:hueOff val="-2639831"/>
              <a:satOff val="-387"/>
              <a:lumOff val="-13922"/>
              <a:alphaOff val="0"/>
            </a:schemeClr>
          </a:solidFill>
          <a:prstDash val="solid"/>
          <a:miter lim="800000"/>
        </a:ln>
        <a:effectLst/>
      </dsp:spPr>
      <dsp:style>
        <a:lnRef idx="2">
          <a:scrgbClr r="0" g="0" b="0"/>
        </a:lnRef>
        <a:fillRef idx="1">
          <a:scrgbClr r="0" g="0" b="0"/>
        </a:fillRef>
        <a:effectRef idx="0">
          <a:scrgbClr r="0" g="0" b="0"/>
        </a:effectRef>
        <a:fontRef idx="minor"/>
      </dsp:style>
      <dsp:txBody>
        <a:bodyPr spcFirstLastPara="0" vert="horz" wrap="square" lIns="52070" tIns="52070" rIns="52070" bIns="52070" numCol="1" spcCol="1270" anchor="ctr" anchorCtr="0">
          <a:noAutofit/>
        </a:bodyPr>
        <a:lstStyle/>
        <a:p>
          <a:pPr marL="0" lvl="0" indent="0" algn="ctr" defTabSz="1822450">
            <a:lnSpc>
              <a:spcPct val="90000"/>
            </a:lnSpc>
            <a:spcBef>
              <a:spcPct val="0"/>
            </a:spcBef>
            <a:spcAft>
              <a:spcPct val="35000"/>
            </a:spcAft>
            <a:buNone/>
          </a:pPr>
          <a:r>
            <a:rPr lang="en-US" sz="4100" b="1" kern="1200" dirty="0"/>
            <a:t>Operate</a:t>
          </a:r>
        </a:p>
      </dsp:txBody>
      <dsp:txXfrm>
        <a:off x="14625081" y="2004180"/>
        <a:ext cx="2138045" cy="2138130"/>
      </dsp:txXfrm>
    </dsp:sp>
    <dsp:sp modelId="{6864F921-C8AA-43ED-9F64-27AA5B912702}">
      <dsp:nvSpPr>
        <dsp:cNvPr id="0" name=""/>
        <dsp:cNvSpPr/>
      </dsp:nvSpPr>
      <dsp:spPr>
        <a:xfrm rot="2700000">
          <a:off x="10775195" y="1469147"/>
          <a:ext cx="3207634" cy="3207634"/>
        </a:xfrm>
        <a:prstGeom prst="teardrop">
          <a:avLst>
            <a:gd name="adj" fmla="val 100000"/>
          </a:avLst>
        </a:prstGeom>
        <a:solidFill>
          <a:schemeClr val="accent2">
            <a:hueOff val="-5279662"/>
            <a:satOff val="-774"/>
            <a:lumOff val="-27843"/>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sp>
    <dsp:sp modelId="{2F90A35E-65D2-49C6-BA97-C54C0AEFC8C7}">
      <dsp:nvSpPr>
        <dsp:cNvPr id="0" name=""/>
        <dsp:cNvSpPr/>
      </dsp:nvSpPr>
      <dsp:spPr>
        <a:xfrm>
          <a:off x="10882992" y="1576442"/>
          <a:ext cx="2994078" cy="2993607"/>
        </a:xfrm>
        <a:prstGeom prst="ellipse">
          <a:avLst/>
        </a:prstGeom>
        <a:solidFill>
          <a:schemeClr val="lt1">
            <a:alpha val="90000"/>
            <a:hueOff val="0"/>
            <a:satOff val="0"/>
            <a:lumOff val="0"/>
            <a:alphaOff val="0"/>
          </a:schemeClr>
        </a:solidFill>
        <a:ln w="12700" cap="flat" cmpd="sng" algn="ctr">
          <a:solidFill>
            <a:schemeClr val="accent2">
              <a:hueOff val="-5279662"/>
              <a:satOff val="-774"/>
              <a:lumOff val="-27843"/>
              <a:alphaOff val="0"/>
            </a:schemeClr>
          </a:solidFill>
          <a:prstDash val="solid"/>
          <a:miter lim="800000"/>
        </a:ln>
        <a:effectLst/>
      </dsp:spPr>
      <dsp:style>
        <a:lnRef idx="2">
          <a:scrgbClr r="0" g="0" b="0"/>
        </a:lnRef>
        <a:fillRef idx="1">
          <a:scrgbClr r="0" g="0" b="0"/>
        </a:fillRef>
        <a:effectRef idx="0">
          <a:scrgbClr r="0" g="0" b="0"/>
        </a:effectRef>
        <a:fontRef idx="minor"/>
      </dsp:style>
      <dsp:txBody>
        <a:bodyPr spcFirstLastPara="0" vert="horz" wrap="square" lIns="52070" tIns="52070" rIns="52070" bIns="52070" numCol="1" spcCol="1270" anchor="ctr" anchorCtr="0">
          <a:noAutofit/>
        </a:bodyPr>
        <a:lstStyle/>
        <a:p>
          <a:pPr marL="0" lvl="0" indent="0" algn="ctr" defTabSz="1822450">
            <a:lnSpc>
              <a:spcPct val="90000"/>
            </a:lnSpc>
            <a:spcBef>
              <a:spcPct val="0"/>
            </a:spcBef>
            <a:spcAft>
              <a:spcPct val="35000"/>
            </a:spcAft>
            <a:buNone/>
          </a:pPr>
          <a:r>
            <a:rPr lang="en-US" sz="4100" b="1" kern="1200" dirty="0"/>
            <a:t>Deploy</a:t>
          </a:r>
        </a:p>
      </dsp:txBody>
      <dsp:txXfrm>
        <a:off x="11311009" y="2004180"/>
        <a:ext cx="2138045" cy="2138130"/>
      </dsp:txXfrm>
    </dsp:sp>
    <dsp:sp modelId="{5CF9D712-CEE4-4659-A2FF-D8B974014AD5}">
      <dsp:nvSpPr>
        <dsp:cNvPr id="0" name=""/>
        <dsp:cNvSpPr/>
      </dsp:nvSpPr>
      <dsp:spPr>
        <a:xfrm rot="2700000">
          <a:off x="7461123" y="1469147"/>
          <a:ext cx="3207634" cy="3207634"/>
        </a:xfrm>
        <a:prstGeom prst="teardrop">
          <a:avLst>
            <a:gd name="adj" fmla="val 100000"/>
          </a:avLst>
        </a:prstGeom>
        <a:solidFill>
          <a:schemeClr val="accent2">
            <a:hueOff val="-7919494"/>
            <a:satOff val="-1162"/>
            <a:lumOff val="-41765"/>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sp>
    <dsp:sp modelId="{705DC471-164F-4D1A-AA99-D5C3700511D1}">
      <dsp:nvSpPr>
        <dsp:cNvPr id="0" name=""/>
        <dsp:cNvSpPr/>
      </dsp:nvSpPr>
      <dsp:spPr>
        <a:xfrm>
          <a:off x="7568920" y="1576442"/>
          <a:ext cx="2994078" cy="2993607"/>
        </a:xfrm>
        <a:prstGeom prst="ellipse">
          <a:avLst/>
        </a:prstGeom>
        <a:solidFill>
          <a:schemeClr val="lt1">
            <a:alpha val="90000"/>
            <a:hueOff val="0"/>
            <a:satOff val="0"/>
            <a:lumOff val="0"/>
            <a:alphaOff val="0"/>
          </a:schemeClr>
        </a:solidFill>
        <a:ln w="12700" cap="flat" cmpd="sng" algn="ctr">
          <a:solidFill>
            <a:schemeClr val="accent2">
              <a:hueOff val="-7919494"/>
              <a:satOff val="-1162"/>
              <a:lumOff val="-41765"/>
              <a:alphaOff val="0"/>
            </a:schemeClr>
          </a:solidFill>
          <a:prstDash val="solid"/>
          <a:miter lim="800000"/>
        </a:ln>
        <a:effectLst/>
      </dsp:spPr>
      <dsp:style>
        <a:lnRef idx="2">
          <a:scrgbClr r="0" g="0" b="0"/>
        </a:lnRef>
        <a:fillRef idx="1">
          <a:scrgbClr r="0" g="0" b="0"/>
        </a:fillRef>
        <a:effectRef idx="0">
          <a:scrgbClr r="0" g="0" b="0"/>
        </a:effectRef>
        <a:fontRef idx="minor"/>
      </dsp:style>
      <dsp:txBody>
        <a:bodyPr spcFirstLastPara="0" vert="horz" wrap="square" lIns="52070" tIns="52070" rIns="52070" bIns="52070" numCol="1" spcCol="1270" anchor="ctr" anchorCtr="0">
          <a:noAutofit/>
        </a:bodyPr>
        <a:lstStyle/>
        <a:p>
          <a:pPr marL="0" lvl="0" indent="0" algn="ctr" defTabSz="1822450">
            <a:lnSpc>
              <a:spcPct val="90000"/>
            </a:lnSpc>
            <a:spcBef>
              <a:spcPct val="0"/>
            </a:spcBef>
            <a:spcAft>
              <a:spcPct val="35000"/>
            </a:spcAft>
            <a:buNone/>
          </a:pPr>
          <a:r>
            <a:rPr lang="en-US" sz="4100" b="1" kern="1200" dirty="0"/>
            <a:t>Build &amp; Test</a:t>
          </a:r>
        </a:p>
      </dsp:txBody>
      <dsp:txXfrm>
        <a:off x="7994899" y="2004180"/>
        <a:ext cx="2138045" cy="2138130"/>
      </dsp:txXfrm>
    </dsp:sp>
    <dsp:sp modelId="{200AB655-0E7A-4284-BF81-FC6CDF169C02}">
      <dsp:nvSpPr>
        <dsp:cNvPr id="0" name=""/>
        <dsp:cNvSpPr/>
      </dsp:nvSpPr>
      <dsp:spPr>
        <a:xfrm rot="2700000">
          <a:off x="4147051" y="1469147"/>
          <a:ext cx="3207634" cy="3207634"/>
        </a:xfrm>
        <a:prstGeom prst="teardrop">
          <a:avLst>
            <a:gd name="adj" fmla="val 100000"/>
          </a:avLst>
        </a:prstGeom>
        <a:solidFill>
          <a:schemeClr val="accent2">
            <a:hueOff val="-10559324"/>
            <a:satOff val="-1549"/>
            <a:lumOff val="-55686"/>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sp>
    <dsp:sp modelId="{43C1BC5F-B964-4AC3-A60A-9A30F0DCE5D8}">
      <dsp:nvSpPr>
        <dsp:cNvPr id="0" name=""/>
        <dsp:cNvSpPr/>
      </dsp:nvSpPr>
      <dsp:spPr>
        <a:xfrm>
          <a:off x="4254848" y="1576442"/>
          <a:ext cx="2994078" cy="2993607"/>
        </a:xfrm>
        <a:prstGeom prst="ellipse">
          <a:avLst/>
        </a:prstGeom>
        <a:solidFill>
          <a:schemeClr val="lt1">
            <a:alpha val="90000"/>
            <a:hueOff val="0"/>
            <a:satOff val="0"/>
            <a:lumOff val="0"/>
            <a:alphaOff val="0"/>
          </a:schemeClr>
        </a:solidFill>
        <a:ln w="12700" cap="flat" cmpd="sng" algn="ctr">
          <a:solidFill>
            <a:schemeClr val="accent2">
              <a:hueOff val="-10559324"/>
              <a:satOff val="-1549"/>
              <a:lumOff val="-55686"/>
              <a:alphaOff val="0"/>
            </a:schemeClr>
          </a:solidFill>
          <a:prstDash val="solid"/>
          <a:miter lim="800000"/>
        </a:ln>
        <a:effectLst/>
      </dsp:spPr>
      <dsp:style>
        <a:lnRef idx="2">
          <a:scrgbClr r="0" g="0" b="0"/>
        </a:lnRef>
        <a:fillRef idx="1">
          <a:scrgbClr r="0" g="0" b="0"/>
        </a:fillRef>
        <a:effectRef idx="0">
          <a:scrgbClr r="0" g="0" b="0"/>
        </a:effectRef>
        <a:fontRef idx="minor"/>
      </dsp:style>
      <dsp:txBody>
        <a:bodyPr spcFirstLastPara="0" vert="horz" wrap="square" lIns="52070" tIns="52070" rIns="52070" bIns="52070" numCol="1" spcCol="1270" anchor="ctr" anchorCtr="0">
          <a:noAutofit/>
        </a:bodyPr>
        <a:lstStyle/>
        <a:p>
          <a:pPr marL="0" lvl="0" indent="0" algn="ctr" defTabSz="1822450">
            <a:lnSpc>
              <a:spcPct val="90000"/>
            </a:lnSpc>
            <a:spcBef>
              <a:spcPct val="0"/>
            </a:spcBef>
            <a:spcAft>
              <a:spcPct val="35000"/>
            </a:spcAft>
            <a:buNone/>
          </a:pPr>
          <a:r>
            <a:rPr lang="en-US" sz="4100" b="1" kern="1200" dirty="0"/>
            <a:t>Develop</a:t>
          </a:r>
        </a:p>
      </dsp:txBody>
      <dsp:txXfrm>
        <a:off x="4680827" y="2004180"/>
        <a:ext cx="2138045" cy="2138130"/>
      </dsp:txXfrm>
    </dsp:sp>
    <dsp:sp modelId="{B8844C0A-2282-4A8C-B356-070A29F07BF4}">
      <dsp:nvSpPr>
        <dsp:cNvPr id="0" name=""/>
        <dsp:cNvSpPr/>
      </dsp:nvSpPr>
      <dsp:spPr>
        <a:xfrm rot="2700000">
          <a:off x="832979" y="1469147"/>
          <a:ext cx="3207634" cy="3207634"/>
        </a:xfrm>
        <a:prstGeom prst="teardrop">
          <a:avLst>
            <a:gd name="adj" fmla="val 100000"/>
          </a:avLst>
        </a:prstGeom>
        <a:solidFill>
          <a:schemeClr val="accent2">
            <a:hueOff val="-13199155"/>
            <a:satOff val="-1936"/>
            <a:lumOff val="-69608"/>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sp>
    <dsp:sp modelId="{63FA061E-9C72-41C2-81D1-2F0D56C54AF6}">
      <dsp:nvSpPr>
        <dsp:cNvPr id="0" name=""/>
        <dsp:cNvSpPr/>
      </dsp:nvSpPr>
      <dsp:spPr>
        <a:xfrm>
          <a:off x="938738" y="1576442"/>
          <a:ext cx="2994078" cy="2993607"/>
        </a:xfrm>
        <a:prstGeom prst="ellipse">
          <a:avLst/>
        </a:prstGeom>
        <a:solidFill>
          <a:schemeClr val="lt1">
            <a:alpha val="90000"/>
            <a:hueOff val="0"/>
            <a:satOff val="0"/>
            <a:lumOff val="0"/>
            <a:alphaOff val="0"/>
          </a:schemeClr>
        </a:solidFill>
        <a:ln w="12700" cap="flat" cmpd="sng" algn="ctr">
          <a:solidFill>
            <a:schemeClr val="accent2">
              <a:hueOff val="-13199155"/>
              <a:satOff val="-1936"/>
              <a:lumOff val="-69608"/>
              <a:alphaOff val="0"/>
            </a:schemeClr>
          </a:solidFill>
          <a:prstDash val="solid"/>
          <a:miter lim="800000"/>
        </a:ln>
        <a:effectLst/>
      </dsp:spPr>
      <dsp:style>
        <a:lnRef idx="2">
          <a:scrgbClr r="0" g="0" b="0"/>
        </a:lnRef>
        <a:fillRef idx="1">
          <a:scrgbClr r="0" g="0" b="0"/>
        </a:fillRef>
        <a:effectRef idx="0">
          <a:scrgbClr r="0" g="0" b="0"/>
        </a:effectRef>
        <a:fontRef idx="minor"/>
      </dsp:style>
      <dsp:txBody>
        <a:bodyPr spcFirstLastPara="0" vert="horz" wrap="square" lIns="52070" tIns="52070" rIns="52070" bIns="52070" numCol="1" spcCol="1270" anchor="ctr" anchorCtr="0">
          <a:noAutofit/>
        </a:bodyPr>
        <a:lstStyle/>
        <a:p>
          <a:pPr marL="0" lvl="0" indent="0" algn="ctr" defTabSz="1822450">
            <a:lnSpc>
              <a:spcPct val="90000"/>
            </a:lnSpc>
            <a:spcBef>
              <a:spcPct val="0"/>
            </a:spcBef>
            <a:spcAft>
              <a:spcPct val="35000"/>
            </a:spcAft>
            <a:buNone/>
          </a:pPr>
          <a:r>
            <a:rPr lang="en-US" sz="4100" b="1" kern="1200" dirty="0"/>
            <a:t>Plan &amp; Track</a:t>
          </a:r>
        </a:p>
      </dsp:txBody>
      <dsp:txXfrm>
        <a:off x="1366755" y="2004180"/>
        <a:ext cx="2138045" cy="2138130"/>
      </dsp:txXfrm>
    </dsp:sp>
  </dsp:spTree>
</dsp:drawing>
</file>

<file path=ppt/diagrams/layout1.xml><?xml version="1.0" encoding="utf-8"?>
<dgm:layoutDef xmlns:dgm="http://schemas.openxmlformats.org/drawingml/2006/diagram" xmlns:a="http://schemas.openxmlformats.org/drawingml/2006/main" uniqueId="urn:microsoft.com/office/officeart/2011/layout/CircleProcess">
  <dgm:title val="Circle Process"/>
  <dgm:desc val="Use to show sequential steps in a process. Limited to eleven Level 1 shapes with an unlimited number of Level 2 shapes. Works best with small amounts of text. Unused text does not appear, but remains available if you switch layouts."/>
  <dgm:catLst>
    <dgm:cat type="process" pri="8500"/>
    <dgm:cat type="officeonline" pri="8500"/>
  </dgm:catLst>
  <dgm:sampData>
    <dgm:dataModel>
      <dgm:ptLst>
        <dgm:pt modelId="0" type="doc"/>
        <dgm:pt modelId="10">
          <dgm:prSet phldr="1"/>
        </dgm:pt>
        <dgm:pt modelId="20">
          <dgm:prSet phldr="1"/>
        </dgm:pt>
        <dgm:pt modelId="30">
          <dgm:prSet phldr="1"/>
        </dgm:pt>
      </dgm:ptLst>
      <dgm:cxnLst>
        <dgm:cxn modelId="40" srcId="0" destId="10" srcOrd="0" destOrd="0"/>
        <dgm:cxn modelId="50" srcId="0" destId="20" srcOrd="1" destOrd="0"/>
        <dgm:cxn modelId="60" srcId="0" destId="30" srcOrd="2" destOrd="0"/>
      </dgm:cxnLst>
      <dgm:bg/>
      <dgm:whole/>
    </dgm:dataModel>
  </dgm:sampData>
  <dgm:styleData>
    <dgm:dataModel>
      <dgm:ptLst>
        <dgm:pt modelId="0" type="doc"/>
        <dgm:pt modelId="10">
          <dgm:prSet phldr="1"/>
        </dgm:pt>
        <dgm:pt modelId="20">
          <dgm:prSet phldr="1"/>
        </dgm:pt>
      </dgm:ptLst>
      <dgm:cxnLst>
        <dgm:cxn modelId="30" srcId="0" destId="10" srcOrd="0" destOrd="0"/>
        <dgm:cxn modelId="40" srcId="0" destId="20" srcOrd="1" destOrd="0"/>
      </dgm:cxnLst>
      <dgm:bg/>
      <dgm:whole/>
    </dgm:dataModel>
  </dgm:styleData>
  <dgm:clrData>
    <dgm:dataModel>
      <dgm:ptLst>
        <dgm:pt modelId="0" type="doc"/>
        <dgm:pt modelId="10">
          <dgm:prSet phldr="1"/>
        </dgm:pt>
        <dgm:pt modelId="20">
          <dgm:prSet phldr="1"/>
        </dgm:pt>
        <dgm:pt modelId="30">
          <dgm:prSet phldr="1"/>
        </dgm:pt>
        <dgm:pt modelId="40">
          <dgm:prSet phldr="1"/>
        </dgm:pt>
      </dgm:ptLst>
      <dgm:cxnLst>
        <dgm:cxn modelId="50" srcId="0" destId="10" srcOrd="0" destOrd="0"/>
        <dgm:cxn modelId="60" srcId="0" destId="20" srcOrd="1" destOrd="0"/>
        <dgm:cxn modelId="70" srcId="0" destId="30" srcOrd="2" destOrd="0"/>
        <dgm:cxn modelId="80" srcId="0" destId="40" srcOrd="3" destOrd="0"/>
      </dgm:cxnLst>
      <dgm:bg/>
      <dgm:whole/>
    </dgm:dataModel>
  </dgm:clrData>
  <dgm:layoutNode name="Name0">
    <dgm:varLst>
      <dgm:chMax val="11"/>
      <dgm:chPref val="11"/>
      <dgm:dir/>
      <dgm:resizeHandles/>
    </dgm:varLst>
    <dgm:shape xmlns:r="http://schemas.openxmlformats.org/officeDocument/2006/relationships" r:blip="">
      <dgm:adjLst/>
    </dgm:shape>
    <dgm:choose name="Name1">
      <dgm:if name="Name2" func="var" arg="dir" op="equ" val="norm">
        <dgm:choose name="Name3">
          <dgm:if name="Name4" axis="ch" ptType="node" func="cnt" op="equ" val="1">
            <dgm:alg type="composite">
              <dgm:param type="ar" val="0.6383"/>
            </dgm:alg>
            <dgm:constrLst>
              <dgm:constr type="primFontSz" for="des" forName="Child1" val="65"/>
              <dgm:constr type="primFontSz" for="des" forName="Parent1" val="65"/>
              <dgm:constr type="primFontSz" for="des" forName="Child1" refType="primFontSz" refFor="des" refForName="Parent1" op="lte"/>
              <dgm:constr type="l" for="ch" forName="Parent1" refType="w" fact="0.1667"/>
              <dgm:constr type="t" for="ch" forName="Parent1" refType="h" fact="0.1064"/>
              <dgm:constr type="w" for="ch" forName="Parent1" refType="w" fact="0.6667"/>
              <dgm:constr type="h" for="ch" forName="Parent1" refType="h" fact="0.4255"/>
              <dgm:constr type="l" for="ch" forName="Accent1" refType="w" fact="0"/>
              <dgm:constr type="t" for="ch" forName="Accent1" refType="h" fact="0"/>
              <dgm:constr type="w" for="ch" forName="Accent1" refType="w"/>
              <dgm:constr type="h" for="ch" forName="Accent1" refType="h" fact="0.6383"/>
              <dgm:constr type="l" for="ch" forName="ParentBackground1" refType="w" fact="0.0333"/>
              <dgm:constr type="t" for="ch" forName="ParentBackground1" refType="h" fact="0.0213"/>
              <dgm:constr type="w" for="ch" forName="ParentBackground1" refType="w" fact="0.9333"/>
              <dgm:constr type="h" for="ch" forName="ParentBackground1" refType="h" fact="0.5957"/>
              <dgm:constr type="l" for="ch" forName="Child1" refType="w" fact="0.0333"/>
              <dgm:constr type="t" for="ch" forName="Child1" refType="h" fact="0.6574"/>
              <dgm:constr type="w" for="ch" forName="Child1" refType="w" fact="0.9333"/>
              <dgm:constr type="h" for="ch" forName="Child1" refType="h" fact="0.3426"/>
            </dgm:constrLst>
          </dgm:if>
          <dgm:if name="Name5" axis="ch" ptType="node" func="cnt" op="equ" val="2">
            <dgm:alg type="composite">
              <dgm:param type="ar" val="1.2659"/>
            </dgm:alg>
            <dgm:constrLst>
              <dgm:constr type="primFontSz" for="des" forName="Child1" val="65"/>
              <dgm:constr type="primFontSz" for="des" forName="Parent1" val="65"/>
              <dgm:constr type="primFontSz" for="des" forName="Child1" refType="primFontSz" refFor="des" refForName="Parent1" op="lte"/>
              <dgm:constr type="primFontSz" for="des" forName="Child2" refType="primFontSz" refFor="des" refForName="Parent1" op="lte"/>
              <dgm:constr type="primFontSz" for="des" forName="Child1" refType="primFontSz" refFor="des" refForName="Parent2" op="lte"/>
              <dgm:constr type="primFontSz" for="des" forName="Child2" refType="primFontSz" refFor="des" refForName="Parent2" op="lte"/>
              <dgm:constr type="primFontSz" for="des" forName="Parent2" refType="primFontSz" refFor="des" refForName="Parent1" op="equ"/>
              <dgm:constr type="primFontSz" for="des" forName="Child2" refType="primFontSz" refFor="des" refForName="Child1" op="equ"/>
              <dgm:constr type="l" for="ch" forName="Parent2" refType="w" fact="0.6249"/>
              <dgm:constr type="t" for="ch" forName="Parent2" refType="h" fact="0.2022"/>
              <dgm:constr type="w" for="ch" forName="Parent2" refType="w" fact="0.3001"/>
              <dgm:constr type="h" for="ch" forName="Parent2" refType="h" fact="0.3799"/>
              <dgm:constr type="l" for="ch" forName="Parent1" refType="w" fact="0.1597"/>
              <dgm:constr type="t" for="ch" forName="Parent1" refType="h" fact="0.2022"/>
              <dgm:constr type="w" for="ch" forName="Parent1" refType="w" fact="0.3001"/>
              <dgm:constr type="h" for="ch" forName="Parent1" refType="h" fact="0.3799"/>
              <dgm:constr type="l" for="ch" forName="Accent2" refType="w" fact="0.5498"/>
              <dgm:constr type="t" for="ch" forName="Accent2" refType="h" fact="0.1072"/>
              <dgm:constr type="w" for="ch" forName="Accent2" refType="w" fact="0.4502"/>
              <dgm:constr type="h" for="ch" forName="Accent2" refType="h" fact="0.5699"/>
              <dgm:constr type="l" for="ch" forName="ParentBackground2" refType="w" fact="0.5648"/>
              <dgm:constr type="t" for="ch" forName="ParentBackground2" refType="h" fact="0.1262"/>
              <dgm:constr type="w" for="ch" forName="ParentBackground2" refType="w" fact="0.4201"/>
              <dgm:constr type="h" for="ch" forName="ParentBackground2" refType="h" fact="0.5319"/>
              <dgm:constr type="l" for="ch" forName="Child2" refType="w" fact="0.5648"/>
              <dgm:constr type="t" for="ch" forName="Child2" refType="h" fact="0.6876"/>
              <dgm:constr type="w" for="ch" forName="Child2" refType="w" fact="0.4201"/>
              <dgm:constr type="h" for="ch" forName="Child2" refType="h" fact="0.3124"/>
              <dgm:constr type="l" for="ch" forName="Accent1" refType="w" fact="-0.0086"/>
              <dgm:constr type="t" for="ch" forName="Accent1" refType="h" fact="-0.0109"/>
              <dgm:constr type="w" for="ch" forName="Accent1" refType="w" fact="0.6367"/>
              <dgm:constr type="h" for="ch" forName="Accent1" refType="h" fact="0.806"/>
              <dgm:constr type="l" for="ch" forName="ParentBackground1" refType="w" fact="0.0997"/>
              <dgm:constr type="t" for="ch" forName="ParentBackground1" refType="h" fact="0.1262"/>
              <dgm:constr type="w" for="ch" forName="ParentBackground1" refType="w" fact="0.4201"/>
              <dgm:constr type="h" for="ch" forName="ParentBackground1" refType="h" fact="0.5319"/>
              <dgm:constr type="l" for="ch" forName="Child1" refType="w" fact="0.0997"/>
              <dgm:constr type="t" for="ch" forName="Child1" refType="h" fact="0.6876"/>
              <dgm:constr type="w" for="ch" forName="Child1" refType="w" fact="0.4201"/>
              <dgm:constr type="h" for="ch" forName="Child1" refType="h" fact="0.3124"/>
            </dgm:constrLst>
          </dgm:if>
          <dgm:if name="Name6" axis="ch" ptType="node" func="cnt" op="equ" val="3">
            <dgm:alg type="composite">
              <dgm:param type="ar" val="1.8548"/>
            </dgm:alg>
            <dgm:constrLst>
              <dgm:constr type="primFontSz" for="des" forName="Child1" val="65"/>
              <dgm:constr type="primFontSz" for="des" forName="Parent1" val="65"/>
              <dgm:constr type="primFontSz" for="des" forName="Child1" refType="primFontSz" refFor="des" refForName="Parent1" op="lte"/>
              <dgm:constr type="primFontSz" for="des" forName="Child2" refType="primFontSz" refFor="des" refForName="Parent1" op="lte"/>
              <dgm:constr type="primFontSz" for="des" forName="Child3" refType="primFontSz" refFor="des" refForName="Parent1" op="lte"/>
              <dgm:constr type="primFontSz" for="des" forName="Child1" refType="primFontSz" refFor="des" refForName="Parent2" op="lte"/>
              <dgm:constr type="primFontSz" for="des" forName="Child2" refType="primFontSz" refFor="des" refForName="Parent2" op="lte"/>
              <dgm:constr type="primFontSz" for="des" forName="Child3" refType="primFontSz" refFor="des" refForName="Parent2" op="lte"/>
              <dgm:constr type="primFontSz" for="des" forName="Child1" refType="primFontSz" refFor="des" refForName="Parent3" op="lte"/>
              <dgm:constr type="primFontSz" for="des" forName="Child2" refType="primFontSz" refFor="des" refForName="Parent3" op="lte"/>
              <dgm:constr type="primFontSz" for="des" forName="Child3" refType="primFontSz" refFor="des" refForName="Parent3" op="lte"/>
              <dgm:constr type="primFontSz" for="des" forName="Parent2" refType="primFontSz" refFor="des" refForName="Parent1" op="equ"/>
              <dgm:constr type="primFontSz" for="des" forName="Parent3" refType="primFontSz" refFor="des" refForName="Parent1" op="equ"/>
              <dgm:constr type="primFontSz" for="des" forName="Child2" refType="primFontSz" refFor="des" refForName="Child1" op="equ"/>
              <dgm:constr type="primFontSz" for="des" forName="Child3" refType="primFontSz" refFor="des" refForName="Child1" op="equ"/>
              <dgm:constr type="l" for="ch" forName="Parent3" refType="w" fact="0.744"/>
              <dgm:constr type="t" for="ch" forName="Parent3" refType="h" fact="0.2022"/>
              <dgm:constr type="w" for="ch" forName="Parent3" refType="w" fact="0.2048"/>
              <dgm:constr type="h" for="ch" forName="Parent3" refType="h" fact="0.3799"/>
              <dgm:constr type="l" for="ch" forName="Parent2" refType="w" fact="0.4265"/>
              <dgm:constr type="t" for="ch" forName="Parent2" refType="h" fact="0.2022"/>
              <dgm:constr type="w" for="ch" forName="Parent2" refType="w" fact="0.2048"/>
              <dgm:constr type="h" for="ch" forName="Parent2" refType="h" fact="0.3799"/>
              <dgm:constr type="l" for="ch" forName="Parent1" refType="w" fact="0.109"/>
              <dgm:constr type="t" for="ch" forName="Parent1" refType="h" fact="0.2022"/>
              <dgm:constr type="w" for="ch" forName="Parent1" refType="w" fact="0.2048"/>
              <dgm:constr type="h" for="ch" forName="Parent1" refType="h" fact="0.3799"/>
              <dgm:constr type="l" for="ch" forName="Accent3" refType="w" fact="0.6928"/>
              <dgm:constr type="t" for="ch" forName="Accent3" refType="h" fact="0.1072"/>
              <dgm:constr type="w" for="ch" forName="Accent3" refType="w" fact="0.3072"/>
              <dgm:constr type="h" for="ch" forName="Accent3" refType="h" fact="0.5699"/>
              <dgm:constr type="l" for="ch" forName="ParentBackground3" refType="w" fact="0.703"/>
              <dgm:constr type="t" for="ch" forName="ParentBackground3" refType="h" fact="0.1262"/>
              <dgm:constr type="w" for="ch" forName="ParentBackground3" refType="w" fact="0.2868"/>
              <dgm:constr type="h" for="ch" forName="ParentBackground3" refType="h" fact="0.5319"/>
              <dgm:constr type="l" for="ch" forName="Child3" refType="w" fact="0.703"/>
              <dgm:constr type="t" for="ch" forName="Child3" refType="h" fact="0.6876"/>
              <dgm:constr type="w" for="ch" forName="Child3" refType="w" fact="0.2868"/>
              <dgm:constr type="h" for="ch" forName="Child3" refType="h" fact="0.3124"/>
              <dgm:constr type="l" for="ch" forName="Accent2" refType="w" fact="0.3122"/>
              <dgm:constr type="t" for="ch" forName="Accent2" refType="h" fact="-0.0109"/>
              <dgm:constr type="w" for="ch" forName="Accent2" refType="w" fact="0.4334"/>
              <dgm:constr type="h" for="ch" forName="Accent2" refType="h" fact="0.806"/>
              <dgm:constr type="l" for="ch" forName="ParentBackground2" refType="w" fact="0.3855"/>
              <dgm:constr type="t" for="ch" forName="ParentBackground2" refType="h" fact="0.1262"/>
              <dgm:constr type="w" for="ch" forName="ParentBackground2" refType="w" fact="0.2868"/>
              <dgm:constr type="h" for="ch" forName="ParentBackground2" refType="h" fact="0.5319"/>
              <dgm:constr type="l" for="ch" forName="Child2" refType="w" fact="0.3855"/>
              <dgm:constr type="t" for="ch" forName="Child2" refType="h" fact="0.6876"/>
              <dgm:constr type="w" for="ch" forName="Child2" refType="w" fact="0.2868"/>
              <dgm:constr type="h" for="ch" forName="Child2" refType="h" fact="0.3124"/>
              <dgm:constr type="l" for="ch" forName="Accent1" refType="w" fact="-0.0053"/>
              <dgm:constr type="t" for="ch" forName="Accent1" refType="h" fact="-0.0109"/>
              <dgm:constr type="w" for="ch" forName="Accent1" refType="w" fact="0.4334"/>
              <dgm:constr type="h" for="ch" forName="Accent1" refType="h" fact="0.806"/>
              <dgm:constr type="l" for="ch" forName="ParentBackground1" refType="w" fact="0.068"/>
              <dgm:constr type="t" for="ch" forName="ParentBackground1" refType="h" fact="0.1262"/>
              <dgm:constr type="w" for="ch" forName="ParentBackground1" refType="w" fact="0.2868"/>
              <dgm:constr type="h" for="ch" forName="ParentBackground1" refType="h" fact="0.5319"/>
              <dgm:constr type="l" for="ch" forName="Child1" refType="w" fact="0.068"/>
              <dgm:constr type="t" for="ch" forName="Child1" refType="h" fact="0.6876"/>
              <dgm:constr type="w" for="ch" forName="Child1" refType="w" fact="0.2868"/>
              <dgm:constr type="h" for="ch" forName="Child1" refType="h" fact="0.3124"/>
            </dgm:constrLst>
          </dgm:if>
          <dgm:if name="Name7" axis="ch" ptType="node" func="cnt" op="equ" val="4">
            <dgm:alg type="composite">
              <dgm:param type="ar" val="2.4437"/>
            </dgm:alg>
            <dgm:constrLst>
              <dgm:constr type="primFontSz" for="des" forName="Child1" val="65"/>
              <dgm:constr type="primFontSz" for="des" forName="Parent1" val="65"/>
              <dgm:constr type="primFontSz" for="des" forName="Child1" refType="primFontSz" refFor="des" refForName="Parent1" op="lte"/>
              <dgm:constr type="primFontSz" for="des" forName="Child2" refType="primFontSz" refFor="des" refForName="Parent1" op="lte"/>
              <dgm:constr type="primFontSz" for="des" forName="Child3" refType="primFontSz" refFor="des" refForName="Parent1" op="lte"/>
              <dgm:constr type="primFontSz" for="des" forName="Child4" refType="primFontSz" refFor="des" refForName="Parent1" op="lte"/>
              <dgm:constr type="primFontSz" for="des" forName="Child1" refType="primFontSz" refFor="des" refForName="Parent2" op="lte"/>
              <dgm:constr type="primFontSz" for="des" forName="Child2" refType="primFontSz" refFor="des" refForName="Parent2" op="lte"/>
              <dgm:constr type="primFontSz" for="des" forName="Child3" refType="primFontSz" refFor="des" refForName="Parent2" op="lte"/>
              <dgm:constr type="primFontSz" for="des" forName="Child4" refType="primFontSz" refFor="des" refForName="Parent2" op="lte"/>
              <dgm:constr type="primFontSz" for="des" forName="Child1" refType="primFontSz" refFor="des" refForName="Parent3" op="lte"/>
              <dgm:constr type="primFontSz" for="des" forName="Child2" refType="primFontSz" refFor="des" refForName="Parent3" op="lte"/>
              <dgm:constr type="primFontSz" for="des" forName="Child3" refType="primFontSz" refFor="des" refForName="Parent3" op="lte"/>
              <dgm:constr type="primFontSz" for="des" forName="Child4" refType="primFontSz" refFor="des" refForName="Parent3" op="lte"/>
              <dgm:constr type="primFontSz" for="des" forName="Child1" refType="primFontSz" refFor="des" refForName="Parent4" op="lte"/>
              <dgm:constr type="primFontSz" for="des" forName="Child2" refType="primFontSz" refFor="des" refForName="Parent4" op="lte"/>
              <dgm:constr type="primFontSz" for="des" forName="Child3" refType="primFontSz" refFor="des" refForName="Parent4" op="lte"/>
              <dgm:constr type="primFontSz" for="des" forName="Child4" refType="primFontSz" refFor="des" refForName="Parent4" op="lte"/>
              <dgm:constr type="primFontSz" for="des" forName="Parent2" refType="primFontSz" refFor="des" refForName="Parent1" op="equ"/>
              <dgm:constr type="primFontSz" for="des" forName="Parent3" refType="primFontSz" refFor="des" refForName="Parent1" op="equ"/>
              <dgm:constr type="primFontSz" for="des" forName="Parent4" refType="primFontSz" refFor="des" refForName="Parent1" op="equ"/>
              <dgm:constr type="primFontSz" for="des" forName="Child2" refType="primFontSz" refFor="des" refForName="Child1" op="equ"/>
              <dgm:constr type="primFontSz" for="des" forName="Child3" refType="primFontSz" refFor="des" refForName="Child1" op="equ"/>
              <dgm:constr type="primFontSz" for="des" forName="Child4" refType="primFontSz" refFor="des" refForName="Child1" op="equ"/>
              <dgm:constr type="l" for="ch" forName="Parent4" refType="w" fact="0.8057"/>
              <dgm:constr type="t" for="ch" forName="Parent4" refType="h" fact="0.2022"/>
              <dgm:constr type="w" for="ch" forName="Parent4" refType="w" fact="0.1555"/>
              <dgm:constr type="h" for="ch" forName="Parent4" refType="h" fact="0.3799"/>
              <dgm:constr type="l" for="ch" forName="Parent3" refType="w" fact="0.5647"/>
              <dgm:constr type="t" for="ch" forName="Parent3" refType="h" fact="0.2022"/>
              <dgm:constr type="w" for="ch" forName="Parent3" refType="w" fact="0.1555"/>
              <dgm:constr type="h" for="ch" forName="Parent3" refType="h" fact="0.3799"/>
              <dgm:constr type="l" for="ch" forName="Parent2" refType="w" fact="0.3237"/>
              <dgm:constr type="t" for="ch" forName="Parent2" refType="h" fact="0.2022"/>
              <dgm:constr type="w" for="ch" forName="Parent2" refType="w" fact="0.1555"/>
              <dgm:constr type="h" for="ch" forName="Parent2" refType="h" fact="0.3799"/>
              <dgm:constr type="l" for="ch" forName="Parent1" refType="w" fact="0.0827"/>
              <dgm:constr type="t" for="ch" forName="Parent1" refType="h" fact="0.2022"/>
              <dgm:constr type="w" for="ch" forName="Parent1" refType="w" fact="0.1555"/>
              <dgm:constr type="h" for="ch" forName="Parent1" refType="h" fact="0.3799"/>
              <dgm:constr type="l" for="ch" forName="Accent4" refType="w" fact="0.7668"/>
              <dgm:constr type="t" for="ch" forName="Accent4" refType="h" fact="0.1072"/>
              <dgm:constr type="w" for="ch" forName="Accent4" refType="w" fact="0.2332"/>
              <dgm:constr type="h" for="ch" forName="Accent4" refType="h" fact="0.5699"/>
              <dgm:constr type="l" for="ch" forName="ParentBackground4" refType="w" fact="0.7746"/>
              <dgm:constr type="t" for="ch" forName="ParentBackground4" refType="h" fact="0.1262"/>
              <dgm:constr type="w" for="ch" forName="ParentBackground4" refType="w" fact="0.2177"/>
              <dgm:constr type="h" for="ch" forName="ParentBackground4" refType="h" fact="0.5319"/>
              <dgm:constr type="l" for="ch" forName="Child4" refType="w" fact="0.7746"/>
              <dgm:constr type="t" for="ch" forName="Child4" refType="h" fact="0.6876"/>
              <dgm:constr type="w" for="ch" forName="Child4" refType="w" fact="0.2177"/>
              <dgm:constr type="h" for="ch" forName="Child4" refType="h" fact="0.3124"/>
              <dgm:constr type="l" for="ch" forName="Accent3" refType="w" fact="0.4765"/>
              <dgm:constr type="t" for="ch" forName="Accent3" refType="h" fact="-0.0109"/>
              <dgm:constr type="w" for="ch" forName="Accent3" refType="w" fact="0.3298"/>
              <dgm:constr type="h" for="ch" forName="Accent3" refType="h" fact="0.806"/>
              <dgm:constr type="l" for="ch" forName="ParentBackground3" refType="w" fact="0.5336"/>
              <dgm:constr type="t" for="ch" forName="ParentBackground3" refType="h" fact="0.1262"/>
              <dgm:constr type="w" for="ch" forName="ParentBackground3" refType="w" fact="0.2177"/>
              <dgm:constr type="h" for="ch" forName="ParentBackground3" refType="h" fact="0.5319"/>
              <dgm:constr type="l" for="ch" forName="Child3" refType="w" fact="0.5336"/>
              <dgm:constr type="t" for="ch" forName="Child3" refType="h" fact="0.6876"/>
              <dgm:constr type="w" for="ch" forName="Child3" refType="w" fact="0.2177"/>
              <dgm:constr type="h" for="ch" forName="Child3" refType="h" fact="0.3124"/>
              <dgm:constr type="l" for="ch" forName="Accent2" refType="w" fact="0.2365"/>
              <dgm:constr type="t" for="ch" forName="Accent2" refType="h" fact="-0.0109"/>
              <dgm:constr type="w" for="ch" forName="Accent2" refType="w" fact="0.3298"/>
              <dgm:constr type="h" for="ch" forName="Accent2" refType="h" fact="0.806"/>
              <dgm:constr type="l" for="ch" forName="ParentBackground2" refType="w" fact="0.2926"/>
              <dgm:constr type="t" for="ch" forName="ParentBackground2" refType="h" fact="0.1262"/>
              <dgm:constr type="w" for="ch" forName="ParentBackground2" refType="w" fact="0.2177"/>
              <dgm:constr type="h" for="ch" forName="ParentBackground2" refType="h" fact="0.5319"/>
              <dgm:constr type="l" for="ch" forName="Child2" refType="w" fact="0.2926"/>
              <dgm:constr type="t" for="ch" forName="Child2" refType="h" fact="0.6876"/>
              <dgm:constr type="w" for="ch" forName="Child2" refType="w" fact="0.2177"/>
              <dgm:constr type="h" for="ch" forName="Child2" refType="h" fact="0.3124"/>
              <dgm:constr type="l" for="ch" forName="Accent1" refType="w" fact="-0.0045"/>
              <dgm:constr type="t" for="ch" forName="Accent1" refType="h" fact="-0.0109"/>
              <dgm:constr type="w" for="ch" forName="Accent1" refType="w" fact="0.3298"/>
              <dgm:constr type="h" for="ch" forName="Accent1" refType="h" fact="0.806"/>
              <dgm:constr type="l" for="ch" forName="ParentBackground1" refType="w" fact="0.0516"/>
              <dgm:constr type="t" for="ch" forName="ParentBackground1" refType="h" fact="0.1262"/>
              <dgm:constr type="w" for="ch" forName="ParentBackground1" refType="w" fact="0.2177"/>
              <dgm:constr type="h" for="ch" forName="ParentBackground1" refType="h" fact="0.5319"/>
              <dgm:constr type="l" for="ch" forName="Child1" refType="w" fact="0.0516"/>
              <dgm:constr type="t" for="ch" forName="Child1" refType="h" fact="0.6876"/>
              <dgm:constr type="w" for="ch" forName="Child1" refType="w" fact="0.2177"/>
              <dgm:constr type="h" for="ch" forName="Child1" refType="h" fact="0.3124"/>
            </dgm:constrLst>
          </dgm:if>
          <dgm:if name="Name8" axis="ch" ptType="node" func="cnt" op="equ" val="5">
            <dgm:alg type="composite">
              <dgm:param type="ar" val="3.0325"/>
            </dgm:alg>
            <dgm:constrLst>
              <dgm:constr type="primFontSz" for="des" forName="Child1" val="65"/>
              <dgm:constr type="primFontSz" for="des" forName="Parent1" val="65"/>
              <dgm:constr type="primFontSz" for="des" forName="Child1" refType="primFontSz" refFor="des" refForName="Parent1" op="lte"/>
              <dgm:constr type="primFontSz" for="des" forName="Child2" refType="primFontSz" refFor="des" refForName="Parent1" op="lte"/>
              <dgm:constr type="primFontSz" for="des" forName="Child3" refType="primFontSz" refFor="des" refForName="Parent1" op="lte"/>
              <dgm:constr type="primFontSz" for="des" forName="Child4" refType="primFontSz" refFor="des" refForName="Parent1" op="lte"/>
              <dgm:constr type="primFontSz" for="des" forName="Child5" refType="primFontSz" refFor="des" refForName="Parent1" op="lte"/>
              <dgm:constr type="primFontSz" for="des" forName="Child1" refType="primFontSz" refFor="des" refForName="Parent2" op="lte"/>
              <dgm:constr type="primFontSz" for="des" forName="Child2" refType="primFontSz" refFor="des" refForName="Parent2" op="lte"/>
              <dgm:constr type="primFontSz" for="des" forName="Child3" refType="primFontSz" refFor="des" refForName="Parent2" op="lte"/>
              <dgm:constr type="primFontSz" for="des" forName="Child4" refType="primFontSz" refFor="des" refForName="Parent2" op="lte"/>
              <dgm:constr type="primFontSz" for="des" forName="Child5" refType="primFontSz" refFor="des" refForName="Parent2" op="lte"/>
              <dgm:constr type="primFontSz" for="des" forName="Child1" refType="primFontSz" refFor="des" refForName="Parent3" op="lte"/>
              <dgm:constr type="primFontSz" for="des" forName="Child2" refType="primFontSz" refFor="des" refForName="Parent3" op="lte"/>
              <dgm:constr type="primFontSz" for="des" forName="Child3" refType="primFontSz" refFor="des" refForName="Parent3" op="lte"/>
              <dgm:constr type="primFontSz" for="des" forName="Child4" refType="primFontSz" refFor="des" refForName="Parent3" op="lte"/>
              <dgm:constr type="primFontSz" for="des" forName="Child5" refType="primFontSz" refFor="des" refForName="Parent3" op="lte"/>
              <dgm:constr type="primFontSz" for="des" forName="Child1" refType="primFontSz" refFor="des" refForName="Parent4" op="lte"/>
              <dgm:constr type="primFontSz" for="des" forName="Child2" refType="primFontSz" refFor="des" refForName="Parent4" op="lte"/>
              <dgm:constr type="primFontSz" for="des" forName="Child3" refType="primFontSz" refFor="des" refForName="Parent4" op="lte"/>
              <dgm:constr type="primFontSz" for="des" forName="Child4" refType="primFontSz" refFor="des" refForName="Parent4" op="lte"/>
              <dgm:constr type="primFontSz" for="des" forName="Child5" refType="primFontSz" refFor="des" refForName="Parent4" op="lte"/>
              <dgm:constr type="primFontSz" for="des" forName="Child1" refType="primFontSz" refFor="des" refForName="Parent5" op="lte"/>
              <dgm:constr type="primFontSz" for="des" forName="Child2" refType="primFontSz" refFor="des" refForName="Parent5" op="lte"/>
              <dgm:constr type="primFontSz" for="des" forName="Child3" refType="primFontSz" refFor="des" refForName="Parent5" op="lte"/>
              <dgm:constr type="primFontSz" for="des" forName="Child4" refType="primFontSz" refFor="des" refForName="Parent5" op="lte"/>
              <dgm:constr type="primFontSz" for="des" forName="Child5" refType="primFontSz" refFor="des" refForName="Parent5" op="lte"/>
              <dgm:constr type="primFontSz" for="des" forName="Parent2" refType="primFontSz" refFor="des" refForName="Parent1" op="equ"/>
              <dgm:constr type="primFontSz" for="des" forName="Parent3" refType="primFontSz" refFor="des" refForName="Parent1" op="equ"/>
              <dgm:constr type="primFontSz" for="des" forName="Parent4" refType="primFontSz" refFor="des" refForName="Parent1" op="equ"/>
              <dgm:constr type="primFontSz" for="des" forName="Parent5" refType="primFontSz" refFor="des" refForName="Parent1" op="equ"/>
              <dgm:constr type="primFontSz" for="des" forName="Child2" refType="primFontSz" refFor="des" refForName="Child1" op="equ"/>
              <dgm:constr type="primFontSz" for="des" forName="Child3" refType="primFontSz" refFor="des" refForName="Child1" op="equ"/>
              <dgm:constr type="primFontSz" for="des" forName="Child4" refType="primFontSz" refFor="des" refForName="Child1" op="equ"/>
              <dgm:constr type="primFontSz" for="des" forName="Child5" refType="primFontSz" refFor="des" refForName="Child1" op="equ"/>
              <dgm:constr type="l" for="ch" forName="Parent5" refType="w" fact="0.8434"/>
              <dgm:constr type="t" for="ch" forName="Parent5" refType="h" fact="0.2022"/>
              <dgm:constr type="w" for="ch" forName="Parent5" refType="w" fact="0.1253"/>
              <dgm:constr type="h" for="ch" forName="Parent5" refType="h" fact="0.3799"/>
              <dgm:constr type="l" for="ch" forName="Parent4" refType="w" fact="0.6492"/>
              <dgm:constr type="t" for="ch" forName="Parent4" refType="h" fact="0.2022"/>
              <dgm:constr type="w" for="ch" forName="Parent4" refType="w" fact="0.1253"/>
              <dgm:constr type="h" for="ch" forName="Parent4" refType="h" fact="0.3799"/>
              <dgm:constr type="l" for="ch" forName="Parent3" refType="w" fact="0.455"/>
              <dgm:constr type="t" for="ch" forName="Parent3" refType="h" fact="0.2022"/>
              <dgm:constr type="w" for="ch" forName="Parent3" refType="w" fact="0.1253"/>
              <dgm:constr type="h" for="ch" forName="Parent3" refType="h" fact="0.3799"/>
              <dgm:constr type="l" for="ch" forName="Parent2" refType="w" fact="0.2609"/>
              <dgm:constr type="t" for="ch" forName="Parent2" refType="h" fact="0.2022"/>
              <dgm:constr type="w" for="ch" forName="Parent2" refType="w" fact="0.1253"/>
              <dgm:constr type="h" for="ch" forName="Parent2" refType="h" fact="0.3799"/>
              <dgm:constr type="l" for="ch" forName="Parent1" refType="w" fact="0.0667"/>
              <dgm:constr type="t" for="ch" forName="Parent1" refType="h" fact="0.2022"/>
              <dgm:constr type="w" for="ch" forName="Parent1" refType="w" fact="0.1253"/>
              <dgm:constr type="h" for="ch" forName="Parent1" refType="h" fact="0.3799"/>
              <dgm:constr type="l" for="ch" forName="Accent5" refType="w" fact="0.8121"/>
              <dgm:constr type="t" for="ch" forName="Accent5" refType="h" fact="0.1072"/>
              <dgm:constr type="w" for="ch" forName="Accent5" refType="w" fact="0.1879"/>
              <dgm:constr type="h" for="ch" forName="Accent5" refType="h" fact="0.5699"/>
              <dgm:constr type="l" for="ch" forName="ParentBackground5" refType="w" fact="0.8183"/>
              <dgm:constr type="t" for="ch" forName="ParentBackground5" refType="h" fact="0.1262"/>
              <dgm:constr type="w" for="ch" forName="ParentBackground5" refType="w" fact="0.1754"/>
              <dgm:constr type="h" for="ch" forName="ParentBackground5" refType="h" fact="0.5319"/>
              <dgm:constr type="l" for="ch" forName="Child5" refType="w" fact="0.8183"/>
              <dgm:constr type="t" for="ch" forName="Child5" refType="h" fact="0.6876"/>
              <dgm:constr type="w" for="ch" forName="Child5" refType="w" fact="0.1754"/>
              <dgm:constr type="h" for="ch" forName="Child5" refType="h" fact="0.3124"/>
              <dgm:constr type="l" for="ch" forName="Accent4" refType="w" fact="0.5789"/>
              <dgm:constr type="t" for="ch" forName="Accent4" refType="h" fact="-0.0109"/>
              <dgm:constr type="w" for="ch" forName="Accent4" refType="w" fact="0.2657"/>
              <dgm:constr type="h" for="ch" forName="Accent4" refType="h" fact="0.806"/>
              <dgm:constr type="l" for="ch" forName="ParentBackground4" refType="w" fact="0.6242"/>
              <dgm:constr type="t" for="ch" forName="ParentBackground4" refType="h" fact="0.1262"/>
              <dgm:constr type="w" for="ch" forName="ParentBackground4" refType="w" fact="0.1754"/>
              <dgm:constr type="h" for="ch" forName="ParentBackground4" refType="h" fact="0.5319"/>
              <dgm:constr type="l" for="ch" forName="Child4" refType="w" fact="0.6242"/>
              <dgm:constr type="t" for="ch" forName="Child4" refType="h" fact="0.6876"/>
              <dgm:constr type="w" for="ch" forName="Child4" refType="w" fact="0.1754"/>
              <dgm:constr type="h" for="ch" forName="Child4" refType="h" fact="0.3124"/>
              <dgm:constr type="l" for="ch" forName="Accent3" refType="w" fact="0.3848"/>
              <dgm:constr type="t" for="ch" forName="Accent3" refType="h" fact="-0.0109"/>
              <dgm:constr type="w" for="ch" forName="Accent3" refType="w" fact="0.2657"/>
              <dgm:constr type="h" for="ch" forName="Accent3" refType="h" fact="0.806"/>
              <dgm:constr type="l" for="ch" forName="ParentBackground3" refType="w" fact="0.43"/>
              <dgm:constr type="t" for="ch" forName="ParentBackground3" refType="h" fact="0.1262"/>
              <dgm:constr type="w" for="ch" forName="ParentBackground3" refType="w" fact="0.1754"/>
              <dgm:constr type="h" for="ch" forName="ParentBackground3" refType="h" fact="0.5319"/>
              <dgm:constr type="l" for="ch" forName="Child3" refType="w" fact="0.43"/>
              <dgm:constr type="t" for="ch" forName="Child3" refType="h" fact="0.6876"/>
              <dgm:constr type="w" for="ch" forName="Child3" refType="w" fact="0.1754"/>
              <dgm:constr type="h" for="ch" forName="Child3" refType="h" fact="0.3124"/>
              <dgm:constr type="l" for="ch" forName="Accent2" refType="w" fact="0.1906"/>
              <dgm:constr type="t" for="ch" forName="Accent2" refType="h" fact="-0.0109"/>
              <dgm:constr type="w" for="ch" forName="Accent2" refType="w" fact="0.2657"/>
              <dgm:constr type="h" for="ch" forName="Accent2" refType="h" fact="0.806"/>
              <dgm:constr type="l" for="ch" forName="ParentBackground2" refType="w" fact="0.2358"/>
              <dgm:constr type="t" for="ch" forName="ParentBackground2" refType="h" fact="0.1262"/>
              <dgm:constr type="w" for="ch" forName="ParentBackground2" refType="w" fact="0.1754"/>
              <dgm:constr type="h" for="ch" forName="ParentBackground2" refType="h" fact="0.5319"/>
              <dgm:constr type="l" for="ch" forName="Child2" refType="w" fact="0.2358"/>
              <dgm:constr type="t" for="ch" forName="Child2" refType="h" fact="0.6876"/>
              <dgm:constr type="w" for="ch" forName="Child2" refType="w" fact="0.1754"/>
              <dgm:constr type="h" for="ch" forName="Child2" refType="h" fact="0.3124"/>
              <dgm:constr type="l" for="ch" forName="Accent1" refType="w" fact="-0.0036"/>
              <dgm:constr type="t" for="ch" forName="Accent1" refType="h" fact="-0.0109"/>
              <dgm:constr type="w" for="ch" forName="Accent1" refType="w" fact="0.2657"/>
              <dgm:constr type="h" for="ch" forName="Accent1" refType="h" fact="0.806"/>
              <dgm:constr type="l" for="ch" forName="ParentBackground1" refType="w" fact="0.0416"/>
              <dgm:constr type="t" for="ch" forName="ParentBackground1" refType="h" fact="0.1262"/>
              <dgm:constr type="w" for="ch" forName="ParentBackground1" refType="w" fact="0.1754"/>
              <dgm:constr type="h" for="ch" forName="ParentBackground1" refType="h" fact="0.5319"/>
              <dgm:constr type="l" for="ch" forName="Child1" refType="w" fact="0.0416"/>
              <dgm:constr type="t" for="ch" forName="Child1" refType="h" fact="0.6876"/>
              <dgm:constr type="w" for="ch" forName="Child1" refType="w" fact="0.1754"/>
              <dgm:constr type="h" for="ch" forName="Child1" refType="h" fact="0.3124"/>
            </dgm:constrLst>
          </dgm:if>
          <dgm:if name="Name9" axis="ch" ptType="node" func="cnt" op="equ" val="6">
            <dgm:alg type="composite">
              <dgm:param type="ar" val="3.6214"/>
            </dgm:alg>
            <dgm:constrLst>
              <dgm:constr type="primFontSz" for="des" forName="Child1" val="65"/>
              <dgm:constr type="primFontSz" for="des" forName="Parent1" val="65"/>
              <dgm:constr type="primFontSz" for="des" forName="Child1" refType="primFontSz" refFor="des" refForName="Parent1" op="lte"/>
              <dgm:constr type="primFontSz" for="des" forName="Child2" refType="primFontSz" refFor="des" refForName="Parent1" op="lte"/>
              <dgm:constr type="primFontSz" for="des" forName="Child3" refType="primFontSz" refFor="des" refForName="Parent1" op="lte"/>
              <dgm:constr type="primFontSz" for="des" forName="Child4" refType="primFontSz" refFor="des" refForName="Parent1" op="lte"/>
              <dgm:constr type="primFontSz" for="des" forName="Child5" refType="primFontSz" refFor="des" refForName="Parent1" op="lte"/>
              <dgm:constr type="primFontSz" for="des" forName="Child6" refType="primFontSz" refFor="des" refForName="Parent1" op="lte"/>
              <dgm:constr type="primFontSz" for="des" forName="Child1" refType="primFontSz" refFor="des" refForName="Parent2" op="lte"/>
              <dgm:constr type="primFontSz" for="des" forName="Child2" refType="primFontSz" refFor="des" refForName="Parent2" op="lte"/>
              <dgm:constr type="primFontSz" for="des" forName="Child3" refType="primFontSz" refFor="des" refForName="Parent2" op="lte"/>
              <dgm:constr type="primFontSz" for="des" forName="Child4" refType="primFontSz" refFor="des" refForName="Parent2" op="lte"/>
              <dgm:constr type="primFontSz" for="des" forName="Child5" refType="primFontSz" refFor="des" refForName="Parent2" op="lte"/>
              <dgm:constr type="primFontSz" for="des" forName="Child6" refType="primFontSz" refFor="des" refForName="Parent2" op="lte"/>
              <dgm:constr type="primFontSz" for="des" forName="Child1" refType="primFontSz" refFor="des" refForName="Parent3" op="lte"/>
              <dgm:constr type="primFontSz" for="des" forName="Child2" refType="primFontSz" refFor="des" refForName="Parent3" op="lte"/>
              <dgm:constr type="primFontSz" for="des" forName="Child3" refType="primFontSz" refFor="des" refForName="Parent3" op="lte"/>
              <dgm:constr type="primFontSz" for="des" forName="Child4" refType="primFontSz" refFor="des" refForName="Parent3" op="lte"/>
              <dgm:constr type="primFontSz" for="des" forName="Child5" refType="primFontSz" refFor="des" refForName="Parent3" op="lte"/>
              <dgm:constr type="primFontSz" for="des" forName="Child6" refType="primFontSz" refFor="des" refForName="Parent3" op="lte"/>
              <dgm:constr type="primFontSz" for="des" forName="Child1" refType="primFontSz" refFor="des" refForName="Parent4" op="lte"/>
              <dgm:constr type="primFontSz" for="des" forName="Child2" refType="primFontSz" refFor="des" refForName="Parent4" op="lte"/>
              <dgm:constr type="primFontSz" for="des" forName="Child3" refType="primFontSz" refFor="des" refForName="Parent4" op="lte"/>
              <dgm:constr type="primFontSz" for="des" forName="Child4" refType="primFontSz" refFor="des" refForName="Parent4" op="lte"/>
              <dgm:constr type="primFontSz" for="des" forName="Child5" refType="primFontSz" refFor="des" refForName="Parent4" op="lte"/>
              <dgm:constr type="primFontSz" for="des" forName="Child6" refType="primFontSz" refFor="des" refForName="Parent4" op="lte"/>
              <dgm:constr type="primFontSz" for="des" forName="Child1" refType="primFontSz" refFor="des" refForName="Parent5" op="lte"/>
              <dgm:constr type="primFontSz" for="des" forName="Child2" refType="primFontSz" refFor="des" refForName="Parent5" op="lte"/>
              <dgm:constr type="primFontSz" for="des" forName="Child3" refType="primFontSz" refFor="des" refForName="Parent5" op="lte"/>
              <dgm:constr type="primFontSz" for="des" forName="Child4" refType="primFontSz" refFor="des" refForName="Parent5" op="lte"/>
              <dgm:constr type="primFontSz" for="des" forName="Child5" refType="primFontSz" refFor="des" refForName="Parent5" op="lte"/>
              <dgm:constr type="primFontSz" for="des" forName="Child6" refType="primFontSz" refFor="des" refForName="Parent5" op="lte"/>
              <dgm:constr type="primFontSz" for="des" forName="Child1" refType="primFontSz" refFor="des" refForName="Parent6" op="lte"/>
              <dgm:constr type="primFontSz" for="des" forName="Child2" refType="primFontSz" refFor="des" refForName="Parent6" op="lte"/>
              <dgm:constr type="primFontSz" for="des" forName="Child3" refType="primFontSz" refFor="des" refForName="Parent6" op="lte"/>
              <dgm:constr type="primFontSz" for="des" forName="Child4" refType="primFontSz" refFor="des" refForName="Parent6" op="lte"/>
              <dgm:constr type="primFontSz" for="des" forName="Child5" refType="primFontSz" refFor="des" refForName="Parent6" op="lte"/>
              <dgm:constr type="primFontSz" for="des" forName="Child6" refType="primFontSz" refFor="des" refForName="Parent6" op="lte"/>
              <dgm:constr type="primFontSz" for="des" forName="Parent2" refType="primFontSz" refFor="des" refForName="Parent1" op="equ"/>
              <dgm:constr type="primFontSz" for="des" forName="Parent3" refType="primFontSz" refFor="des" refForName="Parent1" op="equ"/>
              <dgm:constr type="primFontSz" for="des" forName="Parent4" refType="primFontSz" refFor="des" refForName="Parent1" op="equ"/>
              <dgm:constr type="primFontSz" for="des" forName="Parent5" refType="primFontSz" refFor="des" refForName="Parent1" op="equ"/>
              <dgm:constr type="primFontSz" for="des" forName="Parent6" refType="primFontSz" refFor="des" refForName="Parent1" op="equ"/>
              <dgm:constr type="primFontSz" for="des" forName="Child2" refType="primFontSz" refFor="des" refForName="Child1" op="equ"/>
              <dgm:constr type="primFontSz" for="des" forName="Child3" refType="primFontSz" refFor="des" refForName="Child1" op="equ"/>
              <dgm:constr type="primFontSz" for="des" forName="Child4" refType="primFontSz" refFor="des" refForName="Child1" op="equ"/>
              <dgm:constr type="primFontSz" for="des" forName="Child5" refType="primFontSz" refFor="des" refForName="Child1" op="equ"/>
              <dgm:constr type="primFontSz" for="des" forName="Child6" refType="primFontSz" refFor="des" refForName="Child1" op="equ"/>
              <dgm:constr type="l" for="ch" forName="Parent6" refType="w" fact="0.8689"/>
              <dgm:constr type="t" for="ch" forName="Parent6" refType="h" fact="0.2022"/>
              <dgm:constr type="w" for="ch" forName="Parent6" refType="w" fact="0.1049"/>
              <dgm:constr type="h" for="ch" forName="Parent6" refType="h" fact="0.3799"/>
              <dgm:constr type="l" for="ch" forName="Parent5" refType="w" fact="0.7063"/>
              <dgm:constr type="t" for="ch" forName="Parent5" refType="h" fact="0.2022"/>
              <dgm:constr type="w" for="ch" forName="Parent5" refType="w" fact="0.1049"/>
              <dgm:constr type="h" for="ch" forName="Parent5" refType="h" fact="0.3799"/>
              <dgm:constr type="l" for="ch" forName="Parent4" refType="w" fact="0.5437"/>
              <dgm:constr type="t" for="ch" forName="Parent4" refType="h" fact="0.2022"/>
              <dgm:constr type="w" for="ch" forName="Parent4" refType="w" fact="0.1049"/>
              <dgm:constr type="h" for="ch" forName="Parent4" refType="h" fact="0.3799"/>
              <dgm:constr type="l" for="ch" forName="Parent3" refType="w" fact="0.381"/>
              <dgm:constr type="t" for="ch" forName="Parent3" refType="h" fact="0.2022"/>
              <dgm:constr type="w" for="ch" forName="Parent3" refType="w" fact="0.1049"/>
              <dgm:constr type="h" for="ch" forName="Parent3" refType="h" fact="0.3799"/>
              <dgm:constr type="l" for="ch" forName="Parent2" refType="w" fact="0.2184"/>
              <dgm:constr type="t" for="ch" forName="Parent2" refType="h" fact="0.2022"/>
              <dgm:constr type="w" for="ch" forName="Parent2" refType="w" fact="0.1049"/>
              <dgm:constr type="h" for="ch" forName="Parent2" refType="h" fact="0.3799"/>
              <dgm:constr type="l" for="ch" forName="Parent1" refType="w" fact="0.0558"/>
              <dgm:constr type="t" for="ch" forName="Parent1" refType="h" fact="0.2022"/>
              <dgm:constr type="w" for="ch" forName="Parent1" refType="w" fact="0.1049"/>
              <dgm:constr type="h" for="ch" forName="Parent1" refType="h" fact="0.3799"/>
              <dgm:constr type="l" for="ch" forName="Accent6" refType="w" fact="0.8426"/>
              <dgm:constr type="t" for="ch" forName="Accent6" refType="h" fact="0.1072"/>
              <dgm:constr type="w" for="ch" forName="Accent6" refType="w" fact="0.1574"/>
              <dgm:constr type="h" for="ch" forName="Accent6" refType="h" fact="0.5699"/>
              <dgm:constr type="l" for="ch" forName="ParentBackground6" refType="w" fact="0.8479"/>
              <dgm:constr type="t" for="ch" forName="ParentBackground6" refType="h" fact="0.1262"/>
              <dgm:constr type="w" for="ch" forName="ParentBackground6" refType="w" fact="0.1469"/>
              <dgm:constr type="h" for="ch" forName="ParentBackground6" refType="h" fact="0.5319"/>
              <dgm:constr type="l" for="ch" forName="Child6" refType="w" fact="0.8479"/>
              <dgm:constr type="t" for="ch" forName="Child6" refType="h" fact="0.6876"/>
              <dgm:constr type="w" for="ch" forName="Child6" refType="w" fact="0.1469"/>
              <dgm:constr type="h" for="ch" forName="Child6" refType="h" fact="0.3124"/>
              <dgm:constr type="l" for="ch" forName="Accent5" refType="w" fact="0.6474"/>
              <dgm:constr type="t" for="ch" forName="Accent5" refType="h" fact="-0.0109"/>
              <dgm:constr type="w" for="ch" forName="Accent5" refType="w" fact="0.2226"/>
              <dgm:constr type="h" for="ch" forName="Accent5" refType="h" fact="0.806"/>
              <dgm:constr type="l" for="ch" forName="ParentBackground5" refType="w" fact="0.6853"/>
              <dgm:constr type="t" for="ch" forName="ParentBackground5" refType="h" fact="0.1262"/>
              <dgm:constr type="w" for="ch" forName="ParentBackground5" refType="w" fact="0.1469"/>
              <dgm:constr type="h" for="ch" forName="ParentBackground5" refType="h" fact="0.5319"/>
              <dgm:constr type="l" for="ch" forName="Child5" refType="w" fact="0.6853"/>
              <dgm:constr type="t" for="ch" forName="Child5" refType="h" fact="0.6876"/>
              <dgm:constr type="w" for="ch" forName="Child5" refType="w" fact="0.1469"/>
              <dgm:constr type="h" for="ch" forName="Child5" refType="h" fact="0.3124"/>
              <dgm:constr type="l" for="ch" forName="Accent4" refType="w" fact="0.4848"/>
              <dgm:constr type="t" for="ch" forName="Accent4" refType="h" fact="-0.0109"/>
              <dgm:constr type="w" for="ch" forName="Accent4" refType="w" fact="0.2226"/>
              <dgm:constr type="h" for="ch" forName="Accent4" refType="h" fact="0.806"/>
              <dgm:constr type="l" for="ch" forName="ParentBackground4" refType="w" fact="0.5227"/>
              <dgm:constr type="t" for="ch" forName="ParentBackground4" refType="h" fact="0.1262"/>
              <dgm:constr type="w" for="ch" forName="ParentBackground4" refType="w" fact="0.1469"/>
              <dgm:constr type="h" for="ch" forName="ParentBackground4" refType="h" fact="0.5319"/>
              <dgm:constr type="l" for="ch" forName="Child4" refType="w" fact="0.5227"/>
              <dgm:constr type="t" for="ch" forName="Child4" refType="h" fact="0.6876"/>
              <dgm:constr type="w" for="ch" forName="Child4" refType="w" fact="0.1469"/>
              <dgm:constr type="h" for="ch" forName="Child4" refType="h" fact="0.3124"/>
              <dgm:constr type="l" for="ch" forName="Accent3" refType="w" fact="0.3222"/>
              <dgm:constr type="t" for="ch" forName="Accent3" refType="h" fact="-0.0109"/>
              <dgm:constr type="w" for="ch" forName="Accent3" refType="w" fact="0.2226"/>
              <dgm:constr type="h" for="ch" forName="Accent3" refType="h" fact="0.806"/>
              <dgm:constr type="l" for="ch" forName="ParentBackground3" refType="w" fact="0.3601"/>
              <dgm:constr type="t" for="ch" forName="ParentBackground3" refType="h" fact="0.1262"/>
              <dgm:constr type="w" for="ch" forName="ParentBackground3" refType="w" fact="0.1469"/>
              <dgm:constr type="h" for="ch" forName="ParentBackground3" refType="h" fact="0.5319"/>
              <dgm:constr type="l" for="ch" forName="Child3" refType="w" fact="0.3601"/>
              <dgm:constr type="t" for="ch" forName="Child3" refType="h" fact="0.6876"/>
              <dgm:constr type="w" for="ch" forName="Child3" refType="w" fact="0.1469"/>
              <dgm:constr type="h" for="ch" forName="Child3" refType="h" fact="0.3124"/>
              <dgm:constr type="l" for="ch" forName="Accent2" refType="w" fact="0.1596"/>
              <dgm:constr type="t" for="ch" forName="Accent2" refType="h" fact="-0.0109"/>
              <dgm:constr type="w" for="ch" forName="Accent2" refType="w" fact="0.2226"/>
              <dgm:constr type="h" for="ch" forName="Accent2" refType="h" fact="0.806"/>
              <dgm:constr type="l" for="ch" forName="ParentBackground2" refType="w" fact="0.1975"/>
              <dgm:constr type="t" for="ch" forName="ParentBackground2" refType="h" fact="0.1262"/>
              <dgm:constr type="w" for="ch" forName="ParentBackground2" refType="w" fact="0.1469"/>
              <dgm:constr type="h" for="ch" forName="ParentBackground2" refType="h" fact="0.5319"/>
              <dgm:constr type="l" for="ch" forName="Child2" refType="w" fact="0.1975"/>
              <dgm:constr type="t" for="ch" forName="Child2" refType="h" fact="0.6876"/>
              <dgm:constr type="w" for="ch" forName="Child2" refType="w" fact="0.1469"/>
              <dgm:constr type="h" for="ch" forName="Child2" refType="h" fact="0.3124"/>
              <dgm:constr type="l" for="ch" forName="Accent1" refType="w" fact="-0.003"/>
              <dgm:constr type="t" for="ch" forName="Accent1" refType="h" fact="-0.0109"/>
              <dgm:constr type="w" for="ch" forName="Accent1" refType="w" fact="0.2226"/>
              <dgm:constr type="h" for="ch" forName="Accent1" refType="h" fact="0.806"/>
              <dgm:constr type="l" for="ch" forName="ParentBackground1" refType="w" fact="0.0348"/>
              <dgm:constr type="t" for="ch" forName="ParentBackground1" refType="h" fact="0.1262"/>
              <dgm:constr type="w" for="ch" forName="ParentBackground1" refType="w" fact="0.1469"/>
              <dgm:constr type="h" for="ch" forName="ParentBackground1" refType="h" fact="0.5319"/>
              <dgm:constr type="l" for="ch" forName="Child1" refType="w" fact="0.0348"/>
              <dgm:constr type="t" for="ch" forName="Child1" refType="h" fact="0.6876"/>
              <dgm:constr type="w" for="ch" forName="Child1" refType="w" fact="0.1469"/>
              <dgm:constr type="h" for="ch" forName="Child1" refType="h" fact="0.3124"/>
            </dgm:constrLst>
          </dgm:if>
          <dgm:if name="Name10" axis="ch" ptType="node" func="cnt" op="equ" val="7">
            <dgm:alg type="composite">
              <dgm:param type="ar" val="4.2103"/>
            </dgm:alg>
            <dgm:constrLst>
              <dgm:constr type="primFontSz" for="des" forName="Child1" val="65"/>
              <dgm:constr type="primFontSz" for="des" forName="Parent1" val="65"/>
              <dgm:constr type="primFontSz" for="des" forName="Child1" refType="primFontSz" refFor="des" refForName="Parent1" op="lte"/>
              <dgm:constr type="primFontSz" for="des" forName="Child2" refType="primFontSz" refFor="des" refForName="Parent1" op="lte"/>
              <dgm:constr type="primFontSz" for="des" forName="Child3" refType="primFontSz" refFor="des" refForName="Parent1" op="lte"/>
              <dgm:constr type="primFontSz" for="des" forName="Child4" refType="primFontSz" refFor="des" refForName="Parent1" op="lte"/>
              <dgm:constr type="primFontSz" for="des" forName="Child5" refType="primFontSz" refFor="des" refForName="Parent1" op="lte"/>
              <dgm:constr type="primFontSz" for="des" forName="Child6" refType="primFontSz" refFor="des" refForName="Parent1" op="lte"/>
              <dgm:constr type="primFontSz" for="des" forName="Child7" refType="primFontSz" refFor="des" refForName="Parent1" op="lte"/>
              <dgm:constr type="primFontSz" for="des" forName="Child1" refType="primFontSz" refFor="des" refForName="Parent2" op="lte"/>
              <dgm:constr type="primFontSz" for="des" forName="Child2" refType="primFontSz" refFor="des" refForName="Parent2" op="lte"/>
              <dgm:constr type="primFontSz" for="des" forName="Child3" refType="primFontSz" refFor="des" refForName="Parent2" op="lte"/>
              <dgm:constr type="primFontSz" for="des" forName="Child4" refType="primFontSz" refFor="des" refForName="Parent2" op="lte"/>
              <dgm:constr type="primFontSz" for="des" forName="Child5" refType="primFontSz" refFor="des" refForName="Parent2" op="lte"/>
              <dgm:constr type="primFontSz" for="des" forName="Child6" refType="primFontSz" refFor="des" refForName="Parent2" op="lte"/>
              <dgm:constr type="primFontSz" for="des" forName="Child7" refType="primFontSz" refFor="des" refForName="Parent2" op="lte"/>
              <dgm:constr type="primFontSz" for="des" forName="Child1" refType="primFontSz" refFor="des" refForName="Parent3" op="lte"/>
              <dgm:constr type="primFontSz" for="des" forName="Child2" refType="primFontSz" refFor="des" refForName="Parent3" op="lte"/>
              <dgm:constr type="primFontSz" for="des" forName="Child3" refType="primFontSz" refFor="des" refForName="Parent3" op="lte"/>
              <dgm:constr type="primFontSz" for="des" forName="Child4" refType="primFontSz" refFor="des" refForName="Parent3" op="lte"/>
              <dgm:constr type="primFontSz" for="des" forName="Child5" refType="primFontSz" refFor="des" refForName="Parent3" op="lte"/>
              <dgm:constr type="primFontSz" for="des" forName="Child6" refType="primFontSz" refFor="des" refForName="Parent3" op="lte"/>
              <dgm:constr type="primFontSz" for="des" forName="Child7" refType="primFontSz" refFor="des" refForName="Parent3" op="lte"/>
              <dgm:constr type="primFontSz" for="des" forName="Child1" refType="primFontSz" refFor="des" refForName="Parent4" op="lte"/>
              <dgm:constr type="primFontSz" for="des" forName="Child2" refType="primFontSz" refFor="des" refForName="Parent4" op="lte"/>
              <dgm:constr type="primFontSz" for="des" forName="Child3" refType="primFontSz" refFor="des" refForName="Parent4" op="lte"/>
              <dgm:constr type="primFontSz" for="des" forName="Child4" refType="primFontSz" refFor="des" refForName="Parent4" op="lte"/>
              <dgm:constr type="primFontSz" for="des" forName="Child5" refType="primFontSz" refFor="des" refForName="Parent4" op="lte"/>
              <dgm:constr type="primFontSz" for="des" forName="Child6" refType="primFontSz" refFor="des" refForName="Parent4" op="lte"/>
              <dgm:constr type="primFontSz" for="des" forName="Child7" refType="primFontSz" refFor="des" refForName="Parent4" op="lte"/>
              <dgm:constr type="primFontSz" for="des" forName="Child1" refType="primFontSz" refFor="des" refForName="Parent5" op="lte"/>
              <dgm:constr type="primFontSz" for="des" forName="Child2" refType="primFontSz" refFor="des" refForName="Parent5" op="lte"/>
              <dgm:constr type="primFontSz" for="des" forName="Child3" refType="primFontSz" refFor="des" refForName="Parent5" op="lte"/>
              <dgm:constr type="primFontSz" for="des" forName="Child4" refType="primFontSz" refFor="des" refForName="Parent5" op="lte"/>
              <dgm:constr type="primFontSz" for="des" forName="Child5" refType="primFontSz" refFor="des" refForName="Parent5" op="lte"/>
              <dgm:constr type="primFontSz" for="des" forName="Child6" refType="primFontSz" refFor="des" refForName="Parent5" op="lte"/>
              <dgm:constr type="primFontSz" for="des" forName="Child7" refType="primFontSz" refFor="des" refForName="Parent5" op="lte"/>
              <dgm:constr type="primFontSz" for="des" forName="Child1" refType="primFontSz" refFor="des" refForName="Parent6" op="lte"/>
              <dgm:constr type="primFontSz" for="des" forName="Child2" refType="primFontSz" refFor="des" refForName="Parent6" op="lte"/>
              <dgm:constr type="primFontSz" for="des" forName="Child3" refType="primFontSz" refFor="des" refForName="Parent6" op="lte"/>
              <dgm:constr type="primFontSz" for="des" forName="Child4" refType="primFontSz" refFor="des" refForName="Parent6" op="lte"/>
              <dgm:constr type="primFontSz" for="des" forName="Child5" refType="primFontSz" refFor="des" refForName="Parent6" op="lte"/>
              <dgm:constr type="primFontSz" for="des" forName="Child6" refType="primFontSz" refFor="des" refForName="Parent6" op="lte"/>
              <dgm:constr type="primFontSz" for="des" forName="Child7" refType="primFontSz" refFor="des" refForName="Parent6" op="lte"/>
              <dgm:constr type="primFontSz" for="des" forName="Child1" refType="primFontSz" refFor="des" refForName="Parent7" op="lte"/>
              <dgm:constr type="primFontSz" for="des" forName="Child2" refType="primFontSz" refFor="des" refForName="Parent7" op="lte"/>
              <dgm:constr type="primFontSz" for="des" forName="Child3" refType="primFontSz" refFor="des" refForName="Parent7" op="lte"/>
              <dgm:constr type="primFontSz" for="des" forName="Child4" refType="primFontSz" refFor="des" refForName="Parent7" op="lte"/>
              <dgm:constr type="primFontSz" for="des" forName="Child5" refType="primFontSz" refFor="des" refForName="Parent7" op="lte"/>
              <dgm:constr type="primFontSz" for="des" forName="Child6" refType="primFontSz" refFor="des" refForName="Parent7" op="lte"/>
              <dgm:constr type="primFontSz" for="des" forName="Child7" refType="primFontSz" refFor="des" refForName="Parent7" op="lte"/>
              <dgm:constr type="primFontSz" for="des" forName="Parent2" refType="primFontSz" refFor="des" refForName="Parent1" op="equ"/>
              <dgm:constr type="primFontSz" for="des" forName="Parent3" refType="primFontSz" refFor="des" refForName="Parent1" op="equ"/>
              <dgm:constr type="primFontSz" for="des" forName="Parent4" refType="primFontSz" refFor="des" refForName="Parent1" op="equ"/>
              <dgm:constr type="primFontSz" for="des" forName="Parent5" refType="primFontSz" refFor="des" refForName="Parent1" op="equ"/>
              <dgm:constr type="primFontSz" for="des" forName="Parent6" refType="primFontSz" refFor="des" refForName="Parent1" op="equ"/>
              <dgm:constr type="primFontSz" for="des" forName="Parent7" refType="primFontSz" refFor="des" refForName="Parent1" op="equ"/>
              <dgm:constr type="primFontSz" for="des" forName="Child2" refType="primFontSz" refFor="des" refForName="Child1" op="equ"/>
              <dgm:constr type="primFontSz" for="des" forName="Child3" refType="primFontSz" refFor="des" refForName="Child1" op="equ"/>
              <dgm:constr type="primFontSz" for="des" forName="Child4" refType="primFontSz" refFor="des" refForName="Child1" op="equ"/>
              <dgm:constr type="primFontSz" for="des" forName="Child5" refType="primFontSz" refFor="des" refForName="Child1" op="equ"/>
              <dgm:constr type="primFontSz" for="des" forName="Child6" refType="primFontSz" refFor="des" refForName="Child1" op="equ"/>
              <dgm:constr type="primFontSz" for="des" forName="Child7" refType="primFontSz" refFor="des" refForName="Child1" op="equ"/>
              <dgm:constr type="l" for="ch" forName="Parent7" refType="w" fact="0.8872"/>
              <dgm:constr type="t" for="ch" forName="Parent7" refType="h" fact="0.2022"/>
              <dgm:constr type="w" for="ch" forName="Parent7" refType="w" fact="0.0902"/>
              <dgm:constr type="h" for="ch" forName="Parent7" refType="h" fact="0.3799"/>
              <dgm:constr type="l" for="ch" forName="Parent6" refType="w" fact="0.7473"/>
              <dgm:constr type="t" for="ch" forName="Parent6" refType="h" fact="0.2022"/>
              <dgm:constr type="w" for="ch" forName="Parent6" refType="w" fact="0.0902"/>
              <dgm:constr type="h" for="ch" forName="Parent6" refType="h" fact="0.3799"/>
              <dgm:constr type="l" for="ch" forName="Parent5" refType="w" fact="0.6075"/>
              <dgm:constr type="t" for="ch" forName="Parent5" refType="h" fact="0.2022"/>
              <dgm:constr type="w" for="ch" forName="Parent5" refType="w" fact="0.0902"/>
              <dgm:constr type="h" for="ch" forName="Parent5" refType="h" fact="0.3799"/>
              <dgm:constr type="l" for="ch" forName="Parent4" refType="w" fact="0.4676"/>
              <dgm:constr type="t" for="ch" forName="Parent4" refType="h" fact="0.2022"/>
              <dgm:constr type="w" for="ch" forName="Parent4" refType="w" fact="0.0902"/>
              <dgm:constr type="h" for="ch" forName="Parent4" refType="h" fact="0.3799"/>
              <dgm:constr type="l" for="ch" forName="Parent3" refType="w" fact="0.3277"/>
              <dgm:constr type="t" for="ch" forName="Parent3" refType="h" fact="0.2022"/>
              <dgm:constr type="w" for="ch" forName="Parent3" refType="w" fact="0.0902"/>
              <dgm:constr type="h" for="ch" forName="Parent3" refType="h" fact="0.3799"/>
              <dgm:constr type="l" for="ch" forName="Parent2" refType="w" fact="0.1879"/>
              <dgm:constr type="t" for="ch" forName="Parent2" refType="h" fact="0.2022"/>
              <dgm:constr type="w" for="ch" forName="Parent2" refType="w" fact="0.0902"/>
              <dgm:constr type="h" for="ch" forName="Parent2" refType="h" fact="0.3799"/>
              <dgm:constr type="l" for="ch" forName="Parent1" refType="w" fact="0.048"/>
              <dgm:constr type="t" for="ch" forName="Parent1" refType="h" fact="0.2022"/>
              <dgm:constr type="w" for="ch" forName="Parent1" refType="w" fact="0.0902"/>
              <dgm:constr type="h" for="ch" forName="Parent1" refType="h" fact="0.3799"/>
              <dgm:constr type="l" for="ch" forName="Accent7" refType="w" fact="0.8646"/>
              <dgm:constr type="t" for="ch" forName="Accent7" refType="h" fact="0.1072"/>
              <dgm:constr type="w" for="ch" forName="Accent7" refType="w" fact="0.1354"/>
              <dgm:constr type="h" for="ch" forName="Accent7" refType="h" fact="0.5699"/>
              <dgm:constr type="l" for="ch" forName="ParentBackground7" refType="w" fact="0.8692"/>
              <dgm:constr type="t" for="ch" forName="ParentBackground7" refType="h" fact="0.1262"/>
              <dgm:constr type="w" for="ch" forName="ParentBackground7" refType="w" fact="0.1263"/>
              <dgm:constr type="h" for="ch" forName="ParentBackground7" refType="h" fact="0.5319"/>
              <dgm:constr type="l" for="ch" forName="Child7" refType="w" fact="0.8692"/>
              <dgm:constr type="t" for="ch" forName="Child7" refType="h" fact="0.6876"/>
              <dgm:constr type="w" for="ch" forName="Child7" refType="w" fact="0.1263"/>
              <dgm:constr type="h" for="ch" forName="Child7" refType="h" fact="0.3124"/>
              <dgm:constr type="l" for="ch" forName="Accent6" refType="w" fact="0.6967"/>
              <dgm:constr type="t" for="ch" forName="Accent6" refType="h" fact="-0.0109"/>
              <dgm:constr type="w" for="ch" forName="Accent6" refType="w" fact="0.1915"/>
              <dgm:constr type="h" for="ch" forName="Accent6" refType="h" fact="0.806"/>
              <dgm:constr type="l" for="ch" forName="ParentBackground6" refType="w" fact="0.7293"/>
              <dgm:constr type="t" for="ch" forName="ParentBackground6" refType="h" fact="0.1262"/>
              <dgm:constr type="w" for="ch" forName="ParentBackground6" refType="w" fact="0.1263"/>
              <dgm:constr type="h" for="ch" forName="ParentBackground6" refType="h" fact="0.5319"/>
              <dgm:constr type="l" for="ch" forName="Child6" refType="w" fact="0.7293"/>
              <dgm:constr type="t" for="ch" forName="Child6" refType="h" fact="0.6876"/>
              <dgm:constr type="w" for="ch" forName="Child6" refType="w" fact="0.1263"/>
              <dgm:constr type="h" for="ch" forName="Child6" refType="h" fact="0.3124"/>
              <dgm:constr type="l" for="ch" forName="Accent5" refType="w" fact="0.5569"/>
              <dgm:constr type="t" for="ch" forName="Accent5" refType="h" fact="-0.0109"/>
              <dgm:constr type="w" for="ch" forName="Accent5" refType="w" fact="0.1915"/>
              <dgm:constr type="h" for="ch" forName="Accent5" refType="h" fact="0.806"/>
              <dgm:constr type="l" for="ch" forName="ParentBackground5" refType="w" fact="0.5894"/>
              <dgm:constr type="t" for="ch" forName="ParentBackground5" refType="h" fact="0.1262"/>
              <dgm:constr type="w" for="ch" forName="ParentBackground5" refType="w" fact="0.1263"/>
              <dgm:constr type="h" for="ch" forName="ParentBackground5" refType="h" fact="0.5319"/>
              <dgm:constr type="l" for="ch" forName="Child5" refType="w" fact="0.5894"/>
              <dgm:constr type="t" for="ch" forName="Child5" refType="h" fact="0.6876"/>
              <dgm:constr type="w" for="ch" forName="Child5" refType="w" fact="0.1263"/>
              <dgm:constr type="h" for="ch" forName="Child5" refType="h" fact="0.3124"/>
              <dgm:constr type="l" for="ch" forName="Accent4" refType="w" fact="0.417"/>
              <dgm:constr type="t" for="ch" forName="Accent4" refType="h" fact="-0.0109"/>
              <dgm:constr type="w" for="ch" forName="Accent4" refType="w" fact="0.1915"/>
              <dgm:constr type="h" for="ch" forName="Accent4" refType="h" fact="0.806"/>
              <dgm:constr type="l" for="ch" forName="ParentBackground4" refType="w" fact="0.4496"/>
              <dgm:constr type="t" for="ch" forName="ParentBackground4" refType="h" fact="0.1262"/>
              <dgm:constr type="w" for="ch" forName="ParentBackground4" refType="w" fact="0.1263"/>
              <dgm:constr type="h" for="ch" forName="ParentBackground4" refType="h" fact="0.5319"/>
              <dgm:constr type="l" for="ch" forName="Child4" refType="w" fact="0.4496"/>
              <dgm:constr type="t" for="ch" forName="Child4" refType="h" fact="0.6876"/>
              <dgm:constr type="w" for="ch" forName="Child4" refType="w" fact="0.1263"/>
              <dgm:constr type="h" for="ch" forName="Child4" refType="h" fact="0.3124"/>
              <dgm:constr type="l" for="ch" forName="Accent3" refType="w" fact="0.2771"/>
              <dgm:constr type="t" for="ch" forName="Accent3" refType="h" fact="-0.0109"/>
              <dgm:constr type="w" for="ch" forName="Accent3" refType="w" fact="0.1915"/>
              <dgm:constr type="h" for="ch" forName="Accent3" refType="h" fact="0.806"/>
              <dgm:constr type="l" for="ch" forName="ParentBackground3" refType="w" fact="0.3097"/>
              <dgm:constr type="t" for="ch" forName="ParentBackground3" refType="h" fact="0.1262"/>
              <dgm:constr type="w" for="ch" forName="ParentBackground3" refType="w" fact="0.1263"/>
              <dgm:constr type="h" for="ch" forName="ParentBackground3" refType="h" fact="0.5319"/>
              <dgm:constr type="l" for="ch" forName="Child3" refType="w" fact="0.3097"/>
              <dgm:constr type="t" for="ch" forName="Child3" refType="h" fact="0.6876"/>
              <dgm:constr type="w" for="ch" forName="Child3" refType="w" fact="0.1263"/>
              <dgm:constr type="h" for="ch" forName="Child3" refType="h" fact="0.3124"/>
              <dgm:constr type="l" for="ch" forName="Accent2" refType="w" fact="0.1373"/>
              <dgm:constr type="t" for="ch" forName="Accent2" refType="h" fact="-0.0109"/>
              <dgm:constr type="w" for="ch" forName="Accent2" refType="w" fact="0.1915"/>
              <dgm:constr type="h" for="ch" forName="Accent2" refType="h" fact="0.806"/>
              <dgm:constr type="l" for="ch" forName="ParentBackground2" refType="w" fact="0.1698"/>
              <dgm:constr type="t" for="ch" forName="ParentBackground2" refType="h" fact="0.1262"/>
              <dgm:constr type="w" for="ch" forName="ParentBackground2" refType="w" fact="0.1263"/>
              <dgm:constr type="h" for="ch" forName="ParentBackground2" refType="h" fact="0.5319"/>
              <dgm:constr type="l" for="ch" forName="Child2" refType="w" fact="0.1698"/>
              <dgm:constr type="t" for="ch" forName="Child2" refType="h" fact="0.6876"/>
              <dgm:constr type="w" for="ch" forName="Child2" refType="w" fact="0.1263"/>
              <dgm:constr type="h" for="ch" forName="Child2" refType="h" fact="0.3124"/>
              <dgm:constr type="l" for="ch" forName="Accent1" refType="w" fact="-0.0026"/>
              <dgm:constr type="t" for="ch" forName="Accent1" refType="h" fact="-0.0109"/>
              <dgm:constr type="w" for="ch" forName="Accent1" refType="w" fact="0.1915"/>
              <dgm:constr type="h" for="ch" forName="Accent1" refType="h" fact="0.806"/>
              <dgm:constr type="l" for="ch" forName="ParentBackground1" refType="w" fact="0.03"/>
              <dgm:constr type="t" for="ch" forName="ParentBackground1" refType="h" fact="0.1262"/>
              <dgm:constr type="w" for="ch" forName="ParentBackground1" refType="w" fact="0.1263"/>
              <dgm:constr type="h" for="ch" forName="ParentBackground1" refType="h" fact="0.5319"/>
              <dgm:constr type="l" for="ch" forName="Child1" refType="w" fact="0.03"/>
              <dgm:constr type="t" for="ch" forName="Child1" refType="h" fact="0.6876"/>
              <dgm:constr type="w" for="ch" forName="Child1" refType="w" fact="0.1263"/>
              <dgm:constr type="h" for="ch" forName="Child1" refType="h" fact="0.3124"/>
            </dgm:constrLst>
          </dgm:if>
          <dgm:if name="Name11" axis="ch" ptType="node" func="cnt" op="equ" val="8">
            <dgm:alg type="composite">
              <dgm:param type="ar" val="4.7991"/>
            </dgm:alg>
            <dgm:constrLst>
              <dgm:constr type="primFontSz" for="des" forName="Child1" val="65"/>
              <dgm:constr type="primFontSz" for="des" forName="Parent1" val="65"/>
              <dgm:constr type="primFontSz" for="des" forName="Child1" refType="primFontSz" refFor="des" refForName="Parent1" op="lte"/>
              <dgm:constr type="primFontSz" for="des" forName="Child2" refType="primFontSz" refFor="des" refForName="Parent1" op="lte"/>
              <dgm:constr type="primFontSz" for="des" forName="Child3" refType="primFontSz" refFor="des" refForName="Parent1" op="lte"/>
              <dgm:constr type="primFontSz" for="des" forName="Child4" refType="primFontSz" refFor="des" refForName="Parent1" op="lte"/>
              <dgm:constr type="primFontSz" for="des" forName="Child5" refType="primFontSz" refFor="des" refForName="Parent1" op="lte"/>
              <dgm:constr type="primFontSz" for="des" forName="Child6" refType="primFontSz" refFor="des" refForName="Parent1" op="lte"/>
              <dgm:constr type="primFontSz" for="des" forName="Child7" refType="primFontSz" refFor="des" refForName="Parent1" op="lte"/>
              <dgm:constr type="primFontSz" for="des" forName="Child8" refType="primFontSz" refFor="des" refForName="Parent1" op="lte"/>
              <dgm:constr type="primFontSz" for="des" forName="Child1" refType="primFontSz" refFor="des" refForName="Parent2" op="lte"/>
              <dgm:constr type="primFontSz" for="des" forName="Child2" refType="primFontSz" refFor="des" refForName="Parent2" op="lte"/>
              <dgm:constr type="primFontSz" for="des" forName="Child3" refType="primFontSz" refFor="des" refForName="Parent2" op="lte"/>
              <dgm:constr type="primFontSz" for="des" forName="Child4" refType="primFontSz" refFor="des" refForName="Parent2" op="lte"/>
              <dgm:constr type="primFontSz" for="des" forName="Child5" refType="primFontSz" refFor="des" refForName="Parent2" op="lte"/>
              <dgm:constr type="primFontSz" for="des" forName="Child6" refType="primFontSz" refFor="des" refForName="Parent2" op="lte"/>
              <dgm:constr type="primFontSz" for="des" forName="Child7" refType="primFontSz" refFor="des" refForName="Parent2" op="lte"/>
              <dgm:constr type="primFontSz" for="des" forName="Child8" refType="primFontSz" refFor="des" refForName="Parent2" op="lte"/>
              <dgm:constr type="primFontSz" for="des" forName="Child1" refType="primFontSz" refFor="des" refForName="Parent3" op="lte"/>
              <dgm:constr type="primFontSz" for="des" forName="Child2" refType="primFontSz" refFor="des" refForName="Parent3" op="lte"/>
              <dgm:constr type="primFontSz" for="des" forName="Child3" refType="primFontSz" refFor="des" refForName="Parent3" op="lte"/>
              <dgm:constr type="primFontSz" for="des" forName="Child4" refType="primFontSz" refFor="des" refForName="Parent3" op="lte"/>
              <dgm:constr type="primFontSz" for="des" forName="Child5" refType="primFontSz" refFor="des" refForName="Parent3" op="lte"/>
              <dgm:constr type="primFontSz" for="des" forName="Child6" refType="primFontSz" refFor="des" refForName="Parent3" op="lte"/>
              <dgm:constr type="primFontSz" for="des" forName="Child7" refType="primFontSz" refFor="des" refForName="Parent3" op="lte"/>
              <dgm:constr type="primFontSz" for="des" forName="Child8" refType="primFontSz" refFor="des" refForName="Parent3" op="lte"/>
              <dgm:constr type="primFontSz" for="des" forName="Child1" refType="primFontSz" refFor="des" refForName="Parent4" op="lte"/>
              <dgm:constr type="primFontSz" for="des" forName="Child2" refType="primFontSz" refFor="des" refForName="Parent4" op="lte"/>
              <dgm:constr type="primFontSz" for="des" forName="Child3" refType="primFontSz" refFor="des" refForName="Parent4" op="lte"/>
              <dgm:constr type="primFontSz" for="des" forName="Child4" refType="primFontSz" refFor="des" refForName="Parent4" op="lte"/>
              <dgm:constr type="primFontSz" for="des" forName="Child5" refType="primFontSz" refFor="des" refForName="Parent4" op="lte"/>
              <dgm:constr type="primFontSz" for="des" forName="Child6" refType="primFontSz" refFor="des" refForName="Parent4" op="lte"/>
              <dgm:constr type="primFontSz" for="des" forName="Child7" refType="primFontSz" refFor="des" refForName="Parent4" op="lte"/>
              <dgm:constr type="primFontSz" for="des" forName="Child8" refType="primFontSz" refFor="des" refForName="Parent4" op="lte"/>
              <dgm:constr type="primFontSz" for="des" forName="Child1" refType="primFontSz" refFor="des" refForName="Parent5" op="lte"/>
              <dgm:constr type="primFontSz" for="des" forName="Child2" refType="primFontSz" refFor="des" refForName="Parent5" op="lte"/>
              <dgm:constr type="primFontSz" for="des" forName="Child3" refType="primFontSz" refFor="des" refForName="Parent5" op="lte"/>
              <dgm:constr type="primFontSz" for="des" forName="Child4" refType="primFontSz" refFor="des" refForName="Parent5" op="lte"/>
              <dgm:constr type="primFontSz" for="des" forName="Child5" refType="primFontSz" refFor="des" refForName="Parent5" op="lte"/>
              <dgm:constr type="primFontSz" for="des" forName="Child6" refType="primFontSz" refFor="des" refForName="Parent5" op="lte"/>
              <dgm:constr type="primFontSz" for="des" forName="Child7" refType="primFontSz" refFor="des" refForName="Parent5" op="lte"/>
              <dgm:constr type="primFontSz" for="des" forName="Child8" refType="primFontSz" refFor="des" refForName="Parent5" op="lte"/>
              <dgm:constr type="primFontSz" for="des" forName="Child1" refType="primFontSz" refFor="des" refForName="Parent6" op="lte"/>
              <dgm:constr type="primFontSz" for="des" forName="Child2" refType="primFontSz" refFor="des" refForName="Parent6" op="lte"/>
              <dgm:constr type="primFontSz" for="des" forName="Child3" refType="primFontSz" refFor="des" refForName="Parent6" op="lte"/>
              <dgm:constr type="primFontSz" for="des" forName="Child4" refType="primFontSz" refFor="des" refForName="Parent6" op="lte"/>
              <dgm:constr type="primFontSz" for="des" forName="Child5" refType="primFontSz" refFor="des" refForName="Parent6" op="lte"/>
              <dgm:constr type="primFontSz" for="des" forName="Child6" refType="primFontSz" refFor="des" refForName="Parent6" op="lte"/>
              <dgm:constr type="primFontSz" for="des" forName="Child7" refType="primFontSz" refFor="des" refForName="Parent6" op="lte"/>
              <dgm:constr type="primFontSz" for="des" forName="Child8" refType="primFontSz" refFor="des" refForName="Parent6" op="lte"/>
              <dgm:constr type="primFontSz" for="des" forName="Child1" refType="primFontSz" refFor="des" refForName="Parent7" op="lte"/>
              <dgm:constr type="primFontSz" for="des" forName="Child2" refType="primFontSz" refFor="des" refForName="Parent7" op="lte"/>
              <dgm:constr type="primFontSz" for="des" forName="Child3" refType="primFontSz" refFor="des" refForName="Parent7" op="lte"/>
              <dgm:constr type="primFontSz" for="des" forName="Child4" refType="primFontSz" refFor="des" refForName="Parent7" op="lte"/>
              <dgm:constr type="primFontSz" for="des" forName="Child5" refType="primFontSz" refFor="des" refForName="Parent7" op="lte"/>
              <dgm:constr type="primFontSz" for="des" forName="Child6" refType="primFontSz" refFor="des" refForName="Parent7" op="lte"/>
              <dgm:constr type="primFontSz" for="des" forName="Child7" refType="primFontSz" refFor="des" refForName="Parent7" op="lte"/>
              <dgm:constr type="primFontSz" for="des" forName="Child8" refType="primFontSz" refFor="des" refForName="Parent7" op="lte"/>
              <dgm:constr type="primFontSz" for="des" forName="Child1" refType="primFontSz" refFor="des" refForName="Parent8" op="lte"/>
              <dgm:constr type="primFontSz" for="des" forName="Child2" refType="primFontSz" refFor="des" refForName="Parent8" op="lte"/>
              <dgm:constr type="primFontSz" for="des" forName="Child3" refType="primFontSz" refFor="des" refForName="Parent8" op="lte"/>
              <dgm:constr type="primFontSz" for="des" forName="Child4" refType="primFontSz" refFor="des" refForName="Parent8" op="lte"/>
              <dgm:constr type="primFontSz" for="des" forName="Child5" refType="primFontSz" refFor="des" refForName="Parent8" op="lte"/>
              <dgm:constr type="primFontSz" for="des" forName="Child6" refType="primFontSz" refFor="des" refForName="Parent8" op="lte"/>
              <dgm:constr type="primFontSz" for="des" forName="Child7" refType="primFontSz" refFor="des" refForName="Parent8" op="lte"/>
              <dgm:constr type="primFontSz" for="des" forName="Child8" refType="primFontSz" refFor="des" refForName="Parent8" op="lte"/>
              <dgm:constr type="primFontSz" for="des" forName="Parent2" refType="primFontSz" refFor="des" refForName="Parent1" op="equ"/>
              <dgm:constr type="primFontSz" for="des" forName="Parent3" refType="primFontSz" refFor="des" refForName="Parent1" op="equ"/>
              <dgm:constr type="primFontSz" for="des" forName="Parent4" refType="primFontSz" refFor="des" refForName="Parent1" op="equ"/>
              <dgm:constr type="primFontSz" for="des" forName="Parent5" refType="primFontSz" refFor="des" refForName="Parent1" op="equ"/>
              <dgm:constr type="primFontSz" for="des" forName="Parent6" refType="primFontSz" refFor="des" refForName="Parent1" op="equ"/>
              <dgm:constr type="primFontSz" for="des" forName="Parent7" refType="primFontSz" refFor="des" refForName="Parent1" op="equ"/>
              <dgm:constr type="primFontSz" for="des" forName="Parent8" refType="primFontSz" refFor="des" refForName="Parent1" op="equ"/>
              <dgm:constr type="primFontSz" for="des" forName="Child2" refType="primFontSz" refFor="des" refForName="Child1" op="equ"/>
              <dgm:constr type="primFontSz" for="des" forName="Child3" refType="primFontSz" refFor="des" refForName="Child1" op="equ"/>
              <dgm:constr type="primFontSz" for="des" forName="Child4" refType="primFontSz" refFor="des" refForName="Child1" op="equ"/>
              <dgm:constr type="primFontSz" for="des" forName="Child5" refType="primFontSz" refFor="des" refForName="Child1" op="equ"/>
              <dgm:constr type="primFontSz" for="des" forName="Child6" refType="primFontSz" refFor="des" refForName="Child1" op="equ"/>
              <dgm:constr type="primFontSz" for="des" forName="Child7" refType="primFontSz" refFor="des" refForName="Child1" op="equ"/>
              <dgm:constr type="primFontSz" for="des" forName="Child8" refType="primFontSz" refFor="des" refForName="Child1" op="equ"/>
              <dgm:constr type="l" for="ch" forName="Parent8" refType="w" fact="0.901"/>
              <dgm:constr type="t" for="ch" forName="Parent8" refType="h" fact="0.2022"/>
              <dgm:constr type="w" for="ch" forName="Parent8" refType="w" fact="0.0792"/>
              <dgm:constr type="h" for="ch" forName="Parent8" refType="h" fact="0.3799"/>
              <dgm:constr type="l" for="ch" forName="Parent7" refType="w" fact="0.7783"/>
              <dgm:constr type="t" for="ch" forName="Parent7" refType="h" fact="0.2022"/>
              <dgm:constr type="w" for="ch" forName="Parent7" refType="w" fact="0.0792"/>
              <dgm:constr type="h" for="ch" forName="Parent7" refType="h" fact="0.3799"/>
              <dgm:constr type="l" for="ch" forName="Parent6" refType="w" fact="0.6556"/>
              <dgm:constr type="t" for="ch" forName="Parent6" refType="h" fact="0.2022"/>
              <dgm:constr type="w" for="ch" forName="Parent6" refType="w" fact="0.0792"/>
              <dgm:constr type="h" for="ch" forName="Parent6" refType="h" fact="0.3799"/>
              <dgm:constr type="l" for="ch" forName="Parent5" refType="w" fact="0.5329"/>
              <dgm:constr type="t" for="ch" forName="Parent5" refType="h" fact="0.2022"/>
              <dgm:constr type="w" for="ch" forName="Parent5" refType="w" fact="0.0792"/>
              <dgm:constr type="h" for="ch" forName="Parent5" refType="h" fact="0.3799"/>
              <dgm:constr type="l" for="ch" forName="Parent4" refType="w" fact="0.4102"/>
              <dgm:constr type="t" for="ch" forName="Parent4" refType="h" fact="0.2022"/>
              <dgm:constr type="w" for="ch" forName="Parent4" refType="w" fact="0.0792"/>
              <dgm:constr type="h" for="ch" forName="Parent4" refType="h" fact="0.3799"/>
              <dgm:constr type="l" for="ch" forName="Parent3" refType="w" fact="0.2875"/>
              <dgm:constr type="t" for="ch" forName="Parent3" refType="h" fact="0.2022"/>
              <dgm:constr type="w" for="ch" forName="Parent3" refType="w" fact="0.0792"/>
              <dgm:constr type="h" for="ch" forName="Parent3" refType="h" fact="0.3799"/>
              <dgm:constr type="l" for="ch" forName="Parent2" refType="w" fact="0.1648"/>
              <dgm:constr type="t" for="ch" forName="Parent2" refType="h" fact="0.2022"/>
              <dgm:constr type="w" for="ch" forName="Parent2" refType="w" fact="0.0792"/>
              <dgm:constr type="h" for="ch" forName="Parent2" refType="h" fact="0.3799"/>
              <dgm:constr type="l" for="ch" forName="Parent1" refType="w" fact="0.0421"/>
              <dgm:constr type="t" for="ch" forName="Parent1" refType="h" fact="0.2022"/>
              <dgm:constr type="w" for="ch" forName="Parent1" refType="w" fact="0.0792"/>
              <dgm:constr type="h" for="ch" forName="Parent1" refType="h" fact="0.3799"/>
              <dgm:constr type="l" for="ch" forName="Accent8" refType="w" fact="0.8813"/>
              <dgm:constr type="t" for="ch" forName="Accent8" refType="h" fact="0.1072"/>
              <dgm:constr type="w" for="ch" forName="Accent8" refType="w" fact="0.1187"/>
              <dgm:constr type="h" for="ch" forName="Accent8" refType="h" fact="0.5699"/>
              <dgm:constr type="l" for="ch" forName="ParentBackground8" refType="w" fact="0.8852"/>
              <dgm:constr type="t" for="ch" forName="ParentBackground8" refType="h" fact="0.1262"/>
              <dgm:constr type="w" for="ch" forName="ParentBackground8" refType="w" fact="0.1108"/>
              <dgm:constr type="h" for="ch" forName="ParentBackground8" refType="h" fact="0.5319"/>
              <dgm:constr type="l" for="ch" forName="Child8" refType="w" fact="0.8852"/>
              <dgm:constr type="t" for="ch" forName="Child8" refType="h" fact="0.6876"/>
              <dgm:constr type="w" for="ch" forName="Child8" refType="w" fact="0.1108"/>
              <dgm:constr type="h" for="ch" forName="Child8" refType="h" fact="0.3124"/>
              <dgm:constr type="l" for="ch" forName="Accent7" refType="w" fact="0.7339"/>
              <dgm:constr type="t" for="ch" forName="Accent7" refType="h" fact="-0.0109"/>
              <dgm:constr type="w" for="ch" forName="Accent7" refType="w" fact="0.1679"/>
              <dgm:constr type="h" for="ch" forName="Accent7" refType="h" fact="0.806"/>
              <dgm:constr type="l" for="ch" forName="ParentBackground7" refType="w" fact="0.7625"/>
              <dgm:constr type="t" for="ch" forName="ParentBackground7" refType="h" fact="0.1262"/>
              <dgm:constr type="w" for="ch" forName="ParentBackground7" refType="w" fact="0.1108"/>
              <dgm:constr type="h" for="ch" forName="ParentBackground7" refType="h" fact="0.5319"/>
              <dgm:constr type="l" for="ch" forName="Child7" refType="w" fact="0.7625"/>
              <dgm:constr type="t" for="ch" forName="Child7" refType="h" fact="0.6876"/>
              <dgm:constr type="w" for="ch" forName="Child7" refType="w" fact="0.1108"/>
              <dgm:constr type="h" for="ch" forName="Child7" refType="h" fact="0.3124"/>
              <dgm:constr type="l" for="ch" forName="Accent6" refType="w" fact="0.6112"/>
              <dgm:constr type="t" for="ch" forName="Accent6" refType="h" fact="-0.0109"/>
              <dgm:constr type="w" for="ch" forName="Accent6" refType="w" fact="0.1679"/>
              <dgm:constr type="h" for="ch" forName="Accent6" refType="h" fact="0.806"/>
              <dgm:constr type="l" for="ch" forName="ParentBackground6" refType="w" fact="0.6398"/>
              <dgm:constr type="t" for="ch" forName="ParentBackground6" refType="h" fact="0.1262"/>
              <dgm:constr type="w" for="ch" forName="ParentBackground6" refType="w" fact="0.1108"/>
              <dgm:constr type="h" for="ch" forName="ParentBackground6" refType="h" fact="0.5319"/>
              <dgm:constr type="l" for="ch" forName="Child6" refType="w" fact="0.6398"/>
              <dgm:constr type="t" for="ch" forName="Child6" refType="h" fact="0.6876"/>
              <dgm:constr type="w" for="ch" forName="Child6" refType="w" fact="0.1108"/>
              <dgm:constr type="h" for="ch" forName="Child6" refType="h" fact="0.3124"/>
              <dgm:constr type="l" for="ch" forName="Accent5" refType="w" fact="0.4885"/>
              <dgm:constr type="t" for="ch" forName="Accent5" refType="h" fact="-0.0109"/>
              <dgm:constr type="w" for="ch" forName="Accent5" refType="w" fact="0.1679"/>
              <dgm:constr type="h" for="ch" forName="Accent5" refType="h" fact="0.806"/>
              <dgm:constr type="l" for="ch" forName="ParentBackground5" refType="w" fact="0.5171"/>
              <dgm:constr type="t" for="ch" forName="ParentBackground5" refType="h" fact="0.1262"/>
              <dgm:constr type="w" for="ch" forName="ParentBackground5" refType="w" fact="0.1108"/>
              <dgm:constr type="h" for="ch" forName="ParentBackground5" refType="h" fact="0.5319"/>
              <dgm:constr type="l" for="ch" forName="Child5" refType="w" fact="0.5171"/>
              <dgm:constr type="t" for="ch" forName="Child5" refType="h" fact="0.6876"/>
              <dgm:constr type="w" for="ch" forName="Child5" refType="w" fact="0.1108"/>
              <dgm:constr type="h" for="ch" forName="Child5" refType="h" fact="0.3124"/>
              <dgm:constr type="l" for="ch" forName="Accent4" refType="w" fact="0.3658"/>
              <dgm:constr type="t" for="ch" forName="Accent4" refType="h" fact="-0.0109"/>
              <dgm:constr type="w" for="ch" forName="Accent4" refType="w" fact="0.1679"/>
              <dgm:constr type="h" for="ch" forName="Accent4" refType="h" fact="0.806"/>
              <dgm:constr type="l" for="ch" forName="ParentBackground4" refType="w" fact="0.3944"/>
              <dgm:constr type="t" for="ch" forName="ParentBackground4" refType="h" fact="0.1262"/>
              <dgm:constr type="w" for="ch" forName="ParentBackground4" refType="w" fact="0.1108"/>
              <dgm:constr type="h" for="ch" forName="ParentBackground4" refType="h" fact="0.5319"/>
              <dgm:constr type="l" for="ch" forName="Child4" refType="w" fact="0.3944"/>
              <dgm:constr type="t" for="ch" forName="Child4" refType="h" fact="0.6876"/>
              <dgm:constr type="w" for="ch" forName="Child4" refType="w" fact="0.1108"/>
              <dgm:constr type="h" for="ch" forName="Child4" refType="h" fact="0.3124"/>
              <dgm:constr type="l" for="ch" forName="Accent3" refType="w" fact="0.2431"/>
              <dgm:constr type="t" for="ch" forName="Accent3" refType="h" fact="-0.0109"/>
              <dgm:constr type="w" for="ch" forName="Accent3" refType="w" fact="0.1679"/>
              <dgm:constr type="h" for="ch" forName="Accent3" refType="h" fact="0.806"/>
              <dgm:constr type="l" for="ch" forName="ParentBackground3" refType="w" fact="0.2717"/>
              <dgm:constr type="t" for="ch" forName="ParentBackground3" refType="h" fact="0.1262"/>
              <dgm:constr type="w" for="ch" forName="ParentBackground3" refType="w" fact="0.1108"/>
              <dgm:constr type="h" for="ch" forName="ParentBackground3" refType="h" fact="0.5319"/>
              <dgm:constr type="l" for="ch" forName="Child3" refType="w" fact="0.2717"/>
              <dgm:constr type="t" for="ch" forName="Child3" refType="h" fact="0.6876"/>
              <dgm:constr type="w" for="ch" forName="Child3" refType="w" fact="0.1108"/>
              <dgm:constr type="h" for="ch" forName="Child3" refType="h" fact="0.3124"/>
              <dgm:constr type="l" for="ch" forName="Accent2" refType="w" fact="0.1204"/>
              <dgm:constr type="t" for="ch" forName="Accent2" refType="h" fact="-0.0109"/>
              <dgm:constr type="w" for="ch" forName="Accent2" refType="w" fact="0.1679"/>
              <dgm:constr type="h" for="ch" forName="Accent2" refType="h" fact="0.806"/>
              <dgm:constr type="l" for="ch" forName="ParentBackground2" refType="w" fact="0.149"/>
              <dgm:constr type="t" for="ch" forName="ParentBackground2" refType="h" fact="0.1262"/>
              <dgm:constr type="w" for="ch" forName="ParentBackground2" refType="w" fact="0.1108"/>
              <dgm:constr type="h" for="ch" forName="ParentBackground2" refType="h" fact="0.5319"/>
              <dgm:constr type="l" for="ch" forName="Child2" refType="w" fact="0.149"/>
              <dgm:constr type="t" for="ch" forName="Child2" refType="h" fact="0.6876"/>
              <dgm:constr type="w" for="ch" forName="Child2" refType="w" fact="0.1108"/>
              <dgm:constr type="h" for="ch" forName="Child2" refType="h" fact="0.3124"/>
              <dgm:constr type="l" for="ch" forName="Accent1" refType="w" fact="-0.0023"/>
              <dgm:constr type="t" for="ch" forName="Accent1" refType="h" fact="-0.0109"/>
              <dgm:constr type="w" for="ch" forName="Accent1" refType="w" fact="0.1679"/>
              <dgm:constr type="h" for="ch" forName="Accent1" refType="h" fact="0.806"/>
              <dgm:constr type="l" for="ch" forName="ParentBackground1" refType="w" fact="0.0263"/>
              <dgm:constr type="t" for="ch" forName="ParentBackground1" refType="h" fact="0.1262"/>
              <dgm:constr type="w" for="ch" forName="ParentBackground1" refType="w" fact="0.1108"/>
              <dgm:constr type="h" for="ch" forName="ParentBackground1" refType="h" fact="0.5319"/>
              <dgm:constr type="l" for="ch" forName="Child1" refType="w" fact="0.0263"/>
              <dgm:constr type="t" for="ch" forName="Child1" refType="h" fact="0.6876"/>
              <dgm:constr type="w" for="ch" forName="Child1" refType="w" fact="0.1108"/>
              <dgm:constr type="h" for="ch" forName="Child1" refType="h" fact="0.3124"/>
            </dgm:constrLst>
          </dgm:if>
          <dgm:if name="Name12" axis="ch" ptType="node" func="cnt" op="equ" val="9">
            <dgm:alg type="composite">
              <dgm:param type="ar" val="5.388"/>
            </dgm:alg>
            <dgm:constrLst>
              <dgm:constr type="primFontSz" for="des" forName="Child1" val="65"/>
              <dgm:constr type="primFontSz" for="des" forName="Parent1" val="65"/>
              <dgm:constr type="primFontSz" for="des" forName="Child1" refType="primFontSz" refFor="des" refForName="Parent1" op="lte"/>
              <dgm:constr type="primFontSz" for="des" forName="Child2" refType="primFontSz" refFor="des" refForName="Parent1" op="lte"/>
              <dgm:constr type="primFontSz" for="des" forName="Child3" refType="primFontSz" refFor="des" refForName="Parent1" op="lte"/>
              <dgm:constr type="primFontSz" for="des" forName="Child4" refType="primFontSz" refFor="des" refForName="Parent1" op="lte"/>
              <dgm:constr type="primFontSz" for="des" forName="Child5" refType="primFontSz" refFor="des" refForName="Parent1" op="lte"/>
              <dgm:constr type="primFontSz" for="des" forName="Child6" refType="primFontSz" refFor="des" refForName="Parent1" op="lte"/>
              <dgm:constr type="primFontSz" for="des" forName="Child7" refType="primFontSz" refFor="des" refForName="Parent1" op="lte"/>
              <dgm:constr type="primFontSz" for="des" forName="Child8" refType="primFontSz" refFor="des" refForName="Parent1" op="lte"/>
              <dgm:constr type="primFontSz" for="des" forName="Child9" refType="primFontSz" refFor="des" refForName="Parent1" op="lte"/>
              <dgm:constr type="primFontSz" for="des" forName="Child1" refType="primFontSz" refFor="des" refForName="Parent2" op="lte"/>
              <dgm:constr type="primFontSz" for="des" forName="Child2" refType="primFontSz" refFor="des" refForName="Parent2" op="lte"/>
              <dgm:constr type="primFontSz" for="des" forName="Child3" refType="primFontSz" refFor="des" refForName="Parent2" op="lte"/>
              <dgm:constr type="primFontSz" for="des" forName="Child4" refType="primFontSz" refFor="des" refForName="Parent2" op="lte"/>
              <dgm:constr type="primFontSz" for="des" forName="Child5" refType="primFontSz" refFor="des" refForName="Parent2" op="lte"/>
              <dgm:constr type="primFontSz" for="des" forName="Child6" refType="primFontSz" refFor="des" refForName="Parent2" op="lte"/>
              <dgm:constr type="primFontSz" for="des" forName="Child7" refType="primFontSz" refFor="des" refForName="Parent2" op="lte"/>
              <dgm:constr type="primFontSz" for="des" forName="Child8" refType="primFontSz" refFor="des" refForName="Parent2" op="lte"/>
              <dgm:constr type="primFontSz" for="des" forName="Child9" refType="primFontSz" refFor="des" refForName="Parent2" op="lte"/>
              <dgm:constr type="primFontSz" for="des" forName="Child1" refType="primFontSz" refFor="des" refForName="Parent3" op="lte"/>
              <dgm:constr type="primFontSz" for="des" forName="Child2" refType="primFontSz" refFor="des" refForName="Parent3" op="lte"/>
              <dgm:constr type="primFontSz" for="des" forName="Child3" refType="primFontSz" refFor="des" refForName="Parent3" op="lte"/>
              <dgm:constr type="primFontSz" for="des" forName="Child4" refType="primFontSz" refFor="des" refForName="Parent3" op="lte"/>
              <dgm:constr type="primFontSz" for="des" forName="Child5" refType="primFontSz" refFor="des" refForName="Parent3" op="lte"/>
              <dgm:constr type="primFontSz" for="des" forName="Child6" refType="primFontSz" refFor="des" refForName="Parent3" op="lte"/>
              <dgm:constr type="primFontSz" for="des" forName="Child7" refType="primFontSz" refFor="des" refForName="Parent3" op="lte"/>
              <dgm:constr type="primFontSz" for="des" forName="Child8" refType="primFontSz" refFor="des" refForName="Parent3" op="lte"/>
              <dgm:constr type="primFontSz" for="des" forName="Child9" refType="primFontSz" refFor="des" refForName="Parent3" op="lte"/>
              <dgm:constr type="primFontSz" for="des" forName="Child1" refType="primFontSz" refFor="des" refForName="Parent4" op="lte"/>
              <dgm:constr type="primFontSz" for="des" forName="Child2" refType="primFontSz" refFor="des" refForName="Parent4" op="lte"/>
              <dgm:constr type="primFontSz" for="des" forName="Child3" refType="primFontSz" refFor="des" refForName="Parent4" op="lte"/>
              <dgm:constr type="primFontSz" for="des" forName="Child4" refType="primFontSz" refFor="des" refForName="Parent4" op="lte"/>
              <dgm:constr type="primFontSz" for="des" forName="Child5" refType="primFontSz" refFor="des" refForName="Parent4" op="lte"/>
              <dgm:constr type="primFontSz" for="des" forName="Child6" refType="primFontSz" refFor="des" refForName="Parent4" op="lte"/>
              <dgm:constr type="primFontSz" for="des" forName="Child7" refType="primFontSz" refFor="des" refForName="Parent4" op="lte"/>
              <dgm:constr type="primFontSz" for="des" forName="Child8" refType="primFontSz" refFor="des" refForName="Parent4" op="lte"/>
              <dgm:constr type="primFontSz" for="des" forName="Child9" refType="primFontSz" refFor="des" refForName="Parent4" op="lte"/>
              <dgm:constr type="primFontSz" for="des" forName="Child1" refType="primFontSz" refFor="des" refForName="Parent5" op="lte"/>
              <dgm:constr type="primFontSz" for="des" forName="Child2" refType="primFontSz" refFor="des" refForName="Parent5" op="lte"/>
              <dgm:constr type="primFontSz" for="des" forName="Child3" refType="primFontSz" refFor="des" refForName="Parent5" op="lte"/>
              <dgm:constr type="primFontSz" for="des" forName="Child4" refType="primFontSz" refFor="des" refForName="Parent5" op="lte"/>
              <dgm:constr type="primFontSz" for="des" forName="Child5" refType="primFontSz" refFor="des" refForName="Parent5" op="lte"/>
              <dgm:constr type="primFontSz" for="des" forName="Child6" refType="primFontSz" refFor="des" refForName="Parent5" op="lte"/>
              <dgm:constr type="primFontSz" for="des" forName="Child7" refType="primFontSz" refFor="des" refForName="Parent5" op="lte"/>
              <dgm:constr type="primFontSz" for="des" forName="Child8" refType="primFontSz" refFor="des" refForName="Parent5" op="lte"/>
              <dgm:constr type="primFontSz" for="des" forName="Child9" refType="primFontSz" refFor="des" refForName="Parent5" op="lte"/>
              <dgm:constr type="primFontSz" for="des" forName="Child1" refType="primFontSz" refFor="des" refForName="Parent6" op="lte"/>
              <dgm:constr type="primFontSz" for="des" forName="Child2" refType="primFontSz" refFor="des" refForName="Parent6" op="lte"/>
              <dgm:constr type="primFontSz" for="des" forName="Child3" refType="primFontSz" refFor="des" refForName="Parent6" op="lte"/>
              <dgm:constr type="primFontSz" for="des" forName="Child4" refType="primFontSz" refFor="des" refForName="Parent6" op="lte"/>
              <dgm:constr type="primFontSz" for="des" forName="Child5" refType="primFontSz" refFor="des" refForName="Parent6" op="lte"/>
              <dgm:constr type="primFontSz" for="des" forName="Child6" refType="primFontSz" refFor="des" refForName="Parent6" op="lte"/>
              <dgm:constr type="primFontSz" for="des" forName="Child7" refType="primFontSz" refFor="des" refForName="Parent6" op="lte"/>
              <dgm:constr type="primFontSz" for="des" forName="Child8" refType="primFontSz" refFor="des" refForName="Parent6" op="lte"/>
              <dgm:constr type="primFontSz" for="des" forName="Child9" refType="primFontSz" refFor="des" refForName="Parent6" op="lte"/>
              <dgm:constr type="primFontSz" for="des" forName="Child1" refType="primFontSz" refFor="des" refForName="Parent7" op="lte"/>
              <dgm:constr type="primFontSz" for="des" forName="Child2" refType="primFontSz" refFor="des" refForName="Parent7" op="lte"/>
              <dgm:constr type="primFontSz" for="des" forName="Child3" refType="primFontSz" refFor="des" refForName="Parent7" op="lte"/>
              <dgm:constr type="primFontSz" for="des" forName="Child4" refType="primFontSz" refFor="des" refForName="Parent7" op="lte"/>
              <dgm:constr type="primFontSz" for="des" forName="Child5" refType="primFontSz" refFor="des" refForName="Parent7" op="lte"/>
              <dgm:constr type="primFontSz" for="des" forName="Child6" refType="primFontSz" refFor="des" refForName="Parent7" op="lte"/>
              <dgm:constr type="primFontSz" for="des" forName="Child7" refType="primFontSz" refFor="des" refForName="Parent7" op="lte"/>
              <dgm:constr type="primFontSz" for="des" forName="Child8" refType="primFontSz" refFor="des" refForName="Parent7" op="lte"/>
              <dgm:constr type="primFontSz" for="des" forName="Child9" refType="primFontSz" refFor="des" refForName="Parent7" op="lte"/>
              <dgm:constr type="primFontSz" for="des" forName="Child1" refType="primFontSz" refFor="des" refForName="Parent8" op="lte"/>
              <dgm:constr type="primFontSz" for="des" forName="Child2" refType="primFontSz" refFor="des" refForName="Parent8" op="lte"/>
              <dgm:constr type="primFontSz" for="des" forName="Child3" refType="primFontSz" refFor="des" refForName="Parent8" op="lte"/>
              <dgm:constr type="primFontSz" for="des" forName="Child4" refType="primFontSz" refFor="des" refForName="Parent8" op="lte"/>
              <dgm:constr type="primFontSz" for="des" forName="Child5" refType="primFontSz" refFor="des" refForName="Parent8" op="lte"/>
              <dgm:constr type="primFontSz" for="des" forName="Child6" refType="primFontSz" refFor="des" refForName="Parent8" op="lte"/>
              <dgm:constr type="primFontSz" for="des" forName="Child7" refType="primFontSz" refFor="des" refForName="Parent8" op="lte"/>
              <dgm:constr type="primFontSz" for="des" forName="Child8" refType="primFontSz" refFor="des" refForName="Parent8" op="lte"/>
              <dgm:constr type="primFontSz" for="des" forName="Child9" refType="primFontSz" refFor="des" refForName="Parent8" op="lte"/>
              <dgm:constr type="primFontSz" for="des" forName="Child1" refType="primFontSz" refFor="des" refForName="Parent9" op="lte"/>
              <dgm:constr type="primFontSz" for="des" forName="Child2" refType="primFontSz" refFor="des" refForName="Parent9" op="lte"/>
              <dgm:constr type="primFontSz" for="des" forName="Child3" refType="primFontSz" refFor="des" refForName="Parent9" op="lte"/>
              <dgm:constr type="primFontSz" for="des" forName="Child4" refType="primFontSz" refFor="des" refForName="Parent9" op="lte"/>
              <dgm:constr type="primFontSz" for="des" forName="Child5" refType="primFontSz" refFor="des" refForName="Parent9" op="lte"/>
              <dgm:constr type="primFontSz" for="des" forName="Child6" refType="primFontSz" refFor="des" refForName="Parent9" op="lte"/>
              <dgm:constr type="primFontSz" for="des" forName="Child7" refType="primFontSz" refFor="des" refForName="Parent9" op="lte"/>
              <dgm:constr type="primFontSz" for="des" forName="Child8" refType="primFontSz" refFor="des" refForName="Parent9" op="lte"/>
              <dgm:constr type="primFontSz" for="des" forName="Child9" refType="primFontSz" refFor="des" refForName="Parent9" op="lte"/>
              <dgm:constr type="primFontSz" for="des" forName="Parent2" refType="primFontSz" refFor="des" refForName="Parent1" op="equ"/>
              <dgm:constr type="primFontSz" for="des" forName="Parent3" refType="primFontSz" refFor="des" refForName="Parent1" op="equ"/>
              <dgm:constr type="primFontSz" for="des" forName="Parent4" refType="primFontSz" refFor="des" refForName="Parent1" op="equ"/>
              <dgm:constr type="primFontSz" for="des" forName="Parent5" refType="primFontSz" refFor="des" refForName="Parent1" op="equ"/>
              <dgm:constr type="primFontSz" for="des" forName="Parent6" refType="primFontSz" refFor="des" refForName="Parent1" op="equ"/>
              <dgm:constr type="primFontSz" for="des" forName="Parent7" refType="primFontSz" refFor="des" refForName="Parent1" op="equ"/>
              <dgm:constr type="primFontSz" for="des" forName="Parent8" refType="primFontSz" refFor="des" refForName="Parent1" op="equ"/>
              <dgm:constr type="primFontSz" for="des" forName="Parent9" refType="primFontSz" refFor="des" refForName="Parent1" op="equ"/>
              <dgm:constr type="primFontSz" for="des" forName="Child2" refType="primFontSz" refFor="des" refForName="Child1" op="equ"/>
              <dgm:constr type="primFontSz" for="des" forName="Child3" refType="primFontSz" refFor="des" refForName="Child1" op="equ"/>
              <dgm:constr type="primFontSz" for="des" forName="Child4" refType="primFontSz" refFor="des" refForName="Child1" op="equ"/>
              <dgm:constr type="primFontSz" for="des" forName="Child5" refType="primFontSz" refFor="des" refForName="Child1" op="equ"/>
              <dgm:constr type="primFontSz" for="des" forName="Child6" refType="primFontSz" refFor="des" refForName="Child1" op="equ"/>
              <dgm:constr type="primFontSz" for="des" forName="Child7" refType="primFontSz" refFor="des" refForName="Child1" op="equ"/>
              <dgm:constr type="primFontSz" for="des" forName="Child8" refType="primFontSz" refFor="des" refForName="Child1" op="equ"/>
              <dgm:constr type="primFontSz" for="des" forName="Child9" refType="primFontSz" refFor="des" refForName="Child1" op="equ"/>
              <dgm:constr type="l" for="ch" forName="Parent9" refType="w" fact="0.9119"/>
              <dgm:constr type="t" for="ch" forName="Parent9" refType="h" fact="0.2022"/>
              <dgm:constr type="w" for="ch" forName="Parent9" refType="w" fact="0.0705"/>
              <dgm:constr type="h" for="ch" forName="Parent9" refType="h" fact="0.3799"/>
              <dgm:constr type="l" for="ch" forName="Parent8" refType="w" fact="0.8026"/>
              <dgm:constr type="t" for="ch" forName="Parent8" refType="h" fact="0.2022"/>
              <dgm:constr type="w" for="ch" forName="Parent8" refType="w" fact="0.0705"/>
              <dgm:constr type="h" for="ch" forName="Parent8" refType="h" fact="0.3799"/>
              <dgm:constr type="l" for="ch" forName="Parent7" refType="w" fact="0.6933"/>
              <dgm:constr type="t" for="ch" forName="Parent7" refType="h" fact="0.2022"/>
              <dgm:constr type="w" for="ch" forName="Parent7" refType="w" fact="0.0705"/>
              <dgm:constr type="h" for="ch" forName="Parent7" refType="h" fact="0.3799"/>
              <dgm:constr type="l" for="ch" forName="Parent6" refType="w" fact="0.584"/>
              <dgm:constr type="t" for="ch" forName="Parent6" refType="h" fact="0.2022"/>
              <dgm:constr type="w" for="ch" forName="Parent6" refType="w" fact="0.0705"/>
              <dgm:constr type="h" for="ch" forName="Parent6" refType="h" fact="0.3799"/>
              <dgm:constr type="l" for="ch" forName="Parent5" refType="w" fact="0.4747"/>
              <dgm:constr type="t" for="ch" forName="Parent5" refType="h" fact="0.2022"/>
              <dgm:constr type="w" for="ch" forName="Parent5" refType="w" fact="0.0705"/>
              <dgm:constr type="h" for="ch" forName="Parent5" refType="h" fact="0.3799"/>
              <dgm:constr type="l" for="ch" forName="Parent4" refType="w" fact="0.3654"/>
              <dgm:constr type="t" for="ch" forName="Parent4" refType="h" fact="0.2022"/>
              <dgm:constr type="w" for="ch" forName="Parent4" refType="w" fact="0.0705"/>
              <dgm:constr type="h" for="ch" forName="Parent4" refType="h" fact="0.3799"/>
              <dgm:constr type="l" for="ch" forName="Parent3" refType="w" fact="0.2561"/>
              <dgm:constr type="t" for="ch" forName="Parent3" refType="h" fact="0.2022"/>
              <dgm:constr type="w" for="ch" forName="Parent3" refType="w" fact="0.0705"/>
              <dgm:constr type="h" for="ch" forName="Parent3" refType="h" fact="0.3799"/>
              <dgm:constr type="l" for="ch" forName="Parent2" refType="w" fact="0.1468"/>
              <dgm:constr type="t" for="ch" forName="Parent2" refType="h" fact="0.2022"/>
              <dgm:constr type="w" for="ch" forName="Parent2" refType="w" fact="0.0705"/>
              <dgm:constr type="h" for="ch" forName="Parent2" refType="h" fact="0.3799"/>
              <dgm:constr type="l" for="ch" forName="Parent1" refType="w" fact="0.0375"/>
              <dgm:constr type="t" for="ch" forName="Parent1" refType="h" fact="0.2022"/>
              <dgm:constr type="w" for="ch" forName="Parent1" refType="w" fact="0.0705"/>
              <dgm:constr type="h" for="ch" forName="Parent1" refType="h" fact="0.3799"/>
              <dgm:constr type="l" for="ch" forName="Accent9" refType="w" fact="0.8942"/>
              <dgm:constr type="t" for="ch" forName="Accent9" refType="h" fact="0.1072"/>
              <dgm:constr type="w" for="ch" forName="Accent9" refType="w" fact="0.1058"/>
              <dgm:constr type="h" for="ch" forName="Accent9" refType="h" fact="0.5699"/>
              <dgm:constr type="l" for="ch" forName="ParentBackground9" refType="w" fact="0.8978"/>
              <dgm:constr type="t" for="ch" forName="ParentBackground9" refType="h" fact="0.1262"/>
              <dgm:constr type="w" for="ch" forName="ParentBackground9" refType="w" fact="0.0987"/>
              <dgm:constr type="h" for="ch" forName="ParentBackground9" refType="h" fact="0.5319"/>
              <dgm:constr type="l" for="ch" forName="Child9" refType="w" fact="0.8978"/>
              <dgm:constr type="t" for="ch" forName="Child9" refType="h" fact="0.6876"/>
              <dgm:constr type="w" for="ch" forName="Child9" refType="w" fact="0.0987"/>
              <dgm:constr type="h" for="ch" forName="Child9" refType="h" fact="0.3124"/>
              <dgm:constr type="l" for="ch" forName="Accent8" refType="w" fact="0.763"/>
              <dgm:constr type="t" for="ch" forName="Accent8" refType="h" fact="-0.0109"/>
              <dgm:constr type="w" for="ch" forName="Accent8" refType="w" fact="0.1496"/>
              <dgm:constr type="h" for="ch" forName="Accent8" refType="h" fact="0.806"/>
              <dgm:constr type="l" for="ch" forName="ParentBackground8" refType="w" fact="0.7885"/>
              <dgm:constr type="t" for="ch" forName="ParentBackground8" refType="h" fact="0.1262"/>
              <dgm:constr type="w" for="ch" forName="ParentBackground8" refType="w" fact="0.0987"/>
              <dgm:constr type="h" for="ch" forName="ParentBackground8" refType="h" fact="0.5319"/>
              <dgm:constr type="l" for="ch" forName="Child8" refType="w" fact="0.7885"/>
              <dgm:constr type="t" for="ch" forName="Child8" refType="h" fact="0.6876"/>
              <dgm:constr type="w" for="ch" forName="Child8" refType="w" fact="0.0987"/>
              <dgm:constr type="h" for="ch" forName="Child8" refType="h" fact="0.3124"/>
              <dgm:constr type="l" for="ch" forName="Accent7" refType="w" fact="0.6538"/>
              <dgm:constr type="t" for="ch" forName="Accent7" refType="h" fact="-0.0109"/>
              <dgm:constr type="w" for="ch" forName="Accent7" refType="w" fact="0.1496"/>
              <dgm:constr type="h" for="ch" forName="Accent7" refType="h" fact="0.806"/>
              <dgm:constr type="l" for="ch" forName="ParentBackground7" refType="w" fact="0.6792"/>
              <dgm:constr type="t" for="ch" forName="ParentBackground7" refType="h" fact="0.1262"/>
              <dgm:constr type="w" for="ch" forName="ParentBackground7" refType="w" fact="0.0987"/>
              <dgm:constr type="h" for="ch" forName="ParentBackground7" refType="h" fact="0.5319"/>
              <dgm:constr type="l" for="ch" forName="Child7" refType="w" fact="0.6792"/>
              <dgm:constr type="t" for="ch" forName="Child7" refType="h" fact="0.6876"/>
              <dgm:constr type="w" for="ch" forName="Child7" refType="w" fact="0.0987"/>
              <dgm:constr type="h" for="ch" forName="Child7" refType="h" fact="0.3124"/>
              <dgm:constr type="l" for="ch" forName="Accent6" refType="w" fact="0.5445"/>
              <dgm:constr type="t" for="ch" forName="Accent6" refType="h" fact="-0.0109"/>
              <dgm:constr type="w" for="ch" forName="Accent6" refType="w" fact="0.1496"/>
              <dgm:constr type="h" for="ch" forName="Accent6" refType="h" fact="0.806"/>
              <dgm:constr type="l" for="ch" forName="ParentBackground6" refType="w" fact="0.5699"/>
              <dgm:constr type="t" for="ch" forName="ParentBackground6" refType="h" fact="0.1262"/>
              <dgm:constr type="w" for="ch" forName="ParentBackground6" refType="w" fact="0.0987"/>
              <dgm:constr type="h" for="ch" forName="ParentBackground6" refType="h" fact="0.5319"/>
              <dgm:constr type="l" for="ch" forName="Child6" refType="w" fact="0.5699"/>
              <dgm:constr type="t" for="ch" forName="Child6" refType="h" fact="0.6876"/>
              <dgm:constr type="w" for="ch" forName="Child6" refType="w" fact="0.0987"/>
              <dgm:constr type="h" for="ch" forName="Child6" refType="h" fact="0.3124"/>
              <dgm:constr type="l" for="ch" forName="Accent5" refType="w" fact="0.4352"/>
              <dgm:constr type="t" for="ch" forName="Accent5" refType="h" fact="-0.0109"/>
              <dgm:constr type="w" for="ch" forName="Accent5" refType="w" fact="0.1496"/>
              <dgm:constr type="h" for="ch" forName="Accent5" refType="h" fact="0.806"/>
              <dgm:constr type="l" for="ch" forName="ParentBackground5" refType="w" fact="0.4606"/>
              <dgm:constr type="t" for="ch" forName="ParentBackground5" refType="h" fact="0.1262"/>
              <dgm:constr type="w" for="ch" forName="ParentBackground5" refType="w" fact="0.0987"/>
              <dgm:constr type="h" for="ch" forName="ParentBackground5" refType="h" fact="0.5319"/>
              <dgm:constr type="l" for="ch" forName="Child5" refType="w" fact="0.4606"/>
              <dgm:constr type="t" for="ch" forName="Child5" refType="h" fact="0.6876"/>
              <dgm:constr type="w" for="ch" forName="Child5" refType="w" fact="0.0987"/>
              <dgm:constr type="h" for="ch" forName="Child5" refType="h" fact="0.3124"/>
              <dgm:constr type="l" for="ch" forName="Accent4" refType="w" fact="0.3259"/>
              <dgm:constr type="t" for="ch" forName="Accent4" refType="h" fact="-0.0109"/>
              <dgm:constr type="w" for="ch" forName="Accent4" refType="w" fact="0.1496"/>
              <dgm:constr type="h" for="ch" forName="Accent4" refType="h" fact="0.806"/>
              <dgm:constr type="l" for="ch" forName="ParentBackground4" refType="w" fact="0.3513"/>
              <dgm:constr type="t" for="ch" forName="ParentBackground4" refType="h" fact="0.1262"/>
              <dgm:constr type="w" for="ch" forName="ParentBackground4" refType="w" fact="0.0987"/>
              <dgm:constr type="h" for="ch" forName="ParentBackground4" refType="h" fact="0.5319"/>
              <dgm:constr type="l" for="ch" forName="Child4" refType="w" fact="0.3513"/>
              <dgm:constr type="t" for="ch" forName="Child4" refType="h" fact="0.6876"/>
              <dgm:constr type="w" for="ch" forName="Child4" refType="w" fact="0.0987"/>
              <dgm:constr type="h" for="ch" forName="Child4" refType="h" fact="0.3124"/>
              <dgm:constr type="l" for="ch" forName="Accent3" refType="w" fact="0.2166"/>
              <dgm:constr type="t" for="ch" forName="Accent3" refType="h" fact="-0.0109"/>
              <dgm:constr type="w" for="ch" forName="Accent3" refType="w" fact="0.1496"/>
              <dgm:constr type="h" for="ch" forName="Accent3" refType="h" fact="0.806"/>
              <dgm:constr type="l" for="ch" forName="ParentBackground3" refType="w" fact="0.242"/>
              <dgm:constr type="t" for="ch" forName="ParentBackground3" refType="h" fact="0.1262"/>
              <dgm:constr type="w" for="ch" forName="ParentBackground3" refType="w" fact="0.0987"/>
              <dgm:constr type="h" for="ch" forName="ParentBackground3" refType="h" fact="0.5319"/>
              <dgm:constr type="l" for="ch" forName="Child3" refType="w" fact="0.242"/>
              <dgm:constr type="t" for="ch" forName="Child3" refType="h" fact="0.6876"/>
              <dgm:constr type="w" for="ch" forName="Child3" refType="w" fact="0.0987"/>
              <dgm:constr type="h" for="ch" forName="Child3" refType="h" fact="0.3124"/>
              <dgm:constr type="l" for="ch" forName="Accent2" refType="w" fact="0.1073"/>
              <dgm:constr type="t" for="ch" forName="Accent2" refType="h" fact="-0.0109"/>
              <dgm:constr type="w" for="ch" forName="Accent2" refType="w" fact="0.1496"/>
              <dgm:constr type="h" for="ch" forName="Accent2" refType="h" fact="0.806"/>
              <dgm:constr type="l" for="ch" forName="ParentBackground2" refType="w" fact="0.1327"/>
              <dgm:constr type="t" for="ch" forName="ParentBackground2" refType="h" fact="0.1262"/>
              <dgm:constr type="w" for="ch" forName="ParentBackground2" refType="w" fact="0.0987"/>
              <dgm:constr type="h" for="ch" forName="ParentBackground2" refType="h" fact="0.5319"/>
              <dgm:constr type="l" for="ch" forName="Child2" refType="w" fact="0.1327"/>
              <dgm:constr type="t" for="ch" forName="Child2" refType="h" fact="0.6876"/>
              <dgm:constr type="w" for="ch" forName="Child2" refType="w" fact="0.0987"/>
              <dgm:constr type="h" for="ch" forName="Child2" refType="h" fact="0.3124"/>
              <dgm:constr type="l" for="ch" forName="Accent1" refType="w" fact="-0.002"/>
              <dgm:constr type="t" for="ch" forName="Accent1" refType="h" fact="-0.0109"/>
              <dgm:constr type="w" for="ch" forName="Accent1" refType="w" fact="0.1496"/>
              <dgm:constr type="h" for="ch" forName="Accent1" refType="h" fact="0.806"/>
              <dgm:constr type="l" for="ch" forName="ParentBackground1" refType="w" fact="0.0234"/>
              <dgm:constr type="t" for="ch" forName="ParentBackground1" refType="h" fact="0.1262"/>
              <dgm:constr type="w" for="ch" forName="ParentBackground1" refType="w" fact="0.0987"/>
              <dgm:constr type="h" for="ch" forName="ParentBackground1" refType="h" fact="0.5319"/>
              <dgm:constr type="l" for="ch" forName="Child1" refType="w" fact="0.0234"/>
              <dgm:constr type="t" for="ch" forName="Child1" refType="h" fact="0.6876"/>
              <dgm:constr type="w" for="ch" forName="Child1" refType="w" fact="0.0987"/>
              <dgm:constr type="h" for="ch" forName="Child1" refType="h" fact="0.3124"/>
            </dgm:constrLst>
          </dgm:if>
          <dgm:if name="Name13" axis="ch" ptType="node" func="cnt" op="equ" val="10">
            <dgm:alg type="composite">
              <dgm:param type="ar" val="5.9769"/>
            </dgm:alg>
            <dgm:constrLst>
              <dgm:constr type="primFontSz" for="des" forName="Child1" val="65"/>
              <dgm:constr type="primFontSz" for="des" forName="Parent1" val="65"/>
              <dgm:constr type="primFontSz" for="des" forName="Child1" refType="primFontSz" refFor="des" refForName="Parent1" op="lte"/>
              <dgm:constr type="primFontSz" for="des" forName="Child2" refType="primFontSz" refFor="des" refForName="Parent1" op="lte"/>
              <dgm:constr type="primFontSz" for="des" forName="Child3" refType="primFontSz" refFor="des" refForName="Parent1" op="lte"/>
              <dgm:constr type="primFontSz" for="des" forName="Child4" refType="primFontSz" refFor="des" refForName="Parent1" op="lte"/>
              <dgm:constr type="primFontSz" for="des" forName="Child5" refType="primFontSz" refFor="des" refForName="Parent1" op="lte"/>
              <dgm:constr type="primFontSz" for="des" forName="Child6" refType="primFontSz" refFor="des" refForName="Parent1" op="lte"/>
              <dgm:constr type="primFontSz" for="des" forName="Child7" refType="primFontSz" refFor="des" refForName="Parent1" op="lte"/>
              <dgm:constr type="primFontSz" for="des" forName="Child8" refType="primFontSz" refFor="des" refForName="Parent1" op="lte"/>
              <dgm:constr type="primFontSz" for="des" forName="Child9" refType="primFontSz" refFor="des" refForName="Parent1" op="lte"/>
              <dgm:constr type="primFontSz" for="des" forName="Child10" refType="primFontSz" refFor="des" refForName="Parent1" op="lte"/>
              <dgm:constr type="primFontSz" for="des" forName="Child1" refType="primFontSz" refFor="des" refForName="Parent2" op="lte"/>
              <dgm:constr type="primFontSz" for="des" forName="Child2" refType="primFontSz" refFor="des" refForName="Parent2" op="lte"/>
              <dgm:constr type="primFontSz" for="des" forName="Child3" refType="primFontSz" refFor="des" refForName="Parent2" op="lte"/>
              <dgm:constr type="primFontSz" for="des" forName="Child4" refType="primFontSz" refFor="des" refForName="Parent2" op="lte"/>
              <dgm:constr type="primFontSz" for="des" forName="Child5" refType="primFontSz" refFor="des" refForName="Parent2" op="lte"/>
              <dgm:constr type="primFontSz" for="des" forName="Child6" refType="primFontSz" refFor="des" refForName="Parent2" op="lte"/>
              <dgm:constr type="primFontSz" for="des" forName="Child7" refType="primFontSz" refFor="des" refForName="Parent2" op="lte"/>
              <dgm:constr type="primFontSz" for="des" forName="Child8" refType="primFontSz" refFor="des" refForName="Parent2" op="lte"/>
              <dgm:constr type="primFontSz" for="des" forName="Child9" refType="primFontSz" refFor="des" refForName="Parent2" op="lte"/>
              <dgm:constr type="primFontSz" for="des" forName="Child10" refType="primFontSz" refFor="des" refForName="Parent2" op="lte"/>
              <dgm:constr type="primFontSz" for="des" forName="Child1" refType="primFontSz" refFor="des" refForName="Parent3" op="lte"/>
              <dgm:constr type="primFontSz" for="des" forName="Child2" refType="primFontSz" refFor="des" refForName="Parent3" op="lte"/>
              <dgm:constr type="primFontSz" for="des" forName="Child3" refType="primFontSz" refFor="des" refForName="Parent3" op="lte"/>
              <dgm:constr type="primFontSz" for="des" forName="Child4" refType="primFontSz" refFor="des" refForName="Parent3" op="lte"/>
              <dgm:constr type="primFontSz" for="des" forName="Child5" refType="primFontSz" refFor="des" refForName="Parent3" op="lte"/>
              <dgm:constr type="primFontSz" for="des" forName="Child6" refType="primFontSz" refFor="des" refForName="Parent3" op="lte"/>
              <dgm:constr type="primFontSz" for="des" forName="Child7" refType="primFontSz" refFor="des" refForName="Parent3" op="lte"/>
              <dgm:constr type="primFontSz" for="des" forName="Child8" refType="primFontSz" refFor="des" refForName="Parent3" op="lte"/>
              <dgm:constr type="primFontSz" for="des" forName="Child9" refType="primFontSz" refFor="des" refForName="Parent3" op="lte"/>
              <dgm:constr type="primFontSz" for="des" forName="Child10" refType="primFontSz" refFor="des" refForName="Parent3" op="lte"/>
              <dgm:constr type="primFontSz" for="des" forName="Child1" refType="primFontSz" refFor="des" refForName="Parent4" op="lte"/>
              <dgm:constr type="primFontSz" for="des" forName="Child2" refType="primFontSz" refFor="des" refForName="Parent4" op="lte"/>
              <dgm:constr type="primFontSz" for="des" forName="Child3" refType="primFontSz" refFor="des" refForName="Parent4" op="lte"/>
              <dgm:constr type="primFontSz" for="des" forName="Child4" refType="primFontSz" refFor="des" refForName="Parent4" op="lte"/>
              <dgm:constr type="primFontSz" for="des" forName="Child5" refType="primFontSz" refFor="des" refForName="Parent4" op="lte"/>
              <dgm:constr type="primFontSz" for="des" forName="Child6" refType="primFontSz" refFor="des" refForName="Parent4" op="lte"/>
              <dgm:constr type="primFontSz" for="des" forName="Child7" refType="primFontSz" refFor="des" refForName="Parent4" op="lte"/>
              <dgm:constr type="primFontSz" for="des" forName="Child8" refType="primFontSz" refFor="des" refForName="Parent4" op="lte"/>
              <dgm:constr type="primFontSz" for="des" forName="Child9" refType="primFontSz" refFor="des" refForName="Parent4" op="lte"/>
              <dgm:constr type="primFontSz" for="des" forName="Child10" refType="primFontSz" refFor="des" refForName="Parent4" op="lte"/>
              <dgm:constr type="primFontSz" for="des" forName="Child1" refType="primFontSz" refFor="des" refForName="Parent5" op="lte"/>
              <dgm:constr type="primFontSz" for="des" forName="Child2" refType="primFontSz" refFor="des" refForName="Parent5" op="lte"/>
              <dgm:constr type="primFontSz" for="des" forName="Child3" refType="primFontSz" refFor="des" refForName="Parent5" op="lte"/>
              <dgm:constr type="primFontSz" for="des" forName="Child4" refType="primFontSz" refFor="des" refForName="Parent5" op="lte"/>
              <dgm:constr type="primFontSz" for="des" forName="Child5" refType="primFontSz" refFor="des" refForName="Parent5" op="lte"/>
              <dgm:constr type="primFontSz" for="des" forName="Child6" refType="primFontSz" refFor="des" refForName="Parent5" op="lte"/>
              <dgm:constr type="primFontSz" for="des" forName="Child7" refType="primFontSz" refFor="des" refForName="Parent5" op="lte"/>
              <dgm:constr type="primFontSz" for="des" forName="Child8" refType="primFontSz" refFor="des" refForName="Parent5" op="lte"/>
              <dgm:constr type="primFontSz" for="des" forName="Child9" refType="primFontSz" refFor="des" refForName="Parent5" op="lte"/>
              <dgm:constr type="primFontSz" for="des" forName="Child10" refType="primFontSz" refFor="des" refForName="Parent5" op="lte"/>
              <dgm:constr type="primFontSz" for="des" forName="Child1" refType="primFontSz" refFor="des" refForName="Parent6" op="lte"/>
              <dgm:constr type="primFontSz" for="des" forName="Child2" refType="primFontSz" refFor="des" refForName="Parent6" op="lte"/>
              <dgm:constr type="primFontSz" for="des" forName="Child3" refType="primFontSz" refFor="des" refForName="Parent6" op="lte"/>
              <dgm:constr type="primFontSz" for="des" forName="Child4" refType="primFontSz" refFor="des" refForName="Parent6" op="lte"/>
              <dgm:constr type="primFontSz" for="des" forName="Child5" refType="primFontSz" refFor="des" refForName="Parent6" op="lte"/>
              <dgm:constr type="primFontSz" for="des" forName="Child6" refType="primFontSz" refFor="des" refForName="Parent6" op="lte"/>
              <dgm:constr type="primFontSz" for="des" forName="Child7" refType="primFontSz" refFor="des" refForName="Parent6" op="lte"/>
              <dgm:constr type="primFontSz" for="des" forName="Child8" refType="primFontSz" refFor="des" refForName="Parent6" op="lte"/>
              <dgm:constr type="primFontSz" for="des" forName="Child9" refType="primFontSz" refFor="des" refForName="Parent6" op="lte"/>
              <dgm:constr type="primFontSz" for="des" forName="Child10" refType="primFontSz" refFor="des" refForName="Parent7" op="lte"/>
              <dgm:constr type="primFontSz" for="des" forName="Child1" refType="primFontSz" refFor="des" refForName="Parent7" op="lte"/>
              <dgm:constr type="primFontSz" for="des" forName="Child2" refType="primFontSz" refFor="des" refForName="Parent7" op="lte"/>
              <dgm:constr type="primFontSz" for="des" forName="Child3" refType="primFontSz" refFor="des" refForName="Parent7" op="lte"/>
              <dgm:constr type="primFontSz" for="des" forName="Child4" refType="primFontSz" refFor="des" refForName="Parent7" op="lte"/>
              <dgm:constr type="primFontSz" for="des" forName="Child5" refType="primFontSz" refFor="des" refForName="Parent7" op="lte"/>
              <dgm:constr type="primFontSz" for="des" forName="Child6" refType="primFontSz" refFor="des" refForName="Parent7" op="lte"/>
              <dgm:constr type="primFontSz" for="des" forName="Child7" refType="primFontSz" refFor="des" refForName="Parent7" op="lte"/>
              <dgm:constr type="primFontSz" for="des" forName="Child8" refType="primFontSz" refFor="des" refForName="Parent7" op="lte"/>
              <dgm:constr type="primFontSz" for="des" forName="Child9" refType="primFontSz" refFor="des" refForName="Parent7" op="lte"/>
              <dgm:constr type="primFontSz" for="des" forName="Child10" refType="primFontSz" refFor="des" refForName="Parent7" op="lte"/>
              <dgm:constr type="primFontSz" for="des" forName="Child1" refType="primFontSz" refFor="des" refForName="Parent8" op="lte"/>
              <dgm:constr type="primFontSz" for="des" forName="Child2" refType="primFontSz" refFor="des" refForName="Parent8" op="lte"/>
              <dgm:constr type="primFontSz" for="des" forName="Child3" refType="primFontSz" refFor="des" refForName="Parent8" op="lte"/>
              <dgm:constr type="primFontSz" for="des" forName="Child4" refType="primFontSz" refFor="des" refForName="Parent8" op="lte"/>
              <dgm:constr type="primFontSz" for="des" forName="Child5" refType="primFontSz" refFor="des" refForName="Parent8" op="lte"/>
              <dgm:constr type="primFontSz" for="des" forName="Child6" refType="primFontSz" refFor="des" refForName="Parent8" op="lte"/>
              <dgm:constr type="primFontSz" for="des" forName="Child7" refType="primFontSz" refFor="des" refForName="Parent8" op="lte"/>
              <dgm:constr type="primFontSz" for="des" forName="Child8" refType="primFontSz" refFor="des" refForName="Parent8" op="lte"/>
              <dgm:constr type="primFontSz" for="des" forName="Child9" refType="primFontSz" refFor="des" refForName="Parent8" op="lte"/>
              <dgm:constr type="primFontSz" for="des" forName="Child10" refType="primFontSz" refFor="des" refForName="Parent8" op="lte"/>
              <dgm:constr type="primFontSz" for="des" forName="Child1" refType="primFontSz" refFor="des" refForName="Parent9" op="lte"/>
              <dgm:constr type="primFontSz" for="des" forName="Child2" refType="primFontSz" refFor="des" refForName="Parent9" op="lte"/>
              <dgm:constr type="primFontSz" for="des" forName="Child3" refType="primFontSz" refFor="des" refForName="Parent9" op="lte"/>
              <dgm:constr type="primFontSz" for="des" forName="Child4" refType="primFontSz" refFor="des" refForName="Parent9" op="lte"/>
              <dgm:constr type="primFontSz" for="des" forName="Child5" refType="primFontSz" refFor="des" refForName="Parent9" op="lte"/>
              <dgm:constr type="primFontSz" for="des" forName="Child6" refType="primFontSz" refFor="des" refForName="Parent9" op="lte"/>
              <dgm:constr type="primFontSz" for="des" forName="Child7" refType="primFontSz" refFor="des" refForName="Parent9" op="lte"/>
              <dgm:constr type="primFontSz" for="des" forName="Child8" refType="primFontSz" refFor="des" refForName="Parent9" op="lte"/>
              <dgm:constr type="primFontSz" for="des" forName="Child9" refType="primFontSz" refFor="des" refForName="Parent9" op="lte"/>
              <dgm:constr type="primFontSz" for="des" forName="Child10" refType="primFontSz" refFor="des" refForName="Parent9" op="lte"/>
              <dgm:constr type="primFontSz" for="des" forName="Child1" refType="primFontSz" refFor="des" refForName="Parent10" op="lte"/>
              <dgm:constr type="primFontSz" for="des" forName="Child2" refType="primFontSz" refFor="des" refForName="Parent10" op="lte"/>
              <dgm:constr type="primFontSz" for="des" forName="Child3" refType="primFontSz" refFor="des" refForName="Parent10" op="lte"/>
              <dgm:constr type="primFontSz" for="des" forName="Child4" refType="primFontSz" refFor="des" refForName="Parent10" op="lte"/>
              <dgm:constr type="primFontSz" for="des" forName="Child5" refType="primFontSz" refFor="des" refForName="Parent10" op="lte"/>
              <dgm:constr type="primFontSz" for="des" forName="Child6" refType="primFontSz" refFor="des" refForName="Parent10" op="lte"/>
              <dgm:constr type="primFontSz" for="des" forName="Child7" refType="primFontSz" refFor="des" refForName="Parent10" op="lte"/>
              <dgm:constr type="primFontSz" for="des" forName="Child8" refType="primFontSz" refFor="des" refForName="Parent10" op="lte"/>
              <dgm:constr type="primFontSz" for="des" forName="Child9" refType="primFontSz" refFor="des" refForName="Parent10" op="lte"/>
              <dgm:constr type="primFontSz" for="des" forName="Child10" refType="primFontSz" refFor="des" refForName="Parent10" op="lte"/>
              <dgm:constr type="primFontSz" for="des" forName="Parent2" refType="primFontSz" refFor="des" refForName="Parent1" op="equ"/>
              <dgm:constr type="primFontSz" for="des" forName="Parent3" refType="primFontSz" refFor="des" refForName="Parent1" op="equ"/>
              <dgm:constr type="primFontSz" for="des" forName="Parent4" refType="primFontSz" refFor="des" refForName="Parent1" op="equ"/>
              <dgm:constr type="primFontSz" for="des" forName="Parent5" refType="primFontSz" refFor="des" refForName="Parent1" op="equ"/>
              <dgm:constr type="primFontSz" for="des" forName="Parent6" refType="primFontSz" refFor="des" refForName="Parent1" op="equ"/>
              <dgm:constr type="primFontSz" for="des" forName="Parent7" refType="primFontSz" refFor="des" refForName="Parent1" op="equ"/>
              <dgm:constr type="primFontSz" for="des" forName="Parent8" refType="primFontSz" refFor="des" refForName="Parent1" op="equ"/>
              <dgm:constr type="primFontSz" for="des" forName="Parent9" refType="primFontSz" refFor="des" refForName="Parent1" op="equ"/>
              <dgm:constr type="primFontSz" for="des" forName="Parent10" refType="primFontSz" refFor="des" refForName="Parent1" op="equ"/>
              <dgm:constr type="primFontSz" for="des" forName="Child2" refType="primFontSz" refFor="des" refForName="Child1" op="equ"/>
              <dgm:constr type="primFontSz" for="des" forName="Child3" refType="primFontSz" refFor="des" refForName="Child1" op="equ"/>
              <dgm:constr type="primFontSz" for="des" forName="Child4" refType="primFontSz" refFor="des" refForName="Child1" op="equ"/>
              <dgm:constr type="primFontSz" for="des" forName="Child5" refType="primFontSz" refFor="des" refForName="Child1" op="equ"/>
              <dgm:constr type="primFontSz" for="des" forName="Child6" refType="primFontSz" refFor="des" refForName="Child1" op="equ"/>
              <dgm:constr type="primFontSz" for="des" forName="Child7" refType="primFontSz" refFor="des" refForName="Child1" op="equ"/>
              <dgm:constr type="primFontSz" for="des" forName="Child8" refType="primFontSz" refFor="des" refForName="Child1" op="equ"/>
              <dgm:constr type="primFontSz" for="des" forName="Child9" refType="primFontSz" refFor="des" refForName="Child1" op="equ"/>
              <dgm:constr type="primFontSz" for="des" forName="Child10" refType="primFontSz" refFor="des" refForName="Child1" op="equ"/>
              <dgm:constr type="l" for="ch" forName="Parent10" refType="w" fact="0.9205"/>
              <dgm:constr type="t" for="ch" forName="Parent10" refType="h" fact="0.2022"/>
              <dgm:constr type="w" for="ch" forName="Parent10" refType="w" fact="0.0636"/>
              <dgm:constr type="h" for="ch" forName="Parent10" refType="h" fact="0.3799"/>
              <dgm:constr type="l" for="ch" forName="Parent9" refType="w" fact="0.822"/>
              <dgm:constr type="t" for="ch" forName="Parent9" refType="h" fact="0.2022"/>
              <dgm:constr type="w" for="ch" forName="Parent9" refType="w" fact="0.0636"/>
              <dgm:constr type="h" for="ch" forName="Parent9" refType="h" fact="0.3799"/>
              <dgm:constr type="l" for="ch" forName="Parent8" refType="w" fact="0.7235"/>
              <dgm:constr type="t" for="ch" forName="Parent8" refType="h" fact="0.2022"/>
              <dgm:constr type="w" for="ch" forName="Parent8" refType="w" fact="0.0636"/>
              <dgm:constr type="h" for="ch" forName="Parent8" refType="h" fact="0.3799"/>
              <dgm:constr type="l" for="ch" forName="Parent7" refType="w" fact="0.625"/>
              <dgm:constr type="t" for="ch" forName="Parent7" refType="h" fact="0.2022"/>
              <dgm:constr type="w" for="ch" forName="Parent7" refType="w" fact="0.0636"/>
              <dgm:constr type="h" for="ch" forName="Parent7" refType="h" fact="0.3799"/>
              <dgm:constr type="l" for="ch" forName="Parent6" refType="w" fact="0.5264"/>
              <dgm:constr type="t" for="ch" forName="Parent6" refType="h" fact="0.2022"/>
              <dgm:constr type="w" for="ch" forName="Parent6" refType="w" fact="0.0636"/>
              <dgm:constr type="h" for="ch" forName="Parent6" refType="h" fact="0.3799"/>
              <dgm:constr type="l" for="ch" forName="Parent5" refType="w" fact="0.4279"/>
              <dgm:constr type="t" for="ch" forName="Parent5" refType="h" fact="0.2022"/>
              <dgm:constr type="w" for="ch" forName="Parent5" refType="w" fact="0.0636"/>
              <dgm:constr type="h" for="ch" forName="Parent5" refType="h" fact="0.3799"/>
              <dgm:constr type="l" for="ch" forName="Parent4" refType="w" fact="0.3294"/>
              <dgm:constr type="t" for="ch" forName="Parent4" refType="h" fact="0.2022"/>
              <dgm:constr type="w" for="ch" forName="Parent4" refType="w" fact="0.0636"/>
              <dgm:constr type="h" for="ch" forName="Parent4" refType="h" fact="0.3799"/>
              <dgm:constr type="l" for="ch" forName="Parent3" refType="w" fact="0.2309"/>
              <dgm:constr type="t" for="ch" forName="Parent3" refType="h" fact="0.2022"/>
              <dgm:constr type="w" for="ch" forName="Parent3" refType="w" fact="0.0636"/>
              <dgm:constr type="h" for="ch" forName="Parent3" refType="h" fact="0.3799"/>
              <dgm:constr type="l" for="ch" forName="Parent2" refType="w" fact="0.1324"/>
              <dgm:constr type="t" for="ch" forName="Parent2" refType="h" fact="0.2022"/>
              <dgm:constr type="w" for="ch" forName="Parent2" refType="w" fact="0.0636"/>
              <dgm:constr type="h" for="ch" forName="Parent2" refType="h" fact="0.3799"/>
              <dgm:constr type="l" for="ch" forName="Parent1" refType="w" fact="0.0338"/>
              <dgm:constr type="t" for="ch" forName="Parent1" refType="h" fact="0.2022"/>
              <dgm:constr type="w" for="ch" forName="Parent1" refType="w" fact="0.0636"/>
              <dgm:constr type="h" for="ch" forName="Parent1" refType="h" fact="0.3799"/>
              <dgm:constr type="l" for="ch" forName="Accent10" refType="w" fact="0.9047"/>
              <dgm:constr type="t" for="ch" forName="Accent10" refType="h" fact="0.1072"/>
              <dgm:constr type="w" for="ch" forName="Accent10" refType="w" fact="0.0953"/>
              <dgm:constr type="h" for="ch" forName="Accent10" refType="h" fact="0.5699"/>
              <dgm:constr type="l" for="ch" forName="ParentBackground10" refType="w" fact="0.9078"/>
              <dgm:constr type="t" for="ch" forName="ParentBackground10" refType="h" fact="0.1262"/>
              <dgm:constr type="w" for="ch" forName="ParentBackground10" refType="w" fact="0.089"/>
              <dgm:constr type="h" for="ch" forName="ParentBackground10" refType="h" fact="0.5319"/>
              <dgm:constr type="l" for="ch" forName="Child10" refType="w" fact="0.9078"/>
              <dgm:constr type="t" for="ch" forName="Child10" refType="h" fact="0.6876"/>
              <dgm:constr type="w" for="ch" forName="Child10" refType="w" fact="0.089"/>
              <dgm:constr type="h" for="ch" forName="Child10" refType="h" fact="0.3124"/>
              <dgm:constr type="l" for="ch" forName="Accent9" refType="w" fact="0.7864"/>
              <dgm:constr type="t" for="ch" forName="Accent9" refType="h" fact="-0.0109"/>
              <dgm:constr type="w" for="ch" forName="Accent9" refType="w" fact="0.1348"/>
              <dgm:constr type="h" for="ch" forName="Accent9" refType="h" fact="0.806"/>
              <dgm:constr type="l" for="ch" forName="ParentBackground9" refType="w" fact="0.8093"/>
              <dgm:constr type="t" for="ch" forName="ParentBackground9" refType="h" fact="0.1262"/>
              <dgm:constr type="w" for="ch" forName="ParentBackground9" refType="w" fact="0.089"/>
              <dgm:constr type="h" for="ch" forName="ParentBackground9" refType="h" fact="0.5319"/>
              <dgm:constr type="l" for="ch" forName="Child9" refType="w" fact="0.8093"/>
              <dgm:constr type="t" for="ch" forName="Child9" refType="h" fact="0.6876"/>
              <dgm:constr type="w" for="ch" forName="Child9" refType="w" fact="0.089"/>
              <dgm:constr type="h" for="ch" forName="Child9" refType="h" fact="0.3124"/>
              <dgm:constr type="l" for="ch" forName="Accent8" refType="w" fact="0.6879"/>
              <dgm:constr type="t" for="ch" forName="Accent8" refType="h" fact="-0.0109"/>
              <dgm:constr type="w" for="ch" forName="Accent8" refType="w" fact="0.1348"/>
              <dgm:constr type="h" for="ch" forName="Accent8" refType="h" fact="0.806"/>
              <dgm:constr type="l" for="ch" forName="ParentBackground8" refType="w" fact="0.7108"/>
              <dgm:constr type="t" for="ch" forName="ParentBackground8" refType="h" fact="0.1262"/>
              <dgm:constr type="w" for="ch" forName="ParentBackground8" refType="w" fact="0.089"/>
              <dgm:constr type="h" for="ch" forName="ParentBackground8" refType="h" fact="0.5319"/>
              <dgm:constr type="l" for="ch" forName="Child8" refType="w" fact="0.7108"/>
              <dgm:constr type="t" for="ch" forName="Child8" refType="h" fact="0.6876"/>
              <dgm:constr type="w" for="ch" forName="Child8" refType="w" fact="0.089"/>
              <dgm:constr type="h" for="ch" forName="Child8" refType="h" fact="0.3124"/>
              <dgm:constr type="l" for="ch" forName="Accent7" refType="w" fact="0.5893"/>
              <dgm:constr type="t" for="ch" forName="Accent7" refType="h" fact="-0.0109"/>
              <dgm:constr type="w" for="ch" forName="Accent7" refType="w" fact="0.1348"/>
              <dgm:constr type="h" for="ch" forName="Accent7" refType="h" fact="0.806"/>
              <dgm:constr type="l" for="ch" forName="ParentBackground7" refType="w" fact="0.6123"/>
              <dgm:constr type="t" for="ch" forName="ParentBackground7" refType="h" fact="0.1262"/>
              <dgm:constr type="w" for="ch" forName="ParentBackground7" refType="w" fact="0.089"/>
              <dgm:constr type="h" for="ch" forName="ParentBackground7" refType="h" fact="0.5319"/>
              <dgm:constr type="l" for="ch" forName="Child7" refType="w" fact="0.6123"/>
              <dgm:constr type="t" for="ch" forName="Child7" refType="h" fact="0.6876"/>
              <dgm:constr type="w" for="ch" forName="Child7" refType="w" fact="0.089"/>
              <dgm:constr type="h" for="ch" forName="Child7" refType="h" fact="0.3124"/>
              <dgm:constr type="l" for="ch" forName="Accent6" refType="w" fact="0.4908"/>
              <dgm:constr type="t" for="ch" forName="Accent6" refType="h" fact="-0.0109"/>
              <dgm:constr type="w" for="ch" forName="Accent6" refType="w" fact="0.1348"/>
              <dgm:constr type="h" for="ch" forName="Accent6" refType="h" fact="0.806"/>
              <dgm:constr type="l" for="ch" forName="ParentBackground6" refType="w" fact="0.5137"/>
              <dgm:constr type="t" for="ch" forName="ParentBackground6" refType="h" fact="0.1262"/>
              <dgm:constr type="w" for="ch" forName="ParentBackground6" refType="w" fact="0.089"/>
              <dgm:constr type="h" for="ch" forName="ParentBackground6" refType="h" fact="0.5319"/>
              <dgm:constr type="l" for="ch" forName="Child6" refType="w" fact="0.5137"/>
              <dgm:constr type="t" for="ch" forName="Child6" refType="h" fact="0.6876"/>
              <dgm:constr type="w" for="ch" forName="Child6" refType="w" fact="0.089"/>
              <dgm:constr type="h" for="ch" forName="Child6" refType="h" fact="0.3124"/>
              <dgm:constr type="l" for="ch" forName="Accent5" refType="w" fact="0.3923"/>
              <dgm:constr type="t" for="ch" forName="Accent5" refType="h" fact="-0.0109"/>
              <dgm:constr type="w" for="ch" forName="Accent5" refType="w" fact="0.1348"/>
              <dgm:constr type="h" for="ch" forName="Accent5" refType="h" fact="0.806"/>
              <dgm:constr type="l" for="ch" forName="ParentBackground5" refType="w" fact="0.4152"/>
              <dgm:constr type="t" for="ch" forName="ParentBackground5" refType="h" fact="0.1262"/>
              <dgm:constr type="w" for="ch" forName="ParentBackground5" refType="w" fact="0.089"/>
              <dgm:constr type="h" for="ch" forName="ParentBackground5" refType="h" fact="0.5319"/>
              <dgm:constr type="l" for="ch" forName="Child5" refType="w" fact="0.4152"/>
              <dgm:constr type="t" for="ch" forName="Child5" refType="h" fact="0.6876"/>
              <dgm:constr type="w" for="ch" forName="Child5" refType="w" fact="0.089"/>
              <dgm:constr type="h" for="ch" forName="Child5" refType="h" fact="0.3124"/>
              <dgm:constr type="l" for="ch" forName="Accent4" refType="w" fact="0.2938"/>
              <dgm:constr type="t" for="ch" forName="Accent4" refType="h" fact="-0.0109"/>
              <dgm:constr type="w" for="ch" forName="Accent4" refType="w" fact="0.1348"/>
              <dgm:constr type="h" for="ch" forName="Accent4" refType="h" fact="0.806"/>
              <dgm:constr type="l" for="ch" forName="ParentBackground4" refType="w" fact="0.3167"/>
              <dgm:constr type="t" for="ch" forName="ParentBackground4" refType="h" fact="0.1262"/>
              <dgm:constr type="w" for="ch" forName="ParentBackground4" refType="w" fact="0.089"/>
              <dgm:constr type="h" for="ch" forName="ParentBackground4" refType="h" fact="0.5319"/>
              <dgm:constr type="l" for="ch" forName="Child4" refType="w" fact="0.3167"/>
              <dgm:constr type="t" for="ch" forName="Child4" refType="h" fact="0.6876"/>
              <dgm:constr type="w" for="ch" forName="Child4" refType="w" fact="0.089"/>
              <dgm:constr type="h" for="ch" forName="Child4" refType="h" fact="0.3124"/>
              <dgm:constr type="l" for="ch" forName="Accent3" refType="w" fact="0.1952"/>
              <dgm:constr type="t" for="ch" forName="Accent3" refType="h" fact="-0.0109"/>
              <dgm:constr type="w" for="ch" forName="Accent3" refType="w" fact="0.1348"/>
              <dgm:constr type="h" for="ch" forName="Accent3" refType="h" fact="0.806"/>
              <dgm:constr type="l" for="ch" forName="ParentBackground3" refType="w" fact="0.2182"/>
              <dgm:constr type="t" for="ch" forName="ParentBackground3" refType="h" fact="0.1262"/>
              <dgm:constr type="w" for="ch" forName="ParentBackground3" refType="w" fact="0.089"/>
              <dgm:constr type="h" for="ch" forName="ParentBackground3" refType="h" fact="0.5319"/>
              <dgm:constr type="l" for="ch" forName="Child3" refType="w" fact="0.2182"/>
              <dgm:constr type="t" for="ch" forName="Child3" refType="h" fact="0.6876"/>
              <dgm:constr type="w" for="ch" forName="Child3" refType="w" fact="0.089"/>
              <dgm:constr type="h" for="ch" forName="Child3" refType="h" fact="0.3124"/>
              <dgm:constr type="l" for="ch" forName="Accent2" refType="w" fact="0.0967"/>
              <dgm:constr type="t" for="ch" forName="Accent2" refType="h" fact="-0.0109"/>
              <dgm:constr type="w" for="ch" forName="Accent2" refType="w" fact="0.1348"/>
              <dgm:constr type="h" for="ch" forName="Accent2" refType="h" fact="0.806"/>
              <dgm:constr type="l" for="ch" forName="ParentBackground2" refType="w" fact="0.1196"/>
              <dgm:constr type="t" for="ch" forName="ParentBackground2" refType="h" fact="0.1262"/>
              <dgm:constr type="w" for="ch" forName="ParentBackground2" refType="w" fact="0.089"/>
              <dgm:constr type="h" for="ch" forName="ParentBackground2" refType="h" fact="0.5319"/>
              <dgm:constr type="l" for="ch" forName="Child2" refType="w" fact="0.1196"/>
              <dgm:constr type="t" for="ch" forName="Child2" refType="h" fact="0.6876"/>
              <dgm:constr type="w" for="ch" forName="Child2" refType="w" fact="0.089"/>
              <dgm:constr type="h" for="ch" forName="Child2" refType="h" fact="0.3124"/>
              <dgm:constr type="l" for="ch" forName="Accent1" refType="w" fact="-0.0018"/>
              <dgm:constr type="t" for="ch" forName="Accent1" refType="h" fact="-0.0109"/>
              <dgm:constr type="w" for="ch" forName="Accent1" refType="w" fact="0.1348"/>
              <dgm:constr type="h" for="ch" forName="Accent1" refType="h" fact="0.806"/>
              <dgm:constr type="l" for="ch" forName="ParentBackground1" refType="w" fact="0.0211"/>
              <dgm:constr type="t" for="ch" forName="ParentBackground1" refType="h" fact="0.1262"/>
              <dgm:constr type="w" for="ch" forName="ParentBackground1" refType="w" fact="0.089"/>
              <dgm:constr type="h" for="ch" forName="ParentBackground1" refType="h" fact="0.5319"/>
              <dgm:constr type="l" for="ch" forName="Child1" refType="w" fact="0.0211"/>
              <dgm:constr type="t" for="ch" forName="Child1" refType="h" fact="0.6876"/>
              <dgm:constr type="w" for="ch" forName="Child1" refType="w" fact="0.089"/>
              <dgm:constr type="h" for="ch" forName="Child1" refType="h" fact="0.3124"/>
            </dgm:constrLst>
          </dgm:if>
          <dgm:else name="Name14">
            <dgm:alg type="composite">
              <dgm:param type="ar" val="6.5658"/>
            </dgm:alg>
            <dgm:constrLst>
              <dgm:constr type="primFontSz" for="des" forName="Child1" val="65"/>
              <dgm:constr type="primFontSz" for="des" forName="Parent1" val="65"/>
              <dgm:constr type="primFontSz" for="des" forName="Child1" refType="primFontSz" refFor="des" refForName="Parent1" op="lte"/>
              <dgm:constr type="primFontSz" for="des" forName="Child2" refType="primFontSz" refFor="des" refForName="Parent1" op="lte"/>
              <dgm:constr type="primFontSz" for="des" forName="Child3" refType="primFontSz" refFor="des" refForName="Parent1" op="lte"/>
              <dgm:constr type="primFontSz" for="des" forName="Child4" refType="primFontSz" refFor="des" refForName="Parent1" op="lte"/>
              <dgm:constr type="primFontSz" for="des" forName="Child5" refType="primFontSz" refFor="des" refForName="Parent1" op="lte"/>
              <dgm:constr type="primFontSz" for="des" forName="Child6" refType="primFontSz" refFor="des" refForName="Parent1" op="lte"/>
              <dgm:constr type="primFontSz" for="des" forName="Child7" refType="primFontSz" refFor="des" refForName="Parent1" op="lte"/>
              <dgm:constr type="primFontSz" for="des" forName="Child8" refType="primFontSz" refFor="des" refForName="Parent1" op="lte"/>
              <dgm:constr type="primFontSz" for="des" forName="Child9" refType="primFontSz" refFor="des" refForName="Parent1" op="lte"/>
              <dgm:constr type="primFontSz" for="des" forName="Child10" refType="primFontSz" refFor="des" refForName="Parent1" op="lte"/>
              <dgm:constr type="primFontSz" for="des" forName="Child11" refType="primFontSz" refFor="des" refForName="Parent1" op="lte"/>
              <dgm:constr type="primFontSz" for="des" forName="Child1" refType="primFontSz" refFor="des" refForName="Parent2" op="lte"/>
              <dgm:constr type="primFontSz" for="des" forName="Child2" refType="primFontSz" refFor="des" refForName="Parent2" op="lte"/>
              <dgm:constr type="primFontSz" for="des" forName="Child3" refType="primFontSz" refFor="des" refForName="Parent2" op="lte"/>
              <dgm:constr type="primFontSz" for="des" forName="Child4" refType="primFontSz" refFor="des" refForName="Parent2" op="lte"/>
              <dgm:constr type="primFontSz" for="des" forName="Child5" refType="primFontSz" refFor="des" refForName="Parent2" op="lte"/>
              <dgm:constr type="primFontSz" for="des" forName="Child6" refType="primFontSz" refFor="des" refForName="Parent2" op="lte"/>
              <dgm:constr type="primFontSz" for="des" forName="Child7" refType="primFontSz" refFor="des" refForName="Parent2" op="lte"/>
              <dgm:constr type="primFontSz" for="des" forName="Child8" refType="primFontSz" refFor="des" refForName="Parent2" op="lte"/>
              <dgm:constr type="primFontSz" for="des" forName="Child9" refType="primFontSz" refFor="des" refForName="Parent2" op="lte"/>
              <dgm:constr type="primFontSz" for="des" forName="Child10" refType="primFontSz" refFor="des" refForName="Parent2" op="lte"/>
              <dgm:constr type="primFontSz" for="des" forName="Child11" refType="primFontSz" refFor="des" refForName="Parent2" op="lte"/>
              <dgm:constr type="primFontSz" for="des" forName="Child1" refType="primFontSz" refFor="des" refForName="Parent3" op="lte"/>
              <dgm:constr type="primFontSz" for="des" forName="Child2" refType="primFontSz" refFor="des" refForName="Parent3" op="lte"/>
              <dgm:constr type="primFontSz" for="des" forName="Child3" refType="primFontSz" refFor="des" refForName="Parent3" op="lte"/>
              <dgm:constr type="primFontSz" for="des" forName="Child4" refType="primFontSz" refFor="des" refForName="Parent3" op="lte"/>
              <dgm:constr type="primFontSz" for="des" forName="Child5" refType="primFontSz" refFor="des" refForName="Parent3" op="lte"/>
              <dgm:constr type="primFontSz" for="des" forName="Child6" refType="primFontSz" refFor="des" refForName="Parent3" op="lte"/>
              <dgm:constr type="primFontSz" for="des" forName="Child7" refType="primFontSz" refFor="des" refForName="Parent3" op="lte"/>
              <dgm:constr type="primFontSz" for="des" forName="Child8" refType="primFontSz" refFor="des" refForName="Parent3" op="lte"/>
              <dgm:constr type="primFontSz" for="des" forName="Child9" refType="primFontSz" refFor="des" refForName="Parent3" op="lte"/>
              <dgm:constr type="primFontSz" for="des" forName="Child10" refType="primFontSz" refFor="des" refForName="Parent3" op="lte"/>
              <dgm:constr type="primFontSz" for="des" forName="Child11" refType="primFontSz" refFor="des" refForName="Parent3" op="lte"/>
              <dgm:constr type="primFontSz" for="des" forName="Child1" refType="primFontSz" refFor="des" refForName="Parent4" op="lte"/>
              <dgm:constr type="primFontSz" for="des" forName="Child2" refType="primFontSz" refFor="des" refForName="Parent4" op="lte"/>
              <dgm:constr type="primFontSz" for="des" forName="Child3" refType="primFontSz" refFor="des" refForName="Parent4" op="lte"/>
              <dgm:constr type="primFontSz" for="des" forName="Child4" refType="primFontSz" refFor="des" refForName="Parent4" op="lte"/>
              <dgm:constr type="primFontSz" for="des" forName="Child5" refType="primFontSz" refFor="des" refForName="Parent4" op="lte"/>
              <dgm:constr type="primFontSz" for="des" forName="Child6" refType="primFontSz" refFor="des" refForName="Parent4" op="lte"/>
              <dgm:constr type="primFontSz" for="des" forName="Child7" refType="primFontSz" refFor="des" refForName="Parent4" op="lte"/>
              <dgm:constr type="primFontSz" for="des" forName="Child8" refType="primFontSz" refFor="des" refForName="Parent4" op="lte"/>
              <dgm:constr type="primFontSz" for="des" forName="Child9" refType="primFontSz" refFor="des" refForName="Parent4" op="lte"/>
              <dgm:constr type="primFontSz" for="des" forName="Child10" refType="primFontSz" refFor="des" refForName="Parent4" op="lte"/>
              <dgm:constr type="primFontSz" for="des" forName="Child11" refType="primFontSz" refFor="des" refForName="Parent4" op="lte"/>
              <dgm:constr type="primFontSz" for="des" forName="Child1" refType="primFontSz" refFor="des" refForName="Parent5" op="lte"/>
              <dgm:constr type="primFontSz" for="des" forName="Child2" refType="primFontSz" refFor="des" refForName="Parent5" op="lte"/>
              <dgm:constr type="primFontSz" for="des" forName="Child3" refType="primFontSz" refFor="des" refForName="Parent5" op="lte"/>
              <dgm:constr type="primFontSz" for="des" forName="Child4" refType="primFontSz" refFor="des" refForName="Parent5" op="lte"/>
              <dgm:constr type="primFontSz" for="des" forName="Child5" refType="primFontSz" refFor="des" refForName="Parent5" op="lte"/>
              <dgm:constr type="primFontSz" for="des" forName="Child6" refType="primFontSz" refFor="des" refForName="Parent5" op="lte"/>
              <dgm:constr type="primFontSz" for="des" forName="Child7" refType="primFontSz" refFor="des" refForName="Parent5" op="lte"/>
              <dgm:constr type="primFontSz" for="des" forName="Child8" refType="primFontSz" refFor="des" refForName="Parent5" op="lte"/>
              <dgm:constr type="primFontSz" for="des" forName="Child9" refType="primFontSz" refFor="des" refForName="Parent5" op="lte"/>
              <dgm:constr type="primFontSz" for="des" forName="Child10" refType="primFontSz" refFor="des" refForName="Parent5" op="lte"/>
              <dgm:constr type="primFontSz" for="des" forName="Child11" refType="primFontSz" refFor="des" refForName="Parent5" op="lte"/>
              <dgm:constr type="primFontSz" for="des" forName="Child1" refType="primFontSz" refFor="des" refForName="Parent6" op="lte"/>
              <dgm:constr type="primFontSz" for="des" forName="Child2" refType="primFontSz" refFor="des" refForName="Parent6" op="lte"/>
              <dgm:constr type="primFontSz" for="des" forName="Child3" refType="primFontSz" refFor="des" refForName="Parent6" op="lte"/>
              <dgm:constr type="primFontSz" for="des" forName="Child4" refType="primFontSz" refFor="des" refForName="Parent6" op="lte"/>
              <dgm:constr type="primFontSz" for="des" forName="Child5" refType="primFontSz" refFor="des" refForName="Parent6" op="lte"/>
              <dgm:constr type="primFontSz" for="des" forName="Child6" refType="primFontSz" refFor="des" refForName="Parent6" op="lte"/>
              <dgm:constr type="primFontSz" for="des" forName="Child7" refType="primFontSz" refFor="des" refForName="Parent6" op="lte"/>
              <dgm:constr type="primFontSz" for="des" forName="Child8" refType="primFontSz" refFor="des" refForName="Parent6" op="lte"/>
              <dgm:constr type="primFontSz" for="des" forName="Child9" refType="primFontSz" refFor="des" refForName="Parent6" op="lte"/>
              <dgm:constr type="primFontSz" for="des" forName="Child10" refType="primFontSz" refFor="des" refForName="Parent6" op="lte"/>
              <dgm:constr type="primFontSz" for="des" forName="Child11" refType="primFontSz" refFor="des" refForName="Parent6" op="lte"/>
              <dgm:constr type="primFontSz" for="des" forName="Child1" refType="primFontSz" refFor="des" refForName="Parent7" op="lte"/>
              <dgm:constr type="primFontSz" for="des" forName="Child2" refType="primFontSz" refFor="des" refForName="Parent7" op="lte"/>
              <dgm:constr type="primFontSz" for="des" forName="Child3" refType="primFontSz" refFor="des" refForName="Parent7" op="lte"/>
              <dgm:constr type="primFontSz" for="des" forName="Child4" refType="primFontSz" refFor="des" refForName="Parent7" op="lte"/>
              <dgm:constr type="primFontSz" for="des" forName="Child5" refType="primFontSz" refFor="des" refForName="Parent7" op="lte"/>
              <dgm:constr type="primFontSz" for="des" forName="Child6" refType="primFontSz" refFor="des" refForName="Parent7" op="lte"/>
              <dgm:constr type="primFontSz" for="des" forName="Child7" refType="primFontSz" refFor="des" refForName="Parent7" op="lte"/>
              <dgm:constr type="primFontSz" for="des" forName="Child8" refType="primFontSz" refFor="des" refForName="Parent7" op="lte"/>
              <dgm:constr type="primFontSz" for="des" forName="Child9" refType="primFontSz" refFor="des" refForName="Parent7" op="lte"/>
              <dgm:constr type="primFontSz" for="des" forName="Child10" refType="primFontSz" refFor="des" refForName="Parent7" op="lte"/>
              <dgm:constr type="primFontSz" for="des" forName="Child11" refType="primFontSz" refFor="des" refForName="Parent7" op="lte"/>
              <dgm:constr type="primFontSz" for="des" forName="Child1" refType="primFontSz" refFor="des" refForName="Parent8" op="lte"/>
              <dgm:constr type="primFontSz" for="des" forName="Child2" refType="primFontSz" refFor="des" refForName="Parent8" op="lte"/>
              <dgm:constr type="primFontSz" for="des" forName="Child3" refType="primFontSz" refFor="des" refForName="Parent8" op="lte"/>
              <dgm:constr type="primFontSz" for="des" forName="Child4" refType="primFontSz" refFor="des" refForName="Parent8" op="lte"/>
              <dgm:constr type="primFontSz" for="des" forName="Child5" refType="primFontSz" refFor="des" refForName="Parent8" op="lte"/>
              <dgm:constr type="primFontSz" for="des" forName="Child6" refType="primFontSz" refFor="des" refForName="Parent8" op="lte"/>
              <dgm:constr type="primFontSz" for="des" forName="Child7" refType="primFontSz" refFor="des" refForName="Parent8" op="lte"/>
              <dgm:constr type="primFontSz" for="des" forName="Child8" refType="primFontSz" refFor="des" refForName="Parent8" op="lte"/>
              <dgm:constr type="primFontSz" for="des" forName="Child9" refType="primFontSz" refFor="des" refForName="Parent8" op="lte"/>
              <dgm:constr type="primFontSz" for="des" forName="Child10" refType="primFontSz" refFor="des" refForName="Parent8" op="lte"/>
              <dgm:constr type="primFontSz" for="des" forName="Child11" refType="primFontSz" refFor="des" refForName="Parent8" op="lte"/>
              <dgm:constr type="primFontSz" for="des" forName="Child1" refType="primFontSz" refFor="des" refForName="Parent9" op="lte"/>
              <dgm:constr type="primFontSz" for="des" forName="Child2" refType="primFontSz" refFor="des" refForName="Parent9" op="lte"/>
              <dgm:constr type="primFontSz" for="des" forName="Child3" refType="primFontSz" refFor="des" refForName="Parent9" op="lte"/>
              <dgm:constr type="primFontSz" for="des" forName="Child4" refType="primFontSz" refFor="des" refForName="Parent9" op="lte"/>
              <dgm:constr type="primFontSz" for="des" forName="Child5" refType="primFontSz" refFor="des" refForName="Parent9" op="lte"/>
              <dgm:constr type="primFontSz" for="des" forName="Child6" refType="primFontSz" refFor="des" refForName="Parent9" op="lte"/>
              <dgm:constr type="primFontSz" for="des" forName="Child7" refType="primFontSz" refFor="des" refForName="Parent9" op="lte"/>
              <dgm:constr type="primFontSz" for="des" forName="Child8" refType="primFontSz" refFor="des" refForName="Parent9" op="lte"/>
              <dgm:constr type="primFontSz" for="des" forName="Child9" refType="primFontSz" refFor="des" refForName="Parent9" op="lte"/>
              <dgm:constr type="primFontSz" for="des" forName="Child10" refType="primFontSz" refFor="des" refForName="Parent9" op="lte"/>
              <dgm:constr type="primFontSz" for="des" forName="Child11" refType="primFontSz" refFor="des" refForName="Parent9" op="lte"/>
              <dgm:constr type="primFontSz" for="des" forName="Child1" refType="primFontSz" refFor="des" refForName="Parent10" op="lte"/>
              <dgm:constr type="primFontSz" for="des" forName="Child2" refType="primFontSz" refFor="des" refForName="Parent10" op="lte"/>
              <dgm:constr type="primFontSz" for="des" forName="Child3" refType="primFontSz" refFor="des" refForName="Parent10" op="lte"/>
              <dgm:constr type="primFontSz" for="des" forName="Child4" refType="primFontSz" refFor="des" refForName="Parent10" op="lte"/>
              <dgm:constr type="primFontSz" for="des" forName="Child5" refType="primFontSz" refFor="des" refForName="Parent10" op="lte"/>
              <dgm:constr type="primFontSz" for="des" forName="Child6" refType="primFontSz" refFor="des" refForName="Parent10" op="lte"/>
              <dgm:constr type="primFontSz" for="des" forName="Child7" refType="primFontSz" refFor="des" refForName="Parent10" op="lte"/>
              <dgm:constr type="primFontSz" for="des" forName="Child8" refType="primFontSz" refFor="des" refForName="Parent10" op="lte"/>
              <dgm:constr type="primFontSz" for="des" forName="Child9" refType="primFontSz" refFor="des" refForName="Parent10" op="lte"/>
              <dgm:constr type="primFontSz" for="des" forName="Child10" refType="primFontSz" refFor="des" refForName="Parent10" op="lte"/>
              <dgm:constr type="primFontSz" for="des" forName="Child11" refType="primFontSz" refFor="des" refForName="Parent10" op="lte"/>
              <dgm:constr type="primFontSz" for="des" forName="Child1" refType="primFontSz" refFor="des" refForName="Parent11" op="lte"/>
              <dgm:constr type="primFontSz" for="des" forName="Child2" refType="primFontSz" refFor="des" refForName="Parent11" op="lte"/>
              <dgm:constr type="primFontSz" for="des" forName="Child3" refType="primFontSz" refFor="des" refForName="Parent11" op="lte"/>
              <dgm:constr type="primFontSz" for="des" forName="Child4" refType="primFontSz" refFor="des" refForName="Parent11" op="lte"/>
              <dgm:constr type="primFontSz" for="des" forName="Child5" refType="primFontSz" refFor="des" refForName="Parent11" op="lte"/>
              <dgm:constr type="primFontSz" for="des" forName="Child6" refType="primFontSz" refFor="des" refForName="Parent11" op="lte"/>
              <dgm:constr type="primFontSz" for="des" forName="Child7" refType="primFontSz" refFor="des" refForName="Parent11" op="lte"/>
              <dgm:constr type="primFontSz" for="des" forName="Child8" refType="primFontSz" refFor="des" refForName="Parent11" op="lte"/>
              <dgm:constr type="primFontSz" for="des" forName="Child9" refType="primFontSz" refFor="des" refForName="Parent11" op="lte"/>
              <dgm:constr type="primFontSz" for="des" forName="Child10" refType="primFontSz" refFor="des" refForName="Parent11" op="lte"/>
              <dgm:constr type="primFontSz" for="des" forName="Child11" refType="primFontSz" refFor="des" refForName="Parent11" op="lte"/>
              <dgm:constr type="primFontSz" for="des" forName="Parent2" refType="primFontSz" refFor="des" refForName="Parent1" op="equ"/>
              <dgm:constr type="primFontSz" for="des" forName="Parent3" refType="primFontSz" refFor="des" refForName="Parent1" op="equ"/>
              <dgm:constr type="primFontSz" for="des" forName="Parent4" refType="primFontSz" refFor="des" refForName="Parent1" op="equ"/>
              <dgm:constr type="primFontSz" for="des" forName="Parent5" refType="primFontSz" refFor="des" refForName="Parent1" op="equ"/>
              <dgm:constr type="primFontSz" for="des" forName="Parent6" refType="primFontSz" refFor="des" refForName="Parent1" op="equ"/>
              <dgm:constr type="primFontSz" for="des" forName="Parent7" refType="primFontSz" refFor="des" refForName="Parent1" op="equ"/>
              <dgm:constr type="primFontSz" for="des" forName="Parent8" refType="primFontSz" refFor="des" refForName="Parent1" op="equ"/>
              <dgm:constr type="primFontSz" for="des" forName="Parent9" refType="primFontSz" refFor="des" refForName="Parent1" op="equ"/>
              <dgm:constr type="primFontSz" for="des" forName="Parent10" refType="primFontSz" refFor="des" refForName="Parent1" op="equ"/>
              <dgm:constr type="primFontSz" for="des" forName="Parent11" refType="primFontSz" refFor="des" refForName="Parent1" op="equ"/>
              <dgm:constr type="primFontSz" for="des" forName="Child2" refType="primFontSz" refFor="des" refForName="Child1" op="equ"/>
              <dgm:constr type="primFontSz" for="des" forName="Child3" refType="primFontSz" refFor="des" refForName="Child1" op="equ"/>
              <dgm:constr type="primFontSz" for="des" forName="Child4" refType="primFontSz" refFor="des" refForName="Child1" op="equ"/>
              <dgm:constr type="primFontSz" for="des" forName="Child5" refType="primFontSz" refFor="des" refForName="Child1" op="equ"/>
              <dgm:constr type="primFontSz" for="des" forName="Child6" refType="primFontSz" refFor="des" refForName="Child1" op="equ"/>
              <dgm:constr type="primFontSz" for="des" forName="Child7" refType="primFontSz" refFor="des" refForName="Child1" op="equ"/>
              <dgm:constr type="primFontSz" for="des" forName="Child8" refType="primFontSz" refFor="des" refForName="Child1" op="equ"/>
              <dgm:constr type="primFontSz" for="des" forName="Child9" refType="primFontSz" refFor="des" refForName="Child1" op="equ"/>
              <dgm:constr type="primFontSz" for="des" forName="Child10" refType="primFontSz" refFor="des" refForName="Child1" op="equ"/>
              <dgm:constr type="primFontSz" for="des" forName="Child11" refType="primFontSz" refFor="des" refForName="Child1" op="equ"/>
              <dgm:constr type="l" for="ch" forName="Parent11" refType="w" fact="0.9277"/>
              <dgm:constr type="t" for="ch" forName="Parent11" refType="h" fact="0.2022"/>
              <dgm:constr type="w" for="ch" forName="Parent11" refType="w" fact="0.0579"/>
              <dgm:constr type="h" for="ch" forName="Parent11" refType="h" fact="0.3799"/>
              <dgm:constr type="l" for="ch" forName="Parent10" refType="w" fact="0.838"/>
              <dgm:constr type="t" for="ch" forName="Parent10" refType="h" fact="0.2022"/>
              <dgm:constr type="w" for="ch" forName="Parent10" refType="w" fact="0.0579"/>
              <dgm:constr type="h" for="ch" forName="Parent10" refType="h" fact="0.3799"/>
              <dgm:constr type="l" for="ch" forName="Parent9" refType="w" fact="0.7483"/>
              <dgm:constr type="t" for="ch" forName="Parent9" refType="h" fact="0.2022"/>
              <dgm:constr type="w" for="ch" forName="Parent9" refType="w" fact="0.0579"/>
              <dgm:constr type="h" for="ch" forName="Parent9" refType="h" fact="0.3799"/>
              <dgm:constr type="l" for="ch" forName="Parent8" refType="w" fact="0.6586"/>
              <dgm:constr type="t" for="ch" forName="Parent8" refType="h" fact="0.2022"/>
              <dgm:constr type="w" for="ch" forName="Parent8" refType="w" fact="0.0579"/>
              <dgm:constr type="h" for="ch" forName="Parent8" refType="h" fact="0.3799"/>
              <dgm:constr type="l" for="ch" forName="Parent7" refType="w" fact="0.5689"/>
              <dgm:constr type="t" for="ch" forName="Parent7" refType="h" fact="0.2022"/>
              <dgm:constr type="w" for="ch" forName="Parent7" refType="w" fact="0.0579"/>
              <dgm:constr type="h" for="ch" forName="Parent7" refType="h" fact="0.3799"/>
              <dgm:constr type="l" for="ch" forName="Parent6" refType="w" fact="0.4792"/>
              <dgm:constr type="t" for="ch" forName="Parent6" refType="h" fact="0.2022"/>
              <dgm:constr type="w" for="ch" forName="Parent6" refType="w" fact="0.0579"/>
              <dgm:constr type="h" for="ch" forName="Parent6" refType="h" fact="0.3799"/>
              <dgm:constr type="l" for="ch" forName="Parent5" refType="w" fact="0.3895"/>
              <dgm:constr type="t" for="ch" forName="Parent5" refType="h" fact="0.2022"/>
              <dgm:constr type="w" for="ch" forName="Parent5" refType="w" fact="0.0579"/>
              <dgm:constr type="h" for="ch" forName="Parent5" refType="h" fact="0.3799"/>
              <dgm:constr type="l" for="ch" forName="Parent4" refType="w" fact="0.2999"/>
              <dgm:constr type="t" for="ch" forName="Parent4" refType="h" fact="0.2022"/>
              <dgm:constr type="w" for="ch" forName="Parent4" refType="w" fact="0.0579"/>
              <dgm:constr type="h" for="ch" forName="Parent4" refType="h" fact="0.3799"/>
              <dgm:constr type="l" for="ch" forName="Parent3" refType="w" fact="0.2102"/>
              <dgm:constr type="t" for="ch" forName="Parent3" refType="h" fact="0.2022"/>
              <dgm:constr type="w" for="ch" forName="Parent3" refType="w" fact="0.0579"/>
              <dgm:constr type="h" for="ch" forName="Parent3" refType="h" fact="0.3799"/>
              <dgm:constr type="l" for="ch" forName="Parent2" refType="w" fact="0.1205"/>
              <dgm:constr type="t" for="ch" forName="Parent2" refType="h" fact="0.2022"/>
              <dgm:constr type="w" for="ch" forName="Parent2" refType="w" fact="0.0579"/>
              <dgm:constr type="h" for="ch" forName="Parent2" refType="h" fact="0.3799"/>
              <dgm:constr type="l" for="ch" forName="Parent1" refType="w" fact="0.0308"/>
              <dgm:constr type="t" for="ch" forName="Parent1" refType="h" fact="0.2022"/>
              <dgm:constr type="w" for="ch" forName="Parent1" refType="w" fact="0.0579"/>
              <dgm:constr type="h" for="ch" forName="Parent1" refType="h" fact="0.3799"/>
              <dgm:constr type="l" for="ch" forName="Accent11" refType="w" fact="0.9132"/>
              <dgm:constr type="t" for="ch" forName="Accent11" refType="h" fact="0.1072"/>
              <dgm:constr type="w" for="ch" forName="Accent11" refType="w" fact="0.0868"/>
              <dgm:constr type="h" for="ch" forName="Accent11" refType="h" fact="0.5699"/>
              <dgm:constr type="l" for="ch" forName="ParentBackground11" refType="w" fact="0.9161"/>
              <dgm:constr type="t" for="ch" forName="ParentBackground11" refType="h" fact="0.1262"/>
              <dgm:constr type="w" for="ch" forName="ParentBackground11" refType="w" fact="0.081"/>
              <dgm:constr type="h" for="ch" forName="ParentBackground11" refType="h" fact="0.5319"/>
              <dgm:constr type="l" for="ch" forName="Child11" refType="w" fact="0.9161"/>
              <dgm:constr type="t" for="ch" forName="Child11" refType="h" fact="0.6876"/>
              <dgm:constr type="w" for="ch" forName="Child11" refType="w" fact="0.081"/>
              <dgm:constr type="h" for="ch" forName="Child11" refType="h" fact="0.3124"/>
              <dgm:constr type="l" for="ch" forName="Accent10" refType="w" fact="0.8055"/>
              <dgm:constr type="t" for="ch" forName="Accent10" refType="h" fact="-0.0109"/>
              <dgm:constr type="w" for="ch" forName="Accent10" refType="w" fact="0.1228"/>
              <dgm:constr type="h" for="ch" forName="Accent10" refType="h" fact="0.806"/>
              <dgm:constr type="l" for="ch" forName="ParentBackground10" refType="w" fact="0.8264"/>
              <dgm:constr type="t" for="ch" forName="ParentBackground10" refType="h" fact="0.1262"/>
              <dgm:constr type="w" for="ch" forName="ParentBackground10" refType="w" fact="0.081"/>
              <dgm:constr type="h" for="ch" forName="ParentBackground10" refType="h" fact="0.5319"/>
              <dgm:constr type="l" for="ch" forName="Child10" refType="w" fact="0.8264"/>
              <dgm:constr type="t" for="ch" forName="Child10" refType="h" fact="0.6876"/>
              <dgm:constr type="w" for="ch" forName="Child10" refType="w" fact="0.081"/>
              <dgm:constr type="h" for="ch" forName="Child10" refType="h" fact="0.3124"/>
              <dgm:constr type="l" for="ch" forName="Accent9" refType="w" fact="0.7158"/>
              <dgm:constr type="t" for="ch" forName="Accent9" refType="h" fact="-0.0109"/>
              <dgm:constr type="w" for="ch" forName="Accent9" refType="w" fact="0.1228"/>
              <dgm:constr type="h" for="ch" forName="Accent9" refType="h" fact="0.806"/>
              <dgm:constr type="l" for="ch" forName="ParentBackground9" refType="w" fact="0.7367"/>
              <dgm:constr type="t" for="ch" forName="ParentBackground9" refType="h" fact="0.1262"/>
              <dgm:constr type="w" for="ch" forName="ParentBackground9" refType="w" fact="0.081"/>
              <dgm:constr type="h" for="ch" forName="ParentBackground9" refType="h" fact="0.5319"/>
              <dgm:constr type="l" for="ch" forName="Child9" refType="w" fact="0.7367"/>
              <dgm:constr type="t" for="ch" forName="Child9" refType="h" fact="0.6876"/>
              <dgm:constr type="w" for="ch" forName="Child9" refType="w" fact="0.081"/>
              <dgm:constr type="h" for="ch" forName="Child9" refType="h" fact="0.3124"/>
              <dgm:constr type="l" for="ch" forName="Accent8" refType="w" fact="0.6261"/>
              <dgm:constr type="t" for="ch" forName="Accent8" refType="h" fact="-0.0109"/>
              <dgm:constr type="w" for="ch" forName="Accent8" refType="w" fact="0.1228"/>
              <dgm:constr type="h" for="ch" forName="Accent8" refType="h" fact="0.806"/>
              <dgm:constr type="l" for="ch" forName="ParentBackground8" refType="w" fact="0.647"/>
              <dgm:constr type="t" for="ch" forName="ParentBackground8" refType="h" fact="0.1262"/>
              <dgm:constr type="w" for="ch" forName="ParentBackground8" refType="w" fact="0.081"/>
              <dgm:constr type="h" for="ch" forName="ParentBackground8" refType="h" fact="0.5319"/>
              <dgm:constr type="l" for="ch" forName="Child8" refType="w" fact="0.647"/>
              <dgm:constr type="t" for="ch" forName="Child8" refType="h" fact="0.6876"/>
              <dgm:constr type="w" for="ch" forName="Child8" refType="w" fact="0.081"/>
              <dgm:constr type="h" for="ch" forName="Child8" refType="h" fact="0.3124"/>
              <dgm:constr type="l" for="ch" forName="Accent7" refType="w" fact="0.5364"/>
              <dgm:constr type="t" for="ch" forName="Accent7" refType="h" fact="-0.0109"/>
              <dgm:constr type="w" for="ch" forName="Accent7" refType="w" fact="0.1228"/>
              <dgm:constr type="h" for="ch" forName="Accent7" refType="h" fact="0.806"/>
              <dgm:constr type="l" for="ch" forName="ParentBackground7" refType="w" fact="0.5573"/>
              <dgm:constr type="t" for="ch" forName="ParentBackground7" refType="h" fact="0.1262"/>
              <dgm:constr type="w" for="ch" forName="ParentBackground7" refType="w" fact="0.081"/>
              <dgm:constr type="h" for="ch" forName="ParentBackground7" refType="h" fact="0.5319"/>
              <dgm:constr type="l" for="ch" forName="Child7" refType="w" fact="0.5573"/>
              <dgm:constr type="t" for="ch" forName="Child7" refType="h" fact="0.6876"/>
              <dgm:constr type="w" for="ch" forName="Child7" refType="w" fact="0.081"/>
              <dgm:constr type="h" for="ch" forName="Child7" refType="h" fact="0.3124"/>
              <dgm:constr type="l" for="ch" forName="Accent6" refType="w" fact="0.4467"/>
              <dgm:constr type="t" for="ch" forName="Accent6" refType="h" fact="-0.0109"/>
              <dgm:constr type="w" for="ch" forName="Accent6" refType="w" fact="0.1228"/>
              <dgm:constr type="h" for="ch" forName="Accent6" refType="h" fact="0.806"/>
              <dgm:constr type="l" for="ch" forName="ParentBackground6" refType="w" fact="0.4677"/>
              <dgm:constr type="t" for="ch" forName="ParentBackground6" refType="h" fact="0.1262"/>
              <dgm:constr type="w" for="ch" forName="ParentBackground6" refType="w" fact="0.081"/>
              <dgm:constr type="h" for="ch" forName="ParentBackground6" refType="h" fact="0.5319"/>
              <dgm:constr type="l" for="ch" forName="Child6" refType="w" fact="0.4677"/>
              <dgm:constr type="t" for="ch" forName="Child6" refType="h" fact="0.6876"/>
              <dgm:constr type="w" for="ch" forName="Child6" refType="w" fact="0.081"/>
              <dgm:constr type="h" for="ch" forName="Child6" refType="h" fact="0.3124"/>
              <dgm:constr type="l" for="ch" forName="Accent5" refType="w" fact="0.3571"/>
              <dgm:constr type="t" for="ch" forName="Accent5" refType="h" fact="-0.0109"/>
              <dgm:constr type="w" for="ch" forName="Accent5" refType="w" fact="0.1228"/>
              <dgm:constr type="h" for="ch" forName="Accent5" refType="h" fact="0.806"/>
              <dgm:constr type="l" for="ch" forName="ParentBackground5" refType="w" fact="0.378"/>
              <dgm:constr type="t" for="ch" forName="ParentBackground5" refType="h" fact="0.1262"/>
              <dgm:constr type="w" for="ch" forName="ParentBackground5" refType="w" fact="0.081"/>
              <dgm:constr type="h" for="ch" forName="ParentBackground5" refType="h" fact="0.5319"/>
              <dgm:constr type="l" for="ch" forName="Child5" refType="w" fact="0.378"/>
              <dgm:constr type="t" for="ch" forName="Child5" refType="h" fact="0.6876"/>
              <dgm:constr type="w" for="ch" forName="Child5" refType="w" fact="0.081"/>
              <dgm:constr type="h" for="ch" forName="Child5" refType="h" fact="0.3124"/>
              <dgm:constr type="l" for="ch" forName="Accent4" refType="w" fact="0.2674"/>
              <dgm:constr type="t" for="ch" forName="Accent4" refType="h" fact="-0.0109"/>
              <dgm:constr type="w" for="ch" forName="Accent4" refType="w" fact="0.1228"/>
              <dgm:constr type="h" for="ch" forName="Accent4" refType="h" fact="0.806"/>
              <dgm:constr type="l" for="ch" forName="ParentBackground4" refType="w" fact="0.2883"/>
              <dgm:constr type="t" for="ch" forName="ParentBackground4" refType="h" fact="0.1262"/>
              <dgm:constr type="w" for="ch" forName="ParentBackground4" refType="w" fact="0.081"/>
              <dgm:constr type="h" for="ch" forName="ParentBackground4" refType="h" fact="0.5319"/>
              <dgm:constr type="l" for="ch" forName="Child4" refType="w" fact="0.2883"/>
              <dgm:constr type="t" for="ch" forName="Child4" refType="h" fact="0.6876"/>
              <dgm:constr type="w" for="ch" forName="Child4" refType="w" fact="0.081"/>
              <dgm:constr type="h" for="ch" forName="Child4" refType="h" fact="0.3124"/>
              <dgm:constr type="l" for="ch" forName="Accent3" refType="w" fact="0.1777"/>
              <dgm:constr type="t" for="ch" forName="Accent3" refType="h" fact="-0.0109"/>
              <dgm:constr type="w" for="ch" forName="Accent3" refType="w" fact="0.1228"/>
              <dgm:constr type="h" for="ch" forName="Accent3" refType="h" fact="0.806"/>
              <dgm:constr type="l" for="ch" forName="ParentBackground3" refType="w" fact="0.1986"/>
              <dgm:constr type="t" for="ch" forName="ParentBackground3" refType="h" fact="0.1262"/>
              <dgm:constr type="w" for="ch" forName="ParentBackground3" refType="w" fact="0.081"/>
              <dgm:constr type="h" for="ch" forName="ParentBackground3" refType="h" fact="0.5319"/>
              <dgm:constr type="l" for="ch" forName="Child3" refType="w" fact="0.1986"/>
              <dgm:constr type="t" for="ch" forName="Child3" refType="h" fact="0.6876"/>
              <dgm:constr type="w" for="ch" forName="Child3" refType="w" fact="0.081"/>
              <dgm:constr type="h" for="ch" forName="Child3" refType="h" fact="0.3124"/>
              <dgm:constr type="l" for="ch" forName="Accent2" refType="w" fact="0.088"/>
              <dgm:constr type="t" for="ch" forName="Accent2" refType="h" fact="-0.0109"/>
              <dgm:constr type="w" for="ch" forName="Accent2" refType="w" fact="0.1228"/>
              <dgm:constr type="h" for="ch" forName="Accent2" refType="h" fact="0.806"/>
              <dgm:constr type="l" for="ch" forName="ParentBackground2" refType="w" fact="0.1089"/>
              <dgm:constr type="t" for="ch" forName="ParentBackground2" refType="h" fact="0.1262"/>
              <dgm:constr type="w" for="ch" forName="ParentBackground2" refType="w" fact="0.081"/>
              <dgm:constr type="h" for="ch" forName="ParentBackground2" refType="h" fact="0.5319"/>
              <dgm:constr type="l" for="ch" forName="Child2" refType="w" fact="0.1089"/>
              <dgm:constr type="t" for="ch" forName="Child2" refType="h" fact="0.6876"/>
              <dgm:constr type="w" for="ch" forName="Child2" refType="w" fact="0.081"/>
              <dgm:constr type="h" for="ch" forName="Child2" refType="h" fact="0.3124"/>
              <dgm:constr type="l" for="ch" forName="Accent1" refType="w" fact="-0.0017"/>
              <dgm:constr type="t" for="ch" forName="Accent1" refType="h" fact="-0.0109"/>
              <dgm:constr type="w" for="ch" forName="Accent1" refType="w" fact="0.1228"/>
              <dgm:constr type="h" for="ch" forName="Accent1" refType="h" fact="0.806"/>
              <dgm:constr type="l" for="ch" forName="ParentBackground1" refType="w" fact="0.0192"/>
              <dgm:constr type="t" for="ch" forName="ParentBackground1" refType="h" fact="0.1262"/>
              <dgm:constr type="w" for="ch" forName="ParentBackground1" refType="w" fact="0.081"/>
              <dgm:constr type="h" for="ch" forName="ParentBackground1" refType="h" fact="0.5319"/>
              <dgm:constr type="l" for="ch" forName="Child1" refType="w" fact="0.0192"/>
              <dgm:constr type="t" for="ch" forName="Child1" refType="h" fact="0.6876"/>
              <dgm:constr type="w" for="ch" forName="Child1" refType="w" fact="0.081"/>
              <dgm:constr type="h" for="ch" forName="Child1" refType="h" fact="0.3124"/>
            </dgm:constrLst>
          </dgm:else>
        </dgm:choose>
      </dgm:if>
      <dgm:else name="Name15">
        <dgm:choose name="Name16">
          <dgm:if name="Name17" axis="ch" ptType="node" func="cnt" op="equ" val="1">
            <dgm:alg type="composite">
              <dgm:param type="ar" val="0.6383"/>
            </dgm:alg>
            <dgm:constrLst>
              <dgm:constr type="primFontSz" for="des" forName="Child1" val="65"/>
              <dgm:constr type="primFontSz" for="des" forName="Parent1" val="65"/>
              <dgm:constr type="primFontSz" for="des" forName="Child1" refType="primFontSz" refFor="des" refForName="Parent1" op="lte"/>
              <dgm:constr type="l" for="ch" forName="Parent1" refType="w" fact="0.1667"/>
              <dgm:constr type="t" for="ch" forName="Parent1" refType="h" fact="0.1064"/>
              <dgm:constr type="w" for="ch" forName="Parent1" refType="w" fact="0.6667"/>
              <dgm:constr type="h" for="ch" forName="Parent1" refType="h" fact="0.4255"/>
              <dgm:constr type="l" for="ch" forName="Accent1" refType="w" fact="0"/>
              <dgm:constr type="t" for="ch" forName="Accent1" refType="h" fact="0"/>
              <dgm:constr type="w" for="ch" forName="Accent1" refType="w"/>
              <dgm:constr type="h" for="ch" forName="Accent1" refType="h" fact="0.6383"/>
              <dgm:constr type="l" for="ch" forName="ParentBackground1" refType="w" fact="0.0333"/>
              <dgm:constr type="t" for="ch" forName="ParentBackground1" refType="h" fact="0.0213"/>
              <dgm:constr type="w" for="ch" forName="ParentBackground1" refType="w" fact="0.9333"/>
              <dgm:constr type="h" for="ch" forName="ParentBackground1" refType="h" fact="0.5957"/>
              <dgm:constr type="l" for="ch" forName="Child1" refType="w" fact="0.0333"/>
              <dgm:constr type="t" for="ch" forName="Child1" refType="h" fact="0.6574"/>
              <dgm:constr type="w" for="ch" forName="Child1" refType="w" fact="0.9333"/>
              <dgm:constr type="h" for="ch" forName="Child1" refType="h" fact="0.3426"/>
            </dgm:constrLst>
          </dgm:if>
          <dgm:if name="Name18" axis="ch" ptType="node" func="cnt" op="equ" val="2">
            <dgm:alg type="composite">
              <dgm:param type="ar" val="1.2659"/>
            </dgm:alg>
            <dgm:constrLst>
              <dgm:constr type="primFontSz" for="des" forName="Child1" val="65"/>
              <dgm:constr type="primFontSz" for="des" forName="Parent1" val="65"/>
              <dgm:constr type="primFontSz" for="des" forName="Child1" refType="primFontSz" refFor="des" refForName="Parent1" op="lte"/>
              <dgm:constr type="primFontSz" for="des" forName="Child2" refType="primFontSz" refFor="des" refForName="Parent1" op="lte"/>
              <dgm:constr type="primFontSz" for="des" forName="Child1" refType="primFontSz" refFor="des" refForName="Parent2" op="lte"/>
              <dgm:constr type="primFontSz" for="des" forName="Child2" refType="primFontSz" refFor="des" refForName="Parent2" op="lte"/>
              <dgm:constr type="primFontSz" for="des" forName="Parent2" refType="primFontSz" refFor="des" refForName="Parent1" op="equ"/>
              <dgm:constr type="primFontSz" for="des" forName="Child2" refType="primFontSz" refFor="des" refForName="Child1" op="equ"/>
              <dgm:constr type="r" for="ch" forName="Parent2" refType="w" fact="0.3751"/>
              <dgm:constr type="t" for="ch" forName="Parent2" refType="h" fact="0.2022"/>
              <dgm:constr type="w" for="ch" forName="Parent2" refType="w" fact="0.3001"/>
              <dgm:constr type="h" for="ch" forName="Parent2" refType="h" fact="0.3799"/>
              <dgm:constr type="r" for="ch" forName="Parent1" refType="w" fact="0.8403"/>
              <dgm:constr type="t" for="ch" forName="Parent1" refType="h" fact="0.2022"/>
              <dgm:constr type="w" for="ch" forName="Parent1" refType="w" fact="0.3001"/>
              <dgm:constr type="h" for="ch" forName="Parent1" refType="h" fact="0.3799"/>
              <dgm:constr type="r" for="ch" forName="Accent2" refType="w" fact="0.4502"/>
              <dgm:constr type="t" for="ch" forName="Accent2" refType="h" fact="0.1072"/>
              <dgm:constr type="w" for="ch" forName="Accent2" refType="w" fact="0.4502"/>
              <dgm:constr type="h" for="ch" forName="Accent2" refType="h" fact="0.5699"/>
              <dgm:constr type="r" for="ch" forName="ParentBackground2" refType="w" fact="0.4352"/>
              <dgm:constr type="t" for="ch" forName="ParentBackground2" refType="h" fact="0.1262"/>
              <dgm:constr type="w" for="ch" forName="ParentBackground2" refType="w" fact="0.4201"/>
              <dgm:constr type="h" for="ch" forName="ParentBackground2" refType="h" fact="0.5319"/>
              <dgm:constr type="r" for="ch" forName="Child2" refType="w" fact="0.4352"/>
              <dgm:constr type="t" for="ch" forName="Child2" refType="h" fact="0.6876"/>
              <dgm:constr type="w" for="ch" forName="Child2" refType="w" fact="0.4201"/>
              <dgm:constr type="h" for="ch" forName="Child2" refType="h" fact="0.3124"/>
              <dgm:constr type="r" for="ch" forName="Accent1" refType="w" fact="1.0086"/>
              <dgm:constr type="t" for="ch" forName="Accent1" refType="h" fact="-0.0109"/>
              <dgm:constr type="w" for="ch" forName="Accent1" refType="w" fact="0.6367"/>
              <dgm:constr type="h" for="ch" forName="Accent1" refType="h" fact="0.806"/>
              <dgm:constr type="r" for="ch" forName="ParentBackground1" refType="w" fact="0.9003"/>
              <dgm:constr type="t" for="ch" forName="ParentBackground1" refType="h" fact="0.1262"/>
              <dgm:constr type="w" for="ch" forName="ParentBackground1" refType="w" fact="0.4201"/>
              <dgm:constr type="h" for="ch" forName="ParentBackground1" refType="h" fact="0.5319"/>
              <dgm:constr type="r" for="ch" forName="Child1" refType="w" fact="0.9003"/>
              <dgm:constr type="t" for="ch" forName="Child1" refType="h" fact="0.6876"/>
              <dgm:constr type="w" for="ch" forName="Child1" refType="w" fact="0.4201"/>
              <dgm:constr type="h" for="ch" forName="Child1" refType="h" fact="0.3124"/>
            </dgm:constrLst>
          </dgm:if>
          <dgm:if name="Name19" axis="ch" ptType="node" func="cnt" op="equ" val="3">
            <dgm:alg type="composite">
              <dgm:param type="ar" val="1.8548"/>
            </dgm:alg>
            <dgm:constrLst>
              <dgm:constr type="primFontSz" for="des" forName="Child1" val="65"/>
              <dgm:constr type="primFontSz" for="des" forName="Parent1" val="65"/>
              <dgm:constr type="primFontSz" for="des" forName="Child1" refType="primFontSz" refFor="des" refForName="Parent1" op="lte"/>
              <dgm:constr type="primFontSz" for="des" forName="Child2" refType="primFontSz" refFor="des" refForName="Parent1" op="lte"/>
              <dgm:constr type="primFontSz" for="des" forName="Child3" refType="primFontSz" refFor="des" refForName="Parent1" op="lte"/>
              <dgm:constr type="primFontSz" for="des" forName="Child1" refType="primFontSz" refFor="des" refForName="Parent2" op="lte"/>
              <dgm:constr type="primFontSz" for="des" forName="Child2" refType="primFontSz" refFor="des" refForName="Parent2" op="lte"/>
              <dgm:constr type="primFontSz" for="des" forName="Child3" refType="primFontSz" refFor="des" refForName="Parent2" op="lte"/>
              <dgm:constr type="primFontSz" for="des" forName="Child1" refType="primFontSz" refFor="des" refForName="Parent3" op="lte"/>
              <dgm:constr type="primFontSz" for="des" forName="Child2" refType="primFontSz" refFor="des" refForName="Parent3" op="lte"/>
              <dgm:constr type="primFontSz" for="des" forName="Child3" refType="primFontSz" refFor="des" refForName="Parent3" op="lte"/>
              <dgm:constr type="primFontSz" for="des" forName="Parent2" refType="primFontSz" refFor="des" refForName="Parent1" op="equ"/>
              <dgm:constr type="primFontSz" for="des" forName="Parent3" refType="primFontSz" refFor="des" refForName="Parent1" op="equ"/>
              <dgm:constr type="primFontSz" for="des" forName="Child2" refType="primFontSz" refFor="des" refForName="Child1" op="equ"/>
              <dgm:constr type="primFontSz" for="des" forName="Child3" refType="primFontSz" refFor="des" refForName="Child1" op="equ"/>
              <dgm:constr type="r" for="ch" forName="Parent3" refType="w" fact="0.256"/>
              <dgm:constr type="t" for="ch" forName="Parent3" refType="h" fact="0.2022"/>
              <dgm:constr type="w" for="ch" forName="Parent3" refType="w" fact="0.2048"/>
              <dgm:constr type="h" for="ch" forName="Parent3" refType="h" fact="0.3799"/>
              <dgm:constr type="r" for="ch" forName="Parent2" refType="w" fact="0.5735"/>
              <dgm:constr type="t" for="ch" forName="Parent2" refType="h" fact="0.2022"/>
              <dgm:constr type="w" for="ch" forName="Parent2" refType="w" fact="0.2048"/>
              <dgm:constr type="h" for="ch" forName="Parent2" refType="h" fact="0.3799"/>
              <dgm:constr type="r" for="ch" forName="Parent1" refType="w" fact="0.891"/>
              <dgm:constr type="t" for="ch" forName="Parent1" refType="h" fact="0.2022"/>
              <dgm:constr type="w" for="ch" forName="Parent1" refType="w" fact="0.2048"/>
              <dgm:constr type="h" for="ch" forName="Parent1" refType="h" fact="0.3799"/>
              <dgm:constr type="r" for="ch" forName="Accent3" refType="w" fact="0.3072"/>
              <dgm:constr type="t" for="ch" forName="Accent3" refType="h" fact="0.1072"/>
              <dgm:constr type="w" for="ch" forName="Accent3" refType="w" fact="0.3072"/>
              <dgm:constr type="h" for="ch" forName="Accent3" refType="h" fact="0.5699"/>
              <dgm:constr type="r" for="ch" forName="ParentBackground3" refType="w" fact="0.297"/>
              <dgm:constr type="t" for="ch" forName="ParentBackground3" refType="h" fact="0.1262"/>
              <dgm:constr type="w" for="ch" forName="ParentBackground3" refType="w" fact="0.2868"/>
              <dgm:constr type="h" for="ch" forName="ParentBackground3" refType="h" fact="0.5319"/>
              <dgm:constr type="r" for="ch" forName="Child3" refType="w" fact="0.297"/>
              <dgm:constr type="t" for="ch" forName="Child3" refType="h" fact="0.6876"/>
              <dgm:constr type="w" for="ch" forName="Child3" refType="w" fact="0.2868"/>
              <dgm:constr type="h" for="ch" forName="Child3" refType="h" fact="0.3124"/>
              <dgm:constr type="r" for="ch" forName="Accent2" refType="w" fact="0.6878"/>
              <dgm:constr type="t" for="ch" forName="Accent2" refType="h" fact="-0.0109"/>
              <dgm:constr type="w" for="ch" forName="Accent2" refType="w" fact="0.4334"/>
              <dgm:constr type="h" for="ch" forName="Accent2" refType="h" fact="0.806"/>
              <dgm:constr type="r" for="ch" forName="ParentBackground2" refType="w" fact="0.6145"/>
              <dgm:constr type="t" for="ch" forName="ParentBackground2" refType="h" fact="0.1262"/>
              <dgm:constr type="w" for="ch" forName="ParentBackground2" refType="w" fact="0.2868"/>
              <dgm:constr type="h" for="ch" forName="ParentBackground2" refType="h" fact="0.5319"/>
              <dgm:constr type="r" for="ch" forName="Child2" refType="w" fact="0.6145"/>
              <dgm:constr type="t" for="ch" forName="Child2" refType="h" fact="0.6876"/>
              <dgm:constr type="w" for="ch" forName="Child2" refType="w" fact="0.2868"/>
              <dgm:constr type="h" for="ch" forName="Child2" refType="h" fact="0.3124"/>
              <dgm:constr type="r" for="ch" forName="Accent1" refType="w" fact="1.0053"/>
              <dgm:constr type="t" for="ch" forName="Accent1" refType="h" fact="-0.0109"/>
              <dgm:constr type="w" for="ch" forName="Accent1" refType="w" fact="0.4334"/>
              <dgm:constr type="h" for="ch" forName="Accent1" refType="h" fact="0.806"/>
              <dgm:constr type="r" for="ch" forName="ParentBackground1" refType="w" fact="0.932"/>
              <dgm:constr type="t" for="ch" forName="ParentBackground1" refType="h" fact="0.1262"/>
              <dgm:constr type="w" for="ch" forName="ParentBackground1" refType="w" fact="0.2868"/>
              <dgm:constr type="h" for="ch" forName="ParentBackground1" refType="h" fact="0.5319"/>
              <dgm:constr type="r" for="ch" forName="Child1" refType="w" fact="0.932"/>
              <dgm:constr type="t" for="ch" forName="Child1" refType="h" fact="0.6876"/>
              <dgm:constr type="w" for="ch" forName="Child1" refType="w" fact="0.2868"/>
              <dgm:constr type="h" for="ch" forName="Child1" refType="h" fact="0.3124"/>
            </dgm:constrLst>
          </dgm:if>
          <dgm:if name="Name20" axis="ch" ptType="node" func="cnt" op="equ" val="4">
            <dgm:alg type="composite">
              <dgm:param type="ar" val="2.4437"/>
            </dgm:alg>
            <dgm:constrLst>
              <dgm:constr type="primFontSz" for="des" forName="Child1" val="65"/>
              <dgm:constr type="primFontSz" for="des" forName="Parent1" val="65"/>
              <dgm:constr type="primFontSz" for="des" forName="Child1" refType="primFontSz" refFor="des" refForName="Parent1" op="lte"/>
              <dgm:constr type="primFontSz" for="des" forName="Child2" refType="primFontSz" refFor="des" refForName="Parent1" op="lte"/>
              <dgm:constr type="primFontSz" for="des" forName="Child3" refType="primFontSz" refFor="des" refForName="Parent1" op="lte"/>
              <dgm:constr type="primFontSz" for="des" forName="Child4" refType="primFontSz" refFor="des" refForName="Parent1" op="lte"/>
              <dgm:constr type="primFontSz" for="des" forName="Child1" refType="primFontSz" refFor="des" refForName="Parent2" op="lte"/>
              <dgm:constr type="primFontSz" for="des" forName="Child2" refType="primFontSz" refFor="des" refForName="Parent2" op="lte"/>
              <dgm:constr type="primFontSz" for="des" forName="Child3" refType="primFontSz" refFor="des" refForName="Parent2" op="lte"/>
              <dgm:constr type="primFontSz" for="des" forName="Child4" refType="primFontSz" refFor="des" refForName="Parent2" op="lte"/>
              <dgm:constr type="primFontSz" for="des" forName="Child1" refType="primFontSz" refFor="des" refForName="Parent3" op="lte"/>
              <dgm:constr type="primFontSz" for="des" forName="Child2" refType="primFontSz" refFor="des" refForName="Parent3" op="lte"/>
              <dgm:constr type="primFontSz" for="des" forName="Child3" refType="primFontSz" refFor="des" refForName="Parent3" op="lte"/>
              <dgm:constr type="primFontSz" for="des" forName="Child4" refType="primFontSz" refFor="des" refForName="Parent3" op="lte"/>
              <dgm:constr type="primFontSz" for="des" forName="Child1" refType="primFontSz" refFor="des" refForName="Parent4" op="lte"/>
              <dgm:constr type="primFontSz" for="des" forName="Child2" refType="primFontSz" refFor="des" refForName="Parent4" op="lte"/>
              <dgm:constr type="primFontSz" for="des" forName="Child3" refType="primFontSz" refFor="des" refForName="Parent4" op="lte"/>
              <dgm:constr type="primFontSz" for="des" forName="Child4" refType="primFontSz" refFor="des" refForName="Parent4" op="lte"/>
              <dgm:constr type="primFontSz" for="des" forName="Parent2" refType="primFontSz" refFor="des" refForName="Parent1" op="equ"/>
              <dgm:constr type="primFontSz" for="des" forName="Parent3" refType="primFontSz" refFor="des" refForName="Parent1" op="equ"/>
              <dgm:constr type="primFontSz" for="des" forName="Parent4" refType="primFontSz" refFor="des" refForName="Parent1" op="equ"/>
              <dgm:constr type="primFontSz" for="des" forName="Child2" refType="primFontSz" refFor="des" refForName="Child1" op="equ"/>
              <dgm:constr type="primFontSz" for="des" forName="Child3" refType="primFontSz" refFor="des" refForName="Child1" op="equ"/>
              <dgm:constr type="primFontSz" for="des" forName="Child4" refType="primFontSz" refFor="des" refForName="Child1" op="equ"/>
              <dgm:constr type="r" for="ch" forName="Parent4" refType="w" fact="0.1943"/>
              <dgm:constr type="t" for="ch" forName="Parent4" refType="h" fact="0.2022"/>
              <dgm:constr type="w" for="ch" forName="Parent4" refType="w" fact="0.1555"/>
              <dgm:constr type="h" for="ch" forName="Parent4" refType="h" fact="0.3799"/>
              <dgm:constr type="r" for="ch" forName="Parent3" refType="w" fact="0.4353"/>
              <dgm:constr type="t" for="ch" forName="Parent3" refType="h" fact="0.2022"/>
              <dgm:constr type="w" for="ch" forName="Parent3" refType="w" fact="0.1555"/>
              <dgm:constr type="h" for="ch" forName="Parent3" refType="h" fact="0.3799"/>
              <dgm:constr type="r" for="ch" forName="Parent2" refType="w" fact="0.6763"/>
              <dgm:constr type="t" for="ch" forName="Parent2" refType="h" fact="0.2022"/>
              <dgm:constr type="w" for="ch" forName="Parent2" refType="w" fact="0.1555"/>
              <dgm:constr type="h" for="ch" forName="Parent2" refType="h" fact="0.3799"/>
              <dgm:constr type="r" for="ch" forName="Parent1" refType="w" fact="0.9173"/>
              <dgm:constr type="t" for="ch" forName="Parent1" refType="h" fact="0.2022"/>
              <dgm:constr type="w" for="ch" forName="Parent1" refType="w" fact="0.1555"/>
              <dgm:constr type="h" for="ch" forName="Parent1" refType="h" fact="0.3799"/>
              <dgm:constr type="r" for="ch" forName="Accent4" refType="w" fact="0.2332"/>
              <dgm:constr type="t" for="ch" forName="Accent4" refType="h" fact="0.1072"/>
              <dgm:constr type="w" for="ch" forName="Accent4" refType="w" fact="0.2332"/>
              <dgm:constr type="h" for="ch" forName="Accent4" refType="h" fact="0.5699"/>
              <dgm:constr type="r" for="ch" forName="ParentBackground4" refType="w" fact="0.2254"/>
              <dgm:constr type="t" for="ch" forName="ParentBackground4" refType="h" fact="0.1262"/>
              <dgm:constr type="w" for="ch" forName="ParentBackground4" refType="w" fact="0.2177"/>
              <dgm:constr type="h" for="ch" forName="ParentBackground4" refType="h" fact="0.5319"/>
              <dgm:constr type="r" for="ch" forName="Child4" refType="w" fact="0.2254"/>
              <dgm:constr type="t" for="ch" forName="Child4" refType="h" fact="0.6876"/>
              <dgm:constr type="w" for="ch" forName="Child4" refType="w" fact="0.2177"/>
              <dgm:constr type="h" for="ch" forName="Child4" refType="h" fact="0.3124"/>
              <dgm:constr type="r" for="ch" forName="Accent3" refType="w" fact="0.5235"/>
              <dgm:constr type="t" for="ch" forName="Accent3" refType="h" fact="-0.0109"/>
              <dgm:constr type="w" for="ch" forName="Accent3" refType="w" fact="0.3298"/>
              <dgm:constr type="h" for="ch" forName="Accent3" refType="h" fact="0.806"/>
              <dgm:constr type="r" for="ch" forName="ParentBackground3" refType="w" fact="0.4664"/>
              <dgm:constr type="t" for="ch" forName="ParentBackground3" refType="h" fact="0.1262"/>
              <dgm:constr type="w" for="ch" forName="ParentBackground3" refType="w" fact="0.2177"/>
              <dgm:constr type="h" for="ch" forName="ParentBackground3" refType="h" fact="0.5319"/>
              <dgm:constr type="r" for="ch" forName="Child3" refType="w" fact="0.4664"/>
              <dgm:constr type="t" for="ch" forName="Child3" refType="h" fact="0.6876"/>
              <dgm:constr type="w" for="ch" forName="Child3" refType="w" fact="0.2177"/>
              <dgm:constr type="h" for="ch" forName="Child3" refType="h" fact="0.3124"/>
              <dgm:constr type="r" for="ch" forName="Accent2" refType="w" fact="0.7635"/>
              <dgm:constr type="t" for="ch" forName="Accent2" refType="h" fact="-0.0109"/>
              <dgm:constr type="w" for="ch" forName="Accent2" refType="w" fact="0.3298"/>
              <dgm:constr type="h" for="ch" forName="Accent2" refType="h" fact="0.806"/>
              <dgm:constr type="r" for="ch" forName="ParentBackground2" refType="w" fact="0.7074"/>
              <dgm:constr type="t" for="ch" forName="ParentBackground2" refType="h" fact="0.1262"/>
              <dgm:constr type="w" for="ch" forName="ParentBackground2" refType="w" fact="0.2177"/>
              <dgm:constr type="h" for="ch" forName="ParentBackground2" refType="h" fact="0.5319"/>
              <dgm:constr type="r" for="ch" forName="Child2" refType="w" fact="0.7074"/>
              <dgm:constr type="t" for="ch" forName="Child2" refType="h" fact="0.6876"/>
              <dgm:constr type="w" for="ch" forName="Child2" refType="w" fact="0.2177"/>
              <dgm:constr type="h" for="ch" forName="Child2" refType="h" fact="0.3124"/>
              <dgm:constr type="r" for="ch" forName="Accent1" refType="w" fact="1.0045"/>
              <dgm:constr type="t" for="ch" forName="Accent1" refType="h" fact="-0.0109"/>
              <dgm:constr type="w" for="ch" forName="Accent1" refType="w" fact="0.3298"/>
              <dgm:constr type="h" for="ch" forName="Accent1" refType="h" fact="0.806"/>
              <dgm:constr type="r" for="ch" forName="ParentBackground1" refType="w" fact="0.9484"/>
              <dgm:constr type="t" for="ch" forName="ParentBackground1" refType="h" fact="0.1262"/>
              <dgm:constr type="w" for="ch" forName="ParentBackground1" refType="w" fact="0.2177"/>
              <dgm:constr type="h" for="ch" forName="ParentBackground1" refType="h" fact="0.5319"/>
              <dgm:constr type="r" for="ch" forName="Child1" refType="w" fact="0.9484"/>
              <dgm:constr type="t" for="ch" forName="Child1" refType="h" fact="0.6876"/>
              <dgm:constr type="w" for="ch" forName="Child1" refType="w" fact="0.2177"/>
              <dgm:constr type="h" for="ch" forName="Child1" refType="h" fact="0.3124"/>
            </dgm:constrLst>
          </dgm:if>
          <dgm:if name="Name21" axis="ch" ptType="node" func="cnt" op="equ" val="5">
            <dgm:alg type="composite">
              <dgm:param type="ar" val="3.0325"/>
            </dgm:alg>
            <dgm:constrLst>
              <dgm:constr type="primFontSz" for="des" forName="Child1" val="65"/>
              <dgm:constr type="primFontSz" for="des" forName="Parent1" val="65"/>
              <dgm:constr type="primFontSz" for="des" forName="Child1" refType="primFontSz" refFor="des" refForName="Parent1" op="lte"/>
              <dgm:constr type="primFontSz" for="des" forName="Child2" refType="primFontSz" refFor="des" refForName="Parent1" op="lte"/>
              <dgm:constr type="primFontSz" for="des" forName="Child3" refType="primFontSz" refFor="des" refForName="Parent1" op="lte"/>
              <dgm:constr type="primFontSz" for="des" forName="Child4" refType="primFontSz" refFor="des" refForName="Parent1" op="lte"/>
              <dgm:constr type="primFontSz" for="des" forName="Child5" refType="primFontSz" refFor="des" refForName="Parent1" op="lte"/>
              <dgm:constr type="primFontSz" for="des" forName="Child1" refType="primFontSz" refFor="des" refForName="Parent2" op="lte"/>
              <dgm:constr type="primFontSz" for="des" forName="Child2" refType="primFontSz" refFor="des" refForName="Parent2" op="lte"/>
              <dgm:constr type="primFontSz" for="des" forName="Child3" refType="primFontSz" refFor="des" refForName="Parent2" op="lte"/>
              <dgm:constr type="primFontSz" for="des" forName="Child4" refType="primFontSz" refFor="des" refForName="Parent2" op="lte"/>
              <dgm:constr type="primFontSz" for="des" forName="Child5" refType="primFontSz" refFor="des" refForName="Parent2" op="lte"/>
              <dgm:constr type="primFontSz" for="des" forName="Child1" refType="primFontSz" refFor="des" refForName="Parent3" op="lte"/>
              <dgm:constr type="primFontSz" for="des" forName="Child2" refType="primFontSz" refFor="des" refForName="Parent3" op="lte"/>
              <dgm:constr type="primFontSz" for="des" forName="Child3" refType="primFontSz" refFor="des" refForName="Parent3" op="lte"/>
              <dgm:constr type="primFontSz" for="des" forName="Child4" refType="primFontSz" refFor="des" refForName="Parent3" op="lte"/>
              <dgm:constr type="primFontSz" for="des" forName="Child5" refType="primFontSz" refFor="des" refForName="Parent3" op="lte"/>
              <dgm:constr type="primFontSz" for="des" forName="Child1" refType="primFontSz" refFor="des" refForName="Parent4" op="lte"/>
              <dgm:constr type="primFontSz" for="des" forName="Child2" refType="primFontSz" refFor="des" refForName="Parent4" op="lte"/>
              <dgm:constr type="primFontSz" for="des" forName="Child3" refType="primFontSz" refFor="des" refForName="Parent4" op="lte"/>
              <dgm:constr type="primFontSz" for="des" forName="Child4" refType="primFontSz" refFor="des" refForName="Parent4" op="lte"/>
              <dgm:constr type="primFontSz" for="des" forName="Child5" refType="primFontSz" refFor="des" refForName="Parent4" op="lte"/>
              <dgm:constr type="primFontSz" for="des" forName="Child1" refType="primFontSz" refFor="des" refForName="Parent5" op="lte"/>
              <dgm:constr type="primFontSz" for="des" forName="Child2" refType="primFontSz" refFor="des" refForName="Parent5" op="lte"/>
              <dgm:constr type="primFontSz" for="des" forName="Child3" refType="primFontSz" refFor="des" refForName="Parent5" op="lte"/>
              <dgm:constr type="primFontSz" for="des" forName="Child4" refType="primFontSz" refFor="des" refForName="Parent5" op="lte"/>
              <dgm:constr type="primFontSz" for="des" forName="Child5" refType="primFontSz" refFor="des" refForName="Parent5" op="lte"/>
              <dgm:constr type="primFontSz" for="des" forName="Parent2" refType="primFontSz" refFor="des" refForName="Parent1" op="equ"/>
              <dgm:constr type="primFontSz" for="des" forName="Parent3" refType="primFontSz" refFor="des" refForName="Parent1" op="equ"/>
              <dgm:constr type="primFontSz" for="des" forName="Parent4" refType="primFontSz" refFor="des" refForName="Parent1" op="equ"/>
              <dgm:constr type="primFontSz" for="des" forName="Parent5" refType="primFontSz" refFor="des" refForName="Parent1" op="equ"/>
              <dgm:constr type="primFontSz" for="des" forName="Child2" refType="primFontSz" refFor="des" refForName="Child1" op="equ"/>
              <dgm:constr type="primFontSz" for="des" forName="Child3" refType="primFontSz" refFor="des" refForName="Child1" op="equ"/>
              <dgm:constr type="primFontSz" for="des" forName="Child4" refType="primFontSz" refFor="des" refForName="Child1" op="equ"/>
              <dgm:constr type="primFontSz" for="des" forName="Child5" refType="primFontSz" refFor="des" refForName="Child1" op="equ"/>
              <dgm:constr type="r" for="ch" forName="Parent5" refType="w" fact="0.1566"/>
              <dgm:constr type="t" for="ch" forName="Parent5" refType="h" fact="0.2022"/>
              <dgm:constr type="w" for="ch" forName="Parent5" refType="w" fact="0.1253"/>
              <dgm:constr type="h" for="ch" forName="Parent5" refType="h" fact="0.3799"/>
              <dgm:constr type="r" for="ch" forName="Parent4" refType="w" fact="0.3508"/>
              <dgm:constr type="t" for="ch" forName="Parent4" refType="h" fact="0.2022"/>
              <dgm:constr type="w" for="ch" forName="Parent4" refType="w" fact="0.1253"/>
              <dgm:constr type="h" for="ch" forName="Parent4" refType="h" fact="0.3799"/>
              <dgm:constr type="r" for="ch" forName="Parent3" refType="w" fact="0.545"/>
              <dgm:constr type="t" for="ch" forName="Parent3" refType="h" fact="0.2022"/>
              <dgm:constr type="w" for="ch" forName="Parent3" refType="w" fact="0.1253"/>
              <dgm:constr type="h" for="ch" forName="Parent3" refType="h" fact="0.3799"/>
              <dgm:constr type="r" for="ch" forName="Parent2" refType="w" fact="0.7391"/>
              <dgm:constr type="t" for="ch" forName="Parent2" refType="h" fact="0.2022"/>
              <dgm:constr type="w" for="ch" forName="Parent2" refType="w" fact="0.1253"/>
              <dgm:constr type="h" for="ch" forName="Parent2" refType="h" fact="0.3799"/>
              <dgm:constr type="r" for="ch" forName="Parent1" refType="w" fact="0.9333"/>
              <dgm:constr type="t" for="ch" forName="Parent1" refType="h" fact="0.2022"/>
              <dgm:constr type="w" for="ch" forName="Parent1" refType="w" fact="0.1253"/>
              <dgm:constr type="h" for="ch" forName="Parent1" refType="h" fact="0.3799"/>
              <dgm:constr type="r" for="ch" forName="Accent5" refType="w" fact="0.1879"/>
              <dgm:constr type="t" for="ch" forName="Accent5" refType="h" fact="0.1072"/>
              <dgm:constr type="w" for="ch" forName="Accent5" refType="w" fact="0.1879"/>
              <dgm:constr type="h" for="ch" forName="Accent5" refType="h" fact="0.5699"/>
              <dgm:constr type="r" for="ch" forName="ParentBackground5" refType="w" fact="0.1817"/>
              <dgm:constr type="t" for="ch" forName="ParentBackground5" refType="h" fact="0.1262"/>
              <dgm:constr type="w" for="ch" forName="ParentBackground5" refType="w" fact="0.1754"/>
              <dgm:constr type="h" for="ch" forName="ParentBackground5" refType="h" fact="0.5319"/>
              <dgm:constr type="r" for="ch" forName="Child5" refType="w" fact="0.1817"/>
              <dgm:constr type="t" for="ch" forName="Child5" refType="h" fact="0.6876"/>
              <dgm:constr type="w" for="ch" forName="Child5" refType="w" fact="0.1754"/>
              <dgm:constr type="h" for="ch" forName="Child5" refType="h" fact="0.3124"/>
              <dgm:constr type="r" for="ch" forName="Accent4" refType="w" fact="0.4211"/>
              <dgm:constr type="t" for="ch" forName="Accent4" refType="h" fact="-0.0109"/>
              <dgm:constr type="w" for="ch" forName="Accent4" refType="w" fact="0.2657"/>
              <dgm:constr type="h" for="ch" forName="Accent4" refType="h" fact="0.806"/>
              <dgm:constr type="r" for="ch" forName="ParentBackground4" refType="w" fact="0.3758"/>
              <dgm:constr type="t" for="ch" forName="ParentBackground4" refType="h" fact="0.1262"/>
              <dgm:constr type="w" for="ch" forName="ParentBackground4" refType="w" fact="0.1754"/>
              <dgm:constr type="h" for="ch" forName="ParentBackground4" refType="h" fact="0.5319"/>
              <dgm:constr type="r" for="ch" forName="Child4" refType="w" fact="0.3758"/>
              <dgm:constr type="t" for="ch" forName="Child4" refType="h" fact="0.6876"/>
              <dgm:constr type="w" for="ch" forName="Child4" refType="w" fact="0.1754"/>
              <dgm:constr type="h" for="ch" forName="Child4" refType="h" fact="0.3124"/>
              <dgm:constr type="r" for="ch" forName="Accent3" refType="w" fact="0.6152"/>
              <dgm:constr type="t" for="ch" forName="Accent3" refType="h" fact="-0.0109"/>
              <dgm:constr type="w" for="ch" forName="Accent3" refType="w" fact="0.2657"/>
              <dgm:constr type="h" for="ch" forName="Accent3" refType="h" fact="0.806"/>
              <dgm:constr type="r" for="ch" forName="ParentBackground3" refType="w" fact="0.57"/>
              <dgm:constr type="t" for="ch" forName="ParentBackground3" refType="h" fact="0.1262"/>
              <dgm:constr type="w" for="ch" forName="ParentBackground3" refType="w" fact="0.1754"/>
              <dgm:constr type="h" for="ch" forName="ParentBackground3" refType="h" fact="0.5319"/>
              <dgm:constr type="r" for="ch" forName="Child3" refType="w" fact="0.57"/>
              <dgm:constr type="t" for="ch" forName="Child3" refType="h" fact="0.6876"/>
              <dgm:constr type="w" for="ch" forName="Child3" refType="w" fact="0.1754"/>
              <dgm:constr type="h" for="ch" forName="Child3" refType="h" fact="0.3124"/>
              <dgm:constr type="r" for="ch" forName="Accent2" refType="w" fact="0.8094"/>
              <dgm:constr type="t" for="ch" forName="Accent2" refType="h" fact="-0.0109"/>
              <dgm:constr type="w" for="ch" forName="Accent2" refType="w" fact="0.2657"/>
              <dgm:constr type="h" for="ch" forName="Accent2" refType="h" fact="0.806"/>
              <dgm:constr type="r" for="ch" forName="ParentBackground2" refType="w" fact="0.7642"/>
              <dgm:constr type="t" for="ch" forName="ParentBackground2" refType="h" fact="0.1262"/>
              <dgm:constr type="w" for="ch" forName="ParentBackground2" refType="w" fact="0.1754"/>
              <dgm:constr type="h" for="ch" forName="ParentBackground2" refType="h" fact="0.5319"/>
              <dgm:constr type="r" for="ch" forName="Child2" refType="w" fact="0.7642"/>
              <dgm:constr type="t" for="ch" forName="Child2" refType="h" fact="0.6876"/>
              <dgm:constr type="w" for="ch" forName="Child2" refType="w" fact="0.1754"/>
              <dgm:constr type="h" for="ch" forName="Child2" refType="h" fact="0.3124"/>
              <dgm:constr type="r" for="ch" forName="Accent1" refType="w" fact="1.0036"/>
              <dgm:constr type="t" for="ch" forName="Accent1" refType="h" fact="-0.0109"/>
              <dgm:constr type="w" for="ch" forName="Accent1" refType="w" fact="0.2657"/>
              <dgm:constr type="h" for="ch" forName="Accent1" refType="h" fact="0.806"/>
              <dgm:constr type="r" for="ch" forName="ParentBackground1" refType="w" fact="0.9584"/>
              <dgm:constr type="t" for="ch" forName="ParentBackground1" refType="h" fact="0.1262"/>
              <dgm:constr type="w" for="ch" forName="ParentBackground1" refType="w" fact="0.1754"/>
              <dgm:constr type="h" for="ch" forName="ParentBackground1" refType="h" fact="0.5319"/>
              <dgm:constr type="r" for="ch" forName="Child1" refType="w" fact="0.9584"/>
              <dgm:constr type="t" for="ch" forName="Child1" refType="h" fact="0.6876"/>
              <dgm:constr type="w" for="ch" forName="Child1" refType="w" fact="0.1754"/>
              <dgm:constr type="h" for="ch" forName="Child1" refType="h" fact="0.3124"/>
            </dgm:constrLst>
          </dgm:if>
          <dgm:if name="Name22" axis="ch" ptType="node" func="cnt" op="equ" val="6">
            <dgm:alg type="composite">
              <dgm:param type="ar" val="3.6214"/>
            </dgm:alg>
            <dgm:constrLst>
              <dgm:constr type="primFontSz" for="des" forName="Child1" val="65"/>
              <dgm:constr type="primFontSz" for="des" forName="Parent1" val="65"/>
              <dgm:constr type="primFontSz" for="des" forName="Child1" refType="primFontSz" refFor="des" refForName="Parent1" op="lte"/>
              <dgm:constr type="primFontSz" for="des" forName="Child2" refType="primFontSz" refFor="des" refForName="Parent1" op="lte"/>
              <dgm:constr type="primFontSz" for="des" forName="Child3" refType="primFontSz" refFor="des" refForName="Parent1" op="lte"/>
              <dgm:constr type="primFontSz" for="des" forName="Child4" refType="primFontSz" refFor="des" refForName="Parent1" op="lte"/>
              <dgm:constr type="primFontSz" for="des" forName="Child5" refType="primFontSz" refFor="des" refForName="Parent1" op="lte"/>
              <dgm:constr type="primFontSz" for="des" forName="Child6" refType="primFontSz" refFor="des" refForName="Parent1" op="lte"/>
              <dgm:constr type="primFontSz" for="des" forName="Child1" refType="primFontSz" refFor="des" refForName="Parent2" op="lte"/>
              <dgm:constr type="primFontSz" for="des" forName="Child2" refType="primFontSz" refFor="des" refForName="Parent2" op="lte"/>
              <dgm:constr type="primFontSz" for="des" forName="Child3" refType="primFontSz" refFor="des" refForName="Parent2" op="lte"/>
              <dgm:constr type="primFontSz" for="des" forName="Child4" refType="primFontSz" refFor="des" refForName="Parent2" op="lte"/>
              <dgm:constr type="primFontSz" for="des" forName="Child5" refType="primFontSz" refFor="des" refForName="Parent2" op="lte"/>
              <dgm:constr type="primFontSz" for="des" forName="Child6" refType="primFontSz" refFor="des" refForName="Parent2" op="lte"/>
              <dgm:constr type="primFontSz" for="des" forName="Child1" refType="primFontSz" refFor="des" refForName="Parent3" op="lte"/>
              <dgm:constr type="primFontSz" for="des" forName="Child2" refType="primFontSz" refFor="des" refForName="Parent3" op="lte"/>
              <dgm:constr type="primFontSz" for="des" forName="Child3" refType="primFontSz" refFor="des" refForName="Parent3" op="lte"/>
              <dgm:constr type="primFontSz" for="des" forName="Child4" refType="primFontSz" refFor="des" refForName="Parent3" op="lte"/>
              <dgm:constr type="primFontSz" for="des" forName="Child5" refType="primFontSz" refFor="des" refForName="Parent3" op="lte"/>
              <dgm:constr type="primFontSz" for="des" forName="Child6" refType="primFontSz" refFor="des" refForName="Parent3" op="lte"/>
              <dgm:constr type="primFontSz" for="des" forName="Child1" refType="primFontSz" refFor="des" refForName="Parent4" op="lte"/>
              <dgm:constr type="primFontSz" for="des" forName="Child2" refType="primFontSz" refFor="des" refForName="Parent4" op="lte"/>
              <dgm:constr type="primFontSz" for="des" forName="Child3" refType="primFontSz" refFor="des" refForName="Parent4" op="lte"/>
              <dgm:constr type="primFontSz" for="des" forName="Child4" refType="primFontSz" refFor="des" refForName="Parent4" op="lte"/>
              <dgm:constr type="primFontSz" for="des" forName="Child5" refType="primFontSz" refFor="des" refForName="Parent4" op="lte"/>
              <dgm:constr type="primFontSz" for="des" forName="Child6" refType="primFontSz" refFor="des" refForName="Parent4" op="lte"/>
              <dgm:constr type="primFontSz" for="des" forName="Child1" refType="primFontSz" refFor="des" refForName="Parent5" op="lte"/>
              <dgm:constr type="primFontSz" for="des" forName="Child2" refType="primFontSz" refFor="des" refForName="Parent5" op="lte"/>
              <dgm:constr type="primFontSz" for="des" forName="Child3" refType="primFontSz" refFor="des" refForName="Parent5" op="lte"/>
              <dgm:constr type="primFontSz" for="des" forName="Child4" refType="primFontSz" refFor="des" refForName="Parent5" op="lte"/>
              <dgm:constr type="primFontSz" for="des" forName="Child5" refType="primFontSz" refFor="des" refForName="Parent5" op="lte"/>
              <dgm:constr type="primFontSz" for="des" forName="Child6" refType="primFontSz" refFor="des" refForName="Parent5" op="lte"/>
              <dgm:constr type="primFontSz" for="des" forName="Child1" refType="primFontSz" refFor="des" refForName="Parent6" op="lte"/>
              <dgm:constr type="primFontSz" for="des" forName="Child2" refType="primFontSz" refFor="des" refForName="Parent6" op="lte"/>
              <dgm:constr type="primFontSz" for="des" forName="Child3" refType="primFontSz" refFor="des" refForName="Parent6" op="lte"/>
              <dgm:constr type="primFontSz" for="des" forName="Child4" refType="primFontSz" refFor="des" refForName="Parent6" op="lte"/>
              <dgm:constr type="primFontSz" for="des" forName="Child5" refType="primFontSz" refFor="des" refForName="Parent6" op="lte"/>
              <dgm:constr type="primFontSz" for="des" forName="Child6" refType="primFontSz" refFor="des" refForName="Parent6" op="lte"/>
              <dgm:constr type="primFontSz" for="des" forName="Parent2" refType="primFontSz" refFor="des" refForName="Parent1" op="equ"/>
              <dgm:constr type="primFontSz" for="des" forName="Parent3" refType="primFontSz" refFor="des" refForName="Parent1" op="equ"/>
              <dgm:constr type="primFontSz" for="des" forName="Parent4" refType="primFontSz" refFor="des" refForName="Parent1" op="equ"/>
              <dgm:constr type="primFontSz" for="des" forName="Parent5" refType="primFontSz" refFor="des" refForName="Parent1" op="equ"/>
              <dgm:constr type="primFontSz" for="des" forName="Parent6" refType="primFontSz" refFor="des" refForName="Parent1" op="equ"/>
              <dgm:constr type="primFontSz" for="des" forName="Child2" refType="primFontSz" refFor="des" refForName="Child1" op="equ"/>
              <dgm:constr type="primFontSz" for="des" forName="Child3" refType="primFontSz" refFor="des" refForName="Child1" op="equ"/>
              <dgm:constr type="primFontSz" for="des" forName="Child4" refType="primFontSz" refFor="des" refForName="Child1" op="equ"/>
              <dgm:constr type="primFontSz" for="des" forName="Child5" refType="primFontSz" refFor="des" refForName="Child1" op="equ"/>
              <dgm:constr type="primFontSz" for="des" forName="Child6" refType="primFontSz" refFor="des" refForName="Child1" op="equ"/>
              <dgm:constr type="r" for="ch" forName="Parent6" refType="w" fact="0.1311"/>
              <dgm:constr type="t" for="ch" forName="Parent6" refType="h" fact="0.2022"/>
              <dgm:constr type="w" for="ch" forName="Parent6" refType="w" fact="0.1049"/>
              <dgm:constr type="h" for="ch" forName="Parent6" refType="h" fact="0.3799"/>
              <dgm:constr type="r" for="ch" forName="Parent5" refType="w" fact="0.2937"/>
              <dgm:constr type="t" for="ch" forName="Parent5" refType="h" fact="0.2022"/>
              <dgm:constr type="w" for="ch" forName="Parent5" refType="w" fact="0.1049"/>
              <dgm:constr type="h" for="ch" forName="Parent5" refType="h" fact="0.3799"/>
              <dgm:constr type="r" for="ch" forName="Parent4" refType="w" fact="0.4563"/>
              <dgm:constr type="t" for="ch" forName="Parent4" refType="h" fact="0.2022"/>
              <dgm:constr type="w" for="ch" forName="Parent4" refType="w" fact="0.1049"/>
              <dgm:constr type="h" for="ch" forName="Parent4" refType="h" fact="0.3799"/>
              <dgm:constr type="r" for="ch" forName="Parent3" refType="w" fact="0.619"/>
              <dgm:constr type="t" for="ch" forName="Parent3" refType="h" fact="0.2022"/>
              <dgm:constr type="w" for="ch" forName="Parent3" refType="w" fact="0.1049"/>
              <dgm:constr type="h" for="ch" forName="Parent3" refType="h" fact="0.3799"/>
              <dgm:constr type="r" for="ch" forName="Parent2" refType="w" fact="0.7816"/>
              <dgm:constr type="t" for="ch" forName="Parent2" refType="h" fact="0.2022"/>
              <dgm:constr type="w" for="ch" forName="Parent2" refType="w" fact="0.1049"/>
              <dgm:constr type="h" for="ch" forName="Parent2" refType="h" fact="0.3799"/>
              <dgm:constr type="r" for="ch" forName="Parent1" refType="w" fact="0.9442"/>
              <dgm:constr type="t" for="ch" forName="Parent1" refType="h" fact="0.2022"/>
              <dgm:constr type="w" for="ch" forName="Parent1" refType="w" fact="0.1049"/>
              <dgm:constr type="h" for="ch" forName="Parent1" refType="h" fact="0.3799"/>
              <dgm:constr type="r" for="ch" forName="Accent6" refType="w" fact="0.1574"/>
              <dgm:constr type="t" for="ch" forName="Accent6" refType="h" fact="0.1072"/>
              <dgm:constr type="w" for="ch" forName="Accent6" refType="w" fact="0.1574"/>
              <dgm:constr type="h" for="ch" forName="Accent6" refType="h" fact="0.5699"/>
              <dgm:constr type="r" for="ch" forName="ParentBackground6" refType="w" fact="0.1521"/>
              <dgm:constr type="t" for="ch" forName="ParentBackground6" refType="h" fact="0.1262"/>
              <dgm:constr type="w" for="ch" forName="ParentBackground6" refType="w" fact="0.1469"/>
              <dgm:constr type="h" for="ch" forName="ParentBackground6" refType="h" fact="0.5319"/>
              <dgm:constr type="r" for="ch" forName="Child6" refType="w" fact="0.1521"/>
              <dgm:constr type="t" for="ch" forName="Child6" refType="h" fact="0.6876"/>
              <dgm:constr type="w" for="ch" forName="Child6" refType="w" fact="0.1469"/>
              <dgm:constr type="h" for="ch" forName="Child6" refType="h" fact="0.3124"/>
              <dgm:constr type="r" for="ch" forName="Accent5" refType="w" fact="0.3526"/>
              <dgm:constr type="t" for="ch" forName="Accent5" refType="h" fact="-0.0109"/>
              <dgm:constr type="w" for="ch" forName="Accent5" refType="w" fact="0.2226"/>
              <dgm:constr type="h" for="ch" forName="Accent5" refType="h" fact="0.806"/>
              <dgm:constr type="r" for="ch" forName="ParentBackground5" refType="w" fact="0.3147"/>
              <dgm:constr type="t" for="ch" forName="ParentBackground5" refType="h" fact="0.1262"/>
              <dgm:constr type="w" for="ch" forName="ParentBackground5" refType="w" fact="0.1469"/>
              <dgm:constr type="h" for="ch" forName="ParentBackground5" refType="h" fact="0.5319"/>
              <dgm:constr type="r" for="ch" forName="Child5" refType="w" fact="0.3147"/>
              <dgm:constr type="t" for="ch" forName="Child5" refType="h" fact="0.6876"/>
              <dgm:constr type="w" for="ch" forName="Child5" refType="w" fact="0.1469"/>
              <dgm:constr type="h" for="ch" forName="Child5" refType="h" fact="0.3124"/>
              <dgm:constr type="r" for="ch" forName="Accent4" refType="w" fact="0.5152"/>
              <dgm:constr type="t" for="ch" forName="Accent4" refType="h" fact="-0.0109"/>
              <dgm:constr type="w" for="ch" forName="Accent4" refType="w" fact="0.2226"/>
              <dgm:constr type="h" for="ch" forName="Accent4" refType="h" fact="0.806"/>
              <dgm:constr type="r" for="ch" forName="ParentBackground4" refType="w" fact="0.4773"/>
              <dgm:constr type="t" for="ch" forName="ParentBackground4" refType="h" fact="0.1262"/>
              <dgm:constr type="w" for="ch" forName="ParentBackground4" refType="w" fact="0.1469"/>
              <dgm:constr type="h" for="ch" forName="ParentBackground4" refType="h" fact="0.5319"/>
              <dgm:constr type="r" for="ch" forName="Child4" refType="w" fact="0.4773"/>
              <dgm:constr type="t" for="ch" forName="Child4" refType="h" fact="0.6876"/>
              <dgm:constr type="w" for="ch" forName="Child4" refType="w" fact="0.1469"/>
              <dgm:constr type="h" for="ch" forName="Child4" refType="h" fact="0.3124"/>
              <dgm:constr type="r" for="ch" forName="Accent3" refType="w" fact="0.6778"/>
              <dgm:constr type="t" for="ch" forName="Accent3" refType="h" fact="-0.0109"/>
              <dgm:constr type="w" for="ch" forName="Accent3" refType="w" fact="0.2226"/>
              <dgm:constr type="h" for="ch" forName="Accent3" refType="h" fact="0.806"/>
              <dgm:constr type="r" for="ch" forName="ParentBackground3" refType="w" fact="0.6399"/>
              <dgm:constr type="t" for="ch" forName="ParentBackground3" refType="h" fact="0.1262"/>
              <dgm:constr type="w" for="ch" forName="ParentBackground3" refType="w" fact="0.1469"/>
              <dgm:constr type="h" for="ch" forName="ParentBackground3" refType="h" fact="0.5319"/>
              <dgm:constr type="r" for="ch" forName="Child3" refType="w" fact="0.6399"/>
              <dgm:constr type="t" for="ch" forName="Child3" refType="h" fact="0.6876"/>
              <dgm:constr type="w" for="ch" forName="Child3" refType="w" fact="0.1469"/>
              <dgm:constr type="h" for="ch" forName="Child3" refType="h" fact="0.3124"/>
              <dgm:constr type="r" for="ch" forName="Accent2" refType="w" fact="0.8404"/>
              <dgm:constr type="t" for="ch" forName="Accent2" refType="h" fact="-0.0109"/>
              <dgm:constr type="w" for="ch" forName="Accent2" refType="w" fact="0.2226"/>
              <dgm:constr type="h" for="ch" forName="Accent2" refType="h" fact="0.806"/>
              <dgm:constr type="r" for="ch" forName="ParentBackground2" refType="w" fact="0.8025"/>
              <dgm:constr type="t" for="ch" forName="ParentBackground2" refType="h" fact="0.1262"/>
              <dgm:constr type="w" for="ch" forName="ParentBackground2" refType="w" fact="0.1469"/>
              <dgm:constr type="h" for="ch" forName="ParentBackground2" refType="h" fact="0.5319"/>
              <dgm:constr type="r" for="ch" forName="Child2" refType="w" fact="0.8025"/>
              <dgm:constr type="t" for="ch" forName="Child2" refType="h" fact="0.6876"/>
              <dgm:constr type="w" for="ch" forName="Child2" refType="w" fact="0.1469"/>
              <dgm:constr type="h" for="ch" forName="Child2" refType="h" fact="0.3124"/>
              <dgm:constr type="r" for="ch" forName="Accent1" refType="w" fact="1.003"/>
              <dgm:constr type="t" for="ch" forName="Accent1" refType="h" fact="-0.0109"/>
              <dgm:constr type="w" for="ch" forName="Accent1" refType="w" fact="0.2226"/>
              <dgm:constr type="h" for="ch" forName="Accent1" refType="h" fact="0.806"/>
              <dgm:constr type="r" for="ch" forName="ParentBackground1" refType="w" fact="0.9652"/>
              <dgm:constr type="t" for="ch" forName="ParentBackground1" refType="h" fact="0.1262"/>
              <dgm:constr type="w" for="ch" forName="ParentBackground1" refType="w" fact="0.1469"/>
              <dgm:constr type="h" for="ch" forName="ParentBackground1" refType="h" fact="0.5319"/>
              <dgm:constr type="r" for="ch" forName="Child1" refType="w" fact="0.9652"/>
              <dgm:constr type="t" for="ch" forName="Child1" refType="h" fact="0.6876"/>
              <dgm:constr type="w" for="ch" forName="Child1" refType="w" fact="0.1469"/>
              <dgm:constr type="h" for="ch" forName="Child1" refType="h" fact="0.3124"/>
            </dgm:constrLst>
          </dgm:if>
          <dgm:if name="Name23" axis="ch" ptType="node" func="cnt" op="equ" val="7">
            <dgm:alg type="composite">
              <dgm:param type="ar" val="4.2103"/>
            </dgm:alg>
            <dgm:constrLst>
              <dgm:constr type="primFontSz" for="des" forName="Child1" val="65"/>
              <dgm:constr type="primFontSz" for="des" forName="Parent1" val="65"/>
              <dgm:constr type="primFontSz" for="des" forName="Child1" refType="primFontSz" refFor="des" refForName="Parent1" op="lte"/>
              <dgm:constr type="primFontSz" for="des" forName="Child2" refType="primFontSz" refFor="des" refForName="Parent1" op="lte"/>
              <dgm:constr type="primFontSz" for="des" forName="Child3" refType="primFontSz" refFor="des" refForName="Parent1" op="lte"/>
              <dgm:constr type="primFontSz" for="des" forName="Child4" refType="primFontSz" refFor="des" refForName="Parent1" op="lte"/>
              <dgm:constr type="primFontSz" for="des" forName="Child5" refType="primFontSz" refFor="des" refForName="Parent1" op="lte"/>
              <dgm:constr type="primFontSz" for="des" forName="Child6" refType="primFontSz" refFor="des" refForName="Parent1" op="lte"/>
              <dgm:constr type="primFontSz" for="des" forName="Child7" refType="primFontSz" refFor="des" refForName="Parent1" op="lte"/>
              <dgm:constr type="primFontSz" for="des" forName="Child1" refType="primFontSz" refFor="des" refForName="Parent2" op="lte"/>
              <dgm:constr type="primFontSz" for="des" forName="Child2" refType="primFontSz" refFor="des" refForName="Parent2" op="lte"/>
              <dgm:constr type="primFontSz" for="des" forName="Child3" refType="primFontSz" refFor="des" refForName="Parent2" op="lte"/>
              <dgm:constr type="primFontSz" for="des" forName="Child4" refType="primFontSz" refFor="des" refForName="Parent2" op="lte"/>
              <dgm:constr type="primFontSz" for="des" forName="Child5" refType="primFontSz" refFor="des" refForName="Parent2" op="lte"/>
              <dgm:constr type="primFontSz" for="des" forName="Child6" refType="primFontSz" refFor="des" refForName="Parent2" op="lte"/>
              <dgm:constr type="primFontSz" for="des" forName="Child7" refType="primFontSz" refFor="des" refForName="Parent2" op="lte"/>
              <dgm:constr type="primFontSz" for="des" forName="Child1" refType="primFontSz" refFor="des" refForName="Parent3" op="lte"/>
              <dgm:constr type="primFontSz" for="des" forName="Child2" refType="primFontSz" refFor="des" refForName="Parent3" op="lte"/>
              <dgm:constr type="primFontSz" for="des" forName="Child3" refType="primFontSz" refFor="des" refForName="Parent3" op="lte"/>
              <dgm:constr type="primFontSz" for="des" forName="Child4" refType="primFontSz" refFor="des" refForName="Parent3" op="lte"/>
              <dgm:constr type="primFontSz" for="des" forName="Child5" refType="primFontSz" refFor="des" refForName="Parent3" op="lte"/>
              <dgm:constr type="primFontSz" for="des" forName="Child6" refType="primFontSz" refFor="des" refForName="Parent3" op="lte"/>
              <dgm:constr type="primFontSz" for="des" forName="Child7" refType="primFontSz" refFor="des" refForName="Parent3" op="lte"/>
              <dgm:constr type="primFontSz" for="des" forName="Child1" refType="primFontSz" refFor="des" refForName="Parent4" op="lte"/>
              <dgm:constr type="primFontSz" for="des" forName="Child2" refType="primFontSz" refFor="des" refForName="Parent4" op="lte"/>
              <dgm:constr type="primFontSz" for="des" forName="Child3" refType="primFontSz" refFor="des" refForName="Parent4" op="lte"/>
              <dgm:constr type="primFontSz" for="des" forName="Child4" refType="primFontSz" refFor="des" refForName="Parent4" op="lte"/>
              <dgm:constr type="primFontSz" for="des" forName="Child5" refType="primFontSz" refFor="des" refForName="Parent4" op="lte"/>
              <dgm:constr type="primFontSz" for="des" forName="Child6" refType="primFontSz" refFor="des" refForName="Parent4" op="lte"/>
              <dgm:constr type="primFontSz" for="des" forName="Child7" refType="primFontSz" refFor="des" refForName="Parent4" op="lte"/>
              <dgm:constr type="primFontSz" for="des" forName="Child1" refType="primFontSz" refFor="des" refForName="Parent5" op="lte"/>
              <dgm:constr type="primFontSz" for="des" forName="Child2" refType="primFontSz" refFor="des" refForName="Parent5" op="lte"/>
              <dgm:constr type="primFontSz" for="des" forName="Child3" refType="primFontSz" refFor="des" refForName="Parent5" op="lte"/>
              <dgm:constr type="primFontSz" for="des" forName="Child4" refType="primFontSz" refFor="des" refForName="Parent5" op="lte"/>
              <dgm:constr type="primFontSz" for="des" forName="Child5" refType="primFontSz" refFor="des" refForName="Parent5" op="lte"/>
              <dgm:constr type="primFontSz" for="des" forName="Child6" refType="primFontSz" refFor="des" refForName="Parent5" op="lte"/>
              <dgm:constr type="primFontSz" for="des" forName="Child7" refType="primFontSz" refFor="des" refForName="Parent5" op="lte"/>
              <dgm:constr type="primFontSz" for="des" forName="Child1" refType="primFontSz" refFor="des" refForName="Parent6" op="lte"/>
              <dgm:constr type="primFontSz" for="des" forName="Child2" refType="primFontSz" refFor="des" refForName="Parent6" op="lte"/>
              <dgm:constr type="primFontSz" for="des" forName="Child3" refType="primFontSz" refFor="des" refForName="Parent6" op="lte"/>
              <dgm:constr type="primFontSz" for="des" forName="Child4" refType="primFontSz" refFor="des" refForName="Parent6" op="lte"/>
              <dgm:constr type="primFontSz" for="des" forName="Child5" refType="primFontSz" refFor="des" refForName="Parent6" op="lte"/>
              <dgm:constr type="primFontSz" for="des" forName="Child6" refType="primFontSz" refFor="des" refForName="Parent6" op="lte"/>
              <dgm:constr type="primFontSz" for="des" forName="Child7" refType="primFontSz" refFor="des" refForName="Parent6" op="lte"/>
              <dgm:constr type="primFontSz" for="des" forName="Child1" refType="primFontSz" refFor="des" refForName="Parent7" op="lte"/>
              <dgm:constr type="primFontSz" for="des" forName="Child2" refType="primFontSz" refFor="des" refForName="Parent7" op="lte"/>
              <dgm:constr type="primFontSz" for="des" forName="Child3" refType="primFontSz" refFor="des" refForName="Parent7" op="lte"/>
              <dgm:constr type="primFontSz" for="des" forName="Child4" refType="primFontSz" refFor="des" refForName="Parent7" op="lte"/>
              <dgm:constr type="primFontSz" for="des" forName="Child5" refType="primFontSz" refFor="des" refForName="Parent7" op="lte"/>
              <dgm:constr type="primFontSz" for="des" forName="Child6" refType="primFontSz" refFor="des" refForName="Parent7" op="lte"/>
              <dgm:constr type="primFontSz" for="des" forName="Child7" refType="primFontSz" refFor="des" refForName="Parent7" op="lte"/>
              <dgm:constr type="primFontSz" for="des" forName="Parent2" refType="primFontSz" refFor="des" refForName="Parent1" op="equ"/>
              <dgm:constr type="primFontSz" for="des" forName="Parent3" refType="primFontSz" refFor="des" refForName="Parent1" op="equ"/>
              <dgm:constr type="primFontSz" for="des" forName="Parent4" refType="primFontSz" refFor="des" refForName="Parent1" op="equ"/>
              <dgm:constr type="primFontSz" for="des" forName="Parent5" refType="primFontSz" refFor="des" refForName="Parent1" op="equ"/>
              <dgm:constr type="primFontSz" for="des" forName="Parent6" refType="primFontSz" refFor="des" refForName="Parent1" op="equ"/>
              <dgm:constr type="primFontSz" for="des" forName="Parent7" refType="primFontSz" refFor="des" refForName="Parent1" op="equ"/>
              <dgm:constr type="primFontSz" for="des" forName="Child2" refType="primFontSz" refFor="des" refForName="Child1" op="equ"/>
              <dgm:constr type="primFontSz" for="des" forName="Child3" refType="primFontSz" refFor="des" refForName="Child1" op="equ"/>
              <dgm:constr type="primFontSz" for="des" forName="Child4" refType="primFontSz" refFor="des" refForName="Child1" op="equ"/>
              <dgm:constr type="primFontSz" for="des" forName="Child5" refType="primFontSz" refFor="des" refForName="Child1" op="equ"/>
              <dgm:constr type="primFontSz" for="des" forName="Child6" refType="primFontSz" refFor="des" refForName="Child1" op="equ"/>
              <dgm:constr type="primFontSz" for="des" forName="Child7" refType="primFontSz" refFor="des" refForName="Child1" op="equ"/>
              <dgm:constr type="r" for="ch" forName="Parent7" refType="w" fact="0.1128"/>
              <dgm:constr type="t" for="ch" forName="Parent7" refType="h" fact="0.2022"/>
              <dgm:constr type="w" for="ch" forName="Parent7" refType="w" fact="0.0902"/>
              <dgm:constr type="h" for="ch" forName="Parent7" refType="h" fact="0.3799"/>
              <dgm:constr type="r" for="ch" forName="Parent6" refType="w" fact="0.2527"/>
              <dgm:constr type="t" for="ch" forName="Parent6" refType="h" fact="0.2022"/>
              <dgm:constr type="w" for="ch" forName="Parent6" refType="w" fact="0.0902"/>
              <dgm:constr type="h" for="ch" forName="Parent6" refType="h" fact="0.3799"/>
              <dgm:constr type="r" for="ch" forName="Parent5" refType="w" fact="0.3925"/>
              <dgm:constr type="t" for="ch" forName="Parent5" refType="h" fact="0.2022"/>
              <dgm:constr type="w" for="ch" forName="Parent5" refType="w" fact="0.0902"/>
              <dgm:constr type="h" for="ch" forName="Parent5" refType="h" fact="0.3799"/>
              <dgm:constr type="r" for="ch" forName="Parent4" refType="w" fact="0.5324"/>
              <dgm:constr type="t" for="ch" forName="Parent4" refType="h" fact="0.2022"/>
              <dgm:constr type="w" for="ch" forName="Parent4" refType="w" fact="0.0902"/>
              <dgm:constr type="h" for="ch" forName="Parent4" refType="h" fact="0.3799"/>
              <dgm:constr type="r" for="ch" forName="Parent3" refType="w" fact="0.6723"/>
              <dgm:constr type="t" for="ch" forName="Parent3" refType="h" fact="0.2022"/>
              <dgm:constr type="w" for="ch" forName="Parent3" refType="w" fact="0.0902"/>
              <dgm:constr type="h" for="ch" forName="Parent3" refType="h" fact="0.3799"/>
              <dgm:constr type="r" for="ch" forName="Parent2" refType="w" fact="0.8121"/>
              <dgm:constr type="t" for="ch" forName="Parent2" refType="h" fact="0.2022"/>
              <dgm:constr type="w" for="ch" forName="Parent2" refType="w" fact="0.0902"/>
              <dgm:constr type="h" for="ch" forName="Parent2" refType="h" fact="0.3799"/>
              <dgm:constr type="r" for="ch" forName="Parent1" refType="w" fact="0.952"/>
              <dgm:constr type="t" for="ch" forName="Parent1" refType="h" fact="0.2022"/>
              <dgm:constr type="w" for="ch" forName="Parent1" refType="w" fact="0.0902"/>
              <dgm:constr type="h" for="ch" forName="Parent1" refType="h" fact="0.3799"/>
              <dgm:constr type="r" for="ch" forName="Accent7" refType="w" fact="0.1354"/>
              <dgm:constr type="t" for="ch" forName="Accent7" refType="h" fact="0.1072"/>
              <dgm:constr type="w" for="ch" forName="Accent7" refType="w" fact="0.1354"/>
              <dgm:constr type="h" for="ch" forName="Accent7" refType="h" fact="0.5699"/>
              <dgm:constr type="r" for="ch" forName="ParentBackground7" refType="w" fact="0.1308"/>
              <dgm:constr type="t" for="ch" forName="ParentBackground7" refType="h" fact="0.1262"/>
              <dgm:constr type="w" for="ch" forName="ParentBackground7" refType="w" fact="0.1263"/>
              <dgm:constr type="h" for="ch" forName="ParentBackground7" refType="h" fact="0.5319"/>
              <dgm:constr type="r" for="ch" forName="Child7" refType="w" fact="0.1308"/>
              <dgm:constr type="t" for="ch" forName="Child7" refType="h" fact="0.6876"/>
              <dgm:constr type="w" for="ch" forName="Child7" refType="w" fact="0.1263"/>
              <dgm:constr type="h" for="ch" forName="Child7" refType="h" fact="0.3124"/>
              <dgm:constr type="r" for="ch" forName="Accent6" refType="w" fact="0.3033"/>
              <dgm:constr type="t" for="ch" forName="Accent6" refType="h" fact="-0.0109"/>
              <dgm:constr type="w" for="ch" forName="Accent6" refType="w" fact="0.1915"/>
              <dgm:constr type="h" for="ch" forName="Accent6" refType="h" fact="0.806"/>
              <dgm:constr type="r" for="ch" forName="ParentBackground6" refType="w" fact="0.2707"/>
              <dgm:constr type="t" for="ch" forName="ParentBackground6" refType="h" fact="0.1262"/>
              <dgm:constr type="w" for="ch" forName="ParentBackground6" refType="w" fact="0.1263"/>
              <dgm:constr type="h" for="ch" forName="ParentBackground6" refType="h" fact="0.5319"/>
              <dgm:constr type="r" for="ch" forName="Child6" refType="w" fact="0.2707"/>
              <dgm:constr type="t" for="ch" forName="Child6" refType="h" fact="0.6876"/>
              <dgm:constr type="w" for="ch" forName="Child6" refType="w" fact="0.1263"/>
              <dgm:constr type="h" for="ch" forName="Child6" refType="h" fact="0.3124"/>
              <dgm:constr type="r" for="ch" forName="Accent5" refType="w" fact="0.4431"/>
              <dgm:constr type="t" for="ch" forName="Accent5" refType="h" fact="-0.0109"/>
              <dgm:constr type="w" for="ch" forName="Accent5" refType="w" fact="0.1915"/>
              <dgm:constr type="h" for="ch" forName="Accent5" refType="h" fact="0.806"/>
              <dgm:constr type="r" for="ch" forName="ParentBackground5" refType="w" fact="0.4106"/>
              <dgm:constr type="t" for="ch" forName="ParentBackground5" refType="h" fact="0.1262"/>
              <dgm:constr type="w" for="ch" forName="ParentBackground5" refType="w" fact="0.1263"/>
              <dgm:constr type="h" for="ch" forName="ParentBackground5" refType="h" fact="0.5319"/>
              <dgm:constr type="r" for="ch" forName="Child5" refType="w" fact="0.4106"/>
              <dgm:constr type="t" for="ch" forName="Child5" refType="h" fact="0.6876"/>
              <dgm:constr type="w" for="ch" forName="Child5" refType="w" fact="0.1263"/>
              <dgm:constr type="h" for="ch" forName="Child5" refType="h" fact="0.3124"/>
              <dgm:constr type="r" for="ch" forName="Accent4" refType="w" fact="0.583"/>
              <dgm:constr type="t" for="ch" forName="Accent4" refType="h" fact="-0.0109"/>
              <dgm:constr type="w" for="ch" forName="Accent4" refType="w" fact="0.1915"/>
              <dgm:constr type="h" for="ch" forName="Accent4" refType="h" fact="0.806"/>
              <dgm:constr type="r" for="ch" forName="ParentBackground4" refType="w" fact="0.5504"/>
              <dgm:constr type="t" for="ch" forName="ParentBackground4" refType="h" fact="0.1262"/>
              <dgm:constr type="w" for="ch" forName="ParentBackground4" refType="w" fact="0.1263"/>
              <dgm:constr type="h" for="ch" forName="ParentBackground4" refType="h" fact="0.5319"/>
              <dgm:constr type="r" for="ch" forName="Child4" refType="w" fact="0.5504"/>
              <dgm:constr type="t" for="ch" forName="Child4" refType="h" fact="0.6876"/>
              <dgm:constr type="w" for="ch" forName="Child4" refType="w" fact="0.1263"/>
              <dgm:constr type="h" for="ch" forName="Child4" refType="h" fact="0.3124"/>
              <dgm:constr type="r" for="ch" forName="Accent3" refType="w" fact="0.7229"/>
              <dgm:constr type="t" for="ch" forName="Accent3" refType="h" fact="-0.0109"/>
              <dgm:constr type="w" for="ch" forName="Accent3" refType="w" fact="0.1915"/>
              <dgm:constr type="h" for="ch" forName="Accent3" refType="h" fact="0.806"/>
              <dgm:constr type="r" for="ch" forName="ParentBackground3" refType="w" fact="0.6903"/>
              <dgm:constr type="t" for="ch" forName="ParentBackground3" refType="h" fact="0.1262"/>
              <dgm:constr type="w" for="ch" forName="ParentBackground3" refType="w" fact="0.1263"/>
              <dgm:constr type="h" for="ch" forName="ParentBackground3" refType="h" fact="0.5319"/>
              <dgm:constr type="r" for="ch" forName="Child3" refType="w" fact="0.6903"/>
              <dgm:constr type="t" for="ch" forName="Child3" refType="h" fact="0.6876"/>
              <dgm:constr type="w" for="ch" forName="Child3" refType="w" fact="0.1263"/>
              <dgm:constr type="h" for="ch" forName="Child3" refType="h" fact="0.3124"/>
              <dgm:constr type="r" for="ch" forName="Accent2" refType="w" fact="0.8627"/>
              <dgm:constr type="t" for="ch" forName="Accent2" refType="h" fact="-0.0109"/>
              <dgm:constr type="w" for="ch" forName="Accent2" refType="w" fact="0.1915"/>
              <dgm:constr type="h" for="ch" forName="Accent2" refType="h" fact="0.806"/>
              <dgm:constr type="r" for="ch" forName="ParentBackground2" refType="w" fact="0.8302"/>
              <dgm:constr type="t" for="ch" forName="ParentBackground2" refType="h" fact="0.1262"/>
              <dgm:constr type="w" for="ch" forName="ParentBackground2" refType="w" fact="0.1263"/>
              <dgm:constr type="h" for="ch" forName="ParentBackground2" refType="h" fact="0.5319"/>
              <dgm:constr type="r" for="ch" forName="Child2" refType="w" fact="0.8302"/>
              <dgm:constr type="t" for="ch" forName="Child2" refType="h" fact="0.6876"/>
              <dgm:constr type="w" for="ch" forName="Child2" refType="w" fact="0.1263"/>
              <dgm:constr type="h" for="ch" forName="Child2" refType="h" fact="0.3124"/>
              <dgm:constr type="r" for="ch" forName="Accent1" refType="w" fact="1.0026"/>
              <dgm:constr type="t" for="ch" forName="Accent1" refType="h" fact="-0.0109"/>
              <dgm:constr type="w" for="ch" forName="Accent1" refType="w" fact="0.1915"/>
              <dgm:constr type="h" for="ch" forName="Accent1" refType="h" fact="0.806"/>
              <dgm:constr type="r" for="ch" forName="ParentBackground1" refType="w" fact="0.97"/>
              <dgm:constr type="t" for="ch" forName="ParentBackground1" refType="h" fact="0.1262"/>
              <dgm:constr type="w" for="ch" forName="ParentBackground1" refType="w" fact="0.1263"/>
              <dgm:constr type="h" for="ch" forName="ParentBackground1" refType="h" fact="0.5319"/>
              <dgm:constr type="r" for="ch" forName="Child1" refType="w" fact="0.97"/>
              <dgm:constr type="t" for="ch" forName="Child1" refType="h" fact="0.6876"/>
              <dgm:constr type="w" for="ch" forName="Child1" refType="w" fact="0.1263"/>
              <dgm:constr type="h" for="ch" forName="Child1" refType="h" fact="0.3124"/>
            </dgm:constrLst>
          </dgm:if>
          <dgm:if name="Name24" axis="ch" ptType="node" func="cnt" op="equ" val="8">
            <dgm:alg type="composite">
              <dgm:param type="ar" val="4.7991"/>
            </dgm:alg>
            <dgm:constrLst>
              <dgm:constr type="primFontSz" for="des" forName="Child1" val="65"/>
              <dgm:constr type="primFontSz" for="des" forName="Parent1" val="65"/>
              <dgm:constr type="primFontSz" for="des" forName="Child1" refType="primFontSz" refFor="des" refForName="Parent1" op="lte"/>
              <dgm:constr type="primFontSz" for="des" forName="Child2" refType="primFontSz" refFor="des" refForName="Parent1" op="lte"/>
              <dgm:constr type="primFontSz" for="des" forName="Child3" refType="primFontSz" refFor="des" refForName="Parent1" op="lte"/>
              <dgm:constr type="primFontSz" for="des" forName="Child4" refType="primFontSz" refFor="des" refForName="Parent1" op="lte"/>
              <dgm:constr type="primFontSz" for="des" forName="Child5" refType="primFontSz" refFor="des" refForName="Parent1" op="lte"/>
              <dgm:constr type="primFontSz" for="des" forName="Child6" refType="primFontSz" refFor="des" refForName="Parent1" op="lte"/>
              <dgm:constr type="primFontSz" for="des" forName="Child7" refType="primFontSz" refFor="des" refForName="Parent1" op="lte"/>
              <dgm:constr type="primFontSz" for="des" forName="Child8" refType="primFontSz" refFor="des" refForName="Parent1" op="lte"/>
              <dgm:constr type="primFontSz" for="des" forName="Child1" refType="primFontSz" refFor="des" refForName="Parent2" op="lte"/>
              <dgm:constr type="primFontSz" for="des" forName="Child2" refType="primFontSz" refFor="des" refForName="Parent2" op="lte"/>
              <dgm:constr type="primFontSz" for="des" forName="Child3" refType="primFontSz" refFor="des" refForName="Parent2" op="lte"/>
              <dgm:constr type="primFontSz" for="des" forName="Child4" refType="primFontSz" refFor="des" refForName="Parent2" op="lte"/>
              <dgm:constr type="primFontSz" for="des" forName="Child5" refType="primFontSz" refFor="des" refForName="Parent2" op="lte"/>
              <dgm:constr type="primFontSz" for="des" forName="Child6" refType="primFontSz" refFor="des" refForName="Parent2" op="lte"/>
              <dgm:constr type="primFontSz" for="des" forName="Child7" refType="primFontSz" refFor="des" refForName="Parent2" op="lte"/>
              <dgm:constr type="primFontSz" for="des" forName="Child8" refType="primFontSz" refFor="des" refForName="Parent2" op="lte"/>
              <dgm:constr type="primFontSz" for="des" forName="Child1" refType="primFontSz" refFor="des" refForName="Parent3" op="lte"/>
              <dgm:constr type="primFontSz" for="des" forName="Child2" refType="primFontSz" refFor="des" refForName="Parent3" op="lte"/>
              <dgm:constr type="primFontSz" for="des" forName="Child3" refType="primFontSz" refFor="des" refForName="Parent3" op="lte"/>
              <dgm:constr type="primFontSz" for="des" forName="Child4" refType="primFontSz" refFor="des" refForName="Parent3" op="lte"/>
              <dgm:constr type="primFontSz" for="des" forName="Child5" refType="primFontSz" refFor="des" refForName="Parent3" op="lte"/>
              <dgm:constr type="primFontSz" for="des" forName="Child6" refType="primFontSz" refFor="des" refForName="Parent3" op="lte"/>
              <dgm:constr type="primFontSz" for="des" forName="Child7" refType="primFontSz" refFor="des" refForName="Parent3" op="lte"/>
              <dgm:constr type="primFontSz" for="des" forName="Child8" refType="primFontSz" refFor="des" refForName="Parent3" op="lte"/>
              <dgm:constr type="primFontSz" for="des" forName="Child1" refType="primFontSz" refFor="des" refForName="Parent4" op="lte"/>
              <dgm:constr type="primFontSz" for="des" forName="Child2" refType="primFontSz" refFor="des" refForName="Parent4" op="lte"/>
              <dgm:constr type="primFontSz" for="des" forName="Child3" refType="primFontSz" refFor="des" refForName="Parent4" op="lte"/>
              <dgm:constr type="primFontSz" for="des" forName="Child4" refType="primFontSz" refFor="des" refForName="Parent4" op="lte"/>
              <dgm:constr type="primFontSz" for="des" forName="Child5" refType="primFontSz" refFor="des" refForName="Parent4" op="lte"/>
              <dgm:constr type="primFontSz" for="des" forName="Child6" refType="primFontSz" refFor="des" refForName="Parent4" op="lte"/>
              <dgm:constr type="primFontSz" for="des" forName="Child7" refType="primFontSz" refFor="des" refForName="Parent4" op="lte"/>
              <dgm:constr type="primFontSz" for="des" forName="Child8" refType="primFontSz" refFor="des" refForName="Parent4" op="lte"/>
              <dgm:constr type="primFontSz" for="des" forName="Child1" refType="primFontSz" refFor="des" refForName="Parent5" op="lte"/>
              <dgm:constr type="primFontSz" for="des" forName="Child2" refType="primFontSz" refFor="des" refForName="Parent5" op="lte"/>
              <dgm:constr type="primFontSz" for="des" forName="Child3" refType="primFontSz" refFor="des" refForName="Parent5" op="lte"/>
              <dgm:constr type="primFontSz" for="des" forName="Child4" refType="primFontSz" refFor="des" refForName="Parent5" op="lte"/>
              <dgm:constr type="primFontSz" for="des" forName="Child5" refType="primFontSz" refFor="des" refForName="Parent5" op="lte"/>
              <dgm:constr type="primFontSz" for="des" forName="Child6" refType="primFontSz" refFor="des" refForName="Parent5" op="lte"/>
              <dgm:constr type="primFontSz" for="des" forName="Child7" refType="primFontSz" refFor="des" refForName="Parent5" op="lte"/>
              <dgm:constr type="primFontSz" for="des" forName="Child8" refType="primFontSz" refFor="des" refForName="Parent5" op="lte"/>
              <dgm:constr type="primFontSz" for="des" forName="Child1" refType="primFontSz" refFor="des" refForName="Parent6" op="lte"/>
              <dgm:constr type="primFontSz" for="des" forName="Child2" refType="primFontSz" refFor="des" refForName="Parent6" op="lte"/>
              <dgm:constr type="primFontSz" for="des" forName="Child3" refType="primFontSz" refFor="des" refForName="Parent6" op="lte"/>
              <dgm:constr type="primFontSz" for="des" forName="Child4" refType="primFontSz" refFor="des" refForName="Parent6" op="lte"/>
              <dgm:constr type="primFontSz" for="des" forName="Child5" refType="primFontSz" refFor="des" refForName="Parent6" op="lte"/>
              <dgm:constr type="primFontSz" for="des" forName="Child6" refType="primFontSz" refFor="des" refForName="Parent6" op="lte"/>
              <dgm:constr type="primFontSz" for="des" forName="Child7" refType="primFontSz" refFor="des" refForName="Parent6" op="lte"/>
              <dgm:constr type="primFontSz" for="des" forName="Child8" refType="primFontSz" refFor="des" refForName="Parent6" op="lte"/>
              <dgm:constr type="primFontSz" for="des" forName="Child1" refType="primFontSz" refFor="des" refForName="Parent7" op="lte"/>
              <dgm:constr type="primFontSz" for="des" forName="Child2" refType="primFontSz" refFor="des" refForName="Parent7" op="lte"/>
              <dgm:constr type="primFontSz" for="des" forName="Child3" refType="primFontSz" refFor="des" refForName="Parent7" op="lte"/>
              <dgm:constr type="primFontSz" for="des" forName="Child4" refType="primFontSz" refFor="des" refForName="Parent7" op="lte"/>
              <dgm:constr type="primFontSz" for="des" forName="Child5" refType="primFontSz" refFor="des" refForName="Parent7" op="lte"/>
              <dgm:constr type="primFontSz" for="des" forName="Child6" refType="primFontSz" refFor="des" refForName="Parent7" op="lte"/>
              <dgm:constr type="primFontSz" for="des" forName="Child7" refType="primFontSz" refFor="des" refForName="Parent7" op="lte"/>
              <dgm:constr type="primFontSz" for="des" forName="Child8" refType="primFontSz" refFor="des" refForName="Parent7" op="lte"/>
              <dgm:constr type="primFontSz" for="des" forName="Child1" refType="primFontSz" refFor="des" refForName="Parent8" op="lte"/>
              <dgm:constr type="primFontSz" for="des" forName="Child2" refType="primFontSz" refFor="des" refForName="Parent8" op="lte"/>
              <dgm:constr type="primFontSz" for="des" forName="Child3" refType="primFontSz" refFor="des" refForName="Parent8" op="lte"/>
              <dgm:constr type="primFontSz" for="des" forName="Child4" refType="primFontSz" refFor="des" refForName="Parent8" op="lte"/>
              <dgm:constr type="primFontSz" for="des" forName="Child5" refType="primFontSz" refFor="des" refForName="Parent8" op="lte"/>
              <dgm:constr type="primFontSz" for="des" forName="Child6" refType="primFontSz" refFor="des" refForName="Parent8" op="lte"/>
              <dgm:constr type="primFontSz" for="des" forName="Child7" refType="primFontSz" refFor="des" refForName="Parent8" op="lte"/>
              <dgm:constr type="primFontSz" for="des" forName="Child8" refType="primFontSz" refFor="des" refForName="Parent8" op="lte"/>
              <dgm:constr type="primFontSz" for="des" forName="Parent2" refType="primFontSz" refFor="des" refForName="Parent1" op="equ"/>
              <dgm:constr type="primFontSz" for="des" forName="Parent3" refType="primFontSz" refFor="des" refForName="Parent1" op="equ"/>
              <dgm:constr type="primFontSz" for="des" forName="Parent4" refType="primFontSz" refFor="des" refForName="Parent1" op="equ"/>
              <dgm:constr type="primFontSz" for="des" forName="Parent5" refType="primFontSz" refFor="des" refForName="Parent1" op="equ"/>
              <dgm:constr type="primFontSz" for="des" forName="Parent6" refType="primFontSz" refFor="des" refForName="Parent1" op="equ"/>
              <dgm:constr type="primFontSz" for="des" forName="Parent7" refType="primFontSz" refFor="des" refForName="Parent1" op="equ"/>
              <dgm:constr type="primFontSz" for="des" forName="Parent8" refType="primFontSz" refFor="des" refForName="Parent1" op="equ"/>
              <dgm:constr type="primFontSz" for="des" forName="Child2" refType="primFontSz" refFor="des" refForName="Child1" op="equ"/>
              <dgm:constr type="primFontSz" for="des" forName="Child3" refType="primFontSz" refFor="des" refForName="Child1" op="equ"/>
              <dgm:constr type="primFontSz" for="des" forName="Child4" refType="primFontSz" refFor="des" refForName="Child1" op="equ"/>
              <dgm:constr type="primFontSz" for="des" forName="Child5" refType="primFontSz" refFor="des" refForName="Child1" op="equ"/>
              <dgm:constr type="primFontSz" for="des" forName="Child6" refType="primFontSz" refFor="des" refForName="Child1" op="equ"/>
              <dgm:constr type="primFontSz" for="des" forName="Child7" refType="primFontSz" refFor="des" refForName="Child1" op="equ"/>
              <dgm:constr type="primFontSz" for="des" forName="Child8" refType="primFontSz" refFor="des" refForName="Child1" op="equ"/>
              <dgm:constr type="r" for="ch" forName="Parent8" refType="w" fact="0.099"/>
              <dgm:constr type="t" for="ch" forName="Parent8" refType="h" fact="0.2022"/>
              <dgm:constr type="w" for="ch" forName="Parent8" refType="w" fact="0.0792"/>
              <dgm:constr type="h" for="ch" forName="Parent8" refType="h" fact="0.3799"/>
              <dgm:constr type="r" for="ch" forName="Parent7" refType="w" fact="0.2217"/>
              <dgm:constr type="t" for="ch" forName="Parent7" refType="h" fact="0.2022"/>
              <dgm:constr type="w" for="ch" forName="Parent7" refType="w" fact="0.0792"/>
              <dgm:constr type="h" for="ch" forName="Parent7" refType="h" fact="0.3799"/>
              <dgm:constr type="r" for="ch" forName="Parent6" refType="w" fact="0.3444"/>
              <dgm:constr type="t" for="ch" forName="Parent6" refType="h" fact="0.2022"/>
              <dgm:constr type="w" for="ch" forName="Parent6" refType="w" fact="0.0792"/>
              <dgm:constr type="h" for="ch" forName="Parent6" refType="h" fact="0.3799"/>
              <dgm:constr type="r" for="ch" forName="Parent5" refType="w" fact="0.4671"/>
              <dgm:constr type="t" for="ch" forName="Parent5" refType="h" fact="0.2022"/>
              <dgm:constr type="w" for="ch" forName="Parent5" refType="w" fact="0.0792"/>
              <dgm:constr type="h" for="ch" forName="Parent5" refType="h" fact="0.3799"/>
              <dgm:constr type="r" for="ch" forName="Parent4" refType="w" fact="0.5898"/>
              <dgm:constr type="t" for="ch" forName="Parent4" refType="h" fact="0.2022"/>
              <dgm:constr type="w" for="ch" forName="Parent4" refType="w" fact="0.0792"/>
              <dgm:constr type="h" for="ch" forName="Parent4" refType="h" fact="0.3799"/>
              <dgm:constr type="r" for="ch" forName="Parent3" refType="w" fact="0.7125"/>
              <dgm:constr type="t" for="ch" forName="Parent3" refType="h" fact="0.2022"/>
              <dgm:constr type="w" for="ch" forName="Parent3" refType="w" fact="0.0792"/>
              <dgm:constr type="h" for="ch" forName="Parent3" refType="h" fact="0.3799"/>
              <dgm:constr type="r" for="ch" forName="Parent2" refType="w" fact="0.8352"/>
              <dgm:constr type="t" for="ch" forName="Parent2" refType="h" fact="0.2022"/>
              <dgm:constr type="w" for="ch" forName="Parent2" refType="w" fact="0.0792"/>
              <dgm:constr type="h" for="ch" forName="Parent2" refType="h" fact="0.3799"/>
              <dgm:constr type="r" for="ch" forName="Parent1" refType="w" fact="0.9579"/>
              <dgm:constr type="t" for="ch" forName="Parent1" refType="h" fact="0.2022"/>
              <dgm:constr type="w" for="ch" forName="Parent1" refType="w" fact="0.0792"/>
              <dgm:constr type="h" for="ch" forName="Parent1" refType="h" fact="0.3799"/>
              <dgm:constr type="r" for="ch" forName="Accent8" refType="w" fact="0.1187"/>
              <dgm:constr type="t" for="ch" forName="Accent8" refType="h" fact="0.1072"/>
              <dgm:constr type="w" for="ch" forName="Accent8" refType="w" fact="0.1187"/>
              <dgm:constr type="h" for="ch" forName="Accent8" refType="h" fact="0.5699"/>
              <dgm:constr type="r" for="ch" forName="ParentBackground8" refType="w" fact="0.1148"/>
              <dgm:constr type="t" for="ch" forName="ParentBackground8" refType="h" fact="0.1262"/>
              <dgm:constr type="w" for="ch" forName="ParentBackground8" refType="w" fact="0.1108"/>
              <dgm:constr type="h" for="ch" forName="ParentBackground8" refType="h" fact="0.5319"/>
              <dgm:constr type="r" for="ch" forName="Child8" refType="w" fact="0.1148"/>
              <dgm:constr type="t" for="ch" forName="Child8" refType="h" fact="0.6876"/>
              <dgm:constr type="w" for="ch" forName="Child8" refType="w" fact="0.1108"/>
              <dgm:constr type="h" for="ch" forName="Child8" refType="h" fact="0.3124"/>
              <dgm:constr type="r" for="ch" forName="Accent7" refType="w" fact="0.2661"/>
              <dgm:constr type="t" for="ch" forName="Accent7" refType="h" fact="-0.0109"/>
              <dgm:constr type="w" for="ch" forName="Accent7" refType="w" fact="0.1679"/>
              <dgm:constr type="h" for="ch" forName="Accent7" refType="h" fact="0.806"/>
              <dgm:constr type="r" for="ch" forName="ParentBackground7" refType="w" fact="0.2375"/>
              <dgm:constr type="t" for="ch" forName="ParentBackground7" refType="h" fact="0.1262"/>
              <dgm:constr type="w" for="ch" forName="ParentBackground7" refType="w" fact="0.1108"/>
              <dgm:constr type="h" for="ch" forName="ParentBackground7" refType="h" fact="0.5319"/>
              <dgm:constr type="r" for="ch" forName="Child7" refType="w" fact="0.2375"/>
              <dgm:constr type="t" for="ch" forName="Child7" refType="h" fact="0.6876"/>
              <dgm:constr type="w" for="ch" forName="Child7" refType="w" fact="0.1108"/>
              <dgm:constr type="h" for="ch" forName="Child7" refType="h" fact="0.3124"/>
              <dgm:constr type="r" for="ch" forName="Accent6" refType="w" fact="0.3888"/>
              <dgm:constr type="t" for="ch" forName="Accent6" refType="h" fact="-0.0109"/>
              <dgm:constr type="w" for="ch" forName="Accent6" refType="w" fact="0.1679"/>
              <dgm:constr type="h" for="ch" forName="Accent6" refType="h" fact="0.806"/>
              <dgm:constr type="r" for="ch" forName="ParentBackground6" refType="w" fact="0.3602"/>
              <dgm:constr type="t" for="ch" forName="ParentBackground6" refType="h" fact="0.1262"/>
              <dgm:constr type="w" for="ch" forName="ParentBackground6" refType="w" fact="0.1108"/>
              <dgm:constr type="h" for="ch" forName="ParentBackground6" refType="h" fact="0.5319"/>
              <dgm:constr type="r" for="ch" forName="Child6" refType="w" fact="0.3602"/>
              <dgm:constr type="t" for="ch" forName="Child6" refType="h" fact="0.6876"/>
              <dgm:constr type="w" for="ch" forName="Child6" refType="w" fact="0.1108"/>
              <dgm:constr type="h" for="ch" forName="Child6" refType="h" fact="0.3124"/>
              <dgm:constr type="r" for="ch" forName="Accent5" refType="w" fact="0.5115"/>
              <dgm:constr type="t" for="ch" forName="Accent5" refType="h" fact="-0.0109"/>
              <dgm:constr type="w" for="ch" forName="Accent5" refType="w" fact="0.1679"/>
              <dgm:constr type="h" for="ch" forName="Accent5" refType="h" fact="0.806"/>
              <dgm:constr type="r" for="ch" forName="ParentBackground5" refType="w" fact="0.4829"/>
              <dgm:constr type="t" for="ch" forName="ParentBackground5" refType="h" fact="0.1262"/>
              <dgm:constr type="w" for="ch" forName="ParentBackground5" refType="w" fact="0.1108"/>
              <dgm:constr type="h" for="ch" forName="ParentBackground5" refType="h" fact="0.5319"/>
              <dgm:constr type="r" for="ch" forName="Child5" refType="w" fact="0.4829"/>
              <dgm:constr type="t" for="ch" forName="Child5" refType="h" fact="0.6876"/>
              <dgm:constr type="w" for="ch" forName="Child5" refType="w" fact="0.1108"/>
              <dgm:constr type="h" for="ch" forName="Child5" refType="h" fact="0.3124"/>
              <dgm:constr type="r" for="ch" forName="Accent4" refType="w" fact="0.6342"/>
              <dgm:constr type="t" for="ch" forName="Accent4" refType="h" fact="-0.0109"/>
              <dgm:constr type="w" for="ch" forName="Accent4" refType="w" fact="0.1679"/>
              <dgm:constr type="h" for="ch" forName="Accent4" refType="h" fact="0.806"/>
              <dgm:constr type="r" for="ch" forName="ParentBackground4" refType="w" fact="0.6056"/>
              <dgm:constr type="t" for="ch" forName="ParentBackground4" refType="h" fact="0.1262"/>
              <dgm:constr type="w" for="ch" forName="ParentBackground4" refType="w" fact="0.1108"/>
              <dgm:constr type="h" for="ch" forName="ParentBackground4" refType="h" fact="0.5319"/>
              <dgm:constr type="r" for="ch" forName="Child4" refType="w" fact="0.6056"/>
              <dgm:constr type="t" for="ch" forName="Child4" refType="h" fact="0.6876"/>
              <dgm:constr type="w" for="ch" forName="Child4" refType="w" fact="0.1108"/>
              <dgm:constr type="h" for="ch" forName="Child4" refType="h" fact="0.3124"/>
              <dgm:constr type="r" for="ch" forName="Accent3" refType="w" fact="0.7569"/>
              <dgm:constr type="t" for="ch" forName="Accent3" refType="h" fact="-0.0109"/>
              <dgm:constr type="w" for="ch" forName="Accent3" refType="w" fact="0.1679"/>
              <dgm:constr type="h" for="ch" forName="Accent3" refType="h" fact="0.806"/>
              <dgm:constr type="r" for="ch" forName="ParentBackground3" refType="w" fact="0.7283"/>
              <dgm:constr type="t" for="ch" forName="ParentBackground3" refType="h" fact="0.1262"/>
              <dgm:constr type="w" for="ch" forName="ParentBackground3" refType="w" fact="0.1108"/>
              <dgm:constr type="h" for="ch" forName="ParentBackground3" refType="h" fact="0.5319"/>
              <dgm:constr type="r" for="ch" forName="Child3" refType="w" fact="0.7283"/>
              <dgm:constr type="t" for="ch" forName="Child3" refType="h" fact="0.6876"/>
              <dgm:constr type="w" for="ch" forName="Child3" refType="w" fact="0.1108"/>
              <dgm:constr type="h" for="ch" forName="Child3" refType="h" fact="0.3124"/>
              <dgm:constr type="r" for="ch" forName="Accent2" refType="w" fact="0.8796"/>
              <dgm:constr type="t" for="ch" forName="Accent2" refType="h" fact="-0.0109"/>
              <dgm:constr type="w" for="ch" forName="Accent2" refType="w" fact="0.1679"/>
              <dgm:constr type="h" for="ch" forName="Accent2" refType="h" fact="0.806"/>
              <dgm:constr type="r" for="ch" forName="ParentBackground2" refType="w" fact="0.851"/>
              <dgm:constr type="t" for="ch" forName="ParentBackground2" refType="h" fact="0.1262"/>
              <dgm:constr type="w" for="ch" forName="ParentBackground2" refType="w" fact="0.1108"/>
              <dgm:constr type="h" for="ch" forName="ParentBackground2" refType="h" fact="0.5319"/>
              <dgm:constr type="r" for="ch" forName="Child2" refType="w" fact="0.851"/>
              <dgm:constr type="t" for="ch" forName="Child2" refType="h" fact="0.6876"/>
              <dgm:constr type="w" for="ch" forName="Child2" refType="w" fact="0.1108"/>
              <dgm:constr type="h" for="ch" forName="Child2" refType="h" fact="0.3124"/>
              <dgm:constr type="r" for="ch" forName="Accent1" refType="w" fact="1.0023"/>
              <dgm:constr type="t" for="ch" forName="Accent1" refType="h" fact="-0.0109"/>
              <dgm:constr type="w" for="ch" forName="Accent1" refType="w" fact="0.1679"/>
              <dgm:constr type="h" for="ch" forName="Accent1" refType="h" fact="0.806"/>
              <dgm:constr type="r" for="ch" forName="ParentBackground1" refType="w" fact="0.9737"/>
              <dgm:constr type="t" for="ch" forName="ParentBackground1" refType="h" fact="0.1262"/>
              <dgm:constr type="w" for="ch" forName="ParentBackground1" refType="w" fact="0.1108"/>
              <dgm:constr type="h" for="ch" forName="ParentBackground1" refType="h" fact="0.5319"/>
              <dgm:constr type="r" for="ch" forName="Child1" refType="w" fact="0.9737"/>
              <dgm:constr type="t" for="ch" forName="Child1" refType="h" fact="0.6876"/>
              <dgm:constr type="w" for="ch" forName="Child1" refType="w" fact="0.1108"/>
              <dgm:constr type="h" for="ch" forName="Child1" refType="h" fact="0.3124"/>
            </dgm:constrLst>
          </dgm:if>
          <dgm:if name="Name25" axis="ch" ptType="node" func="cnt" op="equ" val="9">
            <dgm:alg type="composite">
              <dgm:param type="ar" val="5.388"/>
            </dgm:alg>
            <dgm:constrLst>
              <dgm:constr type="primFontSz" for="des" forName="Child1" val="65"/>
              <dgm:constr type="primFontSz" for="des" forName="Parent1" val="65"/>
              <dgm:constr type="primFontSz" for="des" forName="Child1" refType="primFontSz" refFor="des" refForName="Parent1" op="lte"/>
              <dgm:constr type="primFontSz" for="des" forName="Child2" refType="primFontSz" refFor="des" refForName="Parent1" op="lte"/>
              <dgm:constr type="primFontSz" for="des" forName="Child3" refType="primFontSz" refFor="des" refForName="Parent1" op="lte"/>
              <dgm:constr type="primFontSz" for="des" forName="Child4" refType="primFontSz" refFor="des" refForName="Parent1" op="lte"/>
              <dgm:constr type="primFontSz" for="des" forName="Child5" refType="primFontSz" refFor="des" refForName="Parent1" op="lte"/>
              <dgm:constr type="primFontSz" for="des" forName="Child6" refType="primFontSz" refFor="des" refForName="Parent1" op="lte"/>
              <dgm:constr type="primFontSz" for="des" forName="Child7" refType="primFontSz" refFor="des" refForName="Parent1" op="lte"/>
              <dgm:constr type="primFontSz" for="des" forName="Child8" refType="primFontSz" refFor="des" refForName="Parent1" op="lte"/>
              <dgm:constr type="primFontSz" for="des" forName="Child9" refType="primFontSz" refFor="des" refForName="Parent1" op="lte"/>
              <dgm:constr type="primFontSz" for="des" forName="Child1" refType="primFontSz" refFor="des" refForName="Parent2" op="lte"/>
              <dgm:constr type="primFontSz" for="des" forName="Child2" refType="primFontSz" refFor="des" refForName="Parent2" op="lte"/>
              <dgm:constr type="primFontSz" for="des" forName="Child3" refType="primFontSz" refFor="des" refForName="Parent2" op="lte"/>
              <dgm:constr type="primFontSz" for="des" forName="Child4" refType="primFontSz" refFor="des" refForName="Parent2" op="lte"/>
              <dgm:constr type="primFontSz" for="des" forName="Child5" refType="primFontSz" refFor="des" refForName="Parent2" op="lte"/>
              <dgm:constr type="primFontSz" for="des" forName="Child6" refType="primFontSz" refFor="des" refForName="Parent2" op="lte"/>
              <dgm:constr type="primFontSz" for="des" forName="Child7" refType="primFontSz" refFor="des" refForName="Parent2" op="lte"/>
              <dgm:constr type="primFontSz" for="des" forName="Child8" refType="primFontSz" refFor="des" refForName="Parent2" op="lte"/>
              <dgm:constr type="primFontSz" for="des" forName="Child9" refType="primFontSz" refFor="des" refForName="Parent2" op="lte"/>
              <dgm:constr type="primFontSz" for="des" forName="Child1" refType="primFontSz" refFor="des" refForName="Parent3" op="lte"/>
              <dgm:constr type="primFontSz" for="des" forName="Child2" refType="primFontSz" refFor="des" refForName="Parent3" op="lte"/>
              <dgm:constr type="primFontSz" for="des" forName="Child3" refType="primFontSz" refFor="des" refForName="Parent3" op="lte"/>
              <dgm:constr type="primFontSz" for="des" forName="Child4" refType="primFontSz" refFor="des" refForName="Parent3" op="lte"/>
              <dgm:constr type="primFontSz" for="des" forName="Child5" refType="primFontSz" refFor="des" refForName="Parent3" op="lte"/>
              <dgm:constr type="primFontSz" for="des" forName="Child6" refType="primFontSz" refFor="des" refForName="Parent3" op="lte"/>
              <dgm:constr type="primFontSz" for="des" forName="Child7" refType="primFontSz" refFor="des" refForName="Parent3" op="lte"/>
              <dgm:constr type="primFontSz" for="des" forName="Child8" refType="primFontSz" refFor="des" refForName="Parent3" op="lte"/>
              <dgm:constr type="primFontSz" for="des" forName="Child9" refType="primFontSz" refFor="des" refForName="Parent3" op="lte"/>
              <dgm:constr type="primFontSz" for="des" forName="Child1" refType="primFontSz" refFor="des" refForName="Parent4" op="lte"/>
              <dgm:constr type="primFontSz" for="des" forName="Child2" refType="primFontSz" refFor="des" refForName="Parent4" op="lte"/>
              <dgm:constr type="primFontSz" for="des" forName="Child3" refType="primFontSz" refFor="des" refForName="Parent4" op="lte"/>
              <dgm:constr type="primFontSz" for="des" forName="Child4" refType="primFontSz" refFor="des" refForName="Parent4" op="lte"/>
              <dgm:constr type="primFontSz" for="des" forName="Child5" refType="primFontSz" refFor="des" refForName="Parent4" op="lte"/>
              <dgm:constr type="primFontSz" for="des" forName="Child6" refType="primFontSz" refFor="des" refForName="Parent4" op="lte"/>
              <dgm:constr type="primFontSz" for="des" forName="Child7" refType="primFontSz" refFor="des" refForName="Parent4" op="lte"/>
              <dgm:constr type="primFontSz" for="des" forName="Child8" refType="primFontSz" refFor="des" refForName="Parent4" op="lte"/>
              <dgm:constr type="primFontSz" for="des" forName="Child9" refType="primFontSz" refFor="des" refForName="Parent4" op="lte"/>
              <dgm:constr type="primFontSz" for="des" forName="Child1" refType="primFontSz" refFor="des" refForName="Parent5" op="lte"/>
              <dgm:constr type="primFontSz" for="des" forName="Child2" refType="primFontSz" refFor="des" refForName="Parent5" op="lte"/>
              <dgm:constr type="primFontSz" for="des" forName="Child3" refType="primFontSz" refFor="des" refForName="Parent5" op="lte"/>
              <dgm:constr type="primFontSz" for="des" forName="Child4" refType="primFontSz" refFor="des" refForName="Parent5" op="lte"/>
              <dgm:constr type="primFontSz" for="des" forName="Child5" refType="primFontSz" refFor="des" refForName="Parent5" op="lte"/>
              <dgm:constr type="primFontSz" for="des" forName="Child6" refType="primFontSz" refFor="des" refForName="Parent5" op="lte"/>
              <dgm:constr type="primFontSz" for="des" forName="Child7" refType="primFontSz" refFor="des" refForName="Parent5" op="lte"/>
              <dgm:constr type="primFontSz" for="des" forName="Child8" refType="primFontSz" refFor="des" refForName="Parent5" op="lte"/>
              <dgm:constr type="primFontSz" for="des" forName="Child9" refType="primFontSz" refFor="des" refForName="Parent5" op="lte"/>
              <dgm:constr type="primFontSz" for="des" forName="Child1" refType="primFontSz" refFor="des" refForName="Parent6" op="lte"/>
              <dgm:constr type="primFontSz" for="des" forName="Child2" refType="primFontSz" refFor="des" refForName="Parent6" op="lte"/>
              <dgm:constr type="primFontSz" for="des" forName="Child3" refType="primFontSz" refFor="des" refForName="Parent6" op="lte"/>
              <dgm:constr type="primFontSz" for="des" forName="Child4" refType="primFontSz" refFor="des" refForName="Parent6" op="lte"/>
              <dgm:constr type="primFontSz" for="des" forName="Child5" refType="primFontSz" refFor="des" refForName="Parent6" op="lte"/>
              <dgm:constr type="primFontSz" for="des" forName="Child6" refType="primFontSz" refFor="des" refForName="Parent6" op="lte"/>
              <dgm:constr type="primFontSz" for="des" forName="Child7" refType="primFontSz" refFor="des" refForName="Parent6" op="lte"/>
              <dgm:constr type="primFontSz" for="des" forName="Child8" refType="primFontSz" refFor="des" refForName="Parent6" op="lte"/>
              <dgm:constr type="primFontSz" for="des" forName="Child9" refType="primFontSz" refFor="des" refForName="Parent6" op="lte"/>
              <dgm:constr type="primFontSz" for="des" forName="Child1" refType="primFontSz" refFor="des" refForName="Parent7" op="lte"/>
              <dgm:constr type="primFontSz" for="des" forName="Child2" refType="primFontSz" refFor="des" refForName="Parent7" op="lte"/>
              <dgm:constr type="primFontSz" for="des" forName="Child3" refType="primFontSz" refFor="des" refForName="Parent7" op="lte"/>
              <dgm:constr type="primFontSz" for="des" forName="Child4" refType="primFontSz" refFor="des" refForName="Parent7" op="lte"/>
              <dgm:constr type="primFontSz" for="des" forName="Child5" refType="primFontSz" refFor="des" refForName="Parent7" op="lte"/>
              <dgm:constr type="primFontSz" for="des" forName="Child6" refType="primFontSz" refFor="des" refForName="Parent7" op="lte"/>
              <dgm:constr type="primFontSz" for="des" forName="Child7" refType="primFontSz" refFor="des" refForName="Parent7" op="lte"/>
              <dgm:constr type="primFontSz" for="des" forName="Child8" refType="primFontSz" refFor="des" refForName="Parent7" op="lte"/>
              <dgm:constr type="primFontSz" for="des" forName="Child9" refType="primFontSz" refFor="des" refForName="Parent7" op="lte"/>
              <dgm:constr type="primFontSz" for="des" forName="Child1" refType="primFontSz" refFor="des" refForName="Parent8" op="lte"/>
              <dgm:constr type="primFontSz" for="des" forName="Child2" refType="primFontSz" refFor="des" refForName="Parent8" op="lte"/>
              <dgm:constr type="primFontSz" for="des" forName="Child3" refType="primFontSz" refFor="des" refForName="Parent8" op="lte"/>
              <dgm:constr type="primFontSz" for="des" forName="Child4" refType="primFontSz" refFor="des" refForName="Parent8" op="lte"/>
              <dgm:constr type="primFontSz" for="des" forName="Child5" refType="primFontSz" refFor="des" refForName="Parent8" op="lte"/>
              <dgm:constr type="primFontSz" for="des" forName="Child6" refType="primFontSz" refFor="des" refForName="Parent8" op="lte"/>
              <dgm:constr type="primFontSz" for="des" forName="Child7" refType="primFontSz" refFor="des" refForName="Parent8" op="lte"/>
              <dgm:constr type="primFontSz" for="des" forName="Child8" refType="primFontSz" refFor="des" refForName="Parent8" op="lte"/>
              <dgm:constr type="primFontSz" for="des" forName="Child9" refType="primFontSz" refFor="des" refForName="Parent8" op="lte"/>
              <dgm:constr type="primFontSz" for="des" forName="Child1" refType="primFontSz" refFor="des" refForName="Parent9" op="lte"/>
              <dgm:constr type="primFontSz" for="des" forName="Child2" refType="primFontSz" refFor="des" refForName="Parent9" op="lte"/>
              <dgm:constr type="primFontSz" for="des" forName="Child3" refType="primFontSz" refFor="des" refForName="Parent9" op="lte"/>
              <dgm:constr type="primFontSz" for="des" forName="Child4" refType="primFontSz" refFor="des" refForName="Parent9" op="lte"/>
              <dgm:constr type="primFontSz" for="des" forName="Child5" refType="primFontSz" refFor="des" refForName="Parent9" op="lte"/>
              <dgm:constr type="primFontSz" for="des" forName="Child6" refType="primFontSz" refFor="des" refForName="Parent9" op="lte"/>
              <dgm:constr type="primFontSz" for="des" forName="Child7" refType="primFontSz" refFor="des" refForName="Parent9" op="lte"/>
              <dgm:constr type="primFontSz" for="des" forName="Child8" refType="primFontSz" refFor="des" refForName="Parent9" op="lte"/>
              <dgm:constr type="primFontSz" for="des" forName="Child9" refType="primFontSz" refFor="des" refForName="Parent9" op="lte"/>
              <dgm:constr type="primFontSz" for="des" forName="Parent2" refType="primFontSz" refFor="des" refForName="Parent1" op="equ"/>
              <dgm:constr type="primFontSz" for="des" forName="Parent3" refType="primFontSz" refFor="des" refForName="Parent1" op="equ"/>
              <dgm:constr type="primFontSz" for="des" forName="Parent4" refType="primFontSz" refFor="des" refForName="Parent1" op="equ"/>
              <dgm:constr type="primFontSz" for="des" forName="Parent5" refType="primFontSz" refFor="des" refForName="Parent1" op="equ"/>
              <dgm:constr type="primFontSz" for="des" forName="Parent6" refType="primFontSz" refFor="des" refForName="Parent1" op="equ"/>
              <dgm:constr type="primFontSz" for="des" forName="Parent7" refType="primFontSz" refFor="des" refForName="Parent1" op="equ"/>
              <dgm:constr type="primFontSz" for="des" forName="Parent8" refType="primFontSz" refFor="des" refForName="Parent1" op="equ"/>
              <dgm:constr type="primFontSz" for="des" forName="Parent9" refType="primFontSz" refFor="des" refForName="Parent1" op="equ"/>
              <dgm:constr type="primFontSz" for="des" forName="Child2" refType="primFontSz" refFor="des" refForName="Child1" op="equ"/>
              <dgm:constr type="primFontSz" for="des" forName="Child3" refType="primFontSz" refFor="des" refForName="Child1" op="equ"/>
              <dgm:constr type="primFontSz" for="des" forName="Child4" refType="primFontSz" refFor="des" refForName="Child1" op="equ"/>
              <dgm:constr type="primFontSz" for="des" forName="Child5" refType="primFontSz" refFor="des" refForName="Child1" op="equ"/>
              <dgm:constr type="primFontSz" for="des" forName="Child6" refType="primFontSz" refFor="des" refForName="Child1" op="equ"/>
              <dgm:constr type="primFontSz" for="des" forName="Child7" refType="primFontSz" refFor="des" refForName="Child1" op="equ"/>
              <dgm:constr type="primFontSz" for="des" forName="Child8" refType="primFontSz" refFor="des" refForName="Child1" op="equ"/>
              <dgm:constr type="primFontSz" for="des" forName="Child9" refType="primFontSz" refFor="des" refForName="Child1" op="equ"/>
              <dgm:constr type="r" for="ch" forName="Parent9" refType="w" fact="0.0881"/>
              <dgm:constr type="t" for="ch" forName="Parent9" refType="h" fact="0.2022"/>
              <dgm:constr type="w" for="ch" forName="Parent9" refType="w" fact="0.0705"/>
              <dgm:constr type="h" for="ch" forName="Parent9" refType="h" fact="0.3799"/>
              <dgm:constr type="r" for="ch" forName="Parent8" refType="w" fact="0.1974"/>
              <dgm:constr type="t" for="ch" forName="Parent8" refType="h" fact="0.2022"/>
              <dgm:constr type="w" for="ch" forName="Parent8" refType="w" fact="0.0705"/>
              <dgm:constr type="h" for="ch" forName="Parent8" refType="h" fact="0.3799"/>
              <dgm:constr type="r" for="ch" forName="Parent7" refType="w" fact="0.3067"/>
              <dgm:constr type="t" for="ch" forName="Parent7" refType="h" fact="0.2022"/>
              <dgm:constr type="w" for="ch" forName="Parent7" refType="w" fact="0.0705"/>
              <dgm:constr type="h" for="ch" forName="Parent7" refType="h" fact="0.3799"/>
              <dgm:constr type="r" for="ch" forName="Parent6" refType="w" fact="0.416"/>
              <dgm:constr type="t" for="ch" forName="Parent6" refType="h" fact="0.2022"/>
              <dgm:constr type="w" for="ch" forName="Parent6" refType="w" fact="0.0705"/>
              <dgm:constr type="h" for="ch" forName="Parent6" refType="h" fact="0.3799"/>
              <dgm:constr type="r" for="ch" forName="Parent5" refType="w" fact="0.5253"/>
              <dgm:constr type="t" for="ch" forName="Parent5" refType="h" fact="0.2022"/>
              <dgm:constr type="w" for="ch" forName="Parent5" refType="w" fact="0.0705"/>
              <dgm:constr type="h" for="ch" forName="Parent5" refType="h" fact="0.3799"/>
              <dgm:constr type="r" for="ch" forName="Parent4" refType="w" fact="0.6346"/>
              <dgm:constr type="t" for="ch" forName="Parent4" refType="h" fact="0.2022"/>
              <dgm:constr type="w" for="ch" forName="Parent4" refType="w" fact="0.0705"/>
              <dgm:constr type="h" for="ch" forName="Parent4" refType="h" fact="0.3799"/>
              <dgm:constr type="r" for="ch" forName="Parent3" refType="w" fact="0.7439"/>
              <dgm:constr type="t" for="ch" forName="Parent3" refType="h" fact="0.2022"/>
              <dgm:constr type="w" for="ch" forName="Parent3" refType="w" fact="0.0705"/>
              <dgm:constr type="h" for="ch" forName="Parent3" refType="h" fact="0.3799"/>
              <dgm:constr type="r" for="ch" forName="Parent2" refType="w" fact="0.8532"/>
              <dgm:constr type="t" for="ch" forName="Parent2" refType="h" fact="0.2022"/>
              <dgm:constr type="w" for="ch" forName="Parent2" refType="w" fact="0.0705"/>
              <dgm:constr type="h" for="ch" forName="Parent2" refType="h" fact="0.3799"/>
              <dgm:constr type="r" for="ch" forName="Parent1" refType="w" fact="0.9625"/>
              <dgm:constr type="t" for="ch" forName="Parent1" refType="h" fact="0.2022"/>
              <dgm:constr type="w" for="ch" forName="Parent1" refType="w" fact="0.0705"/>
              <dgm:constr type="h" for="ch" forName="Parent1" refType="h" fact="0.3799"/>
              <dgm:constr type="r" for="ch" forName="Accent9" refType="w" fact="0.1058"/>
              <dgm:constr type="t" for="ch" forName="Accent9" refType="h" fact="0.1072"/>
              <dgm:constr type="w" for="ch" forName="Accent9" refType="w" fact="0.1058"/>
              <dgm:constr type="h" for="ch" forName="Accent9" refType="h" fact="0.5699"/>
              <dgm:constr type="r" for="ch" forName="ParentBackground9" refType="w" fact="0.1022"/>
              <dgm:constr type="t" for="ch" forName="ParentBackground9" refType="h" fact="0.1262"/>
              <dgm:constr type="w" for="ch" forName="ParentBackground9" refType="w" fact="0.0987"/>
              <dgm:constr type="h" for="ch" forName="ParentBackground9" refType="h" fact="0.5319"/>
              <dgm:constr type="r" for="ch" forName="Child9" refType="w" fact="0.1022"/>
              <dgm:constr type="t" for="ch" forName="Child9" refType="h" fact="0.6876"/>
              <dgm:constr type="w" for="ch" forName="Child9" refType="w" fact="0.0987"/>
              <dgm:constr type="h" for="ch" forName="Child9" refType="h" fact="0.3124"/>
              <dgm:constr type="r" for="ch" forName="Accent8" refType="w" fact="0.237"/>
              <dgm:constr type="t" for="ch" forName="Accent8" refType="h" fact="-0.0109"/>
              <dgm:constr type="w" for="ch" forName="Accent8" refType="w" fact="0.1496"/>
              <dgm:constr type="h" for="ch" forName="Accent8" refType="h" fact="0.806"/>
              <dgm:constr type="r" for="ch" forName="ParentBackground8" refType="w" fact="0.2115"/>
              <dgm:constr type="t" for="ch" forName="ParentBackground8" refType="h" fact="0.1262"/>
              <dgm:constr type="w" for="ch" forName="ParentBackground8" refType="w" fact="0.0987"/>
              <dgm:constr type="h" for="ch" forName="ParentBackground8" refType="h" fact="0.5319"/>
              <dgm:constr type="r" for="ch" forName="Child8" refType="w" fact="0.2115"/>
              <dgm:constr type="t" for="ch" forName="Child8" refType="h" fact="0.6876"/>
              <dgm:constr type="w" for="ch" forName="Child8" refType="w" fact="0.0987"/>
              <dgm:constr type="h" for="ch" forName="Child8" refType="h" fact="0.3124"/>
              <dgm:constr type="r" for="ch" forName="Accent7" refType="w" fact="0.3462"/>
              <dgm:constr type="t" for="ch" forName="Accent7" refType="h" fact="-0.0109"/>
              <dgm:constr type="w" for="ch" forName="Accent7" refType="w" fact="0.1496"/>
              <dgm:constr type="h" for="ch" forName="Accent7" refType="h" fact="0.806"/>
              <dgm:constr type="r" for="ch" forName="ParentBackground7" refType="w" fact="0.3208"/>
              <dgm:constr type="t" for="ch" forName="ParentBackground7" refType="h" fact="0.1262"/>
              <dgm:constr type="w" for="ch" forName="ParentBackground7" refType="w" fact="0.0987"/>
              <dgm:constr type="h" for="ch" forName="ParentBackground7" refType="h" fact="0.5319"/>
              <dgm:constr type="r" for="ch" forName="Child7" refType="w" fact="0.3208"/>
              <dgm:constr type="t" for="ch" forName="Child7" refType="h" fact="0.6876"/>
              <dgm:constr type="w" for="ch" forName="Child7" refType="w" fact="0.0987"/>
              <dgm:constr type="h" for="ch" forName="Child7" refType="h" fact="0.3124"/>
              <dgm:constr type="r" for="ch" forName="Accent6" refType="w" fact="0.4555"/>
              <dgm:constr type="t" for="ch" forName="Accent6" refType="h" fact="-0.0109"/>
              <dgm:constr type="w" for="ch" forName="Accent6" refType="w" fact="0.1496"/>
              <dgm:constr type="h" for="ch" forName="Accent6" refType="h" fact="0.806"/>
              <dgm:constr type="r" for="ch" forName="ParentBackground6" refType="w" fact="0.4301"/>
              <dgm:constr type="t" for="ch" forName="ParentBackground6" refType="h" fact="0.1262"/>
              <dgm:constr type="w" for="ch" forName="ParentBackground6" refType="w" fact="0.0987"/>
              <dgm:constr type="h" for="ch" forName="ParentBackground6" refType="h" fact="0.5319"/>
              <dgm:constr type="r" for="ch" forName="Child6" refType="w" fact="0.4301"/>
              <dgm:constr type="t" for="ch" forName="Child6" refType="h" fact="0.6876"/>
              <dgm:constr type="w" for="ch" forName="Child6" refType="w" fact="0.0987"/>
              <dgm:constr type="h" for="ch" forName="Child6" refType="h" fact="0.3124"/>
              <dgm:constr type="r" for="ch" forName="Accent5" refType="w" fact="0.5648"/>
              <dgm:constr type="t" for="ch" forName="Accent5" refType="h" fact="-0.0109"/>
              <dgm:constr type="w" for="ch" forName="Accent5" refType="w" fact="0.1496"/>
              <dgm:constr type="h" for="ch" forName="Accent5" refType="h" fact="0.806"/>
              <dgm:constr type="r" for="ch" forName="ParentBackground5" refType="w" fact="0.5394"/>
              <dgm:constr type="t" for="ch" forName="ParentBackground5" refType="h" fact="0.1262"/>
              <dgm:constr type="w" for="ch" forName="ParentBackground5" refType="w" fact="0.0987"/>
              <dgm:constr type="h" for="ch" forName="ParentBackground5" refType="h" fact="0.5319"/>
              <dgm:constr type="r" for="ch" forName="Child5" refType="w" fact="0.5394"/>
              <dgm:constr type="t" for="ch" forName="Child5" refType="h" fact="0.6876"/>
              <dgm:constr type="w" for="ch" forName="Child5" refType="w" fact="0.0987"/>
              <dgm:constr type="h" for="ch" forName="Child5" refType="h" fact="0.3124"/>
              <dgm:constr type="r" for="ch" forName="Accent4" refType="w" fact="0.6741"/>
              <dgm:constr type="t" for="ch" forName="Accent4" refType="h" fact="-0.0109"/>
              <dgm:constr type="w" for="ch" forName="Accent4" refType="w" fact="0.1496"/>
              <dgm:constr type="h" for="ch" forName="Accent4" refType="h" fact="0.806"/>
              <dgm:constr type="r" for="ch" forName="ParentBackground4" refType="w" fact="0.6487"/>
              <dgm:constr type="t" for="ch" forName="ParentBackground4" refType="h" fact="0.1262"/>
              <dgm:constr type="w" for="ch" forName="ParentBackground4" refType="w" fact="0.0987"/>
              <dgm:constr type="h" for="ch" forName="ParentBackground4" refType="h" fact="0.5319"/>
              <dgm:constr type="r" for="ch" forName="Child4" refType="w" fact="0.6487"/>
              <dgm:constr type="t" for="ch" forName="Child4" refType="h" fact="0.6876"/>
              <dgm:constr type="w" for="ch" forName="Child4" refType="w" fact="0.0987"/>
              <dgm:constr type="h" for="ch" forName="Child4" refType="h" fact="0.3124"/>
              <dgm:constr type="r" for="ch" forName="Accent3" refType="w" fact="0.7834"/>
              <dgm:constr type="t" for="ch" forName="Accent3" refType="h" fact="-0.0109"/>
              <dgm:constr type="w" for="ch" forName="Accent3" refType="w" fact="0.1496"/>
              <dgm:constr type="h" for="ch" forName="Accent3" refType="h" fact="0.806"/>
              <dgm:constr type="r" for="ch" forName="ParentBackground3" refType="w" fact="0.758"/>
              <dgm:constr type="t" for="ch" forName="ParentBackground3" refType="h" fact="0.1262"/>
              <dgm:constr type="w" for="ch" forName="ParentBackground3" refType="w" fact="0.0987"/>
              <dgm:constr type="h" for="ch" forName="ParentBackground3" refType="h" fact="0.5319"/>
              <dgm:constr type="r" for="ch" forName="Child3" refType="w" fact="0.758"/>
              <dgm:constr type="t" for="ch" forName="Child3" refType="h" fact="0.6876"/>
              <dgm:constr type="w" for="ch" forName="Child3" refType="w" fact="0.0987"/>
              <dgm:constr type="h" for="ch" forName="Child3" refType="h" fact="0.3124"/>
              <dgm:constr type="r" for="ch" forName="Accent2" refType="w" fact="0.8927"/>
              <dgm:constr type="t" for="ch" forName="Accent2" refType="h" fact="-0.0109"/>
              <dgm:constr type="w" for="ch" forName="Accent2" refType="w" fact="0.1496"/>
              <dgm:constr type="h" for="ch" forName="Accent2" refType="h" fact="0.806"/>
              <dgm:constr type="r" for="ch" forName="ParentBackground2" refType="w" fact="0.8673"/>
              <dgm:constr type="t" for="ch" forName="ParentBackground2" refType="h" fact="0.1262"/>
              <dgm:constr type="w" for="ch" forName="ParentBackground2" refType="w" fact="0.0987"/>
              <dgm:constr type="h" for="ch" forName="ParentBackground2" refType="h" fact="0.5319"/>
              <dgm:constr type="r" for="ch" forName="Child2" refType="w" fact="0.8673"/>
              <dgm:constr type="t" for="ch" forName="Child2" refType="h" fact="0.6876"/>
              <dgm:constr type="w" for="ch" forName="Child2" refType="w" fact="0.0987"/>
              <dgm:constr type="h" for="ch" forName="Child2" refType="h" fact="0.3124"/>
              <dgm:constr type="r" for="ch" forName="Accent1" refType="w" fact="1.002"/>
              <dgm:constr type="t" for="ch" forName="Accent1" refType="h" fact="-0.0109"/>
              <dgm:constr type="w" for="ch" forName="Accent1" refType="w" fact="0.1496"/>
              <dgm:constr type="h" for="ch" forName="Accent1" refType="h" fact="0.806"/>
              <dgm:constr type="r" for="ch" forName="ParentBackground1" refType="w" fact="0.9765"/>
              <dgm:constr type="t" for="ch" forName="ParentBackground1" refType="h" fact="0.1262"/>
              <dgm:constr type="w" for="ch" forName="ParentBackground1" refType="w" fact="0.0987"/>
              <dgm:constr type="h" for="ch" forName="ParentBackground1" refType="h" fact="0.5319"/>
              <dgm:constr type="r" for="ch" forName="Child1" refType="w" fact="0.9765"/>
              <dgm:constr type="t" for="ch" forName="Child1" refType="h" fact="0.6876"/>
              <dgm:constr type="w" for="ch" forName="Child1" refType="w" fact="0.0987"/>
              <dgm:constr type="h" for="ch" forName="Child1" refType="h" fact="0.3124"/>
            </dgm:constrLst>
          </dgm:if>
          <dgm:if name="Name26" axis="ch" ptType="node" func="cnt" op="equ" val="10">
            <dgm:alg type="composite">
              <dgm:param type="ar" val="5.9769"/>
            </dgm:alg>
            <dgm:constrLst>
              <dgm:constr type="primFontSz" for="des" forName="Child1" val="65"/>
              <dgm:constr type="primFontSz" for="des" forName="Parent1" val="65"/>
              <dgm:constr type="primFontSz" for="des" forName="Child1" refType="primFontSz" refFor="des" refForName="Parent1" op="lte"/>
              <dgm:constr type="primFontSz" for="des" forName="Child2" refType="primFontSz" refFor="des" refForName="Parent1" op="lte"/>
              <dgm:constr type="primFontSz" for="des" forName="Child3" refType="primFontSz" refFor="des" refForName="Parent1" op="lte"/>
              <dgm:constr type="primFontSz" for="des" forName="Child4" refType="primFontSz" refFor="des" refForName="Parent1" op="lte"/>
              <dgm:constr type="primFontSz" for="des" forName="Child5" refType="primFontSz" refFor="des" refForName="Parent1" op="lte"/>
              <dgm:constr type="primFontSz" for="des" forName="Child6" refType="primFontSz" refFor="des" refForName="Parent1" op="lte"/>
              <dgm:constr type="primFontSz" for="des" forName="Child7" refType="primFontSz" refFor="des" refForName="Parent1" op="lte"/>
              <dgm:constr type="primFontSz" for="des" forName="Child8" refType="primFontSz" refFor="des" refForName="Parent1" op="lte"/>
              <dgm:constr type="primFontSz" for="des" forName="Child9" refType="primFontSz" refFor="des" refForName="Parent1" op="lte"/>
              <dgm:constr type="primFontSz" for="des" forName="Child10" refType="primFontSz" refFor="des" refForName="Parent1" op="lte"/>
              <dgm:constr type="primFontSz" for="des" forName="Child1" refType="primFontSz" refFor="des" refForName="Parent2" op="lte"/>
              <dgm:constr type="primFontSz" for="des" forName="Child2" refType="primFontSz" refFor="des" refForName="Parent2" op="lte"/>
              <dgm:constr type="primFontSz" for="des" forName="Child3" refType="primFontSz" refFor="des" refForName="Parent2" op="lte"/>
              <dgm:constr type="primFontSz" for="des" forName="Child4" refType="primFontSz" refFor="des" refForName="Parent2" op="lte"/>
              <dgm:constr type="primFontSz" for="des" forName="Child5" refType="primFontSz" refFor="des" refForName="Parent2" op="lte"/>
              <dgm:constr type="primFontSz" for="des" forName="Child6" refType="primFontSz" refFor="des" refForName="Parent2" op="lte"/>
              <dgm:constr type="primFontSz" for="des" forName="Child7" refType="primFontSz" refFor="des" refForName="Parent2" op="lte"/>
              <dgm:constr type="primFontSz" for="des" forName="Child8" refType="primFontSz" refFor="des" refForName="Parent2" op="lte"/>
              <dgm:constr type="primFontSz" for="des" forName="Child9" refType="primFontSz" refFor="des" refForName="Parent2" op="lte"/>
              <dgm:constr type="primFontSz" for="des" forName="Child10" refType="primFontSz" refFor="des" refForName="Parent2" op="lte"/>
              <dgm:constr type="primFontSz" for="des" forName="Child1" refType="primFontSz" refFor="des" refForName="Parent3" op="lte"/>
              <dgm:constr type="primFontSz" for="des" forName="Child2" refType="primFontSz" refFor="des" refForName="Parent3" op="lte"/>
              <dgm:constr type="primFontSz" for="des" forName="Child3" refType="primFontSz" refFor="des" refForName="Parent3" op="lte"/>
              <dgm:constr type="primFontSz" for="des" forName="Child4" refType="primFontSz" refFor="des" refForName="Parent3" op="lte"/>
              <dgm:constr type="primFontSz" for="des" forName="Child5" refType="primFontSz" refFor="des" refForName="Parent3" op="lte"/>
              <dgm:constr type="primFontSz" for="des" forName="Child6" refType="primFontSz" refFor="des" refForName="Parent3" op="lte"/>
              <dgm:constr type="primFontSz" for="des" forName="Child7" refType="primFontSz" refFor="des" refForName="Parent3" op="lte"/>
              <dgm:constr type="primFontSz" for="des" forName="Child8" refType="primFontSz" refFor="des" refForName="Parent3" op="lte"/>
              <dgm:constr type="primFontSz" for="des" forName="Child9" refType="primFontSz" refFor="des" refForName="Parent3" op="lte"/>
              <dgm:constr type="primFontSz" for="des" forName="Child10" refType="primFontSz" refFor="des" refForName="Parent3" op="lte"/>
              <dgm:constr type="primFontSz" for="des" forName="Child1" refType="primFontSz" refFor="des" refForName="Parent4" op="lte"/>
              <dgm:constr type="primFontSz" for="des" forName="Child2" refType="primFontSz" refFor="des" refForName="Parent4" op="lte"/>
              <dgm:constr type="primFontSz" for="des" forName="Child3" refType="primFontSz" refFor="des" refForName="Parent4" op="lte"/>
              <dgm:constr type="primFontSz" for="des" forName="Child4" refType="primFontSz" refFor="des" refForName="Parent4" op="lte"/>
              <dgm:constr type="primFontSz" for="des" forName="Child5" refType="primFontSz" refFor="des" refForName="Parent4" op="lte"/>
              <dgm:constr type="primFontSz" for="des" forName="Child6" refType="primFontSz" refFor="des" refForName="Parent4" op="lte"/>
              <dgm:constr type="primFontSz" for="des" forName="Child7" refType="primFontSz" refFor="des" refForName="Parent4" op="lte"/>
              <dgm:constr type="primFontSz" for="des" forName="Child8" refType="primFontSz" refFor="des" refForName="Parent4" op="lte"/>
              <dgm:constr type="primFontSz" for="des" forName="Child9" refType="primFontSz" refFor="des" refForName="Parent4" op="lte"/>
              <dgm:constr type="primFontSz" for="des" forName="Child10" refType="primFontSz" refFor="des" refForName="Parent4" op="lte"/>
              <dgm:constr type="primFontSz" for="des" forName="Child1" refType="primFontSz" refFor="des" refForName="Parent5" op="lte"/>
              <dgm:constr type="primFontSz" for="des" forName="Child2" refType="primFontSz" refFor="des" refForName="Parent5" op="lte"/>
              <dgm:constr type="primFontSz" for="des" forName="Child3" refType="primFontSz" refFor="des" refForName="Parent5" op="lte"/>
              <dgm:constr type="primFontSz" for="des" forName="Child4" refType="primFontSz" refFor="des" refForName="Parent5" op="lte"/>
              <dgm:constr type="primFontSz" for="des" forName="Child5" refType="primFontSz" refFor="des" refForName="Parent5" op="lte"/>
              <dgm:constr type="primFontSz" for="des" forName="Child6" refType="primFontSz" refFor="des" refForName="Parent5" op="lte"/>
              <dgm:constr type="primFontSz" for="des" forName="Child7" refType="primFontSz" refFor="des" refForName="Parent5" op="lte"/>
              <dgm:constr type="primFontSz" for="des" forName="Child8" refType="primFontSz" refFor="des" refForName="Parent5" op="lte"/>
              <dgm:constr type="primFontSz" for="des" forName="Child9" refType="primFontSz" refFor="des" refForName="Parent5" op="lte"/>
              <dgm:constr type="primFontSz" for="des" forName="Child10" refType="primFontSz" refFor="des" refForName="Parent5" op="lte"/>
              <dgm:constr type="primFontSz" for="des" forName="Child1" refType="primFontSz" refFor="des" refForName="Parent6" op="lte"/>
              <dgm:constr type="primFontSz" for="des" forName="Child2" refType="primFontSz" refFor="des" refForName="Parent6" op="lte"/>
              <dgm:constr type="primFontSz" for="des" forName="Child3" refType="primFontSz" refFor="des" refForName="Parent6" op="lte"/>
              <dgm:constr type="primFontSz" for="des" forName="Child4" refType="primFontSz" refFor="des" refForName="Parent6" op="lte"/>
              <dgm:constr type="primFontSz" for="des" forName="Child5" refType="primFontSz" refFor="des" refForName="Parent6" op="lte"/>
              <dgm:constr type="primFontSz" for="des" forName="Child6" refType="primFontSz" refFor="des" refForName="Parent6" op="lte"/>
              <dgm:constr type="primFontSz" for="des" forName="Child7" refType="primFontSz" refFor="des" refForName="Parent6" op="lte"/>
              <dgm:constr type="primFontSz" for="des" forName="Child8" refType="primFontSz" refFor="des" refForName="Parent6" op="lte"/>
              <dgm:constr type="primFontSz" for="des" forName="Child9" refType="primFontSz" refFor="des" refForName="Parent6" op="lte"/>
              <dgm:constr type="primFontSz" for="des" forName="Child10" refType="primFontSz" refFor="des" refForName="Parent7" op="lte"/>
              <dgm:constr type="primFontSz" for="des" forName="Child1" refType="primFontSz" refFor="des" refForName="Parent7" op="lte"/>
              <dgm:constr type="primFontSz" for="des" forName="Child2" refType="primFontSz" refFor="des" refForName="Parent7" op="lte"/>
              <dgm:constr type="primFontSz" for="des" forName="Child3" refType="primFontSz" refFor="des" refForName="Parent7" op="lte"/>
              <dgm:constr type="primFontSz" for="des" forName="Child4" refType="primFontSz" refFor="des" refForName="Parent7" op="lte"/>
              <dgm:constr type="primFontSz" for="des" forName="Child5" refType="primFontSz" refFor="des" refForName="Parent7" op="lte"/>
              <dgm:constr type="primFontSz" for="des" forName="Child6" refType="primFontSz" refFor="des" refForName="Parent7" op="lte"/>
              <dgm:constr type="primFontSz" for="des" forName="Child7" refType="primFontSz" refFor="des" refForName="Parent7" op="lte"/>
              <dgm:constr type="primFontSz" for="des" forName="Child8" refType="primFontSz" refFor="des" refForName="Parent7" op="lte"/>
              <dgm:constr type="primFontSz" for="des" forName="Child9" refType="primFontSz" refFor="des" refForName="Parent7" op="lte"/>
              <dgm:constr type="primFontSz" for="des" forName="Child10" refType="primFontSz" refFor="des" refForName="Parent7" op="lte"/>
              <dgm:constr type="primFontSz" for="des" forName="Child1" refType="primFontSz" refFor="des" refForName="Parent8" op="lte"/>
              <dgm:constr type="primFontSz" for="des" forName="Child2" refType="primFontSz" refFor="des" refForName="Parent8" op="lte"/>
              <dgm:constr type="primFontSz" for="des" forName="Child3" refType="primFontSz" refFor="des" refForName="Parent8" op="lte"/>
              <dgm:constr type="primFontSz" for="des" forName="Child4" refType="primFontSz" refFor="des" refForName="Parent8" op="lte"/>
              <dgm:constr type="primFontSz" for="des" forName="Child5" refType="primFontSz" refFor="des" refForName="Parent8" op="lte"/>
              <dgm:constr type="primFontSz" for="des" forName="Child6" refType="primFontSz" refFor="des" refForName="Parent8" op="lte"/>
              <dgm:constr type="primFontSz" for="des" forName="Child7" refType="primFontSz" refFor="des" refForName="Parent8" op="lte"/>
              <dgm:constr type="primFontSz" for="des" forName="Child8" refType="primFontSz" refFor="des" refForName="Parent8" op="lte"/>
              <dgm:constr type="primFontSz" for="des" forName="Child9" refType="primFontSz" refFor="des" refForName="Parent8" op="lte"/>
              <dgm:constr type="primFontSz" for="des" forName="Child10" refType="primFontSz" refFor="des" refForName="Parent8" op="lte"/>
              <dgm:constr type="primFontSz" for="des" forName="Child1" refType="primFontSz" refFor="des" refForName="Parent9" op="lte"/>
              <dgm:constr type="primFontSz" for="des" forName="Child2" refType="primFontSz" refFor="des" refForName="Parent9" op="lte"/>
              <dgm:constr type="primFontSz" for="des" forName="Child3" refType="primFontSz" refFor="des" refForName="Parent9" op="lte"/>
              <dgm:constr type="primFontSz" for="des" forName="Child4" refType="primFontSz" refFor="des" refForName="Parent9" op="lte"/>
              <dgm:constr type="primFontSz" for="des" forName="Child5" refType="primFontSz" refFor="des" refForName="Parent9" op="lte"/>
              <dgm:constr type="primFontSz" for="des" forName="Child6" refType="primFontSz" refFor="des" refForName="Parent9" op="lte"/>
              <dgm:constr type="primFontSz" for="des" forName="Child7" refType="primFontSz" refFor="des" refForName="Parent9" op="lte"/>
              <dgm:constr type="primFontSz" for="des" forName="Child8" refType="primFontSz" refFor="des" refForName="Parent9" op="lte"/>
              <dgm:constr type="primFontSz" for="des" forName="Child9" refType="primFontSz" refFor="des" refForName="Parent9" op="lte"/>
              <dgm:constr type="primFontSz" for="des" forName="Child10" refType="primFontSz" refFor="des" refForName="Parent9" op="lte"/>
              <dgm:constr type="primFontSz" for="des" forName="Child1" refType="primFontSz" refFor="des" refForName="Parent10" op="lte"/>
              <dgm:constr type="primFontSz" for="des" forName="Child2" refType="primFontSz" refFor="des" refForName="Parent10" op="lte"/>
              <dgm:constr type="primFontSz" for="des" forName="Child3" refType="primFontSz" refFor="des" refForName="Parent10" op="lte"/>
              <dgm:constr type="primFontSz" for="des" forName="Child4" refType="primFontSz" refFor="des" refForName="Parent10" op="lte"/>
              <dgm:constr type="primFontSz" for="des" forName="Child5" refType="primFontSz" refFor="des" refForName="Parent10" op="lte"/>
              <dgm:constr type="primFontSz" for="des" forName="Child6" refType="primFontSz" refFor="des" refForName="Parent10" op="lte"/>
              <dgm:constr type="primFontSz" for="des" forName="Child7" refType="primFontSz" refFor="des" refForName="Parent10" op="lte"/>
              <dgm:constr type="primFontSz" for="des" forName="Child8" refType="primFontSz" refFor="des" refForName="Parent10" op="lte"/>
              <dgm:constr type="primFontSz" for="des" forName="Child9" refType="primFontSz" refFor="des" refForName="Parent10" op="lte"/>
              <dgm:constr type="primFontSz" for="des" forName="Child10" refType="primFontSz" refFor="des" refForName="Parent10" op="lte"/>
              <dgm:constr type="primFontSz" for="des" forName="Parent2" refType="primFontSz" refFor="des" refForName="Parent1" op="equ"/>
              <dgm:constr type="primFontSz" for="des" forName="Parent3" refType="primFontSz" refFor="des" refForName="Parent1" op="equ"/>
              <dgm:constr type="primFontSz" for="des" forName="Parent4" refType="primFontSz" refFor="des" refForName="Parent1" op="equ"/>
              <dgm:constr type="primFontSz" for="des" forName="Parent5" refType="primFontSz" refFor="des" refForName="Parent1" op="equ"/>
              <dgm:constr type="primFontSz" for="des" forName="Parent6" refType="primFontSz" refFor="des" refForName="Parent1" op="equ"/>
              <dgm:constr type="primFontSz" for="des" forName="Parent7" refType="primFontSz" refFor="des" refForName="Parent1" op="equ"/>
              <dgm:constr type="primFontSz" for="des" forName="Parent8" refType="primFontSz" refFor="des" refForName="Parent1" op="equ"/>
              <dgm:constr type="primFontSz" for="des" forName="Parent9" refType="primFontSz" refFor="des" refForName="Parent1" op="equ"/>
              <dgm:constr type="primFontSz" for="des" forName="Parent10" refType="primFontSz" refFor="des" refForName="Parent1" op="equ"/>
              <dgm:constr type="primFontSz" for="des" forName="Child2" refType="primFontSz" refFor="des" refForName="Child1" op="equ"/>
              <dgm:constr type="primFontSz" for="des" forName="Child3" refType="primFontSz" refFor="des" refForName="Child1" op="equ"/>
              <dgm:constr type="primFontSz" for="des" forName="Child4" refType="primFontSz" refFor="des" refForName="Child1" op="equ"/>
              <dgm:constr type="primFontSz" for="des" forName="Child5" refType="primFontSz" refFor="des" refForName="Child1" op="equ"/>
              <dgm:constr type="primFontSz" for="des" forName="Child6" refType="primFontSz" refFor="des" refForName="Child1" op="equ"/>
              <dgm:constr type="primFontSz" for="des" forName="Child7" refType="primFontSz" refFor="des" refForName="Child1" op="equ"/>
              <dgm:constr type="primFontSz" for="des" forName="Child8" refType="primFontSz" refFor="des" refForName="Child1" op="equ"/>
              <dgm:constr type="primFontSz" for="des" forName="Child9" refType="primFontSz" refFor="des" refForName="Child1" op="equ"/>
              <dgm:constr type="primFontSz" for="des" forName="Child10" refType="primFontSz" refFor="des" refForName="Child1" op="equ"/>
              <dgm:constr type="r" for="ch" forName="Parent10" refType="w" fact="0.0795"/>
              <dgm:constr type="t" for="ch" forName="Parent10" refType="h" fact="0.2022"/>
              <dgm:constr type="w" for="ch" forName="Parent10" refType="w" fact="0.0636"/>
              <dgm:constr type="h" for="ch" forName="Parent10" refType="h" fact="0.3799"/>
              <dgm:constr type="r" for="ch" forName="Parent9" refType="w" fact="0.178"/>
              <dgm:constr type="t" for="ch" forName="Parent9" refType="h" fact="0.2022"/>
              <dgm:constr type="w" for="ch" forName="Parent9" refType="w" fact="0.0636"/>
              <dgm:constr type="h" for="ch" forName="Parent9" refType="h" fact="0.3799"/>
              <dgm:constr type="r" for="ch" forName="Parent8" refType="w" fact="0.2765"/>
              <dgm:constr type="t" for="ch" forName="Parent8" refType="h" fact="0.2022"/>
              <dgm:constr type="w" for="ch" forName="Parent8" refType="w" fact="0.0636"/>
              <dgm:constr type="h" for="ch" forName="Parent8" refType="h" fact="0.3799"/>
              <dgm:constr type="r" for="ch" forName="Parent7" refType="w" fact="0.375"/>
              <dgm:constr type="t" for="ch" forName="Parent7" refType="h" fact="0.2022"/>
              <dgm:constr type="w" for="ch" forName="Parent7" refType="w" fact="0.0636"/>
              <dgm:constr type="h" for="ch" forName="Parent7" refType="h" fact="0.3799"/>
              <dgm:constr type="r" for="ch" forName="Parent6" refType="w" fact="0.4736"/>
              <dgm:constr type="t" for="ch" forName="Parent6" refType="h" fact="0.2022"/>
              <dgm:constr type="w" for="ch" forName="Parent6" refType="w" fact="0.0636"/>
              <dgm:constr type="h" for="ch" forName="Parent6" refType="h" fact="0.3799"/>
              <dgm:constr type="r" for="ch" forName="Parent5" refType="w" fact="0.5721"/>
              <dgm:constr type="t" for="ch" forName="Parent5" refType="h" fact="0.2022"/>
              <dgm:constr type="w" for="ch" forName="Parent5" refType="w" fact="0.0636"/>
              <dgm:constr type="h" for="ch" forName="Parent5" refType="h" fact="0.3799"/>
              <dgm:constr type="r" for="ch" forName="Parent4" refType="w" fact="0.6706"/>
              <dgm:constr type="t" for="ch" forName="Parent4" refType="h" fact="0.2022"/>
              <dgm:constr type="w" for="ch" forName="Parent4" refType="w" fact="0.0636"/>
              <dgm:constr type="h" for="ch" forName="Parent4" refType="h" fact="0.3799"/>
              <dgm:constr type="r" for="ch" forName="Parent3" refType="w" fact="0.7691"/>
              <dgm:constr type="t" for="ch" forName="Parent3" refType="h" fact="0.2022"/>
              <dgm:constr type="w" for="ch" forName="Parent3" refType="w" fact="0.0636"/>
              <dgm:constr type="h" for="ch" forName="Parent3" refType="h" fact="0.3799"/>
              <dgm:constr type="r" for="ch" forName="Parent2" refType="w" fact="0.8676"/>
              <dgm:constr type="t" for="ch" forName="Parent2" refType="h" fact="0.2022"/>
              <dgm:constr type="w" for="ch" forName="Parent2" refType="w" fact="0.0636"/>
              <dgm:constr type="h" for="ch" forName="Parent2" refType="h" fact="0.3799"/>
              <dgm:constr type="r" for="ch" forName="Parent1" refType="w" fact="0.9662"/>
              <dgm:constr type="t" for="ch" forName="Parent1" refType="h" fact="0.2022"/>
              <dgm:constr type="w" for="ch" forName="Parent1" refType="w" fact="0.0636"/>
              <dgm:constr type="h" for="ch" forName="Parent1" refType="h" fact="0.3799"/>
              <dgm:constr type="r" for="ch" forName="Accent10" refType="w" fact="0.0953"/>
              <dgm:constr type="t" for="ch" forName="Accent10" refType="h" fact="0.1072"/>
              <dgm:constr type="w" for="ch" forName="Accent10" refType="w" fact="0.0953"/>
              <dgm:constr type="h" for="ch" forName="Accent10" refType="h" fact="0.5699"/>
              <dgm:constr type="r" for="ch" forName="ParentBackground10" refType="w" fact="0.0922"/>
              <dgm:constr type="t" for="ch" forName="ParentBackground10" refType="h" fact="0.1262"/>
              <dgm:constr type="w" for="ch" forName="ParentBackground10" refType="w" fact="0.089"/>
              <dgm:constr type="h" for="ch" forName="ParentBackground10" refType="h" fact="0.5319"/>
              <dgm:constr type="r" for="ch" forName="Child10" refType="w" fact="0.0922"/>
              <dgm:constr type="t" for="ch" forName="Child10" refType="h" fact="0.6876"/>
              <dgm:constr type="w" for="ch" forName="Child10" refType="w" fact="0.089"/>
              <dgm:constr type="h" for="ch" forName="Child10" refType="h" fact="0.3124"/>
              <dgm:constr type="r" for="ch" forName="Accent9" refType="w" fact="0.2136"/>
              <dgm:constr type="t" for="ch" forName="Accent9" refType="h" fact="-0.0109"/>
              <dgm:constr type="w" for="ch" forName="Accent9" refType="w" fact="0.1348"/>
              <dgm:constr type="h" for="ch" forName="Accent9" refType="h" fact="0.806"/>
              <dgm:constr type="r" for="ch" forName="ParentBackground9" refType="w" fact="0.1907"/>
              <dgm:constr type="t" for="ch" forName="ParentBackground9" refType="h" fact="0.1262"/>
              <dgm:constr type="w" for="ch" forName="ParentBackground9" refType="w" fact="0.089"/>
              <dgm:constr type="h" for="ch" forName="ParentBackground9" refType="h" fact="0.5319"/>
              <dgm:constr type="r" for="ch" forName="Child9" refType="w" fact="0.1907"/>
              <dgm:constr type="t" for="ch" forName="Child9" refType="h" fact="0.6876"/>
              <dgm:constr type="w" for="ch" forName="Child9" refType="w" fact="0.089"/>
              <dgm:constr type="h" for="ch" forName="Child9" refType="h" fact="0.3124"/>
              <dgm:constr type="r" for="ch" forName="Accent8" refType="w" fact="0.3121"/>
              <dgm:constr type="t" for="ch" forName="Accent8" refType="h" fact="-0.0109"/>
              <dgm:constr type="w" for="ch" forName="Accent8" refType="w" fact="0.1348"/>
              <dgm:constr type="h" for="ch" forName="Accent8" refType="h" fact="0.806"/>
              <dgm:constr type="r" for="ch" forName="ParentBackground8" refType="w" fact="0.2892"/>
              <dgm:constr type="t" for="ch" forName="ParentBackground8" refType="h" fact="0.1262"/>
              <dgm:constr type="w" for="ch" forName="ParentBackground8" refType="w" fact="0.089"/>
              <dgm:constr type="h" for="ch" forName="ParentBackground8" refType="h" fact="0.5319"/>
              <dgm:constr type="r" for="ch" forName="Child8" refType="w" fact="0.2892"/>
              <dgm:constr type="t" for="ch" forName="Child8" refType="h" fact="0.6876"/>
              <dgm:constr type="w" for="ch" forName="Child8" refType="w" fact="0.089"/>
              <dgm:constr type="h" for="ch" forName="Child8" refType="h" fact="0.3124"/>
              <dgm:constr type="r" for="ch" forName="Accent7" refType="w" fact="0.4107"/>
              <dgm:constr type="t" for="ch" forName="Accent7" refType="h" fact="-0.0109"/>
              <dgm:constr type="w" for="ch" forName="Accent7" refType="w" fact="0.1348"/>
              <dgm:constr type="h" for="ch" forName="Accent7" refType="h" fact="0.806"/>
              <dgm:constr type="r" for="ch" forName="ParentBackground7" refType="w" fact="0.3877"/>
              <dgm:constr type="t" for="ch" forName="ParentBackground7" refType="h" fact="0.1262"/>
              <dgm:constr type="w" for="ch" forName="ParentBackground7" refType="w" fact="0.089"/>
              <dgm:constr type="h" for="ch" forName="ParentBackground7" refType="h" fact="0.5319"/>
              <dgm:constr type="r" for="ch" forName="Child7" refType="w" fact="0.3877"/>
              <dgm:constr type="t" for="ch" forName="Child7" refType="h" fact="0.6876"/>
              <dgm:constr type="w" for="ch" forName="Child7" refType="w" fact="0.089"/>
              <dgm:constr type="h" for="ch" forName="Child7" refType="h" fact="0.3124"/>
              <dgm:constr type="r" for="ch" forName="Accent6" refType="w" fact="0.5092"/>
              <dgm:constr type="t" for="ch" forName="Accent6" refType="h" fact="-0.0109"/>
              <dgm:constr type="w" for="ch" forName="Accent6" refType="w" fact="0.1348"/>
              <dgm:constr type="h" for="ch" forName="Accent6" refType="h" fact="0.806"/>
              <dgm:constr type="r" for="ch" forName="ParentBackground6" refType="w" fact="0.4863"/>
              <dgm:constr type="t" for="ch" forName="ParentBackground6" refType="h" fact="0.1262"/>
              <dgm:constr type="w" for="ch" forName="ParentBackground6" refType="w" fact="0.089"/>
              <dgm:constr type="h" for="ch" forName="ParentBackground6" refType="h" fact="0.5319"/>
              <dgm:constr type="r" for="ch" forName="Child6" refType="w" fact="0.4863"/>
              <dgm:constr type="t" for="ch" forName="Child6" refType="h" fact="0.6876"/>
              <dgm:constr type="w" for="ch" forName="Child6" refType="w" fact="0.089"/>
              <dgm:constr type="h" for="ch" forName="Child6" refType="h" fact="0.3124"/>
              <dgm:constr type="r" for="ch" forName="Accent5" refType="w" fact="0.6077"/>
              <dgm:constr type="t" for="ch" forName="Accent5" refType="h" fact="-0.0109"/>
              <dgm:constr type="w" for="ch" forName="Accent5" refType="w" fact="0.1348"/>
              <dgm:constr type="h" for="ch" forName="Accent5" refType="h" fact="0.806"/>
              <dgm:constr type="r" for="ch" forName="ParentBackground5" refType="w" fact="0.5848"/>
              <dgm:constr type="t" for="ch" forName="ParentBackground5" refType="h" fact="0.1262"/>
              <dgm:constr type="w" for="ch" forName="ParentBackground5" refType="w" fact="0.089"/>
              <dgm:constr type="h" for="ch" forName="ParentBackground5" refType="h" fact="0.5319"/>
              <dgm:constr type="r" for="ch" forName="Child5" refType="w" fact="0.5848"/>
              <dgm:constr type="t" for="ch" forName="Child5" refType="h" fact="0.6876"/>
              <dgm:constr type="w" for="ch" forName="Child5" refType="w" fact="0.089"/>
              <dgm:constr type="h" for="ch" forName="Child5" refType="h" fact="0.3124"/>
              <dgm:constr type="r" for="ch" forName="Accent4" refType="w" fact="0.7062"/>
              <dgm:constr type="t" for="ch" forName="Accent4" refType="h" fact="-0.0109"/>
              <dgm:constr type="w" for="ch" forName="Accent4" refType="w" fact="0.1348"/>
              <dgm:constr type="h" for="ch" forName="Accent4" refType="h" fact="0.806"/>
              <dgm:constr type="r" for="ch" forName="ParentBackground4" refType="w" fact="0.6833"/>
              <dgm:constr type="t" for="ch" forName="ParentBackground4" refType="h" fact="0.1262"/>
              <dgm:constr type="w" for="ch" forName="ParentBackground4" refType="w" fact="0.089"/>
              <dgm:constr type="h" for="ch" forName="ParentBackground4" refType="h" fact="0.5319"/>
              <dgm:constr type="r" for="ch" forName="Child4" refType="w" fact="0.6833"/>
              <dgm:constr type="t" for="ch" forName="Child4" refType="h" fact="0.6876"/>
              <dgm:constr type="w" for="ch" forName="Child4" refType="w" fact="0.089"/>
              <dgm:constr type="h" for="ch" forName="Child4" refType="h" fact="0.3124"/>
              <dgm:constr type="r" for="ch" forName="Accent3" refType="w" fact="0.8048"/>
              <dgm:constr type="t" for="ch" forName="Accent3" refType="h" fact="-0.0109"/>
              <dgm:constr type="w" for="ch" forName="Accent3" refType="w" fact="0.1348"/>
              <dgm:constr type="h" for="ch" forName="Accent3" refType="h" fact="0.806"/>
              <dgm:constr type="r" for="ch" forName="ParentBackground3" refType="w" fact="0.7818"/>
              <dgm:constr type="t" for="ch" forName="ParentBackground3" refType="h" fact="0.1262"/>
              <dgm:constr type="w" for="ch" forName="ParentBackground3" refType="w" fact="0.089"/>
              <dgm:constr type="h" for="ch" forName="ParentBackground3" refType="h" fact="0.5319"/>
              <dgm:constr type="r" for="ch" forName="Child3" refType="w" fact="0.7818"/>
              <dgm:constr type="t" for="ch" forName="Child3" refType="h" fact="0.6876"/>
              <dgm:constr type="w" for="ch" forName="Child3" refType="w" fact="0.089"/>
              <dgm:constr type="h" for="ch" forName="Child3" refType="h" fact="0.3124"/>
              <dgm:constr type="r" for="ch" forName="Accent2" refType="w" fact="0.9033"/>
              <dgm:constr type="t" for="ch" forName="Accent2" refType="h" fact="-0.0109"/>
              <dgm:constr type="w" for="ch" forName="Accent2" refType="w" fact="0.1348"/>
              <dgm:constr type="h" for="ch" forName="Accent2" refType="h" fact="0.806"/>
              <dgm:constr type="r" for="ch" forName="ParentBackground2" refType="w" fact="0.8804"/>
              <dgm:constr type="t" for="ch" forName="ParentBackground2" refType="h" fact="0.1262"/>
              <dgm:constr type="w" for="ch" forName="ParentBackground2" refType="w" fact="0.089"/>
              <dgm:constr type="h" for="ch" forName="ParentBackground2" refType="h" fact="0.5319"/>
              <dgm:constr type="r" for="ch" forName="Child2" refType="w" fact="0.8804"/>
              <dgm:constr type="t" for="ch" forName="Child2" refType="h" fact="0.6876"/>
              <dgm:constr type="w" for="ch" forName="Child2" refType="w" fact="0.089"/>
              <dgm:constr type="h" for="ch" forName="Child2" refType="h" fact="0.3124"/>
              <dgm:constr type="r" for="ch" forName="Accent1" refType="w" fact="1.0018"/>
              <dgm:constr type="t" for="ch" forName="Accent1" refType="h" fact="-0.0109"/>
              <dgm:constr type="w" for="ch" forName="Accent1" refType="w" fact="0.1348"/>
              <dgm:constr type="h" for="ch" forName="Accent1" refType="h" fact="0.806"/>
              <dgm:constr type="r" for="ch" forName="ParentBackground1" refType="w" fact="0.9789"/>
              <dgm:constr type="t" for="ch" forName="ParentBackground1" refType="h" fact="0.1262"/>
              <dgm:constr type="w" for="ch" forName="ParentBackground1" refType="w" fact="0.089"/>
              <dgm:constr type="h" for="ch" forName="ParentBackground1" refType="h" fact="0.5319"/>
              <dgm:constr type="r" for="ch" forName="Child1" refType="w" fact="0.9789"/>
              <dgm:constr type="t" for="ch" forName="Child1" refType="h" fact="0.6876"/>
              <dgm:constr type="w" for="ch" forName="Child1" refType="w" fact="0.089"/>
              <dgm:constr type="h" for="ch" forName="Child1" refType="h" fact="0.3124"/>
            </dgm:constrLst>
          </dgm:if>
          <dgm:else name="Name27">
            <dgm:alg type="composite">
              <dgm:param type="ar" val="6.5658"/>
            </dgm:alg>
            <dgm:constrLst>
              <dgm:constr type="primFontSz" for="des" forName="Child1" val="65"/>
              <dgm:constr type="primFontSz" for="des" forName="Parent1" val="65"/>
              <dgm:constr type="primFontSz" for="des" forName="Child1" refType="primFontSz" refFor="des" refForName="Parent1" op="lte"/>
              <dgm:constr type="primFontSz" for="des" forName="Child2" refType="primFontSz" refFor="des" refForName="Parent1" op="lte"/>
              <dgm:constr type="primFontSz" for="des" forName="Child3" refType="primFontSz" refFor="des" refForName="Parent1" op="lte"/>
              <dgm:constr type="primFontSz" for="des" forName="Child4" refType="primFontSz" refFor="des" refForName="Parent1" op="lte"/>
              <dgm:constr type="primFontSz" for="des" forName="Child5" refType="primFontSz" refFor="des" refForName="Parent1" op="lte"/>
              <dgm:constr type="primFontSz" for="des" forName="Child6" refType="primFontSz" refFor="des" refForName="Parent1" op="lte"/>
              <dgm:constr type="primFontSz" for="des" forName="Child7" refType="primFontSz" refFor="des" refForName="Parent1" op="lte"/>
              <dgm:constr type="primFontSz" for="des" forName="Child8" refType="primFontSz" refFor="des" refForName="Parent1" op="lte"/>
              <dgm:constr type="primFontSz" for="des" forName="Child9" refType="primFontSz" refFor="des" refForName="Parent1" op="lte"/>
              <dgm:constr type="primFontSz" for="des" forName="Child10" refType="primFontSz" refFor="des" refForName="Parent1" op="lte"/>
              <dgm:constr type="primFontSz" for="des" forName="Child11" refType="primFontSz" refFor="des" refForName="Parent1" op="lte"/>
              <dgm:constr type="primFontSz" for="des" forName="Child1" refType="primFontSz" refFor="des" refForName="Parent2" op="lte"/>
              <dgm:constr type="primFontSz" for="des" forName="Child2" refType="primFontSz" refFor="des" refForName="Parent2" op="lte"/>
              <dgm:constr type="primFontSz" for="des" forName="Child3" refType="primFontSz" refFor="des" refForName="Parent2" op="lte"/>
              <dgm:constr type="primFontSz" for="des" forName="Child4" refType="primFontSz" refFor="des" refForName="Parent2" op="lte"/>
              <dgm:constr type="primFontSz" for="des" forName="Child5" refType="primFontSz" refFor="des" refForName="Parent2" op="lte"/>
              <dgm:constr type="primFontSz" for="des" forName="Child6" refType="primFontSz" refFor="des" refForName="Parent2" op="lte"/>
              <dgm:constr type="primFontSz" for="des" forName="Child7" refType="primFontSz" refFor="des" refForName="Parent2" op="lte"/>
              <dgm:constr type="primFontSz" for="des" forName="Child8" refType="primFontSz" refFor="des" refForName="Parent2" op="lte"/>
              <dgm:constr type="primFontSz" for="des" forName="Child9" refType="primFontSz" refFor="des" refForName="Parent2" op="lte"/>
              <dgm:constr type="primFontSz" for="des" forName="Child10" refType="primFontSz" refFor="des" refForName="Parent2" op="lte"/>
              <dgm:constr type="primFontSz" for="des" forName="Child11" refType="primFontSz" refFor="des" refForName="Parent2" op="lte"/>
              <dgm:constr type="primFontSz" for="des" forName="Child1" refType="primFontSz" refFor="des" refForName="Parent3" op="lte"/>
              <dgm:constr type="primFontSz" for="des" forName="Child2" refType="primFontSz" refFor="des" refForName="Parent3" op="lte"/>
              <dgm:constr type="primFontSz" for="des" forName="Child3" refType="primFontSz" refFor="des" refForName="Parent3" op="lte"/>
              <dgm:constr type="primFontSz" for="des" forName="Child4" refType="primFontSz" refFor="des" refForName="Parent3" op="lte"/>
              <dgm:constr type="primFontSz" for="des" forName="Child5" refType="primFontSz" refFor="des" refForName="Parent3" op="lte"/>
              <dgm:constr type="primFontSz" for="des" forName="Child6" refType="primFontSz" refFor="des" refForName="Parent3" op="lte"/>
              <dgm:constr type="primFontSz" for="des" forName="Child7" refType="primFontSz" refFor="des" refForName="Parent3" op="lte"/>
              <dgm:constr type="primFontSz" for="des" forName="Child8" refType="primFontSz" refFor="des" refForName="Parent3" op="lte"/>
              <dgm:constr type="primFontSz" for="des" forName="Child9" refType="primFontSz" refFor="des" refForName="Parent3" op="lte"/>
              <dgm:constr type="primFontSz" for="des" forName="Child10" refType="primFontSz" refFor="des" refForName="Parent3" op="lte"/>
              <dgm:constr type="primFontSz" for="des" forName="Child11" refType="primFontSz" refFor="des" refForName="Parent3" op="lte"/>
              <dgm:constr type="primFontSz" for="des" forName="Child1" refType="primFontSz" refFor="des" refForName="Parent4" op="lte"/>
              <dgm:constr type="primFontSz" for="des" forName="Child2" refType="primFontSz" refFor="des" refForName="Parent4" op="lte"/>
              <dgm:constr type="primFontSz" for="des" forName="Child3" refType="primFontSz" refFor="des" refForName="Parent4" op="lte"/>
              <dgm:constr type="primFontSz" for="des" forName="Child4" refType="primFontSz" refFor="des" refForName="Parent4" op="lte"/>
              <dgm:constr type="primFontSz" for="des" forName="Child5" refType="primFontSz" refFor="des" refForName="Parent4" op="lte"/>
              <dgm:constr type="primFontSz" for="des" forName="Child6" refType="primFontSz" refFor="des" refForName="Parent4" op="lte"/>
              <dgm:constr type="primFontSz" for="des" forName="Child7" refType="primFontSz" refFor="des" refForName="Parent4" op="lte"/>
              <dgm:constr type="primFontSz" for="des" forName="Child8" refType="primFontSz" refFor="des" refForName="Parent4" op="lte"/>
              <dgm:constr type="primFontSz" for="des" forName="Child9" refType="primFontSz" refFor="des" refForName="Parent4" op="lte"/>
              <dgm:constr type="primFontSz" for="des" forName="Child10" refType="primFontSz" refFor="des" refForName="Parent4" op="lte"/>
              <dgm:constr type="primFontSz" for="des" forName="Child11" refType="primFontSz" refFor="des" refForName="Parent4" op="lte"/>
              <dgm:constr type="primFontSz" for="des" forName="Child1" refType="primFontSz" refFor="des" refForName="Parent5" op="lte"/>
              <dgm:constr type="primFontSz" for="des" forName="Child2" refType="primFontSz" refFor="des" refForName="Parent5" op="lte"/>
              <dgm:constr type="primFontSz" for="des" forName="Child3" refType="primFontSz" refFor="des" refForName="Parent5" op="lte"/>
              <dgm:constr type="primFontSz" for="des" forName="Child4" refType="primFontSz" refFor="des" refForName="Parent5" op="lte"/>
              <dgm:constr type="primFontSz" for="des" forName="Child5" refType="primFontSz" refFor="des" refForName="Parent5" op="lte"/>
              <dgm:constr type="primFontSz" for="des" forName="Child6" refType="primFontSz" refFor="des" refForName="Parent5" op="lte"/>
              <dgm:constr type="primFontSz" for="des" forName="Child7" refType="primFontSz" refFor="des" refForName="Parent5" op="lte"/>
              <dgm:constr type="primFontSz" for="des" forName="Child8" refType="primFontSz" refFor="des" refForName="Parent5" op="lte"/>
              <dgm:constr type="primFontSz" for="des" forName="Child9" refType="primFontSz" refFor="des" refForName="Parent5" op="lte"/>
              <dgm:constr type="primFontSz" for="des" forName="Child10" refType="primFontSz" refFor="des" refForName="Parent5" op="lte"/>
              <dgm:constr type="primFontSz" for="des" forName="Child11" refType="primFontSz" refFor="des" refForName="Parent5" op="lte"/>
              <dgm:constr type="primFontSz" for="des" forName="Child1" refType="primFontSz" refFor="des" refForName="Parent6" op="lte"/>
              <dgm:constr type="primFontSz" for="des" forName="Child2" refType="primFontSz" refFor="des" refForName="Parent6" op="lte"/>
              <dgm:constr type="primFontSz" for="des" forName="Child3" refType="primFontSz" refFor="des" refForName="Parent6" op="lte"/>
              <dgm:constr type="primFontSz" for="des" forName="Child4" refType="primFontSz" refFor="des" refForName="Parent6" op="lte"/>
              <dgm:constr type="primFontSz" for="des" forName="Child5" refType="primFontSz" refFor="des" refForName="Parent6" op="lte"/>
              <dgm:constr type="primFontSz" for="des" forName="Child6" refType="primFontSz" refFor="des" refForName="Parent6" op="lte"/>
              <dgm:constr type="primFontSz" for="des" forName="Child7" refType="primFontSz" refFor="des" refForName="Parent6" op="lte"/>
              <dgm:constr type="primFontSz" for="des" forName="Child8" refType="primFontSz" refFor="des" refForName="Parent6" op="lte"/>
              <dgm:constr type="primFontSz" for="des" forName="Child9" refType="primFontSz" refFor="des" refForName="Parent6" op="lte"/>
              <dgm:constr type="primFontSz" for="des" forName="Child10" refType="primFontSz" refFor="des" refForName="Parent6" op="lte"/>
              <dgm:constr type="primFontSz" for="des" forName="Child11" refType="primFontSz" refFor="des" refForName="Parent6" op="lte"/>
              <dgm:constr type="primFontSz" for="des" forName="Child1" refType="primFontSz" refFor="des" refForName="Parent7" op="lte"/>
              <dgm:constr type="primFontSz" for="des" forName="Child2" refType="primFontSz" refFor="des" refForName="Parent7" op="lte"/>
              <dgm:constr type="primFontSz" for="des" forName="Child3" refType="primFontSz" refFor="des" refForName="Parent7" op="lte"/>
              <dgm:constr type="primFontSz" for="des" forName="Child4" refType="primFontSz" refFor="des" refForName="Parent7" op="lte"/>
              <dgm:constr type="primFontSz" for="des" forName="Child5" refType="primFontSz" refFor="des" refForName="Parent7" op="lte"/>
              <dgm:constr type="primFontSz" for="des" forName="Child6" refType="primFontSz" refFor="des" refForName="Parent7" op="lte"/>
              <dgm:constr type="primFontSz" for="des" forName="Child7" refType="primFontSz" refFor="des" refForName="Parent7" op="lte"/>
              <dgm:constr type="primFontSz" for="des" forName="Child8" refType="primFontSz" refFor="des" refForName="Parent7" op="lte"/>
              <dgm:constr type="primFontSz" for="des" forName="Child9" refType="primFontSz" refFor="des" refForName="Parent7" op="lte"/>
              <dgm:constr type="primFontSz" for="des" forName="Child10" refType="primFontSz" refFor="des" refForName="Parent7" op="lte"/>
              <dgm:constr type="primFontSz" for="des" forName="Child11" refType="primFontSz" refFor="des" refForName="Parent7" op="lte"/>
              <dgm:constr type="primFontSz" for="des" forName="Child1" refType="primFontSz" refFor="des" refForName="Parent8" op="lte"/>
              <dgm:constr type="primFontSz" for="des" forName="Child2" refType="primFontSz" refFor="des" refForName="Parent8" op="lte"/>
              <dgm:constr type="primFontSz" for="des" forName="Child3" refType="primFontSz" refFor="des" refForName="Parent8" op="lte"/>
              <dgm:constr type="primFontSz" for="des" forName="Child4" refType="primFontSz" refFor="des" refForName="Parent8" op="lte"/>
              <dgm:constr type="primFontSz" for="des" forName="Child5" refType="primFontSz" refFor="des" refForName="Parent8" op="lte"/>
              <dgm:constr type="primFontSz" for="des" forName="Child6" refType="primFontSz" refFor="des" refForName="Parent8" op="lte"/>
              <dgm:constr type="primFontSz" for="des" forName="Child7" refType="primFontSz" refFor="des" refForName="Parent8" op="lte"/>
              <dgm:constr type="primFontSz" for="des" forName="Child8" refType="primFontSz" refFor="des" refForName="Parent8" op="lte"/>
              <dgm:constr type="primFontSz" for="des" forName="Child9" refType="primFontSz" refFor="des" refForName="Parent8" op="lte"/>
              <dgm:constr type="primFontSz" for="des" forName="Child10" refType="primFontSz" refFor="des" refForName="Parent8" op="lte"/>
              <dgm:constr type="primFontSz" for="des" forName="Child11" refType="primFontSz" refFor="des" refForName="Parent8" op="lte"/>
              <dgm:constr type="primFontSz" for="des" forName="Child1" refType="primFontSz" refFor="des" refForName="Parent9" op="lte"/>
              <dgm:constr type="primFontSz" for="des" forName="Child2" refType="primFontSz" refFor="des" refForName="Parent9" op="lte"/>
              <dgm:constr type="primFontSz" for="des" forName="Child3" refType="primFontSz" refFor="des" refForName="Parent9" op="lte"/>
              <dgm:constr type="primFontSz" for="des" forName="Child4" refType="primFontSz" refFor="des" refForName="Parent9" op="lte"/>
              <dgm:constr type="primFontSz" for="des" forName="Child5" refType="primFontSz" refFor="des" refForName="Parent9" op="lte"/>
              <dgm:constr type="primFontSz" for="des" forName="Child6" refType="primFontSz" refFor="des" refForName="Parent9" op="lte"/>
              <dgm:constr type="primFontSz" for="des" forName="Child7" refType="primFontSz" refFor="des" refForName="Parent9" op="lte"/>
              <dgm:constr type="primFontSz" for="des" forName="Child8" refType="primFontSz" refFor="des" refForName="Parent9" op="lte"/>
              <dgm:constr type="primFontSz" for="des" forName="Child9" refType="primFontSz" refFor="des" refForName="Parent9" op="lte"/>
              <dgm:constr type="primFontSz" for="des" forName="Child10" refType="primFontSz" refFor="des" refForName="Parent9" op="lte"/>
              <dgm:constr type="primFontSz" for="des" forName="Child11" refType="primFontSz" refFor="des" refForName="Parent9" op="lte"/>
              <dgm:constr type="primFontSz" for="des" forName="Child1" refType="primFontSz" refFor="des" refForName="Parent10" op="lte"/>
              <dgm:constr type="primFontSz" for="des" forName="Child2" refType="primFontSz" refFor="des" refForName="Parent10" op="lte"/>
              <dgm:constr type="primFontSz" for="des" forName="Child3" refType="primFontSz" refFor="des" refForName="Parent10" op="lte"/>
              <dgm:constr type="primFontSz" for="des" forName="Child4" refType="primFontSz" refFor="des" refForName="Parent10" op="lte"/>
              <dgm:constr type="primFontSz" for="des" forName="Child5" refType="primFontSz" refFor="des" refForName="Parent10" op="lte"/>
              <dgm:constr type="primFontSz" for="des" forName="Child6" refType="primFontSz" refFor="des" refForName="Parent10" op="lte"/>
              <dgm:constr type="primFontSz" for="des" forName="Child7" refType="primFontSz" refFor="des" refForName="Parent10" op="lte"/>
              <dgm:constr type="primFontSz" for="des" forName="Child8" refType="primFontSz" refFor="des" refForName="Parent10" op="lte"/>
              <dgm:constr type="primFontSz" for="des" forName="Child9" refType="primFontSz" refFor="des" refForName="Parent10" op="lte"/>
              <dgm:constr type="primFontSz" for="des" forName="Child10" refType="primFontSz" refFor="des" refForName="Parent10" op="lte"/>
              <dgm:constr type="primFontSz" for="des" forName="Child11" refType="primFontSz" refFor="des" refForName="Parent10" op="lte"/>
              <dgm:constr type="primFontSz" for="des" forName="Child1" refType="primFontSz" refFor="des" refForName="Parent11" op="lte"/>
              <dgm:constr type="primFontSz" for="des" forName="Child2" refType="primFontSz" refFor="des" refForName="Parent11" op="lte"/>
              <dgm:constr type="primFontSz" for="des" forName="Child3" refType="primFontSz" refFor="des" refForName="Parent11" op="lte"/>
              <dgm:constr type="primFontSz" for="des" forName="Child4" refType="primFontSz" refFor="des" refForName="Parent11" op="lte"/>
              <dgm:constr type="primFontSz" for="des" forName="Child5" refType="primFontSz" refFor="des" refForName="Parent11" op="lte"/>
              <dgm:constr type="primFontSz" for="des" forName="Child6" refType="primFontSz" refFor="des" refForName="Parent11" op="lte"/>
              <dgm:constr type="primFontSz" for="des" forName="Child7" refType="primFontSz" refFor="des" refForName="Parent11" op="lte"/>
              <dgm:constr type="primFontSz" for="des" forName="Child8" refType="primFontSz" refFor="des" refForName="Parent11" op="lte"/>
              <dgm:constr type="primFontSz" for="des" forName="Child9" refType="primFontSz" refFor="des" refForName="Parent11" op="lte"/>
              <dgm:constr type="primFontSz" for="des" forName="Child10" refType="primFontSz" refFor="des" refForName="Parent11" op="lte"/>
              <dgm:constr type="primFontSz" for="des" forName="Child11" refType="primFontSz" refFor="des" refForName="Parent11" op="lte"/>
              <dgm:constr type="primFontSz" for="des" forName="Parent2" refType="primFontSz" refFor="des" refForName="Parent1" op="equ"/>
              <dgm:constr type="primFontSz" for="des" forName="Parent3" refType="primFontSz" refFor="des" refForName="Parent1" op="equ"/>
              <dgm:constr type="primFontSz" for="des" forName="Parent4" refType="primFontSz" refFor="des" refForName="Parent1" op="equ"/>
              <dgm:constr type="primFontSz" for="des" forName="Parent5" refType="primFontSz" refFor="des" refForName="Parent1" op="equ"/>
              <dgm:constr type="primFontSz" for="des" forName="Parent6" refType="primFontSz" refFor="des" refForName="Parent1" op="equ"/>
              <dgm:constr type="primFontSz" for="des" forName="Parent7" refType="primFontSz" refFor="des" refForName="Parent1" op="equ"/>
              <dgm:constr type="primFontSz" for="des" forName="Parent8" refType="primFontSz" refFor="des" refForName="Parent1" op="equ"/>
              <dgm:constr type="primFontSz" for="des" forName="Parent9" refType="primFontSz" refFor="des" refForName="Parent1" op="equ"/>
              <dgm:constr type="primFontSz" for="des" forName="Parent10" refType="primFontSz" refFor="des" refForName="Parent1" op="equ"/>
              <dgm:constr type="primFontSz" for="des" forName="Parent11" refType="primFontSz" refFor="des" refForName="Parent1" op="equ"/>
              <dgm:constr type="primFontSz" for="des" forName="Child2" refType="primFontSz" refFor="des" refForName="Child1" op="equ"/>
              <dgm:constr type="primFontSz" for="des" forName="Child3" refType="primFontSz" refFor="des" refForName="Child1" op="equ"/>
              <dgm:constr type="primFontSz" for="des" forName="Child4" refType="primFontSz" refFor="des" refForName="Child1" op="equ"/>
              <dgm:constr type="primFontSz" for="des" forName="Child5" refType="primFontSz" refFor="des" refForName="Child1" op="equ"/>
              <dgm:constr type="primFontSz" for="des" forName="Child6" refType="primFontSz" refFor="des" refForName="Child1" op="equ"/>
              <dgm:constr type="primFontSz" for="des" forName="Child7" refType="primFontSz" refFor="des" refForName="Child1" op="equ"/>
              <dgm:constr type="primFontSz" for="des" forName="Child8" refType="primFontSz" refFor="des" refForName="Child1" op="equ"/>
              <dgm:constr type="primFontSz" for="des" forName="Child9" refType="primFontSz" refFor="des" refForName="Child1" op="equ"/>
              <dgm:constr type="primFontSz" for="des" forName="Child10" refType="primFontSz" refFor="des" refForName="Child1" op="equ"/>
              <dgm:constr type="primFontSz" for="des" forName="Child11" refType="primFontSz" refFor="des" refForName="Child1" op="equ"/>
              <dgm:constr type="r" for="ch" forName="Parent11" refType="w" fact="0.0723"/>
              <dgm:constr type="t" for="ch" forName="Parent11" refType="h" fact="0.2022"/>
              <dgm:constr type="w" for="ch" forName="Parent11" refType="w" fact="0.0579"/>
              <dgm:constr type="h" for="ch" forName="Parent11" refType="h" fact="0.3799"/>
              <dgm:constr type="r" for="ch" forName="Parent10" refType="w" fact="0.162"/>
              <dgm:constr type="t" for="ch" forName="Parent10" refType="h" fact="0.2022"/>
              <dgm:constr type="w" for="ch" forName="Parent10" refType="w" fact="0.0579"/>
              <dgm:constr type="h" for="ch" forName="Parent10" refType="h" fact="0.3799"/>
              <dgm:constr type="r" for="ch" forName="Parent9" refType="w" fact="0.2517"/>
              <dgm:constr type="t" for="ch" forName="Parent9" refType="h" fact="0.2022"/>
              <dgm:constr type="w" for="ch" forName="Parent9" refType="w" fact="0.0579"/>
              <dgm:constr type="h" for="ch" forName="Parent9" refType="h" fact="0.3799"/>
              <dgm:constr type="r" for="ch" forName="Parent8" refType="w" fact="0.3414"/>
              <dgm:constr type="t" for="ch" forName="Parent8" refType="h" fact="0.2022"/>
              <dgm:constr type="w" for="ch" forName="Parent8" refType="w" fact="0.0579"/>
              <dgm:constr type="h" for="ch" forName="Parent8" refType="h" fact="0.3799"/>
              <dgm:constr type="r" for="ch" forName="Parent7" refType="w" fact="0.4311"/>
              <dgm:constr type="t" for="ch" forName="Parent7" refType="h" fact="0.2022"/>
              <dgm:constr type="w" for="ch" forName="Parent7" refType="w" fact="0.0579"/>
              <dgm:constr type="h" for="ch" forName="Parent7" refType="h" fact="0.3799"/>
              <dgm:constr type="r" for="ch" forName="Parent6" refType="w" fact="0.5208"/>
              <dgm:constr type="t" for="ch" forName="Parent6" refType="h" fact="0.2022"/>
              <dgm:constr type="w" for="ch" forName="Parent6" refType="w" fact="0.0579"/>
              <dgm:constr type="h" for="ch" forName="Parent6" refType="h" fact="0.3799"/>
              <dgm:constr type="r" for="ch" forName="Parent5" refType="w" fact="0.6105"/>
              <dgm:constr type="t" for="ch" forName="Parent5" refType="h" fact="0.2022"/>
              <dgm:constr type="w" for="ch" forName="Parent5" refType="w" fact="0.0579"/>
              <dgm:constr type="h" for="ch" forName="Parent5" refType="h" fact="0.3799"/>
              <dgm:constr type="r" for="ch" forName="Parent4" refType="w" fact="0.7001"/>
              <dgm:constr type="t" for="ch" forName="Parent4" refType="h" fact="0.2022"/>
              <dgm:constr type="w" for="ch" forName="Parent4" refType="w" fact="0.0579"/>
              <dgm:constr type="h" for="ch" forName="Parent4" refType="h" fact="0.3799"/>
              <dgm:constr type="r" for="ch" forName="Parent3" refType="w" fact="0.7898"/>
              <dgm:constr type="t" for="ch" forName="Parent3" refType="h" fact="0.2022"/>
              <dgm:constr type="w" for="ch" forName="Parent3" refType="w" fact="0.0579"/>
              <dgm:constr type="h" for="ch" forName="Parent3" refType="h" fact="0.3799"/>
              <dgm:constr type="r" for="ch" forName="Parent2" refType="w" fact="0.8795"/>
              <dgm:constr type="t" for="ch" forName="Parent2" refType="h" fact="0.2022"/>
              <dgm:constr type="w" for="ch" forName="Parent2" refType="w" fact="0.0579"/>
              <dgm:constr type="h" for="ch" forName="Parent2" refType="h" fact="0.3799"/>
              <dgm:constr type="r" for="ch" forName="Parent1" refType="w" fact="0.9692"/>
              <dgm:constr type="t" for="ch" forName="Parent1" refType="h" fact="0.2022"/>
              <dgm:constr type="w" for="ch" forName="Parent1" refType="w" fact="0.0579"/>
              <dgm:constr type="h" for="ch" forName="Parent1" refType="h" fact="0.3799"/>
              <dgm:constr type="r" for="ch" forName="Accent11" refType="w" fact="0.0868"/>
              <dgm:constr type="t" for="ch" forName="Accent11" refType="h" fact="0.1072"/>
              <dgm:constr type="w" for="ch" forName="Accent11" refType="w" fact="0.0868"/>
              <dgm:constr type="h" for="ch" forName="Accent11" refType="h" fact="0.5699"/>
              <dgm:constr type="r" for="ch" forName="ParentBackground11" refType="w" fact="0.0839"/>
              <dgm:constr type="t" for="ch" forName="ParentBackground11" refType="h" fact="0.1262"/>
              <dgm:constr type="w" for="ch" forName="ParentBackground11" refType="w" fact="0.081"/>
              <dgm:constr type="h" for="ch" forName="ParentBackground11" refType="h" fact="0.5319"/>
              <dgm:constr type="r" for="ch" forName="Child11" refType="w" fact="0.0839"/>
              <dgm:constr type="t" for="ch" forName="Child11" refType="h" fact="0.6876"/>
              <dgm:constr type="w" for="ch" forName="Child11" refType="w" fact="0.081"/>
              <dgm:constr type="h" for="ch" forName="Child11" refType="h" fact="0.3124"/>
              <dgm:constr type="r" for="ch" forName="Accent10" refType="w" fact="0.1945"/>
              <dgm:constr type="t" for="ch" forName="Accent10" refType="h" fact="-0.0109"/>
              <dgm:constr type="w" for="ch" forName="Accent10" refType="w" fact="0.1228"/>
              <dgm:constr type="h" for="ch" forName="Accent10" refType="h" fact="0.806"/>
              <dgm:constr type="r" for="ch" forName="ParentBackground10" refType="w" fact="0.1736"/>
              <dgm:constr type="t" for="ch" forName="ParentBackground10" refType="h" fact="0.1262"/>
              <dgm:constr type="w" for="ch" forName="ParentBackground10" refType="w" fact="0.081"/>
              <dgm:constr type="h" for="ch" forName="ParentBackground10" refType="h" fact="0.5319"/>
              <dgm:constr type="r" for="ch" forName="Child10" refType="w" fact="0.1736"/>
              <dgm:constr type="t" for="ch" forName="Child10" refType="h" fact="0.6876"/>
              <dgm:constr type="w" for="ch" forName="Child10" refType="w" fact="0.081"/>
              <dgm:constr type="h" for="ch" forName="Child10" refType="h" fact="0.3124"/>
              <dgm:constr type="r" for="ch" forName="Accent9" refType="w" fact="0.2842"/>
              <dgm:constr type="t" for="ch" forName="Accent9" refType="h" fact="-0.0109"/>
              <dgm:constr type="w" for="ch" forName="Accent9" refType="w" fact="0.1228"/>
              <dgm:constr type="h" for="ch" forName="Accent9" refType="h" fact="0.806"/>
              <dgm:constr type="r" for="ch" forName="ParentBackground9" refType="w" fact="0.2633"/>
              <dgm:constr type="t" for="ch" forName="ParentBackground9" refType="h" fact="0.1262"/>
              <dgm:constr type="w" for="ch" forName="ParentBackground9" refType="w" fact="0.081"/>
              <dgm:constr type="h" for="ch" forName="ParentBackground9" refType="h" fact="0.5319"/>
              <dgm:constr type="r" for="ch" forName="Child9" refType="w" fact="0.2633"/>
              <dgm:constr type="t" for="ch" forName="Child9" refType="h" fact="0.6876"/>
              <dgm:constr type="w" for="ch" forName="Child9" refType="w" fact="0.081"/>
              <dgm:constr type="h" for="ch" forName="Child9" refType="h" fact="0.3124"/>
              <dgm:constr type="r" for="ch" forName="Accent8" refType="w" fact="0.3739"/>
              <dgm:constr type="t" for="ch" forName="Accent8" refType="h" fact="-0.0109"/>
              <dgm:constr type="w" for="ch" forName="Accent8" refType="w" fact="0.1228"/>
              <dgm:constr type="h" for="ch" forName="Accent8" refType="h" fact="0.806"/>
              <dgm:constr type="r" for="ch" forName="ParentBackground8" refType="w" fact="0.353"/>
              <dgm:constr type="t" for="ch" forName="ParentBackground8" refType="h" fact="0.1262"/>
              <dgm:constr type="w" for="ch" forName="ParentBackground8" refType="w" fact="0.081"/>
              <dgm:constr type="h" for="ch" forName="ParentBackground8" refType="h" fact="0.5319"/>
              <dgm:constr type="r" for="ch" forName="Child8" refType="w" fact="0.353"/>
              <dgm:constr type="t" for="ch" forName="Child8" refType="h" fact="0.6876"/>
              <dgm:constr type="w" for="ch" forName="Child8" refType="w" fact="0.081"/>
              <dgm:constr type="h" for="ch" forName="Child8" refType="h" fact="0.3124"/>
              <dgm:constr type="r" for="ch" forName="Accent7" refType="w" fact="0.4636"/>
              <dgm:constr type="t" for="ch" forName="Accent7" refType="h" fact="-0.0109"/>
              <dgm:constr type="w" for="ch" forName="Accent7" refType="w" fact="0.1228"/>
              <dgm:constr type="h" for="ch" forName="Accent7" refType="h" fact="0.806"/>
              <dgm:constr type="r" for="ch" forName="ParentBackground7" refType="w" fact="0.4427"/>
              <dgm:constr type="t" for="ch" forName="ParentBackground7" refType="h" fact="0.1262"/>
              <dgm:constr type="w" for="ch" forName="ParentBackground7" refType="w" fact="0.081"/>
              <dgm:constr type="h" for="ch" forName="ParentBackground7" refType="h" fact="0.5319"/>
              <dgm:constr type="r" for="ch" forName="Child7" refType="w" fact="0.4427"/>
              <dgm:constr type="t" for="ch" forName="Child7" refType="h" fact="0.6876"/>
              <dgm:constr type="w" for="ch" forName="Child7" refType="w" fact="0.081"/>
              <dgm:constr type="h" for="ch" forName="Child7" refType="h" fact="0.3124"/>
              <dgm:constr type="r" for="ch" forName="Accent6" refType="w" fact="0.5533"/>
              <dgm:constr type="t" for="ch" forName="Accent6" refType="h" fact="-0.0109"/>
              <dgm:constr type="w" for="ch" forName="Accent6" refType="w" fact="0.1228"/>
              <dgm:constr type="h" for="ch" forName="Accent6" refType="h" fact="0.806"/>
              <dgm:constr type="r" for="ch" forName="ParentBackground6" refType="w" fact="0.5323"/>
              <dgm:constr type="t" for="ch" forName="ParentBackground6" refType="h" fact="0.1262"/>
              <dgm:constr type="w" for="ch" forName="ParentBackground6" refType="w" fact="0.081"/>
              <dgm:constr type="h" for="ch" forName="ParentBackground6" refType="h" fact="0.5319"/>
              <dgm:constr type="r" for="ch" forName="Child6" refType="w" fact="0.5323"/>
              <dgm:constr type="t" for="ch" forName="Child6" refType="h" fact="0.6876"/>
              <dgm:constr type="w" for="ch" forName="Child6" refType="w" fact="0.081"/>
              <dgm:constr type="h" for="ch" forName="Child6" refType="h" fact="0.3124"/>
              <dgm:constr type="r" for="ch" forName="Accent5" refType="w" fact="0.6429"/>
              <dgm:constr type="t" for="ch" forName="Accent5" refType="h" fact="-0.0109"/>
              <dgm:constr type="w" for="ch" forName="Accent5" refType="w" fact="0.1228"/>
              <dgm:constr type="h" for="ch" forName="Accent5" refType="h" fact="0.806"/>
              <dgm:constr type="r" for="ch" forName="ParentBackground5" refType="w" fact="0.622"/>
              <dgm:constr type="t" for="ch" forName="ParentBackground5" refType="h" fact="0.1262"/>
              <dgm:constr type="w" for="ch" forName="ParentBackground5" refType="w" fact="0.081"/>
              <dgm:constr type="h" for="ch" forName="ParentBackground5" refType="h" fact="0.5319"/>
              <dgm:constr type="r" for="ch" forName="Child5" refType="w" fact="0.622"/>
              <dgm:constr type="t" for="ch" forName="Child5" refType="h" fact="0.6876"/>
              <dgm:constr type="w" for="ch" forName="Child5" refType="w" fact="0.081"/>
              <dgm:constr type="h" for="ch" forName="Child5" refType="h" fact="0.3124"/>
              <dgm:constr type="r" for="ch" forName="Accent4" refType="w" fact="0.7326"/>
              <dgm:constr type="t" for="ch" forName="Accent4" refType="h" fact="-0.0109"/>
              <dgm:constr type="w" for="ch" forName="Accent4" refType="w" fact="0.1228"/>
              <dgm:constr type="h" for="ch" forName="Accent4" refType="h" fact="0.806"/>
              <dgm:constr type="r" for="ch" forName="ParentBackground4" refType="w" fact="0.7117"/>
              <dgm:constr type="t" for="ch" forName="ParentBackground4" refType="h" fact="0.1262"/>
              <dgm:constr type="w" for="ch" forName="ParentBackground4" refType="w" fact="0.081"/>
              <dgm:constr type="h" for="ch" forName="ParentBackground4" refType="h" fact="0.5319"/>
              <dgm:constr type="r" for="ch" forName="Child4" refType="w" fact="0.7117"/>
              <dgm:constr type="t" for="ch" forName="Child4" refType="h" fact="0.6876"/>
              <dgm:constr type="w" for="ch" forName="Child4" refType="w" fact="0.081"/>
              <dgm:constr type="h" for="ch" forName="Child4" refType="h" fact="0.3124"/>
              <dgm:constr type="r" for="ch" forName="Accent3" refType="w" fact="0.8223"/>
              <dgm:constr type="t" for="ch" forName="Accent3" refType="h" fact="-0.0109"/>
              <dgm:constr type="w" for="ch" forName="Accent3" refType="w" fact="0.1228"/>
              <dgm:constr type="h" for="ch" forName="Accent3" refType="h" fact="0.806"/>
              <dgm:constr type="r" for="ch" forName="ParentBackground3" refType="w" fact="0.8014"/>
              <dgm:constr type="t" for="ch" forName="ParentBackground3" refType="h" fact="0.1262"/>
              <dgm:constr type="w" for="ch" forName="ParentBackground3" refType="w" fact="0.081"/>
              <dgm:constr type="h" for="ch" forName="ParentBackground3" refType="h" fact="0.5319"/>
              <dgm:constr type="r" for="ch" forName="Child3" refType="w" fact="0.8014"/>
              <dgm:constr type="t" for="ch" forName="Child3" refType="h" fact="0.6876"/>
              <dgm:constr type="w" for="ch" forName="Child3" refType="w" fact="0.081"/>
              <dgm:constr type="h" for="ch" forName="Child3" refType="h" fact="0.3124"/>
              <dgm:constr type="r" for="ch" forName="Accent2" refType="w" fact="0.912"/>
              <dgm:constr type="t" for="ch" forName="Accent2" refType="h" fact="-0.0109"/>
              <dgm:constr type="w" for="ch" forName="Accent2" refType="w" fact="0.1228"/>
              <dgm:constr type="h" for="ch" forName="Accent2" refType="h" fact="0.806"/>
              <dgm:constr type="r" for="ch" forName="ParentBackground2" refType="w" fact="0.8911"/>
              <dgm:constr type="t" for="ch" forName="ParentBackground2" refType="h" fact="0.1262"/>
              <dgm:constr type="w" for="ch" forName="ParentBackground2" refType="w" fact="0.081"/>
              <dgm:constr type="h" for="ch" forName="ParentBackground2" refType="h" fact="0.5319"/>
              <dgm:constr type="r" for="ch" forName="Child2" refType="w" fact="0.8911"/>
              <dgm:constr type="t" for="ch" forName="Child2" refType="h" fact="0.6876"/>
              <dgm:constr type="w" for="ch" forName="Child2" refType="w" fact="0.081"/>
              <dgm:constr type="h" for="ch" forName="Child2" refType="h" fact="0.3124"/>
              <dgm:constr type="r" for="ch" forName="Accent1" refType="w" fact="1.0017"/>
              <dgm:constr type="t" for="ch" forName="Accent1" refType="h" fact="-0.0109"/>
              <dgm:constr type="w" for="ch" forName="Accent1" refType="w" fact="0.1228"/>
              <dgm:constr type="h" for="ch" forName="Accent1" refType="h" fact="0.806"/>
              <dgm:constr type="r" for="ch" forName="ParentBackground1" refType="w" fact="0.9808"/>
              <dgm:constr type="t" for="ch" forName="ParentBackground1" refType="h" fact="0.1262"/>
              <dgm:constr type="w" for="ch" forName="ParentBackground1" refType="w" fact="0.081"/>
              <dgm:constr type="h" for="ch" forName="ParentBackground1" refType="h" fact="0.5319"/>
              <dgm:constr type="r" for="ch" forName="Child1" refType="w" fact="0.9808"/>
              <dgm:constr type="t" for="ch" forName="Child1" refType="h" fact="0.6876"/>
              <dgm:constr type="w" for="ch" forName="Child1" refType="w" fact="0.081"/>
              <dgm:constr type="h" for="ch" forName="Child1" refType="h" fact="0.3124"/>
            </dgm:constrLst>
          </dgm:else>
        </dgm:choose>
      </dgm:else>
    </dgm:choose>
    <dgm:forEach name="wrapper" axis="self" ptType="parTrans">
      <dgm:forEach name="accentRepeat" axis="self">
        <dgm:layoutNode name="Accent" styleLbl="node1">
          <dgm:alg type="sp"/>
          <dgm:choose name="Name28">
            <dgm:if name="Name29" axis="followSib" ptType="node" func="cnt" op="equ" val="0">
              <dgm:shape xmlns:r="http://schemas.openxmlformats.org/officeDocument/2006/relationships" type="ellipse" r:blip="">
                <dgm:adjLst/>
              </dgm:shape>
            </dgm:if>
            <dgm:else name="Name30">
              <dgm:choose name="Name31">
                <dgm:if name="Name32" axis="precedSib" ptType="node" func="cnt" op="equ" val="10">
                  <dgm:shape xmlns:r="http://schemas.openxmlformats.org/officeDocument/2006/relationships" type="ellipse" r:blip="">
                    <dgm:adjLst/>
                  </dgm:shape>
                </dgm:if>
                <dgm:else name="Name33">
                  <dgm:choose name="Name34">
                    <dgm:if name="Name35" func="var" arg="dir" op="equ" val="norm">
                      <dgm:shape xmlns:r="http://schemas.openxmlformats.org/officeDocument/2006/relationships" rot="45" type="teardrop" r:blip="">
                        <dgm:adjLst>
                          <dgm:adj idx="1" val="1"/>
                        </dgm:adjLst>
                      </dgm:shape>
                    </dgm:if>
                    <dgm:else name="Name36">
                      <dgm:shape xmlns:r="http://schemas.openxmlformats.org/officeDocument/2006/relationships" rot="225" type="teardrop" r:blip="">
                        <dgm:adjLst>
                          <dgm:adj idx="1" val="1"/>
                        </dgm:adjLst>
                      </dgm:shape>
                    </dgm:else>
                  </dgm:choose>
                </dgm:else>
              </dgm:choose>
            </dgm:else>
          </dgm:choose>
          <dgm:presOf/>
        </dgm:layoutNode>
      </dgm:forEach>
      <dgm:forEach name="parentBackgroundRepeat" axis="self">
        <dgm:layoutNode name="ParentBackground" styleLbl="fgAcc1">
          <dgm:alg type="sp"/>
          <dgm:shape xmlns:r="http://schemas.openxmlformats.org/officeDocument/2006/relationships" type="ellipse" r:blip="">
            <dgm:adjLst/>
          </dgm:shape>
          <dgm:presOf axis="self" ptType="node"/>
        </dgm:layoutNode>
      </dgm:forEach>
    </dgm:forEach>
    <dgm:forEach name="Name37" axis="ch" ptType="node" st="11" cnt="1">
      <dgm:layoutNode name="Accent11">
        <dgm:alg type="sp"/>
        <dgm:shape xmlns:r="http://schemas.openxmlformats.org/officeDocument/2006/relationships" r:blip="">
          <dgm:adjLst/>
        </dgm:shape>
        <dgm:presOf/>
        <dgm:constrLst/>
        <dgm:forEach name="Name38" ref="accentRepeat"/>
      </dgm:layoutNode>
      <dgm:layoutNode name="ParentBackground11">
        <dgm:alg type="sp"/>
        <dgm:shape xmlns:r="http://schemas.openxmlformats.org/officeDocument/2006/relationships" r:blip="">
          <dgm:adjLst/>
        </dgm:shape>
        <dgm:presOf/>
        <dgm:forEach name="Name39" ref="parentBackgroundRepeat"/>
      </dgm:layoutNode>
      <dgm:choose name="Name40">
        <dgm:if name="Name41" axis="ch" ptType="node" func="cnt" op="gte" val="1">
          <dgm:layoutNode name="Child11" styleLbl="revTx">
            <dgm:varLst>
              <dgm:chMax val="0"/>
              <dgm:chPref val="0"/>
              <dgm:bulletEnabled val="1"/>
            </dgm:varLst>
            <dgm:alg type="tx">
              <dgm:param type="stBulletLvl" val="1"/>
              <dgm:param type="parTxLTRAlign" val="l"/>
              <dgm:param type="txAnchorVert" val="t"/>
            </dgm:alg>
            <dgm:shape xmlns:r="http://schemas.openxmlformats.org/officeDocument/2006/relationships" type="rect" r:blip="">
              <dgm:adjLst/>
            </dgm:shape>
            <dgm:presOf axis="des" ptType="node"/>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if>
        <dgm:else name="Name42"/>
      </dgm:choose>
      <dgm:layoutNode name="Parent11" styleLbl="revTx">
        <dgm:varLst>
          <dgm:chMax val="1"/>
          <dgm:chPref val="1"/>
          <dgm:bulletEnabled val="1"/>
        </dgm:varLst>
        <dgm:alg type="tx">
          <dgm:param type="shpTxLTRAlignCh" val="ctr"/>
          <dgm:param type="txAnchorVertCh" val="mid"/>
        </dgm:alg>
        <dgm:shape xmlns:r="http://schemas.openxmlformats.org/officeDocument/2006/relationships" type="rect" r:blip="" hideGeom="1">
          <dgm:adjLst/>
        </dgm:shape>
        <dgm:presOf axis="self" ptType="node"/>
        <dgm:constrLst>
          <dgm:constr type="lMarg" refType="primFontSz" fact="0.1"/>
          <dgm:constr type="rMarg" refType="primFontSz" fact="0.1"/>
          <dgm:constr type="tMarg" refType="primFontSz" fact="0.1"/>
          <dgm:constr type="bMarg" refType="primFontSz" fact="0.1"/>
        </dgm:constrLst>
        <dgm:ruleLst>
          <dgm:rule type="primFontSz" val="5" fact="NaN" max="NaN"/>
        </dgm:ruleLst>
      </dgm:layoutNode>
    </dgm:forEach>
    <dgm:forEach name="Name43" axis="ch" ptType="node" st="10" cnt="1">
      <dgm:layoutNode name="Accent10">
        <dgm:alg type="sp"/>
        <dgm:shape xmlns:r="http://schemas.openxmlformats.org/officeDocument/2006/relationships" r:blip="">
          <dgm:adjLst/>
        </dgm:shape>
        <dgm:presOf/>
        <dgm:constrLst/>
        <dgm:forEach name="Name44" ref="accentRepeat"/>
      </dgm:layoutNode>
      <dgm:layoutNode name="ParentBackground10">
        <dgm:alg type="sp"/>
        <dgm:shape xmlns:r="http://schemas.openxmlformats.org/officeDocument/2006/relationships" r:blip="">
          <dgm:adjLst/>
        </dgm:shape>
        <dgm:presOf/>
        <dgm:forEach name="Name45" ref="parentBackgroundRepeat"/>
      </dgm:layoutNode>
      <dgm:choose name="Name46">
        <dgm:if name="Name47" axis="ch" ptType="node" func="cnt" op="gte" val="1">
          <dgm:layoutNode name="Child10" styleLbl="revTx">
            <dgm:varLst>
              <dgm:chMax val="0"/>
              <dgm:chPref val="0"/>
              <dgm:bulletEnabled val="1"/>
            </dgm:varLst>
            <dgm:alg type="tx">
              <dgm:param type="stBulletLvl" val="1"/>
              <dgm:param type="parTxLTRAlign" val="l"/>
              <dgm:param type="txAnchorVert" val="t"/>
            </dgm:alg>
            <dgm:shape xmlns:r="http://schemas.openxmlformats.org/officeDocument/2006/relationships" type="rect" r:blip="">
              <dgm:adjLst/>
            </dgm:shape>
            <dgm:presOf axis="des" ptType="node"/>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if>
        <dgm:else name="Name48"/>
      </dgm:choose>
      <dgm:layoutNode name="Parent10" styleLbl="revTx">
        <dgm:varLst>
          <dgm:chMax val="1"/>
          <dgm:chPref val="1"/>
          <dgm:bulletEnabled val="1"/>
        </dgm:varLst>
        <dgm:alg type="tx">
          <dgm:param type="shpTxLTRAlignCh" val="ctr"/>
          <dgm:param type="txAnchorVertCh" val="mid"/>
        </dgm:alg>
        <dgm:shape xmlns:r="http://schemas.openxmlformats.org/officeDocument/2006/relationships" type="rect" r:blip="" hideGeom="1">
          <dgm:adjLst/>
        </dgm:shape>
        <dgm:presOf axis="self" ptType="node"/>
        <dgm:constrLst>
          <dgm:constr type="lMarg" refType="primFontSz" fact="0.1"/>
          <dgm:constr type="rMarg" refType="primFontSz" fact="0.1"/>
          <dgm:constr type="tMarg" refType="primFontSz" fact="0.1"/>
          <dgm:constr type="bMarg" refType="primFontSz" fact="0.1"/>
        </dgm:constrLst>
        <dgm:ruleLst>
          <dgm:rule type="primFontSz" val="5" fact="NaN" max="NaN"/>
        </dgm:ruleLst>
      </dgm:layoutNode>
    </dgm:forEach>
    <dgm:forEach name="Name49" axis="ch" ptType="node" st="9" cnt="1">
      <dgm:layoutNode name="Accent9">
        <dgm:alg type="sp"/>
        <dgm:shape xmlns:r="http://schemas.openxmlformats.org/officeDocument/2006/relationships" r:blip="">
          <dgm:adjLst/>
        </dgm:shape>
        <dgm:presOf/>
        <dgm:constrLst/>
        <dgm:forEach name="Name50" ref="accentRepeat"/>
      </dgm:layoutNode>
      <dgm:layoutNode name="ParentBackground9">
        <dgm:alg type="sp"/>
        <dgm:shape xmlns:r="http://schemas.openxmlformats.org/officeDocument/2006/relationships" r:blip="">
          <dgm:adjLst/>
        </dgm:shape>
        <dgm:presOf/>
        <dgm:forEach name="Name51" ref="parentBackgroundRepeat"/>
      </dgm:layoutNode>
      <dgm:choose name="Name52">
        <dgm:if name="Name53" axis="ch" ptType="node" func="cnt" op="gte" val="1">
          <dgm:layoutNode name="Child9" styleLbl="revTx">
            <dgm:varLst>
              <dgm:chMax val="0"/>
              <dgm:chPref val="0"/>
              <dgm:bulletEnabled val="1"/>
            </dgm:varLst>
            <dgm:alg type="tx">
              <dgm:param type="stBulletLvl" val="1"/>
              <dgm:param type="parTxLTRAlign" val="l"/>
              <dgm:param type="txAnchorVert" val="t"/>
            </dgm:alg>
            <dgm:shape xmlns:r="http://schemas.openxmlformats.org/officeDocument/2006/relationships" type="rect" r:blip="">
              <dgm:adjLst/>
            </dgm:shape>
            <dgm:presOf axis="des" ptType="node"/>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if>
        <dgm:else name="Name54"/>
      </dgm:choose>
      <dgm:layoutNode name="Parent9" styleLbl="revTx">
        <dgm:varLst>
          <dgm:chMax val="1"/>
          <dgm:chPref val="1"/>
          <dgm:bulletEnabled val="1"/>
        </dgm:varLst>
        <dgm:alg type="tx">
          <dgm:param type="shpTxLTRAlignCh" val="ctr"/>
          <dgm:param type="txAnchorVertCh" val="mid"/>
        </dgm:alg>
        <dgm:shape xmlns:r="http://schemas.openxmlformats.org/officeDocument/2006/relationships" type="rect" r:blip="" hideGeom="1">
          <dgm:adjLst/>
        </dgm:shape>
        <dgm:presOf axis="self" ptType="node"/>
        <dgm:constrLst>
          <dgm:constr type="lMarg" refType="primFontSz" fact="0.1"/>
          <dgm:constr type="rMarg" refType="primFontSz" fact="0.1"/>
          <dgm:constr type="tMarg" refType="primFontSz" fact="0.1"/>
          <dgm:constr type="bMarg" refType="primFontSz" fact="0.1"/>
        </dgm:constrLst>
        <dgm:ruleLst>
          <dgm:rule type="primFontSz" val="5" fact="NaN" max="NaN"/>
        </dgm:ruleLst>
      </dgm:layoutNode>
    </dgm:forEach>
    <dgm:forEach name="Name55" axis="ch" ptType="node" st="8" cnt="1">
      <dgm:layoutNode name="Accent8">
        <dgm:alg type="sp"/>
        <dgm:shape xmlns:r="http://schemas.openxmlformats.org/officeDocument/2006/relationships" r:blip="">
          <dgm:adjLst/>
        </dgm:shape>
        <dgm:presOf/>
        <dgm:constrLst/>
        <dgm:forEach name="Name56" ref="accentRepeat"/>
      </dgm:layoutNode>
      <dgm:layoutNode name="ParentBackground8">
        <dgm:alg type="sp"/>
        <dgm:shape xmlns:r="http://schemas.openxmlformats.org/officeDocument/2006/relationships" r:blip="">
          <dgm:adjLst/>
        </dgm:shape>
        <dgm:presOf/>
        <dgm:forEach name="Name57" ref="parentBackgroundRepeat"/>
      </dgm:layoutNode>
      <dgm:choose name="Name58">
        <dgm:if name="Name59" axis="ch" ptType="node" func="cnt" op="gte" val="1">
          <dgm:layoutNode name="Child8" styleLbl="revTx">
            <dgm:varLst>
              <dgm:chMax val="0"/>
              <dgm:chPref val="0"/>
              <dgm:bulletEnabled val="1"/>
            </dgm:varLst>
            <dgm:alg type="tx">
              <dgm:param type="stBulletLvl" val="1"/>
              <dgm:param type="parTxLTRAlign" val="l"/>
              <dgm:param type="txAnchorVert" val="t"/>
            </dgm:alg>
            <dgm:shape xmlns:r="http://schemas.openxmlformats.org/officeDocument/2006/relationships" type="rect" r:blip="">
              <dgm:adjLst/>
            </dgm:shape>
            <dgm:presOf axis="des" ptType="node"/>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if>
        <dgm:else name="Name60"/>
      </dgm:choose>
      <dgm:layoutNode name="Parent8" styleLbl="revTx">
        <dgm:varLst>
          <dgm:chMax val="1"/>
          <dgm:chPref val="1"/>
          <dgm:bulletEnabled val="1"/>
        </dgm:varLst>
        <dgm:alg type="tx">
          <dgm:param type="shpTxLTRAlignCh" val="ctr"/>
          <dgm:param type="txAnchorVertCh" val="mid"/>
        </dgm:alg>
        <dgm:shape xmlns:r="http://schemas.openxmlformats.org/officeDocument/2006/relationships" type="rect" r:blip="" hideGeom="1">
          <dgm:adjLst/>
        </dgm:shape>
        <dgm:presOf axis="self" ptType="node"/>
        <dgm:constrLst>
          <dgm:constr type="lMarg" refType="primFontSz" fact="0.1"/>
          <dgm:constr type="rMarg" refType="primFontSz" fact="0.1"/>
          <dgm:constr type="tMarg" refType="primFontSz" fact="0.1"/>
          <dgm:constr type="bMarg" refType="primFontSz" fact="0.1"/>
        </dgm:constrLst>
        <dgm:ruleLst>
          <dgm:rule type="primFontSz" val="5" fact="NaN" max="NaN"/>
        </dgm:ruleLst>
      </dgm:layoutNode>
    </dgm:forEach>
    <dgm:forEach name="Name61" axis="ch" ptType="node" st="7" cnt="1">
      <dgm:layoutNode name="Accent7">
        <dgm:alg type="sp"/>
        <dgm:shape xmlns:r="http://schemas.openxmlformats.org/officeDocument/2006/relationships" r:blip="">
          <dgm:adjLst/>
        </dgm:shape>
        <dgm:presOf/>
        <dgm:constrLst/>
        <dgm:forEach name="Name62" ref="accentRepeat"/>
      </dgm:layoutNode>
      <dgm:layoutNode name="ParentBackground7">
        <dgm:alg type="sp"/>
        <dgm:shape xmlns:r="http://schemas.openxmlformats.org/officeDocument/2006/relationships" r:blip="">
          <dgm:adjLst/>
        </dgm:shape>
        <dgm:presOf/>
        <dgm:forEach name="Name63" ref="parentBackgroundRepeat"/>
      </dgm:layoutNode>
      <dgm:choose name="Name64">
        <dgm:if name="Name65" axis="ch" ptType="node" func="cnt" op="gte" val="1">
          <dgm:layoutNode name="Child7" styleLbl="revTx">
            <dgm:varLst>
              <dgm:chMax val="0"/>
              <dgm:chPref val="0"/>
              <dgm:bulletEnabled val="1"/>
            </dgm:varLst>
            <dgm:alg type="tx">
              <dgm:param type="stBulletLvl" val="1"/>
              <dgm:param type="parTxLTRAlign" val="l"/>
              <dgm:param type="txAnchorVert" val="t"/>
            </dgm:alg>
            <dgm:shape xmlns:r="http://schemas.openxmlformats.org/officeDocument/2006/relationships" type="rect" r:blip="">
              <dgm:adjLst/>
            </dgm:shape>
            <dgm:presOf axis="des" ptType="node"/>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if>
        <dgm:else name="Name66"/>
      </dgm:choose>
      <dgm:layoutNode name="Parent7" styleLbl="revTx">
        <dgm:varLst>
          <dgm:chMax val="1"/>
          <dgm:chPref val="1"/>
          <dgm:bulletEnabled val="1"/>
        </dgm:varLst>
        <dgm:alg type="tx">
          <dgm:param type="shpTxLTRAlignCh" val="ctr"/>
          <dgm:param type="txAnchorVertCh" val="mid"/>
        </dgm:alg>
        <dgm:shape xmlns:r="http://schemas.openxmlformats.org/officeDocument/2006/relationships" type="rect" r:blip="" hideGeom="1">
          <dgm:adjLst/>
        </dgm:shape>
        <dgm:presOf axis="self" ptType="node"/>
        <dgm:constrLst>
          <dgm:constr type="lMarg" refType="primFontSz" fact="0.1"/>
          <dgm:constr type="rMarg" refType="primFontSz" fact="0.1"/>
          <dgm:constr type="tMarg" refType="primFontSz" fact="0.1"/>
          <dgm:constr type="bMarg" refType="primFontSz" fact="0.1"/>
        </dgm:constrLst>
        <dgm:ruleLst>
          <dgm:rule type="primFontSz" val="5" fact="NaN" max="NaN"/>
        </dgm:ruleLst>
      </dgm:layoutNode>
    </dgm:forEach>
    <dgm:forEach name="Name67" axis="ch" ptType="node" st="6" cnt="1">
      <dgm:layoutNode name="Accent6">
        <dgm:alg type="sp"/>
        <dgm:shape xmlns:r="http://schemas.openxmlformats.org/officeDocument/2006/relationships" r:blip="">
          <dgm:adjLst/>
        </dgm:shape>
        <dgm:presOf/>
        <dgm:constrLst/>
        <dgm:forEach name="Name68" ref="accentRepeat"/>
      </dgm:layoutNode>
      <dgm:layoutNode name="ParentBackground6">
        <dgm:alg type="sp"/>
        <dgm:shape xmlns:r="http://schemas.openxmlformats.org/officeDocument/2006/relationships" r:blip="">
          <dgm:adjLst/>
        </dgm:shape>
        <dgm:presOf/>
        <dgm:forEach name="Name69" ref="parentBackgroundRepeat"/>
      </dgm:layoutNode>
      <dgm:choose name="Name70">
        <dgm:if name="Name71" axis="ch" ptType="node" func="cnt" op="gte" val="1">
          <dgm:layoutNode name="Child6" styleLbl="revTx">
            <dgm:varLst>
              <dgm:chMax val="0"/>
              <dgm:chPref val="0"/>
              <dgm:bulletEnabled val="1"/>
            </dgm:varLst>
            <dgm:alg type="tx">
              <dgm:param type="stBulletLvl" val="1"/>
              <dgm:param type="parTxLTRAlign" val="l"/>
              <dgm:param type="txAnchorVert" val="t"/>
            </dgm:alg>
            <dgm:shape xmlns:r="http://schemas.openxmlformats.org/officeDocument/2006/relationships" type="rect" r:blip="">
              <dgm:adjLst/>
            </dgm:shape>
            <dgm:presOf axis="des" ptType="node"/>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if>
        <dgm:else name="Name72"/>
      </dgm:choose>
      <dgm:layoutNode name="Parent6" styleLbl="revTx">
        <dgm:varLst>
          <dgm:chMax val="1"/>
          <dgm:chPref val="1"/>
          <dgm:bulletEnabled val="1"/>
        </dgm:varLst>
        <dgm:alg type="tx">
          <dgm:param type="shpTxLTRAlignCh" val="ctr"/>
          <dgm:param type="txAnchorVertCh" val="mid"/>
        </dgm:alg>
        <dgm:shape xmlns:r="http://schemas.openxmlformats.org/officeDocument/2006/relationships" type="rect" r:blip="" hideGeom="1">
          <dgm:adjLst/>
        </dgm:shape>
        <dgm:presOf axis="self" ptType="node"/>
        <dgm:constrLst>
          <dgm:constr type="lMarg" refType="primFontSz" fact="0.1"/>
          <dgm:constr type="rMarg" refType="primFontSz" fact="0.1"/>
          <dgm:constr type="tMarg" refType="primFontSz" fact="0.1"/>
          <dgm:constr type="bMarg" refType="primFontSz" fact="0.1"/>
        </dgm:constrLst>
        <dgm:ruleLst>
          <dgm:rule type="primFontSz" val="5" fact="NaN" max="NaN"/>
        </dgm:ruleLst>
      </dgm:layoutNode>
    </dgm:forEach>
    <dgm:forEach name="Name73" axis="ch" ptType="node" st="5" cnt="1">
      <dgm:layoutNode name="Accent5">
        <dgm:alg type="sp"/>
        <dgm:shape xmlns:r="http://schemas.openxmlformats.org/officeDocument/2006/relationships" r:blip="">
          <dgm:adjLst/>
        </dgm:shape>
        <dgm:presOf/>
        <dgm:constrLst/>
        <dgm:forEach name="Name74" ref="accentRepeat"/>
      </dgm:layoutNode>
      <dgm:layoutNode name="ParentBackground5">
        <dgm:alg type="sp"/>
        <dgm:shape xmlns:r="http://schemas.openxmlformats.org/officeDocument/2006/relationships" r:blip="">
          <dgm:adjLst/>
        </dgm:shape>
        <dgm:presOf/>
        <dgm:forEach name="Name75" ref="parentBackgroundRepeat"/>
      </dgm:layoutNode>
      <dgm:choose name="Name76">
        <dgm:if name="Name77" axis="ch" ptType="node" func="cnt" op="gte" val="1">
          <dgm:layoutNode name="Child5" styleLbl="revTx">
            <dgm:varLst>
              <dgm:chMax val="0"/>
              <dgm:chPref val="0"/>
              <dgm:bulletEnabled val="1"/>
            </dgm:varLst>
            <dgm:alg type="tx">
              <dgm:param type="stBulletLvl" val="1"/>
              <dgm:param type="parTxLTRAlign" val="l"/>
              <dgm:param type="txAnchorVert" val="t"/>
            </dgm:alg>
            <dgm:shape xmlns:r="http://schemas.openxmlformats.org/officeDocument/2006/relationships" type="rect" r:blip="">
              <dgm:adjLst/>
            </dgm:shape>
            <dgm:presOf axis="des" ptType="node"/>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if>
        <dgm:else name="Name78"/>
      </dgm:choose>
      <dgm:layoutNode name="Parent5" styleLbl="revTx">
        <dgm:varLst>
          <dgm:chMax val="1"/>
          <dgm:chPref val="1"/>
          <dgm:bulletEnabled val="1"/>
        </dgm:varLst>
        <dgm:alg type="tx">
          <dgm:param type="shpTxLTRAlignCh" val="ctr"/>
          <dgm:param type="txAnchorVertCh" val="mid"/>
        </dgm:alg>
        <dgm:shape xmlns:r="http://schemas.openxmlformats.org/officeDocument/2006/relationships" type="rect" r:blip="" hideGeom="1">
          <dgm:adjLst/>
        </dgm:shape>
        <dgm:presOf axis="self" ptType="node"/>
        <dgm:constrLst>
          <dgm:constr type="lMarg" refType="primFontSz" fact="0.1"/>
          <dgm:constr type="rMarg" refType="primFontSz" fact="0.1"/>
          <dgm:constr type="tMarg" refType="primFontSz" fact="0.1"/>
          <dgm:constr type="bMarg" refType="primFontSz" fact="0.1"/>
        </dgm:constrLst>
        <dgm:ruleLst>
          <dgm:rule type="primFontSz" val="5" fact="NaN" max="NaN"/>
        </dgm:ruleLst>
      </dgm:layoutNode>
    </dgm:forEach>
    <dgm:forEach name="Name79" axis="ch" ptType="node" st="4" cnt="1">
      <dgm:layoutNode name="Accent4">
        <dgm:alg type="sp"/>
        <dgm:shape xmlns:r="http://schemas.openxmlformats.org/officeDocument/2006/relationships" r:blip="">
          <dgm:adjLst/>
        </dgm:shape>
        <dgm:presOf/>
        <dgm:constrLst/>
        <dgm:forEach name="Name80" ref="accentRepeat"/>
      </dgm:layoutNode>
      <dgm:layoutNode name="ParentBackground4">
        <dgm:alg type="sp"/>
        <dgm:shape xmlns:r="http://schemas.openxmlformats.org/officeDocument/2006/relationships" r:blip="">
          <dgm:adjLst/>
        </dgm:shape>
        <dgm:presOf/>
        <dgm:forEach name="Name81" ref="parentBackgroundRepeat"/>
      </dgm:layoutNode>
      <dgm:choose name="Name82">
        <dgm:if name="Name83" axis="ch" ptType="node" func="cnt" op="gte" val="1">
          <dgm:layoutNode name="Child4" styleLbl="revTx">
            <dgm:varLst>
              <dgm:chMax val="0"/>
              <dgm:chPref val="0"/>
              <dgm:bulletEnabled val="1"/>
            </dgm:varLst>
            <dgm:alg type="tx">
              <dgm:param type="stBulletLvl" val="1"/>
              <dgm:param type="parTxLTRAlign" val="l"/>
              <dgm:param type="txAnchorVert" val="t"/>
            </dgm:alg>
            <dgm:shape xmlns:r="http://schemas.openxmlformats.org/officeDocument/2006/relationships" type="rect" r:blip="">
              <dgm:adjLst/>
            </dgm:shape>
            <dgm:presOf axis="des" ptType="node"/>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if>
        <dgm:else name="Name84"/>
      </dgm:choose>
      <dgm:layoutNode name="Parent4" styleLbl="revTx">
        <dgm:varLst>
          <dgm:chMax val="1"/>
          <dgm:chPref val="1"/>
          <dgm:bulletEnabled val="1"/>
        </dgm:varLst>
        <dgm:alg type="tx">
          <dgm:param type="shpTxLTRAlignCh" val="ctr"/>
          <dgm:param type="txAnchorVertCh" val="mid"/>
        </dgm:alg>
        <dgm:shape xmlns:r="http://schemas.openxmlformats.org/officeDocument/2006/relationships" type="rect" r:blip="" hideGeom="1">
          <dgm:adjLst/>
        </dgm:shape>
        <dgm:presOf axis="self" ptType="node"/>
        <dgm:constrLst>
          <dgm:constr type="lMarg" refType="primFontSz" fact="0.1"/>
          <dgm:constr type="rMarg" refType="primFontSz" fact="0.1"/>
          <dgm:constr type="tMarg" refType="primFontSz" fact="0.1"/>
          <dgm:constr type="bMarg" refType="primFontSz" fact="0.1"/>
        </dgm:constrLst>
        <dgm:ruleLst>
          <dgm:rule type="primFontSz" val="5" fact="NaN" max="NaN"/>
        </dgm:ruleLst>
      </dgm:layoutNode>
    </dgm:forEach>
    <dgm:forEach name="Name85" axis="ch" ptType="node" st="3" cnt="1">
      <dgm:layoutNode name="Accent3">
        <dgm:alg type="sp"/>
        <dgm:shape xmlns:r="http://schemas.openxmlformats.org/officeDocument/2006/relationships" r:blip="">
          <dgm:adjLst/>
        </dgm:shape>
        <dgm:presOf/>
        <dgm:constrLst/>
        <dgm:forEach name="Name86" ref="accentRepeat"/>
      </dgm:layoutNode>
      <dgm:layoutNode name="ParentBackground3">
        <dgm:alg type="sp"/>
        <dgm:shape xmlns:r="http://schemas.openxmlformats.org/officeDocument/2006/relationships" r:blip="">
          <dgm:adjLst/>
        </dgm:shape>
        <dgm:presOf/>
        <dgm:forEach name="Name87" ref="parentBackgroundRepeat"/>
      </dgm:layoutNode>
      <dgm:choose name="Name88">
        <dgm:if name="Name89" axis="ch" ptType="node" func="cnt" op="gte" val="1">
          <dgm:layoutNode name="Child3" styleLbl="revTx">
            <dgm:varLst>
              <dgm:chMax val="0"/>
              <dgm:chPref val="0"/>
              <dgm:bulletEnabled val="1"/>
            </dgm:varLst>
            <dgm:alg type="tx">
              <dgm:param type="stBulletLvl" val="1"/>
              <dgm:param type="parTxLTRAlign" val="l"/>
              <dgm:param type="txAnchorVert" val="t"/>
            </dgm:alg>
            <dgm:shape xmlns:r="http://schemas.openxmlformats.org/officeDocument/2006/relationships" type="rect" r:blip="">
              <dgm:adjLst/>
            </dgm:shape>
            <dgm:presOf axis="des" ptType="node"/>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if>
        <dgm:else name="Name90"/>
      </dgm:choose>
      <dgm:layoutNode name="Parent3" styleLbl="revTx">
        <dgm:varLst>
          <dgm:chMax val="1"/>
          <dgm:chPref val="1"/>
          <dgm:bulletEnabled val="1"/>
        </dgm:varLst>
        <dgm:alg type="tx">
          <dgm:param type="shpTxLTRAlignCh" val="ctr"/>
          <dgm:param type="txAnchorVertCh" val="mid"/>
        </dgm:alg>
        <dgm:shape xmlns:r="http://schemas.openxmlformats.org/officeDocument/2006/relationships" type="rect" r:blip="" hideGeom="1">
          <dgm:adjLst/>
        </dgm:shape>
        <dgm:presOf axis="self" ptType="node"/>
        <dgm:constrLst>
          <dgm:constr type="lMarg" refType="primFontSz" fact="0.1"/>
          <dgm:constr type="rMarg" refType="primFontSz" fact="0.1"/>
          <dgm:constr type="tMarg" refType="primFontSz" fact="0.1"/>
          <dgm:constr type="bMarg" refType="primFontSz" fact="0.1"/>
        </dgm:constrLst>
        <dgm:ruleLst>
          <dgm:rule type="primFontSz" val="5" fact="NaN" max="NaN"/>
        </dgm:ruleLst>
      </dgm:layoutNode>
    </dgm:forEach>
    <dgm:forEach name="Name91" axis="ch" ptType="node" st="2" cnt="1">
      <dgm:layoutNode name="Accent2">
        <dgm:alg type="sp"/>
        <dgm:shape xmlns:r="http://schemas.openxmlformats.org/officeDocument/2006/relationships" r:blip="">
          <dgm:adjLst/>
        </dgm:shape>
        <dgm:presOf/>
        <dgm:constrLst/>
        <dgm:forEach name="Name92" ref="accentRepeat"/>
      </dgm:layoutNode>
      <dgm:layoutNode name="ParentBackground2" styleLbl="fgAcc1">
        <dgm:alg type="sp"/>
        <dgm:shape xmlns:r="http://schemas.openxmlformats.org/officeDocument/2006/relationships" r:blip="">
          <dgm:adjLst/>
        </dgm:shape>
        <dgm:presOf/>
        <dgm:forEach name="Name93" ref="parentBackgroundRepeat"/>
      </dgm:layoutNode>
      <dgm:choose name="Name94">
        <dgm:if name="Name95" axis="ch" ptType="node" func="cnt" op="gte" val="1">
          <dgm:layoutNode name="Child2" styleLbl="revTx">
            <dgm:varLst>
              <dgm:chMax val="0"/>
              <dgm:chPref val="0"/>
              <dgm:bulletEnabled val="1"/>
            </dgm:varLst>
            <dgm:alg type="tx">
              <dgm:param type="stBulletLvl" val="1"/>
              <dgm:param type="parTxLTRAlign" val="l"/>
              <dgm:param type="txAnchorVert" val="t"/>
            </dgm:alg>
            <dgm:shape xmlns:r="http://schemas.openxmlformats.org/officeDocument/2006/relationships" type="rect" r:blip="">
              <dgm:adjLst/>
            </dgm:shape>
            <dgm:presOf axis="des" ptType="node"/>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if>
        <dgm:else name="Name96"/>
      </dgm:choose>
      <dgm:layoutNode name="Parent2" styleLbl="revTx">
        <dgm:varLst>
          <dgm:chMax val="1"/>
          <dgm:chPref val="1"/>
          <dgm:bulletEnabled val="1"/>
        </dgm:varLst>
        <dgm:alg type="tx">
          <dgm:param type="shpTxLTRAlignCh" val="ctr"/>
          <dgm:param type="txAnchorVertCh" val="mid"/>
        </dgm:alg>
        <dgm:shape xmlns:r="http://schemas.openxmlformats.org/officeDocument/2006/relationships" type="rect" r:blip="" hideGeom="1">
          <dgm:adjLst/>
        </dgm:shape>
        <dgm:presOf axis="self" ptType="node"/>
        <dgm:constrLst>
          <dgm:constr type="lMarg" refType="primFontSz" fact="0.1"/>
          <dgm:constr type="rMarg" refType="primFontSz" fact="0.1"/>
          <dgm:constr type="tMarg" refType="primFontSz" fact="0.1"/>
          <dgm:constr type="bMarg" refType="primFontSz" fact="0.1"/>
        </dgm:constrLst>
        <dgm:ruleLst>
          <dgm:rule type="primFontSz" val="5" fact="NaN" max="NaN"/>
        </dgm:ruleLst>
      </dgm:layoutNode>
    </dgm:forEach>
    <dgm:forEach name="Name97" axis="ch" ptType="node" cnt="1">
      <dgm:layoutNode name="Accent1">
        <dgm:alg type="sp"/>
        <dgm:shape xmlns:r="http://schemas.openxmlformats.org/officeDocument/2006/relationships" r:blip="">
          <dgm:adjLst/>
        </dgm:shape>
        <dgm:presOf/>
        <dgm:constrLst/>
        <dgm:forEach name="Name98" ref="accentRepeat"/>
      </dgm:layoutNode>
      <dgm:layoutNode name="ParentBackground1">
        <dgm:alg type="sp"/>
        <dgm:shape xmlns:r="http://schemas.openxmlformats.org/officeDocument/2006/relationships" r:blip="">
          <dgm:adjLst/>
        </dgm:shape>
        <dgm:presOf/>
        <dgm:forEach name="Name99" ref="parentBackgroundRepeat"/>
      </dgm:layoutNode>
      <dgm:choose name="Name100">
        <dgm:if name="Name101" axis="ch" ptType="node" func="cnt" op="gte" val="1">
          <dgm:layoutNode name="Child1" styleLbl="revTx">
            <dgm:varLst>
              <dgm:chMax val="0"/>
              <dgm:chPref val="0"/>
              <dgm:bulletEnabled val="1"/>
            </dgm:varLst>
            <dgm:alg type="tx">
              <dgm:param type="stBulletLvl" val="1"/>
              <dgm:param type="parTxLTRAlign" val="l"/>
              <dgm:param type="txAnchorVert" val="t"/>
            </dgm:alg>
            <dgm:shape xmlns:r="http://schemas.openxmlformats.org/officeDocument/2006/relationships" type="rect" r:blip="">
              <dgm:adjLst/>
            </dgm:shape>
            <dgm:presOf axis="des" ptType="node"/>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if>
        <dgm:else name="Name102"/>
      </dgm:choose>
      <dgm:layoutNode name="Parent1" styleLbl="revTx">
        <dgm:varLst>
          <dgm:chMax val="1"/>
          <dgm:chPref val="1"/>
          <dgm:bulletEnabled val="1"/>
        </dgm:varLst>
        <dgm:alg type="tx">
          <dgm:param type="shpTxLTRAlignCh" val="ctr"/>
          <dgm:param type="txAnchorVertCh" val="mid"/>
        </dgm:alg>
        <dgm:shape xmlns:r="http://schemas.openxmlformats.org/officeDocument/2006/relationships" type="rect" r:blip="" hideGeom="1">
          <dgm:adjLst/>
        </dgm:shape>
        <dgm:presOf axis="self" ptType="node"/>
        <dgm:constrLst>
          <dgm:constr type="lMarg" refType="primFontSz" fact="0.1"/>
          <dgm:constr type="rMarg" refType="primFontSz" fact="0.1"/>
          <dgm:constr type="tMarg" refType="primFontSz" fact="0.1"/>
          <dgm:constr type="bMarg" refType="primFontSz" fact="0.1"/>
        </dgm:constrLst>
        <dgm:ruleLst>
          <dgm:rule type="primFontSz" val="5" fact="NaN" max="NaN"/>
        </dgm:ruleLst>
      </dgm:layoutNode>
    </dgm:forEach>
  </dgm:layoutNode>
</dgm:layoutDef>
</file>

<file path=ppt/diagrams/quickStyle1.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handoutMasters/_rels/handoutMaster1.xml.rels><?xml version="1.0" encoding="UTF-8" standalone="yes"?>
<Relationships xmlns="http://schemas.openxmlformats.org/package/2006/relationships"><Relationship Id="rId1" Type="http://schemas.openxmlformats.org/officeDocument/2006/relationships/theme" Target="../theme/theme3.xml"/></Relationships>
</file>

<file path=ppt/handoutMasters/handoutMaster1.xml><?xml version="1.0" encoding="utf-8"?>
<p:handout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2" name="Header Placeholder 1">
            <a:extLst>
              <a:ext uri="{FF2B5EF4-FFF2-40B4-BE49-F238E27FC236}">
                <a16:creationId xmlns:a16="http://schemas.microsoft.com/office/drawing/2014/main" id="{6A8214BD-C6DA-F044-8D8F-5D445958ED10}"/>
              </a:ext>
            </a:extLst>
          </p:cNvPr>
          <p:cNvSpPr>
            <a:spLocks noGrp="1"/>
          </p:cNvSpPr>
          <p:nvPr>
            <p:ph type="hdr" sz="quarter"/>
          </p:nvPr>
        </p:nvSpPr>
        <p:spPr>
          <a:xfrm>
            <a:off x="0" y="0"/>
            <a:ext cx="2971800" cy="458788"/>
          </a:xfrm>
          <a:prstGeom prst="rect">
            <a:avLst/>
          </a:prstGeom>
        </p:spPr>
        <p:txBody>
          <a:bodyPr vert="horz" lIns="91440" tIns="45720" rIns="91440" bIns="45720" rtlCol="0"/>
          <a:lstStyle>
            <a:lvl1pPr algn="l" defTabSz="1828434" eaLnBrk="1" fontAlgn="auto" hangingPunct="1">
              <a:spcBef>
                <a:spcPts val="0"/>
              </a:spcBef>
              <a:spcAft>
                <a:spcPts val="0"/>
              </a:spcAft>
              <a:defRPr sz="1200">
                <a:latin typeface="+mn-lt"/>
              </a:defRPr>
            </a:lvl1pPr>
          </a:lstStyle>
          <a:p>
            <a:pPr>
              <a:defRPr/>
            </a:pPr>
            <a:endParaRPr lang="en-US"/>
          </a:p>
        </p:txBody>
      </p:sp>
      <p:sp>
        <p:nvSpPr>
          <p:cNvPr id="3" name="Date Placeholder 2">
            <a:extLst>
              <a:ext uri="{FF2B5EF4-FFF2-40B4-BE49-F238E27FC236}">
                <a16:creationId xmlns:a16="http://schemas.microsoft.com/office/drawing/2014/main" id="{12A04649-DAF7-5F4B-959D-2D135381032A}"/>
              </a:ext>
            </a:extLst>
          </p:cNvPr>
          <p:cNvSpPr>
            <a:spLocks noGrp="1"/>
          </p:cNvSpPr>
          <p:nvPr>
            <p:ph type="dt" sz="quarter" idx="1"/>
          </p:nvPr>
        </p:nvSpPr>
        <p:spPr>
          <a:xfrm>
            <a:off x="3884613" y="0"/>
            <a:ext cx="2971800" cy="458788"/>
          </a:xfrm>
          <a:prstGeom prst="rect">
            <a:avLst/>
          </a:prstGeom>
        </p:spPr>
        <p:txBody>
          <a:bodyPr vert="horz" lIns="91440" tIns="45720" rIns="91440" bIns="45720" rtlCol="0"/>
          <a:lstStyle>
            <a:lvl1pPr algn="r" defTabSz="1828434" eaLnBrk="1" fontAlgn="auto" hangingPunct="1">
              <a:spcBef>
                <a:spcPts val="0"/>
              </a:spcBef>
              <a:spcAft>
                <a:spcPts val="0"/>
              </a:spcAft>
              <a:defRPr sz="1200" smtClean="0">
                <a:latin typeface="+mn-lt"/>
              </a:defRPr>
            </a:lvl1pPr>
          </a:lstStyle>
          <a:p>
            <a:pPr>
              <a:defRPr/>
            </a:pPr>
            <a:fld id="{F2EC9E53-4655-7742-8D96-9AD9F4375F43}" type="datetimeFigureOut">
              <a:rPr lang="en-US"/>
              <a:pPr>
                <a:defRPr/>
              </a:pPr>
              <a:t>5/21/2019</a:t>
            </a:fld>
            <a:endParaRPr lang="en-US"/>
          </a:p>
        </p:txBody>
      </p:sp>
      <p:sp>
        <p:nvSpPr>
          <p:cNvPr id="4" name="Footer Placeholder 3">
            <a:extLst>
              <a:ext uri="{FF2B5EF4-FFF2-40B4-BE49-F238E27FC236}">
                <a16:creationId xmlns:a16="http://schemas.microsoft.com/office/drawing/2014/main" id="{541D73E4-6AC6-1B43-AA29-58E8731DE949}"/>
              </a:ext>
            </a:extLst>
          </p:cNvPr>
          <p:cNvSpPr>
            <a:spLocks noGrp="1"/>
          </p:cNvSpPr>
          <p:nvPr>
            <p:ph type="ftr" sz="quarter" idx="2"/>
          </p:nvPr>
        </p:nvSpPr>
        <p:spPr>
          <a:xfrm>
            <a:off x="0" y="8685213"/>
            <a:ext cx="2971800" cy="458787"/>
          </a:xfrm>
          <a:prstGeom prst="rect">
            <a:avLst/>
          </a:prstGeom>
        </p:spPr>
        <p:txBody>
          <a:bodyPr vert="horz" lIns="91440" tIns="45720" rIns="91440" bIns="45720" rtlCol="0" anchor="b"/>
          <a:lstStyle>
            <a:lvl1pPr algn="l" defTabSz="1828434" eaLnBrk="1" fontAlgn="auto" hangingPunct="1">
              <a:spcBef>
                <a:spcPts val="0"/>
              </a:spcBef>
              <a:spcAft>
                <a:spcPts val="0"/>
              </a:spcAft>
              <a:defRPr sz="1200">
                <a:latin typeface="+mn-lt"/>
              </a:defRPr>
            </a:lvl1pPr>
          </a:lstStyle>
          <a:p>
            <a:pPr>
              <a:defRPr/>
            </a:pPr>
            <a:endParaRPr lang="en-US"/>
          </a:p>
        </p:txBody>
      </p:sp>
      <p:sp>
        <p:nvSpPr>
          <p:cNvPr id="5" name="Slide Number Placeholder 4">
            <a:extLst>
              <a:ext uri="{FF2B5EF4-FFF2-40B4-BE49-F238E27FC236}">
                <a16:creationId xmlns:a16="http://schemas.microsoft.com/office/drawing/2014/main" id="{C9A0FF13-C37D-0444-8D59-B1117B28B437}"/>
              </a:ext>
            </a:extLst>
          </p:cNvPr>
          <p:cNvSpPr>
            <a:spLocks noGrp="1"/>
          </p:cNvSpPr>
          <p:nvPr>
            <p:ph type="sldNum" sz="quarter" idx="3"/>
          </p:nvPr>
        </p:nvSpPr>
        <p:spPr>
          <a:xfrm>
            <a:off x="3884613" y="8685213"/>
            <a:ext cx="2971800" cy="458787"/>
          </a:xfrm>
          <a:prstGeom prst="rect">
            <a:avLst/>
          </a:prstGeom>
        </p:spPr>
        <p:txBody>
          <a:bodyPr vert="horz" lIns="91440" tIns="45720" rIns="91440" bIns="45720" rtlCol="0" anchor="b"/>
          <a:lstStyle>
            <a:lvl1pPr algn="r" defTabSz="1828434" eaLnBrk="1" fontAlgn="auto" hangingPunct="1">
              <a:spcBef>
                <a:spcPts val="0"/>
              </a:spcBef>
              <a:spcAft>
                <a:spcPts val="0"/>
              </a:spcAft>
              <a:defRPr sz="1200" smtClean="0">
                <a:latin typeface="+mn-lt"/>
              </a:defRPr>
            </a:lvl1pPr>
          </a:lstStyle>
          <a:p>
            <a:pPr>
              <a:defRPr/>
            </a:pPr>
            <a:fld id="{1C6633C2-6C35-A048-991B-86A89547AB25}" type="slidenum">
              <a:rPr lang="en-US"/>
              <a:pPr>
                <a:defRPr/>
              </a:pPr>
              <a:t>‹#›</a:t>
            </a:fld>
            <a:endParaRPr lang="en-US"/>
          </a:p>
        </p:txBody>
      </p:sp>
    </p:spTree>
  </p:cSld>
  <p:clrMap bg1="lt1" tx1="dk1" bg2="lt2" tx2="dk2" accent1="accent1" accent2="accent2" accent3="accent3" accent4="accent4" accent5="accent5" accent6="accent6" hlink="hlink" folHlink="folHlink"/>
</p:handoutMaster>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2" name="Header Placeholder 1">
            <a:extLst>
              <a:ext uri="{FF2B5EF4-FFF2-40B4-BE49-F238E27FC236}">
                <a16:creationId xmlns:a16="http://schemas.microsoft.com/office/drawing/2014/main" id="{53411732-9612-1B44-8A0B-24794F1C5731}"/>
              </a:ext>
            </a:extLst>
          </p:cNvPr>
          <p:cNvSpPr>
            <a:spLocks noGrp="1"/>
          </p:cNvSpPr>
          <p:nvPr>
            <p:ph type="hdr" sz="quarter"/>
          </p:nvPr>
        </p:nvSpPr>
        <p:spPr>
          <a:xfrm>
            <a:off x="0" y="0"/>
            <a:ext cx="2971800" cy="457200"/>
          </a:xfrm>
          <a:prstGeom prst="rect">
            <a:avLst/>
          </a:prstGeom>
        </p:spPr>
        <p:txBody>
          <a:bodyPr vert="horz" lIns="91440" tIns="45720" rIns="91440" bIns="45720" rtlCol="0"/>
          <a:lstStyle>
            <a:lvl1pPr algn="l" defTabSz="1828434" eaLnBrk="1" fontAlgn="auto" hangingPunct="1">
              <a:spcBef>
                <a:spcPts val="0"/>
              </a:spcBef>
              <a:spcAft>
                <a:spcPts val="0"/>
              </a:spcAft>
              <a:defRPr sz="1200" dirty="0">
                <a:latin typeface="Calibri Light"/>
              </a:defRPr>
            </a:lvl1pPr>
          </a:lstStyle>
          <a:p>
            <a:pPr>
              <a:defRPr/>
            </a:pPr>
            <a:endParaRPr lang="en-US"/>
          </a:p>
        </p:txBody>
      </p:sp>
      <p:sp>
        <p:nvSpPr>
          <p:cNvPr id="3" name="Date Placeholder 2">
            <a:extLst>
              <a:ext uri="{FF2B5EF4-FFF2-40B4-BE49-F238E27FC236}">
                <a16:creationId xmlns:a16="http://schemas.microsoft.com/office/drawing/2014/main" id="{1C8C08D8-71F7-6B48-93A3-6509652F8D09}"/>
              </a:ext>
            </a:extLst>
          </p:cNvPr>
          <p:cNvSpPr>
            <a:spLocks noGrp="1"/>
          </p:cNvSpPr>
          <p:nvPr>
            <p:ph type="dt" idx="1"/>
          </p:nvPr>
        </p:nvSpPr>
        <p:spPr>
          <a:xfrm>
            <a:off x="3884613" y="0"/>
            <a:ext cx="2971800" cy="457200"/>
          </a:xfrm>
          <a:prstGeom prst="rect">
            <a:avLst/>
          </a:prstGeom>
        </p:spPr>
        <p:txBody>
          <a:bodyPr vert="horz" lIns="91440" tIns="45720" rIns="91440" bIns="45720" rtlCol="0"/>
          <a:lstStyle>
            <a:lvl1pPr algn="r" defTabSz="1828434" eaLnBrk="1" fontAlgn="auto" hangingPunct="1">
              <a:spcBef>
                <a:spcPts val="0"/>
              </a:spcBef>
              <a:spcAft>
                <a:spcPts val="0"/>
              </a:spcAft>
              <a:defRPr sz="1200" smtClean="0">
                <a:latin typeface="Calibri Light"/>
              </a:defRPr>
            </a:lvl1pPr>
          </a:lstStyle>
          <a:p>
            <a:pPr>
              <a:defRPr/>
            </a:pPr>
            <a:fld id="{0856F403-2F37-424A-B3EC-0E137676B013}" type="datetimeFigureOut">
              <a:rPr lang="en-US"/>
              <a:pPr>
                <a:defRPr/>
              </a:pPr>
              <a:t>5/20/2019</a:t>
            </a:fld>
            <a:endParaRPr lang="en-US" dirty="0"/>
          </a:p>
        </p:txBody>
      </p:sp>
      <p:sp>
        <p:nvSpPr>
          <p:cNvPr id="4" name="Slide Image Placeholder 3">
            <a:extLst>
              <a:ext uri="{FF2B5EF4-FFF2-40B4-BE49-F238E27FC236}">
                <a16:creationId xmlns:a16="http://schemas.microsoft.com/office/drawing/2014/main" id="{0DCF4411-149E-A84A-9169-3FC344F064CD}"/>
              </a:ext>
            </a:extLst>
          </p:cNvPr>
          <p:cNvSpPr>
            <a:spLocks noGrp="1" noRot="1" noChangeAspect="1"/>
          </p:cNvSpPr>
          <p:nvPr>
            <p:ph type="sldImg" idx="2"/>
          </p:nvPr>
        </p:nvSpPr>
        <p:spPr>
          <a:xfrm>
            <a:off x="381000" y="685800"/>
            <a:ext cx="6096000" cy="3429000"/>
          </a:xfrm>
          <a:prstGeom prst="rect">
            <a:avLst/>
          </a:prstGeom>
          <a:noFill/>
          <a:ln w="12700">
            <a:solidFill>
              <a:prstClr val="black"/>
            </a:solidFill>
          </a:ln>
        </p:spPr>
        <p:txBody>
          <a:bodyPr vert="horz" lIns="91440" tIns="45720" rIns="91440" bIns="45720" rtlCol="0" anchor="ctr"/>
          <a:lstStyle/>
          <a:p>
            <a:pPr lvl="0"/>
            <a:endParaRPr lang="en-US" noProof="0" dirty="0"/>
          </a:p>
        </p:txBody>
      </p:sp>
      <p:sp>
        <p:nvSpPr>
          <p:cNvPr id="5" name="Notes Placeholder 4">
            <a:extLst>
              <a:ext uri="{FF2B5EF4-FFF2-40B4-BE49-F238E27FC236}">
                <a16:creationId xmlns:a16="http://schemas.microsoft.com/office/drawing/2014/main" id="{3759AC99-4456-084A-BC4A-E7EC7A788731}"/>
              </a:ext>
            </a:extLst>
          </p:cNvPr>
          <p:cNvSpPr>
            <a:spLocks noGrp="1"/>
          </p:cNvSpPr>
          <p:nvPr>
            <p:ph type="body" sz="quarter" idx="3"/>
          </p:nvPr>
        </p:nvSpPr>
        <p:spPr>
          <a:xfrm>
            <a:off x="685800" y="4343400"/>
            <a:ext cx="5486400" cy="4114800"/>
          </a:xfrm>
          <a:prstGeom prst="rect">
            <a:avLst/>
          </a:prstGeom>
        </p:spPr>
        <p:txBody>
          <a:bodyPr vert="horz" lIns="91440" tIns="45720" rIns="91440" bIns="45720" rtlCol="0"/>
          <a:lstStyle/>
          <a:p>
            <a:pPr lvl="0"/>
            <a:r>
              <a:rPr lang="en-US" noProof="0" dirty="0"/>
              <a:t>Click to edit Master text styles</a:t>
            </a:r>
          </a:p>
          <a:p>
            <a:pPr lvl="1"/>
            <a:r>
              <a:rPr lang="en-US" noProof="0" dirty="0"/>
              <a:t>Second level</a:t>
            </a:r>
          </a:p>
          <a:p>
            <a:pPr lvl="2"/>
            <a:r>
              <a:rPr lang="en-US" noProof="0" dirty="0"/>
              <a:t>Third level</a:t>
            </a:r>
          </a:p>
          <a:p>
            <a:pPr lvl="3"/>
            <a:r>
              <a:rPr lang="en-US" noProof="0" dirty="0"/>
              <a:t>Fourth level</a:t>
            </a:r>
          </a:p>
          <a:p>
            <a:pPr lvl="4"/>
            <a:r>
              <a:rPr lang="en-US" noProof="0" dirty="0"/>
              <a:t>Fifth level</a:t>
            </a:r>
          </a:p>
        </p:txBody>
      </p:sp>
      <p:sp>
        <p:nvSpPr>
          <p:cNvPr id="6" name="Footer Placeholder 5">
            <a:extLst>
              <a:ext uri="{FF2B5EF4-FFF2-40B4-BE49-F238E27FC236}">
                <a16:creationId xmlns:a16="http://schemas.microsoft.com/office/drawing/2014/main" id="{6C9C3D2C-F72C-EC4C-B985-273F8D171CD5}"/>
              </a:ext>
            </a:extLst>
          </p:cNvPr>
          <p:cNvSpPr>
            <a:spLocks noGrp="1"/>
          </p:cNvSpPr>
          <p:nvPr>
            <p:ph type="ftr" sz="quarter" idx="4"/>
          </p:nvPr>
        </p:nvSpPr>
        <p:spPr>
          <a:xfrm>
            <a:off x="0" y="8685213"/>
            <a:ext cx="2971800" cy="457200"/>
          </a:xfrm>
          <a:prstGeom prst="rect">
            <a:avLst/>
          </a:prstGeom>
        </p:spPr>
        <p:txBody>
          <a:bodyPr vert="horz" lIns="91440" tIns="45720" rIns="91440" bIns="45720" rtlCol="0" anchor="b"/>
          <a:lstStyle>
            <a:lvl1pPr algn="l" defTabSz="1828434" eaLnBrk="1" fontAlgn="auto" hangingPunct="1">
              <a:spcBef>
                <a:spcPts val="0"/>
              </a:spcBef>
              <a:spcAft>
                <a:spcPts val="0"/>
              </a:spcAft>
              <a:defRPr sz="1200" dirty="0">
                <a:latin typeface="Calibri Light"/>
              </a:defRPr>
            </a:lvl1pPr>
          </a:lstStyle>
          <a:p>
            <a:pPr>
              <a:defRPr/>
            </a:pPr>
            <a:endParaRPr lang="en-US"/>
          </a:p>
        </p:txBody>
      </p:sp>
      <p:sp>
        <p:nvSpPr>
          <p:cNvPr id="7" name="Slide Number Placeholder 6">
            <a:extLst>
              <a:ext uri="{FF2B5EF4-FFF2-40B4-BE49-F238E27FC236}">
                <a16:creationId xmlns:a16="http://schemas.microsoft.com/office/drawing/2014/main" id="{5DE721AB-FED3-8849-8721-565276A93180}"/>
              </a:ext>
            </a:extLst>
          </p:cNvPr>
          <p:cNvSpPr>
            <a:spLocks noGrp="1"/>
          </p:cNvSpPr>
          <p:nvPr>
            <p:ph type="sldNum" sz="quarter" idx="5"/>
          </p:nvPr>
        </p:nvSpPr>
        <p:spPr>
          <a:xfrm>
            <a:off x="3884613" y="8685213"/>
            <a:ext cx="2971800" cy="457200"/>
          </a:xfrm>
          <a:prstGeom prst="rect">
            <a:avLst/>
          </a:prstGeom>
        </p:spPr>
        <p:txBody>
          <a:bodyPr vert="horz" lIns="91440" tIns="45720" rIns="91440" bIns="45720" rtlCol="0" anchor="b"/>
          <a:lstStyle>
            <a:lvl1pPr algn="r" defTabSz="1828434" eaLnBrk="1" fontAlgn="auto" hangingPunct="1">
              <a:spcBef>
                <a:spcPts val="0"/>
              </a:spcBef>
              <a:spcAft>
                <a:spcPts val="0"/>
              </a:spcAft>
              <a:defRPr sz="1200" smtClean="0">
                <a:latin typeface="Calibri Light"/>
              </a:defRPr>
            </a:lvl1pPr>
          </a:lstStyle>
          <a:p>
            <a:pPr>
              <a:defRPr/>
            </a:pPr>
            <a:fld id="{B862C031-9D50-A648-A70B-F2B13EF2CC36}" type="slidenum">
              <a:rPr lang="en-US"/>
              <a:pPr>
                <a:defRPr/>
              </a:pPr>
              <a:t>‹#›</a:t>
            </a:fld>
            <a:endParaRPr lang="en-US" dirty="0"/>
          </a:p>
        </p:txBody>
      </p:sp>
    </p:spTree>
  </p:cSld>
  <p:clrMap bg1="lt1" tx1="dk1" bg2="lt2" tx2="dk2" accent1="accent1" accent2="accent2" accent3="accent3" accent4="accent4" accent5="accent5" accent6="accent6" hlink="hlink" folHlink="folHlink"/>
  <p:notesStyle>
    <a:lvl1pPr algn="l" defTabSz="912813" rtl="0" fontAlgn="base">
      <a:spcBef>
        <a:spcPct val="30000"/>
      </a:spcBef>
      <a:spcAft>
        <a:spcPct val="0"/>
      </a:spcAft>
      <a:defRPr sz="2400" kern="1200">
        <a:solidFill>
          <a:schemeClr val="tx1"/>
        </a:solidFill>
        <a:latin typeface="Calibri Light"/>
        <a:ea typeface="+mn-ea"/>
        <a:cs typeface="+mn-cs"/>
      </a:defRPr>
    </a:lvl1pPr>
    <a:lvl2pPr marL="912813" algn="l" defTabSz="912813" rtl="0" fontAlgn="base">
      <a:spcBef>
        <a:spcPct val="30000"/>
      </a:spcBef>
      <a:spcAft>
        <a:spcPct val="0"/>
      </a:spcAft>
      <a:defRPr sz="2400" kern="1200">
        <a:solidFill>
          <a:schemeClr val="tx1"/>
        </a:solidFill>
        <a:latin typeface="Calibri Light"/>
        <a:ea typeface="+mn-ea"/>
        <a:cs typeface="+mn-cs"/>
      </a:defRPr>
    </a:lvl2pPr>
    <a:lvl3pPr marL="1827213" algn="l" defTabSz="912813" rtl="0" fontAlgn="base">
      <a:spcBef>
        <a:spcPct val="30000"/>
      </a:spcBef>
      <a:spcAft>
        <a:spcPct val="0"/>
      </a:spcAft>
      <a:defRPr sz="2400" kern="1200">
        <a:solidFill>
          <a:schemeClr val="tx1"/>
        </a:solidFill>
        <a:latin typeface="Calibri Light"/>
        <a:ea typeface="+mn-ea"/>
        <a:cs typeface="+mn-cs"/>
      </a:defRPr>
    </a:lvl3pPr>
    <a:lvl4pPr marL="2741613" algn="l" defTabSz="912813" rtl="0" fontAlgn="base">
      <a:spcBef>
        <a:spcPct val="30000"/>
      </a:spcBef>
      <a:spcAft>
        <a:spcPct val="0"/>
      </a:spcAft>
      <a:defRPr sz="2400" kern="1200">
        <a:solidFill>
          <a:schemeClr val="tx1"/>
        </a:solidFill>
        <a:latin typeface="Calibri Light"/>
        <a:ea typeface="+mn-ea"/>
        <a:cs typeface="+mn-cs"/>
      </a:defRPr>
    </a:lvl4pPr>
    <a:lvl5pPr marL="3656013" algn="l" defTabSz="912813" rtl="0" fontAlgn="base">
      <a:spcBef>
        <a:spcPct val="30000"/>
      </a:spcBef>
      <a:spcAft>
        <a:spcPct val="0"/>
      </a:spcAft>
      <a:defRPr sz="2400" kern="1200">
        <a:solidFill>
          <a:schemeClr val="tx1"/>
        </a:solidFill>
        <a:latin typeface="Calibri Light"/>
        <a:ea typeface="+mn-ea"/>
        <a:cs typeface="+mn-cs"/>
      </a:defRPr>
    </a:lvl5pPr>
    <a:lvl6pPr marL="4571086" algn="l" defTabSz="914217" rtl="0" eaLnBrk="1" latinLnBrk="0" hangingPunct="1">
      <a:defRPr sz="2400" kern="1200">
        <a:solidFill>
          <a:schemeClr val="tx1"/>
        </a:solidFill>
        <a:latin typeface="+mn-lt"/>
        <a:ea typeface="+mn-ea"/>
        <a:cs typeface="+mn-cs"/>
      </a:defRPr>
    </a:lvl6pPr>
    <a:lvl7pPr marL="5485303" algn="l" defTabSz="914217" rtl="0" eaLnBrk="1" latinLnBrk="0" hangingPunct="1">
      <a:defRPr sz="2400" kern="1200">
        <a:solidFill>
          <a:schemeClr val="tx1"/>
        </a:solidFill>
        <a:latin typeface="+mn-lt"/>
        <a:ea typeface="+mn-ea"/>
        <a:cs typeface="+mn-cs"/>
      </a:defRPr>
    </a:lvl7pPr>
    <a:lvl8pPr marL="6399520" algn="l" defTabSz="914217" rtl="0" eaLnBrk="1" latinLnBrk="0" hangingPunct="1">
      <a:defRPr sz="2400" kern="1200">
        <a:solidFill>
          <a:schemeClr val="tx1"/>
        </a:solidFill>
        <a:latin typeface="+mn-lt"/>
        <a:ea typeface="+mn-ea"/>
        <a:cs typeface="+mn-cs"/>
      </a:defRPr>
    </a:lvl8pPr>
    <a:lvl9pPr marL="7313737" algn="l" defTabSz="914217" rtl="0" eaLnBrk="1" latinLnBrk="0" hangingPunct="1">
      <a:defRPr sz="24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Header Placeholder 3"/>
          <p:cNvSpPr>
            <a:spLocks noGrp="1"/>
          </p:cNvSpPr>
          <p:nvPr>
            <p:ph type="hdr" sz="quarter" idx="10"/>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0" cap="none" spc="0" normalizeH="0" baseline="0" noProof="0" dirty="0">
              <a:ln>
                <a:noFill/>
              </a:ln>
              <a:solidFill>
                <a:prstClr val="black"/>
              </a:solidFill>
              <a:effectLst/>
              <a:uLnTx/>
              <a:uFillTx/>
              <a:latin typeface="Segoe UI" pitchFamily="34" charset="0"/>
              <a:ea typeface="+mn-ea"/>
              <a:cs typeface="+mn-cs"/>
            </a:endParaRPr>
          </a:p>
        </p:txBody>
      </p:sp>
      <p:sp>
        <p:nvSpPr>
          <p:cNvPr id="5" name="Footer Placeholder 4"/>
          <p:cNvSpPr>
            <a:spLocks noGrp="1"/>
          </p:cNvSpPr>
          <p:nvPr>
            <p:ph type="ftr" sz="quarter" idx="11"/>
          </p:nvPr>
        </p:nvSpPr>
        <p:spPr/>
        <p:txBody>
          <a:bodyPr/>
          <a:lstStyle/>
          <a:p>
            <a:pPr marL="0" marR="0" lvl="0" indent="0" algn="l" defTabSz="914099" rtl="0" eaLnBrk="0" fontAlgn="auto" latinLnBrk="0" hangingPunct="0">
              <a:lnSpc>
                <a:spcPct val="100000"/>
              </a:lnSpc>
              <a:spcBef>
                <a:spcPts val="0"/>
              </a:spcBef>
              <a:spcAft>
                <a:spcPts val="0"/>
              </a:spcAft>
              <a:buClrTx/>
              <a:buSzTx/>
              <a:buFontTx/>
              <a:buNone/>
              <a:tabLst/>
              <a:defRPr/>
            </a:pPr>
            <a:r>
              <a:rPr kumimoji="0" lang="en-US" sz="400" b="0" i="0" u="none" strike="noStrike" kern="0" cap="none" spc="0" normalizeH="0" baseline="0" noProof="0" dirty="0">
                <a:ln>
                  <a:noFill/>
                </a:ln>
                <a:gradFill>
                  <a:gsLst>
                    <a:gs pos="0">
                      <a:prstClr val="black"/>
                    </a:gs>
                    <a:gs pos="100000">
                      <a:prstClr val="black"/>
                    </a:gs>
                  </a:gsLst>
                  <a:lin ang="5400000" scaled="0"/>
                </a:gradFill>
                <a:effectLst/>
                <a:uLnTx/>
                <a:uFillTx/>
                <a:latin typeface="Segoe UI" pitchFamily="34" charset="0"/>
                <a:ea typeface="Segoe UI" pitchFamily="34" charset="0"/>
                <a:cs typeface="Segoe UI" pitchFamily="34" charset="0"/>
              </a:rPr>
              <a:t>© 2014 Microsoft Corporation. All rights reserved. MICROSOFT MAKES NO WARRANTIES, EXPRESS, IMPLIED OR STATUTORY, AS TO THE INFORMATION IN THIS PRESENTATION.</a:t>
            </a:r>
          </a:p>
        </p:txBody>
      </p:sp>
      <p:sp>
        <p:nvSpPr>
          <p:cNvPr id="6" name="Date Placeholder 5"/>
          <p:cNvSpPr>
            <a:spLocks noGrp="1"/>
          </p:cNvSpPr>
          <p:nvPr>
            <p:ph type="dt" idx="12"/>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38EEC551-8CDA-4EB6-89BB-2A86C9F091C8}" type="datetime8">
              <a:rPr kumimoji="0" lang="en-US" sz="1800" b="0" i="0" u="none" strike="noStrike" kern="0" cap="none" spc="0" normalizeH="0" baseline="0" noProof="0">
                <a:ln>
                  <a:noFill/>
                </a:ln>
                <a:solidFill>
                  <a:prstClr val="black"/>
                </a:solidFill>
                <a:effectLst/>
                <a:uLnTx/>
                <a:uFillTx/>
                <a:latin typeface="Segoe UI" pitchFamily="34" charset="0"/>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5/21/2019 9:14 AM</a:t>
            </a:fld>
            <a:endParaRPr kumimoji="0" lang="en-US" sz="1800" b="0" i="0" u="none" strike="noStrike" kern="0" cap="none" spc="0" normalizeH="0" baseline="0" noProof="0" dirty="0">
              <a:ln>
                <a:noFill/>
              </a:ln>
              <a:solidFill>
                <a:prstClr val="black"/>
              </a:solidFill>
              <a:effectLst/>
              <a:uLnTx/>
              <a:uFillTx/>
              <a:latin typeface="Segoe UI" pitchFamily="34" charset="0"/>
              <a:ea typeface="+mn-ea"/>
              <a:cs typeface="+mn-cs"/>
            </a:endParaRPr>
          </a:p>
        </p:txBody>
      </p:sp>
      <p:sp>
        <p:nvSpPr>
          <p:cNvPr id="7" name="Slide Number Placeholder 6"/>
          <p:cNvSpPr>
            <a:spLocks noGrp="1"/>
          </p:cNvSpPr>
          <p:nvPr>
            <p:ph type="sldNum" sz="quarter" idx="13"/>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B4008EB6-D09E-4580-8CD6-DDB14511944F}" type="slidenum">
              <a:rPr kumimoji="0" lang="en-US" sz="1800" b="0" i="0" u="none" strike="noStrike" kern="0" cap="none" spc="0" normalizeH="0" baseline="0" noProof="0">
                <a:ln>
                  <a:noFill/>
                </a:ln>
                <a:solidFill>
                  <a:prstClr val="black"/>
                </a:solidFill>
                <a:effectLst/>
                <a:uLnTx/>
                <a:uFillTx/>
                <a:latin typeface="Segoe UI" pitchFamily="34" charset="0"/>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3</a:t>
            </a:fld>
            <a:endParaRPr kumimoji="0" lang="en-US" sz="1800" b="0" i="0" u="none" strike="noStrike" kern="0" cap="none" spc="0" normalizeH="0" baseline="0" noProof="0" dirty="0">
              <a:ln>
                <a:noFill/>
              </a:ln>
              <a:solidFill>
                <a:prstClr val="black"/>
              </a:solidFill>
              <a:effectLst/>
              <a:uLnTx/>
              <a:uFillTx/>
              <a:latin typeface="Segoe UI" pitchFamily="34" charset="0"/>
              <a:ea typeface="+mn-ea"/>
              <a:cs typeface="+mn-cs"/>
            </a:endParaRPr>
          </a:p>
        </p:txBody>
      </p:sp>
    </p:spTree>
    <p:extLst>
      <p:ext uri="{BB962C8B-B14F-4D97-AF65-F5344CB8AC3E}">
        <p14:creationId xmlns:p14="http://schemas.microsoft.com/office/powerpoint/2010/main" val="3722809953"/>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indent="0">
              <a:buFontTx/>
              <a:buNone/>
            </a:pPr>
            <a:r>
              <a:rPr lang="en-US" sz="2800" dirty="0"/>
              <a:t>DevOps is the union of people, process and tools to enable the continuous delivery of value to your end customers</a:t>
            </a:r>
          </a:p>
          <a:p>
            <a:pPr marL="344100" indent="-344100">
              <a:buFontTx/>
              <a:buChar char="-"/>
            </a:pPr>
            <a:endParaRPr lang="en-US" sz="2800" dirty="0"/>
          </a:p>
        </p:txBody>
      </p:sp>
      <p:sp>
        <p:nvSpPr>
          <p:cNvPr id="4" name="Slide Number Placeholder 3"/>
          <p:cNvSpPr>
            <a:spLocks noGrp="1"/>
          </p:cNvSpPr>
          <p:nvPr>
            <p:ph type="sldNum" sz="quarter" idx="10"/>
          </p:nvPr>
        </p:nvSpPr>
        <p:spPr/>
        <p:txBody>
          <a:bodyPr/>
          <a:lstStyle/>
          <a:p>
            <a:pPr marL="0" marR="0" lvl="0" indent="0" algn="r" defTabSz="932688" rtl="0" eaLnBrk="1" fontAlgn="auto" latinLnBrk="0" hangingPunct="1">
              <a:lnSpc>
                <a:spcPct val="100000"/>
              </a:lnSpc>
              <a:spcBef>
                <a:spcPts val="0"/>
              </a:spcBef>
              <a:spcAft>
                <a:spcPts val="0"/>
              </a:spcAft>
              <a:buClrTx/>
              <a:buSzTx/>
              <a:buFontTx/>
              <a:buNone/>
              <a:tabLst/>
              <a:defRPr/>
            </a:pPr>
            <a:fld id="{3D7B9D4F-5F19-438C-92E8-037C6AE8F87D}" type="slidenum">
              <a:rPr kumimoji="0" lang="en-US" sz="1200" b="0" i="0" u="none" strike="noStrike" kern="1200" cap="none" spc="0" normalizeH="0" baseline="0" noProof="0" smtClean="0">
                <a:ln>
                  <a:noFill/>
                </a:ln>
                <a:solidFill>
                  <a:prstClr val="black"/>
                </a:solidFill>
                <a:effectLst/>
                <a:uLnTx/>
                <a:uFillTx/>
                <a:latin typeface="Calibri"/>
                <a:ea typeface="+mn-ea"/>
                <a:cs typeface="+mn-cs"/>
              </a:rPr>
              <a:pPr marL="0" marR="0" lvl="0" indent="0" algn="r" defTabSz="932688" rtl="0" eaLnBrk="1" fontAlgn="auto" latinLnBrk="0" hangingPunct="1">
                <a:lnSpc>
                  <a:spcPct val="100000"/>
                </a:lnSpc>
                <a:spcBef>
                  <a:spcPts val="0"/>
                </a:spcBef>
                <a:spcAft>
                  <a:spcPts val="0"/>
                </a:spcAft>
                <a:buClrTx/>
                <a:buSzTx/>
                <a:buFontTx/>
                <a:buNone/>
                <a:tabLst/>
                <a:defRPr/>
              </a:pPr>
              <a:t>4</a:t>
            </a:fld>
            <a:endParaRPr kumimoji="0" lang="en-US" sz="1200" b="0" i="0" u="none" strike="noStrike" kern="1200" cap="none" spc="0" normalizeH="0" baseline="0" noProof="0">
              <a:ln>
                <a:noFill/>
              </a:ln>
              <a:solidFill>
                <a:prstClr val="black"/>
              </a:solidFill>
              <a:effectLst/>
              <a:uLnTx/>
              <a:uFillTx/>
              <a:latin typeface="Calibri"/>
              <a:ea typeface="+mn-ea"/>
              <a:cs typeface="+mn-cs"/>
            </a:endParaRPr>
          </a:p>
        </p:txBody>
      </p:sp>
    </p:spTree>
    <p:extLst>
      <p:ext uri="{BB962C8B-B14F-4D97-AF65-F5344CB8AC3E}">
        <p14:creationId xmlns:p14="http://schemas.microsoft.com/office/powerpoint/2010/main" val="3023434459"/>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sl-SI" sz="4400" dirty="0"/>
              <a:t>Agilne metode iz sveta </a:t>
            </a:r>
            <a:r>
              <a:rPr lang="sl-SI" sz="4400" dirty="0" err="1"/>
              <a:t>razvojnikov</a:t>
            </a:r>
            <a:r>
              <a:rPr lang="sl-SI" sz="4400" dirty="0"/>
              <a:t> v infrastrukturo - </a:t>
            </a:r>
            <a:r>
              <a:rPr lang="sl-SI" sz="4400" dirty="0" err="1"/>
              <a:t>IaC</a:t>
            </a:r>
            <a:endParaRPr lang="sl-SI" sz="4400" dirty="0"/>
          </a:p>
          <a:p>
            <a:r>
              <a:rPr lang="sl-SI" sz="4400" dirty="0"/>
              <a:t>Kako </a:t>
            </a:r>
            <a:r>
              <a:rPr lang="sl-SI" sz="4400" dirty="0" err="1"/>
              <a:t>deployamo</a:t>
            </a:r>
            <a:r>
              <a:rPr lang="sl-SI" sz="4400" dirty="0"/>
              <a:t> na Azure -&gt; želimo avtomatizacijo –&gt; potrebujemo skripte/predloge –&gt; kje bomo imeli shranjene?</a:t>
            </a:r>
          </a:p>
          <a:p>
            <a:r>
              <a:rPr lang="sl-SI" sz="4400" dirty="0"/>
              <a:t>Kdo naredil spremembo konfiguracije, kdaj in zakaj?</a:t>
            </a:r>
            <a:r>
              <a:rPr lang="en-GB" sz="4400" dirty="0"/>
              <a:t>-</a:t>
            </a:r>
            <a:endParaRPr lang="sl-SI" sz="4400" dirty="0"/>
          </a:p>
        </p:txBody>
      </p:sp>
      <p:sp>
        <p:nvSpPr>
          <p:cNvPr id="4" name="Footer Placeholder 3"/>
          <p:cNvSpPr>
            <a:spLocks noGrp="1"/>
          </p:cNvSpPr>
          <p:nvPr>
            <p:ph type="ftr" sz="quarter" idx="10"/>
          </p:nvPr>
        </p:nvSpPr>
        <p:spPr/>
        <p:txBody>
          <a:bodyPr/>
          <a:lstStyle/>
          <a:p>
            <a:pPr marL="0" marR="0" lvl="0" indent="0" defTabSz="914099" eaLnBrk="0" fontAlgn="auto" latinLnBrk="0" hangingPunct="0">
              <a:lnSpc>
                <a:spcPct val="100000"/>
              </a:lnSpc>
              <a:spcBef>
                <a:spcPts val="0"/>
              </a:spcBef>
              <a:spcAft>
                <a:spcPts val="0"/>
              </a:spcAft>
              <a:buClrTx/>
              <a:buSzTx/>
              <a:buFontTx/>
              <a:buNone/>
              <a:tabLst/>
              <a:defRPr/>
            </a:pPr>
            <a:r>
              <a:rPr kumimoji="0" lang="en-US" sz="400" b="0" i="0" u="none" strike="noStrike" kern="0" cap="none" spc="0" normalizeH="0" baseline="0" noProof="0">
                <a:ln>
                  <a:noFill/>
                </a:ln>
                <a:gradFill>
                  <a:gsLst>
                    <a:gs pos="0">
                      <a:prstClr val="black"/>
                    </a:gs>
                    <a:gs pos="100000">
                      <a:prstClr val="black"/>
                    </a:gs>
                  </a:gsLst>
                  <a:lin ang="5400000" scaled="0"/>
                </a:gradFill>
                <a:effectLst/>
                <a:uLnTx/>
                <a:uFillTx/>
                <a:latin typeface="Segoe UI" pitchFamily="34" charset="0"/>
                <a:ea typeface="Segoe UI" pitchFamily="34" charset="0"/>
                <a:cs typeface="Segoe UI" pitchFamily="34" charset="0"/>
              </a:rPr>
              <a:t>© 2014 Microsoft Corporation. All rights reserved. Microsoft, Windows, and other product names are or may be registered trademarks and/or trademarks in the U.S. and/or other countries. The information herein is for informational purposes only and represents the current view of Microsoft Corporation as of the date of this presentation.  Because Microsoft must respond to changing market conditions, it should not be interpreted to be a commitment on the part of Microsoft, and Microsoft cannot guarantee the accuracy of any information provided after the date of this presentation.  MICROSOFT MAKES NO WARRANTIES, EXPRESS, IMPLIED OR STATUTORY, AS TO THE INFORMATION IN THIS PRESENTATION.</a:t>
            </a:r>
            <a:endParaRPr kumimoji="0" lang="en-US" sz="400" b="0" i="0" u="none" strike="noStrike" kern="0" cap="none" spc="0" normalizeH="0" baseline="0" noProof="0" dirty="0">
              <a:ln>
                <a:noFill/>
              </a:ln>
              <a:gradFill>
                <a:gsLst>
                  <a:gs pos="0">
                    <a:prstClr val="black"/>
                  </a:gs>
                  <a:gs pos="100000">
                    <a:prstClr val="black"/>
                  </a:gs>
                </a:gsLst>
                <a:lin ang="5400000" scaled="0"/>
              </a:gradFill>
              <a:effectLst/>
              <a:uLnTx/>
              <a:uFillTx/>
              <a:latin typeface="Segoe UI" pitchFamily="34" charset="0"/>
              <a:ea typeface="Segoe UI" pitchFamily="34" charset="0"/>
              <a:cs typeface="Segoe UI" pitchFamily="34" charset="0"/>
            </a:endParaRPr>
          </a:p>
        </p:txBody>
      </p:sp>
      <p:sp>
        <p:nvSpPr>
          <p:cNvPr id="5" name="Date Placeholder 4"/>
          <p:cNvSpPr>
            <a:spLocks noGrp="1"/>
          </p:cNvSpPr>
          <p:nvPr>
            <p:ph type="dt" idx="11"/>
          </p:nvPr>
        </p:nvSpPr>
        <p:spPr/>
        <p:txBody>
          <a:bodyPr/>
          <a:lstStyle/>
          <a:p>
            <a:pPr marL="0" marR="0" lvl="0" indent="0" defTabSz="914400" eaLnBrk="1" fontAlgn="auto" latinLnBrk="0" hangingPunct="1">
              <a:lnSpc>
                <a:spcPct val="100000"/>
              </a:lnSpc>
              <a:spcBef>
                <a:spcPts val="0"/>
              </a:spcBef>
              <a:spcAft>
                <a:spcPts val="0"/>
              </a:spcAft>
              <a:buClrTx/>
              <a:buSzTx/>
              <a:buFontTx/>
              <a:buNone/>
              <a:tabLst/>
              <a:defRPr/>
            </a:pPr>
            <a:fld id="{E74353ED-ACB2-44BF-A903-985B0AF962B7}" type="datetime1">
              <a:rPr kumimoji="0" lang="en-US" sz="1800" b="0" i="0" u="none" strike="noStrike" kern="0" cap="none" spc="0" normalizeH="0" baseline="0" noProof="0" smtClean="0">
                <a:ln>
                  <a:noFill/>
                </a:ln>
                <a:solidFill>
                  <a:prstClr val="black"/>
                </a:solidFill>
                <a:effectLst/>
                <a:uLnTx/>
                <a:uFillTx/>
                <a:latin typeface="Calibri" panose="020F0502020204030204"/>
              </a:rPr>
              <a:pPr marL="0" marR="0" lvl="0" indent="0" defTabSz="914400" eaLnBrk="1" fontAlgn="auto" latinLnBrk="0" hangingPunct="1">
                <a:lnSpc>
                  <a:spcPct val="100000"/>
                </a:lnSpc>
                <a:spcBef>
                  <a:spcPts val="0"/>
                </a:spcBef>
                <a:spcAft>
                  <a:spcPts val="0"/>
                </a:spcAft>
                <a:buClrTx/>
                <a:buSzTx/>
                <a:buFontTx/>
                <a:buNone/>
                <a:tabLst/>
                <a:defRPr/>
              </a:pPr>
              <a:t>5/20/2019</a:t>
            </a:fld>
            <a:endParaRPr kumimoji="0" lang="en-US" sz="1800" b="0" i="0" u="none" strike="noStrike" kern="0" cap="none" spc="0" normalizeH="0" baseline="0" noProof="0" dirty="0">
              <a:ln>
                <a:noFill/>
              </a:ln>
              <a:solidFill>
                <a:prstClr val="black"/>
              </a:solidFill>
              <a:effectLst/>
              <a:uLnTx/>
              <a:uFillTx/>
              <a:latin typeface="Calibri" panose="020F0502020204030204"/>
            </a:endParaRPr>
          </a:p>
        </p:txBody>
      </p:sp>
      <p:sp>
        <p:nvSpPr>
          <p:cNvPr id="6" name="Slide Number Placeholder 5"/>
          <p:cNvSpPr>
            <a:spLocks noGrp="1"/>
          </p:cNvSpPr>
          <p:nvPr>
            <p:ph type="sldNum" sz="quarter" idx="12"/>
          </p:nvPr>
        </p:nvSpPr>
        <p:spPr/>
        <p:txBody>
          <a:bodyPr/>
          <a:lstStyle/>
          <a:p>
            <a:pPr marL="0" marR="0" lvl="0" indent="0" defTabSz="914400" eaLnBrk="1" fontAlgn="auto" latinLnBrk="0" hangingPunct="1">
              <a:lnSpc>
                <a:spcPct val="100000"/>
              </a:lnSpc>
              <a:spcBef>
                <a:spcPts val="0"/>
              </a:spcBef>
              <a:spcAft>
                <a:spcPts val="0"/>
              </a:spcAft>
              <a:buClrTx/>
              <a:buSzTx/>
              <a:buFontTx/>
              <a:buNone/>
              <a:tabLst/>
              <a:defRPr/>
            </a:pPr>
            <a:fld id="{B4008EB6-D09E-4580-8CD6-DDB14511944F}" type="slidenum">
              <a:rPr kumimoji="0" lang="en-US" sz="1800" b="0" i="0" u="none" strike="noStrike" kern="0" cap="none" spc="0" normalizeH="0" baseline="0" noProof="0" smtClean="0">
                <a:ln>
                  <a:noFill/>
                </a:ln>
                <a:solidFill>
                  <a:prstClr val="black"/>
                </a:solidFill>
                <a:effectLst/>
                <a:uLnTx/>
                <a:uFillTx/>
                <a:latin typeface="Calibri" panose="020F0502020204030204"/>
              </a:rPr>
              <a:pPr marL="0" marR="0" lvl="0" indent="0" defTabSz="914400" eaLnBrk="1" fontAlgn="auto" latinLnBrk="0" hangingPunct="1">
                <a:lnSpc>
                  <a:spcPct val="100000"/>
                </a:lnSpc>
                <a:spcBef>
                  <a:spcPts val="0"/>
                </a:spcBef>
                <a:spcAft>
                  <a:spcPts val="0"/>
                </a:spcAft>
                <a:buClrTx/>
                <a:buSzTx/>
                <a:buFontTx/>
                <a:buNone/>
                <a:tabLst/>
                <a:defRPr/>
              </a:pPr>
              <a:t>6</a:t>
            </a:fld>
            <a:endParaRPr kumimoji="0" lang="en-US" sz="1800" b="0" i="0" u="none" strike="noStrike" kern="0" cap="none" spc="0" normalizeH="0" baseline="0" noProof="0" dirty="0">
              <a:ln>
                <a:noFill/>
              </a:ln>
              <a:solidFill>
                <a:prstClr val="black"/>
              </a:solidFill>
              <a:effectLst/>
              <a:uLnTx/>
              <a:uFillTx/>
              <a:latin typeface="Calibri" panose="020F0502020204030204"/>
            </a:endParaRPr>
          </a:p>
        </p:txBody>
      </p:sp>
    </p:spTree>
    <p:extLst>
      <p:ext uri="{BB962C8B-B14F-4D97-AF65-F5344CB8AC3E}">
        <p14:creationId xmlns:p14="http://schemas.microsoft.com/office/powerpoint/2010/main" val="1193404988"/>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Header Placeholder 3"/>
          <p:cNvSpPr>
            <a:spLocks noGrp="1"/>
          </p:cNvSpPr>
          <p:nvPr>
            <p:ph type="hdr" sz="quarter"/>
          </p:nvPr>
        </p:nvSpPr>
        <p:spPr/>
        <p:txBody>
          <a:bodyPr/>
          <a:lstStyle/>
          <a:p>
            <a:endParaRPr lang="en-US" dirty="0"/>
          </a:p>
        </p:txBody>
      </p:sp>
      <p:sp>
        <p:nvSpPr>
          <p:cNvPr id="5" name="Footer Placeholder 4"/>
          <p:cNvSpPr>
            <a:spLocks noGrp="1"/>
          </p:cNvSpPr>
          <p:nvPr>
            <p:ph type="ftr" sz="quarter" idx="4"/>
          </p:nvPr>
        </p:nvSpPr>
        <p:spPr/>
        <p:txBody>
          <a:bodyPr/>
          <a:lstStyle/>
          <a:p>
            <a:pPr defTabSz="914099" eaLnBrk="0" hangingPunct="0"/>
            <a:r>
              <a:rPr lang="en-US" sz="400">
                <a:gradFill>
                  <a:gsLst>
                    <a:gs pos="0">
                      <a:prstClr val="black"/>
                    </a:gs>
                    <a:gs pos="100000">
                      <a:prstClr val="black"/>
                    </a:gs>
                  </a:gsLst>
                  <a:lin ang="5400000" scaled="0"/>
                </a:gradFill>
                <a:latin typeface="Segoe UI" pitchFamily="34" charset="0"/>
                <a:ea typeface="Segoe UI" pitchFamily="34" charset="0"/>
                <a:cs typeface="Segoe UI" pitchFamily="34" charset="0"/>
              </a:rPr>
              <a:t>© Microsoft Corporation. All rights reserved. MICROSOFT MAKES NO WARRANTIES, EXPRESS, IMPLIED OR STATUTORY, AS TO THE INFORMATION IN THIS PRESENTATION.</a:t>
            </a:r>
            <a:endParaRPr lang="en-US" sz="400" dirty="0">
              <a:gradFill>
                <a:gsLst>
                  <a:gs pos="0">
                    <a:prstClr val="black"/>
                  </a:gs>
                  <a:gs pos="100000">
                    <a:prstClr val="black"/>
                  </a:gs>
                </a:gsLst>
                <a:lin ang="5400000" scaled="0"/>
              </a:gradFill>
              <a:latin typeface="Segoe UI" pitchFamily="34" charset="0"/>
              <a:ea typeface="Segoe UI" pitchFamily="34" charset="0"/>
              <a:cs typeface="Segoe UI" pitchFamily="34" charset="0"/>
            </a:endParaRPr>
          </a:p>
        </p:txBody>
      </p:sp>
      <p:sp>
        <p:nvSpPr>
          <p:cNvPr id="6" name="Date Placeholder 5"/>
          <p:cNvSpPr>
            <a:spLocks noGrp="1"/>
          </p:cNvSpPr>
          <p:nvPr>
            <p:ph type="dt" idx="1"/>
          </p:nvPr>
        </p:nvSpPr>
        <p:spPr/>
        <p:txBody>
          <a:bodyPr/>
          <a:lstStyle/>
          <a:p>
            <a:fld id="{386CE63F-9E7F-4C04-9D0D-FCA25A8E9E86}" type="datetime8">
              <a:rPr lang="en-US" smtClean="0"/>
              <a:t>5/20/2019 9:30 PM</a:t>
            </a:fld>
            <a:endParaRPr lang="en-US" dirty="0"/>
          </a:p>
        </p:txBody>
      </p:sp>
      <p:sp>
        <p:nvSpPr>
          <p:cNvPr id="7" name="Slide Number Placeholder 6"/>
          <p:cNvSpPr>
            <a:spLocks noGrp="1"/>
          </p:cNvSpPr>
          <p:nvPr>
            <p:ph type="sldNum" sz="quarter" idx="5"/>
          </p:nvPr>
        </p:nvSpPr>
        <p:spPr/>
        <p:txBody>
          <a:bodyPr/>
          <a:lstStyle/>
          <a:p>
            <a:fld id="{B4008EB6-D09E-4580-8CD6-DDB14511944F}" type="slidenum">
              <a:rPr lang="en-US" smtClean="0"/>
              <a:pPr/>
              <a:t>7</a:t>
            </a:fld>
            <a:endParaRPr lang="en-US" dirty="0"/>
          </a:p>
        </p:txBody>
      </p:sp>
    </p:spTree>
    <p:extLst>
      <p:ext uri="{BB962C8B-B14F-4D97-AF65-F5344CB8AC3E}">
        <p14:creationId xmlns:p14="http://schemas.microsoft.com/office/powerpoint/2010/main" val="3183021151"/>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Deliver continuous innovation faster and more reliably with DevOps and Microsoft Azure.</a:t>
            </a:r>
          </a:p>
          <a:p>
            <a:pPr marL="285750" indent="-285750">
              <a:buFont typeface="+mj-lt"/>
              <a:buAutoNum type="arabicPeriod"/>
            </a:pPr>
            <a:r>
              <a:rPr lang="en-US" b="1" dirty="0"/>
              <a:t>Azure DevOps </a:t>
            </a:r>
            <a:r>
              <a:rPr lang="en-US" dirty="0"/>
              <a:t>provides a fully integrated set of enterprise DevOps services covering the entire DevOps lifecycle. You can use all the Azure DevOps services, or choose just what you need to complement your existing workflows. Azure DevOps is comprised of:</a:t>
            </a:r>
          </a:p>
          <a:p>
            <a:pPr marL="742950" lvl="1" indent="-285750">
              <a:buFont typeface="+mj-lt"/>
              <a:buAutoNum type="arabicPeriod"/>
            </a:pPr>
            <a:r>
              <a:rPr lang="en-US" b="1" dirty="0"/>
              <a:t>Azure Boards </a:t>
            </a:r>
            <a:r>
              <a:rPr lang="en-US" dirty="0"/>
              <a:t>allows you to track work with configurable Kanban boards, interactive backlogs, and powerful planning tools. Combined with the Azure DevOps suite of services, </a:t>
            </a:r>
            <a:r>
              <a:rPr lang="en-US" u="sng" dirty="0"/>
              <a:t>it provides traceability through the entire pipeline</a:t>
            </a:r>
            <a:r>
              <a:rPr lang="en-US" dirty="0"/>
              <a:t>, from work item tracking, to code commit, builds and right through deployments.</a:t>
            </a:r>
          </a:p>
          <a:p>
            <a:pPr marL="742950" marR="0" lvl="1" indent="-285750" algn="l" defTabSz="914400" rtl="0" eaLnBrk="1" fontAlgn="auto" latinLnBrk="0" hangingPunct="1">
              <a:lnSpc>
                <a:spcPct val="100000"/>
              </a:lnSpc>
              <a:spcBef>
                <a:spcPts val="0"/>
              </a:spcBef>
              <a:spcAft>
                <a:spcPts val="0"/>
              </a:spcAft>
              <a:buClrTx/>
              <a:buSzTx/>
              <a:buFont typeface="+mj-lt"/>
              <a:buAutoNum type="arabicPeriod"/>
              <a:tabLst/>
              <a:defRPr/>
            </a:pPr>
            <a:r>
              <a:rPr lang="en-US" b="1" dirty="0"/>
              <a:t>Azure Repos </a:t>
            </a:r>
            <a:r>
              <a:rPr lang="en-US" b="0" dirty="0"/>
              <a:t>provide flexible and powerful Git hosting with effective code reviews, start free and scale to unlimited git repositories for all your ideas.</a:t>
            </a:r>
            <a:endParaRPr lang="en-US" b="1" dirty="0"/>
          </a:p>
          <a:p>
            <a:pPr marL="742950" lvl="1" indent="-285750">
              <a:buFont typeface="+mj-lt"/>
              <a:buAutoNum type="arabicPeriod"/>
            </a:pPr>
            <a:r>
              <a:rPr lang="en-US" b="1" dirty="0"/>
              <a:t>Azure Pipelines</a:t>
            </a:r>
            <a:r>
              <a:rPr lang="en-US" b="0" dirty="0"/>
              <a:t> allows you to build, test and deploy in any language, to any cloud – or on-premises. Run builds and tests in parallel on Linux, macOS, or Windows, and deploy containers to individual hosts or Kubernetes</a:t>
            </a:r>
          </a:p>
          <a:p>
            <a:pPr marL="742950" lvl="1" indent="-285750">
              <a:buFont typeface="+mj-lt"/>
              <a:buAutoNum type="arabicPeriod"/>
            </a:pPr>
            <a:r>
              <a:rPr lang="en-US" b="1" dirty="0"/>
              <a:t>Azure Test Plans</a:t>
            </a:r>
            <a:r>
              <a:rPr lang="en-US" b="0" dirty="0"/>
              <a:t> enables you to improve your overall code quality with manual and exploratory testing tools for your apps.</a:t>
            </a:r>
          </a:p>
          <a:p>
            <a:pPr marL="742950" lvl="1" indent="-285750">
              <a:buFont typeface="+mj-lt"/>
              <a:buAutoNum type="arabicPeriod"/>
            </a:pPr>
            <a:r>
              <a:rPr lang="en-US" b="1" dirty="0"/>
              <a:t>Azure Artifacts</a:t>
            </a:r>
            <a:r>
              <a:rPr lang="en-US" b="0" dirty="0"/>
              <a:t> allows you to share Maven, </a:t>
            </a:r>
            <a:r>
              <a:rPr lang="en-US" b="0" dirty="0" err="1"/>
              <a:t>npm</a:t>
            </a:r>
            <a:r>
              <a:rPr lang="en-US" b="0" dirty="0"/>
              <a:t>, and NuGet packages from public and private sources with your entire team. Integrate package sharing into your CI/CD pipelines in a way that's simple and scalable.</a:t>
            </a:r>
            <a:endParaRPr lang="en-US" b="1" dirty="0"/>
          </a:p>
          <a:p>
            <a:pPr marL="285750" indent="-285750">
              <a:buFont typeface="+mj-lt"/>
              <a:buAutoNum type="arabicPeriod"/>
            </a:pPr>
            <a:r>
              <a:rPr lang="en-US" dirty="0"/>
              <a:t>You can also use </a:t>
            </a:r>
            <a:r>
              <a:rPr lang="en-US" b="1" dirty="0"/>
              <a:t>GitHub Enterprise</a:t>
            </a:r>
            <a:r>
              <a:rPr lang="en-US" b="0" dirty="0"/>
              <a:t> or </a:t>
            </a:r>
            <a:r>
              <a:rPr lang="en-US" b="1" dirty="0"/>
              <a:t>GitHub Business cloud</a:t>
            </a:r>
            <a:r>
              <a:rPr lang="en-US" b="0" dirty="0"/>
              <a:t> for the management of source code, with direct integration into </a:t>
            </a:r>
            <a:r>
              <a:rPr lang="en-US" b="1" dirty="0"/>
              <a:t>Azure Pipelines</a:t>
            </a:r>
            <a:r>
              <a:rPr lang="en-US" b="0" dirty="0"/>
              <a:t> to provide an end-to-end solution that leverages the power and familiarity of </a:t>
            </a:r>
            <a:r>
              <a:rPr lang="en-US" b="1" dirty="0"/>
              <a:t>GitHub</a:t>
            </a:r>
            <a:r>
              <a:rPr lang="en-US" b="0" dirty="0"/>
              <a:t>, the largest open source community in the world. GitHub is also an open platform supporting a large ecosystem of integrations beyond Azure, that are easily available from the GitHub marketplace.</a:t>
            </a:r>
            <a:endParaRPr lang="en-US" dirty="0"/>
          </a:p>
          <a:p>
            <a:pPr marL="285750" indent="-285750">
              <a:buFont typeface="+mj-lt"/>
              <a:buAutoNum type="arabicPeriod"/>
            </a:pPr>
            <a:r>
              <a:rPr lang="en-US" dirty="0"/>
              <a:t>Azure is </a:t>
            </a:r>
            <a:r>
              <a:rPr lang="en-US" b="1" u="sng" dirty="0"/>
              <a:t>open</a:t>
            </a:r>
            <a:r>
              <a:rPr lang="en-US" b="1" dirty="0"/>
              <a:t> </a:t>
            </a:r>
            <a:r>
              <a:rPr lang="en-US" dirty="0"/>
              <a:t>– so If you've already made tooling choices such as Jenkins, Terraform, Ansible or Chef, we provide clear guidance and documentation to help you get started on Azure, fast.</a:t>
            </a:r>
          </a:p>
          <a:p>
            <a:pPr marL="742950" lvl="1" indent="-285750">
              <a:buFont typeface="+mj-lt"/>
              <a:buAutoNum type="arabicPeriod"/>
            </a:pPr>
            <a:r>
              <a:rPr lang="en-US" dirty="0"/>
              <a:t>If you’ve made choices in some areas, but have gaps in others, you can take advantage of Azure Pipelines to orchestrate and supplement your end-to-end DevOps toolchain.</a:t>
            </a:r>
          </a:p>
          <a:p>
            <a:pPr marL="285750" indent="-285750">
              <a:buFont typeface="+mj-lt"/>
              <a:buAutoNum type="arabicPeriod"/>
            </a:pPr>
            <a:r>
              <a:rPr lang="en-US" dirty="0"/>
              <a:t>Regardless of your toolchain choice, take advantage of the </a:t>
            </a:r>
            <a:r>
              <a:rPr lang="en-US" b="1" u="sng" dirty="0"/>
              <a:t>reliable</a:t>
            </a:r>
            <a:r>
              <a:rPr lang="en-US" b="1" dirty="0"/>
              <a:t> </a:t>
            </a:r>
            <a:r>
              <a:rPr lang="en-US" dirty="0"/>
              <a:t>and integrated security, monitoring &amp; management capabilities of the Azure platform such as Azure Policy, Azure Monitor and Application Insights – spend less time fighting fires and more time meeting business requirements</a:t>
            </a:r>
          </a:p>
          <a:p>
            <a:endParaRPr lang="en-US" dirty="0"/>
          </a:p>
        </p:txBody>
      </p:sp>
      <p:sp>
        <p:nvSpPr>
          <p:cNvPr id="4" name="Slide Number Placeholder 3"/>
          <p:cNvSpPr>
            <a:spLocks noGrp="1"/>
          </p:cNvSpPr>
          <p:nvPr>
            <p:ph type="sldNum" sz="quarter" idx="10"/>
          </p:nvPr>
        </p:nvSpPr>
        <p:spPr/>
        <p:txBody>
          <a:bodyPr/>
          <a:lstStyle/>
          <a:p>
            <a:pPr marL="0" marR="0" lvl="0" indent="0" algn="r" defTabSz="932688" rtl="0" eaLnBrk="1" fontAlgn="auto" latinLnBrk="0" hangingPunct="1">
              <a:lnSpc>
                <a:spcPct val="100000"/>
              </a:lnSpc>
              <a:spcBef>
                <a:spcPts val="0"/>
              </a:spcBef>
              <a:spcAft>
                <a:spcPts val="0"/>
              </a:spcAft>
              <a:buClrTx/>
              <a:buSzTx/>
              <a:buFontTx/>
              <a:buNone/>
              <a:tabLst/>
              <a:defRPr/>
            </a:pPr>
            <a:fld id="{C9F23E6A-3945-4101-B321-93EC5C297B77}" type="slidenum">
              <a:rPr kumimoji="0" lang="en-US"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932688" rtl="0" eaLnBrk="1" fontAlgn="auto" latinLnBrk="0" hangingPunct="1">
                <a:lnSpc>
                  <a:spcPct val="100000"/>
                </a:lnSpc>
                <a:spcBef>
                  <a:spcPts val="0"/>
                </a:spcBef>
                <a:spcAft>
                  <a:spcPts val="0"/>
                </a:spcAft>
                <a:buClrTx/>
                <a:buSzTx/>
                <a:buFontTx/>
                <a:buNone/>
                <a:tabLst/>
                <a:defRPr/>
              </a:pPr>
              <a:t>8</a:t>
            </a:fld>
            <a:endParaRPr kumimoji="0" lang="en-US" sz="12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1572694541"/>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5713" name="Slide Image Placeholder 1">
            <a:extLst>
              <a:ext uri="{FF2B5EF4-FFF2-40B4-BE49-F238E27FC236}">
                <a16:creationId xmlns:a16="http://schemas.microsoft.com/office/drawing/2014/main" id="{A054303A-55D0-D247-85B2-CAEBD8BA43BA}"/>
              </a:ext>
            </a:extLst>
          </p:cNvPr>
          <p:cNvSpPr>
            <a:spLocks noGrp="1" noRot="1" noChangeAspect="1" noTextEdit="1"/>
          </p:cNvSpPr>
          <p:nvPr>
            <p:ph type="sldImg"/>
          </p:nvPr>
        </p:nvSpPr>
        <p:spPr bwMode="auto">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115714" name="Notes Placeholder 2">
            <a:extLst>
              <a:ext uri="{FF2B5EF4-FFF2-40B4-BE49-F238E27FC236}">
                <a16:creationId xmlns:a16="http://schemas.microsoft.com/office/drawing/2014/main" id="{3397A6A0-B79A-2C4A-965C-A655C4F580D5}"/>
              </a:ext>
            </a:extLst>
          </p:cNvPr>
          <p:cNvSpPr>
            <a:spLocks noGrp="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t" anchorCtr="0" compatLnSpc="1">
            <a:prstTxWarp prst="textNoShape">
              <a:avLst/>
            </a:prstTxWarp>
          </a:bodyPr>
          <a:lstStyle/>
          <a:p>
            <a:pPr>
              <a:spcBef>
                <a:spcPct val="0"/>
              </a:spcBef>
            </a:pPr>
            <a:endParaRPr lang="sr-Latn-RS" altLang="sr-Latn-RS">
              <a:latin typeface="Calibri Light" panose="020F0302020204030204" pitchFamily="34" charset="0"/>
            </a:endParaRPr>
          </a:p>
        </p:txBody>
      </p:sp>
      <p:sp>
        <p:nvSpPr>
          <p:cNvPr id="115715" name="Slide Number Placeholder 3">
            <a:extLst>
              <a:ext uri="{FF2B5EF4-FFF2-40B4-BE49-F238E27FC236}">
                <a16:creationId xmlns:a16="http://schemas.microsoft.com/office/drawing/2014/main" id="{12181594-059E-4447-8171-BF8542203B68}"/>
              </a:ext>
            </a:extLst>
          </p:cNvPr>
          <p:cNvSpPr>
            <a:spLocks noGrp="1"/>
          </p:cNvSpPr>
          <p:nvPr>
            <p:ph type="sldNum" sz="quarter" idx="5"/>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Ctr="0" compatLnSpc="1">
            <a:prstTxWarp prst="textNoShape">
              <a:avLst/>
            </a:prstTxWarp>
          </a:bodyPr>
          <a:lstStyle>
            <a:lvl1pPr>
              <a:defRPr sz="3600">
                <a:solidFill>
                  <a:schemeClr val="tx1"/>
                </a:solidFill>
                <a:latin typeface="Lato Light"/>
              </a:defRPr>
            </a:lvl1pPr>
            <a:lvl2pPr marL="742950" indent="-285750">
              <a:defRPr sz="3600">
                <a:solidFill>
                  <a:schemeClr val="tx1"/>
                </a:solidFill>
                <a:latin typeface="Lato Light"/>
              </a:defRPr>
            </a:lvl2pPr>
            <a:lvl3pPr marL="1143000" indent="-228600">
              <a:defRPr sz="3600">
                <a:solidFill>
                  <a:schemeClr val="tx1"/>
                </a:solidFill>
                <a:latin typeface="Lato Light"/>
              </a:defRPr>
            </a:lvl3pPr>
            <a:lvl4pPr marL="1600200" indent="-228600">
              <a:defRPr sz="3600">
                <a:solidFill>
                  <a:schemeClr val="tx1"/>
                </a:solidFill>
                <a:latin typeface="Lato Light"/>
              </a:defRPr>
            </a:lvl4pPr>
            <a:lvl5pPr marL="2057400" indent="-228600">
              <a:defRPr sz="3600">
                <a:solidFill>
                  <a:schemeClr val="tx1"/>
                </a:solidFill>
                <a:latin typeface="Lato Light"/>
              </a:defRPr>
            </a:lvl5pPr>
            <a:lvl6pPr marL="2514600" indent="-228600" defTabSz="1827213" fontAlgn="base">
              <a:spcBef>
                <a:spcPct val="0"/>
              </a:spcBef>
              <a:spcAft>
                <a:spcPct val="0"/>
              </a:spcAft>
              <a:defRPr sz="3600">
                <a:solidFill>
                  <a:schemeClr val="tx1"/>
                </a:solidFill>
                <a:latin typeface="Lato Light"/>
              </a:defRPr>
            </a:lvl6pPr>
            <a:lvl7pPr marL="2971800" indent="-228600" defTabSz="1827213" fontAlgn="base">
              <a:spcBef>
                <a:spcPct val="0"/>
              </a:spcBef>
              <a:spcAft>
                <a:spcPct val="0"/>
              </a:spcAft>
              <a:defRPr sz="3600">
                <a:solidFill>
                  <a:schemeClr val="tx1"/>
                </a:solidFill>
                <a:latin typeface="Lato Light"/>
              </a:defRPr>
            </a:lvl7pPr>
            <a:lvl8pPr marL="3429000" indent="-228600" defTabSz="1827213" fontAlgn="base">
              <a:spcBef>
                <a:spcPct val="0"/>
              </a:spcBef>
              <a:spcAft>
                <a:spcPct val="0"/>
              </a:spcAft>
              <a:defRPr sz="3600">
                <a:solidFill>
                  <a:schemeClr val="tx1"/>
                </a:solidFill>
                <a:latin typeface="Lato Light"/>
              </a:defRPr>
            </a:lvl8pPr>
            <a:lvl9pPr marL="3886200" indent="-228600" defTabSz="1827213" fontAlgn="base">
              <a:spcBef>
                <a:spcPct val="0"/>
              </a:spcBef>
              <a:spcAft>
                <a:spcPct val="0"/>
              </a:spcAft>
              <a:defRPr sz="3600">
                <a:solidFill>
                  <a:schemeClr val="tx1"/>
                </a:solidFill>
                <a:latin typeface="Lato Light"/>
              </a:defRPr>
            </a:lvl9pPr>
          </a:lstStyle>
          <a:p>
            <a:pPr defTabSz="1827213" fontAlgn="base">
              <a:spcBef>
                <a:spcPct val="0"/>
              </a:spcBef>
              <a:spcAft>
                <a:spcPct val="0"/>
              </a:spcAft>
            </a:pPr>
            <a:fld id="{F82EFFA1-757B-564D-9CB9-386A897480F5}" type="slidenum">
              <a:rPr lang="en-US" altLang="sr-Latn-RS" sz="1200">
                <a:latin typeface="Calibri Light" panose="020F0302020204030204" pitchFamily="34" charset="0"/>
              </a:rPr>
              <a:pPr defTabSz="1827213" fontAlgn="base">
                <a:spcBef>
                  <a:spcPct val="0"/>
                </a:spcBef>
                <a:spcAft>
                  <a:spcPct val="0"/>
                </a:spcAft>
              </a:pPr>
              <a:t>9</a:t>
            </a:fld>
            <a:endParaRPr lang="en-US" altLang="sr-Latn-RS" sz="1200">
              <a:latin typeface="Calibri Light" panose="020F0302020204030204" pitchFamily="34" charset="0"/>
            </a:endParaRPr>
          </a:p>
        </p:txBody>
      </p:sp>
    </p:spTree>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5713" name="Slide Image Placeholder 1">
            <a:extLst>
              <a:ext uri="{FF2B5EF4-FFF2-40B4-BE49-F238E27FC236}">
                <a16:creationId xmlns:a16="http://schemas.microsoft.com/office/drawing/2014/main" id="{A054303A-55D0-D247-85B2-CAEBD8BA43BA}"/>
              </a:ext>
            </a:extLst>
          </p:cNvPr>
          <p:cNvSpPr>
            <a:spLocks noGrp="1" noRot="1" noChangeAspect="1" noTextEdit="1"/>
          </p:cNvSpPr>
          <p:nvPr>
            <p:ph type="sldImg"/>
          </p:nvPr>
        </p:nvSpPr>
        <p:spPr bwMode="auto">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115714" name="Notes Placeholder 2">
            <a:extLst>
              <a:ext uri="{FF2B5EF4-FFF2-40B4-BE49-F238E27FC236}">
                <a16:creationId xmlns:a16="http://schemas.microsoft.com/office/drawing/2014/main" id="{3397A6A0-B79A-2C4A-965C-A655C4F580D5}"/>
              </a:ext>
            </a:extLst>
          </p:cNvPr>
          <p:cNvSpPr>
            <a:spLocks noGrp="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t" anchorCtr="0" compatLnSpc="1">
            <a:prstTxWarp prst="textNoShape">
              <a:avLst/>
            </a:prstTxWarp>
          </a:bodyPr>
          <a:lstStyle/>
          <a:p>
            <a:pPr>
              <a:spcBef>
                <a:spcPct val="0"/>
              </a:spcBef>
            </a:pPr>
            <a:endParaRPr lang="sr-Latn-RS" altLang="sr-Latn-RS">
              <a:latin typeface="Calibri Light" panose="020F0302020204030204" pitchFamily="34" charset="0"/>
            </a:endParaRPr>
          </a:p>
        </p:txBody>
      </p:sp>
      <p:sp>
        <p:nvSpPr>
          <p:cNvPr id="115715" name="Slide Number Placeholder 3">
            <a:extLst>
              <a:ext uri="{FF2B5EF4-FFF2-40B4-BE49-F238E27FC236}">
                <a16:creationId xmlns:a16="http://schemas.microsoft.com/office/drawing/2014/main" id="{12181594-059E-4447-8171-BF8542203B68}"/>
              </a:ext>
            </a:extLst>
          </p:cNvPr>
          <p:cNvSpPr>
            <a:spLocks noGrp="1"/>
          </p:cNvSpPr>
          <p:nvPr>
            <p:ph type="sldNum" sz="quarter" idx="5"/>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Ctr="0" compatLnSpc="1">
            <a:prstTxWarp prst="textNoShape">
              <a:avLst/>
            </a:prstTxWarp>
          </a:bodyPr>
          <a:lstStyle>
            <a:lvl1pPr>
              <a:defRPr sz="3600">
                <a:solidFill>
                  <a:schemeClr val="tx1"/>
                </a:solidFill>
                <a:latin typeface="Lato Light"/>
              </a:defRPr>
            </a:lvl1pPr>
            <a:lvl2pPr marL="742950" indent="-285750">
              <a:defRPr sz="3600">
                <a:solidFill>
                  <a:schemeClr val="tx1"/>
                </a:solidFill>
                <a:latin typeface="Lato Light"/>
              </a:defRPr>
            </a:lvl2pPr>
            <a:lvl3pPr marL="1143000" indent="-228600">
              <a:defRPr sz="3600">
                <a:solidFill>
                  <a:schemeClr val="tx1"/>
                </a:solidFill>
                <a:latin typeface="Lato Light"/>
              </a:defRPr>
            </a:lvl3pPr>
            <a:lvl4pPr marL="1600200" indent="-228600">
              <a:defRPr sz="3600">
                <a:solidFill>
                  <a:schemeClr val="tx1"/>
                </a:solidFill>
                <a:latin typeface="Lato Light"/>
              </a:defRPr>
            </a:lvl4pPr>
            <a:lvl5pPr marL="2057400" indent="-228600">
              <a:defRPr sz="3600">
                <a:solidFill>
                  <a:schemeClr val="tx1"/>
                </a:solidFill>
                <a:latin typeface="Lato Light"/>
              </a:defRPr>
            </a:lvl5pPr>
            <a:lvl6pPr marL="2514600" indent="-228600" defTabSz="1827213" fontAlgn="base">
              <a:spcBef>
                <a:spcPct val="0"/>
              </a:spcBef>
              <a:spcAft>
                <a:spcPct val="0"/>
              </a:spcAft>
              <a:defRPr sz="3600">
                <a:solidFill>
                  <a:schemeClr val="tx1"/>
                </a:solidFill>
                <a:latin typeface="Lato Light"/>
              </a:defRPr>
            </a:lvl6pPr>
            <a:lvl7pPr marL="2971800" indent="-228600" defTabSz="1827213" fontAlgn="base">
              <a:spcBef>
                <a:spcPct val="0"/>
              </a:spcBef>
              <a:spcAft>
                <a:spcPct val="0"/>
              </a:spcAft>
              <a:defRPr sz="3600">
                <a:solidFill>
                  <a:schemeClr val="tx1"/>
                </a:solidFill>
                <a:latin typeface="Lato Light"/>
              </a:defRPr>
            </a:lvl7pPr>
            <a:lvl8pPr marL="3429000" indent="-228600" defTabSz="1827213" fontAlgn="base">
              <a:spcBef>
                <a:spcPct val="0"/>
              </a:spcBef>
              <a:spcAft>
                <a:spcPct val="0"/>
              </a:spcAft>
              <a:defRPr sz="3600">
                <a:solidFill>
                  <a:schemeClr val="tx1"/>
                </a:solidFill>
                <a:latin typeface="Lato Light"/>
              </a:defRPr>
            </a:lvl8pPr>
            <a:lvl9pPr marL="3886200" indent="-228600" defTabSz="1827213" fontAlgn="base">
              <a:spcBef>
                <a:spcPct val="0"/>
              </a:spcBef>
              <a:spcAft>
                <a:spcPct val="0"/>
              </a:spcAft>
              <a:defRPr sz="3600">
                <a:solidFill>
                  <a:schemeClr val="tx1"/>
                </a:solidFill>
                <a:latin typeface="Lato Light"/>
              </a:defRPr>
            </a:lvl9pPr>
          </a:lstStyle>
          <a:p>
            <a:pPr defTabSz="1827213" fontAlgn="base">
              <a:spcBef>
                <a:spcPct val="0"/>
              </a:spcBef>
              <a:spcAft>
                <a:spcPct val="0"/>
              </a:spcAft>
            </a:pPr>
            <a:fld id="{F82EFFA1-757B-564D-9CB9-386A897480F5}" type="slidenum">
              <a:rPr lang="en-US" altLang="sr-Latn-RS" sz="1200">
                <a:latin typeface="Calibri Light" panose="020F0302020204030204" pitchFamily="34" charset="0"/>
              </a:rPr>
              <a:pPr defTabSz="1827213" fontAlgn="base">
                <a:spcBef>
                  <a:spcPct val="0"/>
                </a:spcBef>
                <a:spcAft>
                  <a:spcPct val="0"/>
                </a:spcAft>
              </a:pPr>
              <a:t>10</a:t>
            </a:fld>
            <a:endParaRPr lang="en-US" altLang="sr-Latn-RS" sz="1200">
              <a:latin typeface="Calibri Light" panose="020F0302020204030204" pitchFamily="34" charset="0"/>
            </a:endParaRPr>
          </a:p>
        </p:txBody>
      </p:sp>
    </p:spTree>
    <p:extLst>
      <p:ext uri="{BB962C8B-B14F-4D97-AF65-F5344CB8AC3E}">
        <p14:creationId xmlns:p14="http://schemas.microsoft.com/office/powerpoint/2010/main" val="415551045"/>
      </p:ext>
    </p:extLst>
  </p:cSld>
  <p:clrMapOvr>
    <a:masterClrMapping/>
  </p:clrMapOvr>
</p:notes>
</file>

<file path=ppt/slideLayouts/_rels/slideLayout1.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userDrawn="1">
  <p:cSld name="Placeholder-Image">
    <p:spTree>
      <p:nvGrpSpPr>
        <p:cNvPr id="1" name=""/>
        <p:cNvGrpSpPr/>
        <p:nvPr/>
      </p:nvGrpSpPr>
      <p:grpSpPr>
        <a:xfrm>
          <a:off x="0" y="0"/>
          <a:ext cx="0" cy="0"/>
          <a:chOff x="0" y="0"/>
          <a:chExt cx="0" cy="0"/>
        </a:xfrm>
      </p:grpSpPr>
      <p:pic>
        <p:nvPicPr>
          <p:cNvPr id="4" name="Picture 3">
            <a:extLst>
              <a:ext uri="{FF2B5EF4-FFF2-40B4-BE49-F238E27FC236}">
                <a16:creationId xmlns:a16="http://schemas.microsoft.com/office/drawing/2014/main" id="{BC6A4F80-F8BC-744B-A0E8-77CF40A5CA7E}"/>
              </a:ext>
            </a:extLst>
          </p:cNvPr>
          <p:cNvPicPr>
            <a:picLocks noChangeAspect="1"/>
          </p:cNvPicPr>
          <p:nvPr userDrawn="1"/>
        </p:nvPicPr>
        <p:blipFill>
          <a:blip r:embed="rId2">
            <a:extLst>
              <a:ext uri="{28A0092B-C50C-407E-A947-70E740481C1C}">
                <a14:useLocalDpi xmlns:a14="http://schemas.microsoft.com/office/drawing/2010/main" val="0"/>
              </a:ext>
            </a:extLst>
          </a:blip>
          <a:stretch>
            <a:fillRect/>
          </a:stretch>
        </p:blipFill>
        <p:spPr>
          <a:xfrm>
            <a:off x="0" y="5093"/>
            <a:ext cx="24377650" cy="13705813"/>
          </a:xfrm>
          <a:prstGeom prst="rect">
            <a:avLst/>
          </a:prstGeom>
        </p:spPr>
      </p:pic>
    </p:spTree>
    <p:extLst>
      <p:ext uri="{BB962C8B-B14F-4D97-AF65-F5344CB8AC3E}">
        <p14:creationId xmlns:p14="http://schemas.microsoft.com/office/powerpoint/2010/main" val="1235253696"/>
      </p:ext>
    </p:extLst>
  </p:cSld>
  <p:clrMapOvr>
    <a:masterClrMapping/>
  </p:clrMapOvr>
  <p:transition/>
</p:sldLayout>
</file>

<file path=ppt/slideLayouts/slideLayout2.xml><?xml version="1.0" encoding="utf-8"?>
<p:sldLayout xmlns:a="http://schemas.openxmlformats.org/drawingml/2006/main" xmlns:r="http://schemas.openxmlformats.org/officeDocument/2006/relationships" xmlns:p="http://schemas.openxmlformats.org/presentationml/2006/main" preserve="1" userDrawn="1">
  <p:cSld name="1_Placeholder-Image">
    <p:spTree>
      <p:nvGrpSpPr>
        <p:cNvPr id="1" name=""/>
        <p:cNvGrpSpPr/>
        <p:nvPr/>
      </p:nvGrpSpPr>
      <p:grpSpPr>
        <a:xfrm>
          <a:off x="0" y="0"/>
          <a:ext cx="0" cy="0"/>
          <a:chOff x="0" y="0"/>
          <a:chExt cx="0" cy="0"/>
        </a:xfrm>
      </p:grpSpPr>
      <p:sp>
        <p:nvSpPr>
          <p:cNvPr id="3" name="Picture Placeholder 2"/>
          <p:cNvSpPr>
            <a:spLocks noGrp="1"/>
          </p:cNvSpPr>
          <p:nvPr>
            <p:ph type="pic" sz="quarter" idx="10"/>
          </p:nvPr>
        </p:nvSpPr>
        <p:spPr>
          <a:xfrm>
            <a:off x="12188824" y="0"/>
            <a:ext cx="12188825" cy="13715999"/>
          </a:xfrm>
          <a:solidFill>
            <a:schemeClr val="bg1">
              <a:lumMod val="95000"/>
            </a:schemeClr>
          </a:solidFill>
        </p:spPr>
        <p:txBody>
          <a:bodyPr rtlCol="0">
            <a:normAutofit/>
          </a:bodyPr>
          <a:lstStyle>
            <a:lvl1pPr>
              <a:defRPr sz="2800"/>
            </a:lvl1pPr>
          </a:lstStyle>
          <a:p>
            <a:pPr lvl="0"/>
            <a:r>
              <a:rPr lang="en-US" noProof="0"/>
              <a:t>Click icon to add picture</a:t>
            </a:r>
          </a:p>
        </p:txBody>
      </p:sp>
    </p:spTree>
    <p:extLst>
      <p:ext uri="{BB962C8B-B14F-4D97-AF65-F5344CB8AC3E}">
        <p14:creationId xmlns:p14="http://schemas.microsoft.com/office/powerpoint/2010/main" val="2893671617"/>
      </p:ext>
    </p:extLst>
  </p:cSld>
  <p:clrMapOvr>
    <a:masterClrMapping/>
  </p:clrMapOvr>
  <p:transition/>
</p:sldLayout>
</file>

<file path=ppt/slideLayouts/slideLayout3.xml><?xml version="1.0" encoding="utf-8"?>
<p:sldLayout xmlns:a="http://schemas.openxmlformats.org/drawingml/2006/main" xmlns:r="http://schemas.openxmlformats.org/officeDocument/2006/relationships" xmlns:p="http://schemas.openxmlformats.org/presentationml/2006/main" preserve="1" userDrawn="1">
  <p:cSld name="2_Placeholder-Image">
    <p:spTree>
      <p:nvGrpSpPr>
        <p:cNvPr id="1" name=""/>
        <p:cNvGrpSpPr/>
        <p:nvPr/>
      </p:nvGrpSpPr>
      <p:grpSpPr>
        <a:xfrm>
          <a:off x="0" y="0"/>
          <a:ext cx="0" cy="0"/>
          <a:chOff x="0" y="0"/>
          <a:chExt cx="0" cy="0"/>
        </a:xfrm>
      </p:grpSpPr>
      <p:sp>
        <p:nvSpPr>
          <p:cNvPr id="6" name="Picture Placeholder 2"/>
          <p:cNvSpPr>
            <a:spLocks noGrp="1"/>
          </p:cNvSpPr>
          <p:nvPr>
            <p:ph type="pic" sz="quarter" idx="11"/>
          </p:nvPr>
        </p:nvSpPr>
        <p:spPr>
          <a:xfrm>
            <a:off x="12188825" y="6858000"/>
            <a:ext cx="12188825" cy="6858000"/>
          </a:xfrm>
          <a:solidFill>
            <a:schemeClr val="bg1">
              <a:lumMod val="95000"/>
            </a:schemeClr>
          </a:solidFill>
        </p:spPr>
        <p:txBody>
          <a:bodyPr rtlCol="0">
            <a:normAutofit/>
          </a:bodyPr>
          <a:lstStyle>
            <a:lvl1pPr>
              <a:defRPr sz="2800"/>
            </a:lvl1pPr>
          </a:lstStyle>
          <a:p>
            <a:pPr lvl="0"/>
            <a:r>
              <a:rPr lang="en-US" noProof="0"/>
              <a:t>Click icon to add picture</a:t>
            </a:r>
          </a:p>
        </p:txBody>
      </p:sp>
      <p:sp>
        <p:nvSpPr>
          <p:cNvPr id="3" name="Picture Placeholder 2"/>
          <p:cNvSpPr>
            <a:spLocks noGrp="1"/>
          </p:cNvSpPr>
          <p:nvPr>
            <p:ph type="pic" sz="quarter" idx="10"/>
          </p:nvPr>
        </p:nvSpPr>
        <p:spPr>
          <a:xfrm>
            <a:off x="0" y="1"/>
            <a:ext cx="12188825" cy="6858000"/>
          </a:xfrm>
          <a:solidFill>
            <a:schemeClr val="bg1">
              <a:lumMod val="95000"/>
            </a:schemeClr>
          </a:solidFill>
        </p:spPr>
        <p:txBody>
          <a:bodyPr rtlCol="0">
            <a:normAutofit/>
          </a:bodyPr>
          <a:lstStyle>
            <a:lvl1pPr>
              <a:defRPr sz="2800"/>
            </a:lvl1pPr>
          </a:lstStyle>
          <a:p>
            <a:pPr lvl="0"/>
            <a:r>
              <a:rPr lang="en-US" noProof="0"/>
              <a:t>Click icon to add picture</a:t>
            </a:r>
          </a:p>
        </p:txBody>
      </p:sp>
    </p:spTree>
    <p:extLst>
      <p:ext uri="{BB962C8B-B14F-4D97-AF65-F5344CB8AC3E}">
        <p14:creationId xmlns:p14="http://schemas.microsoft.com/office/powerpoint/2010/main" val="1422358843"/>
      </p:ext>
    </p:extLst>
  </p:cSld>
  <p:clrMapOvr>
    <a:masterClrMapping/>
  </p:clrMapOvr>
  <p:transition/>
</p:sldLayout>
</file>

<file path=ppt/slideLayouts/slideLayout4.xml><?xml version="1.0" encoding="utf-8"?>
<p:sldLayout xmlns:a="http://schemas.openxmlformats.org/drawingml/2006/main" xmlns:r="http://schemas.openxmlformats.org/officeDocument/2006/relationships" xmlns:p="http://schemas.openxmlformats.org/presentationml/2006/main" preserve="1" userDrawn="1">
  <p:cSld name="31_Placeholder-Image">
    <p:spTree>
      <p:nvGrpSpPr>
        <p:cNvPr id="1" name=""/>
        <p:cNvGrpSpPr/>
        <p:nvPr/>
      </p:nvGrpSpPr>
      <p:grpSpPr>
        <a:xfrm>
          <a:off x="0" y="0"/>
          <a:ext cx="0" cy="0"/>
          <a:chOff x="0" y="0"/>
          <a:chExt cx="0" cy="0"/>
        </a:xfrm>
      </p:grpSpPr>
      <p:sp>
        <p:nvSpPr>
          <p:cNvPr id="6" name="Picture Placeholder 2"/>
          <p:cNvSpPr>
            <a:spLocks noGrp="1"/>
          </p:cNvSpPr>
          <p:nvPr>
            <p:ph type="pic" sz="quarter" idx="11"/>
          </p:nvPr>
        </p:nvSpPr>
        <p:spPr>
          <a:xfrm>
            <a:off x="12188825" y="0"/>
            <a:ext cx="12188825" cy="6858000"/>
          </a:xfrm>
          <a:solidFill>
            <a:schemeClr val="bg1">
              <a:lumMod val="95000"/>
            </a:schemeClr>
          </a:solidFill>
        </p:spPr>
        <p:txBody>
          <a:bodyPr rtlCol="0">
            <a:normAutofit/>
          </a:bodyPr>
          <a:lstStyle>
            <a:lvl1pPr>
              <a:defRPr sz="2800"/>
            </a:lvl1pPr>
          </a:lstStyle>
          <a:p>
            <a:pPr lvl="0"/>
            <a:r>
              <a:rPr lang="en-US" noProof="0"/>
              <a:t>Click icon to add picture</a:t>
            </a:r>
          </a:p>
        </p:txBody>
      </p:sp>
      <p:sp>
        <p:nvSpPr>
          <p:cNvPr id="3" name="Picture Placeholder 2"/>
          <p:cNvSpPr>
            <a:spLocks noGrp="1"/>
          </p:cNvSpPr>
          <p:nvPr>
            <p:ph type="pic" sz="quarter" idx="10"/>
          </p:nvPr>
        </p:nvSpPr>
        <p:spPr>
          <a:xfrm>
            <a:off x="0" y="6858000"/>
            <a:ext cx="12188825" cy="6858000"/>
          </a:xfrm>
          <a:solidFill>
            <a:schemeClr val="bg1">
              <a:lumMod val="95000"/>
            </a:schemeClr>
          </a:solidFill>
        </p:spPr>
        <p:txBody>
          <a:bodyPr rtlCol="0">
            <a:normAutofit/>
          </a:bodyPr>
          <a:lstStyle>
            <a:lvl1pPr>
              <a:defRPr sz="2800"/>
            </a:lvl1pPr>
          </a:lstStyle>
          <a:p>
            <a:pPr lvl="0"/>
            <a:r>
              <a:rPr lang="en-US" noProof="0"/>
              <a:t>Click icon to add picture</a:t>
            </a:r>
          </a:p>
        </p:txBody>
      </p:sp>
    </p:spTree>
    <p:extLst>
      <p:ext uri="{BB962C8B-B14F-4D97-AF65-F5344CB8AC3E}">
        <p14:creationId xmlns:p14="http://schemas.microsoft.com/office/powerpoint/2010/main" val="367269514"/>
      </p:ext>
    </p:extLst>
  </p:cSld>
  <p:clrMapOvr>
    <a:masterClrMapping/>
  </p:clrMapOvr>
  <p:transition/>
</p:sldLayout>
</file>

<file path=ppt/slideLayouts/slideLayout5.xml><?xml version="1.0" encoding="utf-8"?>
<p:sldLayout xmlns:a="http://schemas.openxmlformats.org/drawingml/2006/main" xmlns:r="http://schemas.openxmlformats.org/officeDocument/2006/relationships" xmlns:p="http://schemas.openxmlformats.org/presentationml/2006/main" preserve="1" userDrawn="1">
  <p:cSld name="32_Placeholder-Image">
    <p:spTree>
      <p:nvGrpSpPr>
        <p:cNvPr id="1" name=""/>
        <p:cNvGrpSpPr/>
        <p:nvPr/>
      </p:nvGrpSpPr>
      <p:grpSpPr>
        <a:xfrm>
          <a:off x="0" y="0"/>
          <a:ext cx="0" cy="0"/>
          <a:chOff x="0" y="0"/>
          <a:chExt cx="0" cy="0"/>
        </a:xfrm>
      </p:grpSpPr>
      <p:sp>
        <p:nvSpPr>
          <p:cNvPr id="6" name="Picture Placeholder 2"/>
          <p:cNvSpPr>
            <a:spLocks noGrp="1"/>
          </p:cNvSpPr>
          <p:nvPr>
            <p:ph type="pic" sz="quarter" idx="11"/>
          </p:nvPr>
        </p:nvSpPr>
        <p:spPr>
          <a:xfrm>
            <a:off x="12188825" y="0"/>
            <a:ext cx="12188825" cy="6858000"/>
          </a:xfrm>
          <a:solidFill>
            <a:schemeClr val="bg1">
              <a:lumMod val="95000"/>
            </a:schemeClr>
          </a:solidFill>
        </p:spPr>
        <p:txBody>
          <a:bodyPr rtlCol="0">
            <a:normAutofit/>
          </a:bodyPr>
          <a:lstStyle>
            <a:lvl1pPr>
              <a:defRPr sz="2800"/>
            </a:lvl1pPr>
          </a:lstStyle>
          <a:p>
            <a:pPr lvl="0"/>
            <a:r>
              <a:rPr lang="en-US" noProof="0"/>
              <a:t>Click icon to add picture</a:t>
            </a:r>
          </a:p>
        </p:txBody>
      </p:sp>
      <p:sp>
        <p:nvSpPr>
          <p:cNvPr id="3" name="Picture Placeholder 2"/>
          <p:cNvSpPr>
            <a:spLocks noGrp="1"/>
          </p:cNvSpPr>
          <p:nvPr>
            <p:ph type="pic" sz="quarter" idx="10"/>
          </p:nvPr>
        </p:nvSpPr>
        <p:spPr>
          <a:xfrm>
            <a:off x="0" y="0"/>
            <a:ext cx="12188825" cy="6858000"/>
          </a:xfrm>
          <a:solidFill>
            <a:schemeClr val="bg1">
              <a:lumMod val="95000"/>
            </a:schemeClr>
          </a:solidFill>
        </p:spPr>
        <p:txBody>
          <a:bodyPr rtlCol="0">
            <a:normAutofit/>
          </a:bodyPr>
          <a:lstStyle>
            <a:lvl1pPr>
              <a:defRPr sz="2800"/>
            </a:lvl1pPr>
          </a:lstStyle>
          <a:p>
            <a:pPr lvl="0"/>
            <a:r>
              <a:rPr lang="en-US" noProof="0"/>
              <a:t>Click icon to add picture</a:t>
            </a:r>
          </a:p>
        </p:txBody>
      </p:sp>
    </p:spTree>
    <p:extLst>
      <p:ext uri="{BB962C8B-B14F-4D97-AF65-F5344CB8AC3E}">
        <p14:creationId xmlns:p14="http://schemas.microsoft.com/office/powerpoint/2010/main" val="3269676260"/>
      </p:ext>
    </p:extLst>
  </p:cSld>
  <p:clrMapOvr>
    <a:masterClrMapping/>
  </p:clrMapOvr>
  <p:transition/>
</p:sldLayout>
</file>

<file path=ppt/slideLayouts/slideLayout6.xml><?xml version="1.0" encoding="utf-8"?>
<p:sldLayout xmlns:a="http://schemas.openxmlformats.org/drawingml/2006/main" xmlns:r="http://schemas.openxmlformats.org/officeDocument/2006/relationships" xmlns:p="http://schemas.openxmlformats.org/presentationml/2006/main" preserve="1" userDrawn="1">
  <p:cSld name="33_Placeholder-Image">
    <p:spTree>
      <p:nvGrpSpPr>
        <p:cNvPr id="1" name=""/>
        <p:cNvGrpSpPr/>
        <p:nvPr/>
      </p:nvGrpSpPr>
      <p:grpSpPr>
        <a:xfrm>
          <a:off x="0" y="0"/>
          <a:ext cx="0" cy="0"/>
          <a:chOff x="0" y="0"/>
          <a:chExt cx="0" cy="0"/>
        </a:xfrm>
      </p:grpSpPr>
      <p:sp>
        <p:nvSpPr>
          <p:cNvPr id="6" name="Picture Placeholder 2"/>
          <p:cNvSpPr>
            <a:spLocks noGrp="1"/>
          </p:cNvSpPr>
          <p:nvPr>
            <p:ph type="pic" sz="quarter" idx="11"/>
          </p:nvPr>
        </p:nvSpPr>
        <p:spPr>
          <a:xfrm>
            <a:off x="12188825" y="6858000"/>
            <a:ext cx="12188825" cy="6858000"/>
          </a:xfrm>
          <a:solidFill>
            <a:schemeClr val="bg1">
              <a:lumMod val="95000"/>
            </a:schemeClr>
          </a:solidFill>
        </p:spPr>
        <p:txBody>
          <a:bodyPr rtlCol="0">
            <a:normAutofit/>
          </a:bodyPr>
          <a:lstStyle>
            <a:lvl1pPr>
              <a:defRPr sz="2800"/>
            </a:lvl1pPr>
          </a:lstStyle>
          <a:p>
            <a:pPr lvl="0"/>
            <a:r>
              <a:rPr lang="en-US" noProof="0"/>
              <a:t>Click icon to add picture</a:t>
            </a:r>
          </a:p>
        </p:txBody>
      </p:sp>
      <p:sp>
        <p:nvSpPr>
          <p:cNvPr id="3" name="Picture Placeholder 2"/>
          <p:cNvSpPr>
            <a:spLocks noGrp="1"/>
          </p:cNvSpPr>
          <p:nvPr>
            <p:ph type="pic" sz="quarter" idx="10"/>
          </p:nvPr>
        </p:nvSpPr>
        <p:spPr>
          <a:xfrm>
            <a:off x="0" y="6858000"/>
            <a:ext cx="12188825" cy="6858000"/>
          </a:xfrm>
          <a:solidFill>
            <a:schemeClr val="bg1">
              <a:lumMod val="95000"/>
            </a:schemeClr>
          </a:solidFill>
        </p:spPr>
        <p:txBody>
          <a:bodyPr rtlCol="0">
            <a:normAutofit/>
          </a:bodyPr>
          <a:lstStyle>
            <a:lvl1pPr>
              <a:defRPr sz="2800"/>
            </a:lvl1pPr>
          </a:lstStyle>
          <a:p>
            <a:pPr lvl="0"/>
            <a:r>
              <a:rPr lang="en-US" noProof="0"/>
              <a:t>Click icon to add picture</a:t>
            </a:r>
          </a:p>
        </p:txBody>
      </p:sp>
    </p:spTree>
    <p:extLst>
      <p:ext uri="{BB962C8B-B14F-4D97-AF65-F5344CB8AC3E}">
        <p14:creationId xmlns:p14="http://schemas.microsoft.com/office/powerpoint/2010/main" val="1796733471"/>
      </p:ext>
    </p:extLst>
  </p:cSld>
  <p:clrMapOvr>
    <a:masterClrMapping/>
  </p:clrMapOvr>
  <p:transition/>
</p:sldLayout>
</file>

<file path=ppt/slideLayouts/slideLayout7.xml><?xml version="1.0" encoding="utf-8"?>
<p:sldLayout xmlns:a="http://schemas.openxmlformats.org/drawingml/2006/main" xmlns:r="http://schemas.openxmlformats.org/officeDocument/2006/relationships" xmlns:p="http://schemas.openxmlformats.org/presentationml/2006/main" preserve="1" userDrawn="1">
  <p:cSld name="34_Placeholder-Image">
    <p:spTree>
      <p:nvGrpSpPr>
        <p:cNvPr id="1" name=""/>
        <p:cNvGrpSpPr/>
        <p:nvPr/>
      </p:nvGrpSpPr>
      <p:grpSpPr>
        <a:xfrm>
          <a:off x="0" y="0"/>
          <a:ext cx="0" cy="0"/>
          <a:chOff x="0" y="0"/>
          <a:chExt cx="0" cy="0"/>
        </a:xfrm>
      </p:grpSpPr>
      <p:sp>
        <p:nvSpPr>
          <p:cNvPr id="6" name="Picture Placeholder 2"/>
          <p:cNvSpPr>
            <a:spLocks noGrp="1"/>
          </p:cNvSpPr>
          <p:nvPr>
            <p:ph type="pic" sz="quarter" idx="11"/>
          </p:nvPr>
        </p:nvSpPr>
        <p:spPr>
          <a:xfrm>
            <a:off x="0" y="6858000"/>
            <a:ext cx="12188825" cy="6858000"/>
          </a:xfrm>
          <a:solidFill>
            <a:schemeClr val="bg1">
              <a:lumMod val="95000"/>
            </a:schemeClr>
          </a:solidFill>
        </p:spPr>
        <p:txBody>
          <a:bodyPr rtlCol="0">
            <a:normAutofit/>
          </a:bodyPr>
          <a:lstStyle>
            <a:lvl1pPr>
              <a:defRPr sz="2800"/>
            </a:lvl1pPr>
          </a:lstStyle>
          <a:p>
            <a:pPr lvl="0"/>
            <a:r>
              <a:rPr lang="en-US" noProof="0"/>
              <a:t>Click icon to add picture</a:t>
            </a:r>
          </a:p>
        </p:txBody>
      </p:sp>
      <p:sp>
        <p:nvSpPr>
          <p:cNvPr id="3" name="Picture Placeholder 2"/>
          <p:cNvSpPr>
            <a:spLocks noGrp="1"/>
          </p:cNvSpPr>
          <p:nvPr>
            <p:ph type="pic" sz="quarter" idx="10"/>
          </p:nvPr>
        </p:nvSpPr>
        <p:spPr>
          <a:xfrm>
            <a:off x="0" y="0"/>
            <a:ext cx="12188825" cy="6858000"/>
          </a:xfrm>
          <a:solidFill>
            <a:schemeClr val="bg1">
              <a:lumMod val="95000"/>
            </a:schemeClr>
          </a:solidFill>
        </p:spPr>
        <p:txBody>
          <a:bodyPr rtlCol="0">
            <a:normAutofit/>
          </a:bodyPr>
          <a:lstStyle>
            <a:lvl1pPr>
              <a:defRPr sz="2800"/>
            </a:lvl1pPr>
          </a:lstStyle>
          <a:p>
            <a:pPr lvl="0"/>
            <a:r>
              <a:rPr lang="en-US" noProof="0"/>
              <a:t>Click icon to add picture</a:t>
            </a:r>
          </a:p>
        </p:txBody>
      </p:sp>
    </p:spTree>
    <p:extLst>
      <p:ext uri="{BB962C8B-B14F-4D97-AF65-F5344CB8AC3E}">
        <p14:creationId xmlns:p14="http://schemas.microsoft.com/office/powerpoint/2010/main" val="1476180737"/>
      </p:ext>
    </p:extLst>
  </p:cSld>
  <p:clrMapOvr>
    <a:masterClrMapping/>
  </p:clrMapOvr>
  <p:transition/>
</p:sldLayout>
</file>

<file path=ppt/slideLayouts/slideLayout8.xml><?xml version="1.0" encoding="utf-8"?>
<p:sldLayout xmlns:a="http://schemas.openxmlformats.org/drawingml/2006/main" xmlns:r="http://schemas.openxmlformats.org/officeDocument/2006/relationships" xmlns:p="http://schemas.openxmlformats.org/presentationml/2006/main" preserve="1" userDrawn="1">
  <p:cSld name="35_Placeholder-Image">
    <p:spTree>
      <p:nvGrpSpPr>
        <p:cNvPr id="1" name=""/>
        <p:cNvGrpSpPr/>
        <p:nvPr/>
      </p:nvGrpSpPr>
      <p:grpSpPr>
        <a:xfrm>
          <a:off x="0" y="0"/>
          <a:ext cx="0" cy="0"/>
          <a:chOff x="0" y="0"/>
          <a:chExt cx="0" cy="0"/>
        </a:xfrm>
      </p:grpSpPr>
      <p:sp>
        <p:nvSpPr>
          <p:cNvPr id="6" name="Picture Placeholder 2"/>
          <p:cNvSpPr>
            <a:spLocks noGrp="1"/>
          </p:cNvSpPr>
          <p:nvPr>
            <p:ph type="pic" sz="quarter" idx="11"/>
          </p:nvPr>
        </p:nvSpPr>
        <p:spPr>
          <a:xfrm>
            <a:off x="12188825" y="6858000"/>
            <a:ext cx="12188825" cy="6858000"/>
          </a:xfrm>
          <a:solidFill>
            <a:schemeClr val="bg1">
              <a:lumMod val="95000"/>
            </a:schemeClr>
          </a:solidFill>
        </p:spPr>
        <p:txBody>
          <a:bodyPr rtlCol="0">
            <a:normAutofit/>
          </a:bodyPr>
          <a:lstStyle>
            <a:lvl1pPr>
              <a:defRPr sz="2800"/>
            </a:lvl1pPr>
          </a:lstStyle>
          <a:p>
            <a:pPr lvl="0"/>
            <a:r>
              <a:rPr lang="en-US" noProof="0"/>
              <a:t>Click icon to add picture</a:t>
            </a:r>
          </a:p>
        </p:txBody>
      </p:sp>
      <p:sp>
        <p:nvSpPr>
          <p:cNvPr id="3" name="Picture Placeholder 2"/>
          <p:cNvSpPr>
            <a:spLocks noGrp="1"/>
          </p:cNvSpPr>
          <p:nvPr>
            <p:ph type="pic" sz="quarter" idx="10"/>
          </p:nvPr>
        </p:nvSpPr>
        <p:spPr>
          <a:xfrm>
            <a:off x="12188825" y="0"/>
            <a:ext cx="12188825" cy="6858000"/>
          </a:xfrm>
          <a:solidFill>
            <a:schemeClr val="bg1">
              <a:lumMod val="95000"/>
            </a:schemeClr>
          </a:solidFill>
        </p:spPr>
        <p:txBody>
          <a:bodyPr rtlCol="0">
            <a:normAutofit/>
          </a:bodyPr>
          <a:lstStyle>
            <a:lvl1pPr>
              <a:defRPr sz="2800"/>
            </a:lvl1pPr>
          </a:lstStyle>
          <a:p>
            <a:pPr lvl="0"/>
            <a:r>
              <a:rPr lang="en-US" noProof="0"/>
              <a:t>Click icon to add picture</a:t>
            </a:r>
          </a:p>
        </p:txBody>
      </p:sp>
    </p:spTree>
    <p:extLst>
      <p:ext uri="{BB962C8B-B14F-4D97-AF65-F5344CB8AC3E}">
        <p14:creationId xmlns:p14="http://schemas.microsoft.com/office/powerpoint/2010/main" val="3711828239"/>
      </p:ext>
    </p:extLst>
  </p:cSld>
  <p:clrMapOvr>
    <a:masterClrMapping/>
  </p:clrMapOvr>
  <p:transition/>
</p:sldLayout>
</file>

<file path=ppt/slideLayouts/slideLayout9.xml><?xml version="1.0" encoding="utf-8"?>
<p:sldLayout xmlns:a="http://schemas.openxmlformats.org/drawingml/2006/main" xmlns:r="http://schemas.openxmlformats.org/officeDocument/2006/relationships" xmlns:p="http://schemas.openxmlformats.org/presentationml/2006/main" preserve="1" userDrawn="1">
  <p:cSld name="36_Placeholder-Image">
    <p:spTree>
      <p:nvGrpSpPr>
        <p:cNvPr id="1" name=""/>
        <p:cNvGrpSpPr/>
        <p:nvPr/>
      </p:nvGrpSpPr>
      <p:grpSpPr>
        <a:xfrm>
          <a:off x="0" y="0"/>
          <a:ext cx="0" cy="0"/>
          <a:chOff x="0" y="0"/>
          <a:chExt cx="0" cy="0"/>
        </a:xfrm>
      </p:grpSpPr>
      <p:sp>
        <p:nvSpPr>
          <p:cNvPr id="4" name="Picture Placeholder 2"/>
          <p:cNvSpPr>
            <a:spLocks noGrp="1"/>
          </p:cNvSpPr>
          <p:nvPr>
            <p:ph type="pic" sz="quarter" idx="10"/>
          </p:nvPr>
        </p:nvSpPr>
        <p:spPr>
          <a:xfrm>
            <a:off x="0" y="0"/>
            <a:ext cx="8940802" cy="13716000"/>
          </a:xfrm>
          <a:solidFill>
            <a:schemeClr val="bg1">
              <a:lumMod val="95000"/>
            </a:schemeClr>
          </a:solidFill>
        </p:spPr>
        <p:txBody>
          <a:bodyPr rtlCol="0">
            <a:normAutofit/>
          </a:bodyPr>
          <a:lstStyle>
            <a:lvl1pPr>
              <a:defRPr sz="2800"/>
            </a:lvl1pPr>
          </a:lstStyle>
          <a:p>
            <a:pPr lvl="0"/>
            <a:r>
              <a:rPr lang="en-US" noProof="0"/>
              <a:t>Click icon to add picture</a:t>
            </a:r>
          </a:p>
        </p:txBody>
      </p:sp>
    </p:spTree>
    <p:extLst>
      <p:ext uri="{BB962C8B-B14F-4D97-AF65-F5344CB8AC3E}">
        <p14:creationId xmlns:p14="http://schemas.microsoft.com/office/powerpoint/2010/main" val="4173889657"/>
      </p:ext>
    </p:extLst>
  </p:cSld>
  <p:clrMapOvr>
    <a:masterClrMapping/>
  </p:clrMapOvr>
  <p:transition/>
</p:sldLayout>
</file>

<file path=ppt/slideLayouts/slideLayout10.xml><?xml version="1.0" encoding="utf-8"?>
<p:sldLayout xmlns:a="http://schemas.openxmlformats.org/drawingml/2006/main" xmlns:r="http://schemas.openxmlformats.org/officeDocument/2006/relationships" xmlns:p="http://schemas.openxmlformats.org/presentationml/2006/main" preserve="1" userDrawn="1">
  <p:cSld name="37_Placeholder-Image">
    <p:spTree>
      <p:nvGrpSpPr>
        <p:cNvPr id="1" name=""/>
        <p:cNvGrpSpPr/>
        <p:nvPr/>
      </p:nvGrpSpPr>
      <p:grpSpPr>
        <a:xfrm>
          <a:off x="0" y="0"/>
          <a:ext cx="0" cy="0"/>
          <a:chOff x="0" y="0"/>
          <a:chExt cx="0" cy="0"/>
        </a:xfrm>
      </p:grpSpPr>
      <p:sp>
        <p:nvSpPr>
          <p:cNvPr id="6" name="Picture Placeholder 2"/>
          <p:cNvSpPr>
            <a:spLocks noGrp="1"/>
          </p:cNvSpPr>
          <p:nvPr>
            <p:ph type="pic" sz="quarter" idx="11"/>
          </p:nvPr>
        </p:nvSpPr>
        <p:spPr>
          <a:xfrm>
            <a:off x="6115989" y="0"/>
            <a:ext cx="6020412" cy="4176223"/>
          </a:xfrm>
          <a:solidFill>
            <a:schemeClr val="bg1">
              <a:lumMod val="95000"/>
            </a:schemeClr>
          </a:solidFill>
        </p:spPr>
        <p:txBody>
          <a:bodyPr rtlCol="0">
            <a:normAutofit/>
          </a:bodyPr>
          <a:lstStyle>
            <a:lvl1pPr>
              <a:defRPr sz="2800"/>
            </a:lvl1pPr>
          </a:lstStyle>
          <a:p>
            <a:pPr lvl="0"/>
            <a:r>
              <a:rPr lang="en-US" noProof="0"/>
              <a:t>Click icon to add picture</a:t>
            </a:r>
          </a:p>
        </p:txBody>
      </p:sp>
      <p:sp>
        <p:nvSpPr>
          <p:cNvPr id="3" name="Picture Placeholder 2"/>
          <p:cNvSpPr>
            <a:spLocks noGrp="1"/>
          </p:cNvSpPr>
          <p:nvPr>
            <p:ph type="pic" sz="quarter" idx="10"/>
          </p:nvPr>
        </p:nvSpPr>
        <p:spPr>
          <a:xfrm>
            <a:off x="-1" y="4281977"/>
            <a:ext cx="6020411" cy="4176223"/>
          </a:xfrm>
          <a:solidFill>
            <a:schemeClr val="bg1">
              <a:lumMod val="95000"/>
            </a:schemeClr>
          </a:solidFill>
        </p:spPr>
        <p:txBody>
          <a:bodyPr rtlCol="0">
            <a:normAutofit/>
          </a:bodyPr>
          <a:lstStyle>
            <a:lvl1pPr>
              <a:defRPr sz="2800"/>
            </a:lvl1pPr>
          </a:lstStyle>
          <a:p>
            <a:pPr lvl="0"/>
            <a:r>
              <a:rPr lang="en-US" noProof="0"/>
              <a:t>Click icon to add picture</a:t>
            </a:r>
          </a:p>
        </p:txBody>
      </p:sp>
      <p:sp>
        <p:nvSpPr>
          <p:cNvPr id="11" name="Picture Placeholder 2"/>
          <p:cNvSpPr>
            <a:spLocks noGrp="1"/>
          </p:cNvSpPr>
          <p:nvPr>
            <p:ph type="pic" sz="quarter" idx="12"/>
          </p:nvPr>
        </p:nvSpPr>
        <p:spPr>
          <a:xfrm>
            <a:off x="18352602" y="0"/>
            <a:ext cx="6025048" cy="4176223"/>
          </a:xfrm>
          <a:solidFill>
            <a:schemeClr val="bg1">
              <a:lumMod val="95000"/>
            </a:schemeClr>
          </a:solidFill>
        </p:spPr>
        <p:txBody>
          <a:bodyPr rtlCol="0">
            <a:normAutofit/>
          </a:bodyPr>
          <a:lstStyle>
            <a:lvl1pPr>
              <a:defRPr sz="2800"/>
            </a:lvl1pPr>
          </a:lstStyle>
          <a:p>
            <a:pPr lvl="0"/>
            <a:r>
              <a:rPr lang="en-US" noProof="0"/>
              <a:t>Click icon to add picture</a:t>
            </a:r>
          </a:p>
        </p:txBody>
      </p:sp>
      <p:sp>
        <p:nvSpPr>
          <p:cNvPr id="12" name="Picture Placeholder 2"/>
          <p:cNvSpPr>
            <a:spLocks noGrp="1"/>
          </p:cNvSpPr>
          <p:nvPr>
            <p:ph type="pic" sz="quarter" idx="13"/>
          </p:nvPr>
        </p:nvSpPr>
        <p:spPr>
          <a:xfrm>
            <a:off x="12231978" y="4318161"/>
            <a:ext cx="6020412" cy="4140039"/>
          </a:xfrm>
          <a:solidFill>
            <a:schemeClr val="bg1">
              <a:lumMod val="95000"/>
            </a:schemeClr>
          </a:solidFill>
        </p:spPr>
        <p:txBody>
          <a:bodyPr rtlCol="0">
            <a:normAutofit/>
          </a:bodyPr>
          <a:lstStyle>
            <a:lvl1pPr>
              <a:defRPr sz="2800"/>
            </a:lvl1pPr>
          </a:lstStyle>
          <a:p>
            <a:pPr lvl="0"/>
            <a:r>
              <a:rPr lang="en-US" noProof="0"/>
              <a:t>Click icon to add picture</a:t>
            </a:r>
          </a:p>
        </p:txBody>
      </p:sp>
    </p:spTree>
    <p:extLst>
      <p:ext uri="{BB962C8B-B14F-4D97-AF65-F5344CB8AC3E}">
        <p14:creationId xmlns:p14="http://schemas.microsoft.com/office/powerpoint/2010/main" val="2570235961"/>
      </p:ext>
    </p:extLst>
  </p:cSld>
  <p:clrMapOvr>
    <a:masterClrMapping/>
  </p:clrMapOvr>
  <p:transition/>
</p:sldLayout>
</file>

<file path=ppt/slideLayouts/slideLayout11.xml><?xml version="1.0" encoding="utf-8"?>
<p:sldLayout xmlns:a="http://schemas.openxmlformats.org/drawingml/2006/main" xmlns:r="http://schemas.openxmlformats.org/officeDocument/2006/relationships" xmlns:p="http://schemas.openxmlformats.org/presentationml/2006/main" preserve="1" userDrawn="1">
  <p:cSld name="38_Placeholder-Image">
    <p:spTree>
      <p:nvGrpSpPr>
        <p:cNvPr id="1" name=""/>
        <p:cNvGrpSpPr/>
        <p:nvPr/>
      </p:nvGrpSpPr>
      <p:grpSpPr>
        <a:xfrm>
          <a:off x="0" y="0"/>
          <a:ext cx="0" cy="0"/>
          <a:chOff x="0" y="0"/>
          <a:chExt cx="0" cy="0"/>
        </a:xfrm>
      </p:grpSpPr>
      <p:sp>
        <p:nvSpPr>
          <p:cNvPr id="23" name="Picture Placeholder 2"/>
          <p:cNvSpPr>
            <a:spLocks noGrp="1"/>
          </p:cNvSpPr>
          <p:nvPr>
            <p:ph type="pic" sz="quarter" idx="17"/>
          </p:nvPr>
        </p:nvSpPr>
        <p:spPr>
          <a:xfrm>
            <a:off x="0" y="0"/>
            <a:ext cx="6091866" cy="4577033"/>
          </a:xfrm>
          <a:solidFill>
            <a:schemeClr val="bg1">
              <a:lumMod val="95000"/>
            </a:schemeClr>
          </a:solidFill>
        </p:spPr>
        <p:txBody>
          <a:bodyPr rtlCol="0">
            <a:normAutofit/>
          </a:bodyPr>
          <a:lstStyle>
            <a:lvl1pPr>
              <a:defRPr sz="2800"/>
            </a:lvl1pPr>
          </a:lstStyle>
          <a:p>
            <a:pPr lvl="0"/>
            <a:r>
              <a:rPr lang="en-US" noProof="0"/>
              <a:t>Click icon to add picture</a:t>
            </a:r>
          </a:p>
        </p:txBody>
      </p:sp>
      <p:sp>
        <p:nvSpPr>
          <p:cNvPr id="24" name="Picture Placeholder 2"/>
          <p:cNvSpPr>
            <a:spLocks noGrp="1"/>
          </p:cNvSpPr>
          <p:nvPr>
            <p:ph type="pic" sz="quarter" idx="18"/>
          </p:nvPr>
        </p:nvSpPr>
        <p:spPr>
          <a:xfrm>
            <a:off x="6092032" y="0"/>
            <a:ext cx="6091866" cy="4577033"/>
          </a:xfrm>
          <a:solidFill>
            <a:schemeClr val="bg1">
              <a:lumMod val="95000"/>
            </a:schemeClr>
          </a:solidFill>
        </p:spPr>
        <p:txBody>
          <a:bodyPr rtlCol="0">
            <a:normAutofit/>
          </a:bodyPr>
          <a:lstStyle>
            <a:lvl1pPr>
              <a:defRPr sz="2800"/>
            </a:lvl1pPr>
          </a:lstStyle>
          <a:p>
            <a:pPr lvl="0"/>
            <a:r>
              <a:rPr lang="en-US" noProof="0"/>
              <a:t>Click icon to add picture</a:t>
            </a:r>
          </a:p>
        </p:txBody>
      </p:sp>
      <p:sp>
        <p:nvSpPr>
          <p:cNvPr id="25" name="Picture Placeholder 2"/>
          <p:cNvSpPr>
            <a:spLocks noGrp="1"/>
          </p:cNvSpPr>
          <p:nvPr>
            <p:ph type="pic" sz="quarter" idx="19"/>
          </p:nvPr>
        </p:nvSpPr>
        <p:spPr>
          <a:xfrm>
            <a:off x="12183732" y="0"/>
            <a:ext cx="6091866" cy="4577033"/>
          </a:xfrm>
          <a:solidFill>
            <a:schemeClr val="bg1">
              <a:lumMod val="95000"/>
            </a:schemeClr>
          </a:solidFill>
        </p:spPr>
        <p:txBody>
          <a:bodyPr rtlCol="0">
            <a:normAutofit/>
          </a:bodyPr>
          <a:lstStyle>
            <a:lvl1pPr>
              <a:defRPr sz="2800"/>
            </a:lvl1pPr>
          </a:lstStyle>
          <a:p>
            <a:pPr lvl="0"/>
            <a:r>
              <a:rPr lang="en-US" noProof="0"/>
              <a:t>Click icon to add picture</a:t>
            </a:r>
          </a:p>
        </p:txBody>
      </p:sp>
      <p:sp>
        <p:nvSpPr>
          <p:cNvPr id="26" name="Picture Placeholder 2"/>
          <p:cNvSpPr>
            <a:spLocks noGrp="1"/>
          </p:cNvSpPr>
          <p:nvPr>
            <p:ph type="pic" sz="quarter" idx="20"/>
          </p:nvPr>
        </p:nvSpPr>
        <p:spPr>
          <a:xfrm>
            <a:off x="18275764" y="0"/>
            <a:ext cx="6101886" cy="4577033"/>
          </a:xfrm>
          <a:solidFill>
            <a:schemeClr val="bg1">
              <a:lumMod val="95000"/>
            </a:schemeClr>
          </a:solidFill>
        </p:spPr>
        <p:txBody>
          <a:bodyPr rtlCol="0">
            <a:normAutofit/>
          </a:bodyPr>
          <a:lstStyle>
            <a:lvl1pPr>
              <a:defRPr sz="2800"/>
            </a:lvl1pPr>
          </a:lstStyle>
          <a:p>
            <a:pPr lvl="0"/>
            <a:r>
              <a:rPr lang="en-US" noProof="0"/>
              <a:t>Click icon to add picture</a:t>
            </a:r>
          </a:p>
        </p:txBody>
      </p:sp>
      <p:sp>
        <p:nvSpPr>
          <p:cNvPr id="27" name="Picture Placeholder 2"/>
          <p:cNvSpPr>
            <a:spLocks noGrp="1"/>
          </p:cNvSpPr>
          <p:nvPr>
            <p:ph type="pic" sz="quarter" idx="10"/>
          </p:nvPr>
        </p:nvSpPr>
        <p:spPr>
          <a:xfrm>
            <a:off x="0" y="9138966"/>
            <a:ext cx="6101554" cy="4577033"/>
          </a:xfrm>
          <a:solidFill>
            <a:schemeClr val="bg1">
              <a:lumMod val="95000"/>
            </a:schemeClr>
          </a:solidFill>
        </p:spPr>
        <p:txBody>
          <a:bodyPr rtlCol="0">
            <a:normAutofit/>
          </a:bodyPr>
          <a:lstStyle>
            <a:lvl1pPr>
              <a:defRPr sz="2800"/>
            </a:lvl1pPr>
          </a:lstStyle>
          <a:p>
            <a:pPr lvl="0"/>
            <a:r>
              <a:rPr lang="en-US" noProof="0"/>
              <a:t>Click icon to add picture</a:t>
            </a:r>
          </a:p>
        </p:txBody>
      </p:sp>
      <p:sp>
        <p:nvSpPr>
          <p:cNvPr id="28" name="Picture Placeholder 2"/>
          <p:cNvSpPr>
            <a:spLocks noGrp="1"/>
          </p:cNvSpPr>
          <p:nvPr>
            <p:ph type="pic" sz="quarter" idx="14"/>
          </p:nvPr>
        </p:nvSpPr>
        <p:spPr>
          <a:xfrm>
            <a:off x="6101720" y="9138966"/>
            <a:ext cx="6091866" cy="4577033"/>
          </a:xfrm>
          <a:solidFill>
            <a:schemeClr val="bg1">
              <a:lumMod val="95000"/>
            </a:schemeClr>
          </a:solidFill>
        </p:spPr>
        <p:txBody>
          <a:bodyPr rtlCol="0">
            <a:normAutofit/>
          </a:bodyPr>
          <a:lstStyle>
            <a:lvl1pPr>
              <a:defRPr sz="2800"/>
            </a:lvl1pPr>
          </a:lstStyle>
          <a:p>
            <a:pPr lvl="0"/>
            <a:r>
              <a:rPr lang="en-US" noProof="0"/>
              <a:t>Click icon to add picture</a:t>
            </a:r>
          </a:p>
        </p:txBody>
      </p:sp>
      <p:sp>
        <p:nvSpPr>
          <p:cNvPr id="29" name="Picture Placeholder 2"/>
          <p:cNvSpPr>
            <a:spLocks noGrp="1"/>
          </p:cNvSpPr>
          <p:nvPr>
            <p:ph type="pic" sz="quarter" idx="15"/>
          </p:nvPr>
        </p:nvSpPr>
        <p:spPr>
          <a:xfrm>
            <a:off x="12193420" y="9138966"/>
            <a:ext cx="6091866" cy="4577033"/>
          </a:xfrm>
          <a:solidFill>
            <a:schemeClr val="bg1">
              <a:lumMod val="95000"/>
            </a:schemeClr>
          </a:solidFill>
        </p:spPr>
        <p:txBody>
          <a:bodyPr rtlCol="0">
            <a:normAutofit/>
          </a:bodyPr>
          <a:lstStyle>
            <a:lvl1pPr>
              <a:defRPr sz="2800"/>
            </a:lvl1pPr>
          </a:lstStyle>
          <a:p>
            <a:pPr lvl="0"/>
            <a:r>
              <a:rPr lang="en-US" noProof="0"/>
              <a:t>Click icon to add picture</a:t>
            </a:r>
          </a:p>
        </p:txBody>
      </p:sp>
      <p:sp>
        <p:nvSpPr>
          <p:cNvPr id="30" name="Picture Placeholder 2"/>
          <p:cNvSpPr>
            <a:spLocks noGrp="1"/>
          </p:cNvSpPr>
          <p:nvPr>
            <p:ph type="pic" sz="quarter" idx="16"/>
          </p:nvPr>
        </p:nvSpPr>
        <p:spPr>
          <a:xfrm>
            <a:off x="18285452" y="9138966"/>
            <a:ext cx="6091866" cy="4577033"/>
          </a:xfrm>
          <a:solidFill>
            <a:schemeClr val="bg1">
              <a:lumMod val="95000"/>
            </a:schemeClr>
          </a:solidFill>
        </p:spPr>
        <p:txBody>
          <a:bodyPr rtlCol="0">
            <a:normAutofit/>
          </a:bodyPr>
          <a:lstStyle>
            <a:lvl1pPr>
              <a:defRPr sz="2800"/>
            </a:lvl1pPr>
          </a:lstStyle>
          <a:p>
            <a:pPr lvl="0"/>
            <a:r>
              <a:rPr lang="en-US" noProof="0"/>
              <a:t>Click icon to add picture</a:t>
            </a:r>
          </a:p>
        </p:txBody>
      </p:sp>
    </p:spTree>
    <p:extLst>
      <p:ext uri="{BB962C8B-B14F-4D97-AF65-F5344CB8AC3E}">
        <p14:creationId xmlns:p14="http://schemas.microsoft.com/office/powerpoint/2010/main" val="4163231875"/>
      </p:ext>
    </p:extLst>
  </p:cSld>
  <p:clrMapOvr>
    <a:masterClrMapping/>
  </p:clrMapOvr>
  <p:transition/>
</p:sldLayout>
</file>

<file path=ppt/slideLayouts/slideLayout12.xml><?xml version="1.0" encoding="utf-8"?>
<p:sldLayout xmlns:a="http://schemas.openxmlformats.org/drawingml/2006/main" xmlns:r="http://schemas.openxmlformats.org/officeDocument/2006/relationships" xmlns:p="http://schemas.openxmlformats.org/presentationml/2006/main" preserve="1" userDrawn="1">
  <p:cSld name="39_Placeholder-Image">
    <p:spTree>
      <p:nvGrpSpPr>
        <p:cNvPr id="1" name=""/>
        <p:cNvGrpSpPr/>
        <p:nvPr/>
      </p:nvGrpSpPr>
      <p:grpSpPr>
        <a:xfrm>
          <a:off x="0" y="0"/>
          <a:ext cx="0" cy="0"/>
          <a:chOff x="0" y="0"/>
          <a:chExt cx="0" cy="0"/>
        </a:xfrm>
      </p:grpSpPr>
      <p:sp>
        <p:nvSpPr>
          <p:cNvPr id="12" name="Picture Placeholder 2"/>
          <p:cNvSpPr>
            <a:spLocks noGrp="1"/>
          </p:cNvSpPr>
          <p:nvPr>
            <p:ph type="pic" sz="quarter" idx="17"/>
          </p:nvPr>
        </p:nvSpPr>
        <p:spPr>
          <a:xfrm>
            <a:off x="0" y="0"/>
            <a:ext cx="12188824" cy="6858000"/>
          </a:xfrm>
          <a:solidFill>
            <a:schemeClr val="bg1">
              <a:lumMod val="95000"/>
            </a:schemeClr>
          </a:solidFill>
        </p:spPr>
        <p:txBody>
          <a:bodyPr rtlCol="0">
            <a:normAutofit/>
          </a:bodyPr>
          <a:lstStyle>
            <a:lvl1pPr>
              <a:defRPr sz="2800"/>
            </a:lvl1pPr>
          </a:lstStyle>
          <a:p>
            <a:pPr lvl="0"/>
            <a:r>
              <a:rPr lang="en-US" noProof="0"/>
              <a:t>Click icon to add picture</a:t>
            </a:r>
          </a:p>
        </p:txBody>
      </p:sp>
    </p:spTree>
    <p:extLst>
      <p:ext uri="{BB962C8B-B14F-4D97-AF65-F5344CB8AC3E}">
        <p14:creationId xmlns:p14="http://schemas.microsoft.com/office/powerpoint/2010/main" val="2962498763"/>
      </p:ext>
    </p:extLst>
  </p:cSld>
  <p:clrMapOvr>
    <a:masterClrMapping/>
  </p:clrMapOvr>
  <p:transition/>
</p:sldLayout>
</file>

<file path=ppt/slideLayouts/slideLayout13.xml><?xml version="1.0" encoding="utf-8"?>
<p:sldLayout xmlns:a="http://schemas.openxmlformats.org/drawingml/2006/main" xmlns:r="http://schemas.openxmlformats.org/officeDocument/2006/relationships" xmlns:p="http://schemas.openxmlformats.org/presentationml/2006/main" preserve="1" userDrawn="1">
  <p:cSld name="3_Placeholder-Image">
    <p:spTree>
      <p:nvGrpSpPr>
        <p:cNvPr id="1" name=""/>
        <p:cNvGrpSpPr/>
        <p:nvPr/>
      </p:nvGrpSpPr>
      <p:grpSpPr>
        <a:xfrm>
          <a:off x="0" y="0"/>
          <a:ext cx="0" cy="0"/>
          <a:chOff x="0" y="0"/>
          <a:chExt cx="0" cy="0"/>
        </a:xfrm>
      </p:grpSpPr>
      <p:sp>
        <p:nvSpPr>
          <p:cNvPr id="9" name="Picture Placeholder 2"/>
          <p:cNvSpPr>
            <a:spLocks noGrp="1"/>
          </p:cNvSpPr>
          <p:nvPr>
            <p:ph type="pic" sz="quarter" idx="10"/>
          </p:nvPr>
        </p:nvSpPr>
        <p:spPr>
          <a:xfrm>
            <a:off x="1" y="1"/>
            <a:ext cx="8125882" cy="6858000"/>
          </a:xfrm>
          <a:solidFill>
            <a:schemeClr val="bg1">
              <a:lumMod val="95000"/>
            </a:schemeClr>
          </a:solidFill>
        </p:spPr>
        <p:txBody>
          <a:bodyPr rtlCol="0">
            <a:normAutofit/>
          </a:bodyPr>
          <a:lstStyle>
            <a:lvl1pPr>
              <a:defRPr sz="2800"/>
            </a:lvl1pPr>
          </a:lstStyle>
          <a:p>
            <a:pPr lvl="0"/>
            <a:r>
              <a:rPr lang="en-US" noProof="0"/>
              <a:t>Click icon to add picture</a:t>
            </a:r>
          </a:p>
        </p:txBody>
      </p:sp>
      <p:sp>
        <p:nvSpPr>
          <p:cNvPr id="10" name="Picture Placeholder 2"/>
          <p:cNvSpPr>
            <a:spLocks noGrp="1"/>
          </p:cNvSpPr>
          <p:nvPr>
            <p:ph type="pic" sz="quarter" idx="11"/>
          </p:nvPr>
        </p:nvSpPr>
        <p:spPr>
          <a:xfrm>
            <a:off x="8125882" y="6858000"/>
            <a:ext cx="8125882" cy="6858000"/>
          </a:xfrm>
          <a:solidFill>
            <a:schemeClr val="bg1">
              <a:lumMod val="95000"/>
            </a:schemeClr>
          </a:solidFill>
        </p:spPr>
        <p:txBody>
          <a:bodyPr rtlCol="0">
            <a:normAutofit/>
          </a:bodyPr>
          <a:lstStyle>
            <a:lvl1pPr>
              <a:defRPr sz="2800"/>
            </a:lvl1pPr>
          </a:lstStyle>
          <a:p>
            <a:pPr lvl="0"/>
            <a:r>
              <a:rPr lang="en-US" noProof="0"/>
              <a:t>Click icon to add picture</a:t>
            </a:r>
          </a:p>
        </p:txBody>
      </p:sp>
      <p:sp>
        <p:nvSpPr>
          <p:cNvPr id="11" name="Picture Placeholder 2"/>
          <p:cNvSpPr>
            <a:spLocks noGrp="1"/>
          </p:cNvSpPr>
          <p:nvPr>
            <p:ph type="pic" sz="quarter" idx="12"/>
          </p:nvPr>
        </p:nvSpPr>
        <p:spPr>
          <a:xfrm>
            <a:off x="16251768" y="0"/>
            <a:ext cx="8125882" cy="6858000"/>
          </a:xfrm>
          <a:solidFill>
            <a:schemeClr val="bg1">
              <a:lumMod val="95000"/>
            </a:schemeClr>
          </a:solidFill>
        </p:spPr>
        <p:txBody>
          <a:bodyPr rtlCol="0">
            <a:normAutofit/>
          </a:bodyPr>
          <a:lstStyle>
            <a:lvl1pPr>
              <a:defRPr sz="2800"/>
            </a:lvl1pPr>
          </a:lstStyle>
          <a:p>
            <a:pPr lvl="0"/>
            <a:r>
              <a:rPr lang="en-US" noProof="0"/>
              <a:t>Click icon to add picture</a:t>
            </a:r>
          </a:p>
        </p:txBody>
      </p:sp>
    </p:spTree>
    <p:extLst>
      <p:ext uri="{BB962C8B-B14F-4D97-AF65-F5344CB8AC3E}">
        <p14:creationId xmlns:p14="http://schemas.microsoft.com/office/powerpoint/2010/main" val="2379513940"/>
      </p:ext>
    </p:extLst>
  </p:cSld>
  <p:clrMapOvr>
    <a:masterClrMapping/>
  </p:clrMapOvr>
  <p:transition/>
</p:sldLayout>
</file>

<file path=ppt/slideLayouts/slideLayout14.xml><?xml version="1.0" encoding="utf-8"?>
<p:sldLayout xmlns:a="http://schemas.openxmlformats.org/drawingml/2006/main" xmlns:r="http://schemas.openxmlformats.org/officeDocument/2006/relationships" xmlns:p="http://schemas.openxmlformats.org/presentationml/2006/main" preserve="1" userDrawn="1">
  <p:cSld name="40_Placeholder-Image">
    <p:spTree>
      <p:nvGrpSpPr>
        <p:cNvPr id="1" name=""/>
        <p:cNvGrpSpPr/>
        <p:nvPr/>
      </p:nvGrpSpPr>
      <p:grpSpPr>
        <a:xfrm>
          <a:off x="0" y="0"/>
          <a:ext cx="0" cy="0"/>
          <a:chOff x="0" y="0"/>
          <a:chExt cx="0" cy="0"/>
        </a:xfrm>
      </p:grpSpPr>
      <p:sp>
        <p:nvSpPr>
          <p:cNvPr id="8" name="Picture Placeholder 2"/>
          <p:cNvSpPr>
            <a:spLocks noGrp="1"/>
          </p:cNvSpPr>
          <p:nvPr>
            <p:ph type="pic" sz="quarter" idx="10"/>
          </p:nvPr>
        </p:nvSpPr>
        <p:spPr>
          <a:xfrm>
            <a:off x="1" y="1"/>
            <a:ext cx="8125882" cy="6858000"/>
          </a:xfrm>
          <a:solidFill>
            <a:schemeClr val="bg1">
              <a:lumMod val="95000"/>
            </a:schemeClr>
          </a:solidFill>
        </p:spPr>
        <p:txBody>
          <a:bodyPr rtlCol="0">
            <a:normAutofit/>
          </a:bodyPr>
          <a:lstStyle>
            <a:lvl1pPr>
              <a:defRPr sz="2800"/>
            </a:lvl1pPr>
          </a:lstStyle>
          <a:p>
            <a:pPr lvl="0"/>
            <a:r>
              <a:rPr lang="en-US" noProof="0"/>
              <a:t>Click icon to add picture</a:t>
            </a:r>
          </a:p>
        </p:txBody>
      </p:sp>
      <p:sp>
        <p:nvSpPr>
          <p:cNvPr id="12" name="Picture Placeholder 2"/>
          <p:cNvSpPr>
            <a:spLocks noGrp="1"/>
          </p:cNvSpPr>
          <p:nvPr>
            <p:ph type="pic" sz="quarter" idx="11"/>
          </p:nvPr>
        </p:nvSpPr>
        <p:spPr>
          <a:xfrm>
            <a:off x="8125882" y="0"/>
            <a:ext cx="8125882" cy="6858000"/>
          </a:xfrm>
          <a:solidFill>
            <a:schemeClr val="bg1">
              <a:lumMod val="95000"/>
            </a:schemeClr>
          </a:solidFill>
        </p:spPr>
        <p:txBody>
          <a:bodyPr rtlCol="0">
            <a:normAutofit/>
          </a:bodyPr>
          <a:lstStyle>
            <a:lvl1pPr>
              <a:defRPr sz="2800"/>
            </a:lvl1pPr>
          </a:lstStyle>
          <a:p>
            <a:pPr lvl="0"/>
            <a:r>
              <a:rPr lang="en-US" noProof="0"/>
              <a:t>Click icon to add picture</a:t>
            </a:r>
            <a:endParaRPr lang="en-US" noProof="0" dirty="0"/>
          </a:p>
        </p:txBody>
      </p:sp>
      <p:sp>
        <p:nvSpPr>
          <p:cNvPr id="13" name="Picture Placeholder 2"/>
          <p:cNvSpPr>
            <a:spLocks noGrp="1"/>
          </p:cNvSpPr>
          <p:nvPr>
            <p:ph type="pic" sz="quarter" idx="12"/>
          </p:nvPr>
        </p:nvSpPr>
        <p:spPr>
          <a:xfrm>
            <a:off x="16251768" y="0"/>
            <a:ext cx="8125882" cy="6858000"/>
          </a:xfrm>
          <a:solidFill>
            <a:schemeClr val="bg1">
              <a:lumMod val="95000"/>
            </a:schemeClr>
          </a:solidFill>
        </p:spPr>
        <p:txBody>
          <a:bodyPr rtlCol="0">
            <a:normAutofit/>
          </a:bodyPr>
          <a:lstStyle>
            <a:lvl1pPr>
              <a:defRPr sz="2800"/>
            </a:lvl1pPr>
          </a:lstStyle>
          <a:p>
            <a:pPr lvl="0"/>
            <a:r>
              <a:rPr lang="en-US" noProof="0"/>
              <a:t>Click icon to add picture</a:t>
            </a:r>
          </a:p>
        </p:txBody>
      </p:sp>
    </p:spTree>
    <p:extLst>
      <p:ext uri="{BB962C8B-B14F-4D97-AF65-F5344CB8AC3E}">
        <p14:creationId xmlns:p14="http://schemas.microsoft.com/office/powerpoint/2010/main" val="2587026009"/>
      </p:ext>
    </p:extLst>
  </p:cSld>
  <p:clrMapOvr>
    <a:masterClrMapping/>
  </p:clrMapOvr>
  <p:transition/>
</p:sldLayout>
</file>

<file path=ppt/slideLayouts/slideLayout15.xml><?xml version="1.0" encoding="utf-8"?>
<p:sldLayout xmlns:a="http://schemas.openxmlformats.org/drawingml/2006/main" xmlns:r="http://schemas.openxmlformats.org/officeDocument/2006/relationships" xmlns:p="http://schemas.openxmlformats.org/presentationml/2006/main" preserve="1" userDrawn="1">
  <p:cSld name="41_Placeholder-Image">
    <p:spTree>
      <p:nvGrpSpPr>
        <p:cNvPr id="1" name=""/>
        <p:cNvGrpSpPr/>
        <p:nvPr/>
      </p:nvGrpSpPr>
      <p:grpSpPr>
        <a:xfrm>
          <a:off x="0" y="0"/>
          <a:ext cx="0" cy="0"/>
          <a:chOff x="0" y="0"/>
          <a:chExt cx="0" cy="0"/>
        </a:xfrm>
      </p:grpSpPr>
      <p:sp>
        <p:nvSpPr>
          <p:cNvPr id="8" name="Picture Placeholder 2"/>
          <p:cNvSpPr>
            <a:spLocks noGrp="1"/>
          </p:cNvSpPr>
          <p:nvPr>
            <p:ph type="pic" sz="quarter" idx="10"/>
          </p:nvPr>
        </p:nvSpPr>
        <p:spPr>
          <a:xfrm>
            <a:off x="2525425" y="4090497"/>
            <a:ext cx="6070498" cy="5122984"/>
          </a:xfrm>
          <a:solidFill>
            <a:schemeClr val="bg1">
              <a:lumMod val="95000"/>
            </a:schemeClr>
          </a:solidFill>
        </p:spPr>
        <p:txBody>
          <a:bodyPr rtlCol="0">
            <a:normAutofit/>
          </a:bodyPr>
          <a:lstStyle>
            <a:lvl1pPr>
              <a:defRPr sz="2800"/>
            </a:lvl1pPr>
          </a:lstStyle>
          <a:p>
            <a:pPr lvl="0"/>
            <a:r>
              <a:rPr lang="en-US" noProof="0"/>
              <a:t>Click icon to add picture</a:t>
            </a:r>
          </a:p>
        </p:txBody>
      </p:sp>
      <p:sp>
        <p:nvSpPr>
          <p:cNvPr id="12" name="Picture Placeholder 2"/>
          <p:cNvSpPr>
            <a:spLocks noGrp="1"/>
          </p:cNvSpPr>
          <p:nvPr>
            <p:ph type="pic" sz="quarter" idx="11"/>
          </p:nvPr>
        </p:nvSpPr>
        <p:spPr>
          <a:xfrm>
            <a:off x="9290373" y="4090497"/>
            <a:ext cx="6070499" cy="5122984"/>
          </a:xfrm>
          <a:solidFill>
            <a:schemeClr val="bg1">
              <a:lumMod val="95000"/>
            </a:schemeClr>
          </a:solidFill>
        </p:spPr>
        <p:txBody>
          <a:bodyPr rtlCol="0">
            <a:normAutofit/>
          </a:bodyPr>
          <a:lstStyle>
            <a:lvl1pPr>
              <a:defRPr sz="2800"/>
            </a:lvl1pPr>
          </a:lstStyle>
          <a:p>
            <a:pPr lvl="0"/>
            <a:r>
              <a:rPr lang="en-US" noProof="0"/>
              <a:t>Click icon to add picture</a:t>
            </a:r>
            <a:endParaRPr lang="en-US" noProof="0" dirty="0"/>
          </a:p>
        </p:txBody>
      </p:sp>
      <p:sp>
        <p:nvSpPr>
          <p:cNvPr id="13" name="Picture Placeholder 2"/>
          <p:cNvSpPr>
            <a:spLocks noGrp="1"/>
          </p:cNvSpPr>
          <p:nvPr>
            <p:ph type="pic" sz="quarter" idx="12"/>
          </p:nvPr>
        </p:nvSpPr>
        <p:spPr>
          <a:xfrm>
            <a:off x="16055324" y="4090497"/>
            <a:ext cx="6070498" cy="5122983"/>
          </a:xfrm>
          <a:solidFill>
            <a:schemeClr val="bg1">
              <a:lumMod val="95000"/>
            </a:schemeClr>
          </a:solidFill>
        </p:spPr>
        <p:txBody>
          <a:bodyPr rtlCol="0">
            <a:normAutofit/>
          </a:bodyPr>
          <a:lstStyle>
            <a:lvl1pPr>
              <a:defRPr sz="2800"/>
            </a:lvl1pPr>
          </a:lstStyle>
          <a:p>
            <a:pPr lvl="0"/>
            <a:r>
              <a:rPr lang="en-US" noProof="0"/>
              <a:t>Click icon to add picture</a:t>
            </a:r>
          </a:p>
        </p:txBody>
      </p:sp>
    </p:spTree>
    <p:extLst>
      <p:ext uri="{BB962C8B-B14F-4D97-AF65-F5344CB8AC3E}">
        <p14:creationId xmlns:p14="http://schemas.microsoft.com/office/powerpoint/2010/main" val="1520142732"/>
      </p:ext>
    </p:extLst>
  </p:cSld>
  <p:clrMapOvr>
    <a:masterClrMapping/>
  </p:clrMapOvr>
  <p:transition/>
</p:sldLayout>
</file>

<file path=ppt/slideLayouts/slideLayout16.xml><?xml version="1.0" encoding="utf-8"?>
<p:sldLayout xmlns:a="http://schemas.openxmlformats.org/drawingml/2006/main" xmlns:r="http://schemas.openxmlformats.org/officeDocument/2006/relationships" xmlns:p="http://schemas.openxmlformats.org/presentationml/2006/main" preserve="1" userDrawn="1">
  <p:cSld name="42_Placeholder-Image">
    <p:spTree>
      <p:nvGrpSpPr>
        <p:cNvPr id="1" name=""/>
        <p:cNvGrpSpPr/>
        <p:nvPr/>
      </p:nvGrpSpPr>
      <p:grpSpPr>
        <a:xfrm>
          <a:off x="0" y="0"/>
          <a:ext cx="0" cy="0"/>
          <a:chOff x="0" y="0"/>
          <a:chExt cx="0" cy="0"/>
        </a:xfrm>
      </p:grpSpPr>
      <p:sp>
        <p:nvSpPr>
          <p:cNvPr id="9" name="Picture Placeholder 2"/>
          <p:cNvSpPr>
            <a:spLocks noGrp="1"/>
          </p:cNvSpPr>
          <p:nvPr>
            <p:ph type="pic" sz="quarter" idx="10"/>
          </p:nvPr>
        </p:nvSpPr>
        <p:spPr>
          <a:xfrm>
            <a:off x="1703190" y="4031881"/>
            <a:ext cx="7001188" cy="5122984"/>
          </a:xfrm>
          <a:solidFill>
            <a:schemeClr val="bg1">
              <a:lumMod val="95000"/>
            </a:schemeClr>
          </a:solidFill>
        </p:spPr>
        <p:txBody>
          <a:bodyPr rtlCol="0">
            <a:normAutofit/>
          </a:bodyPr>
          <a:lstStyle>
            <a:lvl1pPr>
              <a:defRPr sz="2800"/>
            </a:lvl1pPr>
          </a:lstStyle>
          <a:p>
            <a:pPr lvl="0"/>
            <a:r>
              <a:rPr lang="en-US" noProof="0"/>
              <a:t>Click icon to add picture</a:t>
            </a:r>
          </a:p>
        </p:txBody>
      </p:sp>
      <p:sp>
        <p:nvSpPr>
          <p:cNvPr id="10" name="Picture Placeholder 2"/>
          <p:cNvSpPr>
            <a:spLocks noGrp="1"/>
          </p:cNvSpPr>
          <p:nvPr>
            <p:ph type="pic" sz="quarter" idx="11"/>
          </p:nvPr>
        </p:nvSpPr>
        <p:spPr>
          <a:xfrm>
            <a:off x="8704378" y="4031881"/>
            <a:ext cx="7001187" cy="5122984"/>
          </a:xfrm>
          <a:solidFill>
            <a:schemeClr val="bg1">
              <a:lumMod val="95000"/>
            </a:schemeClr>
          </a:solidFill>
        </p:spPr>
        <p:txBody>
          <a:bodyPr rtlCol="0">
            <a:normAutofit/>
          </a:bodyPr>
          <a:lstStyle>
            <a:lvl1pPr>
              <a:defRPr sz="2800"/>
            </a:lvl1pPr>
          </a:lstStyle>
          <a:p>
            <a:pPr lvl="0"/>
            <a:r>
              <a:rPr lang="en-US" noProof="0"/>
              <a:t>Click icon to add picture</a:t>
            </a:r>
            <a:endParaRPr lang="en-US" noProof="0" dirty="0"/>
          </a:p>
        </p:txBody>
      </p:sp>
      <p:sp>
        <p:nvSpPr>
          <p:cNvPr id="11" name="Picture Placeholder 2"/>
          <p:cNvSpPr>
            <a:spLocks noGrp="1"/>
          </p:cNvSpPr>
          <p:nvPr>
            <p:ph type="pic" sz="quarter" idx="12"/>
          </p:nvPr>
        </p:nvSpPr>
        <p:spPr>
          <a:xfrm>
            <a:off x="15705565" y="4031881"/>
            <a:ext cx="7001188" cy="5122985"/>
          </a:xfrm>
          <a:solidFill>
            <a:schemeClr val="bg1">
              <a:lumMod val="95000"/>
            </a:schemeClr>
          </a:solidFill>
        </p:spPr>
        <p:txBody>
          <a:bodyPr rtlCol="0">
            <a:normAutofit/>
          </a:bodyPr>
          <a:lstStyle>
            <a:lvl1pPr>
              <a:defRPr sz="2800"/>
            </a:lvl1pPr>
          </a:lstStyle>
          <a:p>
            <a:pPr lvl="0"/>
            <a:r>
              <a:rPr lang="en-US" noProof="0"/>
              <a:t>Click icon to add picture</a:t>
            </a:r>
          </a:p>
        </p:txBody>
      </p:sp>
    </p:spTree>
    <p:extLst>
      <p:ext uri="{BB962C8B-B14F-4D97-AF65-F5344CB8AC3E}">
        <p14:creationId xmlns:p14="http://schemas.microsoft.com/office/powerpoint/2010/main" val="3264423590"/>
      </p:ext>
    </p:extLst>
  </p:cSld>
  <p:clrMapOvr>
    <a:masterClrMapping/>
  </p:clrMapOvr>
  <p:transition/>
</p:sldLayout>
</file>

<file path=ppt/slideLayouts/slideLayout17.xml><?xml version="1.0" encoding="utf-8"?>
<p:sldLayout xmlns:a="http://schemas.openxmlformats.org/drawingml/2006/main" xmlns:r="http://schemas.openxmlformats.org/officeDocument/2006/relationships" xmlns:p="http://schemas.openxmlformats.org/presentationml/2006/main" preserve="1" userDrawn="1">
  <p:cSld name="30_Placeholder-Image">
    <p:spTree>
      <p:nvGrpSpPr>
        <p:cNvPr id="1" name=""/>
        <p:cNvGrpSpPr/>
        <p:nvPr/>
      </p:nvGrpSpPr>
      <p:grpSpPr>
        <a:xfrm>
          <a:off x="0" y="0"/>
          <a:ext cx="0" cy="0"/>
          <a:chOff x="0" y="0"/>
          <a:chExt cx="0" cy="0"/>
        </a:xfrm>
      </p:grpSpPr>
      <p:sp>
        <p:nvSpPr>
          <p:cNvPr id="9" name="Picture Placeholder 2"/>
          <p:cNvSpPr>
            <a:spLocks noGrp="1"/>
          </p:cNvSpPr>
          <p:nvPr>
            <p:ph type="pic" sz="quarter" idx="10"/>
          </p:nvPr>
        </p:nvSpPr>
        <p:spPr>
          <a:xfrm>
            <a:off x="1" y="7342908"/>
            <a:ext cx="8125882" cy="6373091"/>
          </a:xfrm>
          <a:solidFill>
            <a:schemeClr val="bg1">
              <a:lumMod val="95000"/>
            </a:schemeClr>
          </a:solidFill>
        </p:spPr>
        <p:txBody>
          <a:bodyPr rtlCol="0">
            <a:normAutofit/>
          </a:bodyPr>
          <a:lstStyle>
            <a:lvl1pPr>
              <a:defRPr sz="2800"/>
            </a:lvl1pPr>
          </a:lstStyle>
          <a:p>
            <a:pPr lvl="0"/>
            <a:r>
              <a:rPr lang="en-US" noProof="0"/>
              <a:t>Click icon to add picture</a:t>
            </a:r>
          </a:p>
        </p:txBody>
      </p:sp>
      <p:sp>
        <p:nvSpPr>
          <p:cNvPr id="8" name="Picture Placeholder 2"/>
          <p:cNvSpPr>
            <a:spLocks noGrp="1"/>
          </p:cNvSpPr>
          <p:nvPr>
            <p:ph type="pic" sz="quarter" idx="11"/>
          </p:nvPr>
        </p:nvSpPr>
        <p:spPr>
          <a:xfrm>
            <a:off x="16251768" y="7342908"/>
            <a:ext cx="8125882" cy="6373091"/>
          </a:xfrm>
          <a:solidFill>
            <a:schemeClr val="bg1">
              <a:lumMod val="95000"/>
            </a:schemeClr>
          </a:solidFill>
        </p:spPr>
        <p:txBody>
          <a:bodyPr rtlCol="0">
            <a:normAutofit/>
          </a:bodyPr>
          <a:lstStyle>
            <a:lvl1pPr>
              <a:defRPr sz="2800"/>
            </a:lvl1pPr>
          </a:lstStyle>
          <a:p>
            <a:pPr lvl="0"/>
            <a:r>
              <a:rPr lang="en-US" noProof="0"/>
              <a:t>Click icon to add picture</a:t>
            </a:r>
          </a:p>
        </p:txBody>
      </p:sp>
    </p:spTree>
    <p:extLst>
      <p:ext uri="{BB962C8B-B14F-4D97-AF65-F5344CB8AC3E}">
        <p14:creationId xmlns:p14="http://schemas.microsoft.com/office/powerpoint/2010/main" val="1485239348"/>
      </p:ext>
    </p:extLst>
  </p:cSld>
  <p:clrMapOvr>
    <a:masterClrMapping/>
  </p:clrMapOvr>
  <p:transition/>
</p:sldLayout>
</file>

<file path=ppt/slideLayouts/slideLayout18.xml><?xml version="1.0" encoding="utf-8"?>
<p:sldLayout xmlns:a="http://schemas.openxmlformats.org/drawingml/2006/main" xmlns:r="http://schemas.openxmlformats.org/officeDocument/2006/relationships" xmlns:p="http://schemas.openxmlformats.org/presentationml/2006/main" preserve="1" userDrawn="1">
  <p:cSld name="4_Placeholder-Image">
    <p:spTree>
      <p:nvGrpSpPr>
        <p:cNvPr id="1" name=""/>
        <p:cNvGrpSpPr/>
        <p:nvPr/>
      </p:nvGrpSpPr>
      <p:grpSpPr>
        <a:xfrm>
          <a:off x="0" y="0"/>
          <a:ext cx="0" cy="0"/>
          <a:chOff x="0" y="0"/>
          <a:chExt cx="0" cy="0"/>
        </a:xfrm>
      </p:grpSpPr>
      <p:sp>
        <p:nvSpPr>
          <p:cNvPr id="10" name="Picture Placeholder 2"/>
          <p:cNvSpPr>
            <a:spLocks noGrp="1"/>
          </p:cNvSpPr>
          <p:nvPr>
            <p:ph type="pic" sz="quarter" idx="11"/>
          </p:nvPr>
        </p:nvSpPr>
        <p:spPr>
          <a:xfrm>
            <a:off x="8125882" y="6858000"/>
            <a:ext cx="16251768" cy="6858000"/>
          </a:xfrm>
          <a:solidFill>
            <a:schemeClr val="bg1">
              <a:lumMod val="95000"/>
            </a:schemeClr>
          </a:solidFill>
        </p:spPr>
        <p:txBody>
          <a:bodyPr rtlCol="0">
            <a:normAutofit/>
          </a:bodyPr>
          <a:lstStyle>
            <a:lvl1pPr>
              <a:defRPr sz="2800"/>
            </a:lvl1pPr>
          </a:lstStyle>
          <a:p>
            <a:pPr lvl="0"/>
            <a:r>
              <a:rPr lang="en-US" noProof="0"/>
              <a:t>Click icon to add picture</a:t>
            </a:r>
          </a:p>
        </p:txBody>
      </p:sp>
      <p:sp>
        <p:nvSpPr>
          <p:cNvPr id="12" name="Picture Placeholder 2"/>
          <p:cNvSpPr>
            <a:spLocks noGrp="1"/>
          </p:cNvSpPr>
          <p:nvPr>
            <p:ph type="pic" sz="quarter" idx="10"/>
          </p:nvPr>
        </p:nvSpPr>
        <p:spPr>
          <a:xfrm>
            <a:off x="1" y="1"/>
            <a:ext cx="8125882" cy="6858000"/>
          </a:xfrm>
          <a:solidFill>
            <a:schemeClr val="bg1">
              <a:lumMod val="95000"/>
            </a:schemeClr>
          </a:solidFill>
        </p:spPr>
        <p:txBody>
          <a:bodyPr rtlCol="0">
            <a:normAutofit/>
          </a:bodyPr>
          <a:lstStyle>
            <a:lvl1pPr>
              <a:defRPr sz="2800"/>
            </a:lvl1pPr>
          </a:lstStyle>
          <a:p>
            <a:pPr lvl="0"/>
            <a:r>
              <a:rPr lang="en-US" noProof="0"/>
              <a:t>Click icon to add picture</a:t>
            </a:r>
          </a:p>
        </p:txBody>
      </p:sp>
    </p:spTree>
    <p:extLst>
      <p:ext uri="{BB962C8B-B14F-4D97-AF65-F5344CB8AC3E}">
        <p14:creationId xmlns:p14="http://schemas.microsoft.com/office/powerpoint/2010/main" val="2675603540"/>
      </p:ext>
    </p:extLst>
  </p:cSld>
  <p:clrMapOvr>
    <a:masterClrMapping/>
  </p:clrMapOvr>
  <p:transition/>
</p:sldLayout>
</file>

<file path=ppt/slideLayouts/slideLayout19.xml><?xml version="1.0" encoding="utf-8"?>
<p:sldLayout xmlns:a="http://schemas.openxmlformats.org/drawingml/2006/main" xmlns:r="http://schemas.openxmlformats.org/officeDocument/2006/relationships" xmlns:p="http://schemas.openxmlformats.org/presentationml/2006/main" preserve="1" userDrawn="1">
  <p:cSld name="5_Placeholder-Image">
    <p:spTree>
      <p:nvGrpSpPr>
        <p:cNvPr id="1" name=""/>
        <p:cNvGrpSpPr/>
        <p:nvPr/>
      </p:nvGrpSpPr>
      <p:grpSpPr>
        <a:xfrm>
          <a:off x="0" y="0"/>
          <a:ext cx="0" cy="0"/>
          <a:chOff x="0" y="0"/>
          <a:chExt cx="0" cy="0"/>
        </a:xfrm>
      </p:grpSpPr>
      <p:sp>
        <p:nvSpPr>
          <p:cNvPr id="12" name="Picture Placeholder 2"/>
          <p:cNvSpPr>
            <a:spLocks noGrp="1"/>
          </p:cNvSpPr>
          <p:nvPr>
            <p:ph type="pic" sz="quarter" idx="10"/>
          </p:nvPr>
        </p:nvSpPr>
        <p:spPr>
          <a:xfrm>
            <a:off x="1" y="0"/>
            <a:ext cx="12188824" cy="13715999"/>
          </a:xfrm>
          <a:solidFill>
            <a:schemeClr val="bg1">
              <a:lumMod val="95000"/>
            </a:schemeClr>
          </a:solidFill>
        </p:spPr>
        <p:txBody>
          <a:bodyPr rtlCol="0">
            <a:normAutofit/>
          </a:bodyPr>
          <a:lstStyle>
            <a:lvl1pPr>
              <a:defRPr sz="2800"/>
            </a:lvl1pPr>
          </a:lstStyle>
          <a:p>
            <a:pPr lvl="0"/>
            <a:r>
              <a:rPr lang="en-US" noProof="0"/>
              <a:t>Click icon to add picture</a:t>
            </a:r>
          </a:p>
        </p:txBody>
      </p:sp>
    </p:spTree>
    <p:extLst>
      <p:ext uri="{BB962C8B-B14F-4D97-AF65-F5344CB8AC3E}">
        <p14:creationId xmlns:p14="http://schemas.microsoft.com/office/powerpoint/2010/main" val="236166609"/>
      </p:ext>
    </p:extLst>
  </p:cSld>
  <p:clrMapOvr>
    <a:masterClrMapping/>
  </p:clrMapOvr>
  <p:transition/>
</p:sldLayout>
</file>

<file path=ppt/slideLayouts/slideLayout20.xml><?xml version="1.0" encoding="utf-8"?>
<p:sldLayout xmlns:a="http://schemas.openxmlformats.org/drawingml/2006/main" xmlns:r="http://schemas.openxmlformats.org/officeDocument/2006/relationships" xmlns:p="http://schemas.openxmlformats.org/presentationml/2006/main" preserve="1" userDrawn="1">
  <p:cSld name="6_Placeholder-Image">
    <p:spTree>
      <p:nvGrpSpPr>
        <p:cNvPr id="1" name=""/>
        <p:cNvGrpSpPr/>
        <p:nvPr/>
      </p:nvGrpSpPr>
      <p:grpSpPr>
        <a:xfrm>
          <a:off x="0" y="0"/>
          <a:ext cx="0" cy="0"/>
          <a:chOff x="0" y="0"/>
          <a:chExt cx="0" cy="0"/>
        </a:xfrm>
      </p:grpSpPr>
      <p:sp>
        <p:nvSpPr>
          <p:cNvPr id="10" name="Picture Placeholder 2"/>
          <p:cNvSpPr>
            <a:spLocks noGrp="1"/>
          </p:cNvSpPr>
          <p:nvPr>
            <p:ph type="pic" sz="quarter" idx="10"/>
          </p:nvPr>
        </p:nvSpPr>
        <p:spPr>
          <a:xfrm>
            <a:off x="1" y="0"/>
            <a:ext cx="3560665" cy="13715999"/>
          </a:xfrm>
          <a:solidFill>
            <a:schemeClr val="bg1">
              <a:lumMod val="95000"/>
            </a:schemeClr>
          </a:solidFill>
        </p:spPr>
        <p:txBody>
          <a:bodyPr rtlCol="0">
            <a:normAutofit/>
          </a:bodyPr>
          <a:lstStyle>
            <a:lvl1pPr>
              <a:defRPr sz="2800"/>
            </a:lvl1pPr>
          </a:lstStyle>
          <a:p>
            <a:pPr lvl="0"/>
            <a:r>
              <a:rPr lang="en-US" noProof="0"/>
              <a:t>Click icon to add picture</a:t>
            </a:r>
          </a:p>
        </p:txBody>
      </p:sp>
      <p:sp>
        <p:nvSpPr>
          <p:cNvPr id="11" name="Picture Placeholder 2"/>
          <p:cNvSpPr>
            <a:spLocks noGrp="1"/>
          </p:cNvSpPr>
          <p:nvPr>
            <p:ph type="pic" sz="quarter" idx="11"/>
          </p:nvPr>
        </p:nvSpPr>
        <p:spPr>
          <a:xfrm>
            <a:off x="13677410" y="0"/>
            <a:ext cx="3560665" cy="13715999"/>
          </a:xfrm>
          <a:solidFill>
            <a:schemeClr val="bg1">
              <a:lumMod val="95000"/>
            </a:schemeClr>
          </a:solidFill>
        </p:spPr>
        <p:txBody>
          <a:bodyPr rtlCol="0">
            <a:normAutofit/>
          </a:bodyPr>
          <a:lstStyle>
            <a:lvl1pPr>
              <a:defRPr sz="2800"/>
            </a:lvl1pPr>
          </a:lstStyle>
          <a:p>
            <a:pPr lvl="0"/>
            <a:r>
              <a:rPr lang="en-US" noProof="0"/>
              <a:t>Click icon to add picture</a:t>
            </a:r>
          </a:p>
        </p:txBody>
      </p:sp>
      <p:sp>
        <p:nvSpPr>
          <p:cNvPr id="13" name="Picture Placeholder 2"/>
          <p:cNvSpPr>
            <a:spLocks noGrp="1"/>
          </p:cNvSpPr>
          <p:nvPr>
            <p:ph type="pic" sz="quarter" idx="12"/>
          </p:nvPr>
        </p:nvSpPr>
        <p:spPr>
          <a:xfrm>
            <a:off x="17243002" y="0"/>
            <a:ext cx="3560665" cy="13715999"/>
          </a:xfrm>
          <a:solidFill>
            <a:schemeClr val="bg1">
              <a:lumMod val="95000"/>
            </a:schemeClr>
          </a:solidFill>
        </p:spPr>
        <p:txBody>
          <a:bodyPr rtlCol="0">
            <a:normAutofit/>
          </a:bodyPr>
          <a:lstStyle>
            <a:lvl1pPr>
              <a:defRPr sz="2800"/>
            </a:lvl1pPr>
          </a:lstStyle>
          <a:p>
            <a:pPr lvl="0"/>
            <a:r>
              <a:rPr lang="en-US" noProof="0"/>
              <a:t>Click icon to add picture</a:t>
            </a:r>
          </a:p>
        </p:txBody>
      </p:sp>
      <p:sp>
        <p:nvSpPr>
          <p:cNvPr id="14" name="Picture Placeholder 2"/>
          <p:cNvSpPr>
            <a:spLocks noGrp="1"/>
          </p:cNvSpPr>
          <p:nvPr>
            <p:ph type="pic" sz="quarter" idx="13"/>
          </p:nvPr>
        </p:nvSpPr>
        <p:spPr>
          <a:xfrm>
            <a:off x="20805176" y="0"/>
            <a:ext cx="3560665" cy="13715999"/>
          </a:xfrm>
          <a:solidFill>
            <a:schemeClr val="bg1">
              <a:lumMod val="95000"/>
            </a:schemeClr>
          </a:solidFill>
        </p:spPr>
        <p:txBody>
          <a:bodyPr rtlCol="0">
            <a:normAutofit/>
          </a:bodyPr>
          <a:lstStyle>
            <a:lvl1pPr>
              <a:defRPr sz="2800"/>
            </a:lvl1pPr>
          </a:lstStyle>
          <a:p>
            <a:pPr lvl="0"/>
            <a:r>
              <a:rPr lang="en-US" noProof="0"/>
              <a:t>Click icon to add picture</a:t>
            </a:r>
          </a:p>
        </p:txBody>
      </p:sp>
      <p:sp>
        <p:nvSpPr>
          <p:cNvPr id="17" name="Picture Placeholder 6"/>
          <p:cNvSpPr>
            <a:spLocks noGrp="1"/>
          </p:cNvSpPr>
          <p:nvPr>
            <p:ph type="pic" sz="quarter" idx="14"/>
          </p:nvPr>
        </p:nvSpPr>
        <p:spPr>
          <a:xfrm>
            <a:off x="7144410" y="2996184"/>
            <a:ext cx="3008376" cy="3008376"/>
          </a:xfrm>
          <a:prstGeom prst="ellipse">
            <a:avLst/>
          </a:prstGeom>
          <a:solidFill>
            <a:schemeClr val="bg1">
              <a:lumMod val="95000"/>
            </a:schemeClr>
          </a:solidFill>
        </p:spPr>
        <p:txBody>
          <a:bodyPr rtlCol="0">
            <a:normAutofit/>
          </a:bodyPr>
          <a:lstStyle>
            <a:lvl1pPr>
              <a:defRPr sz="2000"/>
            </a:lvl1pPr>
          </a:lstStyle>
          <a:p>
            <a:pPr lvl="0"/>
            <a:r>
              <a:rPr lang="en-US" noProof="0"/>
              <a:t>Click icon to add picture</a:t>
            </a:r>
          </a:p>
        </p:txBody>
      </p:sp>
    </p:spTree>
    <p:extLst>
      <p:ext uri="{BB962C8B-B14F-4D97-AF65-F5344CB8AC3E}">
        <p14:creationId xmlns:p14="http://schemas.microsoft.com/office/powerpoint/2010/main" val="1515576962"/>
      </p:ext>
    </p:extLst>
  </p:cSld>
  <p:clrMapOvr>
    <a:masterClrMapping/>
  </p:clrMapOvr>
  <p:transition/>
</p:sldLayout>
</file>

<file path=ppt/slideLayouts/slideLayout21.xml><?xml version="1.0" encoding="utf-8"?>
<p:sldLayout xmlns:a="http://schemas.openxmlformats.org/drawingml/2006/main" xmlns:r="http://schemas.openxmlformats.org/officeDocument/2006/relationships" xmlns:p="http://schemas.openxmlformats.org/presentationml/2006/main" preserve="1" userDrawn="1">
  <p:cSld name="7_Placeholder-Image">
    <p:spTree>
      <p:nvGrpSpPr>
        <p:cNvPr id="1" name=""/>
        <p:cNvGrpSpPr/>
        <p:nvPr/>
      </p:nvGrpSpPr>
      <p:grpSpPr>
        <a:xfrm>
          <a:off x="0" y="0"/>
          <a:ext cx="0" cy="0"/>
          <a:chOff x="0" y="0"/>
          <a:chExt cx="0" cy="0"/>
        </a:xfrm>
      </p:grpSpPr>
      <p:sp>
        <p:nvSpPr>
          <p:cNvPr id="20" name="Picture Placeholder 2"/>
          <p:cNvSpPr>
            <a:spLocks noGrp="1"/>
          </p:cNvSpPr>
          <p:nvPr>
            <p:ph type="pic" sz="quarter" idx="11"/>
          </p:nvPr>
        </p:nvSpPr>
        <p:spPr>
          <a:xfrm>
            <a:off x="0" y="0"/>
            <a:ext cx="3560665" cy="13715999"/>
          </a:xfrm>
          <a:solidFill>
            <a:schemeClr val="bg1">
              <a:lumMod val="95000"/>
            </a:schemeClr>
          </a:solidFill>
        </p:spPr>
        <p:txBody>
          <a:bodyPr rtlCol="0">
            <a:normAutofit/>
          </a:bodyPr>
          <a:lstStyle>
            <a:lvl1pPr>
              <a:defRPr sz="2800"/>
            </a:lvl1pPr>
          </a:lstStyle>
          <a:p>
            <a:pPr lvl="0"/>
            <a:r>
              <a:rPr lang="en-US" noProof="0"/>
              <a:t>Click icon to add picture</a:t>
            </a:r>
          </a:p>
        </p:txBody>
      </p:sp>
      <p:sp>
        <p:nvSpPr>
          <p:cNvPr id="21" name="Picture Placeholder 2"/>
          <p:cNvSpPr>
            <a:spLocks noGrp="1"/>
          </p:cNvSpPr>
          <p:nvPr>
            <p:ph type="pic" sz="quarter" idx="12"/>
          </p:nvPr>
        </p:nvSpPr>
        <p:spPr>
          <a:xfrm>
            <a:off x="3565592" y="0"/>
            <a:ext cx="3560665" cy="13715999"/>
          </a:xfrm>
          <a:solidFill>
            <a:schemeClr val="bg1">
              <a:lumMod val="95000"/>
            </a:schemeClr>
          </a:solidFill>
        </p:spPr>
        <p:txBody>
          <a:bodyPr rtlCol="0">
            <a:normAutofit/>
          </a:bodyPr>
          <a:lstStyle>
            <a:lvl1pPr>
              <a:defRPr sz="2800"/>
            </a:lvl1pPr>
          </a:lstStyle>
          <a:p>
            <a:pPr lvl="0"/>
            <a:r>
              <a:rPr lang="en-US" noProof="0"/>
              <a:t>Click icon to add picture</a:t>
            </a:r>
          </a:p>
        </p:txBody>
      </p:sp>
      <p:sp>
        <p:nvSpPr>
          <p:cNvPr id="22" name="Picture Placeholder 2"/>
          <p:cNvSpPr>
            <a:spLocks noGrp="1"/>
          </p:cNvSpPr>
          <p:nvPr>
            <p:ph type="pic" sz="quarter" idx="13"/>
          </p:nvPr>
        </p:nvSpPr>
        <p:spPr>
          <a:xfrm>
            <a:off x="7127766" y="0"/>
            <a:ext cx="3560665" cy="13715999"/>
          </a:xfrm>
          <a:solidFill>
            <a:schemeClr val="bg1">
              <a:lumMod val="95000"/>
            </a:schemeClr>
          </a:solidFill>
        </p:spPr>
        <p:txBody>
          <a:bodyPr rtlCol="0">
            <a:normAutofit/>
          </a:bodyPr>
          <a:lstStyle>
            <a:lvl1pPr>
              <a:defRPr sz="2800"/>
            </a:lvl1pPr>
          </a:lstStyle>
          <a:p>
            <a:pPr lvl="0"/>
            <a:r>
              <a:rPr lang="en-US" noProof="0"/>
              <a:t>Click icon to add picture</a:t>
            </a:r>
          </a:p>
        </p:txBody>
      </p:sp>
      <p:sp>
        <p:nvSpPr>
          <p:cNvPr id="23" name="Picture Placeholder 2"/>
          <p:cNvSpPr>
            <a:spLocks noGrp="1"/>
          </p:cNvSpPr>
          <p:nvPr>
            <p:ph type="pic" sz="quarter" idx="10"/>
          </p:nvPr>
        </p:nvSpPr>
        <p:spPr>
          <a:xfrm>
            <a:off x="20816985" y="0"/>
            <a:ext cx="3560665" cy="13715999"/>
          </a:xfrm>
          <a:solidFill>
            <a:schemeClr val="bg1">
              <a:lumMod val="95000"/>
            </a:schemeClr>
          </a:solidFill>
        </p:spPr>
        <p:txBody>
          <a:bodyPr rtlCol="0">
            <a:normAutofit/>
          </a:bodyPr>
          <a:lstStyle>
            <a:lvl1pPr>
              <a:defRPr sz="2800"/>
            </a:lvl1pPr>
          </a:lstStyle>
          <a:p>
            <a:pPr lvl="0"/>
            <a:r>
              <a:rPr lang="en-US" noProof="0"/>
              <a:t>Click icon to add picture</a:t>
            </a:r>
          </a:p>
        </p:txBody>
      </p:sp>
      <p:sp>
        <p:nvSpPr>
          <p:cNvPr id="24" name="Picture Placeholder 6"/>
          <p:cNvSpPr>
            <a:spLocks noGrp="1"/>
          </p:cNvSpPr>
          <p:nvPr>
            <p:ph type="pic" sz="quarter" idx="14"/>
          </p:nvPr>
        </p:nvSpPr>
        <p:spPr>
          <a:xfrm>
            <a:off x="14227771" y="2996184"/>
            <a:ext cx="3008376" cy="3008376"/>
          </a:xfrm>
          <a:prstGeom prst="ellipse">
            <a:avLst/>
          </a:prstGeom>
          <a:solidFill>
            <a:schemeClr val="bg1">
              <a:lumMod val="95000"/>
            </a:schemeClr>
          </a:solidFill>
        </p:spPr>
        <p:txBody>
          <a:bodyPr rtlCol="0">
            <a:normAutofit/>
          </a:bodyPr>
          <a:lstStyle>
            <a:lvl1pPr>
              <a:defRPr sz="2000"/>
            </a:lvl1pPr>
          </a:lstStyle>
          <a:p>
            <a:pPr lvl="0"/>
            <a:r>
              <a:rPr lang="en-US" noProof="0"/>
              <a:t>Click icon to add picture</a:t>
            </a:r>
          </a:p>
        </p:txBody>
      </p:sp>
    </p:spTree>
    <p:extLst>
      <p:ext uri="{BB962C8B-B14F-4D97-AF65-F5344CB8AC3E}">
        <p14:creationId xmlns:p14="http://schemas.microsoft.com/office/powerpoint/2010/main" val="2983716024"/>
      </p:ext>
    </p:extLst>
  </p:cSld>
  <p:clrMapOvr>
    <a:masterClrMapping/>
  </p:clrMapOvr>
  <p:transition/>
</p:sldLayout>
</file>

<file path=ppt/slideLayouts/slideLayout22.xml><?xml version="1.0" encoding="utf-8"?>
<p:sldLayout xmlns:a="http://schemas.openxmlformats.org/drawingml/2006/main" xmlns:r="http://schemas.openxmlformats.org/officeDocument/2006/relationships" xmlns:p="http://schemas.openxmlformats.org/presentationml/2006/main" preserve="1" userDrawn="1">
  <p:cSld name="8_Placeholder-Image">
    <p:spTree>
      <p:nvGrpSpPr>
        <p:cNvPr id="1" name=""/>
        <p:cNvGrpSpPr/>
        <p:nvPr/>
      </p:nvGrpSpPr>
      <p:grpSpPr>
        <a:xfrm>
          <a:off x="0" y="0"/>
          <a:ext cx="0" cy="0"/>
          <a:chOff x="0" y="0"/>
          <a:chExt cx="0" cy="0"/>
        </a:xfrm>
      </p:grpSpPr>
      <p:sp>
        <p:nvSpPr>
          <p:cNvPr id="14" name="Picture Placeholder 6"/>
          <p:cNvSpPr>
            <a:spLocks noGrp="1"/>
          </p:cNvSpPr>
          <p:nvPr>
            <p:ph type="pic" sz="quarter" idx="14"/>
          </p:nvPr>
        </p:nvSpPr>
        <p:spPr>
          <a:xfrm>
            <a:off x="2933065" y="4235410"/>
            <a:ext cx="2362200" cy="2362200"/>
          </a:xfrm>
          <a:prstGeom prst="ellipse">
            <a:avLst/>
          </a:prstGeom>
          <a:solidFill>
            <a:schemeClr val="bg1">
              <a:lumMod val="95000"/>
            </a:schemeClr>
          </a:solidFill>
        </p:spPr>
        <p:txBody>
          <a:bodyPr rtlCol="0">
            <a:normAutofit/>
          </a:bodyPr>
          <a:lstStyle>
            <a:lvl1pPr>
              <a:defRPr sz="2000"/>
            </a:lvl1pPr>
          </a:lstStyle>
          <a:p>
            <a:pPr lvl="0"/>
            <a:r>
              <a:rPr lang="en-US" noProof="0"/>
              <a:t>Click icon to add picture</a:t>
            </a:r>
            <a:endParaRPr lang="en-US" noProof="0" dirty="0"/>
          </a:p>
        </p:txBody>
      </p:sp>
      <p:sp>
        <p:nvSpPr>
          <p:cNvPr id="15" name="Picture Placeholder 6"/>
          <p:cNvSpPr>
            <a:spLocks noGrp="1"/>
          </p:cNvSpPr>
          <p:nvPr>
            <p:ph type="pic" sz="quarter" idx="15"/>
          </p:nvPr>
        </p:nvSpPr>
        <p:spPr>
          <a:xfrm>
            <a:off x="2933065" y="8578751"/>
            <a:ext cx="2362200" cy="2362200"/>
          </a:xfrm>
          <a:prstGeom prst="ellipse">
            <a:avLst/>
          </a:prstGeom>
          <a:solidFill>
            <a:schemeClr val="bg1">
              <a:lumMod val="95000"/>
            </a:schemeClr>
          </a:solidFill>
        </p:spPr>
        <p:txBody>
          <a:bodyPr rtlCol="0">
            <a:normAutofit/>
          </a:bodyPr>
          <a:lstStyle>
            <a:lvl1pPr>
              <a:defRPr sz="2000"/>
            </a:lvl1pPr>
          </a:lstStyle>
          <a:p>
            <a:pPr lvl="0"/>
            <a:r>
              <a:rPr lang="en-US" noProof="0"/>
              <a:t>Click icon to add picture</a:t>
            </a:r>
            <a:endParaRPr lang="en-US" noProof="0" dirty="0"/>
          </a:p>
        </p:txBody>
      </p:sp>
      <p:sp>
        <p:nvSpPr>
          <p:cNvPr id="16" name="Picture Placeholder 6"/>
          <p:cNvSpPr>
            <a:spLocks noGrp="1"/>
          </p:cNvSpPr>
          <p:nvPr>
            <p:ph type="pic" sz="quarter" idx="16"/>
          </p:nvPr>
        </p:nvSpPr>
        <p:spPr>
          <a:xfrm>
            <a:off x="13441422" y="4235409"/>
            <a:ext cx="2362200" cy="2362200"/>
          </a:xfrm>
          <a:prstGeom prst="ellipse">
            <a:avLst/>
          </a:prstGeom>
          <a:solidFill>
            <a:schemeClr val="bg1">
              <a:lumMod val="95000"/>
            </a:schemeClr>
          </a:solidFill>
        </p:spPr>
        <p:txBody>
          <a:bodyPr rtlCol="0">
            <a:normAutofit/>
          </a:bodyPr>
          <a:lstStyle>
            <a:lvl1pPr>
              <a:defRPr sz="2000"/>
            </a:lvl1pPr>
          </a:lstStyle>
          <a:p>
            <a:pPr lvl="0"/>
            <a:r>
              <a:rPr lang="en-US" noProof="0"/>
              <a:t>Click icon to add picture</a:t>
            </a:r>
            <a:endParaRPr lang="en-US" noProof="0" dirty="0"/>
          </a:p>
        </p:txBody>
      </p:sp>
      <p:sp>
        <p:nvSpPr>
          <p:cNvPr id="17" name="Picture Placeholder 6"/>
          <p:cNvSpPr>
            <a:spLocks noGrp="1"/>
          </p:cNvSpPr>
          <p:nvPr>
            <p:ph type="pic" sz="quarter" idx="17"/>
          </p:nvPr>
        </p:nvSpPr>
        <p:spPr>
          <a:xfrm>
            <a:off x="13441422" y="8578750"/>
            <a:ext cx="2362200" cy="2362200"/>
          </a:xfrm>
          <a:prstGeom prst="ellipse">
            <a:avLst/>
          </a:prstGeom>
          <a:solidFill>
            <a:schemeClr val="bg1">
              <a:lumMod val="95000"/>
            </a:schemeClr>
          </a:solidFill>
        </p:spPr>
        <p:txBody>
          <a:bodyPr rtlCol="0">
            <a:normAutofit/>
          </a:bodyPr>
          <a:lstStyle>
            <a:lvl1pPr>
              <a:defRPr sz="2000"/>
            </a:lvl1pPr>
          </a:lstStyle>
          <a:p>
            <a:pPr lvl="0"/>
            <a:r>
              <a:rPr lang="en-US" noProof="0"/>
              <a:t>Click icon to add picture</a:t>
            </a:r>
            <a:endParaRPr lang="en-US" noProof="0" dirty="0"/>
          </a:p>
        </p:txBody>
      </p:sp>
    </p:spTree>
    <p:extLst>
      <p:ext uri="{BB962C8B-B14F-4D97-AF65-F5344CB8AC3E}">
        <p14:creationId xmlns:p14="http://schemas.microsoft.com/office/powerpoint/2010/main" val="2981118349"/>
      </p:ext>
    </p:extLst>
  </p:cSld>
  <p:clrMapOvr>
    <a:masterClrMapping/>
  </p:clrMapOvr>
  <p:transition/>
</p:sldLayout>
</file>

<file path=ppt/slideLayouts/slideLayout23.xml><?xml version="1.0" encoding="utf-8"?>
<p:sldLayout xmlns:a="http://schemas.openxmlformats.org/drawingml/2006/main" xmlns:r="http://schemas.openxmlformats.org/officeDocument/2006/relationships" xmlns:p="http://schemas.openxmlformats.org/presentationml/2006/main" preserve="1" userDrawn="1">
  <p:cSld name="29_Placeholder-Image">
    <p:spTree>
      <p:nvGrpSpPr>
        <p:cNvPr id="1" name=""/>
        <p:cNvGrpSpPr/>
        <p:nvPr/>
      </p:nvGrpSpPr>
      <p:grpSpPr>
        <a:xfrm>
          <a:off x="0" y="0"/>
          <a:ext cx="0" cy="0"/>
          <a:chOff x="0" y="0"/>
          <a:chExt cx="0" cy="0"/>
        </a:xfrm>
      </p:grpSpPr>
      <p:sp>
        <p:nvSpPr>
          <p:cNvPr id="22" name="Picture Placeholder 6"/>
          <p:cNvSpPr>
            <a:spLocks noGrp="1"/>
          </p:cNvSpPr>
          <p:nvPr>
            <p:ph type="pic" sz="quarter" idx="14"/>
          </p:nvPr>
        </p:nvSpPr>
        <p:spPr>
          <a:xfrm>
            <a:off x="4126445" y="3146229"/>
            <a:ext cx="2272678" cy="2272678"/>
          </a:xfrm>
          <a:prstGeom prst="ellipse">
            <a:avLst/>
          </a:prstGeom>
          <a:solidFill>
            <a:schemeClr val="bg1">
              <a:lumMod val="95000"/>
            </a:schemeClr>
          </a:solidFill>
        </p:spPr>
        <p:txBody>
          <a:bodyPr rtlCol="0">
            <a:normAutofit/>
          </a:bodyPr>
          <a:lstStyle>
            <a:lvl1pPr>
              <a:defRPr sz="2000"/>
            </a:lvl1pPr>
          </a:lstStyle>
          <a:p>
            <a:pPr lvl="0"/>
            <a:r>
              <a:rPr lang="en-US" noProof="0"/>
              <a:t>Click icon to add picture</a:t>
            </a:r>
            <a:endParaRPr lang="en-US" noProof="0" dirty="0"/>
          </a:p>
        </p:txBody>
      </p:sp>
      <p:sp>
        <p:nvSpPr>
          <p:cNvPr id="23" name="Picture Placeholder 6"/>
          <p:cNvSpPr>
            <a:spLocks noGrp="1"/>
          </p:cNvSpPr>
          <p:nvPr>
            <p:ph type="pic" sz="quarter" idx="18"/>
          </p:nvPr>
        </p:nvSpPr>
        <p:spPr>
          <a:xfrm>
            <a:off x="9027879" y="3146229"/>
            <a:ext cx="2272678" cy="2272678"/>
          </a:xfrm>
          <a:prstGeom prst="ellipse">
            <a:avLst/>
          </a:prstGeom>
          <a:solidFill>
            <a:schemeClr val="bg1">
              <a:lumMod val="95000"/>
            </a:schemeClr>
          </a:solidFill>
        </p:spPr>
        <p:txBody>
          <a:bodyPr rtlCol="0">
            <a:normAutofit/>
          </a:bodyPr>
          <a:lstStyle>
            <a:lvl1pPr>
              <a:defRPr sz="2000"/>
            </a:lvl1pPr>
          </a:lstStyle>
          <a:p>
            <a:pPr lvl="0"/>
            <a:r>
              <a:rPr lang="en-US" noProof="0"/>
              <a:t>Click icon to add picture</a:t>
            </a:r>
            <a:endParaRPr lang="en-US" noProof="0" dirty="0"/>
          </a:p>
        </p:txBody>
      </p:sp>
      <p:sp>
        <p:nvSpPr>
          <p:cNvPr id="24" name="Picture Placeholder 6"/>
          <p:cNvSpPr>
            <a:spLocks noGrp="1"/>
          </p:cNvSpPr>
          <p:nvPr>
            <p:ph type="pic" sz="quarter" idx="19"/>
          </p:nvPr>
        </p:nvSpPr>
        <p:spPr>
          <a:xfrm>
            <a:off x="13929312" y="3146229"/>
            <a:ext cx="2272678" cy="2272678"/>
          </a:xfrm>
          <a:prstGeom prst="ellipse">
            <a:avLst/>
          </a:prstGeom>
          <a:solidFill>
            <a:schemeClr val="bg1">
              <a:lumMod val="95000"/>
            </a:schemeClr>
          </a:solidFill>
        </p:spPr>
        <p:txBody>
          <a:bodyPr rtlCol="0">
            <a:normAutofit/>
          </a:bodyPr>
          <a:lstStyle>
            <a:lvl1pPr>
              <a:defRPr sz="2000"/>
            </a:lvl1pPr>
          </a:lstStyle>
          <a:p>
            <a:pPr lvl="0"/>
            <a:r>
              <a:rPr lang="en-US" noProof="0"/>
              <a:t>Click icon to add picture</a:t>
            </a:r>
            <a:endParaRPr lang="en-US" noProof="0" dirty="0"/>
          </a:p>
        </p:txBody>
      </p:sp>
      <p:sp>
        <p:nvSpPr>
          <p:cNvPr id="25" name="Picture Placeholder 6"/>
          <p:cNvSpPr>
            <a:spLocks noGrp="1"/>
          </p:cNvSpPr>
          <p:nvPr>
            <p:ph type="pic" sz="quarter" idx="20"/>
          </p:nvPr>
        </p:nvSpPr>
        <p:spPr>
          <a:xfrm>
            <a:off x="18260331" y="3146229"/>
            <a:ext cx="2272678" cy="2272678"/>
          </a:xfrm>
          <a:prstGeom prst="ellipse">
            <a:avLst/>
          </a:prstGeom>
          <a:solidFill>
            <a:schemeClr val="bg1">
              <a:lumMod val="95000"/>
            </a:schemeClr>
          </a:solidFill>
        </p:spPr>
        <p:txBody>
          <a:bodyPr rtlCol="0">
            <a:normAutofit/>
          </a:bodyPr>
          <a:lstStyle>
            <a:lvl1pPr>
              <a:defRPr sz="2000"/>
            </a:lvl1pPr>
          </a:lstStyle>
          <a:p>
            <a:pPr lvl="0"/>
            <a:r>
              <a:rPr lang="en-US" noProof="0"/>
              <a:t>Click icon to add picture</a:t>
            </a:r>
            <a:endParaRPr lang="en-US" noProof="0" dirty="0"/>
          </a:p>
        </p:txBody>
      </p:sp>
      <p:sp>
        <p:nvSpPr>
          <p:cNvPr id="30" name="Picture Placeholder 6"/>
          <p:cNvSpPr>
            <a:spLocks noGrp="1"/>
          </p:cNvSpPr>
          <p:nvPr>
            <p:ph type="pic" sz="quarter" idx="21"/>
          </p:nvPr>
        </p:nvSpPr>
        <p:spPr>
          <a:xfrm>
            <a:off x="4126445" y="8214159"/>
            <a:ext cx="2272678" cy="2272678"/>
          </a:xfrm>
          <a:prstGeom prst="ellipse">
            <a:avLst/>
          </a:prstGeom>
          <a:solidFill>
            <a:schemeClr val="bg1">
              <a:lumMod val="95000"/>
            </a:schemeClr>
          </a:solidFill>
        </p:spPr>
        <p:txBody>
          <a:bodyPr rtlCol="0">
            <a:normAutofit/>
          </a:bodyPr>
          <a:lstStyle>
            <a:lvl1pPr>
              <a:defRPr sz="2000"/>
            </a:lvl1pPr>
          </a:lstStyle>
          <a:p>
            <a:pPr lvl="0"/>
            <a:r>
              <a:rPr lang="en-US" noProof="0"/>
              <a:t>Click icon to add picture</a:t>
            </a:r>
            <a:endParaRPr lang="en-US" noProof="0" dirty="0"/>
          </a:p>
        </p:txBody>
      </p:sp>
      <p:sp>
        <p:nvSpPr>
          <p:cNvPr id="31" name="Picture Placeholder 6"/>
          <p:cNvSpPr>
            <a:spLocks noGrp="1"/>
          </p:cNvSpPr>
          <p:nvPr>
            <p:ph type="pic" sz="quarter" idx="22"/>
          </p:nvPr>
        </p:nvSpPr>
        <p:spPr>
          <a:xfrm>
            <a:off x="9027879" y="8214159"/>
            <a:ext cx="2272678" cy="2272678"/>
          </a:xfrm>
          <a:prstGeom prst="ellipse">
            <a:avLst/>
          </a:prstGeom>
          <a:solidFill>
            <a:schemeClr val="bg1">
              <a:lumMod val="95000"/>
            </a:schemeClr>
          </a:solidFill>
        </p:spPr>
        <p:txBody>
          <a:bodyPr rtlCol="0">
            <a:normAutofit/>
          </a:bodyPr>
          <a:lstStyle>
            <a:lvl1pPr>
              <a:defRPr sz="2000"/>
            </a:lvl1pPr>
          </a:lstStyle>
          <a:p>
            <a:pPr lvl="0"/>
            <a:r>
              <a:rPr lang="en-US" noProof="0"/>
              <a:t>Click icon to add picture</a:t>
            </a:r>
            <a:endParaRPr lang="en-US" noProof="0" dirty="0"/>
          </a:p>
        </p:txBody>
      </p:sp>
      <p:sp>
        <p:nvSpPr>
          <p:cNvPr id="32" name="Picture Placeholder 6"/>
          <p:cNvSpPr>
            <a:spLocks noGrp="1"/>
          </p:cNvSpPr>
          <p:nvPr>
            <p:ph type="pic" sz="quarter" idx="23"/>
          </p:nvPr>
        </p:nvSpPr>
        <p:spPr>
          <a:xfrm>
            <a:off x="13929312" y="8214159"/>
            <a:ext cx="2272678" cy="2272678"/>
          </a:xfrm>
          <a:prstGeom prst="ellipse">
            <a:avLst/>
          </a:prstGeom>
          <a:solidFill>
            <a:schemeClr val="bg1">
              <a:lumMod val="95000"/>
            </a:schemeClr>
          </a:solidFill>
        </p:spPr>
        <p:txBody>
          <a:bodyPr rtlCol="0">
            <a:normAutofit/>
          </a:bodyPr>
          <a:lstStyle>
            <a:lvl1pPr>
              <a:defRPr sz="2000"/>
            </a:lvl1pPr>
          </a:lstStyle>
          <a:p>
            <a:pPr lvl="0"/>
            <a:r>
              <a:rPr lang="en-US" noProof="0"/>
              <a:t>Click icon to add picture</a:t>
            </a:r>
            <a:endParaRPr lang="en-US" noProof="0" dirty="0"/>
          </a:p>
        </p:txBody>
      </p:sp>
      <p:sp>
        <p:nvSpPr>
          <p:cNvPr id="33" name="Picture Placeholder 6"/>
          <p:cNvSpPr>
            <a:spLocks noGrp="1"/>
          </p:cNvSpPr>
          <p:nvPr>
            <p:ph type="pic" sz="quarter" idx="24"/>
          </p:nvPr>
        </p:nvSpPr>
        <p:spPr>
          <a:xfrm>
            <a:off x="18260331" y="8214159"/>
            <a:ext cx="2272678" cy="2272678"/>
          </a:xfrm>
          <a:prstGeom prst="ellipse">
            <a:avLst/>
          </a:prstGeom>
          <a:solidFill>
            <a:schemeClr val="bg1">
              <a:lumMod val="95000"/>
            </a:schemeClr>
          </a:solidFill>
        </p:spPr>
        <p:txBody>
          <a:bodyPr rtlCol="0">
            <a:normAutofit/>
          </a:bodyPr>
          <a:lstStyle>
            <a:lvl1pPr>
              <a:defRPr sz="2000"/>
            </a:lvl1pPr>
          </a:lstStyle>
          <a:p>
            <a:pPr lvl="0"/>
            <a:r>
              <a:rPr lang="en-US" noProof="0"/>
              <a:t>Click icon to add picture</a:t>
            </a:r>
            <a:endParaRPr lang="en-US" noProof="0" dirty="0"/>
          </a:p>
        </p:txBody>
      </p:sp>
    </p:spTree>
    <p:extLst>
      <p:ext uri="{BB962C8B-B14F-4D97-AF65-F5344CB8AC3E}">
        <p14:creationId xmlns:p14="http://schemas.microsoft.com/office/powerpoint/2010/main" val="2283475115"/>
      </p:ext>
    </p:extLst>
  </p:cSld>
  <p:clrMapOvr>
    <a:masterClrMapping/>
  </p:clrMapOvr>
  <p:transition/>
</p:sldLayout>
</file>

<file path=ppt/slideLayouts/slideLayout24.xml><?xml version="1.0" encoding="utf-8"?>
<p:sldLayout xmlns:a="http://schemas.openxmlformats.org/drawingml/2006/main" xmlns:r="http://schemas.openxmlformats.org/officeDocument/2006/relationships" xmlns:p="http://schemas.openxmlformats.org/presentationml/2006/main" preserve="1" userDrawn="1">
  <p:cSld name="9_Placeholder-Image">
    <p:spTree>
      <p:nvGrpSpPr>
        <p:cNvPr id="1" name=""/>
        <p:cNvGrpSpPr/>
        <p:nvPr/>
      </p:nvGrpSpPr>
      <p:grpSpPr>
        <a:xfrm>
          <a:off x="0" y="0"/>
          <a:ext cx="0" cy="0"/>
          <a:chOff x="0" y="0"/>
          <a:chExt cx="0" cy="0"/>
        </a:xfrm>
      </p:grpSpPr>
      <p:sp>
        <p:nvSpPr>
          <p:cNvPr id="8" name="Picture Placeholder 2"/>
          <p:cNvSpPr>
            <a:spLocks noGrp="1"/>
          </p:cNvSpPr>
          <p:nvPr>
            <p:ph type="pic" sz="quarter" idx="13"/>
          </p:nvPr>
        </p:nvSpPr>
        <p:spPr>
          <a:xfrm>
            <a:off x="0" y="4466492"/>
            <a:ext cx="11007969" cy="9249507"/>
          </a:xfrm>
          <a:solidFill>
            <a:schemeClr val="bg1">
              <a:lumMod val="95000"/>
            </a:schemeClr>
          </a:solidFill>
        </p:spPr>
        <p:txBody>
          <a:bodyPr rtlCol="0">
            <a:normAutofit/>
          </a:bodyPr>
          <a:lstStyle>
            <a:lvl1pPr>
              <a:defRPr sz="2800"/>
            </a:lvl1pPr>
          </a:lstStyle>
          <a:p>
            <a:pPr lvl="0"/>
            <a:r>
              <a:rPr lang="en-US" noProof="0"/>
              <a:t>Click icon to add picture</a:t>
            </a:r>
          </a:p>
        </p:txBody>
      </p:sp>
    </p:spTree>
    <p:extLst>
      <p:ext uri="{BB962C8B-B14F-4D97-AF65-F5344CB8AC3E}">
        <p14:creationId xmlns:p14="http://schemas.microsoft.com/office/powerpoint/2010/main" val="2909483833"/>
      </p:ext>
    </p:extLst>
  </p:cSld>
  <p:clrMapOvr>
    <a:masterClrMapping/>
  </p:clrMapOvr>
  <p:transition/>
</p:sldLayout>
</file>

<file path=ppt/slideLayouts/slideLayout25.xml><?xml version="1.0" encoding="utf-8"?>
<p:sldLayout xmlns:a="http://schemas.openxmlformats.org/drawingml/2006/main" xmlns:r="http://schemas.openxmlformats.org/officeDocument/2006/relationships" xmlns:p="http://schemas.openxmlformats.org/presentationml/2006/main" preserve="1" userDrawn="1">
  <p:cSld name="10_Placeholder-Image">
    <p:spTree>
      <p:nvGrpSpPr>
        <p:cNvPr id="1" name=""/>
        <p:cNvGrpSpPr/>
        <p:nvPr/>
      </p:nvGrpSpPr>
      <p:grpSpPr>
        <a:xfrm>
          <a:off x="0" y="0"/>
          <a:ext cx="0" cy="0"/>
          <a:chOff x="0" y="0"/>
          <a:chExt cx="0" cy="0"/>
        </a:xfrm>
      </p:grpSpPr>
      <p:sp>
        <p:nvSpPr>
          <p:cNvPr id="22" name="Picture Placeholder 6"/>
          <p:cNvSpPr>
            <a:spLocks noGrp="1"/>
          </p:cNvSpPr>
          <p:nvPr>
            <p:ph type="pic" sz="quarter" idx="14"/>
          </p:nvPr>
        </p:nvSpPr>
        <p:spPr>
          <a:xfrm>
            <a:off x="2249750" y="4138889"/>
            <a:ext cx="1739818" cy="1714418"/>
          </a:xfrm>
          <a:prstGeom prst="ellipse">
            <a:avLst/>
          </a:prstGeom>
          <a:solidFill>
            <a:schemeClr val="bg1">
              <a:lumMod val="95000"/>
            </a:schemeClr>
          </a:solidFill>
        </p:spPr>
        <p:txBody>
          <a:bodyPr rtlCol="0">
            <a:normAutofit/>
          </a:bodyPr>
          <a:lstStyle>
            <a:lvl1pPr>
              <a:defRPr sz="2000"/>
            </a:lvl1pPr>
          </a:lstStyle>
          <a:p>
            <a:pPr lvl="0"/>
            <a:r>
              <a:rPr lang="en-US" noProof="0"/>
              <a:t>Click icon to add picture</a:t>
            </a:r>
            <a:endParaRPr lang="en-US" noProof="0" dirty="0"/>
          </a:p>
        </p:txBody>
      </p:sp>
      <p:sp>
        <p:nvSpPr>
          <p:cNvPr id="23" name="Picture Placeholder 6"/>
          <p:cNvSpPr>
            <a:spLocks noGrp="1"/>
          </p:cNvSpPr>
          <p:nvPr>
            <p:ph type="pic" sz="quarter" idx="15"/>
          </p:nvPr>
        </p:nvSpPr>
        <p:spPr>
          <a:xfrm>
            <a:off x="2249750" y="6501089"/>
            <a:ext cx="1739818" cy="1714418"/>
          </a:xfrm>
          <a:prstGeom prst="ellipse">
            <a:avLst/>
          </a:prstGeom>
          <a:solidFill>
            <a:schemeClr val="bg1">
              <a:lumMod val="95000"/>
            </a:schemeClr>
          </a:solidFill>
        </p:spPr>
        <p:txBody>
          <a:bodyPr rtlCol="0">
            <a:normAutofit/>
          </a:bodyPr>
          <a:lstStyle>
            <a:lvl1pPr>
              <a:defRPr sz="2000"/>
            </a:lvl1pPr>
          </a:lstStyle>
          <a:p>
            <a:pPr lvl="0"/>
            <a:r>
              <a:rPr lang="en-US" noProof="0"/>
              <a:t>Click icon to add picture</a:t>
            </a:r>
            <a:endParaRPr lang="en-US" noProof="0" dirty="0"/>
          </a:p>
        </p:txBody>
      </p:sp>
      <p:sp>
        <p:nvSpPr>
          <p:cNvPr id="24" name="Picture Placeholder 6"/>
          <p:cNvSpPr>
            <a:spLocks noGrp="1"/>
          </p:cNvSpPr>
          <p:nvPr>
            <p:ph type="pic" sz="quarter" idx="16"/>
          </p:nvPr>
        </p:nvSpPr>
        <p:spPr>
          <a:xfrm>
            <a:off x="2249750" y="9058787"/>
            <a:ext cx="1739818" cy="1714418"/>
          </a:xfrm>
          <a:prstGeom prst="ellipse">
            <a:avLst/>
          </a:prstGeom>
          <a:solidFill>
            <a:schemeClr val="bg1">
              <a:lumMod val="95000"/>
            </a:schemeClr>
          </a:solidFill>
        </p:spPr>
        <p:txBody>
          <a:bodyPr rtlCol="0">
            <a:normAutofit/>
          </a:bodyPr>
          <a:lstStyle>
            <a:lvl1pPr>
              <a:defRPr sz="2000"/>
            </a:lvl1pPr>
          </a:lstStyle>
          <a:p>
            <a:pPr lvl="0"/>
            <a:r>
              <a:rPr lang="en-US" noProof="0"/>
              <a:t>Click icon to add picture</a:t>
            </a:r>
            <a:endParaRPr lang="en-US" noProof="0" dirty="0"/>
          </a:p>
        </p:txBody>
      </p:sp>
      <p:sp>
        <p:nvSpPr>
          <p:cNvPr id="25" name="Picture Placeholder 6"/>
          <p:cNvSpPr>
            <a:spLocks noGrp="1"/>
          </p:cNvSpPr>
          <p:nvPr>
            <p:ph type="pic" sz="quarter" idx="17"/>
          </p:nvPr>
        </p:nvSpPr>
        <p:spPr>
          <a:xfrm>
            <a:off x="9509636" y="4138889"/>
            <a:ext cx="1739818" cy="1714418"/>
          </a:xfrm>
          <a:prstGeom prst="ellipse">
            <a:avLst/>
          </a:prstGeom>
          <a:solidFill>
            <a:schemeClr val="bg1">
              <a:lumMod val="95000"/>
            </a:schemeClr>
          </a:solidFill>
        </p:spPr>
        <p:txBody>
          <a:bodyPr rtlCol="0">
            <a:normAutofit/>
          </a:bodyPr>
          <a:lstStyle>
            <a:lvl1pPr>
              <a:defRPr sz="2000"/>
            </a:lvl1pPr>
          </a:lstStyle>
          <a:p>
            <a:pPr lvl="0"/>
            <a:r>
              <a:rPr lang="en-US" noProof="0"/>
              <a:t>Click icon to add picture</a:t>
            </a:r>
            <a:endParaRPr lang="en-US" noProof="0" dirty="0"/>
          </a:p>
        </p:txBody>
      </p:sp>
      <p:sp>
        <p:nvSpPr>
          <p:cNvPr id="26" name="Picture Placeholder 6"/>
          <p:cNvSpPr>
            <a:spLocks noGrp="1"/>
          </p:cNvSpPr>
          <p:nvPr>
            <p:ph type="pic" sz="quarter" idx="18"/>
          </p:nvPr>
        </p:nvSpPr>
        <p:spPr>
          <a:xfrm>
            <a:off x="9509636" y="6501089"/>
            <a:ext cx="1739818" cy="1714418"/>
          </a:xfrm>
          <a:prstGeom prst="ellipse">
            <a:avLst/>
          </a:prstGeom>
          <a:solidFill>
            <a:schemeClr val="bg1">
              <a:lumMod val="95000"/>
            </a:schemeClr>
          </a:solidFill>
        </p:spPr>
        <p:txBody>
          <a:bodyPr rtlCol="0">
            <a:normAutofit/>
          </a:bodyPr>
          <a:lstStyle>
            <a:lvl1pPr>
              <a:defRPr sz="2000"/>
            </a:lvl1pPr>
          </a:lstStyle>
          <a:p>
            <a:pPr lvl="0"/>
            <a:r>
              <a:rPr lang="en-US" noProof="0"/>
              <a:t>Click icon to add picture</a:t>
            </a:r>
            <a:endParaRPr lang="en-US" noProof="0" dirty="0"/>
          </a:p>
        </p:txBody>
      </p:sp>
      <p:sp>
        <p:nvSpPr>
          <p:cNvPr id="27" name="Picture Placeholder 6"/>
          <p:cNvSpPr>
            <a:spLocks noGrp="1"/>
          </p:cNvSpPr>
          <p:nvPr>
            <p:ph type="pic" sz="quarter" idx="19"/>
          </p:nvPr>
        </p:nvSpPr>
        <p:spPr>
          <a:xfrm>
            <a:off x="9509636" y="9058787"/>
            <a:ext cx="1739818" cy="1714418"/>
          </a:xfrm>
          <a:prstGeom prst="ellipse">
            <a:avLst/>
          </a:prstGeom>
          <a:solidFill>
            <a:schemeClr val="bg1">
              <a:lumMod val="95000"/>
            </a:schemeClr>
          </a:solidFill>
        </p:spPr>
        <p:txBody>
          <a:bodyPr rtlCol="0">
            <a:normAutofit/>
          </a:bodyPr>
          <a:lstStyle>
            <a:lvl1pPr>
              <a:defRPr sz="2000"/>
            </a:lvl1pPr>
          </a:lstStyle>
          <a:p>
            <a:pPr lvl="0"/>
            <a:r>
              <a:rPr lang="en-US" noProof="0"/>
              <a:t>Click icon to add picture</a:t>
            </a:r>
            <a:endParaRPr lang="en-US" noProof="0" dirty="0"/>
          </a:p>
        </p:txBody>
      </p:sp>
      <p:sp>
        <p:nvSpPr>
          <p:cNvPr id="28" name="Picture Placeholder 6"/>
          <p:cNvSpPr>
            <a:spLocks noGrp="1"/>
          </p:cNvSpPr>
          <p:nvPr>
            <p:ph type="pic" sz="quarter" idx="20"/>
          </p:nvPr>
        </p:nvSpPr>
        <p:spPr>
          <a:xfrm>
            <a:off x="16769522" y="4138889"/>
            <a:ext cx="1739818" cy="1714418"/>
          </a:xfrm>
          <a:prstGeom prst="ellipse">
            <a:avLst/>
          </a:prstGeom>
          <a:solidFill>
            <a:schemeClr val="bg1">
              <a:lumMod val="95000"/>
            </a:schemeClr>
          </a:solidFill>
        </p:spPr>
        <p:txBody>
          <a:bodyPr rtlCol="0">
            <a:normAutofit/>
          </a:bodyPr>
          <a:lstStyle>
            <a:lvl1pPr>
              <a:defRPr sz="2000"/>
            </a:lvl1pPr>
          </a:lstStyle>
          <a:p>
            <a:pPr lvl="0"/>
            <a:r>
              <a:rPr lang="en-US" noProof="0"/>
              <a:t>Click icon to add picture</a:t>
            </a:r>
            <a:endParaRPr lang="en-US" noProof="0" dirty="0"/>
          </a:p>
        </p:txBody>
      </p:sp>
      <p:sp>
        <p:nvSpPr>
          <p:cNvPr id="29" name="Picture Placeholder 6"/>
          <p:cNvSpPr>
            <a:spLocks noGrp="1"/>
          </p:cNvSpPr>
          <p:nvPr>
            <p:ph type="pic" sz="quarter" idx="21"/>
          </p:nvPr>
        </p:nvSpPr>
        <p:spPr>
          <a:xfrm>
            <a:off x="16769522" y="6501089"/>
            <a:ext cx="1739818" cy="1714418"/>
          </a:xfrm>
          <a:prstGeom prst="ellipse">
            <a:avLst/>
          </a:prstGeom>
          <a:solidFill>
            <a:schemeClr val="bg1">
              <a:lumMod val="95000"/>
            </a:schemeClr>
          </a:solidFill>
        </p:spPr>
        <p:txBody>
          <a:bodyPr rtlCol="0">
            <a:normAutofit/>
          </a:bodyPr>
          <a:lstStyle>
            <a:lvl1pPr>
              <a:defRPr sz="2000"/>
            </a:lvl1pPr>
          </a:lstStyle>
          <a:p>
            <a:pPr lvl="0"/>
            <a:r>
              <a:rPr lang="en-US" noProof="0"/>
              <a:t>Click icon to add picture</a:t>
            </a:r>
            <a:endParaRPr lang="en-US" noProof="0" dirty="0"/>
          </a:p>
        </p:txBody>
      </p:sp>
      <p:sp>
        <p:nvSpPr>
          <p:cNvPr id="30" name="Picture Placeholder 6"/>
          <p:cNvSpPr>
            <a:spLocks noGrp="1"/>
          </p:cNvSpPr>
          <p:nvPr>
            <p:ph type="pic" sz="quarter" idx="22"/>
          </p:nvPr>
        </p:nvSpPr>
        <p:spPr>
          <a:xfrm>
            <a:off x="16769522" y="9058787"/>
            <a:ext cx="1739818" cy="1714418"/>
          </a:xfrm>
          <a:prstGeom prst="ellipse">
            <a:avLst/>
          </a:prstGeom>
          <a:solidFill>
            <a:schemeClr val="bg1">
              <a:lumMod val="95000"/>
            </a:schemeClr>
          </a:solidFill>
        </p:spPr>
        <p:txBody>
          <a:bodyPr rtlCol="0">
            <a:normAutofit/>
          </a:bodyPr>
          <a:lstStyle>
            <a:lvl1pPr>
              <a:defRPr sz="2000"/>
            </a:lvl1pPr>
          </a:lstStyle>
          <a:p>
            <a:pPr lvl="0"/>
            <a:r>
              <a:rPr lang="en-US" noProof="0"/>
              <a:t>Click icon to add picture</a:t>
            </a:r>
            <a:endParaRPr lang="en-US" noProof="0" dirty="0"/>
          </a:p>
        </p:txBody>
      </p:sp>
    </p:spTree>
    <p:extLst>
      <p:ext uri="{BB962C8B-B14F-4D97-AF65-F5344CB8AC3E}">
        <p14:creationId xmlns:p14="http://schemas.microsoft.com/office/powerpoint/2010/main" val="1890495979"/>
      </p:ext>
    </p:extLst>
  </p:cSld>
  <p:clrMapOvr>
    <a:masterClrMapping/>
  </p:clrMapOvr>
  <p:transition/>
</p:sldLayout>
</file>

<file path=ppt/slideLayouts/slideLayout26.xml><?xml version="1.0" encoding="utf-8"?>
<p:sldLayout xmlns:a="http://schemas.openxmlformats.org/drawingml/2006/main" xmlns:r="http://schemas.openxmlformats.org/officeDocument/2006/relationships" xmlns:p="http://schemas.openxmlformats.org/presentationml/2006/main" preserve="1" userDrawn="1">
  <p:cSld name="11_Placeholder-Image">
    <p:spTree>
      <p:nvGrpSpPr>
        <p:cNvPr id="1" name=""/>
        <p:cNvGrpSpPr/>
        <p:nvPr/>
      </p:nvGrpSpPr>
      <p:grpSpPr>
        <a:xfrm>
          <a:off x="0" y="0"/>
          <a:ext cx="0" cy="0"/>
          <a:chOff x="0" y="0"/>
          <a:chExt cx="0" cy="0"/>
        </a:xfrm>
      </p:grpSpPr>
      <p:sp>
        <p:nvSpPr>
          <p:cNvPr id="17" name="Picture Placeholder 2"/>
          <p:cNvSpPr>
            <a:spLocks noGrp="1"/>
          </p:cNvSpPr>
          <p:nvPr>
            <p:ph type="pic" sz="quarter" idx="13"/>
          </p:nvPr>
        </p:nvSpPr>
        <p:spPr>
          <a:xfrm>
            <a:off x="-2" y="1"/>
            <a:ext cx="12188826" cy="6858000"/>
          </a:xfrm>
          <a:solidFill>
            <a:schemeClr val="bg1">
              <a:lumMod val="95000"/>
            </a:schemeClr>
          </a:solidFill>
        </p:spPr>
        <p:txBody>
          <a:bodyPr rtlCol="0">
            <a:normAutofit/>
          </a:bodyPr>
          <a:lstStyle>
            <a:lvl1pPr>
              <a:defRPr sz="2800"/>
            </a:lvl1pPr>
          </a:lstStyle>
          <a:p>
            <a:pPr lvl="0"/>
            <a:r>
              <a:rPr lang="en-US" noProof="0"/>
              <a:t>Click icon to add picture</a:t>
            </a:r>
          </a:p>
        </p:txBody>
      </p:sp>
      <p:sp>
        <p:nvSpPr>
          <p:cNvPr id="18" name="Picture Placeholder 2"/>
          <p:cNvSpPr>
            <a:spLocks noGrp="1"/>
          </p:cNvSpPr>
          <p:nvPr>
            <p:ph type="pic" sz="quarter" idx="14"/>
          </p:nvPr>
        </p:nvSpPr>
        <p:spPr>
          <a:xfrm>
            <a:off x="-2" y="6858000"/>
            <a:ext cx="12188826" cy="6858000"/>
          </a:xfrm>
          <a:solidFill>
            <a:schemeClr val="bg1">
              <a:lumMod val="95000"/>
            </a:schemeClr>
          </a:solidFill>
        </p:spPr>
        <p:txBody>
          <a:bodyPr rtlCol="0">
            <a:normAutofit/>
          </a:bodyPr>
          <a:lstStyle>
            <a:lvl1pPr>
              <a:defRPr sz="2800"/>
            </a:lvl1pPr>
          </a:lstStyle>
          <a:p>
            <a:pPr lvl="0"/>
            <a:r>
              <a:rPr lang="en-US" noProof="0"/>
              <a:t>Click icon to add picture</a:t>
            </a:r>
          </a:p>
        </p:txBody>
      </p:sp>
      <p:sp>
        <p:nvSpPr>
          <p:cNvPr id="19" name="Picture Placeholder 2"/>
          <p:cNvSpPr>
            <a:spLocks noGrp="1"/>
          </p:cNvSpPr>
          <p:nvPr>
            <p:ph type="pic" sz="quarter" idx="15"/>
          </p:nvPr>
        </p:nvSpPr>
        <p:spPr>
          <a:xfrm>
            <a:off x="12188824" y="6858000"/>
            <a:ext cx="12188826" cy="6858000"/>
          </a:xfrm>
          <a:solidFill>
            <a:schemeClr val="bg1">
              <a:lumMod val="95000"/>
            </a:schemeClr>
          </a:solidFill>
        </p:spPr>
        <p:txBody>
          <a:bodyPr rtlCol="0">
            <a:normAutofit/>
          </a:bodyPr>
          <a:lstStyle>
            <a:lvl1pPr>
              <a:defRPr sz="2800"/>
            </a:lvl1pPr>
          </a:lstStyle>
          <a:p>
            <a:pPr lvl="0"/>
            <a:r>
              <a:rPr lang="en-US" noProof="0"/>
              <a:t>Click icon to add picture</a:t>
            </a:r>
          </a:p>
        </p:txBody>
      </p:sp>
    </p:spTree>
    <p:extLst>
      <p:ext uri="{BB962C8B-B14F-4D97-AF65-F5344CB8AC3E}">
        <p14:creationId xmlns:p14="http://schemas.microsoft.com/office/powerpoint/2010/main" val="545532617"/>
      </p:ext>
    </p:extLst>
  </p:cSld>
  <p:clrMapOvr>
    <a:masterClrMapping/>
  </p:clrMapOvr>
  <p:transition/>
</p:sldLayout>
</file>

<file path=ppt/slideLayouts/slideLayout27.xml><?xml version="1.0" encoding="utf-8"?>
<p:sldLayout xmlns:a="http://schemas.openxmlformats.org/drawingml/2006/main" xmlns:r="http://schemas.openxmlformats.org/officeDocument/2006/relationships" xmlns:p="http://schemas.openxmlformats.org/presentationml/2006/main" preserve="1" userDrawn="1">
  <p:cSld name="13_Placeholder-Image">
    <p:spTree>
      <p:nvGrpSpPr>
        <p:cNvPr id="1" name=""/>
        <p:cNvGrpSpPr/>
        <p:nvPr/>
      </p:nvGrpSpPr>
      <p:grpSpPr>
        <a:xfrm>
          <a:off x="0" y="0"/>
          <a:ext cx="0" cy="0"/>
          <a:chOff x="0" y="0"/>
          <a:chExt cx="0" cy="0"/>
        </a:xfrm>
      </p:grpSpPr>
      <p:sp>
        <p:nvSpPr>
          <p:cNvPr id="13" name="Picture Placeholder 2"/>
          <p:cNvSpPr>
            <a:spLocks noGrp="1"/>
          </p:cNvSpPr>
          <p:nvPr>
            <p:ph type="pic" sz="quarter" idx="13"/>
          </p:nvPr>
        </p:nvSpPr>
        <p:spPr>
          <a:xfrm>
            <a:off x="-2" y="0"/>
            <a:ext cx="24377652" cy="13715999"/>
          </a:xfrm>
          <a:solidFill>
            <a:schemeClr val="bg1">
              <a:lumMod val="95000"/>
            </a:schemeClr>
          </a:solidFill>
        </p:spPr>
        <p:txBody>
          <a:bodyPr rtlCol="0">
            <a:normAutofit/>
          </a:bodyPr>
          <a:lstStyle>
            <a:lvl1pPr>
              <a:defRPr sz="2800"/>
            </a:lvl1pPr>
          </a:lstStyle>
          <a:p>
            <a:pPr lvl="0"/>
            <a:r>
              <a:rPr lang="en-US" noProof="0"/>
              <a:t>Click icon to add picture</a:t>
            </a:r>
          </a:p>
        </p:txBody>
      </p:sp>
      <p:sp>
        <p:nvSpPr>
          <p:cNvPr id="9" name="Picture Placeholder 6"/>
          <p:cNvSpPr>
            <a:spLocks noGrp="1"/>
          </p:cNvSpPr>
          <p:nvPr>
            <p:ph type="pic" sz="quarter" idx="10"/>
          </p:nvPr>
        </p:nvSpPr>
        <p:spPr>
          <a:xfrm>
            <a:off x="10767066" y="3452063"/>
            <a:ext cx="3008376" cy="3008376"/>
          </a:xfrm>
          <a:prstGeom prst="ellipse">
            <a:avLst/>
          </a:prstGeom>
          <a:solidFill>
            <a:schemeClr val="bg1">
              <a:lumMod val="75000"/>
            </a:schemeClr>
          </a:solidFill>
        </p:spPr>
        <p:txBody>
          <a:bodyPr rtlCol="0">
            <a:normAutofit/>
          </a:bodyPr>
          <a:lstStyle>
            <a:lvl1pPr>
              <a:defRPr sz="2000"/>
            </a:lvl1pPr>
          </a:lstStyle>
          <a:p>
            <a:pPr lvl="0"/>
            <a:r>
              <a:rPr lang="en-US" noProof="0"/>
              <a:t>Click icon to add picture</a:t>
            </a:r>
          </a:p>
        </p:txBody>
      </p:sp>
    </p:spTree>
    <p:extLst>
      <p:ext uri="{BB962C8B-B14F-4D97-AF65-F5344CB8AC3E}">
        <p14:creationId xmlns:p14="http://schemas.microsoft.com/office/powerpoint/2010/main" val="1190415862"/>
      </p:ext>
    </p:extLst>
  </p:cSld>
  <p:clrMapOvr>
    <a:masterClrMapping/>
  </p:clrMapOvr>
  <p:transition/>
</p:sldLayout>
</file>

<file path=ppt/slideLayouts/slideLayout28.xml><?xml version="1.0" encoding="utf-8"?>
<p:sldLayout xmlns:a="http://schemas.openxmlformats.org/drawingml/2006/main" xmlns:r="http://schemas.openxmlformats.org/officeDocument/2006/relationships" xmlns:p="http://schemas.openxmlformats.org/presentationml/2006/main" preserve="1" userDrawn="1">
  <p:cSld name="14_Placeholder-Image">
    <p:spTree>
      <p:nvGrpSpPr>
        <p:cNvPr id="1" name=""/>
        <p:cNvGrpSpPr/>
        <p:nvPr/>
      </p:nvGrpSpPr>
      <p:grpSpPr>
        <a:xfrm>
          <a:off x="0" y="0"/>
          <a:ext cx="0" cy="0"/>
          <a:chOff x="0" y="0"/>
          <a:chExt cx="0" cy="0"/>
        </a:xfrm>
      </p:grpSpPr>
      <p:sp>
        <p:nvSpPr>
          <p:cNvPr id="19" name="Picture Placeholder 2"/>
          <p:cNvSpPr>
            <a:spLocks noGrp="1"/>
          </p:cNvSpPr>
          <p:nvPr>
            <p:ph type="pic" sz="quarter" idx="15"/>
          </p:nvPr>
        </p:nvSpPr>
        <p:spPr>
          <a:xfrm>
            <a:off x="518286" y="518286"/>
            <a:ext cx="5416062" cy="5978769"/>
          </a:xfrm>
          <a:solidFill>
            <a:schemeClr val="bg1">
              <a:lumMod val="95000"/>
            </a:schemeClr>
          </a:solidFill>
        </p:spPr>
        <p:txBody>
          <a:bodyPr rtlCol="0">
            <a:normAutofit/>
          </a:bodyPr>
          <a:lstStyle>
            <a:lvl1pPr>
              <a:defRPr sz="2800"/>
            </a:lvl1pPr>
          </a:lstStyle>
          <a:p>
            <a:pPr lvl="0"/>
            <a:r>
              <a:rPr lang="en-US" noProof="0"/>
              <a:t>Click icon to add picture</a:t>
            </a:r>
          </a:p>
        </p:txBody>
      </p:sp>
      <p:sp>
        <p:nvSpPr>
          <p:cNvPr id="10" name="Picture Placeholder 2"/>
          <p:cNvSpPr>
            <a:spLocks noGrp="1"/>
          </p:cNvSpPr>
          <p:nvPr>
            <p:ph type="pic" sz="quarter" idx="16"/>
          </p:nvPr>
        </p:nvSpPr>
        <p:spPr>
          <a:xfrm>
            <a:off x="518286" y="7015341"/>
            <a:ext cx="5416062" cy="5978769"/>
          </a:xfrm>
          <a:solidFill>
            <a:schemeClr val="bg1">
              <a:lumMod val="95000"/>
            </a:schemeClr>
          </a:solidFill>
        </p:spPr>
        <p:txBody>
          <a:bodyPr rtlCol="0">
            <a:normAutofit/>
          </a:bodyPr>
          <a:lstStyle>
            <a:lvl1pPr>
              <a:defRPr sz="2800"/>
            </a:lvl1pPr>
          </a:lstStyle>
          <a:p>
            <a:pPr lvl="0"/>
            <a:r>
              <a:rPr lang="en-US" noProof="0"/>
              <a:t>Click icon to add picture</a:t>
            </a:r>
          </a:p>
        </p:txBody>
      </p:sp>
      <p:sp>
        <p:nvSpPr>
          <p:cNvPr id="11" name="Picture Placeholder 2"/>
          <p:cNvSpPr>
            <a:spLocks noGrp="1"/>
          </p:cNvSpPr>
          <p:nvPr>
            <p:ph type="pic" sz="quarter" idx="17"/>
          </p:nvPr>
        </p:nvSpPr>
        <p:spPr>
          <a:xfrm>
            <a:off x="6452631" y="2498002"/>
            <a:ext cx="8707157" cy="5978769"/>
          </a:xfrm>
          <a:solidFill>
            <a:schemeClr val="bg1">
              <a:lumMod val="95000"/>
            </a:schemeClr>
          </a:solidFill>
        </p:spPr>
        <p:txBody>
          <a:bodyPr rtlCol="0">
            <a:normAutofit/>
          </a:bodyPr>
          <a:lstStyle>
            <a:lvl1pPr>
              <a:defRPr sz="2800"/>
            </a:lvl1pPr>
          </a:lstStyle>
          <a:p>
            <a:pPr lvl="0"/>
            <a:r>
              <a:rPr lang="en-US" noProof="0"/>
              <a:t>Click icon to add picture</a:t>
            </a:r>
          </a:p>
        </p:txBody>
      </p:sp>
    </p:spTree>
    <p:extLst>
      <p:ext uri="{BB962C8B-B14F-4D97-AF65-F5344CB8AC3E}">
        <p14:creationId xmlns:p14="http://schemas.microsoft.com/office/powerpoint/2010/main" val="352569002"/>
      </p:ext>
    </p:extLst>
  </p:cSld>
  <p:clrMapOvr>
    <a:masterClrMapping/>
  </p:clrMapOvr>
  <p:transition/>
</p:sldLayout>
</file>

<file path=ppt/slideLayouts/slideLayout29.xml><?xml version="1.0" encoding="utf-8"?>
<p:sldLayout xmlns:a="http://schemas.openxmlformats.org/drawingml/2006/main" xmlns:r="http://schemas.openxmlformats.org/officeDocument/2006/relationships" xmlns:p="http://schemas.openxmlformats.org/presentationml/2006/main" preserve="1" userDrawn="1">
  <p:cSld name="15_Placeholder-Image">
    <p:spTree>
      <p:nvGrpSpPr>
        <p:cNvPr id="1" name=""/>
        <p:cNvGrpSpPr/>
        <p:nvPr/>
      </p:nvGrpSpPr>
      <p:grpSpPr>
        <a:xfrm>
          <a:off x="0" y="0"/>
          <a:ext cx="0" cy="0"/>
          <a:chOff x="0" y="0"/>
          <a:chExt cx="0" cy="0"/>
        </a:xfrm>
      </p:grpSpPr>
      <p:sp>
        <p:nvSpPr>
          <p:cNvPr id="6" name="Picture Placeholder 2"/>
          <p:cNvSpPr>
            <a:spLocks noGrp="1"/>
          </p:cNvSpPr>
          <p:nvPr>
            <p:ph type="pic" sz="quarter" idx="17"/>
          </p:nvPr>
        </p:nvSpPr>
        <p:spPr>
          <a:xfrm>
            <a:off x="10963548" y="0"/>
            <a:ext cx="13414102" cy="10968174"/>
          </a:xfrm>
          <a:solidFill>
            <a:schemeClr val="bg1">
              <a:lumMod val="95000"/>
            </a:schemeClr>
          </a:solidFill>
        </p:spPr>
        <p:txBody>
          <a:bodyPr rtlCol="0">
            <a:normAutofit/>
          </a:bodyPr>
          <a:lstStyle>
            <a:lvl1pPr>
              <a:defRPr sz="2800"/>
            </a:lvl1pPr>
          </a:lstStyle>
          <a:p>
            <a:pPr lvl="0"/>
            <a:r>
              <a:rPr lang="en-US" noProof="0"/>
              <a:t>Click icon to add picture</a:t>
            </a:r>
          </a:p>
        </p:txBody>
      </p:sp>
    </p:spTree>
    <p:extLst>
      <p:ext uri="{BB962C8B-B14F-4D97-AF65-F5344CB8AC3E}">
        <p14:creationId xmlns:p14="http://schemas.microsoft.com/office/powerpoint/2010/main" val="1788436297"/>
      </p:ext>
    </p:extLst>
  </p:cSld>
  <p:clrMapOvr>
    <a:masterClrMapping/>
  </p:clrMapOvr>
  <p:transition/>
</p:sldLayout>
</file>

<file path=ppt/slideLayouts/slideLayout30.xml><?xml version="1.0" encoding="utf-8"?>
<p:sldLayout xmlns:a="http://schemas.openxmlformats.org/drawingml/2006/main" xmlns:r="http://schemas.openxmlformats.org/officeDocument/2006/relationships" xmlns:p="http://schemas.openxmlformats.org/presentationml/2006/main" preserve="1" userDrawn="1">
  <p:cSld name="16_Placeholder-Image">
    <p:spTree>
      <p:nvGrpSpPr>
        <p:cNvPr id="1" name=""/>
        <p:cNvGrpSpPr/>
        <p:nvPr/>
      </p:nvGrpSpPr>
      <p:grpSpPr>
        <a:xfrm>
          <a:off x="0" y="0"/>
          <a:ext cx="0" cy="0"/>
          <a:chOff x="0" y="0"/>
          <a:chExt cx="0" cy="0"/>
        </a:xfrm>
      </p:grpSpPr>
      <p:sp>
        <p:nvSpPr>
          <p:cNvPr id="6" name="Picture Placeholder 2"/>
          <p:cNvSpPr>
            <a:spLocks noGrp="1"/>
          </p:cNvSpPr>
          <p:nvPr>
            <p:ph type="pic" sz="quarter" idx="17"/>
          </p:nvPr>
        </p:nvSpPr>
        <p:spPr>
          <a:xfrm>
            <a:off x="0" y="0"/>
            <a:ext cx="13414102" cy="10968174"/>
          </a:xfrm>
          <a:solidFill>
            <a:schemeClr val="bg1">
              <a:lumMod val="95000"/>
            </a:schemeClr>
          </a:solidFill>
        </p:spPr>
        <p:txBody>
          <a:bodyPr rtlCol="0">
            <a:normAutofit/>
          </a:bodyPr>
          <a:lstStyle>
            <a:lvl1pPr>
              <a:defRPr sz="2800"/>
            </a:lvl1pPr>
          </a:lstStyle>
          <a:p>
            <a:pPr lvl="0"/>
            <a:r>
              <a:rPr lang="en-US" noProof="0"/>
              <a:t>Click icon to add picture</a:t>
            </a:r>
          </a:p>
        </p:txBody>
      </p:sp>
    </p:spTree>
    <p:extLst>
      <p:ext uri="{BB962C8B-B14F-4D97-AF65-F5344CB8AC3E}">
        <p14:creationId xmlns:p14="http://schemas.microsoft.com/office/powerpoint/2010/main" val="1580802400"/>
      </p:ext>
    </p:extLst>
  </p:cSld>
  <p:clrMapOvr>
    <a:masterClrMapping/>
  </p:clrMapOvr>
  <p:transition/>
</p:sldLayout>
</file>

<file path=ppt/slideLayouts/slideLayout31.xml><?xml version="1.0" encoding="utf-8"?>
<p:sldLayout xmlns:a="http://schemas.openxmlformats.org/drawingml/2006/main" xmlns:r="http://schemas.openxmlformats.org/officeDocument/2006/relationships" xmlns:p="http://schemas.openxmlformats.org/presentationml/2006/main" preserve="1" userDrawn="1">
  <p:cSld name="17_Placeholder-Image">
    <p:spTree>
      <p:nvGrpSpPr>
        <p:cNvPr id="1" name=""/>
        <p:cNvGrpSpPr/>
        <p:nvPr/>
      </p:nvGrpSpPr>
      <p:grpSpPr>
        <a:xfrm>
          <a:off x="0" y="0"/>
          <a:ext cx="0" cy="0"/>
          <a:chOff x="0" y="0"/>
          <a:chExt cx="0" cy="0"/>
        </a:xfrm>
      </p:grpSpPr>
      <p:sp>
        <p:nvSpPr>
          <p:cNvPr id="19" name="Picture Placeholder 2"/>
          <p:cNvSpPr>
            <a:spLocks noGrp="1"/>
          </p:cNvSpPr>
          <p:nvPr>
            <p:ph type="pic" sz="quarter" idx="17"/>
          </p:nvPr>
        </p:nvSpPr>
        <p:spPr>
          <a:xfrm>
            <a:off x="0" y="0"/>
            <a:ext cx="6088205" cy="13716000"/>
          </a:xfrm>
          <a:solidFill>
            <a:schemeClr val="bg1">
              <a:lumMod val="95000"/>
            </a:schemeClr>
          </a:solidFill>
        </p:spPr>
        <p:txBody>
          <a:bodyPr rtlCol="0">
            <a:normAutofit/>
          </a:bodyPr>
          <a:lstStyle>
            <a:lvl1pPr>
              <a:defRPr sz="2800"/>
            </a:lvl1pPr>
          </a:lstStyle>
          <a:p>
            <a:pPr lvl="0"/>
            <a:r>
              <a:rPr lang="en-US" noProof="0"/>
              <a:t>Click icon to add picture</a:t>
            </a:r>
          </a:p>
        </p:txBody>
      </p:sp>
      <p:sp>
        <p:nvSpPr>
          <p:cNvPr id="20" name="Picture Placeholder 2"/>
          <p:cNvSpPr>
            <a:spLocks noGrp="1"/>
          </p:cNvSpPr>
          <p:nvPr>
            <p:ph type="pic" sz="quarter" idx="18"/>
          </p:nvPr>
        </p:nvSpPr>
        <p:spPr>
          <a:xfrm>
            <a:off x="6100620" y="0"/>
            <a:ext cx="6088205" cy="13716000"/>
          </a:xfrm>
          <a:solidFill>
            <a:schemeClr val="bg1">
              <a:lumMod val="95000"/>
            </a:schemeClr>
          </a:solidFill>
        </p:spPr>
        <p:txBody>
          <a:bodyPr rtlCol="0">
            <a:normAutofit/>
          </a:bodyPr>
          <a:lstStyle>
            <a:lvl1pPr>
              <a:defRPr sz="2800"/>
            </a:lvl1pPr>
          </a:lstStyle>
          <a:p>
            <a:pPr lvl="0"/>
            <a:r>
              <a:rPr lang="en-US" noProof="0"/>
              <a:t>Click icon to add picture</a:t>
            </a:r>
          </a:p>
        </p:txBody>
      </p:sp>
      <p:sp>
        <p:nvSpPr>
          <p:cNvPr id="21" name="Picture Placeholder 2"/>
          <p:cNvSpPr>
            <a:spLocks noGrp="1"/>
          </p:cNvSpPr>
          <p:nvPr>
            <p:ph type="pic" sz="quarter" idx="19"/>
          </p:nvPr>
        </p:nvSpPr>
        <p:spPr>
          <a:xfrm>
            <a:off x="12181376" y="0"/>
            <a:ext cx="6088205" cy="13716000"/>
          </a:xfrm>
          <a:solidFill>
            <a:schemeClr val="bg1">
              <a:lumMod val="95000"/>
            </a:schemeClr>
          </a:solidFill>
        </p:spPr>
        <p:txBody>
          <a:bodyPr rtlCol="0">
            <a:normAutofit/>
          </a:bodyPr>
          <a:lstStyle>
            <a:lvl1pPr>
              <a:defRPr sz="2800"/>
            </a:lvl1pPr>
          </a:lstStyle>
          <a:p>
            <a:pPr lvl="0"/>
            <a:r>
              <a:rPr lang="en-US" noProof="0"/>
              <a:t>Click icon to add picture</a:t>
            </a:r>
          </a:p>
        </p:txBody>
      </p:sp>
      <p:sp>
        <p:nvSpPr>
          <p:cNvPr id="22" name="Picture Placeholder 2"/>
          <p:cNvSpPr>
            <a:spLocks noGrp="1"/>
          </p:cNvSpPr>
          <p:nvPr>
            <p:ph type="pic" sz="quarter" idx="20"/>
          </p:nvPr>
        </p:nvSpPr>
        <p:spPr>
          <a:xfrm>
            <a:off x="18281996" y="0"/>
            <a:ext cx="6088205" cy="13716000"/>
          </a:xfrm>
          <a:solidFill>
            <a:schemeClr val="bg1">
              <a:lumMod val="95000"/>
            </a:schemeClr>
          </a:solidFill>
        </p:spPr>
        <p:txBody>
          <a:bodyPr rtlCol="0">
            <a:normAutofit/>
          </a:bodyPr>
          <a:lstStyle>
            <a:lvl1pPr>
              <a:defRPr sz="2800"/>
            </a:lvl1pPr>
          </a:lstStyle>
          <a:p>
            <a:pPr lvl="0"/>
            <a:r>
              <a:rPr lang="en-US" noProof="0"/>
              <a:t>Click icon to add picture</a:t>
            </a:r>
          </a:p>
        </p:txBody>
      </p:sp>
    </p:spTree>
    <p:extLst>
      <p:ext uri="{BB962C8B-B14F-4D97-AF65-F5344CB8AC3E}">
        <p14:creationId xmlns:p14="http://schemas.microsoft.com/office/powerpoint/2010/main" val="3563373880"/>
      </p:ext>
    </p:extLst>
  </p:cSld>
  <p:clrMapOvr>
    <a:masterClrMapping/>
  </p:clrMapOvr>
  <p:transition/>
</p:sldLayout>
</file>

<file path=ppt/slideLayouts/slideLayout32.xml><?xml version="1.0" encoding="utf-8"?>
<p:sldLayout xmlns:a="http://schemas.openxmlformats.org/drawingml/2006/main" xmlns:r="http://schemas.openxmlformats.org/officeDocument/2006/relationships" xmlns:p="http://schemas.openxmlformats.org/presentationml/2006/main" preserve="1" userDrawn="1">
  <p:cSld name="18_Placeholder-Image">
    <p:spTree>
      <p:nvGrpSpPr>
        <p:cNvPr id="1" name=""/>
        <p:cNvGrpSpPr/>
        <p:nvPr/>
      </p:nvGrpSpPr>
      <p:grpSpPr>
        <a:xfrm>
          <a:off x="0" y="0"/>
          <a:ext cx="0" cy="0"/>
          <a:chOff x="0" y="0"/>
          <a:chExt cx="0" cy="0"/>
        </a:xfrm>
      </p:grpSpPr>
      <p:sp>
        <p:nvSpPr>
          <p:cNvPr id="19" name="Picture Placeholder 2"/>
          <p:cNvSpPr>
            <a:spLocks noGrp="1"/>
          </p:cNvSpPr>
          <p:nvPr>
            <p:ph type="pic" sz="quarter" idx="17"/>
          </p:nvPr>
        </p:nvSpPr>
        <p:spPr>
          <a:xfrm>
            <a:off x="1128473" y="1688124"/>
            <a:ext cx="6093171" cy="10339754"/>
          </a:xfrm>
          <a:solidFill>
            <a:schemeClr val="bg1">
              <a:lumMod val="95000"/>
            </a:schemeClr>
          </a:solidFill>
        </p:spPr>
        <p:txBody>
          <a:bodyPr rtlCol="0">
            <a:normAutofit/>
          </a:bodyPr>
          <a:lstStyle>
            <a:lvl1pPr>
              <a:defRPr sz="2800"/>
            </a:lvl1pPr>
          </a:lstStyle>
          <a:p>
            <a:pPr lvl="0"/>
            <a:r>
              <a:rPr lang="en-US" noProof="0"/>
              <a:t>Click icon to add picture</a:t>
            </a:r>
          </a:p>
        </p:txBody>
      </p:sp>
      <p:sp>
        <p:nvSpPr>
          <p:cNvPr id="20" name="Picture Placeholder 2"/>
          <p:cNvSpPr>
            <a:spLocks noGrp="1"/>
          </p:cNvSpPr>
          <p:nvPr>
            <p:ph type="pic" sz="quarter" idx="18"/>
          </p:nvPr>
        </p:nvSpPr>
        <p:spPr>
          <a:xfrm>
            <a:off x="7564442" y="1688122"/>
            <a:ext cx="6093171" cy="5020362"/>
          </a:xfrm>
          <a:solidFill>
            <a:schemeClr val="bg1">
              <a:lumMod val="95000"/>
            </a:schemeClr>
          </a:solidFill>
        </p:spPr>
        <p:txBody>
          <a:bodyPr rtlCol="0">
            <a:normAutofit/>
          </a:bodyPr>
          <a:lstStyle>
            <a:lvl1pPr>
              <a:defRPr sz="2800"/>
            </a:lvl1pPr>
          </a:lstStyle>
          <a:p>
            <a:pPr lvl="0"/>
            <a:r>
              <a:rPr lang="en-US" noProof="0"/>
              <a:t>Click icon to add picture</a:t>
            </a:r>
          </a:p>
        </p:txBody>
      </p:sp>
      <p:sp>
        <p:nvSpPr>
          <p:cNvPr id="21" name="Picture Placeholder 2"/>
          <p:cNvSpPr>
            <a:spLocks noGrp="1"/>
          </p:cNvSpPr>
          <p:nvPr>
            <p:ph type="pic" sz="quarter" idx="19"/>
          </p:nvPr>
        </p:nvSpPr>
        <p:spPr>
          <a:xfrm>
            <a:off x="7564442" y="7029400"/>
            <a:ext cx="6088205" cy="5009419"/>
          </a:xfrm>
          <a:solidFill>
            <a:schemeClr val="bg1">
              <a:lumMod val="95000"/>
            </a:schemeClr>
          </a:solidFill>
        </p:spPr>
        <p:txBody>
          <a:bodyPr rtlCol="0">
            <a:normAutofit/>
          </a:bodyPr>
          <a:lstStyle>
            <a:lvl1pPr>
              <a:defRPr sz="2800"/>
            </a:lvl1pPr>
          </a:lstStyle>
          <a:p>
            <a:pPr lvl="0"/>
            <a:r>
              <a:rPr lang="en-US" noProof="0"/>
              <a:t>Click icon to add picture</a:t>
            </a:r>
          </a:p>
        </p:txBody>
      </p:sp>
    </p:spTree>
    <p:extLst>
      <p:ext uri="{BB962C8B-B14F-4D97-AF65-F5344CB8AC3E}">
        <p14:creationId xmlns:p14="http://schemas.microsoft.com/office/powerpoint/2010/main" val="3676883665"/>
      </p:ext>
    </p:extLst>
  </p:cSld>
  <p:clrMapOvr>
    <a:masterClrMapping/>
  </p:clrMapOvr>
  <p:transition/>
</p:sldLayout>
</file>

<file path=ppt/slideLayouts/slideLayout33.xml><?xml version="1.0" encoding="utf-8"?>
<p:sldLayout xmlns:a="http://schemas.openxmlformats.org/drawingml/2006/main" xmlns:r="http://schemas.openxmlformats.org/officeDocument/2006/relationships" xmlns:p="http://schemas.openxmlformats.org/presentationml/2006/main" preserve="1" userDrawn="1">
  <p:cSld name="19_Placeholder-Image">
    <p:spTree>
      <p:nvGrpSpPr>
        <p:cNvPr id="1" name=""/>
        <p:cNvGrpSpPr/>
        <p:nvPr/>
      </p:nvGrpSpPr>
      <p:grpSpPr>
        <a:xfrm>
          <a:off x="0" y="0"/>
          <a:ext cx="0" cy="0"/>
          <a:chOff x="0" y="0"/>
          <a:chExt cx="0" cy="0"/>
        </a:xfrm>
      </p:grpSpPr>
      <p:sp>
        <p:nvSpPr>
          <p:cNvPr id="6" name="Picture Placeholder 2"/>
          <p:cNvSpPr>
            <a:spLocks noGrp="1"/>
          </p:cNvSpPr>
          <p:nvPr>
            <p:ph type="pic" sz="quarter" idx="17"/>
          </p:nvPr>
        </p:nvSpPr>
        <p:spPr>
          <a:xfrm>
            <a:off x="3260036" y="0"/>
            <a:ext cx="10058400" cy="13716000"/>
          </a:xfrm>
          <a:solidFill>
            <a:schemeClr val="bg1">
              <a:lumMod val="95000"/>
            </a:schemeClr>
          </a:solidFill>
        </p:spPr>
        <p:txBody>
          <a:bodyPr rtlCol="0">
            <a:normAutofit/>
          </a:bodyPr>
          <a:lstStyle>
            <a:lvl1pPr>
              <a:defRPr sz="2800"/>
            </a:lvl1pPr>
          </a:lstStyle>
          <a:p>
            <a:pPr lvl="0"/>
            <a:r>
              <a:rPr lang="en-US" noProof="0"/>
              <a:t>Click icon to add picture</a:t>
            </a:r>
          </a:p>
        </p:txBody>
      </p:sp>
    </p:spTree>
    <p:extLst>
      <p:ext uri="{BB962C8B-B14F-4D97-AF65-F5344CB8AC3E}">
        <p14:creationId xmlns:p14="http://schemas.microsoft.com/office/powerpoint/2010/main" val="1298259782"/>
      </p:ext>
    </p:extLst>
  </p:cSld>
  <p:clrMapOvr>
    <a:masterClrMapping/>
  </p:clrMapOvr>
  <p:transition/>
</p:sldLayout>
</file>

<file path=ppt/slideLayouts/slideLayout34.xml><?xml version="1.0" encoding="utf-8"?>
<p:sldLayout xmlns:a="http://schemas.openxmlformats.org/drawingml/2006/main" xmlns:r="http://schemas.openxmlformats.org/officeDocument/2006/relationships" xmlns:p="http://schemas.openxmlformats.org/presentationml/2006/main" preserve="1" userDrawn="1">
  <p:cSld name="20_Placeholder-Image">
    <p:spTree>
      <p:nvGrpSpPr>
        <p:cNvPr id="1" name=""/>
        <p:cNvGrpSpPr/>
        <p:nvPr/>
      </p:nvGrpSpPr>
      <p:grpSpPr>
        <a:xfrm>
          <a:off x="0" y="0"/>
          <a:ext cx="0" cy="0"/>
          <a:chOff x="0" y="0"/>
          <a:chExt cx="0" cy="0"/>
        </a:xfrm>
      </p:grpSpPr>
      <p:sp>
        <p:nvSpPr>
          <p:cNvPr id="6" name="Picture Placeholder 2"/>
          <p:cNvSpPr>
            <a:spLocks noGrp="1"/>
          </p:cNvSpPr>
          <p:nvPr>
            <p:ph type="pic" sz="quarter" idx="17"/>
          </p:nvPr>
        </p:nvSpPr>
        <p:spPr>
          <a:xfrm>
            <a:off x="11057421" y="0"/>
            <a:ext cx="10058400" cy="13716000"/>
          </a:xfrm>
          <a:solidFill>
            <a:schemeClr val="bg1">
              <a:lumMod val="95000"/>
            </a:schemeClr>
          </a:solidFill>
        </p:spPr>
        <p:txBody>
          <a:bodyPr rtlCol="0">
            <a:normAutofit/>
          </a:bodyPr>
          <a:lstStyle>
            <a:lvl1pPr>
              <a:defRPr sz="2800"/>
            </a:lvl1pPr>
          </a:lstStyle>
          <a:p>
            <a:pPr lvl="0"/>
            <a:r>
              <a:rPr lang="en-US" noProof="0"/>
              <a:t>Click icon to add picture</a:t>
            </a:r>
          </a:p>
        </p:txBody>
      </p:sp>
    </p:spTree>
    <p:extLst>
      <p:ext uri="{BB962C8B-B14F-4D97-AF65-F5344CB8AC3E}">
        <p14:creationId xmlns:p14="http://schemas.microsoft.com/office/powerpoint/2010/main" val="1592051424"/>
      </p:ext>
    </p:extLst>
  </p:cSld>
  <p:clrMapOvr>
    <a:masterClrMapping/>
  </p:clrMapOvr>
  <p:transition/>
</p:sldLayout>
</file>

<file path=ppt/slideLayouts/slideLayout35.xml><?xml version="1.0" encoding="utf-8"?>
<p:sldLayout xmlns:a="http://schemas.openxmlformats.org/drawingml/2006/main" xmlns:r="http://schemas.openxmlformats.org/officeDocument/2006/relationships" xmlns:p="http://schemas.openxmlformats.org/presentationml/2006/main" preserve="1" userDrawn="1">
  <p:cSld name="21_Placeholder-Image">
    <p:spTree>
      <p:nvGrpSpPr>
        <p:cNvPr id="1" name=""/>
        <p:cNvGrpSpPr/>
        <p:nvPr/>
      </p:nvGrpSpPr>
      <p:grpSpPr>
        <a:xfrm>
          <a:off x="0" y="0"/>
          <a:ext cx="0" cy="0"/>
          <a:chOff x="0" y="0"/>
          <a:chExt cx="0" cy="0"/>
        </a:xfrm>
      </p:grpSpPr>
      <p:sp>
        <p:nvSpPr>
          <p:cNvPr id="4" name="Picture Placeholder 2"/>
          <p:cNvSpPr>
            <a:spLocks noGrp="1"/>
          </p:cNvSpPr>
          <p:nvPr>
            <p:ph type="pic" sz="quarter" idx="17"/>
          </p:nvPr>
        </p:nvSpPr>
        <p:spPr>
          <a:xfrm>
            <a:off x="11057421" y="0"/>
            <a:ext cx="13320228" cy="13716000"/>
          </a:xfrm>
          <a:solidFill>
            <a:schemeClr val="bg1">
              <a:lumMod val="95000"/>
            </a:schemeClr>
          </a:solidFill>
        </p:spPr>
        <p:txBody>
          <a:bodyPr rtlCol="0">
            <a:normAutofit/>
          </a:bodyPr>
          <a:lstStyle>
            <a:lvl1pPr>
              <a:defRPr sz="2800"/>
            </a:lvl1pPr>
          </a:lstStyle>
          <a:p>
            <a:pPr lvl="0"/>
            <a:r>
              <a:rPr lang="en-US" noProof="0"/>
              <a:t>Click icon to add picture</a:t>
            </a:r>
          </a:p>
        </p:txBody>
      </p:sp>
    </p:spTree>
    <p:extLst>
      <p:ext uri="{BB962C8B-B14F-4D97-AF65-F5344CB8AC3E}">
        <p14:creationId xmlns:p14="http://schemas.microsoft.com/office/powerpoint/2010/main" val="1599968582"/>
      </p:ext>
    </p:extLst>
  </p:cSld>
  <p:clrMapOvr>
    <a:masterClrMapping/>
  </p:clrMapOvr>
  <p:transition/>
</p:sldLayout>
</file>

<file path=ppt/slideLayouts/slideLayout36.xml><?xml version="1.0" encoding="utf-8"?>
<p:sldLayout xmlns:a="http://schemas.openxmlformats.org/drawingml/2006/main" xmlns:r="http://schemas.openxmlformats.org/officeDocument/2006/relationships" xmlns:p="http://schemas.openxmlformats.org/presentationml/2006/main" preserve="1" userDrawn="1">
  <p:cSld name="22_Placeholder-Image">
    <p:spTree>
      <p:nvGrpSpPr>
        <p:cNvPr id="1" name=""/>
        <p:cNvGrpSpPr/>
        <p:nvPr/>
      </p:nvGrpSpPr>
      <p:grpSpPr>
        <a:xfrm>
          <a:off x="0" y="0"/>
          <a:ext cx="0" cy="0"/>
          <a:chOff x="0" y="0"/>
          <a:chExt cx="0" cy="0"/>
        </a:xfrm>
      </p:grpSpPr>
      <p:sp>
        <p:nvSpPr>
          <p:cNvPr id="4" name="Picture Placeholder 2"/>
          <p:cNvSpPr>
            <a:spLocks noGrp="1"/>
          </p:cNvSpPr>
          <p:nvPr>
            <p:ph type="pic" sz="quarter" idx="17"/>
          </p:nvPr>
        </p:nvSpPr>
        <p:spPr>
          <a:xfrm>
            <a:off x="1" y="0"/>
            <a:ext cx="13320228" cy="13716000"/>
          </a:xfrm>
          <a:solidFill>
            <a:schemeClr val="bg1">
              <a:lumMod val="95000"/>
            </a:schemeClr>
          </a:solidFill>
        </p:spPr>
        <p:txBody>
          <a:bodyPr rtlCol="0">
            <a:normAutofit/>
          </a:bodyPr>
          <a:lstStyle>
            <a:lvl1pPr>
              <a:defRPr sz="2800"/>
            </a:lvl1pPr>
          </a:lstStyle>
          <a:p>
            <a:pPr lvl="0"/>
            <a:r>
              <a:rPr lang="en-US" noProof="0"/>
              <a:t>Click icon to add picture</a:t>
            </a:r>
          </a:p>
        </p:txBody>
      </p:sp>
    </p:spTree>
    <p:extLst>
      <p:ext uri="{BB962C8B-B14F-4D97-AF65-F5344CB8AC3E}">
        <p14:creationId xmlns:p14="http://schemas.microsoft.com/office/powerpoint/2010/main" val="3818617650"/>
      </p:ext>
    </p:extLst>
  </p:cSld>
  <p:clrMapOvr>
    <a:masterClrMapping/>
  </p:clrMapOvr>
  <p:transition/>
</p:sldLayout>
</file>

<file path=ppt/slideLayouts/slideLayout37.xml><?xml version="1.0" encoding="utf-8"?>
<p:sldLayout xmlns:a="http://schemas.openxmlformats.org/drawingml/2006/main" xmlns:r="http://schemas.openxmlformats.org/officeDocument/2006/relationships" xmlns:p="http://schemas.openxmlformats.org/presentationml/2006/main" preserve="1" userDrawn="1">
  <p:cSld name="23_Placeholder-Image">
    <p:spTree>
      <p:nvGrpSpPr>
        <p:cNvPr id="1" name=""/>
        <p:cNvGrpSpPr/>
        <p:nvPr/>
      </p:nvGrpSpPr>
      <p:grpSpPr>
        <a:xfrm>
          <a:off x="0" y="0"/>
          <a:ext cx="0" cy="0"/>
          <a:chOff x="0" y="0"/>
          <a:chExt cx="0" cy="0"/>
        </a:xfrm>
      </p:grpSpPr>
      <p:sp>
        <p:nvSpPr>
          <p:cNvPr id="11" name="Picture Placeholder 2"/>
          <p:cNvSpPr>
            <a:spLocks noGrp="1"/>
          </p:cNvSpPr>
          <p:nvPr>
            <p:ph type="pic" sz="quarter" idx="13"/>
          </p:nvPr>
        </p:nvSpPr>
        <p:spPr>
          <a:xfrm>
            <a:off x="0" y="6149725"/>
            <a:ext cx="6099349" cy="5402580"/>
          </a:xfrm>
          <a:solidFill>
            <a:schemeClr val="bg1">
              <a:lumMod val="95000"/>
            </a:schemeClr>
          </a:solidFill>
        </p:spPr>
        <p:txBody>
          <a:bodyPr rtlCol="0">
            <a:normAutofit/>
          </a:bodyPr>
          <a:lstStyle>
            <a:lvl1pPr>
              <a:defRPr sz="2800"/>
            </a:lvl1pPr>
          </a:lstStyle>
          <a:p>
            <a:pPr lvl="0"/>
            <a:r>
              <a:rPr lang="en-US" noProof="0"/>
              <a:t>Click icon to add picture</a:t>
            </a:r>
          </a:p>
        </p:txBody>
      </p:sp>
      <p:sp>
        <p:nvSpPr>
          <p:cNvPr id="12" name="Picture Placeholder 2"/>
          <p:cNvSpPr>
            <a:spLocks noGrp="1"/>
          </p:cNvSpPr>
          <p:nvPr>
            <p:ph type="pic" sz="quarter" idx="14"/>
          </p:nvPr>
        </p:nvSpPr>
        <p:spPr>
          <a:xfrm>
            <a:off x="6077355" y="6149724"/>
            <a:ext cx="6099349" cy="5402580"/>
          </a:xfrm>
          <a:solidFill>
            <a:schemeClr val="bg1">
              <a:lumMod val="95000"/>
            </a:schemeClr>
          </a:solidFill>
        </p:spPr>
        <p:txBody>
          <a:bodyPr rtlCol="0">
            <a:normAutofit/>
          </a:bodyPr>
          <a:lstStyle>
            <a:lvl1pPr>
              <a:defRPr sz="2800"/>
            </a:lvl1pPr>
          </a:lstStyle>
          <a:p>
            <a:pPr lvl="0"/>
            <a:r>
              <a:rPr lang="en-US" noProof="0"/>
              <a:t>Click icon to add picture</a:t>
            </a:r>
          </a:p>
        </p:txBody>
      </p:sp>
      <p:sp>
        <p:nvSpPr>
          <p:cNvPr id="13" name="Picture Placeholder 2"/>
          <p:cNvSpPr>
            <a:spLocks noGrp="1"/>
          </p:cNvSpPr>
          <p:nvPr>
            <p:ph type="pic" sz="quarter" idx="15"/>
          </p:nvPr>
        </p:nvSpPr>
        <p:spPr>
          <a:xfrm>
            <a:off x="12189866" y="6149725"/>
            <a:ext cx="6099349" cy="5402580"/>
          </a:xfrm>
          <a:solidFill>
            <a:schemeClr val="bg1">
              <a:lumMod val="95000"/>
            </a:schemeClr>
          </a:solidFill>
        </p:spPr>
        <p:txBody>
          <a:bodyPr rtlCol="0">
            <a:normAutofit/>
          </a:bodyPr>
          <a:lstStyle>
            <a:lvl1pPr>
              <a:defRPr sz="2800"/>
            </a:lvl1pPr>
          </a:lstStyle>
          <a:p>
            <a:pPr lvl="0"/>
            <a:r>
              <a:rPr lang="en-US" noProof="0"/>
              <a:t>Click icon to add picture</a:t>
            </a:r>
          </a:p>
        </p:txBody>
      </p:sp>
      <p:sp>
        <p:nvSpPr>
          <p:cNvPr id="14" name="Picture Placeholder 2"/>
          <p:cNvSpPr>
            <a:spLocks noGrp="1"/>
          </p:cNvSpPr>
          <p:nvPr>
            <p:ph type="pic" sz="quarter" idx="16"/>
          </p:nvPr>
        </p:nvSpPr>
        <p:spPr>
          <a:xfrm>
            <a:off x="18295796" y="6149724"/>
            <a:ext cx="6099349" cy="5402580"/>
          </a:xfrm>
          <a:solidFill>
            <a:schemeClr val="bg1">
              <a:lumMod val="95000"/>
            </a:schemeClr>
          </a:solidFill>
        </p:spPr>
        <p:txBody>
          <a:bodyPr rtlCol="0">
            <a:normAutofit/>
          </a:bodyPr>
          <a:lstStyle>
            <a:lvl1pPr>
              <a:defRPr sz="2800"/>
            </a:lvl1pPr>
          </a:lstStyle>
          <a:p>
            <a:pPr lvl="0"/>
            <a:r>
              <a:rPr lang="en-US" noProof="0"/>
              <a:t>Click icon to add picture</a:t>
            </a:r>
          </a:p>
        </p:txBody>
      </p:sp>
    </p:spTree>
    <p:extLst>
      <p:ext uri="{BB962C8B-B14F-4D97-AF65-F5344CB8AC3E}">
        <p14:creationId xmlns:p14="http://schemas.microsoft.com/office/powerpoint/2010/main" val="2926427426"/>
      </p:ext>
    </p:extLst>
  </p:cSld>
  <p:clrMapOvr>
    <a:masterClrMapping/>
  </p:clrMapOvr>
  <p:transition/>
</p:sldLayout>
</file>

<file path=ppt/slideLayouts/slideLayout38.xml><?xml version="1.0" encoding="utf-8"?>
<p:sldLayout xmlns:a="http://schemas.openxmlformats.org/drawingml/2006/main" xmlns:r="http://schemas.openxmlformats.org/officeDocument/2006/relationships" xmlns:p="http://schemas.openxmlformats.org/presentationml/2006/main" preserve="1" userDrawn="1">
  <p:cSld name="24_Placeholder-Image">
    <p:spTree>
      <p:nvGrpSpPr>
        <p:cNvPr id="1" name=""/>
        <p:cNvGrpSpPr/>
        <p:nvPr/>
      </p:nvGrpSpPr>
      <p:grpSpPr>
        <a:xfrm>
          <a:off x="0" y="0"/>
          <a:ext cx="0" cy="0"/>
          <a:chOff x="0" y="0"/>
          <a:chExt cx="0" cy="0"/>
        </a:xfrm>
      </p:grpSpPr>
      <p:sp>
        <p:nvSpPr>
          <p:cNvPr id="9" name="Picture Placeholder 2"/>
          <p:cNvSpPr>
            <a:spLocks noGrp="1"/>
          </p:cNvSpPr>
          <p:nvPr>
            <p:ph type="pic" sz="quarter" idx="15"/>
          </p:nvPr>
        </p:nvSpPr>
        <p:spPr>
          <a:xfrm>
            <a:off x="11795467" y="8428606"/>
            <a:ext cx="5408124" cy="4220594"/>
          </a:xfrm>
          <a:solidFill>
            <a:schemeClr val="bg1">
              <a:lumMod val="95000"/>
            </a:schemeClr>
          </a:solidFill>
        </p:spPr>
        <p:txBody>
          <a:bodyPr rtlCol="0">
            <a:normAutofit/>
          </a:bodyPr>
          <a:lstStyle>
            <a:lvl1pPr>
              <a:defRPr sz="2800"/>
            </a:lvl1pPr>
          </a:lstStyle>
          <a:p>
            <a:pPr lvl="0"/>
            <a:r>
              <a:rPr lang="en-US" noProof="0"/>
              <a:t>Click icon to add picture</a:t>
            </a:r>
          </a:p>
        </p:txBody>
      </p:sp>
      <p:sp>
        <p:nvSpPr>
          <p:cNvPr id="10" name="Picture Placeholder 2"/>
          <p:cNvSpPr>
            <a:spLocks noGrp="1"/>
          </p:cNvSpPr>
          <p:nvPr>
            <p:ph type="pic" sz="quarter" idx="13"/>
          </p:nvPr>
        </p:nvSpPr>
        <p:spPr>
          <a:xfrm>
            <a:off x="2059021" y="4208012"/>
            <a:ext cx="9519561" cy="8441188"/>
          </a:xfrm>
          <a:solidFill>
            <a:schemeClr val="bg1">
              <a:lumMod val="95000"/>
            </a:schemeClr>
          </a:solidFill>
        </p:spPr>
        <p:txBody>
          <a:bodyPr rtlCol="0">
            <a:normAutofit/>
          </a:bodyPr>
          <a:lstStyle>
            <a:lvl1pPr>
              <a:defRPr sz="2800"/>
            </a:lvl1pPr>
          </a:lstStyle>
          <a:p>
            <a:pPr lvl="0"/>
            <a:r>
              <a:rPr lang="en-US" noProof="0"/>
              <a:t>Click icon to add picture</a:t>
            </a:r>
          </a:p>
        </p:txBody>
      </p:sp>
      <p:sp>
        <p:nvSpPr>
          <p:cNvPr id="15" name="Picture Placeholder 2"/>
          <p:cNvSpPr>
            <a:spLocks noGrp="1"/>
          </p:cNvSpPr>
          <p:nvPr>
            <p:ph type="pic" sz="quarter" idx="16"/>
          </p:nvPr>
        </p:nvSpPr>
        <p:spPr>
          <a:xfrm>
            <a:off x="17203589" y="4208012"/>
            <a:ext cx="5408125" cy="4220594"/>
          </a:xfrm>
          <a:solidFill>
            <a:schemeClr val="bg1">
              <a:lumMod val="95000"/>
            </a:schemeClr>
          </a:solidFill>
        </p:spPr>
        <p:txBody>
          <a:bodyPr rtlCol="0">
            <a:normAutofit/>
          </a:bodyPr>
          <a:lstStyle>
            <a:lvl1pPr>
              <a:defRPr sz="2800"/>
            </a:lvl1pPr>
          </a:lstStyle>
          <a:p>
            <a:pPr lvl="0"/>
            <a:r>
              <a:rPr lang="en-US" noProof="0"/>
              <a:t>Click icon to add picture</a:t>
            </a:r>
          </a:p>
        </p:txBody>
      </p:sp>
    </p:spTree>
    <p:extLst>
      <p:ext uri="{BB962C8B-B14F-4D97-AF65-F5344CB8AC3E}">
        <p14:creationId xmlns:p14="http://schemas.microsoft.com/office/powerpoint/2010/main" val="3418262805"/>
      </p:ext>
    </p:extLst>
  </p:cSld>
  <p:clrMapOvr>
    <a:masterClrMapping/>
  </p:clrMapOvr>
  <p:transition/>
</p:sldLayout>
</file>

<file path=ppt/slideLayouts/slideLayout39.xml><?xml version="1.0" encoding="utf-8"?>
<p:sldLayout xmlns:a="http://schemas.openxmlformats.org/drawingml/2006/main" xmlns:r="http://schemas.openxmlformats.org/officeDocument/2006/relationships" xmlns:p="http://schemas.openxmlformats.org/presentationml/2006/main" preserve="1" userDrawn="1">
  <p:cSld name="25_Placeholder-Image">
    <p:spTree>
      <p:nvGrpSpPr>
        <p:cNvPr id="1" name=""/>
        <p:cNvGrpSpPr/>
        <p:nvPr/>
      </p:nvGrpSpPr>
      <p:grpSpPr>
        <a:xfrm>
          <a:off x="0" y="0"/>
          <a:ext cx="0" cy="0"/>
          <a:chOff x="0" y="0"/>
          <a:chExt cx="0" cy="0"/>
        </a:xfrm>
      </p:grpSpPr>
      <p:sp>
        <p:nvSpPr>
          <p:cNvPr id="6" name="Picture Placeholder 2"/>
          <p:cNvSpPr>
            <a:spLocks noGrp="1"/>
          </p:cNvSpPr>
          <p:nvPr>
            <p:ph type="pic" sz="quarter" idx="13"/>
          </p:nvPr>
        </p:nvSpPr>
        <p:spPr>
          <a:xfrm>
            <a:off x="1579418" y="4549006"/>
            <a:ext cx="9461664" cy="7171939"/>
          </a:xfrm>
          <a:solidFill>
            <a:schemeClr val="bg1">
              <a:lumMod val="95000"/>
            </a:schemeClr>
          </a:solidFill>
        </p:spPr>
        <p:txBody>
          <a:bodyPr rtlCol="0">
            <a:normAutofit/>
          </a:bodyPr>
          <a:lstStyle>
            <a:lvl1pPr>
              <a:defRPr sz="2800"/>
            </a:lvl1pPr>
          </a:lstStyle>
          <a:p>
            <a:pPr lvl="0"/>
            <a:r>
              <a:rPr lang="en-US" noProof="0"/>
              <a:t>Click icon to add picture</a:t>
            </a:r>
          </a:p>
        </p:txBody>
      </p:sp>
    </p:spTree>
    <p:extLst>
      <p:ext uri="{BB962C8B-B14F-4D97-AF65-F5344CB8AC3E}">
        <p14:creationId xmlns:p14="http://schemas.microsoft.com/office/powerpoint/2010/main" val="3928749138"/>
      </p:ext>
    </p:extLst>
  </p:cSld>
  <p:clrMapOvr>
    <a:masterClrMapping/>
  </p:clrMapOvr>
  <p:transition/>
</p:sldLayout>
</file>

<file path=ppt/slideLayouts/slideLayout40.xml><?xml version="1.0" encoding="utf-8"?>
<p:sldLayout xmlns:a="http://schemas.openxmlformats.org/drawingml/2006/main" xmlns:r="http://schemas.openxmlformats.org/officeDocument/2006/relationships" xmlns:p="http://schemas.openxmlformats.org/presentationml/2006/main" preserve="1" userDrawn="1">
  <p:cSld name="26_Placeholder-Image">
    <p:spTree>
      <p:nvGrpSpPr>
        <p:cNvPr id="1" name=""/>
        <p:cNvGrpSpPr/>
        <p:nvPr/>
      </p:nvGrpSpPr>
      <p:grpSpPr>
        <a:xfrm>
          <a:off x="0" y="0"/>
          <a:ext cx="0" cy="0"/>
          <a:chOff x="0" y="0"/>
          <a:chExt cx="0" cy="0"/>
        </a:xfrm>
      </p:grpSpPr>
      <p:sp>
        <p:nvSpPr>
          <p:cNvPr id="6" name="Picture Placeholder 2"/>
          <p:cNvSpPr>
            <a:spLocks noGrp="1"/>
          </p:cNvSpPr>
          <p:nvPr>
            <p:ph type="pic" sz="quarter" idx="13"/>
          </p:nvPr>
        </p:nvSpPr>
        <p:spPr>
          <a:xfrm>
            <a:off x="1" y="0"/>
            <a:ext cx="24377650" cy="9601200"/>
          </a:xfrm>
          <a:solidFill>
            <a:schemeClr val="bg1">
              <a:lumMod val="95000"/>
            </a:schemeClr>
          </a:solidFill>
        </p:spPr>
        <p:txBody>
          <a:bodyPr rtlCol="0">
            <a:normAutofit/>
          </a:bodyPr>
          <a:lstStyle>
            <a:lvl1pPr>
              <a:defRPr sz="2800"/>
            </a:lvl1pPr>
          </a:lstStyle>
          <a:p>
            <a:pPr lvl="0"/>
            <a:r>
              <a:rPr lang="en-US" noProof="0"/>
              <a:t>Click icon to add picture</a:t>
            </a:r>
          </a:p>
        </p:txBody>
      </p:sp>
    </p:spTree>
    <p:extLst>
      <p:ext uri="{BB962C8B-B14F-4D97-AF65-F5344CB8AC3E}">
        <p14:creationId xmlns:p14="http://schemas.microsoft.com/office/powerpoint/2010/main" val="1989796753"/>
      </p:ext>
    </p:extLst>
  </p:cSld>
  <p:clrMapOvr>
    <a:masterClrMapping/>
  </p:clrMapOvr>
  <p:transition/>
</p:sldLayout>
</file>

<file path=ppt/slideLayouts/slideLayout41.xml><?xml version="1.0" encoding="utf-8"?>
<p:sldLayout xmlns:a="http://schemas.openxmlformats.org/drawingml/2006/main" xmlns:r="http://schemas.openxmlformats.org/officeDocument/2006/relationships" xmlns:p="http://schemas.openxmlformats.org/presentationml/2006/main" preserve="1" userDrawn="1">
  <p:cSld name="27_Placeholder-Image">
    <p:spTree>
      <p:nvGrpSpPr>
        <p:cNvPr id="1" name=""/>
        <p:cNvGrpSpPr/>
        <p:nvPr/>
      </p:nvGrpSpPr>
      <p:grpSpPr>
        <a:xfrm>
          <a:off x="0" y="0"/>
          <a:ext cx="0" cy="0"/>
          <a:chOff x="0" y="0"/>
          <a:chExt cx="0" cy="0"/>
        </a:xfrm>
      </p:grpSpPr>
      <p:sp>
        <p:nvSpPr>
          <p:cNvPr id="6" name="Picture Placeholder 2"/>
          <p:cNvSpPr>
            <a:spLocks noGrp="1"/>
          </p:cNvSpPr>
          <p:nvPr>
            <p:ph type="pic" sz="quarter" idx="13"/>
          </p:nvPr>
        </p:nvSpPr>
        <p:spPr>
          <a:xfrm>
            <a:off x="1" y="0"/>
            <a:ext cx="10193866" cy="13716000"/>
          </a:xfrm>
          <a:solidFill>
            <a:schemeClr val="bg1">
              <a:lumMod val="95000"/>
            </a:schemeClr>
          </a:solidFill>
        </p:spPr>
        <p:txBody>
          <a:bodyPr rtlCol="0">
            <a:normAutofit/>
          </a:bodyPr>
          <a:lstStyle>
            <a:lvl1pPr>
              <a:defRPr sz="2800"/>
            </a:lvl1pPr>
          </a:lstStyle>
          <a:p>
            <a:pPr lvl="0"/>
            <a:r>
              <a:rPr lang="en-US" noProof="0"/>
              <a:t>Click icon to add picture</a:t>
            </a:r>
          </a:p>
        </p:txBody>
      </p:sp>
    </p:spTree>
    <p:extLst>
      <p:ext uri="{BB962C8B-B14F-4D97-AF65-F5344CB8AC3E}">
        <p14:creationId xmlns:p14="http://schemas.microsoft.com/office/powerpoint/2010/main" val="3198383108"/>
      </p:ext>
    </p:extLst>
  </p:cSld>
  <p:clrMapOvr>
    <a:masterClrMapping/>
  </p:clrMapOvr>
  <p:transition/>
</p:sldLayout>
</file>

<file path=ppt/slideLayouts/slideLayout42.xml><?xml version="1.0" encoding="utf-8"?>
<p:sldLayout xmlns:a="http://schemas.openxmlformats.org/drawingml/2006/main" xmlns:r="http://schemas.openxmlformats.org/officeDocument/2006/relationships" xmlns:p="http://schemas.openxmlformats.org/presentationml/2006/main" preserve="1" userDrawn="1">
  <p:cSld name="28_Placeholder-Image">
    <p:spTree>
      <p:nvGrpSpPr>
        <p:cNvPr id="1" name=""/>
        <p:cNvGrpSpPr/>
        <p:nvPr/>
      </p:nvGrpSpPr>
      <p:grpSpPr>
        <a:xfrm>
          <a:off x="0" y="0"/>
          <a:ext cx="0" cy="0"/>
          <a:chOff x="0" y="0"/>
          <a:chExt cx="0" cy="0"/>
        </a:xfrm>
      </p:grpSpPr>
      <p:sp>
        <p:nvSpPr>
          <p:cNvPr id="6" name="Picture Placeholder 2"/>
          <p:cNvSpPr>
            <a:spLocks noGrp="1"/>
          </p:cNvSpPr>
          <p:nvPr>
            <p:ph type="pic" sz="quarter" idx="13"/>
          </p:nvPr>
        </p:nvSpPr>
        <p:spPr>
          <a:xfrm>
            <a:off x="14209184" y="0"/>
            <a:ext cx="10193866" cy="13716000"/>
          </a:xfrm>
          <a:solidFill>
            <a:schemeClr val="bg1">
              <a:lumMod val="95000"/>
            </a:schemeClr>
          </a:solidFill>
        </p:spPr>
        <p:txBody>
          <a:bodyPr rtlCol="0">
            <a:normAutofit/>
          </a:bodyPr>
          <a:lstStyle>
            <a:lvl1pPr>
              <a:defRPr sz="2800"/>
            </a:lvl1pPr>
          </a:lstStyle>
          <a:p>
            <a:pPr lvl="0"/>
            <a:r>
              <a:rPr lang="en-US" noProof="0"/>
              <a:t>Click icon to add picture</a:t>
            </a:r>
          </a:p>
        </p:txBody>
      </p:sp>
    </p:spTree>
    <p:extLst>
      <p:ext uri="{BB962C8B-B14F-4D97-AF65-F5344CB8AC3E}">
        <p14:creationId xmlns:p14="http://schemas.microsoft.com/office/powerpoint/2010/main" val="446226535"/>
      </p:ext>
    </p:extLst>
  </p:cSld>
  <p:clrMapOvr>
    <a:masterClrMapping/>
  </p:clrMapOvr>
  <p:transition/>
</p:sldLayout>
</file>

<file path=ppt/slideLayouts/slideLayout43.xml><?xml version="1.0" encoding="utf-8"?>
<p:sldLayout xmlns:a="http://schemas.openxmlformats.org/drawingml/2006/main" xmlns:r="http://schemas.openxmlformats.org/officeDocument/2006/relationships" xmlns:p="http://schemas.openxmlformats.org/presentationml/2006/main" preserve="1" userDrawn="1">
  <p:cSld name="32_Placeholder">
    <p:spTree>
      <p:nvGrpSpPr>
        <p:cNvPr id="1" name=""/>
        <p:cNvGrpSpPr/>
        <p:nvPr/>
      </p:nvGrpSpPr>
      <p:grpSpPr>
        <a:xfrm>
          <a:off x="0" y="0"/>
          <a:ext cx="0" cy="0"/>
          <a:chOff x="0" y="0"/>
          <a:chExt cx="0" cy="0"/>
        </a:xfrm>
      </p:grpSpPr>
      <p:sp>
        <p:nvSpPr>
          <p:cNvPr id="8" name="Picture Placeholder 2"/>
          <p:cNvSpPr>
            <a:spLocks noGrp="1"/>
          </p:cNvSpPr>
          <p:nvPr>
            <p:ph type="pic" sz="quarter" idx="25"/>
          </p:nvPr>
        </p:nvSpPr>
        <p:spPr>
          <a:xfrm>
            <a:off x="6096001" y="3295503"/>
            <a:ext cx="3879274" cy="6037416"/>
          </a:xfrm>
          <a:solidFill>
            <a:schemeClr val="bg1">
              <a:lumMod val="95000"/>
            </a:schemeClr>
          </a:solidFill>
        </p:spPr>
        <p:txBody>
          <a:bodyPr rtlCol="0">
            <a:normAutofit/>
          </a:bodyPr>
          <a:lstStyle>
            <a:lvl1pPr>
              <a:defRPr sz="2800"/>
            </a:lvl1pPr>
          </a:lstStyle>
          <a:p>
            <a:pPr lvl="0"/>
            <a:r>
              <a:rPr lang="en-US" noProof="0"/>
              <a:t>Click icon to add picture</a:t>
            </a:r>
          </a:p>
        </p:txBody>
      </p:sp>
      <p:sp>
        <p:nvSpPr>
          <p:cNvPr id="14" name="Picture Placeholder 2"/>
          <p:cNvSpPr>
            <a:spLocks noGrp="1"/>
          </p:cNvSpPr>
          <p:nvPr>
            <p:ph type="pic" sz="quarter" idx="24"/>
          </p:nvPr>
        </p:nvSpPr>
        <p:spPr>
          <a:xfrm>
            <a:off x="1911928" y="3295503"/>
            <a:ext cx="3879274" cy="6037416"/>
          </a:xfrm>
          <a:solidFill>
            <a:schemeClr val="bg1">
              <a:lumMod val="95000"/>
            </a:schemeClr>
          </a:solidFill>
        </p:spPr>
        <p:txBody>
          <a:bodyPr rtlCol="0">
            <a:normAutofit/>
          </a:bodyPr>
          <a:lstStyle>
            <a:lvl1pPr>
              <a:defRPr sz="2800"/>
            </a:lvl1pPr>
          </a:lstStyle>
          <a:p>
            <a:pPr lvl="0"/>
            <a:r>
              <a:rPr lang="en-US" noProof="0"/>
              <a:t>Click icon to add picture</a:t>
            </a:r>
          </a:p>
        </p:txBody>
      </p:sp>
      <p:sp>
        <p:nvSpPr>
          <p:cNvPr id="9" name="Picture Placeholder 2"/>
          <p:cNvSpPr>
            <a:spLocks noGrp="1"/>
          </p:cNvSpPr>
          <p:nvPr>
            <p:ph type="pic" sz="quarter" idx="26"/>
          </p:nvPr>
        </p:nvSpPr>
        <p:spPr>
          <a:xfrm>
            <a:off x="10280074" y="3295503"/>
            <a:ext cx="3879274" cy="6037416"/>
          </a:xfrm>
          <a:solidFill>
            <a:schemeClr val="bg1">
              <a:lumMod val="95000"/>
            </a:schemeClr>
          </a:solidFill>
        </p:spPr>
        <p:txBody>
          <a:bodyPr rtlCol="0">
            <a:normAutofit/>
          </a:bodyPr>
          <a:lstStyle>
            <a:lvl1pPr>
              <a:defRPr sz="2800"/>
            </a:lvl1pPr>
          </a:lstStyle>
          <a:p>
            <a:pPr lvl="0"/>
            <a:r>
              <a:rPr lang="en-US" noProof="0"/>
              <a:t>Click icon to add picture</a:t>
            </a:r>
          </a:p>
        </p:txBody>
      </p:sp>
      <p:sp>
        <p:nvSpPr>
          <p:cNvPr id="10" name="Picture Placeholder 2"/>
          <p:cNvSpPr>
            <a:spLocks noGrp="1"/>
          </p:cNvSpPr>
          <p:nvPr>
            <p:ph type="pic" sz="quarter" idx="27"/>
          </p:nvPr>
        </p:nvSpPr>
        <p:spPr>
          <a:xfrm>
            <a:off x="14464147" y="3295503"/>
            <a:ext cx="3879274" cy="6037416"/>
          </a:xfrm>
          <a:solidFill>
            <a:schemeClr val="bg1">
              <a:lumMod val="95000"/>
            </a:schemeClr>
          </a:solidFill>
        </p:spPr>
        <p:txBody>
          <a:bodyPr rtlCol="0">
            <a:normAutofit/>
          </a:bodyPr>
          <a:lstStyle>
            <a:lvl1pPr>
              <a:defRPr sz="2800"/>
            </a:lvl1pPr>
          </a:lstStyle>
          <a:p>
            <a:pPr lvl="0"/>
            <a:r>
              <a:rPr lang="en-US" noProof="0"/>
              <a:t>Click icon to add picture</a:t>
            </a:r>
          </a:p>
        </p:txBody>
      </p:sp>
      <p:sp>
        <p:nvSpPr>
          <p:cNvPr id="11" name="Picture Placeholder 2"/>
          <p:cNvSpPr>
            <a:spLocks noGrp="1"/>
          </p:cNvSpPr>
          <p:nvPr>
            <p:ph type="pic" sz="quarter" idx="28"/>
          </p:nvPr>
        </p:nvSpPr>
        <p:spPr>
          <a:xfrm>
            <a:off x="18648220" y="3295503"/>
            <a:ext cx="3879274" cy="6037416"/>
          </a:xfrm>
          <a:solidFill>
            <a:schemeClr val="bg1">
              <a:lumMod val="95000"/>
            </a:schemeClr>
          </a:solidFill>
        </p:spPr>
        <p:txBody>
          <a:bodyPr rtlCol="0">
            <a:normAutofit/>
          </a:bodyPr>
          <a:lstStyle>
            <a:lvl1pPr>
              <a:defRPr sz="2800"/>
            </a:lvl1pPr>
          </a:lstStyle>
          <a:p>
            <a:pPr lvl="0"/>
            <a:r>
              <a:rPr lang="en-US" noProof="0"/>
              <a:t>Click icon to add picture</a:t>
            </a:r>
          </a:p>
        </p:txBody>
      </p:sp>
    </p:spTree>
    <p:extLst>
      <p:ext uri="{BB962C8B-B14F-4D97-AF65-F5344CB8AC3E}">
        <p14:creationId xmlns:p14="http://schemas.microsoft.com/office/powerpoint/2010/main" val="4148804304"/>
      </p:ext>
    </p:extLst>
  </p:cSld>
  <p:clrMapOvr>
    <a:masterClrMapping/>
  </p:clrMapOvr>
  <p:transition/>
</p:sldLayout>
</file>

<file path=ppt/slideLayouts/slideLayout44.xml><?xml version="1.0" encoding="utf-8"?>
<p:sldLayout xmlns:a="http://schemas.openxmlformats.org/drawingml/2006/main" xmlns:r="http://schemas.openxmlformats.org/officeDocument/2006/relationships" xmlns:p="http://schemas.openxmlformats.org/presentationml/2006/main" preserve="1" userDrawn="1">
  <p:cSld name="17_Portfolio Three">
    <p:spTree>
      <p:nvGrpSpPr>
        <p:cNvPr id="1" name=""/>
        <p:cNvGrpSpPr/>
        <p:nvPr/>
      </p:nvGrpSpPr>
      <p:grpSpPr>
        <a:xfrm>
          <a:off x="0" y="0"/>
          <a:ext cx="0" cy="0"/>
          <a:chOff x="0" y="0"/>
          <a:chExt cx="0" cy="0"/>
        </a:xfrm>
      </p:grpSpPr>
      <p:sp>
        <p:nvSpPr>
          <p:cNvPr id="15" name="Picture Placeholder 2"/>
          <p:cNvSpPr>
            <a:spLocks noGrp="1"/>
          </p:cNvSpPr>
          <p:nvPr>
            <p:ph type="pic" sz="quarter" idx="11"/>
          </p:nvPr>
        </p:nvSpPr>
        <p:spPr>
          <a:xfrm>
            <a:off x="0" y="0"/>
            <a:ext cx="4060850" cy="6858000"/>
          </a:xfrm>
          <a:solidFill>
            <a:schemeClr val="bg1">
              <a:lumMod val="95000"/>
            </a:schemeClr>
          </a:solidFill>
        </p:spPr>
        <p:txBody>
          <a:bodyPr rtlCol="0">
            <a:normAutofit/>
          </a:bodyPr>
          <a:lstStyle>
            <a:lvl1pPr>
              <a:defRPr sz="1600"/>
            </a:lvl1pPr>
          </a:lstStyle>
          <a:p>
            <a:pPr lvl="0"/>
            <a:r>
              <a:rPr lang="en-US" noProof="0"/>
              <a:t>Click icon to add picture</a:t>
            </a:r>
          </a:p>
        </p:txBody>
      </p:sp>
      <p:sp>
        <p:nvSpPr>
          <p:cNvPr id="16" name="Picture Placeholder 2"/>
          <p:cNvSpPr>
            <a:spLocks noGrp="1"/>
          </p:cNvSpPr>
          <p:nvPr>
            <p:ph type="pic" sz="quarter" idx="12"/>
          </p:nvPr>
        </p:nvSpPr>
        <p:spPr>
          <a:xfrm>
            <a:off x="4088889" y="0"/>
            <a:ext cx="4081412" cy="6858000"/>
          </a:xfrm>
          <a:solidFill>
            <a:schemeClr val="bg1">
              <a:lumMod val="95000"/>
            </a:schemeClr>
          </a:solidFill>
        </p:spPr>
        <p:txBody>
          <a:bodyPr rtlCol="0">
            <a:normAutofit/>
          </a:bodyPr>
          <a:lstStyle>
            <a:lvl1pPr>
              <a:defRPr sz="1600"/>
            </a:lvl1pPr>
          </a:lstStyle>
          <a:p>
            <a:pPr lvl="0"/>
            <a:r>
              <a:rPr lang="en-US" noProof="0"/>
              <a:t>Click icon to add picture</a:t>
            </a:r>
          </a:p>
        </p:txBody>
      </p:sp>
      <p:sp>
        <p:nvSpPr>
          <p:cNvPr id="19" name="Picture Placeholder 2"/>
          <p:cNvSpPr>
            <a:spLocks noGrp="1"/>
          </p:cNvSpPr>
          <p:nvPr>
            <p:ph type="pic" sz="quarter" idx="15"/>
          </p:nvPr>
        </p:nvSpPr>
        <p:spPr>
          <a:xfrm>
            <a:off x="8170301" y="0"/>
            <a:ext cx="4054581" cy="6858000"/>
          </a:xfrm>
          <a:solidFill>
            <a:schemeClr val="bg1">
              <a:lumMod val="95000"/>
            </a:schemeClr>
          </a:solidFill>
        </p:spPr>
        <p:txBody>
          <a:bodyPr rtlCol="0">
            <a:normAutofit/>
          </a:bodyPr>
          <a:lstStyle>
            <a:lvl1pPr>
              <a:defRPr sz="1600"/>
            </a:lvl1pPr>
          </a:lstStyle>
          <a:p>
            <a:pPr lvl="0"/>
            <a:r>
              <a:rPr lang="en-US" noProof="0"/>
              <a:t>Click icon to add picture</a:t>
            </a:r>
          </a:p>
        </p:txBody>
      </p:sp>
      <p:sp>
        <p:nvSpPr>
          <p:cNvPr id="21" name="Picture Placeholder 2"/>
          <p:cNvSpPr>
            <a:spLocks noGrp="1"/>
          </p:cNvSpPr>
          <p:nvPr>
            <p:ph type="pic" sz="quarter" idx="17"/>
          </p:nvPr>
        </p:nvSpPr>
        <p:spPr>
          <a:xfrm>
            <a:off x="0" y="6858000"/>
            <a:ext cx="4060850" cy="6858000"/>
          </a:xfrm>
          <a:solidFill>
            <a:schemeClr val="bg1">
              <a:lumMod val="95000"/>
            </a:schemeClr>
          </a:solidFill>
        </p:spPr>
        <p:txBody>
          <a:bodyPr rtlCol="0">
            <a:normAutofit/>
          </a:bodyPr>
          <a:lstStyle>
            <a:lvl1pPr>
              <a:defRPr sz="1600"/>
            </a:lvl1pPr>
          </a:lstStyle>
          <a:p>
            <a:pPr lvl="0"/>
            <a:r>
              <a:rPr lang="en-US" noProof="0"/>
              <a:t>Click icon to add picture</a:t>
            </a:r>
          </a:p>
        </p:txBody>
      </p:sp>
      <p:sp>
        <p:nvSpPr>
          <p:cNvPr id="22" name="Picture Placeholder 2"/>
          <p:cNvSpPr>
            <a:spLocks noGrp="1"/>
          </p:cNvSpPr>
          <p:nvPr>
            <p:ph type="pic" sz="quarter" idx="18"/>
          </p:nvPr>
        </p:nvSpPr>
        <p:spPr>
          <a:xfrm>
            <a:off x="4071648" y="6858000"/>
            <a:ext cx="4087855" cy="6858000"/>
          </a:xfrm>
          <a:solidFill>
            <a:schemeClr val="bg1">
              <a:lumMod val="95000"/>
            </a:schemeClr>
          </a:solidFill>
        </p:spPr>
        <p:txBody>
          <a:bodyPr rtlCol="0">
            <a:normAutofit/>
          </a:bodyPr>
          <a:lstStyle>
            <a:lvl1pPr>
              <a:defRPr sz="1600"/>
            </a:lvl1pPr>
          </a:lstStyle>
          <a:p>
            <a:pPr lvl="0"/>
            <a:r>
              <a:rPr lang="en-US" noProof="0"/>
              <a:t>Click icon to add picture</a:t>
            </a:r>
          </a:p>
        </p:txBody>
      </p:sp>
      <p:sp>
        <p:nvSpPr>
          <p:cNvPr id="25" name="Picture Placeholder 2"/>
          <p:cNvSpPr>
            <a:spLocks noGrp="1"/>
          </p:cNvSpPr>
          <p:nvPr>
            <p:ph type="pic" sz="quarter" idx="21"/>
          </p:nvPr>
        </p:nvSpPr>
        <p:spPr>
          <a:xfrm>
            <a:off x="8170301" y="6858000"/>
            <a:ext cx="4054581" cy="6858000"/>
          </a:xfrm>
          <a:solidFill>
            <a:schemeClr val="bg1">
              <a:lumMod val="95000"/>
            </a:schemeClr>
          </a:solidFill>
        </p:spPr>
        <p:txBody>
          <a:bodyPr rtlCol="0">
            <a:normAutofit/>
          </a:bodyPr>
          <a:lstStyle>
            <a:lvl1pPr>
              <a:defRPr sz="1600"/>
            </a:lvl1pPr>
          </a:lstStyle>
          <a:p>
            <a:pPr lvl="0"/>
            <a:r>
              <a:rPr lang="en-US" noProof="0"/>
              <a:t>Click icon to add picture</a:t>
            </a:r>
          </a:p>
        </p:txBody>
      </p:sp>
    </p:spTree>
    <p:extLst>
      <p:ext uri="{BB962C8B-B14F-4D97-AF65-F5344CB8AC3E}">
        <p14:creationId xmlns:p14="http://schemas.microsoft.com/office/powerpoint/2010/main" val="62260363"/>
      </p:ext>
    </p:extLst>
  </p:cSld>
  <p:clrMapOvr>
    <a:masterClrMapping/>
  </p:clrMapOvr>
  <p:transition/>
</p:sldLayout>
</file>

<file path=ppt/slideLayouts/slideLayout45.xml><?xml version="1.0" encoding="utf-8"?>
<p:sldLayout xmlns:a="http://schemas.openxmlformats.org/drawingml/2006/main" xmlns:r="http://schemas.openxmlformats.org/officeDocument/2006/relationships" xmlns:p="http://schemas.openxmlformats.org/presentationml/2006/main" preserve="1" userDrawn="1">
  <p:cSld name="33_Placeholder">
    <p:spTree>
      <p:nvGrpSpPr>
        <p:cNvPr id="1" name=""/>
        <p:cNvGrpSpPr/>
        <p:nvPr/>
      </p:nvGrpSpPr>
      <p:grpSpPr>
        <a:xfrm>
          <a:off x="0" y="0"/>
          <a:ext cx="0" cy="0"/>
          <a:chOff x="0" y="0"/>
          <a:chExt cx="0" cy="0"/>
        </a:xfrm>
      </p:grpSpPr>
      <p:sp>
        <p:nvSpPr>
          <p:cNvPr id="23" name="Picture Placeholder 2"/>
          <p:cNvSpPr>
            <a:spLocks noGrp="1"/>
          </p:cNvSpPr>
          <p:nvPr>
            <p:ph type="pic" sz="quarter" idx="28"/>
          </p:nvPr>
        </p:nvSpPr>
        <p:spPr>
          <a:xfrm>
            <a:off x="12188825" y="0"/>
            <a:ext cx="12188825" cy="6858000"/>
          </a:xfrm>
          <a:prstGeom prst="rect">
            <a:avLst/>
          </a:prstGeom>
          <a:solidFill>
            <a:schemeClr val="bg1">
              <a:lumMod val="95000"/>
            </a:schemeClr>
          </a:solidFill>
        </p:spPr>
        <p:txBody>
          <a:bodyPr rtlCol="0">
            <a:normAutofit/>
          </a:bodyPr>
          <a:lstStyle>
            <a:lvl1pPr>
              <a:defRPr sz="2800"/>
            </a:lvl1pPr>
          </a:lstStyle>
          <a:p>
            <a:pPr lvl="0"/>
            <a:r>
              <a:rPr lang="en-US" noProof="0"/>
              <a:t>Click icon to add picture</a:t>
            </a:r>
          </a:p>
        </p:txBody>
      </p:sp>
      <p:sp>
        <p:nvSpPr>
          <p:cNvPr id="24" name="Picture Placeholder 2"/>
          <p:cNvSpPr>
            <a:spLocks noGrp="1"/>
          </p:cNvSpPr>
          <p:nvPr>
            <p:ph type="pic" sz="quarter" idx="29"/>
          </p:nvPr>
        </p:nvSpPr>
        <p:spPr>
          <a:xfrm>
            <a:off x="0" y="6858000"/>
            <a:ext cx="12188825" cy="6858000"/>
          </a:xfrm>
          <a:prstGeom prst="rect">
            <a:avLst/>
          </a:prstGeom>
          <a:solidFill>
            <a:schemeClr val="bg1">
              <a:lumMod val="95000"/>
            </a:schemeClr>
          </a:solidFill>
        </p:spPr>
        <p:txBody>
          <a:bodyPr rtlCol="0">
            <a:normAutofit/>
          </a:bodyPr>
          <a:lstStyle>
            <a:lvl1pPr>
              <a:defRPr sz="2800"/>
            </a:lvl1pPr>
          </a:lstStyle>
          <a:p>
            <a:pPr lvl="0"/>
            <a:r>
              <a:rPr lang="en-US" noProof="0"/>
              <a:t>Click icon to add picture</a:t>
            </a:r>
          </a:p>
        </p:txBody>
      </p:sp>
    </p:spTree>
    <p:extLst>
      <p:ext uri="{BB962C8B-B14F-4D97-AF65-F5344CB8AC3E}">
        <p14:creationId xmlns:p14="http://schemas.microsoft.com/office/powerpoint/2010/main" val="2543862241"/>
      </p:ext>
    </p:extLst>
  </p:cSld>
  <p:clrMapOvr>
    <a:masterClrMapping/>
  </p:clrMapOvr>
  <p:transition/>
</p:sldLayout>
</file>

<file path=ppt/slideLayouts/slideLayout46.xml><?xml version="1.0" encoding="utf-8"?>
<p:sldLayout xmlns:a="http://schemas.openxmlformats.org/drawingml/2006/main" xmlns:r="http://schemas.openxmlformats.org/officeDocument/2006/relationships" xmlns:p="http://schemas.openxmlformats.org/presentationml/2006/main" preserve="1" userDrawn="1">
  <p:cSld name="1_Responsive Design">
    <p:spTree>
      <p:nvGrpSpPr>
        <p:cNvPr id="1" name=""/>
        <p:cNvGrpSpPr/>
        <p:nvPr/>
      </p:nvGrpSpPr>
      <p:grpSpPr>
        <a:xfrm>
          <a:off x="0" y="0"/>
          <a:ext cx="0" cy="0"/>
          <a:chOff x="0" y="0"/>
          <a:chExt cx="0" cy="0"/>
        </a:xfrm>
      </p:grpSpPr>
      <p:sp>
        <p:nvSpPr>
          <p:cNvPr id="9" name="Picture Placeholder 2"/>
          <p:cNvSpPr>
            <a:spLocks noGrp="1" noChangeAspect="1"/>
          </p:cNvSpPr>
          <p:nvPr>
            <p:ph type="pic" sz="quarter" idx="25"/>
          </p:nvPr>
        </p:nvSpPr>
        <p:spPr>
          <a:xfrm>
            <a:off x="8434174" y="5371869"/>
            <a:ext cx="6679466" cy="3785477"/>
          </a:xfrm>
          <a:solidFill>
            <a:schemeClr val="bg1">
              <a:lumMod val="95000"/>
            </a:schemeClr>
          </a:solidFill>
        </p:spPr>
        <p:txBody>
          <a:bodyPr rtlCol="0">
            <a:normAutofit/>
          </a:bodyPr>
          <a:lstStyle>
            <a:lvl1pPr marL="0" indent="0" algn="ctr">
              <a:buNone/>
              <a:defRPr sz="2199">
                <a:latin typeface="Calibri Light"/>
                <a:cs typeface="Calibri Light"/>
              </a:defRPr>
            </a:lvl1pPr>
          </a:lstStyle>
          <a:p>
            <a:pPr lvl="0"/>
            <a:r>
              <a:rPr lang="en-US" noProof="0"/>
              <a:t>Click icon to add picture</a:t>
            </a:r>
            <a:endParaRPr lang="id-ID" noProof="0" dirty="0"/>
          </a:p>
        </p:txBody>
      </p:sp>
      <p:sp>
        <p:nvSpPr>
          <p:cNvPr id="17" name="Picture Placeholder 2"/>
          <p:cNvSpPr>
            <a:spLocks noGrp="1" noChangeAspect="1"/>
          </p:cNvSpPr>
          <p:nvPr>
            <p:ph type="pic" sz="quarter" idx="22"/>
          </p:nvPr>
        </p:nvSpPr>
        <p:spPr>
          <a:xfrm>
            <a:off x="16352915" y="8991653"/>
            <a:ext cx="1013634" cy="1768937"/>
          </a:xfrm>
          <a:solidFill>
            <a:schemeClr val="bg1">
              <a:lumMod val="95000"/>
            </a:schemeClr>
          </a:solidFill>
        </p:spPr>
        <p:txBody>
          <a:bodyPr rtlCol="0">
            <a:normAutofit/>
          </a:bodyPr>
          <a:lstStyle>
            <a:lvl1pPr marL="0" indent="0" algn="l">
              <a:lnSpc>
                <a:spcPct val="50000"/>
              </a:lnSpc>
              <a:buNone/>
              <a:defRPr sz="700">
                <a:latin typeface="Calibri Light"/>
                <a:cs typeface="Calibri Light"/>
              </a:defRPr>
            </a:lvl1pPr>
          </a:lstStyle>
          <a:p>
            <a:pPr lvl="0"/>
            <a:r>
              <a:rPr lang="en-US" noProof="0"/>
              <a:t>Click icon to add picture</a:t>
            </a:r>
            <a:endParaRPr lang="id-ID" noProof="0" dirty="0"/>
          </a:p>
        </p:txBody>
      </p:sp>
      <p:sp>
        <p:nvSpPr>
          <p:cNvPr id="10" name="Picture Placeholder 2"/>
          <p:cNvSpPr>
            <a:spLocks noGrp="1" noChangeAspect="1"/>
          </p:cNvSpPr>
          <p:nvPr>
            <p:ph type="pic" sz="quarter" idx="26"/>
          </p:nvPr>
        </p:nvSpPr>
        <p:spPr>
          <a:xfrm>
            <a:off x="4754354" y="7975469"/>
            <a:ext cx="4254887" cy="2712449"/>
          </a:xfrm>
          <a:solidFill>
            <a:schemeClr val="bg1">
              <a:lumMod val="95000"/>
            </a:schemeClr>
          </a:solidFill>
        </p:spPr>
        <p:txBody>
          <a:bodyPr rtlCol="0">
            <a:normAutofit/>
          </a:bodyPr>
          <a:lstStyle>
            <a:lvl1pPr marL="0" indent="0" algn="ctr">
              <a:buNone/>
              <a:defRPr sz="1999">
                <a:latin typeface="Calibri Light"/>
                <a:cs typeface="Calibri Light"/>
              </a:defRPr>
            </a:lvl1pPr>
          </a:lstStyle>
          <a:p>
            <a:pPr lvl="0"/>
            <a:r>
              <a:rPr lang="en-US" noProof="0"/>
              <a:t>Click icon to add picture</a:t>
            </a:r>
            <a:endParaRPr lang="id-ID" noProof="0" dirty="0"/>
          </a:p>
        </p:txBody>
      </p:sp>
      <p:sp>
        <p:nvSpPr>
          <p:cNvPr id="8" name="Picture Placeholder 2"/>
          <p:cNvSpPr>
            <a:spLocks noGrp="1" noChangeAspect="1"/>
          </p:cNvSpPr>
          <p:nvPr>
            <p:ph type="pic" sz="quarter" idx="24"/>
          </p:nvPr>
        </p:nvSpPr>
        <p:spPr>
          <a:xfrm>
            <a:off x="14235822" y="7821109"/>
            <a:ext cx="2254062" cy="2902541"/>
          </a:xfrm>
          <a:solidFill>
            <a:schemeClr val="bg1">
              <a:lumMod val="95000"/>
            </a:schemeClr>
          </a:solidFill>
        </p:spPr>
        <p:txBody>
          <a:bodyPr rtlCol="0">
            <a:normAutofit/>
          </a:bodyPr>
          <a:lstStyle>
            <a:lvl1pPr marL="0" indent="0" algn="ctr">
              <a:buNone/>
              <a:defRPr sz="1999">
                <a:latin typeface="Calibri Light"/>
                <a:cs typeface="Calibri Light"/>
              </a:defRPr>
            </a:lvl1pPr>
          </a:lstStyle>
          <a:p>
            <a:pPr lvl="0"/>
            <a:r>
              <a:rPr lang="en-US" noProof="0"/>
              <a:t>Click icon to add picture</a:t>
            </a:r>
            <a:endParaRPr lang="id-ID" noProof="0" dirty="0"/>
          </a:p>
        </p:txBody>
      </p:sp>
      <p:sp>
        <p:nvSpPr>
          <p:cNvPr id="11" name="Picture Placeholder 2"/>
          <p:cNvSpPr>
            <a:spLocks noGrp="1" noChangeAspect="1"/>
          </p:cNvSpPr>
          <p:nvPr>
            <p:ph type="pic" sz="quarter" idx="27"/>
          </p:nvPr>
        </p:nvSpPr>
        <p:spPr>
          <a:xfrm>
            <a:off x="17691338" y="10138875"/>
            <a:ext cx="441690" cy="557901"/>
          </a:xfrm>
          <a:solidFill>
            <a:schemeClr val="bg1">
              <a:lumMod val="95000"/>
            </a:schemeClr>
          </a:solidFill>
        </p:spPr>
        <p:txBody>
          <a:bodyPr rtlCol="0">
            <a:normAutofit/>
          </a:bodyPr>
          <a:lstStyle>
            <a:lvl1pPr marL="0" indent="0" algn="ctr">
              <a:lnSpc>
                <a:spcPct val="50000"/>
              </a:lnSpc>
              <a:buNone/>
              <a:defRPr sz="100">
                <a:latin typeface="Calibri Light"/>
                <a:cs typeface="Calibri Light"/>
              </a:defRPr>
            </a:lvl1pPr>
          </a:lstStyle>
          <a:p>
            <a:pPr lvl="0"/>
            <a:r>
              <a:rPr lang="en-US" noProof="0"/>
              <a:t>Click icon to add picture</a:t>
            </a:r>
            <a:endParaRPr lang="id-ID" noProof="0" dirty="0"/>
          </a:p>
        </p:txBody>
      </p:sp>
    </p:spTree>
    <p:extLst>
      <p:ext uri="{BB962C8B-B14F-4D97-AF65-F5344CB8AC3E}">
        <p14:creationId xmlns:p14="http://schemas.microsoft.com/office/powerpoint/2010/main" val="1005703061"/>
      </p:ext>
    </p:extLst>
  </p:cSld>
  <p:clrMapOvr>
    <a:masterClrMapping/>
  </p:clrMapOvr>
  <p:transition spd="med" advClick="0" advTm="2000">
    <p:fade/>
  </p:transition>
</p:sldLayout>
</file>

<file path=ppt/slideLayouts/slideLayout47.xml><?xml version="1.0" encoding="utf-8"?>
<p:sldLayout xmlns:a="http://schemas.openxmlformats.org/drawingml/2006/main" xmlns:r="http://schemas.openxmlformats.org/officeDocument/2006/relationships" xmlns:p="http://schemas.openxmlformats.org/presentationml/2006/main" preserve="1" userDrawn="1">
  <p:cSld name="1_Logos">
    <p:spTree>
      <p:nvGrpSpPr>
        <p:cNvPr id="1" name=""/>
        <p:cNvGrpSpPr/>
        <p:nvPr/>
      </p:nvGrpSpPr>
      <p:grpSpPr>
        <a:xfrm>
          <a:off x="0" y="0"/>
          <a:ext cx="0" cy="0"/>
          <a:chOff x="0" y="0"/>
          <a:chExt cx="0" cy="0"/>
        </a:xfrm>
      </p:grpSpPr>
      <p:sp>
        <p:nvSpPr>
          <p:cNvPr id="6" name="Rectangle 5">
            <a:extLst>
              <a:ext uri="{FF2B5EF4-FFF2-40B4-BE49-F238E27FC236}">
                <a16:creationId xmlns:a16="http://schemas.microsoft.com/office/drawing/2014/main" id="{348D9D25-F702-204B-B5EA-8E36DF5CB68B}"/>
              </a:ext>
            </a:extLst>
          </p:cNvPr>
          <p:cNvSpPr/>
          <p:nvPr userDrawn="1"/>
        </p:nvSpPr>
        <p:spPr>
          <a:xfrm>
            <a:off x="21732875" y="7938"/>
            <a:ext cx="2101850" cy="1576387"/>
          </a:xfrm>
          <a:prstGeom prst="rect">
            <a:avLst/>
          </a:prstGeom>
          <a:solidFill>
            <a:schemeClr val="bg2"/>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defTabSz="1828434" eaLnBrk="1" fontAlgn="auto" hangingPunct="1">
              <a:spcBef>
                <a:spcPts val="0"/>
              </a:spcBef>
              <a:spcAft>
                <a:spcPts val="0"/>
              </a:spcAft>
              <a:defRPr/>
            </a:pPr>
            <a:endParaRPr lang="en-US" dirty="0">
              <a:latin typeface="Montserrat" charset="0"/>
            </a:endParaRPr>
          </a:p>
        </p:txBody>
      </p:sp>
      <p:sp>
        <p:nvSpPr>
          <p:cNvPr id="23" name="Picture Placeholder 17"/>
          <p:cNvSpPr>
            <a:spLocks noGrp="1"/>
          </p:cNvSpPr>
          <p:nvPr>
            <p:ph type="pic" sz="quarter" idx="26"/>
          </p:nvPr>
        </p:nvSpPr>
        <p:spPr>
          <a:xfrm>
            <a:off x="0" y="-30480"/>
            <a:ext cx="6086471" cy="8869680"/>
          </a:xfrm>
          <a:solidFill>
            <a:schemeClr val="bg1">
              <a:lumMod val="95000"/>
            </a:schemeClr>
          </a:solidFill>
        </p:spPr>
        <p:txBody>
          <a:bodyPr rtlCol="0">
            <a:normAutofit/>
          </a:bodyPr>
          <a:lstStyle>
            <a:lvl1pPr marL="0" indent="0">
              <a:buNone/>
              <a:defRPr sz="2799">
                <a:solidFill>
                  <a:schemeClr val="tx1"/>
                </a:solidFill>
              </a:defRPr>
            </a:lvl1pPr>
          </a:lstStyle>
          <a:p>
            <a:pPr lvl="0"/>
            <a:r>
              <a:rPr lang="en-US" noProof="0"/>
              <a:t>Click icon to add picture</a:t>
            </a:r>
            <a:endParaRPr lang="en-US" noProof="0" dirty="0"/>
          </a:p>
        </p:txBody>
      </p:sp>
      <p:sp>
        <p:nvSpPr>
          <p:cNvPr id="24" name="Picture Placeholder 17"/>
          <p:cNvSpPr>
            <a:spLocks noGrp="1"/>
          </p:cNvSpPr>
          <p:nvPr>
            <p:ph type="pic" sz="quarter" idx="27"/>
          </p:nvPr>
        </p:nvSpPr>
        <p:spPr>
          <a:xfrm>
            <a:off x="6086471" y="4876800"/>
            <a:ext cx="6086471" cy="8869680"/>
          </a:xfrm>
          <a:solidFill>
            <a:schemeClr val="bg1">
              <a:lumMod val="95000"/>
            </a:schemeClr>
          </a:solidFill>
        </p:spPr>
        <p:txBody>
          <a:bodyPr rtlCol="0">
            <a:normAutofit/>
          </a:bodyPr>
          <a:lstStyle>
            <a:lvl1pPr marL="0" indent="0">
              <a:buNone/>
              <a:defRPr sz="2799">
                <a:solidFill>
                  <a:schemeClr val="tx1"/>
                </a:solidFill>
              </a:defRPr>
            </a:lvl1pPr>
          </a:lstStyle>
          <a:p>
            <a:pPr lvl="0"/>
            <a:r>
              <a:rPr lang="en-US" noProof="0"/>
              <a:t>Click icon to add picture</a:t>
            </a:r>
            <a:endParaRPr lang="en-US" noProof="0" dirty="0"/>
          </a:p>
        </p:txBody>
      </p:sp>
      <p:sp>
        <p:nvSpPr>
          <p:cNvPr id="25" name="Picture Placeholder 17"/>
          <p:cNvSpPr>
            <a:spLocks noGrp="1"/>
          </p:cNvSpPr>
          <p:nvPr>
            <p:ph type="pic" sz="quarter" idx="28"/>
          </p:nvPr>
        </p:nvSpPr>
        <p:spPr>
          <a:xfrm>
            <a:off x="12169766" y="-30480"/>
            <a:ext cx="6086471" cy="8869680"/>
          </a:xfrm>
          <a:solidFill>
            <a:schemeClr val="bg1">
              <a:lumMod val="95000"/>
            </a:schemeClr>
          </a:solidFill>
        </p:spPr>
        <p:txBody>
          <a:bodyPr rtlCol="0">
            <a:normAutofit/>
          </a:bodyPr>
          <a:lstStyle>
            <a:lvl1pPr marL="0" indent="0">
              <a:buNone/>
              <a:defRPr sz="2799">
                <a:solidFill>
                  <a:schemeClr val="tx1"/>
                </a:solidFill>
              </a:defRPr>
            </a:lvl1pPr>
          </a:lstStyle>
          <a:p>
            <a:pPr lvl="0"/>
            <a:r>
              <a:rPr lang="en-US" noProof="0"/>
              <a:t>Click icon to add picture</a:t>
            </a:r>
            <a:endParaRPr lang="en-US" noProof="0" dirty="0"/>
          </a:p>
        </p:txBody>
      </p:sp>
      <p:sp>
        <p:nvSpPr>
          <p:cNvPr id="26" name="Picture Placeholder 17"/>
          <p:cNvSpPr>
            <a:spLocks noGrp="1"/>
          </p:cNvSpPr>
          <p:nvPr>
            <p:ph type="pic" sz="quarter" idx="29"/>
          </p:nvPr>
        </p:nvSpPr>
        <p:spPr>
          <a:xfrm>
            <a:off x="18278473" y="4838700"/>
            <a:ext cx="6086471" cy="8869680"/>
          </a:xfrm>
          <a:solidFill>
            <a:schemeClr val="bg1">
              <a:lumMod val="95000"/>
            </a:schemeClr>
          </a:solidFill>
        </p:spPr>
        <p:txBody>
          <a:bodyPr rtlCol="0">
            <a:normAutofit/>
          </a:bodyPr>
          <a:lstStyle>
            <a:lvl1pPr marL="0" indent="0">
              <a:buNone/>
              <a:defRPr sz="2799">
                <a:solidFill>
                  <a:schemeClr val="tx1"/>
                </a:solidFill>
              </a:defRPr>
            </a:lvl1pPr>
          </a:lstStyle>
          <a:p>
            <a:pPr lvl="0"/>
            <a:r>
              <a:rPr lang="en-US" noProof="0"/>
              <a:t>Click icon to add picture</a:t>
            </a:r>
            <a:endParaRPr lang="en-US" noProof="0" dirty="0"/>
          </a:p>
        </p:txBody>
      </p:sp>
    </p:spTree>
    <p:extLst>
      <p:ext uri="{BB962C8B-B14F-4D97-AF65-F5344CB8AC3E}">
        <p14:creationId xmlns:p14="http://schemas.microsoft.com/office/powerpoint/2010/main" val="2802037629"/>
      </p:ext>
    </p:extLst>
  </p:cSld>
  <p:clrMapOvr>
    <a:masterClrMapping/>
  </p:clrMapOvr>
  <p:transition/>
</p:sldLayout>
</file>

<file path=ppt/slideLayouts/slideLayout48.xml><?xml version="1.0" encoding="utf-8"?>
<p:sldLayout xmlns:a="http://schemas.openxmlformats.org/drawingml/2006/main" xmlns:r="http://schemas.openxmlformats.org/officeDocument/2006/relationships" xmlns:p="http://schemas.openxmlformats.org/presentationml/2006/main" preserve="1" userDrawn="1">
  <p:cSld name="1_Macbook Mockup">
    <p:spTree>
      <p:nvGrpSpPr>
        <p:cNvPr id="1" name=""/>
        <p:cNvGrpSpPr/>
        <p:nvPr/>
      </p:nvGrpSpPr>
      <p:grpSpPr>
        <a:xfrm>
          <a:off x="0" y="0"/>
          <a:ext cx="0" cy="0"/>
          <a:chOff x="0" y="0"/>
          <a:chExt cx="0" cy="0"/>
        </a:xfrm>
      </p:grpSpPr>
      <p:sp>
        <p:nvSpPr>
          <p:cNvPr id="11" name="Picture Placeholder 4"/>
          <p:cNvSpPr>
            <a:spLocks noGrp="1"/>
          </p:cNvSpPr>
          <p:nvPr>
            <p:ph type="pic" sz="quarter" idx="10"/>
          </p:nvPr>
        </p:nvSpPr>
        <p:spPr>
          <a:xfrm>
            <a:off x="4111023" y="9421730"/>
            <a:ext cx="1929384" cy="1929384"/>
          </a:xfrm>
          <a:prstGeom prst="ellipse">
            <a:avLst/>
          </a:prstGeom>
          <a:solidFill>
            <a:schemeClr val="bg1">
              <a:lumMod val="95000"/>
            </a:schemeClr>
          </a:solidFill>
        </p:spPr>
        <p:txBody>
          <a:bodyPr rtlCol="0">
            <a:normAutofit/>
          </a:bodyPr>
          <a:lstStyle>
            <a:lvl1pPr>
              <a:defRPr sz="2000"/>
            </a:lvl1pPr>
          </a:lstStyle>
          <a:p>
            <a:pPr lvl="0"/>
            <a:r>
              <a:rPr lang="en-US" noProof="0"/>
              <a:t>Click icon to add picture</a:t>
            </a:r>
          </a:p>
        </p:txBody>
      </p:sp>
      <p:sp>
        <p:nvSpPr>
          <p:cNvPr id="12" name="Picture Placeholder 4"/>
          <p:cNvSpPr>
            <a:spLocks noGrp="1"/>
          </p:cNvSpPr>
          <p:nvPr>
            <p:ph type="pic" sz="quarter" idx="11"/>
          </p:nvPr>
        </p:nvSpPr>
        <p:spPr>
          <a:xfrm>
            <a:off x="11355470" y="9446722"/>
            <a:ext cx="1929384" cy="1929384"/>
          </a:xfrm>
          <a:prstGeom prst="ellipse">
            <a:avLst/>
          </a:prstGeom>
          <a:solidFill>
            <a:schemeClr val="bg1">
              <a:lumMod val="95000"/>
            </a:schemeClr>
          </a:solidFill>
        </p:spPr>
        <p:txBody>
          <a:bodyPr rtlCol="0">
            <a:normAutofit/>
          </a:bodyPr>
          <a:lstStyle>
            <a:lvl1pPr>
              <a:defRPr sz="2000"/>
            </a:lvl1pPr>
          </a:lstStyle>
          <a:p>
            <a:pPr lvl="0"/>
            <a:r>
              <a:rPr lang="en-US" noProof="0"/>
              <a:t>Click icon to add picture</a:t>
            </a:r>
            <a:endParaRPr lang="en-US" noProof="0" dirty="0"/>
          </a:p>
        </p:txBody>
      </p:sp>
      <p:sp>
        <p:nvSpPr>
          <p:cNvPr id="13" name="Picture Placeholder 4"/>
          <p:cNvSpPr>
            <a:spLocks noGrp="1"/>
          </p:cNvSpPr>
          <p:nvPr>
            <p:ph type="pic" sz="quarter" idx="12"/>
          </p:nvPr>
        </p:nvSpPr>
        <p:spPr>
          <a:xfrm>
            <a:off x="18446906" y="9421730"/>
            <a:ext cx="1929384" cy="1929384"/>
          </a:xfrm>
          <a:prstGeom prst="ellipse">
            <a:avLst/>
          </a:prstGeom>
          <a:solidFill>
            <a:schemeClr val="bg1">
              <a:lumMod val="95000"/>
            </a:schemeClr>
          </a:solidFill>
        </p:spPr>
        <p:txBody>
          <a:bodyPr rtlCol="0">
            <a:normAutofit/>
          </a:bodyPr>
          <a:lstStyle>
            <a:lvl1pPr>
              <a:defRPr sz="2000"/>
            </a:lvl1pPr>
          </a:lstStyle>
          <a:p>
            <a:pPr lvl="0"/>
            <a:r>
              <a:rPr lang="en-US" noProof="0"/>
              <a:t>Click icon to add picture</a:t>
            </a:r>
            <a:endParaRPr lang="en-US" noProof="0" dirty="0"/>
          </a:p>
        </p:txBody>
      </p:sp>
    </p:spTree>
    <p:extLst>
      <p:ext uri="{BB962C8B-B14F-4D97-AF65-F5344CB8AC3E}">
        <p14:creationId xmlns:p14="http://schemas.microsoft.com/office/powerpoint/2010/main" val="549638524"/>
      </p:ext>
    </p:extLst>
  </p:cSld>
  <p:clrMapOvr>
    <a:masterClrMapping/>
  </p:clrMapOvr>
  <p:transition/>
</p:sldLayout>
</file>

<file path=ppt/slideLayouts/slideLayout49.xml><?xml version="1.0" encoding="utf-8"?>
<p:sldLayout xmlns:a="http://schemas.openxmlformats.org/drawingml/2006/main" xmlns:r="http://schemas.openxmlformats.org/officeDocument/2006/relationships" xmlns:p="http://schemas.openxmlformats.org/presentationml/2006/main" userDrawn="1">
  <p:cSld name="1_Blank">
    <p:spTree>
      <p:nvGrpSpPr>
        <p:cNvPr id="1" name=""/>
        <p:cNvGrpSpPr/>
        <p:nvPr/>
      </p:nvGrpSpPr>
      <p:grpSpPr>
        <a:xfrm>
          <a:off x="0" y="0"/>
          <a:ext cx="0" cy="0"/>
          <a:chOff x="0" y="0"/>
          <a:chExt cx="0" cy="0"/>
        </a:xfrm>
      </p:grpSpPr>
      <p:sp>
        <p:nvSpPr>
          <p:cNvPr id="3" name="Picture Placeholder 2"/>
          <p:cNvSpPr>
            <a:spLocks noGrp="1"/>
          </p:cNvSpPr>
          <p:nvPr>
            <p:ph type="pic" sz="quarter" idx="10"/>
          </p:nvPr>
        </p:nvSpPr>
        <p:spPr>
          <a:xfrm>
            <a:off x="0" y="0"/>
            <a:ext cx="24377650" cy="13715999"/>
          </a:xfrm>
          <a:solidFill>
            <a:schemeClr val="bg1">
              <a:lumMod val="95000"/>
            </a:schemeClr>
          </a:solidFill>
        </p:spPr>
        <p:txBody>
          <a:bodyPr rtlCol="0">
            <a:normAutofit/>
          </a:bodyPr>
          <a:lstStyle>
            <a:lvl1pPr>
              <a:defRPr sz="2800"/>
            </a:lvl1pPr>
          </a:lstStyle>
          <a:p>
            <a:pPr lvl="0"/>
            <a:r>
              <a:rPr lang="en-US" noProof="0"/>
              <a:t>Click icon to add picture</a:t>
            </a:r>
          </a:p>
        </p:txBody>
      </p:sp>
    </p:spTree>
    <p:extLst>
      <p:ext uri="{BB962C8B-B14F-4D97-AF65-F5344CB8AC3E}">
        <p14:creationId xmlns:p14="http://schemas.microsoft.com/office/powerpoint/2010/main" val="3424516914"/>
      </p:ext>
    </p:extLst>
  </p:cSld>
  <p:clrMapOvr>
    <a:masterClrMapping/>
  </p:clrMapOvr>
  <p:transition/>
</p:sldLayout>
</file>

<file path=ppt/slideLayouts/slideLayout50.xml><?xml version="1.0" encoding="utf-8"?>
<p:sldLayout xmlns:a="http://schemas.openxmlformats.org/drawingml/2006/main" xmlns:r="http://schemas.openxmlformats.org/officeDocument/2006/relationships" xmlns:p="http://schemas.openxmlformats.org/presentationml/2006/main" preserve="1" userDrawn="1">
  <p:cSld name="3_Main">
    <p:spTree>
      <p:nvGrpSpPr>
        <p:cNvPr id="1" name=""/>
        <p:cNvGrpSpPr/>
        <p:nvPr/>
      </p:nvGrpSpPr>
      <p:grpSpPr>
        <a:xfrm>
          <a:off x="0" y="0"/>
          <a:ext cx="0" cy="0"/>
          <a:chOff x="0" y="0"/>
          <a:chExt cx="0" cy="0"/>
        </a:xfrm>
      </p:grpSpPr>
      <p:sp>
        <p:nvSpPr>
          <p:cNvPr id="6" name="Picture Placeholder 13"/>
          <p:cNvSpPr>
            <a:spLocks noGrp="1"/>
          </p:cNvSpPr>
          <p:nvPr>
            <p:ph type="pic" sz="quarter" idx="14"/>
          </p:nvPr>
        </p:nvSpPr>
        <p:spPr>
          <a:xfrm>
            <a:off x="11209703" y="4407444"/>
            <a:ext cx="13167947" cy="6521824"/>
          </a:xfrm>
          <a:solidFill>
            <a:schemeClr val="bg1">
              <a:lumMod val="95000"/>
            </a:schemeClr>
          </a:solidFill>
          <a:effectLst/>
        </p:spPr>
        <p:txBody>
          <a:bodyPr rtlCol="0">
            <a:normAutofit/>
          </a:bodyPr>
          <a:lstStyle>
            <a:lvl1pPr marL="0" indent="0">
              <a:buNone/>
              <a:defRPr sz="2800">
                <a:ln>
                  <a:noFill/>
                </a:ln>
                <a:solidFill>
                  <a:schemeClr val="bg1">
                    <a:lumMod val="85000"/>
                  </a:schemeClr>
                </a:solidFill>
              </a:defRPr>
            </a:lvl1pPr>
          </a:lstStyle>
          <a:p>
            <a:pPr lvl="0"/>
            <a:r>
              <a:rPr lang="en-US" noProof="0"/>
              <a:t>Click icon to add picture</a:t>
            </a:r>
            <a:endParaRPr lang="en-US" noProof="0" dirty="0"/>
          </a:p>
        </p:txBody>
      </p:sp>
    </p:spTree>
    <p:extLst>
      <p:ext uri="{BB962C8B-B14F-4D97-AF65-F5344CB8AC3E}">
        <p14:creationId xmlns:p14="http://schemas.microsoft.com/office/powerpoint/2010/main" val="2859285375"/>
      </p:ext>
    </p:extLst>
  </p:cSld>
  <p:clrMapOvr>
    <a:masterClrMapping/>
  </p:clrMapOvr>
  <p:transition/>
</p:sldLayout>
</file>

<file path=ppt/slideLayouts/slideLayout51.xml><?xml version="1.0" encoding="utf-8"?>
<p:sldLayout xmlns:a="http://schemas.openxmlformats.org/drawingml/2006/main" xmlns:r="http://schemas.openxmlformats.org/officeDocument/2006/relationships" xmlns:p="http://schemas.openxmlformats.org/presentationml/2006/main" preserve="1" userDrawn="1">
  <p:cSld name="4_Main">
    <p:spTree>
      <p:nvGrpSpPr>
        <p:cNvPr id="1" name=""/>
        <p:cNvGrpSpPr/>
        <p:nvPr/>
      </p:nvGrpSpPr>
      <p:grpSpPr>
        <a:xfrm>
          <a:off x="0" y="0"/>
          <a:ext cx="0" cy="0"/>
          <a:chOff x="0" y="0"/>
          <a:chExt cx="0" cy="0"/>
        </a:xfrm>
      </p:grpSpPr>
      <p:sp>
        <p:nvSpPr>
          <p:cNvPr id="6" name="Picture Placeholder 13"/>
          <p:cNvSpPr>
            <a:spLocks noGrp="1"/>
          </p:cNvSpPr>
          <p:nvPr>
            <p:ph type="pic" sz="quarter" idx="14"/>
          </p:nvPr>
        </p:nvSpPr>
        <p:spPr>
          <a:xfrm>
            <a:off x="8122022" y="0"/>
            <a:ext cx="8145300" cy="13716000"/>
          </a:xfrm>
          <a:solidFill>
            <a:schemeClr val="bg1">
              <a:lumMod val="95000"/>
            </a:schemeClr>
          </a:solidFill>
          <a:effectLst/>
        </p:spPr>
        <p:txBody>
          <a:bodyPr rtlCol="0">
            <a:normAutofit/>
          </a:bodyPr>
          <a:lstStyle>
            <a:lvl1pPr marL="0" indent="0">
              <a:buNone/>
              <a:defRPr sz="2800">
                <a:ln>
                  <a:noFill/>
                </a:ln>
                <a:solidFill>
                  <a:schemeClr val="bg1">
                    <a:lumMod val="85000"/>
                  </a:schemeClr>
                </a:solidFill>
              </a:defRPr>
            </a:lvl1pPr>
          </a:lstStyle>
          <a:p>
            <a:pPr lvl="0"/>
            <a:r>
              <a:rPr lang="en-US" noProof="0"/>
              <a:t>Click icon to add picture</a:t>
            </a:r>
            <a:endParaRPr lang="en-US" noProof="0" dirty="0"/>
          </a:p>
        </p:txBody>
      </p:sp>
    </p:spTree>
    <p:extLst>
      <p:ext uri="{BB962C8B-B14F-4D97-AF65-F5344CB8AC3E}">
        <p14:creationId xmlns:p14="http://schemas.microsoft.com/office/powerpoint/2010/main" val="2745794999"/>
      </p:ext>
    </p:extLst>
  </p:cSld>
  <p:clrMapOvr>
    <a:masterClrMapping/>
  </p:clrMapOvr>
  <p:transition/>
</p:sldLayout>
</file>

<file path=ppt/slideLayouts/slideLayout52.xml><?xml version="1.0" encoding="utf-8"?>
<p:sldLayout xmlns:a="http://schemas.openxmlformats.org/drawingml/2006/main" xmlns:r="http://schemas.openxmlformats.org/officeDocument/2006/relationships" xmlns:p="http://schemas.openxmlformats.org/presentationml/2006/main" preserve="1" userDrawn="1">
  <p:cSld name="6_Master-Placeholder">
    <p:spTree>
      <p:nvGrpSpPr>
        <p:cNvPr id="1" name=""/>
        <p:cNvGrpSpPr/>
        <p:nvPr/>
      </p:nvGrpSpPr>
      <p:grpSpPr>
        <a:xfrm>
          <a:off x="0" y="0"/>
          <a:ext cx="0" cy="0"/>
          <a:chOff x="0" y="0"/>
          <a:chExt cx="0" cy="0"/>
        </a:xfrm>
      </p:grpSpPr>
      <p:sp>
        <p:nvSpPr>
          <p:cNvPr id="4" name="Picture Placeholder 4"/>
          <p:cNvSpPr>
            <a:spLocks noGrp="1"/>
          </p:cNvSpPr>
          <p:nvPr>
            <p:ph type="pic" sz="quarter" idx="10"/>
          </p:nvPr>
        </p:nvSpPr>
        <p:spPr>
          <a:xfrm>
            <a:off x="0" y="0"/>
            <a:ext cx="24377649" cy="8500532"/>
          </a:xfrm>
          <a:solidFill>
            <a:schemeClr val="bg1">
              <a:lumMod val="95000"/>
            </a:schemeClr>
          </a:solidFill>
        </p:spPr>
        <p:txBody>
          <a:bodyPr rtlCol="0">
            <a:normAutofit/>
          </a:bodyPr>
          <a:lstStyle>
            <a:lvl1pPr>
              <a:defRPr sz="2400"/>
            </a:lvl1pPr>
          </a:lstStyle>
          <a:p>
            <a:pPr lvl="0"/>
            <a:r>
              <a:rPr lang="en-US" noProof="0"/>
              <a:t>Click icon to add picture</a:t>
            </a:r>
          </a:p>
        </p:txBody>
      </p:sp>
      <p:sp>
        <p:nvSpPr>
          <p:cNvPr id="12" name="Picture Placeholder 4"/>
          <p:cNvSpPr>
            <a:spLocks noGrp="1"/>
          </p:cNvSpPr>
          <p:nvPr>
            <p:ph type="pic" sz="quarter" idx="11"/>
          </p:nvPr>
        </p:nvSpPr>
        <p:spPr>
          <a:xfrm>
            <a:off x="3747638" y="5104844"/>
            <a:ext cx="3336329" cy="5949760"/>
          </a:xfrm>
          <a:solidFill>
            <a:schemeClr val="bg1">
              <a:lumMod val="95000"/>
            </a:schemeClr>
          </a:solidFill>
        </p:spPr>
        <p:txBody>
          <a:bodyPr rtlCol="0">
            <a:normAutofit/>
          </a:bodyPr>
          <a:lstStyle>
            <a:lvl1pPr>
              <a:defRPr sz="2400"/>
            </a:lvl1pPr>
          </a:lstStyle>
          <a:p>
            <a:pPr lvl="0"/>
            <a:r>
              <a:rPr lang="en-US" noProof="0"/>
              <a:t>Click icon to add picture</a:t>
            </a:r>
          </a:p>
        </p:txBody>
      </p:sp>
      <p:sp>
        <p:nvSpPr>
          <p:cNvPr id="13" name="Picture Placeholder 4"/>
          <p:cNvSpPr>
            <a:spLocks noGrp="1"/>
          </p:cNvSpPr>
          <p:nvPr>
            <p:ph type="pic" sz="quarter" idx="12"/>
          </p:nvPr>
        </p:nvSpPr>
        <p:spPr>
          <a:xfrm>
            <a:off x="10459853" y="5104844"/>
            <a:ext cx="3336329" cy="5949760"/>
          </a:xfrm>
          <a:solidFill>
            <a:schemeClr val="bg1">
              <a:lumMod val="95000"/>
            </a:schemeClr>
          </a:solidFill>
        </p:spPr>
        <p:txBody>
          <a:bodyPr rtlCol="0">
            <a:normAutofit/>
          </a:bodyPr>
          <a:lstStyle>
            <a:lvl1pPr>
              <a:defRPr sz="2400"/>
            </a:lvl1pPr>
          </a:lstStyle>
          <a:p>
            <a:pPr lvl="0"/>
            <a:r>
              <a:rPr lang="en-US" noProof="0"/>
              <a:t>Click icon to add picture</a:t>
            </a:r>
          </a:p>
        </p:txBody>
      </p:sp>
      <p:sp>
        <p:nvSpPr>
          <p:cNvPr id="14" name="Picture Placeholder 4"/>
          <p:cNvSpPr>
            <a:spLocks noGrp="1"/>
          </p:cNvSpPr>
          <p:nvPr>
            <p:ph type="pic" sz="quarter" idx="13"/>
          </p:nvPr>
        </p:nvSpPr>
        <p:spPr>
          <a:xfrm>
            <a:off x="17169810" y="5104844"/>
            <a:ext cx="3336329" cy="5949760"/>
          </a:xfrm>
          <a:solidFill>
            <a:schemeClr val="bg1">
              <a:lumMod val="95000"/>
            </a:schemeClr>
          </a:solidFill>
        </p:spPr>
        <p:txBody>
          <a:bodyPr rtlCol="0">
            <a:normAutofit/>
          </a:bodyPr>
          <a:lstStyle>
            <a:lvl1pPr>
              <a:defRPr sz="2400"/>
            </a:lvl1pPr>
          </a:lstStyle>
          <a:p>
            <a:pPr lvl="0"/>
            <a:r>
              <a:rPr lang="en-US" noProof="0"/>
              <a:t>Click icon to add picture</a:t>
            </a:r>
          </a:p>
        </p:txBody>
      </p:sp>
    </p:spTree>
    <p:extLst>
      <p:ext uri="{BB962C8B-B14F-4D97-AF65-F5344CB8AC3E}">
        <p14:creationId xmlns:p14="http://schemas.microsoft.com/office/powerpoint/2010/main" val="3319503296"/>
      </p:ext>
    </p:extLst>
  </p:cSld>
  <p:clrMapOvr>
    <a:masterClrMapping/>
  </p:clrMapOvr>
  <p:transition/>
</p:sldLayout>
</file>

<file path=ppt/slideLayouts/slideLayout53.xml><?xml version="1.0" encoding="utf-8"?>
<p:sldLayout xmlns:a="http://schemas.openxmlformats.org/drawingml/2006/main" xmlns:r="http://schemas.openxmlformats.org/officeDocument/2006/relationships" xmlns:p="http://schemas.openxmlformats.org/presentationml/2006/main" preserve="1" userDrawn="1">
  <p:cSld name="Master-Placeholder-">
    <p:spTree>
      <p:nvGrpSpPr>
        <p:cNvPr id="1" name=""/>
        <p:cNvGrpSpPr/>
        <p:nvPr/>
      </p:nvGrpSpPr>
      <p:grpSpPr>
        <a:xfrm>
          <a:off x="0" y="0"/>
          <a:ext cx="0" cy="0"/>
          <a:chOff x="0" y="0"/>
          <a:chExt cx="0" cy="0"/>
        </a:xfrm>
      </p:grpSpPr>
      <p:sp>
        <p:nvSpPr>
          <p:cNvPr id="12" name="Picture Placeholder 4"/>
          <p:cNvSpPr>
            <a:spLocks noGrp="1"/>
          </p:cNvSpPr>
          <p:nvPr>
            <p:ph type="pic" sz="quarter" idx="11"/>
          </p:nvPr>
        </p:nvSpPr>
        <p:spPr>
          <a:xfrm>
            <a:off x="0" y="-1"/>
            <a:ext cx="24423370" cy="6867525"/>
          </a:xfrm>
          <a:solidFill>
            <a:schemeClr val="bg1">
              <a:lumMod val="95000"/>
            </a:schemeClr>
          </a:solidFill>
        </p:spPr>
        <p:txBody>
          <a:bodyPr rtlCol="0">
            <a:normAutofit/>
          </a:bodyPr>
          <a:lstStyle>
            <a:lvl1pPr>
              <a:defRPr sz="2400"/>
            </a:lvl1pPr>
          </a:lstStyle>
          <a:p>
            <a:pPr lvl="0"/>
            <a:r>
              <a:rPr lang="en-US" noProof="0"/>
              <a:t>Click icon to add picture</a:t>
            </a:r>
          </a:p>
        </p:txBody>
      </p:sp>
      <p:sp>
        <p:nvSpPr>
          <p:cNvPr id="9" name="Picture Placeholder 4"/>
          <p:cNvSpPr>
            <a:spLocks noGrp="1"/>
          </p:cNvSpPr>
          <p:nvPr>
            <p:ph type="pic" sz="quarter" idx="12"/>
          </p:nvPr>
        </p:nvSpPr>
        <p:spPr>
          <a:xfrm>
            <a:off x="0" y="5572125"/>
            <a:ext cx="8412479" cy="8143875"/>
          </a:xfrm>
          <a:solidFill>
            <a:schemeClr val="bg1">
              <a:lumMod val="95000"/>
            </a:schemeClr>
          </a:solidFill>
        </p:spPr>
        <p:txBody>
          <a:bodyPr rtlCol="0">
            <a:normAutofit/>
          </a:bodyPr>
          <a:lstStyle>
            <a:lvl1pPr>
              <a:defRPr sz="2400"/>
            </a:lvl1pPr>
          </a:lstStyle>
          <a:p>
            <a:pPr lvl="0"/>
            <a:r>
              <a:rPr lang="en-US" noProof="0"/>
              <a:t>Click icon to add picture</a:t>
            </a:r>
          </a:p>
        </p:txBody>
      </p:sp>
    </p:spTree>
    <p:extLst>
      <p:ext uri="{BB962C8B-B14F-4D97-AF65-F5344CB8AC3E}">
        <p14:creationId xmlns:p14="http://schemas.microsoft.com/office/powerpoint/2010/main" val="3477900831"/>
      </p:ext>
    </p:extLst>
  </p:cSld>
  <p:clrMapOvr>
    <a:masterClrMapping/>
  </p:clrMapOvr>
  <p:transition/>
</p:sldLayout>
</file>

<file path=ppt/slideLayouts/slideLayout54.xml><?xml version="1.0" encoding="utf-8"?>
<p:sldLayout xmlns:a="http://schemas.openxmlformats.org/drawingml/2006/main" xmlns:r="http://schemas.openxmlformats.org/officeDocument/2006/relationships" xmlns:p="http://schemas.openxmlformats.org/presentationml/2006/main" preserve="1" userDrawn="1">
  <p:cSld name="1_Master-Placeholder-">
    <p:spTree>
      <p:nvGrpSpPr>
        <p:cNvPr id="1" name=""/>
        <p:cNvGrpSpPr/>
        <p:nvPr/>
      </p:nvGrpSpPr>
      <p:grpSpPr>
        <a:xfrm>
          <a:off x="0" y="0"/>
          <a:ext cx="0" cy="0"/>
          <a:chOff x="0" y="0"/>
          <a:chExt cx="0" cy="0"/>
        </a:xfrm>
      </p:grpSpPr>
      <p:sp>
        <p:nvSpPr>
          <p:cNvPr id="6" name="Picture Placeholder 4"/>
          <p:cNvSpPr>
            <a:spLocks noGrp="1"/>
          </p:cNvSpPr>
          <p:nvPr>
            <p:ph type="pic" sz="quarter" idx="11"/>
          </p:nvPr>
        </p:nvSpPr>
        <p:spPr>
          <a:xfrm>
            <a:off x="0" y="-1"/>
            <a:ext cx="24423370" cy="8540398"/>
          </a:xfrm>
          <a:solidFill>
            <a:schemeClr val="bg1">
              <a:lumMod val="95000"/>
            </a:schemeClr>
          </a:solidFill>
        </p:spPr>
        <p:txBody>
          <a:bodyPr rtlCol="0">
            <a:normAutofit/>
          </a:bodyPr>
          <a:lstStyle>
            <a:lvl1pPr>
              <a:defRPr sz="2400"/>
            </a:lvl1pPr>
          </a:lstStyle>
          <a:p>
            <a:pPr lvl="0"/>
            <a:r>
              <a:rPr lang="en-US" noProof="0"/>
              <a:t>Click icon to add picture</a:t>
            </a:r>
          </a:p>
        </p:txBody>
      </p:sp>
      <p:sp>
        <p:nvSpPr>
          <p:cNvPr id="9" name="Picture Placeholder 4"/>
          <p:cNvSpPr>
            <a:spLocks noGrp="1"/>
          </p:cNvSpPr>
          <p:nvPr>
            <p:ph type="pic" sz="quarter" idx="12"/>
          </p:nvPr>
        </p:nvSpPr>
        <p:spPr>
          <a:xfrm>
            <a:off x="9123995" y="5813269"/>
            <a:ext cx="5967616" cy="7902731"/>
          </a:xfrm>
          <a:solidFill>
            <a:schemeClr val="bg1">
              <a:lumMod val="95000"/>
            </a:schemeClr>
          </a:solidFill>
        </p:spPr>
        <p:txBody>
          <a:bodyPr rtlCol="0">
            <a:normAutofit/>
          </a:bodyPr>
          <a:lstStyle>
            <a:lvl1pPr>
              <a:defRPr sz="2400"/>
            </a:lvl1pPr>
          </a:lstStyle>
          <a:p>
            <a:pPr lvl="0"/>
            <a:r>
              <a:rPr lang="en-US" noProof="0"/>
              <a:t>Click icon to add picture</a:t>
            </a:r>
          </a:p>
        </p:txBody>
      </p:sp>
    </p:spTree>
    <p:extLst>
      <p:ext uri="{BB962C8B-B14F-4D97-AF65-F5344CB8AC3E}">
        <p14:creationId xmlns:p14="http://schemas.microsoft.com/office/powerpoint/2010/main" val="154617423"/>
      </p:ext>
    </p:extLst>
  </p:cSld>
  <p:clrMapOvr>
    <a:masterClrMapping/>
  </p:clrMapOvr>
  <p:transition/>
</p:sldLayout>
</file>

<file path=ppt/slideLayouts/slideLayout55.xml><?xml version="1.0" encoding="utf-8"?>
<p:sldLayout xmlns:a="http://schemas.openxmlformats.org/drawingml/2006/main" xmlns:r="http://schemas.openxmlformats.org/officeDocument/2006/relationships" xmlns:p="http://schemas.openxmlformats.org/presentationml/2006/main" preserve="1" userDrawn="1">
  <p:cSld name="2_Master-Placeholder-">
    <p:spTree>
      <p:nvGrpSpPr>
        <p:cNvPr id="1" name=""/>
        <p:cNvGrpSpPr/>
        <p:nvPr/>
      </p:nvGrpSpPr>
      <p:grpSpPr>
        <a:xfrm>
          <a:off x="0" y="0"/>
          <a:ext cx="0" cy="0"/>
          <a:chOff x="0" y="0"/>
          <a:chExt cx="0" cy="0"/>
        </a:xfrm>
      </p:grpSpPr>
      <p:sp>
        <p:nvSpPr>
          <p:cNvPr id="10" name="Picture Placeholder 4"/>
          <p:cNvSpPr>
            <a:spLocks noGrp="1"/>
          </p:cNvSpPr>
          <p:nvPr>
            <p:ph type="pic" sz="quarter" idx="11"/>
          </p:nvPr>
        </p:nvSpPr>
        <p:spPr>
          <a:xfrm>
            <a:off x="0" y="-1"/>
            <a:ext cx="24423370" cy="8540398"/>
          </a:xfrm>
          <a:solidFill>
            <a:schemeClr val="bg1">
              <a:lumMod val="95000"/>
            </a:schemeClr>
          </a:solidFill>
        </p:spPr>
        <p:txBody>
          <a:bodyPr rtlCol="0">
            <a:normAutofit/>
          </a:bodyPr>
          <a:lstStyle>
            <a:lvl1pPr>
              <a:defRPr sz="2400"/>
            </a:lvl1pPr>
          </a:lstStyle>
          <a:p>
            <a:pPr lvl="0"/>
            <a:r>
              <a:rPr lang="en-US" noProof="0"/>
              <a:t>Click icon to add picture</a:t>
            </a:r>
          </a:p>
        </p:txBody>
      </p:sp>
      <p:sp>
        <p:nvSpPr>
          <p:cNvPr id="13" name="Picture Placeholder 4"/>
          <p:cNvSpPr>
            <a:spLocks noGrp="1"/>
          </p:cNvSpPr>
          <p:nvPr>
            <p:ph type="pic" sz="quarter" idx="12"/>
          </p:nvPr>
        </p:nvSpPr>
        <p:spPr>
          <a:xfrm>
            <a:off x="7487723" y="6858126"/>
            <a:ext cx="2666386" cy="3460584"/>
          </a:xfrm>
          <a:solidFill>
            <a:schemeClr val="bg1">
              <a:lumMod val="95000"/>
            </a:schemeClr>
          </a:solidFill>
        </p:spPr>
        <p:txBody>
          <a:bodyPr rtlCol="0">
            <a:normAutofit/>
          </a:bodyPr>
          <a:lstStyle>
            <a:lvl1pPr>
              <a:defRPr sz="2400"/>
            </a:lvl1pPr>
          </a:lstStyle>
          <a:p>
            <a:pPr lvl="0"/>
            <a:r>
              <a:rPr lang="en-US" noProof="0"/>
              <a:t>Click icon to add picture</a:t>
            </a:r>
          </a:p>
        </p:txBody>
      </p:sp>
      <p:sp>
        <p:nvSpPr>
          <p:cNvPr id="14" name="Picture Placeholder 4"/>
          <p:cNvSpPr>
            <a:spLocks noGrp="1"/>
          </p:cNvSpPr>
          <p:nvPr>
            <p:ph type="pic" sz="quarter" idx="13"/>
          </p:nvPr>
        </p:nvSpPr>
        <p:spPr>
          <a:xfrm>
            <a:off x="10806976" y="6858126"/>
            <a:ext cx="2666386" cy="3460584"/>
          </a:xfrm>
          <a:solidFill>
            <a:schemeClr val="bg1">
              <a:lumMod val="95000"/>
            </a:schemeClr>
          </a:solidFill>
        </p:spPr>
        <p:txBody>
          <a:bodyPr rtlCol="0">
            <a:normAutofit/>
          </a:bodyPr>
          <a:lstStyle>
            <a:lvl1pPr>
              <a:defRPr sz="2400"/>
            </a:lvl1pPr>
          </a:lstStyle>
          <a:p>
            <a:pPr lvl="0"/>
            <a:r>
              <a:rPr lang="en-US" noProof="0"/>
              <a:t>Click icon to add picture</a:t>
            </a:r>
          </a:p>
        </p:txBody>
      </p:sp>
      <p:sp>
        <p:nvSpPr>
          <p:cNvPr id="15" name="Picture Placeholder 4"/>
          <p:cNvSpPr>
            <a:spLocks noGrp="1"/>
          </p:cNvSpPr>
          <p:nvPr>
            <p:ph type="pic" sz="quarter" idx="14"/>
          </p:nvPr>
        </p:nvSpPr>
        <p:spPr>
          <a:xfrm>
            <a:off x="13940379" y="6858126"/>
            <a:ext cx="2666386" cy="3460584"/>
          </a:xfrm>
          <a:solidFill>
            <a:schemeClr val="bg1">
              <a:lumMod val="95000"/>
            </a:schemeClr>
          </a:solidFill>
        </p:spPr>
        <p:txBody>
          <a:bodyPr rtlCol="0">
            <a:normAutofit/>
          </a:bodyPr>
          <a:lstStyle>
            <a:lvl1pPr>
              <a:defRPr sz="2400"/>
            </a:lvl1pPr>
          </a:lstStyle>
          <a:p>
            <a:pPr lvl="0"/>
            <a:r>
              <a:rPr lang="en-US" noProof="0"/>
              <a:t>Click icon to add picture</a:t>
            </a:r>
          </a:p>
        </p:txBody>
      </p:sp>
    </p:spTree>
    <p:extLst>
      <p:ext uri="{BB962C8B-B14F-4D97-AF65-F5344CB8AC3E}">
        <p14:creationId xmlns:p14="http://schemas.microsoft.com/office/powerpoint/2010/main" val="1903645329"/>
      </p:ext>
    </p:extLst>
  </p:cSld>
  <p:clrMapOvr>
    <a:masterClrMapping/>
  </p:clrMapOvr>
  <p:transition/>
</p:sldLayout>
</file>

<file path=ppt/slideLayouts/slideLayout56.xml><?xml version="1.0" encoding="utf-8"?>
<p:sldLayout xmlns:a="http://schemas.openxmlformats.org/drawingml/2006/main" xmlns:r="http://schemas.openxmlformats.org/officeDocument/2006/relationships" xmlns:p="http://schemas.openxmlformats.org/presentationml/2006/main" preserve="1" userDrawn="1">
  <p:cSld name="3_Master-Placeholder-">
    <p:spTree>
      <p:nvGrpSpPr>
        <p:cNvPr id="1" name=""/>
        <p:cNvGrpSpPr/>
        <p:nvPr/>
      </p:nvGrpSpPr>
      <p:grpSpPr>
        <a:xfrm>
          <a:off x="0" y="0"/>
          <a:ext cx="0" cy="0"/>
          <a:chOff x="0" y="0"/>
          <a:chExt cx="0" cy="0"/>
        </a:xfrm>
      </p:grpSpPr>
      <p:sp>
        <p:nvSpPr>
          <p:cNvPr id="10" name="Picture Placeholder 4"/>
          <p:cNvSpPr>
            <a:spLocks noGrp="1"/>
          </p:cNvSpPr>
          <p:nvPr>
            <p:ph type="pic" sz="quarter" idx="11"/>
          </p:nvPr>
        </p:nvSpPr>
        <p:spPr>
          <a:xfrm>
            <a:off x="7956667" y="4958807"/>
            <a:ext cx="8357714" cy="6228342"/>
          </a:xfrm>
          <a:solidFill>
            <a:schemeClr val="bg1">
              <a:lumMod val="95000"/>
            </a:schemeClr>
          </a:solidFill>
        </p:spPr>
        <p:txBody>
          <a:bodyPr rtlCol="0">
            <a:normAutofit/>
          </a:bodyPr>
          <a:lstStyle>
            <a:lvl1pPr>
              <a:defRPr sz="2400"/>
            </a:lvl1pPr>
          </a:lstStyle>
          <a:p>
            <a:pPr lvl="0"/>
            <a:r>
              <a:rPr lang="en-US" noProof="0"/>
              <a:t>Click icon to add picture</a:t>
            </a:r>
          </a:p>
        </p:txBody>
      </p:sp>
    </p:spTree>
    <p:extLst>
      <p:ext uri="{BB962C8B-B14F-4D97-AF65-F5344CB8AC3E}">
        <p14:creationId xmlns:p14="http://schemas.microsoft.com/office/powerpoint/2010/main" val="1617338972"/>
      </p:ext>
    </p:extLst>
  </p:cSld>
  <p:clrMapOvr>
    <a:masterClrMapping/>
  </p:clrMapOvr>
  <p:transition/>
</p:sldLayout>
</file>

<file path=ppt/slideLayouts/slideLayout57.xml><?xml version="1.0" encoding="utf-8"?>
<p:sldLayout xmlns:a="http://schemas.openxmlformats.org/drawingml/2006/main" xmlns:r="http://schemas.openxmlformats.org/officeDocument/2006/relationships" xmlns:p="http://schemas.openxmlformats.org/presentationml/2006/main" preserve="1" userDrawn="1">
  <p:cSld name="4_Master-Placeholder-">
    <p:spTree>
      <p:nvGrpSpPr>
        <p:cNvPr id="1" name=""/>
        <p:cNvGrpSpPr/>
        <p:nvPr/>
      </p:nvGrpSpPr>
      <p:grpSpPr>
        <a:xfrm>
          <a:off x="0" y="0"/>
          <a:ext cx="0" cy="0"/>
          <a:chOff x="0" y="0"/>
          <a:chExt cx="0" cy="0"/>
        </a:xfrm>
      </p:grpSpPr>
      <p:sp>
        <p:nvSpPr>
          <p:cNvPr id="10" name="Picture Placeholder 4"/>
          <p:cNvSpPr>
            <a:spLocks noGrp="1"/>
          </p:cNvSpPr>
          <p:nvPr>
            <p:ph type="pic" sz="quarter" idx="11"/>
          </p:nvPr>
        </p:nvSpPr>
        <p:spPr>
          <a:xfrm>
            <a:off x="0" y="1975334"/>
            <a:ext cx="11723065" cy="9723205"/>
          </a:xfrm>
          <a:solidFill>
            <a:schemeClr val="bg1">
              <a:lumMod val="95000"/>
            </a:schemeClr>
          </a:solidFill>
          <a:ln>
            <a:noFill/>
          </a:ln>
        </p:spPr>
        <p:txBody>
          <a:bodyPr rtlCol="0">
            <a:normAutofit/>
          </a:bodyPr>
          <a:lstStyle>
            <a:lvl1pPr>
              <a:defRPr sz="2400"/>
            </a:lvl1pPr>
          </a:lstStyle>
          <a:p>
            <a:pPr lvl="0"/>
            <a:r>
              <a:rPr lang="en-US" noProof="0"/>
              <a:t>Click icon to add picture</a:t>
            </a:r>
          </a:p>
        </p:txBody>
      </p:sp>
    </p:spTree>
    <p:extLst>
      <p:ext uri="{BB962C8B-B14F-4D97-AF65-F5344CB8AC3E}">
        <p14:creationId xmlns:p14="http://schemas.microsoft.com/office/powerpoint/2010/main" val="2700004075"/>
      </p:ext>
    </p:extLst>
  </p:cSld>
  <p:clrMapOvr>
    <a:masterClrMapping/>
  </p:clrMapOvr>
  <p:transition/>
</p:sldLayout>
</file>

<file path=ppt/slideLayouts/slideLayout58.xml><?xml version="1.0" encoding="utf-8"?>
<p:sldLayout xmlns:a="http://schemas.openxmlformats.org/drawingml/2006/main" xmlns:r="http://schemas.openxmlformats.org/officeDocument/2006/relationships" xmlns:p="http://schemas.openxmlformats.org/presentationml/2006/main" preserve="1" userDrawn="1">
  <p:cSld name="5_Master-Placeholder-">
    <p:spTree>
      <p:nvGrpSpPr>
        <p:cNvPr id="1" name=""/>
        <p:cNvGrpSpPr/>
        <p:nvPr/>
      </p:nvGrpSpPr>
      <p:grpSpPr>
        <a:xfrm>
          <a:off x="0" y="0"/>
          <a:ext cx="0" cy="0"/>
          <a:chOff x="0" y="0"/>
          <a:chExt cx="0" cy="0"/>
        </a:xfrm>
      </p:grpSpPr>
      <p:sp>
        <p:nvSpPr>
          <p:cNvPr id="6" name="Picture Placeholder 4"/>
          <p:cNvSpPr>
            <a:spLocks noGrp="1"/>
          </p:cNvSpPr>
          <p:nvPr>
            <p:ph type="pic" sz="quarter" idx="11"/>
          </p:nvPr>
        </p:nvSpPr>
        <p:spPr>
          <a:xfrm>
            <a:off x="8368334" y="5300456"/>
            <a:ext cx="7607690" cy="4731613"/>
          </a:xfrm>
          <a:solidFill>
            <a:schemeClr val="bg1">
              <a:lumMod val="95000"/>
            </a:schemeClr>
          </a:solidFill>
          <a:ln>
            <a:noFill/>
          </a:ln>
        </p:spPr>
        <p:txBody>
          <a:bodyPr rtlCol="0">
            <a:normAutofit/>
          </a:bodyPr>
          <a:lstStyle>
            <a:lvl1pPr>
              <a:defRPr sz="2400"/>
            </a:lvl1pPr>
          </a:lstStyle>
          <a:p>
            <a:pPr lvl="0"/>
            <a:r>
              <a:rPr lang="en-US" noProof="0"/>
              <a:t>Click icon to add picture</a:t>
            </a:r>
          </a:p>
        </p:txBody>
      </p:sp>
    </p:spTree>
    <p:extLst>
      <p:ext uri="{BB962C8B-B14F-4D97-AF65-F5344CB8AC3E}">
        <p14:creationId xmlns:p14="http://schemas.microsoft.com/office/powerpoint/2010/main" val="3897099230"/>
      </p:ext>
    </p:extLst>
  </p:cSld>
  <p:clrMapOvr>
    <a:masterClrMapping/>
  </p:clrMapOvr>
  <p:transition/>
</p:sldLayout>
</file>

<file path=ppt/slideLayouts/slideLayout59.xml><?xml version="1.0" encoding="utf-8"?>
<p:sldLayout xmlns:a="http://schemas.openxmlformats.org/drawingml/2006/main" xmlns:r="http://schemas.openxmlformats.org/officeDocument/2006/relationships" xmlns:p="http://schemas.openxmlformats.org/presentationml/2006/main" preserve="1" userDrawn="1">
  <p:cSld name="6_Master-Placeholder-">
    <p:spTree>
      <p:nvGrpSpPr>
        <p:cNvPr id="1" name=""/>
        <p:cNvGrpSpPr/>
        <p:nvPr/>
      </p:nvGrpSpPr>
      <p:grpSpPr>
        <a:xfrm>
          <a:off x="0" y="0"/>
          <a:ext cx="0" cy="0"/>
          <a:chOff x="0" y="0"/>
          <a:chExt cx="0" cy="0"/>
        </a:xfrm>
      </p:grpSpPr>
      <p:sp>
        <p:nvSpPr>
          <p:cNvPr id="8" name="Picture Placeholder 7"/>
          <p:cNvSpPr>
            <a:spLocks noGrp="1"/>
          </p:cNvSpPr>
          <p:nvPr>
            <p:ph type="pic" sz="quarter" idx="11"/>
          </p:nvPr>
        </p:nvSpPr>
        <p:spPr>
          <a:xfrm>
            <a:off x="4761786" y="1948821"/>
            <a:ext cx="3805081" cy="3805084"/>
          </a:xfrm>
          <a:custGeom>
            <a:avLst/>
            <a:gdLst>
              <a:gd name="connsiteX0" fmla="*/ 1902541 w 3805081"/>
              <a:gd name="connsiteY0" fmla="*/ 0 h 3805084"/>
              <a:gd name="connsiteX1" fmla="*/ 3805081 w 3805081"/>
              <a:gd name="connsiteY1" fmla="*/ 951271 h 3805084"/>
              <a:gd name="connsiteX2" fmla="*/ 3805081 w 3805081"/>
              <a:gd name="connsiteY2" fmla="*/ 2853813 h 3805084"/>
              <a:gd name="connsiteX3" fmla="*/ 1902541 w 3805081"/>
              <a:gd name="connsiteY3" fmla="*/ 3805084 h 3805084"/>
              <a:gd name="connsiteX4" fmla="*/ 0 w 3805081"/>
              <a:gd name="connsiteY4" fmla="*/ 2853813 h 3805084"/>
              <a:gd name="connsiteX5" fmla="*/ 0 w 3805081"/>
              <a:gd name="connsiteY5" fmla="*/ 951271 h 380508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3805081" h="3805084">
                <a:moveTo>
                  <a:pt x="1902541" y="0"/>
                </a:moveTo>
                <a:lnTo>
                  <a:pt x="3805081" y="951271"/>
                </a:lnTo>
                <a:lnTo>
                  <a:pt x="3805081" y="2853813"/>
                </a:lnTo>
                <a:lnTo>
                  <a:pt x="1902541" y="3805084"/>
                </a:lnTo>
                <a:lnTo>
                  <a:pt x="0" y="2853813"/>
                </a:lnTo>
                <a:lnTo>
                  <a:pt x="0" y="951271"/>
                </a:lnTo>
                <a:close/>
              </a:path>
            </a:pathLst>
          </a:custGeom>
          <a:solidFill>
            <a:schemeClr val="bg1">
              <a:lumMod val="95000"/>
            </a:schemeClr>
          </a:solidFill>
          <a:ln>
            <a:noFill/>
          </a:ln>
        </p:spPr>
        <p:txBody>
          <a:bodyPr rtlCol="0">
            <a:noAutofit/>
          </a:bodyPr>
          <a:lstStyle>
            <a:lvl1pPr>
              <a:defRPr sz="2400"/>
            </a:lvl1pPr>
          </a:lstStyle>
          <a:p>
            <a:pPr lvl="0"/>
            <a:r>
              <a:rPr lang="en-US" noProof="0"/>
              <a:t>Click icon to add picture</a:t>
            </a:r>
            <a:endParaRPr lang="en-US" noProof="0" dirty="0"/>
          </a:p>
        </p:txBody>
      </p:sp>
      <p:sp>
        <p:nvSpPr>
          <p:cNvPr id="10" name="Picture Placeholder 9"/>
          <p:cNvSpPr>
            <a:spLocks noGrp="1"/>
          </p:cNvSpPr>
          <p:nvPr>
            <p:ph type="pic" sz="quarter" idx="12"/>
          </p:nvPr>
        </p:nvSpPr>
        <p:spPr>
          <a:xfrm>
            <a:off x="16404348" y="1948821"/>
            <a:ext cx="3805081" cy="3805084"/>
          </a:xfrm>
          <a:custGeom>
            <a:avLst/>
            <a:gdLst>
              <a:gd name="connsiteX0" fmla="*/ 1902541 w 3805081"/>
              <a:gd name="connsiteY0" fmla="*/ 0 h 3805084"/>
              <a:gd name="connsiteX1" fmla="*/ 3805081 w 3805081"/>
              <a:gd name="connsiteY1" fmla="*/ 951271 h 3805084"/>
              <a:gd name="connsiteX2" fmla="*/ 3805081 w 3805081"/>
              <a:gd name="connsiteY2" fmla="*/ 2853813 h 3805084"/>
              <a:gd name="connsiteX3" fmla="*/ 1902541 w 3805081"/>
              <a:gd name="connsiteY3" fmla="*/ 3805084 h 3805084"/>
              <a:gd name="connsiteX4" fmla="*/ 0 w 3805081"/>
              <a:gd name="connsiteY4" fmla="*/ 2853813 h 3805084"/>
              <a:gd name="connsiteX5" fmla="*/ 0 w 3805081"/>
              <a:gd name="connsiteY5" fmla="*/ 951271 h 380508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3805081" h="3805084">
                <a:moveTo>
                  <a:pt x="1902541" y="0"/>
                </a:moveTo>
                <a:lnTo>
                  <a:pt x="3805081" y="951271"/>
                </a:lnTo>
                <a:lnTo>
                  <a:pt x="3805081" y="2853813"/>
                </a:lnTo>
                <a:lnTo>
                  <a:pt x="1902541" y="3805084"/>
                </a:lnTo>
                <a:lnTo>
                  <a:pt x="0" y="2853813"/>
                </a:lnTo>
                <a:lnTo>
                  <a:pt x="0" y="951271"/>
                </a:lnTo>
                <a:close/>
              </a:path>
            </a:pathLst>
          </a:custGeom>
          <a:solidFill>
            <a:schemeClr val="bg1">
              <a:lumMod val="95000"/>
            </a:schemeClr>
          </a:solidFill>
          <a:ln>
            <a:noFill/>
          </a:ln>
        </p:spPr>
        <p:txBody>
          <a:bodyPr rtlCol="0">
            <a:noAutofit/>
          </a:bodyPr>
          <a:lstStyle>
            <a:lvl1pPr>
              <a:defRPr sz="2400"/>
            </a:lvl1pPr>
          </a:lstStyle>
          <a:p>
            <a:pPr lvl="0"/>
            <a:r>
              <a:rPr lang="en-US" noProof="0"/>
              <a:t>Click icon to add picture</a:t>
            </a:r>
            <a:endParaRPr lang="en-US" noProof="0" dirty="0"/>
          </a:p>
        </p:txBody>
      </p:sp>
    </p:spTree>
    <p:extLst>
      <p:ext uri="{BB962C8B-B14F-4D97-AF65-F5344CB8AC3E}">
        <p14:creationId xmlns:p14="http://schemas.microsoft.com/office/powerpoint/2010/main" val="3770981774"/>
      </p:ext>
    </p:extLst>
  </p:cSld>
  <p:clrMapOvr>
    <a:masterClrMapping/>
  </p:clrMapOvr>
  <p:transition/>
</p:sldLayout>
</file>

<file path=ppt/slideLayouts/slideLayout60.xml><?xml version="1.0" encoding="utf-8"?>
<p:sldLayout xmlns:a="http://schemas.openxmlformats.org/drawingml/2006/main" xmlns:r="http://schemas.openxmlformats.org/officeDocument/2006/relationships" xmlns:p="http://schemas.openxmlformats.org/presentationml/2006/main" userDrawn="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Rectangle 2">
            <a:extLst>
              <a:ext uri="{FF2B5EF4-FFF2-40B4-BE49-F238E27FC236}">
                <a16:creationId xmlns:a16="http://schemas.microsoft.com/office/drawing/2014/main" id="{9D0D9B58-2D38-4F1E-892F-149DB8F1274C}"/>
              </a:ext>
            </a:extLst>
          </p:cNvPr>
          <p:cNvSpPr/>
          <p:nvPr userDrawn="1"/>
        </p:nvSpPr>
        <p:spPr>
          <a:xfrm>
            <a:off x="579120" y="11292840"/>
            <a:ext cx="3627120" cy="2011680"/>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sl-SI"/>
          </a:p>
        </p:txBody>
      </p:sp>
    </p:spTree>
    <p:extLst>
      <p:ext uri="{BB962C8B-B14F-4D97-AF65-F5344CB8AC3E}">
        <p14:creationId xmlns:p14="http://schemas.microsoft.com/office/powerpoint/2010/main" val="1703222537"/>
      </p:ext>
    </p:extLst>
  </p:cSld>
  <p:clrMapOvr>
    <a:masterClrMapping/>
  </p:clrMapOvr>
  <p:transition>
    <p:fade/>
  </p:transition>
</p:sldLayout>
</file>

<file path=ppt/slideLayouts/slideLayout61.xml><?xml version="1.0" encoding="utf-8"?>
<p:sldLayout xmlns:a="http://schemas.openxmlformats.org/drawingml/2006/main" xmlns:r="http://schemas.openxmlformats.org/officeDocument/2006/relationships" xmlns:p="http://schemas.openxmlformats.org/presentationml/2006/main" userDrawn="1">
  <p:cSld name="Title Slide">
    <p:spTree>
      <p:nvGrpSpPr>
        <p:cNvPr id="1" name=""/>
        <p:cNvGrpSpPr/>
        <p:nvPr/>
      </p:nvGrpSpPr>
      <p:grpSpPr>
        <a:xfrm>
          <a:off x="0" y="0"/>
          <a:ext cx="0" cy="0"/>
          <a:chOff x="0" y="0"/>
          <a:chExt cx="0" cy="0"/>
        </a:xfrm>
      </p:grpSpPr>
      <p:sp>
        <p:nvSpPr>
          <p:cNvPr id="3" name="Title Placeholder 1">
            <a:extLst>
              <a:ext uri="{FF2B5EF4-FFF2-40B4-BE49-F238E27FC236}">
                <a16:creationId xmlns:a16="http://schemas.microsoft.com/office/drawing/2014/main" id="{BDBC305C-A9C3-4278-AFC0-C99DFD80A68A}"/>
              </a:ext>
            </a:extLst>
          </p:cNvPr>
          <p:cNvSpPr>
            <a:spLocks noGrp="1"/>
          </p:cNvSpPr>
          <p:nvPr>
            <p:ph type="title" hasCustomPrompt="1"/>
          </p:nvPr>
        </p:nvSpPr>
        <p:spPr>
          <a:xfrm>
            <a:off x="852627" y="445166"/>
            <a:ext cx="22666173" cy="1516044"/>
          </a:xfrm>
          <a:prstGeom prst="rect">
            <a:avLst/>
          </a:prstGeom>
        </p:spPr>
        <p:txBody>
          <a:bodyPr vert="horz" wrap="square" lIns="0" tIns="164592" rIns="0" bIns="0" rtlCol="0" anchor="t">
            <a:noAutofit/>
          </a:bodyPr>
          <a:lstStyle>
            <a:lvl1pPr>
              <a:defRPr>
                <a:solidFill>
                  <a:schemeClr val="tx2"/>
                </a:solidFill>
              </a:defRPr>
            </a:lvl1pPr>
          </a:lstStyle>
          <a:p>
            <a:r>
              <a:rPr lang="en-US" dirty="0"/>
              <a:t>Title</a:t>
            </a:r>
          </a:p>
        </p:txBody>
      </p:sp>
    </p:spTree>
    <p:extLst>
      <p:ext uri="{BB962C8B-B14F-4D97-AF65-F5344CB8AC3E}">
        <p14:creationId xmlns:p14="http://schemas.microsoft.com/office/powerpoint/2010/main" val="1957400669"/>
      </p:ext>
    </p:extLst>
  </p:cSld>
  <p:clrMapOvr>
    <a:masterClrMapping/>
  </p:clrMapOvr>
  <p:transition>
    <p:fade/>
  </p:transition>
</p:sldLayout>
</file>

<file path=ppt/slideLayouts/slideLayout62.xml><?xml version="1.0" encoding="utf-8"?>
<p:sldLayout xmlns:a="http://schemas.openxmlformats.org/drawingml/2006/main" xmlns:r="http://schemas.openxmlformats.org/officeDocument/2006/relationships" xmlns:p="http://schemas.openxmlformats.org/presentationml/2006/main" type="blank">
  <p:cSld name="Blank">
    <p:spTree>
      <p:nvGrpSpPr>
        <p:cNvPr id="1" name=""/>
        <p:cNvGrpSpPr/>
        <p:nvPr/>
      </p:nvGrpSpPr>
      <p:grpSpPr>
        <a:xfrm>
          <a:off x="0" y="0"/>
          <a:ext cx="0" cy="0"/>
          <a:chOff x="0" y="0"/>
          <a:chExt cx="0" cy="0"/>
        </a:xfrm>
      </p:grpSpPr>
    </p:spTree>
    <p:extLst>
      <p:ext uri="{BB962C8B-B14F-4D97-AF65-F5344CB8AC3E}">
        <p14:creationId xmlns:p14="http://schemas.microsoft.com/office/powerpoint/2010/main" val="1509118357"/>
      </p:ext>
    </p:extLst>
  </p:cSld>
  <p:clrMapOvr>
    <a:masterClrMapping/>
  </p:clrMapOvr>
  <p:transition/>
</p:sldLayout>
</file>

<file path=ppt/slideMasters/_rels/slideMaster1.xml.rels><?xml version="1.0" encoding="UTF-8" standalone="yes"?>
<Relationships xmlns="http://schemas.openxmlformats.org/package/2006/relationships"><Relationship Id="rId13" Type="http://schemas.openxmlformats.org/officeDocument/2006/relationships/slideLayout" Target="../slideLayouts/slideLayout13.xml"/><Relationship Id="rId18" Type="http://schemas.openxmlformats.org/officeDocument/2006/relationships/slideLayout" Target="../slideLayouts/slideLayout18.xml"/><Relationship Id="rId26" Type="http://schemas.openxmlformats.org/officeDocument/2006/relationships/slideLayout" Target="../slideLayouts/slideLayout26.xml"/><Relationship Id="rId39" Type="http://schemas.openxmlformats.org/officeDocument/2006/relationships/slideLayout" Target="../slideLayouts/slideLayout39.xml"/><Relationship Id="rId21" Type="http://schemas.openxmlformats.org/officeDocument/2006/relationships/slideLayout" Target="../slideLayouts/slideLayout21.xml"/><Relationship Id="rId34" Type="http://schemas.openxmlformats.org/officeDocument/2006/relationships/slideLayout" Target="../slideLayouts/slideLayout34.xml"/><Relationship Id="rId42" Type="http://schemas.openxmlformats.org/officeDocument/2006/relationships/slideLayout" Target="../slideLayouts/slideLayout42.xml"/><Relationship Id="rId47" Type="http://schemas.openxmlformats.org/officeDocument/2006/relationships/slideLayout" Target="../slideLayouts/slideLayout47.xml"/><Relationship Id="rId50" Type="http://schemas.openxmlformats.org/officeDocument/2006/relationships/slideLayout" Target="../slideLayouts/slideLayout50.xml"/><Relationship Id="rId55" Type="http://schemas.openxmlformats.org/officeDocument/2006/relationships/slideLayout" Target="../slideLayouts/slideLayout55.xml"/><Relationship Id="rId63" Type="http://schemas.openxmlformats.org/officeDocument/2006/relationships/theme" Target="../theme/theme1.xml"/><Relationship Id="rId7" Type="http://schemas.openxmlformats.org/officeDocument/2006/relationships/slideLayout" Target="../slideLayouts/slideLayout7.xml"/><Relationship Id="rId2" Type="http://schemas.openxmlformats.org/officeDocument/2006/relationships/slideLayout" Target="../slideLayouts/slideLayout2.xml"/><Relationship Id="rId16" Type="http://schemas.openxmlformats.org/officeDocument/2006/relationships/slideLayout" Target="../slideLayouts/slideLayout16.xml"/><Relationship Id="rId20" Type="http://schemas.openxmlformats.org/officeDocument/2006/relationships/slideLayout" Target="../slideLayouts/slideLayout20.xml"/><Relationship Id="rId29" Type="http://schemas.openxmlformats.org/officeDocument/2006/relationships/slideLayout" Target="../slideLayouts/slideLayout29.xml"/><Relationship Id="rId41" Type="http://schemas.openxmlformats.org/officeDocument/2006/relationships/slideLayout" Target="../slideLayouts/slideLayout41.xml"/><Relationship Id="rId54" Type="http://schemas.openxmlformats.org/officeDocument/2006/relationships/slideLayout" Target="../slideLayouts/slideLayout54.xml"/><Relationship Id="rId62" Type="http://schemas.openxmlformats.org/officeDocument/2006/relationships/slideLayout" Target="../slideLayouts/slideLayout6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24" Type="http://schemas.openxmlformats.org/officeDocument/2006/relationships/slideLayout" Target="../slideLayouts/slideLayout24.xml"/><Relationship Id="rId32" Type="http://schemas.openxmlformats.org/officeDocument/2006/relationships/slideLayout" Target="../slideLayouts/slideLayout32.xml"/><Relationship Id="rId37" Type="http://schemas.openxmlformats.org/officeDocument/2006/relationships/slideLayout" Target="../slideLayouts/slideLayout37.xml"/><Relationship Id="rId40" Type="http://schemas.openxmlformats.org/officeDocument/2006/relationships/slideLayout" Target="../slideLayouts/slideLayout40.xml"/><Relationship Id="rId45" Type="http://schemas.openxmlformats.org/officeDocument/2006/relationships/slideLayout" Target="../slideLayouts/slideLayout45.xml"/><Relationship Id="rId53" Type="http://schemas.openxmlformats.org/officeDocument/2006/relationships/slideLayout" Target="../slideLayouts/slideLayout53.xml"/><Relationship Id="rId58" Type="http://schemas.openxmlformats.org/officeDocument/2006/relationships/slideLayout" Target="../slideLayouts/slideLayout58.xml"/><Relationship Id="rId5" Type="http://schemas.openxmlformats.org/officeDocument/2006/relationships/slideLayout" Target="../slideLayouts/slideLayout5.xml"/><Relationship Id="rId15" Type="http://schemas.openxmlformats.org/officeDocument/2006/relationships/slideLayout" Target="../slideLayouts/slideLayout15.xml"/><Relationship Id="rId23" Type="http://schemas.openxmlformats.org/officeDocument/2006/relationships/slideLayout" Target="../slideLayouts/slideLayout23.xml"/><Relationship Id="rId28" Type="http://schemas.openxmlformats.org/officeDocument/2006/relationships/slideLayout" Target="../slideLayouts/slideLayout28.xml"/><Relationship Id="rId36" Type="http://schemas.openxmlformats.org/officeDocument/2006/relationships/slideLayout" Target="../slideLayouts/slideLayout36.xml"/><Relationship Id="rId49" Type="http://schemas.openxmlformats.org/officeDocument/2006/relationships/slideLayout" Target="../slideLayouts/slideLayout49.xml"/><Relationship Id="rId57" Type="http://schemas.openxmlformats.org/officeDocument/2006/relationships/slideLayout" Target="../slideLayouts/slideLayout57.xml"/><Relationship Id="rId61" Type="http://schemas.openxmlformats.org/officeDocument/2006/relationships/slideLayout" Target="../slideLayouts/slideLayout61.xml"/><Relationship Id="rId10" Type="http://schemas.openxmlformats.org/officeDocument/2006/relationships/slideLayout" Target="../slideLayouts/slideLayout10.xml"/><Relationship Id="rId19" Type="http://schemas.openxmlformats.org/officeDocument/2006/relationships/slideLayout" Target="../slideLayouts/slideLayout19.xml"/><Relationship Id="rId31" Type="http://schemas.openxmlformats.org/officeDocument/2006/relationships/slideLayout" Target="../slideLayouts/slideLayout31.xml"/><Relationship Id="rId44" Type="http://schemas.openxmlformats.org/officeDocument/2006/relationships/slideLayout" Target="../slideLayouts/slideLayout44.xml"/><Relationship Id="rId52" Type="http://schemas.openxmlformats.org/officeDocument/2006/relationships/slideLayout" Target="../slideLayouts/slideLayout52.xml"/><Relationship Id="rId60" Type="http://schemas.openxmlformats.org/officeDocument/2006/relationships/slideLayout" Target="../slideLayouts/slideLayout60.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 Id="rId22" Type="http://schemas.openxmlformats.org/officeDocument/2006/relationships/slideLayout" Target="../slideLayouts/slideLayout22.xml"/><Relationship Id="rId27" Type="http://schemas.openxmlformats.org/officeDocument/2006/relationships/slideLayout" Target="../slideLayouts/slideLayout27.xml"/><Relationship Id="rId30" Type="http://schemas.openxmlformats.org/officeDocument/2006/relationships/slideLayout" Target="../slideLayouts/slideLayout30.xml"/><Relationship Id="rId35" Type="http://schemas.openxmlformats.org/officeDocument/2006/relationships/slideLayout" Target="../slideLayouts/slideLayout35.xml"/><Relationship Id="rId43" Type="http://schemas.openxmlformats.org/officeDocument/2006/relationships/slideLayout" Target="../slideLayouts/slideLayout43.xml"/><Relationship Id="rId48" Type="http://schemas.openxmlformats.org/officeDocument/2006/relationships/slideLayout" Target="../slideLayouts/slideLayout48.xml"/><Relationship Id="rId56" Type="http://schemas.openxmlformats.org/officeDocument/2006/relationships/slideLayout" Target="../slideLayouts/slideLayout56.xml"/><Relationship Id="rId64" Type="http://schemas.openxmlformats.org/officeDocument/2006/relationships/image" Target="../media/image1.png"/><Relationship Id="rId8" Type="http://schemas.openxmlformats.org/officeDocument/2006/relationships/slideLayout" Target="../slideLayouts/slideLayout8.xml"/><Relationship Id="rId51" Type="http://schemas.openxmlformats.org/officeDocument/2006/relationships/slideLayout" Target="../slideLayouts/slideLayout51.xml"/><Relationship Id="rId3" Type="http://schemas.openxmlformats.org/officeDocument/2006/relationships/slideLayout" Target="../slideLayouts/slideLayout3.xml"/><Relationship Id="rId12" Type="http://schemas.openxmlformats.org/officeDocument/2006/relationships/slideLayout" Target="../slideLayouts/slideLayout12.xml"/><Relationship Id="rId17" Type="http://schemas.openxmlformats.org/officeDocument/2006/relationships/slideLayout" Target="../slideLayouts/slideLayout17.xml"/><Relationship Id="rId25" Type="http://schemas.openxmlformats.org/officeDocument/2006/relationships/slideLayout" Target="../slideLayouts/slideLayout25.xml"/><Relationship Id="rId33" Type="http://schemas.openxmlformats.org/officeDocument/2006/relationships/slideLayout" Target="../slideLayouts/slideLayout33.xml"/><Relationship Id="rId38" Type="http://schemas.openxmlformats.org/officeDocument/2006/relationships/slideLayout" Target="../slideLayouts/slideLayout38.xml"/><Relationship Id="rId46" Type="http://schemas.openxmlformats.org/officeDocument/2006/relationships/slideLayout" Target="../slideLayouts/slideLayout46.xml"/><Relationship Id="rId59" Type="http://schemas.openxmlformats.org/officeDocument/2006/relationships/slideLayout" Target="../slideLayouts/slideLayout5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chemeClr val="bg2"/>
        </a:solidFill>
        <a:effectLst/>
      </p:bgPr>
    </p:bg>
    <p:spTree>
      <p:nvGrpSpPr>
        <p:cNvPr id="1" name=""/>
        <p:cNvGrpSpPr/>
        <p:nvPr/>
      </p:nvGrpSpPr>
      <p:grpSpPr>
        <a:xfrm>
          <a:off x="0" y="0"/>
          <a:ext cx="0" cy="0"/>
          <a:chOff x="0" y="0"/>
          <a:chExt cx="0" cy="0"/>
        </a:xfrm>
      </p:grpSpPr>
      <p:sp>
        <p:nvSpPr>
          <p:cNvPr id="5" name="Oval 4">
            <a:extLst>
              <a:ext uri="{FF2B5EF4-FFF2-40B4-BE49-F238E27FC236}">
                <a16:creationId xmlns:a16="http://schemas.microsoft.com/office/drawing/2014/main" id="{4DE9DEDA-3AD0-544D-8A6C-1B7AF0998DC5}"/>
              </a:ext>
            </a:extLst>
          </p:cNvPr>
          <p:cNvSpPr/>
          <p:nvPr userDrawn="1"/>
        </p:nvSpPr>
        <p:spPr>
          <a:xfrm rot="16200000">
            <a:off x="22199601" y="666750"/>
            <a:ext cx="520700" cy="523875"/>
          </a:xfrm>
          <a:prstGeom prst="ellipse">
            <a:avLst/>
          </a:prstGeom>
          <a:solidFill>
            <a:srgbClr val="DE4276"/>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defTabSz="1828434" eaLnBrk="1" fontAlgn="auto" hangingPunct="1">
              <a:spcBef>
                <a:spcPts val="0"/>
              </a:spcBef>
              <a:spcAft>
                <a:spcPts val="0"/>
              </a:spcAft>
              <a:defRPr/>
            </a:pPr>
            <a:endParaRPr lang="en-US" dirty="0">
              <a:latin typeface="Montserrat" charset="0"/>
            </a:endParaRPr>
          </a:p>
        </p:txBody>
      </p:sp>
      <p:sp>
        <p:nvSpPr>
          <p:cNvPr id="1027" name="Text Placeholder 2">
            <a:extLst>
              <a:ext uri="{FF2B5EF4-FFF2-40B4-BE49-F238E27FC236}">
                <a16:creationId xmlns:a16="http://schemas.microsoft.com/office/drawing/2014/main" id="{C8588613-02F5-784D-9EF6-286BAF77560F}"/>
              </a:ext>
            </a:extLst>
          </p:cNvPr>
          <p:cNvSpPr>
            <a:spLocks noGrp="1"/>
          </p:cNvSpPr>
          <p:nvPr>
            <p:ph type="body" idx="1"/>
          </p:nvPr>
        </p:nvSpPr>
        <p:spPr bwMode="auto">
          <a:xfrm>
            <a:off x="1676400" y="3651250"/>
            <a:ext cx="21024850" cy="87026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182843" tIns="91422" rIns="182843" bIns="91422" numCol="1" anchor="t" anchorCtr="0" compatLnSpc="1">
            <a:prstTxWarp prst="textNoShape">
              <a:avLst/>
            </a:prstTxWarp>
          </a:bodyPr>
          <a:lstStyle/>
          <a:p>
            <a:pPr lvl="0"/>
            <a:r>
              <a:rPr lang="en-US" altLang="sr-Latn-RS"/>
              <a:t>Click to edit Master text styles</a:t>
            </a:r>
          </a:p>
          <a:p>
            <a:pPr lvl="1"/>
            <a:r>
              <a:rPr lang="en-US" altLang="sr-Latn-RS"/>
              <a:t>Second level</a:t>
            </a:r>
          </a:p>
          <a:p>
            <a:pPr lvl="2"/>
            <a:r>
              <a:rPr lang="en-US" altLang="sr-Latn-RS"/>
              <a:t>Third level</a:t>
            </a:r>
          </a:p>
          <a:p>
            <a:pPr lvl="3"/>
            <a:r>
              <a:rPr lang="en-US" altLang="sr-Latn-RS"/>
              <a:t>Fourth level</a:t>
            </a:r>
          </a:p>
          <a:p>
            <a:pPr lvl="4"/>
            <a:r>
              <a:rPr lang="en-US" altLang="sr-Latn-RS"/>
              <a:t>Fifth level</a:t>
            </a:r>
          </a:p>
        </p:txBody>
      </p:sp>
      <p:sp>
        <p:nvSpPr>
          <p:cNvPr id="1029" name="Title Placeholder 3">
            <a:extLst>
              <a:ext uri="{FF2B5EF4-FFF2-40B4-BE49-F238E27FC236}">
                <a16:creationId xmlns:a16="http://schemas.microsoft.com/office/drawing/2014/main" id="{58B9BC8A-8CD8-A444-BB2E-BF2845D3A20A}"/>
              </a:ext>
            </a:extLst>
          </p:cNvPr>
          <p:cNvSpPr>
            <a:spLocks noGrp="1"/>
          </p:cNvSpPr>
          <p:nvPr>
            <p:ph type="title"/>
          </p:nvPr>
        </p:nvSpPr>
        <p:spPr bwMode="auto">
          <a:xfrm>
            <a:off x="1676400" y="730250"/>
            <a:ext cx="21024850" cy="26511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ctr" anchorCtr="0" compatLnSpc="1">
            <a:prstTxWarp prst="textNoShape">
              <a:avLst/>
            </a:prstTxWarp>
          </a:bodyPr>
          <a:lstStyle/>
          <a:p>
            <a:pPr lvl="0"/>
            <a:r>
              <a:rPr lang="en-US" altLang="sr-Latn-RS"/>
              <a:t>Click to edit Master title style</a:t>
            </a:r>
          </a:p>
        </p:txBody>
      </p:sp>
      <p:sp>
        <p:nvSpPr>
          <p:cNvPr id="1028" name="TextBox 9">
            <a:extLst>
              <a:ext uri="{FF2B5EF4-FFF2-40B4-BE49-F238E27FC236}">
                <a16:creationId xmlns:a16="http://schemas.microsoft.com/office/drawing/2014/main" id="{CC833890-52F5-FB48-9362-E5ABE7FAAD96}"/>
              </a:ext>
            </a:extLst>
          </p:cNvPr>
          <p:cNvSpPr txBox="1">
            <a:spLocks noChangeArrowheads="1"/>
          </p:cNvSpPr>
          <p:nvPr userDrawn="1"/>
        </p:nvSpPr>
        <p:spPr bwMode="auto">
          <a:xfrm>
            <a:off x="22102214" y="691906"/>
            <a:ext cx="785813" cy="46196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lIns="182843" tIns="91422" rIns="182843" bIns="91422">
            <a:spAutoFit/>
          </a:bodyPr>
          <a:lstStyle>
            <a:lvl1pPr>
              <a:defRPr sz="3600">
                <a:solidFill>
                  <a:schemeClr val="tx1"/>
                </a:solidFill>
                <a:latin typeface="Lato Light"/>
              </a:defRPr>
            </a:lvl1pPr>
            <a:lvl2pPr marL="742950" indent="-285750">
              <a:defRPr sz="3600">
                <a:solidFill>
                  <a:schemeClr val="tx1"/>
                </a:solidFill>
                <a:latin typeface="Lato Light"/>
              </a:defRPr>
            </a:lvl2pPr>
            <a:lvl3pPr marL="1143000" indent="-228600">
              <a:defRPr sz="3600">
                <a:solidFill>
                  <a:schemeClr val="tx1"/>
                </a:solidFill>
                <a:latin typeface="Lato Light"/>
              </a:defRPr>
            </a:lvl3pPr>
            <a:lvl4pPr marL="1600200" indent="-228600">
              <a:defRPr sz="3600">
                <a:solidFill>
                  <a:schemeClr val="tx1"/>
                </a:solidFill>
                <a:latin typeface="Lato Light"/>
              </a:defRPr>
            </a:lvl4pPr>
            <a:lvl5pPr marL="2057400" indent="-228600">
              <a:defRPr sz="3600">
                <a:solidFill>
                  <a:schemeClr val="tx1"/>
                </a:solidFill>
                <a:latin typeface="Lato Light"/>
              </a:defRPr>
            </a:lvl5pPr>
            <a:lvl6pPr marL="2514600" indent="-228600" defTabSz="1827213" fontAlgn="base">
              <a:spcBef>
                <a:spcPct val="0"/>
              </a:spcBef>
              <a:spcAft>
                <a:spcPct val="0"/>
              </a:spcAft>
              <a:defRPr sz="3600">
                <a:solidFill>
                  <a:schemeClr val="tx1"/>
                </a:solidFill>
                <a:latin typeface="Lato Light"/>
              </a:defRPr>
            </a:lvl6pPr>
            <a:lvl7pPr marL="2971800" indent="-228600" defTabSz="1827213" fontAlgn="base">
              <a:spcBef>
                <a:spcPct val="0"/>
              </a:spcBef>
              <a:spcAft>
                <a:spcPct val="0"/>
              </a:spcAft>
              <a:defRPr sz="3600">
                <a:solidFill>
                  <a:schemeClr val="tx1"/>
                </a:solidFill>
                <a:latin typeface="Lato Light"/>
              </a:defRPr>
            </a:lvl7pPr>
            <a:lvl8pPr marL="3429000" indent="-228600" defTabSz="1827213" fontAlgn="base">
              <a:spcBef>
                <a:spcPct val="0"/>
              </a:spcBef>
              <a:spcAft>
                <a:spcPct val="0"/>
              </a:spcAft>
              <a:defRPr sz="3600">
                <a:solidFill>
                  <a:schemeClr val="tx1"/>
                </a:solidFill>
                <a:latin typeface="Lato Light"/>
              </a:defRPr>
            </a:lvl8pPr>
            <a:lvl9pPr marL="3886200" indent="-228600" defTabSz="1827213" fontAlgn="base">
              <a:spcBef>
                <a:spcPct val="0"/>
              </a:spcBef>
              <a:spcAft>
                <a:spcPct val="0"/>
              </a:spcAft>
              <a:defRPr sz="3600">
                <a:solidFill>
                  <a:schemeClr val="tx1"/>
                </a:solidFill>
                <a:latin typeface="Lato Light"/>
              </a:defRPr>
            </a:lvl9pPr>
          </a:lstStyle>
          <a:p>
            <a:pPr algn="ctr" eaLnBrk="1" hangingPunct="1"/>
            <a:fld id="{19627C0D-DFEB-CD42-B6BB-D4156349B114}" type="slidenum">
              <a:rPr lang="id-ID" altLang="sr-Latn-RS" sz="1800">
                <a:solidFill>
                  <a:schemeClr val="bg1"/>
                </a:solidFill>
                <a:latin typeface="Montserrat Light"/>
                <a:ea typeface="Montserrat Light"/>
                <a:cs typeface="Montserrat Light"/>
              </a:rPr>
              <a:pPr algn="ctr" eaLnBrk="1" hangingPunct="1"/>
              <a:t>‹#›</a:t>
            </a:fld>
            <a:r>
              <a:rPr lang="id-ID" altLang="sr-Latn-RS" sz="1800" dirty="0">
                <a:solidFill>
                  <a:schemeClr val="bg1"/>
                </a:solidFill>
                <a:latin typeface="Montserrat Light"/>
                <a:ea typeface="Montserrat Light"/>
                <a:cs typeface="Montserrat Light"/>
              </a:rPr>
              <a:t>  </a:t>
            </a:r>
          </a:p>
        </p:txBody>
      </p:sp>
      <p:pic>
        <p:nvPicPr>
          <p:cNvPr id="6" name="Picture 5">
            <a:extLst>
              <a:ext uri="{FF2B5EF4-FFF2-40B4-BE49-F238E27FC236}">
                <a16:creationId xmlns:a16="http://schemas.microsoft.com/office/drawing/2014/main" id="{55212F41-D412-5A49-A68B-D14751B6C909}"/>
              </a:ext>
            </a:extLst>
          </p:cNvPr>
          <p:cNvPicPr>
            <a:picLocks noChangeAspect="1"/>
          </p:cNvPicPr>
          <p:nvPr userDrawn="1"/>
        </p:nvPicPr>
        <p:blipFill>
          <a:blip r:embed="rId64">
            <a:extLst>
              <a:ext uri="{28A0092B-C50C-407E-A947-70E740481C1C}">
                <a14:useLocalDpi xmlns:a14="http://schemas.microsoft.com/office/drawing/2010/main" val="0"/>
              </a:ext>
            </a:extLst>
          </a:blip>
          <a:stretch>
            <a:fillRect/>
          </a:stretch>
        </p:blipFill>
        <p:spPr>
          <a:xfrm>
            <a:off x="538039" y="11015418"/>
            <a:ext cx="3436084" cy="2329548"/>
          </a:xfrm>
          <a:prstGeom prst="rect">
            <a:avLst/>
          </a:prstGeom>
        </p:spPr>
      </p:pic>
    </p:spTree>
  </p:cSld>
  <p:clrMap bg1="lt1" tx1="dk1" bg2="lt2" tx2="dk2" accent1="accent1" accent2="accent2" accent3="accent3" accent4="accent4" accent5="accent5" accent6="accent6" hlink="hlink" folHlink="folHlink"/>
  <p:sldLayoutIdLst>
    <p:sldLayoutId id="2147484053" r:id="rId1"/>
    <p:sldLayoutId id="2147484054" r:id="rId2"/>
    <p:sldLayoutId id="2147484055" r:id="rId3"/>
    <p:sldLayoutId id="2147484056" r:id="rId4"/>
    <p:sldLayoutId id="2147484057" r:id="rId5"/>
    <p:sldLayoutId id="2147484058" r:id="rId6"/>
    <p:sldLayoutId id="2147484059" r:id="rId7"/>
    <p:sldLayoutId id="2147484060" r:id="rId8"/>
    <p:sldLayoutId id="2147484061" r:id="rId9"/>
    <p:sldLayoutId id="2147484062" r:id="rId10"/>
    <p:sldLayoutId id="2147484063" r:id="rId11"/>
    <p:sldLayoutId id="2147484064" r:id="rId12"/>
    <p:sldLayoutId id="2147484065" r:id="rId13"/>
    <p:sldLayoutId id="2147484066" r:id="rId14"/>
    <p:sldLayoutId id="2147484067" r:id="rId15"/>
    <p:sldLayoutId id="2147484068" r:id="rId16"/>
    <p:sldLayoutId id="2147484069" r:id="rId17"/>
    <p:sldLayoutId id="2147484070" r:id="rId18"/>
    <p:sldLayoutId id="2147484071" r:id="rId19"/>
    <p:sldLayoutId id="2147484072" r:id="rId20"/>
    <p:sldLayoutId id="2147484073" r:id="rId21"/>
    <p:sldLayoutId id="2147484074" r:id="rId22"/>
    <p:sldLayoutId id="2147484075" r:id="rId23"/>
    <p:sldLayoutId id="2147484076" r:id="rId24"/>
    <p:sldLayoutId id="2147484077" r:id="rId25"/>
    <p:sldLayoutId id="2147484078" r:id="rId26"/>
    <p:sldLayoutId id="2147484079" r:id="rId27"/>
    <p:sldLayoutId id="2147484080" r:id="rId28"/>
    <p:sldLayoutId id="2147484081" r:id="rId29"/>
    <p:sldLayoutId id="2147484082" r:id="rId30"/>
    <p:sldLayoutId id="2147484083" r:id="rId31"/>
    <p:sldLayoutId id="2147484084" r:id="rId32"/>
    <p:sldLayoutId id="2147484085" r:id="rId33"/>
    <p:sldLayoutId id="2147484086" r:id="rId34"/>
    <p:sldLayoutId id="2147484087" r:id="rId35"/>
    <p:sldLayoutId id="2147484088" r:id="rId36"/>
    <p:sldLayoutId id="2147484089" r:id="rId37"/>
    <p:sldLayoutId id="2147484090" r:id="rId38"/>
    <p:sldLayoutId id="2147484091" r:id="rId39"/>
    <p:sldLayoutId id="2147484092" r:id="rId40"/>
    <p:sldLayoutId id="2147484093" r:id="rId41"/>
    <p:sldLayoutId id="2147484094" r:id="rId42"/>
    <p:sldLayoutId id="2147484095" r:id="rId43"/>
    <p:sldLayoutId id="2147484097" r:id="rId44"/>
    <p:sldLayoutId id="2147484098" r:id="rId45"/>
    <p:sldLayoutId id="2147484128" r:id="rId46"/>
    <p:sldLayoutId id="2147484130" r:id="rId47"/>
    <p:sldLayoutId id="2147484104" r:id="rId48"/>
    <p:sldLayoutId id="2147484105" r:id="rId49"/>
    <p:sldLayoutId id="2147484110" r:id="rId50"/>
    <p:sldLayoutId id="2147484111" r:id="rId51"/>
    <p:sldLayoutId id="2147484112" r:id="rId52"/>
    <p:sldLayoutId id="2147484113" r:id="rId53"/>
    <p:sldLayoutId id="2147484114" r:id="rId54"/>
    <p:sldLayoutId id="2147484115" r:id="rId55"/>
    <p:sldLayoutId id="2147484116" r:id="rId56"/>
    <p:sldLayoutId id="2147484117" r:id="rId57"/>
    <p:sldLayoutId id="2147484118" r:id="rId58"/>
    <p:sldLayoutId id="2147484119" r:id="rId59"/>
    <p:sldLayoutId id="2147484132" r:id="rId60"/>
    <p:sldLayoutId id="2147484133" r:id="rId61"/>
    <p:sldLayoutId id="2147484134" r:id="rId62"/>
  </p:sldLayoutIdLst>
  <p:transition/>
  <p:hf hdr="0" ftr="0" dt="0"/>
  <p:txStyles>
    <p:titleStyle>
      <a:lvl1pPr algn="l" defTabSz="1827213" rtl="0" eaLnBrk="1" fontAlgn="base" hangingPunct="1">
        <a:lnSpc>
          <a:spcPct val="90000"/>
        </a:lnSpc>
        <a:spcBef>
          <a:spcPct val="0"/>
        </a:spcBef>
        <a:spcAft>
          <a:spcPct val="0"/>
        </a:spcAft>
        <a:defRPr lang="en-US" sz="6000" kern="1200">
          <a:solidFill>
            <a:schemeClr val="tx1"/>
          </a:solidFill>
          <a:latin typeface="Montserrat Hairline" charset="0"/>
          <a:ea typeface="Montserrat Hairline" charset="0"/>
          <a:cs typeface="Montserrat Hairline" charset="0"/>
        </a:defRPr>
      </a:lvl1pPr>
      <a:lvl2pPr algn="l" defTabSz="1827213" rtl="0" eaLnBrk="1" fontAlgn="base" hangingPunct="1">
        <a:lnSpc>
          <a:spcPct val="90000"/>
        </a:lnSpc>
        <a:spcBef>
          <a:spcPct val="0"/>
        </a:spcBef>
        <a:spcAft>
          <a:spcPct val="0"/>
        </a:spcAft>
        <a:defRPr sz="6000">
          <a:solidFill>
            <a:schemeClr val="tx1"/>
          </a:solidFill>
          <a:latin typeface="Montserrat Hairline"/>
          <a:ea typeface="Montserrat Hairline"/>
          <a:cs typeface="Montserrat Hairline"/>
        </a:defRPr>
      </a:lvl2pPr>
      <a:lvl3pPr algn="l" defTabSz="1827213" rtl="0" eaLnBrk="1" fontAlgn="base" hangingPunct="1">
        <a:lnSpc>
          <a:spcPct val="90000"/>
        </a:lnSpc>
        <a:spcBef>
          <a:spcPct val="0"/>
        </a:spcBef>
        <a:spcAft>
          <a:spcPct val="0"/>
        </a:spcAft>
        <a:defRPr sz="6000">
          <a:solidFill>
            <a:schemeClr val="tx1"/>
          </a:solidFill>
          <a:latin typeface="Montserrat Hairline"/>
          <a:ea typeface="Montserrat Hairline"/>
          <a:cs typeface="Montserrat Hairline"/>
        </a:defRPr>
      </a:lvl3pPr>
      <a:lvl4pPr algn="l" defTabSz="1827213" rtl="0" eaLnBrk="1" fontAlgn="base" hangingPunct="1">
        <a:lnSpc>
          <a:spcPct val="90000"/>
        </a:lnSpc>
        <a:spcBef>
          <a:spcPct val="0"/>
        </a:spcBef>
        <a:spcAft>
          <a:spcPct val="0"/>
        </a:spcAft>
        <a:defRPr sz="6000">
          <a:solidFill>
            <a:schemeClr val="tx1"/>
          </a:solidFill>
          <a:latin typeface="Montserrat Hairline"/>
          <a:ea typeface="Montserrat Hairline"/>
          <a:cs typeface="Montserrat Hairline"/>
        </a:defRPr>
      </a:lvl4pPr>
      <a:lvl5pPr algn="l" defTabSz="1827213" rtl="0" eaLnBrk="1" fontAlgn="base" hangingPunct="1">
        <a:lnSpc>
          <a:spcPct val="90000"/>
        </a:lnSpc>
        <a:spcBef>
          <a:spcPct val="0"/>
        </a:spcBef>
        <a:spcAft>
          <a:spcPct val="0"/>
        </a:spcAft>
        <a:defRPr sz="6000">
          <a:solidFill>
            <a:schemeClr val="tx1"/>
          </a:solidFill>
          <a:latin typeface="Montserrat Hairline"/>
          <a:ea typeface="Montserrat Hairline"/>
          <a:cs typeface="Montserrat Hairline"/>
        </a:defRPr>
      </a:lvl5pPr>
      <a:lvl6pPr marL="457200" algn="l" defTabSz="1827213" rtl="0" eaLnBrk="1" fontAlgn="base" hangingPunct="1">
        <a:lnSpc>
          <a:spcPct val="90000"/>
        </a:lnSpc>
        <a:spcBef>
          <a:spcPct val="0"/>
        </a:spcBef>
        <a:spcAft>
          <a:spcPct val="0"/>
        </a:spcAft>
        <a:defRPr sz="6000">
          <a:solidFill>
            <a:schemeClr val="tx1"/>
          </a:solidFill>
          <a:latin typeface="Montserrat Hairline"/>
          <a:ea typeface="Montserrat Hairline"/>
          <a:cs typeface="Montserrat Hairline"/>
        </a:defRPr>
      </a:lvl6pPr>
      <a:lvl7pPr marL="914400" algn="l" defTabSz="1827213" rtl="0" eaLnBrk="1" fontAlgn="base" hangingPunct="1">
        <a:lnSpc>
          <a:spcPct val="90000"/>
        </a:lnSpc>
        <a:spcBef>
          <a:spcPct val="0"/>
        </a:spcBef>
        <a:spcAft>
          <a:spcPct val="0"/>
        </a:spcAft>
        <a:defRPr sz="6000">
          <a:solidFill>
            <a:schemeClr val="tx1"/>
          </a:solidFill>
          <a:latin typeface="Montserrat Hairline"/>
          <a:ea typeface="Montserrat Hairline"/>
          <a:cs typeface="Montserrat Hairline"/>
        </a:defRPr>
      </a:lvl7pPr>
      <a:lvl8pPr marL="1371600" algn="l" defTabSz="1827213" rtl="0" eaLnBrk="1" fontAlgn="base" hangingPunct="1">
        <a:lnSpc>
          <a:spcPct val="90000"/>
        </a:lnSpc>
        <a:spcBef>
          <a:spcPct val="0"/>
        </a:spcBef>
        <a:spcAft>
          <a:spcPct val="0"/>
        </a:spcAft>
        <a:defRPr sz="6000">
          <a:solidFill>
            <a:schemeClr val="tx1"/>
          </a:solidFill>
          <a:latin typeface="Montserrat Hairline"/>
          <a:ea typeface="Montserrat Hairline"/>
          <a:cs typeface="Montserrat Hairline"/>
        </a:defRPr>
      </a:lvl8pPr>
      <a:lvl9pPr marL="1828800" algn="l" defTabSz="1827213" rtl="0" eaLnBrk="1" fontAlgn="base" hangingPunct="1">
        <a:lnSpc>
          <a:spcPct val="90000"/>
        </a:lnSpc>
        <a:spcBef>
          <a:spcPct val="0"/>
        </a:spcBef>
        <a:spcAft>
          <a:spcPct val="0"/>
        </a:spcAft>
        <a:defRPr sz="6000">
          <a:solidFill>
            <a:schemeClr val="tx1"/>
          </a:solidFill>
          <a:latin typeface="Montserrat Hairline"/>
          <a:ea typeface="Montserrat Hairline"/>
          <a:cs typeface="Montserrat Hairline"/>
        </a:defRPr>
      </a:lvl9pPr>
    </p:titleStyle>
    <p:bodyStyle>
      <a:lvl1pPr algn="l" defTabSz="1827213" rtl="0" eaLnBrk="1" fontAlgn="base" hangingPunct="1">
        <a:lnSpc>
          <a:spcPct val="90000"/>
        </a:lnSpc>
        <a:spcBef>
          <a:spcPts val="2000"/>
        </a:spcBef>
        <a:spcAft>
          <a:spcPct val="0"/>
        </a:spcAft>
        <a:buFont typeface="Arial" panose="020B0604020202020204" pitchFamily="34" charset="0"/>
        <a:defRPr lang="en-US" sz="4800" kern="1200" dirty="0">
          <a:solidFill>
            <a:schemeClr val="tx1"/>
          </a:solidFill>
          <a:latin typeface="Montserrat Hairline" charset="0"/>
          <a:ea typeface="Montserrat Hairline" charset="0"/>
          <a:cs typeface="Montserrat Hairline" charset="0"/>
        </a:defRPr>
      </a:lvl1pPr>
      <a:lvl2pPr marL="912813" algn="l" defTabSz="1827213" rtl="0" eaLnBrk="1" fontAlgn="base" hangingPunct="1">
        <a:lnSpc>
          <a:spcPct val="90000"/>
        </a:lnSpc>
        <a:spcBef>
          <a:spcPts val="1000"/>
        </a:spcBef>
        <a:spcAft>
          <a:spcPct val="0"/>
        </a:spcAft>
        <a:buFont typeface="Arial" panose="020B0604020202020204" pitchFamily="34" charset="0"/>
        <a:defRPr lang="en-US" sz="4000" kern="1200" dirty="0">
          <a:solidFill>
            <a:schemeClr val="tx1"/>
          </a:solidFill>
          <a:latin typeface="Montserrat Hairline" charset="0"/>
          <a:ea typeface="Montserrat Hairline" charset="0"/>
          <a:cs typeface="Montserrat Hairline" charset="0"/>
        </a:defRPr>
      </a:lvl2pPr>
      <a:lvl3pPr marL="1827213" algn="l" defTabSz="1827213" rtl="0" eaLnBrk="1" fontAlgn="base" hangingPunct="1">
        <a:lnSpc>
          <a:spcPct val="90000"/>
        </a:lnSpc>
        <a:spcBef>
          <a:spcPts val="1000"/>
        </a:spcBef>
        <a:spcAft>
          <a:spcPct val="0"/>
        </a:spcAft>
        <a:buFont typeface="Arial" panose="020B0604020202020204" pitchFamily="34" charset="0"/>
        <a:defRPr lang="en-US" sz="3600" kern="1200" dirty="0">
          <a:solidFill>
            <a:schemeClr val="tx1"/>
          </a:solidFill>
          <a:latin typeface="Montserrat Hairline" charset="0"/>
          <a:ea typeface="Montserrat Hairline" charset="0"/>
          <a:cs typeface="Montserrat Hairline" charset="0"/>
        </a:defRPr>
      </a:lvl3pPr>
      <a:lvl4pPr marL="2741613" algn="l" defTabSz="1827213" rtl="0" eaLnBrk="1" fontAlgn="base" hangingPunct="1">
        <a:lnSpc>
          <a:spcPct val="90000"/>
        </a:lnSpc>
        <a:spcBef>
          <a:spcPts val="1000"/>
        </a:spcBef>
        <a:spcAft>
          <a:spcPct val="0"/>
        </a:spcAft>
        <a:buFont typeface="Arial" panose="020B0604020202020204" pitchFamily="34" charset="0"/>
        <a:defRPr lang="en-US" sz="3200" kern="1200" dirty="0">
          <a:solidFill>
            <a:schemeClr val="tx1"/>
          </a:solidFill>
          <a:latin typeface="Montserrat Hairline" charset="0"/>
          <a:ea typeface="Montserrat Hairline" charset="0"/>
          <a:cs typeface="Montserrat Hairline" charset="0"/>
        </a:defRPr>
      </a:lvl4pPr>
      <a:lvl5pPr marL="3656013" algn="l" defTabSz="1827213" rtl="0" eaLnBrk="1" fontAlgn="base" hangingPunct="1">
        <a:lnSpc>
          <a:spcPct val="90000"/>
        </a:lnSpc>
        <a:spcBef>
          <a:spcPts val="1000"/>
        </a:spcBef>
        <a:spcAft>
          <a:spcPct val="0"/>
        </a:spcAft>
        <a:buFont typeface="Arial" panose="020B0604020202020204" pitchFamily="34" charset="0"/>
        <a:defRPr lang="en-US" sz="3200" kern="1200" dirty="0">
          <a:solidFill>
            <a:schemeClr val="tx1"/>
          </a:solidFill>
          <a:latin typeface="Montserrat Hairline" charset="0"/>
          <a:ea typeface="Montserrat Hairline" charset="0"/>
          <a:cs typeface="Montserrat Hairline" charset="0"/>
        </a:defRPr>
      </a:lvl5pPr>
      <a:lvl6pPr marL="5028194" indent="-457109" algn="l" defTabSz="1828434" rtl="0" eaLnBrk="1" latinLnBrk="0" hangingPunct="1">
        <a:lnSpc>
          <a:spcPct val="90000"/>
        </a:lnSpc>
        <a:spcBef>
          <a:spcPts val="1000"/>
        </a:spcBef>
        <a:buFont typeface="Arial" panose="020B0604020202020204" pitchFamily="34" charset="0"/>
        <a:buChar char="•"/>
        <a:defRPr sz="3600" kern="1200">
          <a:solidFill>
            <a:schemeClr val="tx1"/>
          </a:solidFill>
          <a:latin typeface="+mn-lt"/>
          <a:ea typeface="+mn-ea"/>
          <a:cs typeface="+mn-cs"/>
        </a:defRPr>
      </a:lvl6pPr>
      <a:lvl7pPr marL="5942411" indent="-457109" algn="l" defTabSz="1828434" rtl="0" eaLnBrk="1" latinLnBrk="0" hangingPunct="1">
        <a:lnSpc>
          <a:spcPct val="90000"/>
        </a:lnSpc>
        <a:spcBef>
          <a:spcPts val="1000"/>
        </a:spcBef>
        <a:buFont typeface="Arial" panose="020B0604020202020204" pitchFamily="34" charset="0"/>
        <a:buChar char="•"/>
        <a:defRPr sz="3600" kern="1200">
          <a:solidFill>
            <a:schemeClr val="tx1"/>
          </a:solidFill>
          <a:latin typeface="+mn-lt"/>
          <a:ea typeface="+mn-ea"/>
          <a:cs typeface="+mn-cs"/>
        </a:defRPr>
      </a:lvl7pPr>
      <a:lvl8pPr marL="6856628" indent="-457109" algn="l" defTabSz="1828434" rtl="0" eaLnBrk="1" latinLnBrk="0" hangingPunct="1">
        <a:lnSpc>
          <a:spcPct val="90000"/>
        </a:lnSpc>
        <a:spcBef>
          <a:spcPts val="1000"/>
        </a:spcBef>
        <a:buFont typeface="Arial" panose="020B0604020202020204" pitchFamily="34" charset="0"/>
        <a:buChar char="•"/>
        <a:defRPr sz="3600" kern="1200">
          <a:solidFill>
            <a:schemeClr val="tx1"/>
          </a:solidFill>
          <a:latin typeface="+mn-lt"/>
          <a:ea typeface="+mn-ea"/>
          <a:cs typeface="+mn-cs"/>
        </a:defRPr>
      </a:lvl8pPr>
      <a:lvl9pPr marL="7770846" indent="-457109" algn="l" defTabSz="1828434" rtl="0" eaLnBrk="1" latinLnBrk="0" hangingPunct="1">
        <a:lnSpc>
          <a:spcPct val="90000"/>
        </a:lnSpc>
        <a:spcBef>
          <a:spcPts val="1000"/>
        </a:spcBef>
        <a:buFont typeface="Arial" panose="020B0604020202020204" pitchFamily="34" charset="0"/>
        <a:buChar char="•"/>
        <a:defRPr sz="3600" kern="1200">
          <a:solidFill>
            <a:schemeClr val="tx1"/>
          </a:solidFill>
          <a:latin typeface="+mn-lt"/>
          <a:ea typeface="+mn-ea"/>
          <a:cs typeface="+mn-cs"/>
        </a:defRPr>
      </a:lvl9pPr>
    </p:bodyStyle>
    <p:otherStyle>
      <a:defPPr>
        <a:defRPr lang="en-US"/>
      </a:defPPr>
      <a:lvl1pPr marL="0" algn="l" defTabSz="1828434" rtl="0" eaLnBrk="1" latinLnBrk="0" hangingPunct="1">
        <a:defRPr sz="3600" kern="1200">
          <a:solidFill>
            <a:schemeClr val="tx1"/>
          </a:solidFill>
          <a:latin typeface="+mn-lt"/>
          <a:ea typeface="+mn-ea"/>
          <a:cs typeface="+mn-cs"/>
        </a:defRPr>
      </a:lvl1pPr>
      <a:lvl2pPr marL="914217" algn="l" defTabSz="1828434" rtl="0" eaLnBrk="1" latinLnBrk="0" hangingPunct="1">
        <a:defRPr sz="3600" kern="1200">
          <a:solidFill>
            <a:schemeClr val="tx1"/>
          </a:solidFill>
          <a:latin typeface="+mn-lt"/>
          <a:ea typeface="+mn-ea"/>
          <a:cs typeface="+mn-cs"/>
        </a:defRPr>
      </a:lvl2pPr>
      <a:lvl3pPr marL="1828434" algn="l" defTabSz="1828434" rtl="0" eaLnBrk="1" latinLnBrk="0" hangingPunct="1">
        <a:defRPr sz="3600" kern="1200">
          <a:solidFill>
            <a:schemeClr val="tx1"/>
          </a:solidFill>
          <a:latin typeface="+mn-lt"/>
          <a:ea typeface="+mn-ea"/>
          <a:cs typeface="+mn-cs"/>
        </a:defRPr>
      </a:lvl3pPr>
      <a:lvl4pPr marL="2742651" algn="l" defTabSz="1828434" rtl="0" eaLnBrk="1" latinLnBrk="0" hangingPunct="1">
        <a:defRPr sz="3600" kern="1200">
          <a:solidFill>
            <a:schemeClr val="tx1"/>
          </a:solidFill>
          <a:latin typeface="+mn-lt"/>
          <a:ea typeface="+mn-ea"/>
          <a:cs typeface="+mn-cs"/>
        </a:defRPr>
      </a:lvl4pPr>
      <a:lvl5pPr marL="3656868" algn="l" defTabSz="1828434" rtl="0" eaLnBrk="1" latinLnBrk="0" hangingPunct="1">
        <a:defRPr sz="3600" kern="1200">
          <a:solidFill>
            <a:schemeClr val="tx1"/>
          </a:solidFill>
          <a:latin typeface="+mn-lt"/>
          <a:ea typeface="+mn-ea"/>
          <a:cs typeface="+mn-cs"/>
        </a:defRPr>
      </a:lvl5pPr>
      <a:lvl6pPr marL="4571086" algn="l" defTabSz="1828434" rtl="0" eaLnBrk="1" latinLnBrk="0" hangingPunct="1">
        <a:defRPr sz="3600" kern="1200">
          <a:solidFill>
            <a:schemeClr val="tx1"/>
          </a:solidFill>
          <a:latin typeface="+mn-lt"/>
          <a:ea typeface="+mn-ea"/>
          <a:cs typeface="+mn-cs"/>
        </a:defRPr>
      </a:lvl6pPr>
      <a:lvl7pPr marL="5485303" algn="l" defTabSz="1828434" rtl="0" eaLnBrk="1" latinLnBrk="0" hangingPunct="1">
        <a:defRPr sz="3600" kern="1200">
          <a:solidFill>
            <a:schemeClr val="tx1"/>
          </a:solidFill>
          <a:latin typeface="+mn-lt"/>
          <a:ea typeface="+mn-ea"/>
          <a:cs typeface="+mn-cs"/>
        </a:defRPr>
      </a:lvl7pPr>
      <a:lvl8pPr marL="6399520" algn="l" defTabSz="1828434" rtl="0" eaLnBrk="1" latinLnBrk="0" hangingPunct="1">
        <a:defRPr sz="3600" kern="1200">
          <a:solidFill>
            <a:schemeClr val="tx1"/>
          </a:solidFill>
          <a:latin typeface="+mn-lt"/>
          <a:ea typeface="+mn-ea"/>
          <a:cs typeface="+mn-cs"/>
        </a:defRPr>
      </a:lvl8pPr>
      <a:lvl9pPr marL="7313737" algn="l" defTabSz="1828434" rtl="0" eaLnBrk="1" latinLnBrk="0" hangingPunct="1">
        <a:defRPr sz="36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62.xml"/></Relationships>
</file>

<file path=ppt/slides/_rels/slide3.xml.rels><?xml version="1.0" encoding="UTF-8" standalone="yes"?>
<Relationships xmlns="http://schemas.openxmlformats.org/package/2006/relationships"><Relationship Id="rId3" Type="http://schemas.openxmlformats.org/officeDocument/2006/relationships/image" Target="../media/image3.bin"/><Relationship Id="rId2" Type="http://schemas.openxmlformats.org/officeDocument/2006/relationships/notesSlide" Target="../notesSlides/notesSlide1.xml"/><Relationship Id="rId1" Type="http://schemas.openxmlformats.org/officeDocument/2006/relationships/slideLayout" Target="../slideLayouts/slideLayout62.xml"/><Relationship Id="rId4" Type="http://schemas.openxmlformats.org/officeDocument/2006/relationships/image" Target="../media/image4.bin"/></Relationships>
</file>

<file path=ppt/slides/_rels/slide4.xml.rels><?xml version="1.0" encoding="UTF-8" standalone="yes"?>
<Relationships xmlns="http://schemas.openxmlformats.org/package/2006/relationships"><Relationship Id="rId2" Type="http://schemas.openxmlformats.org/officeDocument/2006/relationships/notesSlide" Target="../notesSlides/notesSlide2.xml"/><Relationship Id="rId1" Type="http://schemas.openxmlformats.org/officeDocument/2006/relationships/slideLayout" Target="../slideLayouts/slideLayout61.xml"/></Relationships>
</file>

<file path=ppt/slides/_rels/slide5.xml.rels><?xml version="1.0" encoding="UTF-8" standalone="yes"?>
<Relationships xmlns="http://schemas.openxmlformats.org/package/2006/relationships"><Relationship Id="rId8" Type="http://schemas.openxmlformats.org/officeDocument/2006/relationships/hyperlink" Target="https://en.wikipedia.org/wiki/Computer_file" TargetMode="External"/><Relationship Id="rId3" Type="http://schemas.openxmlformats.org/officeDocument/2006/relationships/hyperlink" Target="https://en.wikipedia.org/wiki/Version_control_system" TargetMode="External"/><Relationship Id="rId7" Type="http://schemas.openxmlformats.org/officeDocument/2006/relationships/hyperlink" Target="https://en.wikipedia.org/wiki/Programmer" TargetMode="External"/><Relationship Id="rId2" Type="http://schemas.openxmlformats.org/officeDocument/2006/relationships/hyperlink" Target="https://en.wikipedia.org/wiki/Data_center" TargetMode="External"/><Relationship Id="rId1" Type="http://schemas.openxmlformats.org/officeDocument/2006/relationships/slideLayout" Target="../slideLayouts/slideLayout48.xml"/><Relationship Id="rId6" Type="http://schemas.openxmlformats.org/officeDocument/2006/relationships/hyperlink" Target="https://en.wikipedia.org/wiki/Software_development" TargetMode="External"/><Relationship Id="rId5" Type="http://schemas.openxmlformats.org/officeDocument/2006/relationships/hyperlink" Target="https://en.wikipedia.org/wiki/Source_code" TargetMode="External"/><Relationship Id="rId4" Type="http://schemas.openxmlformats.org/officeDocument/2006/relationships/hyperlink" Target="https://en.wikipedia.org/wiki/Distributed_version_control" TargetMode="External"/><Relationship Id="rId9" Type="http://schemas.openxmlformats.org/officeDocument/2006/relationships/hyperlink" Target="https://en.wikipedia.org/wiki/Data_integrity" TargetMode="External"/></Relationships>
</file>

<file path=ppt/slides/_rels/slide6.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notesSlide" Target="../notesSlides/notesSlide3.xml"/><Relationship Id="rId1" Type="http://schemas.openxmlformats.org/officeDocument/2006/relationships/slideLayout" Target="../slideLayouts/slideLayout60.xml"/><Relationship Id="rId5" Type="http://schemas.openxmlformats.org/officeDocument/2006/relationships/image" Target="../media/image7.emf"/><Relationship Id="rId4" Type="http://schemas.openxmlformats.org/officeDocument/2006/relationships/image" Target="../media/image6.png"/></Relationships>
</file>

<file path=ppt/slides/_rels/slide7.xml.rels><?xml version="1.0" encoding="UTF-8" standalone="yes"?>
<Relationships xmlns="http://schemas.openxmlformats.org/package/2006/relationships"><Relationship Id="rId8" Type="http://schemas.openxmlformats.org/officeDocument/2006/relationships/image" Target="../media/image13.png"/><Relationship Id="rId13" Type="http://schemas.microsoft.com/office/2007/relationships/diagramDrawing" Target="../diagrams/drawing1.xml"/><Relationship Id="rId3" Type="http://schemas.openxmlformats.org/officeDocument/2006/relationships/image" Target="../media/image8.png"/><Relationship Id="rId7" Type="http://schemas.openxmlformats.org/officeDocument/2006/relationships/image" Target="../media/image12.png"/><Relationship Id="rId12" Type="http://schemas.openxmlformats.org/officeDocument/2006/relationships/diagramColors" Target="../diagrams/colors1.xml"/><Relationship Id="rId2" Type="http://schemas.openxmlformats.org/officeDocument/2006/relationships/notesSlide" Target="../notesSlides/notesSlide4.xml"/><Relationship Id="rId1" Type="http://schemas.openxmlformats.org/officeDocument/2006/relationships/slideLayout" Target="../slideLayouts/slideLayout60.xml"/><Relationship Id="rId6" Type="http://schemas.openxmlformats.org/officeDocument/2006/relationships/image" Target="../media/image11.png"/><Relationship Id="rId11" Type="http://schemas.openxmlformats.org/officeDocument/2006/relationships/diagramQuickStyle" Target="../diagrams/quickStyle1.xml"/><Relationship Id="rId5" Type="http://schemas.openxmlformats.org/officeDocument/2006/relationships/image" Target="../media/image10.png"/><Relationship Id="rId10" Type="http://schemas.openxmlformats.org/officeDocument/2006/relationships/diagramLayout" Target="../diagrams/layout1.xml"/><Relationship Id="rId4" Type="http://schemas.openxmlformats.org/officeDocument/2006/relationships/image" Target="../media/image9.png"/><Relationship Id="rId9" Type="http://schemas.openxmlformats.org/officeDocument/2006/relationships/diagramData" Target="../diagrams/data1.xml"/></Relationships>
</file>

<file path=ppt/slides/_rels/slide8.xml.rels><?xml version="1.0" encoding="UTF-8" standalone="yes"?>
<Relationships xmlns="http://schemas.openxmlformats.org/package/2006/relationships"><Relationship Id="rId8" Type="http://schemas.openxmlformats.org/officeDocument/2006/relationships/image" Target="../media/image19.svg"/><Relationship Id="rId13" Type="http://schemas.openxmlformats.org/officeDocument/2006/relationships/image" Target="../media/image24.png"/><Relationship Id="rId18" Type="http://schemas.openxmlformats.org/officeDocument/2006/relationships/image" Target="../media/image29.png"/><Relationship Id="rId3" Type="http://schemas.openxmlformats.org/officeDocument/2006/relationships/image" Target="../media/image14.png"/><Relationship Id="rId7" Type="http://schemas.openxmlformats.org/officeDocument/2006/relationships/image" Target="../media/image18.png"/><Relationship Id="rId12" Type="http://schemas.openxmlformats.org/officeDocument/2006/relationships/image" Target="../media/image23.svg"/><Relationship Id="rId17" Type="http://schemas.openxmlformats.org/officeDocument/2006/relationships/image" Target="../media/image28.png"/><Relationship Id="rId2" Type="http://schemas.openxmlformats.org/officeDocument/2006/relationships/notesSlide" Target="../notesSlides/notesSlide5.xml"/><Relationship Id="rId16" Type="http://schemas.openxmlformats.org/officeDocument/2006/relationships/image" Target="../media/image27.png"/><Relationship Id="rId1" Type="http://schemas.openxmlformats.org/officeDocument/2006/relationships/slideLayout" Target="../slideLayouts/slideLayout61.xml"/><Relationship Id="rId6" Type="http://schemas.openxmlformats.org/officeDocument/2006/relationships/image" Target="../media/image17.png"/><Relationship Id="rId11" Type="http://schemas.openxmlformats.org/officeDocument/2006/relationships/image" Target="../media/image22.png"/><Relationship Id="rId5" Type="http://schemas.openxmlformats.org/officeDocument/2006/relationships/image" Target="../media/image16.png"/><Relationship Id="rId15" Type="http://schemas.openxmlformats.org/officeDocument/2006/relationships/image" Target="../media/image26.png"/><Relationship Id="rId10" Type="http://schemas.openxmlformats.org/officeDocument/2006/relationships/image" Target="../media/image21.svg"/><Relationship Id="rId19" Type="http://schemas.openxmlformats.org/officeDocument/2006/relationships/image" Target="../media/image30.png"/><Relationship Id="rId4" Type="http://schemas.openxmlformats.org/officeDocument/2006/relationships/image" Target="../media/image15.png"/><Relationship Id="rId9" Type="http://schemas.openxmlformats.org/officeDocument/2006/relationships/image" Target="../media/image20.png"/><Relationship Id="rId14" Type="http://schemas.openxmlformats.org/officeDocument/2006/relationships/image" Target="../media/image25.png"/></Relationships>
</file>

<file path=ppt/slides/_rels/slide9.xml.rels><?xml version="1.0" encoding="UTF-8" standalone="yes"?>
<Relationships xmlns="http://schemas.openxmlformats.org/package/2006/relationships"><Relationship Id="rId3" Type="http://schemas.openxmlformats.org/officeDocument/2006/relationships/image" Target="../media/image31.jpg"/><Relationship Id="rId2" Type="http://schemas.openxmlformats.org/officeDocument/2006/relationships/notesSlide" Target="../notesSlides/notesSlide6.xml"/><Relationship Id="rId1" Type="http://schemas.openxmlformats.org/officeDocument/2006/relationships/slideLayout" Target="../slideLayouts/slideLayout1.xml"/></Relationships>
</file>

<file path=ppt/slides/_rels/slide10.xml.rels><?xml version="1.0" encoding="UTF-8" standalone="yes"?>
<Relationships xmlns="http://schemas.openxmlformats.org/package/2006/relationships"><Relationship Id="rId3" Type="http://schemas.openxmlformats.org/officeDocument/2006/relationships/image" Target="../media/image31.jpg"/><Relationship Id="rId2" Type="http://schemas.openxmlformats.org/officeDocument/2006/relationships/notesSlide" Target="../notesSlides/notesSlide7.xml"/><Relationship Id="rId1" Type="http://schemas.openxmlformats.org/officeDocument/2006/relationships/slideLayout" Target="../slideLayouts/slideLayout1.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a:extLst>
              <a:ext uri="{FF2B5EF4-FFF2-40B4-BE49-F238E27FC236}">
                <a16:creationId xmlns:a16="http://schemas.microsoft.com/office/drawing/2014/main" id="{98CE586E-E55F-4C76-B3D7-8C1E6310CE4B}"/>
              </a:ext>
            </a:extLst>
          </p:cNvPr>
          <p:cNvSpPr txBox="1"/>
          <p:nvPr/>
        </p:nvSpPr>
        <p:spPr>
          <a:xfrm>
            <a:off x="551145" y="8592850"/>
            <a:ext cx="21947294" cy="4832092"/>
          </a:xfrm>
          <a:prstGeom prst="rect">
            <a:avLst/>
          </a:prstGeom>
          <a:noFill/>
        </p:spPr>
        <p:txBody>
          <a:bodyPr wrap="square" rtlCol="0">
            <a:spAutoFit/>
          </a:bodyPr>
          <a:lstStyle/>
          <a:p>
            <a:r>
              <a:rPr lang="en-GB" sz="4400" b="1" dirty="0">
                <a:solidFill>
                  <a:schemeClr val="bg1"/>
                </a:solidFill>
              </a:rPr>
              <a:t>Azure Track v2.0</a:t>
            </a:r>
          </a:p>
          <a:p>
            <a:endParaRPr lang="en-GB" sz="4400" b="1" dirty="0">
              <a:solidFill>
                <a:schemeClr val="bg1"/>
              </a:solidFill>
            </a:endParaRPr>
          </a:p>
          <a:p>
            <a:r>
              <a:rPr lang="en-GB" sz="4400" b="1" dirty="0">
                <a:solidFill>
                  <a:schemeClr val="bg1"/>
                </a:solidFill>
              </a:rPr>
              <a:t>DevOps in Infrastructure as code </a:t>
            </a:r>
            <a:endParaRPr lang="en-GB" sz="4400" dirty="0">
              <a:solidFill>
                <a:schemeClr val="bg1"/>
              </a:solidFill>
            </a:endParaRPr>
          </a:p>
          <a:p>
            <a:endParaRPr lang="en-GB" sz="4400" dirty="0">
              <a:solidFill>
                <a:schemeClr val="bg1"/>
              </a:solidFill>
            </a:endParaRPr>
          </a:p>
          <a:p>
            <a:r>
              <a:rPr lang="en-GB" sz="4400" dirty="0">
                <a:solidFill>
                  <a:schemeClr val="bg1"/>
                </a:solidFill>
              </a:rPr>
              <a:t>Andrej Kašnik</a:t>
            </a:r>
          </a:p>
          <a:p>
            <a:r>
              <a:rPr lang="en-GB" sz="4400" dirty="0">
                <a:solidFill>
                  <a:schemeClr val="bg1"/>
                </a:solidFill>
              </a:rPr>
              <a:t>Microsoft</a:t>
            </a:r>
          </a:p>
          <a:p>
            <a:endParaRPr lang="sl-SI" sz="4400" dirty="0">
              <a:solidFill>
                <a:schemeClr val="bg1"/>
              </a:solidFill>
            </a:endParaRPr>
          </a:p>
        </p:txBody>
      </p:sp>
    </p:spTree>
    <p:extLst>
      <p:ext uri="{BB962C8B-B14F-4D97-AF65-F5344CB8AC3E}">
        <p14:creationId xmlns:p14="http://schemas.microsoft.com/office/powerpoint/2010/main" val="2474238370"/>
      </p:ext>
    </p:extLst>
  </p:cSld>
  <p:clrMapOvr>
    <a:masterClrMapping/>
  </p:clrMapOvr>
  <p:transition/>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AB83165E-6CE3-49C1-9144-EAB5008BA3ED}"/>
              </a:ext>
            </a:extLst>
          </p:cNvPr>
          <p:cNvSpPr/>
          <p:nvPr/>
        </p:nvSpPr>
        <p:spPr>
          <a:xfrm>
            <a:off x="3100388" y="9101138"/>
            <a:ext cx="14954593" cy="1243012"/>
          </a:xfrm>
          <a:prstGeom prst="rect">
            <a:avLst/>
          </a:prstGeom>
          <a:solidFill>
            <a:srgbClr val="D9D9D9">
              <a:alpha val="60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sl-SI"/>
          </a:p>
        </p:txBody>
      </p:sp>
      <p:sp>
        <p:nvSpPr>
          <p:cNvPr id="5" name="TextBox 4">
            <a:extLst>
              <a:ext uri="{FF2B5EF4-FFF2-40B4-BE49-F238E27FC236}">
                <a16:creationId xmlns:a16="http://schemas.microsoft.com/office/drawing/2014/main" id="{CF117AE6-1693-9F43-8C55-5A20C936FACE}"/>
              </a:ext>
            </a:extLst>
          </p:cNvPr>
          <p:cNvSpPr txBox="1"/>
          <p:nvPr/>
        </p:nvSpPr>
        <p:spPr>
          <a:xfrm>
            <a:off x="1933408" y="1698218"/>
            <a:ext cx="10725150" cy="1108075"/>
          </a:xfrm>
          <a:prstGeom prst="rect">
            <a:avLst/>
          </a:prstGeom>
          <a:noFill/>
        </p:spPr>
        <p:txBody>
          <a:bodyPr>
            <a:spAutoFit/>
          </a:bodyPr>
          <a:lstStyle/>
          <a:p>
            <a:pPr algn="ctr" defTabSz="1828434" eaLnBrk="1" fontAlgn="auto" hangingPunct="1">
              <a:spcBef>
                <a:spcPts val="0"/>
              </a:spcBef>
              <a:spcAft>
                <a:spcPts val="0"/>
              </a:spcAft>
              <a:defRPr/>
            </a:pPr>
            <a:r>
              <a:rPr lang="en-US" sz="6600" spc="600" dirty="0">
                <a:solidFill>
                  <a:srgbClr val="DE4276"/>
                </a:solidFill>
                <a:latin typeface="Helvetica" pitchFamily="2" charset="0"/>
                <a:ea typeface="Montserrat" charset="0"/>
                <a:cs typeface="Montserrat" charset="0"/>
              </a:rPr>
              <a:t>Azure Track v2.0</a:t>
            </a:r>
            <a:endParaRPr lang="en-US" sz="9600" spc="600" dirty="0">
              <a:solidFill>
                <a:srgbClr val="DE4276"/>
              </a:solidFill>
              <a:latin typeface="Helvetica" pitchFamily="2" charset="0"/>
              <a:ea typeface="Montserrat" charset="0"/>
              <a:cs typeface="Montserrat" charset="0"/>
            </a:endParaRPr>
          </a:p>
        </p:txBody>
      </p:sp>
      <p:grpSp>
        <p:nvGrpSpPr>
          <p:cNvPr id="30" name="Group 1">
            <a:extLst>
              <a:ext uri="{FF2B5EF4-FFF2-40B4-BE49-F238E27FC236}">
                <a16:creationId xmlns:a16="http://schemas.microsoft.com/office/drawing/2014/main" id="{03DF1D29-C22F-4A76-B10B-038A0F0DB0F3}"/>
              </a:ext>
            </a:extLst>
          </p:cNvPr>
          <p:cNvGrpSpPr>
            <a:grpSpLocks/>
          </p:cNvGrpSpPr>
          <p:nvPr/>
        </p:nvGrpSpPr>
        <p:grpSpPr bwMode="auto">
          <a:xfrm>
            <a:off x="3483668" y="3660706"/>
            <a:ext cx="11650450" cy="584775"/>
            <a:chOff x="3276792" y="4309397"/>
            <a:chExt cx="11649882" cy="584804"/>
          </a:xfrm>
        </p:grpSpPr>
        <p:sp>
          <p:nvSpPr>
            <p:cNvPr id="31" name="TextBox 30">
              <a:extLst>
                <a:ext uri="{FF2B5EF4-FFF2-40B4-BE49-F238E27FC236}">
                  <a16:creationId xmlns:a16="http://schemas.microsoft.com/office/drawing/2014/main" id="{0EF1C402-E24C-4198-BBD0-A685285FEDA2}"/>
                </a:ext>
              </a:extLst>
            </p:cNvPr>
            <p:cNvSpPr txBox="1"/>
            <p:nvPr/>
          </p:nvSpPr>
          <p:spPr>
            <a:xfrm>
              <a:off x="4102251" y="4309397"/>
              <a:ext cx="10824423" cy="584804"/>
            </a:xfrm>
            <a:prstGeom prst="rect">
              <a:avLst/>
            </a:prstGeom>
            <a:noFill/>
          </p:spPr>
          <p:txBody>
            <a:bodyPr wrap="none">
              <a:spAutoFit/>
            </a:bodyPr>
            <a:lstStyle/>
            <a:p>
              <a:pPr defTabSz="1828434" eaLnBrk="1" fontAlgn="auto" hangingPunct="1">
                <a:spcBef>
                  <a:spcPts val="0"/>
                </a:spcBef>
                <a:spcAft>
                  <a:spcPts val="0"/>
                </a:spcAft>
                <a:defRPr/>
              </a:pPr>
              <a:r>
                <a:rPr lang="en-US" sz="3200" spc="600" dirty="0">
                  <a:solidFill>
                    <a:srgbClr val="DE4276"/>
                  </a:solidFill>
                  <a:latin typeface="Helvetica" pitchFamily="2" charset="0"/>
                  <a:ea typeface="Montserrat" charset="0"/>
                  <a:cs typeface="Montserrat" charset="0"/>
                </a:rPr>
                <a:t>Azure Track v2.0 – </a:t>
              </a:r>
              <a:r>
                <a:rPr lang="en-US" sz="3200" spc="600" dirty="0" err="1">
                  <a:solidFill>
                    <a:srgbClr val="DE4276"/>
                  </a:solidFill>
                  <a:latin typeface="Helvetica" pitchFamily="2" charset="0"/>
                  <a:ea typeface="Montserrat" charset="0"/>
                  <a:cs typeface="Montserrat" charset="0"/>
                </a:rPr>
                <a:t>Moj</a:t>
              </a:r>
              <a:r>
                <a:rPr lang="en-US" sz="3200" spc="600" dirty="0">
                  <a:solidFill>
                    <a:srgbClr val="DE4276"/>
                  </a:solidFill>
                  <a:latin typeface="Helvetica" pitchFamily="2" charset="0"/>
                  <a:ea typeface="Montserrat" charset="0"/>
                  <a:cs typeface="Montserrat" charset="0"/>
                </a:rPr>
                <a:t> </a:t>
              </a:r>
              <a:r>
                <a:rPr lang="en-US" sz="3200" spc="600" dirty="0" err="1">
                  <a:solidFill>
                    <a:srgbClr val="DE4276"/>
                  </a:solidFill>
                  <a:latin typeface="Helvetica" pitchFamily="2" charset="0"/>
                  <a:ea typeface="Montserrat" charset="0"/>
                  <a:cs typeface="Montserrat" charset="0"/>
                </a:rPr>
                <a:t>Drugi</a:t>
              </a:r>
              <a:r>
                <a:rPr lang="en-US" sz="3200" spc="600" dirty="0">
                  <a:solidFill>
                    <a:srgbClr val="DE4276"/>
                  </a:solidFill>
                  <a:latin typeface="Helvetica" pitchFamily="2" charset="0"/>
                  <a:ea typeface="Montserrat" charset="0"/>
                  <a:cs typeface="Montserrat" charset="0"/>
                </a:rPr>
                <a:t> PC je Azure</a:t>
              </a:r>
              <a:endParaRPr lang="en-US" sz="4800" spc="600" dirty="0">
                <a:solidFill>
                  <a:srgbClr val="DE4276"/>
                </a:solidFill>
                <a:latin typeface="Helvetica" pitchFamily="2" charset="0"/>
                <a:ea typeface="Montserrat" charset="0"/>
                <a:cs typeface="Montserrat" charset="0"/>
              </a:endParaRPr>
            </a:p>
          </p:txBody>
        </p:sp>
        <p:sp>
          <p:nvSpPr>
            <p:cNvPr id="32" name="Shape 2906">
              <a:extLst>
                <a:ext uri="{FF2B5EF4-FFF2-40B4-BE49-F238E27FC236}">
                  <a16:creationId xmlns:a16="http://schemas.microsoft.com/office/drawing/2014/main" id="{6C721736-5F56-454B-91A6-A6421B1AA7A6}"/>
                </a:ext>
              </a:extLst>
            </p:cNvPr>
            <p:cNvSpPr/>
            <p:nvPr/>
          </p:nvSpPr>
          <p:spPr>
            <a:xfrm>
              <a:off x="3276792" y="4322098"/>
              <a:ext cx="558772" cy="558827"/>
            </a:xfrm>
            <a:custGeom>
              <a:avLst/>
              <a:gdLst/>
              <a:ahLst/>
              <a:cxnLst>
                <a:cxn ang="0">
                  <a:pos x="wd2" y="hd2"/>
                </a:cxn>
                <a:cxn ang="5400000">
                  <a:pos x="wd2" y="hd2"/>
                </a:cxn>
                <a:cxn ang="10800000">
                  <a:pos x="wd2" y="hd2"/>
                </a:cxn>
                <a:cxn ang="16200000">
                  <a:pos x="wd2" y="hd2"/>
                </a:cxn>
              </a:cxnLst>
              <a:rect l="0" t="0" r="r" b="b"/>
              <a:pathLst>
                <a:path w="21600" h="21600" extrusionOk="0">
                  <a:moveTo>
                    <a:pt x="10800" y="20618"/>
                  </a:moveTo>
                  <a:cubicBezTo>
                    <a:pt x="5377" y="20618"/>
                    <a:pt x="982" y="16223"/>
                    <a:pt x="982" y="10800"/>
                  </a:cubicBezTo>
                  <a:cubicBezTo>
                    <a:pt x="982" y="5378"/>
                    <a:pt x="5377" y="982"/>
                    <a:pt x="10800" y="982"/>
                  </a:cubicBezTo>
                  <a:cubicBezTo>
                    <a:pt x="16223" y="982"/>
                    <a:pt x="20618" y="5378"/>
                    <a:pt x="20618" y="10800"/>
                  </a:cubicBezTo>
                  <a:cubicBezTo>
                    <a:pt x="20618" y="16223"/>
                    <a:pt x="16223" y="20618"/>
                    <a:pt x="10800" y="20618"/>
                  </a:cubicBezTo>
                  <a:moveTo>
                    <a:pt x="10800" y="0"/>
                  </a:moveTo>
                  <a:cubicBezTo>
                    <a:pt x="4836" y="0"/>
                    <a:pt x="0" y="4835"/>
                    <a:pt x="0" y="10800"/>
                  </a:cubicBezTo>
                  <a:cubicBezTo>
                    <a:pt x="0" y="16765"/>
                    <a:pt x="4836" y="21600"/>
                    <a:pt x="10800" y="21600"/>
                  </a:cubicBezTo>
                  <a:cubicBezTo>
                    <a:pt x="16764" y="21600"/>
                    <a:pt x="21600" y="16765"/>
                    <a:pt x="21600" y="10800"/>
                  </a:cubicBezTo>
                  <a:cubicBezTo>
                    <a:pt x="21600" y="4835"/>
                    <a:pt x="16764" y="0"/>
                    <a:pt x="10800" y="0"/>
                  </a:cubicBezTo>
                  <a:moveTo>
                    <a:pt x="9674" y="5053"/>
                  </a:moveTo>
                  <a:cubicBezTo>
                    <a:pt x="9585" y="4964"/>
                    <a:pt x="9463" y="4909"/>
                    <a:pt x="9327" y="4909"/>
                  </a:cubicBezTo>
                  <a:cubicBezTo>
                    <a:pt x="9056" y="4909"/>
                    <a:pt x="8836" y="5129"/>
                    <a:pt x="8836" y="5400"/>
                  </a:cubicBezTo>
                  <a:cubicBezTo>
                    <a:pt x="8836" y="5536"/>
                    <a:pt x="8891" y="5658"/>
                    <a:pt x="8980" y="5747"/>
                  </a:cubicBezTo>
                  <a:lnTo>
                    <a:pt x="13574" y="10800"/>
                  </a:lnTo>
                  <a:lnTo>
                    <a:pt x="8980" y="15853"/>
                  </a:lnTo>
                  <a:cubicBezTo>
                    <a:pt x="8891" y="15942"/>
                    <a:pt x="8836" y="16065"/>
                    <a:pt x="8836" y="16200"/>
                  </a:cubicBezTo>
                  <a:cubicBezTo>
                    <a:pt x="8836" y="16471"/>
                    <a:pt x="9056" y="16691"/>
                    <a:pt x="9327" y="16691"/>
                  </a:cubicBezTo>
                  <a:cubicBezTo>
                    <a:pt x="9463" y="16691"/>
                    <a:pt x="9585" y="16636"/>
                    <a:pt x="9674" y="16547"/>
                  </a:cubicBezTo>
                  <a:lnTo>
                    <a:pt x="14583" y="11147"/>
                  </a:lnTo>
                  <a:cubicBezTo>
                    <a:pt x="14672" y="11058"/>
                    <a:pt x="14727" y="10936"/>
                    <a:pt x="14727" y="10800"/>
                  </a:cubicBezTo>
                  <a:cubicBezTo>
                    <a:pt x="14727" y="10665"/>
                    <a:pt x="14672" y="10542"/>
                    <a:pt x="14583" y="10453"/>
                  </a:cubicBezTo>
                  <a:cubicBezTo>
                    <a:pt x="14583" y="10453"/>
                    <a:pt x="9674" y="5053"/>
                    <a:pt x="9674" y="5053"/>
                  </a:cubicBezTo>
                  <a:close/>
                </a:path>
              </a:pathLst>
            </a:custGeom>
            <a:solidFill>
              <a:srgbClr val="422963"/>
            </a:solidFill>
            <a:ln w="12700">
              <a:miter lim="400000"/>
            </a:ln>
          </p:spPr>
          <p:txBody>
            <a:bodyPr lIns="38090" tIns="38090" rIns="38090" bIns="38090" anchor="ctr"/>
            <a:lstStyle/>
            <a:p>
              <a:pPr defTabSz="457063" eaLnBrk="1" fontAlgn="auto" hangingPunct="1">
                <a:spcBef>
                  <a:spcPts val="0"/>
                </a:spcBef>
                <a:spcAft>
                  <a:spcPts val="0"/>
                </a:spcAft>
                <a:defRPr sz="3000" cap="none">
                  <a:solidFill>
                    <a:srgbClr val="FFFFFF"/>
                  </a:solidFill>
                  <a:effectLst>
                    <a:outerShdw blurRad="38100" dist="12700" dir="5400000" rotWithShape="0">
                      <a:srgbClr val="000000">
                        <a:alpha val="50000"/>
                      </a:srgbClr>
                    </a:outerShdw>
                  </a:effectLst>
                  <a:latin typeface="Gill Sans"/>
                  <a:ea typeface="Gill Sans"/>
                  <a:cs typeface="Gill Sans"/>
                  <a:sym typeface="Gill Sans"/>
                </a:defRPr>
              </a:pPr>
              <a:endParaRPr sz="2999" dirty="0">
                <a:solidFill>
                  <a:srgbClr val="FFFFFF"/>
                </a:solidFill>
                <a:effectLst>
                  <a:outerShdw blurRad="38100" dist="12700" dir="5400000" rotWithShape="0">
                    <a:srgbClr val="000000">
                      <a:alpha val="50000"/>
                    </a:srgbClr>
                  </a:outerShdw>
                </a:effectLst>
                <a:latin typeface="Helvetica" pitchFamily="2" charset="0"/>
                <a:ea typeface="Gill Sans"/>
                <a:cs typeface="Gill Sans"/>
                <a:sym typeface="Gill Sans"/>
              </a:endParaRPr>
            </a:p>
          </p:txBody>
        </p:sp>
      </p:grpSp>
      <p:grpSp>
        <p:nvGrpSpPr>
          <p:cNvPr id="33" name="Group 1">
            <a:extLst>
              <a:ext uri="{FF2B5EF4-FFF2-40B4-BE49-F238E27FC236}">
                <a16:creationId xmlns:a16="http://schemas.microsoft.com/office/drawing/2014/main" id="{CA1C7528-7DF7-45BE-8AF8-65713D1092A5}"/>
              </a:ext>
            </a:extLst>
          </p:cNvPr>
          <p:cNvGrpSpPr>
            <a:grpSpLocks/>
          </p:cNvGrpSpPr>
          <p:nvPr/>
        </p:nvGrpSpPr>
        <p:grpSpPr bwMode="auto">
          <a:xfrm>
            <a:off x="3483668" y="5099894"/>
            <a:ext cx="20298650" cy="584775"/>
            <a:chOff x="3276792" y="4309397"/>
            <a:chExt cx="20297659" cy="584804"/>
          </a:xfrm>
        </p:grpSpPr>
        <p:sp>
          <p:nvSpPr>
            <p:cNvPr id="34" name="TextBox 33">
              <a:extLst>
                <a:ext uri="{FF2B5EF4-FFF2-40B4-BE49-F238E27FC236}">
                  <a16:creationId xmlns:a16="http://schemas.microsoft.com/office/drawing/2014/main" id="{A1A847EB-79B5-4F31-B43B-19344EB64078}"/>
                </a:ext>
              </a:extLst>
            </p:cNvPr>
            <p:cNvSpPr txBox="1"/>
            <p:nvPr/>
          </p:nvSpPr>
          <p:spPr>
            <a:xfrm>
              <a:off x="4102251" y="4309397"/>
              <a:ext cx="19472200" cy="584804"/>
            </a:xfrm>
            <a:prstGeom prst="rect">
              <a:avLst/>
            </a:prstGeom>
            <a:noFill/>
          </p:spPr>
          <p:txBody>
            <a:bodyPr wrap="none">
              <a:spAutoFit/>
            </a:bodyPr>
            <a:lstStyle/>
            <a:p>
              <a:pPr defTabSz="1828434" eaLnBrk="1" fontAlgn="auto" hangingPunct="1">
                <a:spcBef>
                  <a:spcPts val="0"/>
                </a:spcBef>
                <a:spcAft>
                  <a:spcPts val="0"/>
                </a:spcAft>
                <a:defRPr/>
              </a:pPr>
              <a:r>
                <a:rPr lang="en-US" sz="3200" spc="600" dirty="0">
                  <a:solidFill>
                    <a:srgbClr val="DE4276"/>
                  </a:solidFill>
                  <a:latin typeface="Helvetica" pitchFamily="2" charset="0"/>
                  <a:ea typeface="Montserrat" charset="0"/>
                  <a:cs typeface="Montserrat" charset="0"/>
                </a:rPr>
                <a:t>Azure Track v2.0 – Azure Stack in »</a:t>
              </a:r>
              <a:r>
                <a:rPr lang="en-US" sz="3200" spc="600" dirty="0" err="1">
                  <a:solidFill>
                    <a:srgbClr val="DE4276"/>
                  </a:solidFill>
                  <a:latin typeface="Helvetica" pitchFamily="2" charset="0"/>
                  <a:ea typeface="Montserrat" charset="0"/>
                  <a:cs typeface="Montserrat" charset="0"/>
                </a:rPr>
                <a:t>hiperkonvergirana</a:t>
              </a:r>
              <a:r>
                <a:rPr lang="en-US" sz="3200" spc="600" dirty="0">
                  <a:solidFill>
                    <a:srgbClr val="DE4276"/>
                  </a:solidFill>
                  <a:latin typeface="Helvetica" pitchFamily="2" charset="0"/>
                  <a:ea typeface="Montserrat" charset="0"/>
                  <a:cs typeface="Montserrat" charset="0"/>
                </a:rPr>
                <a:t>« </a:t>
              </a:r>
              <a:r>
                <a:rPr lang="en-US" sz="3200" spc="600" dirty="0" err="1">
                  <a:solidFill>
                    <a:srgbClr val="DE4276"/>
                  </a:solidFill>
                  <a:latin typeface="Helvetica" pitchFamily="2" charset="0"/>
                  <a:ea typeface="Montserrat" charset="0"/>
                  <a:cs typeface="Montserrat" charset="0"/>
                </a:rPr>
                <a:t>infrastruktura</a:t>
              </a:r>
              <a:r>
                <a:rPr lang="en-US" sz="3200" spc="600" dirty="0">
                  <a:solidFill>
                    <a:srgbClr val="DE4276"/>
                  </a:solidFill>
                  <a:latin typeface="Helvetica" pitchFamily="2" charset="0"/>
                  <a:ea typeface="Montserrat" charset="0"/>
                  <a:cs typeface="Montserrat" charset="0"/>
                </a:rPr>
                <a:t> (HCI)</a:t>
              </a:r>
              <a:endParaRPr lang="en-US" sz="4800" spc="600" dirty="0">
                <a:solidFill>
                  <a:srgbClr val="DE4276"/>
                </a:solidFill>
                <a:latin typeface="Helvetica" pitchFamily="2" charset="0"/>
                <a:ea typeface="Montserrat" charset="0"/>
                <a:cs typeface="Montserrat" charset="0"/>
              </a:endParaRPr>
            </a:p>
          </p:txBody>
        </p:sp>
        <p:sp>
          <p:nvSpPr>
            <p:cNvPr id="35" name="Shape 2906">
              <a:extLst>
                <a:ext uri="{FF2B5EF4-FFF2-40B4-BE49-F238E27FC236}">
                  <a16:creationId xmlns:a16="http://schemas.microsoft.com/office/drawing/2014/main" id="{51A014CE-61C3-4C65-81C3-35A0AEFF3A8F}"/>
                </a:ext>
              </a:extLst>
            </p:cNvPr>
            <p:cNvSpPr/>
            <p:nvPr/>
          </p:nvSpPr>
          <p:spPr>
            <a:xfrm>
              <a:off x="3276792" y="4322098"/>
              <a:ext cx="558772" cy="558827"/>
            </a:xfrm>
            <a:custGeom>
              <a:avLst/>
              <a:gdLst/>
              <a:ahLst/>
              <a:cxnLst>
                <a:cxn ang="0">
                  <a:pos x="wd2" y="hd2"/>
                </a:cxn>
                <a:cxn ang="5400000">
                  <a:pos x="wd2" y="hd2"/>
                </a:cxn>
                <a:cxn ang="10800000">
                  <a:pos x="wd2" y="hd2"/>
                </a:cxn>
                <a:cxn ang="16200000">
                  <a:pos x="wd2" y="hd2"/>
                </a:cxn>
              </a:cxnLst>
              <a:rect l="0" t="0" r="r" b="b"/>
              <a:pathLst>
                <a:path w="21600" h="21600" extrusionOk="0">
                  <a:moveTo>
                    <a:pt x="10800" y="20618"/>
                  </a:moveTo>
                  <a:cubicBezTo>
                    <a:pt x="5377" y="20618"/>
                    <a:pt x="982" y="16223"/>
                    <a:pt x="982" y="10800"/>
                  </a:cubicBezTo>
                  <a:cubicBezTo>
                    <a:pt x="982" y="5378"/>
                    <a:pt x="5377" y="982"/>
                    <a:pt x="10800" y="982"/>
                  </a:cubicBezTo>
                  <a:cubicBezTo>
                    <a:pt x="16223" y="982"/>
                    <a:pt x="20618" y="5378"/>
                    <a:pt x="20618" y="10800"/>
                  </a:cubicBezTo>
                  <a:cubicBezTo>
                    <a:pt x="20618" y="16223"/>
                    <a:pt x="16223" y="20618"/>
                    <a:pt x="10800" y="20618"/>
                  </a:cubicBezTo>
                  <a:moveTo>
                    <a:pt x="10800" y="0"/>
                  </a:moveTo>
                  <a:cubicBezTo>
                    <a:pt x="4836" y="0"/>
                    <a:pt x="0" y="4835"/>
                    <a:pt x="0" y="10800"/>
                  </a:cubicBezTo>
                  <a:cubicBezTo>
                    <a:pt x="0" y="16765"/>
                    <a:pt x="4836" y="21600"/>
                    <a:pt x="10800" y="21600"/>
                  </a:cubicBezTo>
                  <a:cubicBezTo>
                    <a:pt x="16764" y="21600"/>
                    <a:pt x="21600" y="16765"/>
                    <a:pt x="21600" y="10800"/>
                  </a:cubicBezTo>
                  <a:cubicBezTo>
                    <a:pt x="21600" y="4835"/>
                    <a:pt x="16764" y="0"/>
                    <a:pt x="10800" y="0"/>
                  </a:cubicBezTo>
                  <a:moveTo>
                    <a:pt x="9674" y="5053"/>
                  </a:moveTo>
                  <a:cubicBezTo>
                    <a:pt x="9585" y="4964"/>
                    <a:pt x="9463" y="4909"/>
                    <a:pt x="9327" y="4909"/>
                  </a:cubicBezTo>
                  <a:cubicBezTo>
                    <a:pt x="9056" y="4909"/>
                    <a:pt x="8836" y="5129"/>
                    <a:pt x="8836" y="5400"/>
                  </a:cubicBezTo>
                  <a:cubicBezTo>
                    <a:pt x="8836" y="5536"/>
                    <a:pt x="8891" y="5658"/>
                    <a:pt x="8980" y="5747"/>
                  </a:cubicBezTo>
                  <a:lnTo>
                    <a:pt x="13574" y="10800"/>
                  </a:lnTo>
                  <a:lnTo>
                    <a:pt x="8980" y="15853"/>
                  </a:lnTo>
                  <a:cubicBezTo>
                    <a:pt x="8891" y="15942"/>
                    <a:pt x="8836" y="16065"/>
                    <a:pt x="8836" y="16200"/>
                  </a:cubicBezTo>
                  <a:cubicBezTo>
                    <a:pt x="8836" y="16471"/>
                    <a:pt x="9056" y="16691"/>
                    <a:pt x="9327" y="16691"/>
                  </a:cubicBezTo>
                  <a:cubicBezTo>
                    <a:pt x="9463" y="16691"/>
                    <a:pt x="9585" y="16636"/>
                    <a:pt x="9674" y="16547"/>
                  </a:cubicBezTo>
                  <a:lnTo>
                    <a:pt x="14583" y="11147"/>
                  </a:lnTo>
                  <a:cubicBezTo>
                    <a:pt x="14672" y="11058"/>
                    <a:pt x="14727" y="10936"/>
                    <a:pt x="14727" y="10800"/>
                  </a:cubicBezTo>
                  <a:cubicBezTo>
                    <a:pt x="14727" y="10665"/>
                    <a:pt x="14672" y="10542"/>
                    <a:pt x="14583" y="10453"/>
                  </a:cubicBezTo>
                  <a:cubicBezTo>
                    <a:pt x="14583" y="10453"/>
                    <a:pt x="9674" y="5053"/>
                    <a:pt x="9674" y="5053"/>
                  </a:cubicBezTo>
                  <a:close/>
                </a:path>
              </a:pathLst>
            </a:custGeom>
            <a:solidFill>
              <a:srgbClr val="422963"/>
            </a:solidFill>
            <a:ln w="12700">
              <a:miter lim="400000"/>
            </a:ln>
          </p:spPr>
          <p:txBody>
            <a:bodyPr lIns="38090" tIns="38090" rIns="38090" bIns="38090" anchor="ctr"/>
            <a:lstStyle/>
            <a:p>
              <a:pPr defTabSz="457063" eaLnBrk="1" fontAlgn="auto" hangingPunct="1">
                <a:spcBef>
                  <a:spcPts val="0"/>
                </a:spcBef>
                <a:spcAft>
                  <a:spcPts val="0"/>
                </a:spcAft>
                <a:defRPr sz="3000" cap="none">
                  <a:solidFill>
                    <a:srgbClr val="FFFFFF"/>
                  </a:solidFill>
                  <a:effectLst>
                    <a:outerShdw blurRad="38100" dist="12700" dir="5400000" rotWithShape="0">
                      <a:srgbClr val="000000">
                        <a:alpha val="50000"/>
                      </a:srgbClr>
                    </a:outerShdw>
                  </a:effectLst>
                  <a:latin typeface="Gill Sans"/>
                  <a:ea typeface="Gill Sans"/>
                  <a:cs typeface="Gill Sans"/>
                  <a:sym typeface="Gill Sans"/>
                </a:defRPr>
              </a:pPr>
              <a:endParaRPr sz="2999" dirty="0">
                <a:solidFill>
                  <a:srgbClr val="FFFFFF"/>
                </a:solidFill>
                <a:effectLst>
                  <a:outerShdw blurRad="38100" dist="12700" dir="5400000" rotWithShape="0">
                    <a:srgbClr val="000000">
                      <a:alpha val="50000"/>
                    </a:srgbClr>
                  </a:outerShdw>
                </a:effectLst>
                <a:latin typeface="Helvetica" pitchFamily="2" charset="0"/>
                <a:ea typeface="Gill Sans"/>
                <a:cs typeface="Gill Sans"/>
                <a:sym typeface="Gill Sans"/>
              </a:endParaRPr>
            </a:p>
          </p:txBody>
        </p:sp>
      </p:grpSp>
      <p:grpSp>
        <p:nvGrpSpPr>
          <p:cNvPr id="36" name="Group 1">
            <a:extLst>
              <a:ext uri="{FF2B5EF4-FFF2-40B4-BE49-F238E27FC236}">
                <a16:creationId xmlns:a16="http://schemas.microsoft.com/office/drawing/2014/main" id="{F78269ED-2870-4862-B8C0-A689D82096EC}"/>
              </a:ext>
            </a:extLst>
          </p:cNvPr>
          <p:cNvGrpSpPr>
            <a:grpSpLocks/>
          </p:cNvGrpSpPr>
          <p:nvPr/>
        </p:nvGrpSpPr>
        <p:grpSpPr bwMode="auto">
          <a:xfrm>
            <a:off x="3483668" y="6539082"/>
            <a:ext cx="14730011" cy="584775"/>
            <a:chOff x="3276792" y="4309397"/>
            <a:chExt cx="14729292" cy="584804"/>
          </a:xfrm>
        </p:grpSpPr>
        <p:sp>
          <p:nvSpPr>
            <p:cNvPr id="37" name="TextBox 36">
              <a:extLst>
                <a:ext uri="{FF2B5EF4-FFF2-40B4-BE49-F238E27FC236}">
                  <a16:creationId xmlns:a16="http://schemas.microsoft.com/office/drawing/2014/main" id="{F28876B6-5BDB-496C-8644-E0654DEA752E}"/>
                </a:ext>
              </a:extLst>
            </p:cNvPr>
            <p:cNvSpPr txBox="1"/>
            <p:nvPr/>
          </p:nvSpPr>
          <p:spPr>
            <a:xfrm>
              <a:off x="4102251" y="4309397"/>
              <a:ext cx="13903833" cy="584804"/>
            </a:xfrm>
            <a:prstGeom prst="rect">
              <a:avLst/>
            </a:prstGeom>
            <a:noFill/>
          </p:spPr>
          <p:txBody>
            <a:bodyPr wrap="none">
              <a:spAutoFit/>
            </a:bodyPr>
            <a:lstStyle/>
            <a:p>
              <a:pPr defTabSz="1828434" eaLnBrk="1" fontAlgn="auto" hangingPunct="1">
                <a:spcBef>
                  <a:spcPts val="0"/>
                </a:spcBef>
                <a:spcAft>
                  <a:spcPts val="0"/>
                </a:spcAft>
                <a:defRPr/>
              </a:pPr>
              <a:r>
                <a:rPr lang="en-US" sz="3200" spc="600" dirty="0">
                  <a:solidFill>
                    <a:srgbClr val="DE4276"/>
                  </a:solidFill>
                  <a:latin typeface="Helvetica" pitchFamily="2" charset="0"/>
                  <a:ea typeface="Montserrat" charset="0"/>
                  <a:cs typeface="Montserrat" charset="0"/>
                </a:rPr>
                <a:t>Azure Track v2.0 – Cloud-native </a:t>
              </a:r>
              <a:r>
                <a:rPr lang="en-US" sz="3200" spc="600" dirty="0" err="1">
                  <a:solidFill>
                    <a:srgbClr val="DE4276"/>
                  </a:solidFill>
                  <a:latin typeface="Helvetica" pitchFamily="2" charset="0"/>
                  <a:ea typeface="Montserrat" charset="0"/>
                  <a:cs typeface="Montserrat" charset="0"/>
                </a:rPr>
                <a:t>pristopi</a:t>
              </a:r>
              <a:r>
                <a:rPr lang="en-US" sz="3200" spc="600" dirty="0">
                  <a:solidFill>
                    <a:srgbClr val="DE4276"/>
                  </a:solidFill>
                  <a:latin typeface="Helvetica" pitchFamily="2" charset="0"/>
                  <a:ea typeface="Montserrat" charset="0"/>
                  <a:cs typeface="Montserrat" charset="0"/>
                </a:rPr>
                <a:t> s </a:t>
              </a:r>
              <a:r>
                <a:rPr lang="en-US" sz="3200" spc="600" dirty="0" err="1">
                  <a:solidFill>
                    <a:srgbClr val="DE4276"/>
                  </a:solidFill>
                  <a:latin typeface="Helvetica" pitchFamily="2" charset="0"/>
                  <a:ea typeface="Montserrat" charset="0"/>
                  <a:cs typeface="Montserrat" charset="0"/>
                </a:rPr>
                <a:t>kontejnerji</a:t>
              </a:r>
              <a:endParaRPr lang="en-US" sz="4800" spc="600" dirty="0">
                <a:solidFill>
                  <a:srgbClr val="DE4276"/>
                </a:solidFill>
                <a:latin typeface="Helvetica" pitchFamily="2" charset="0"/>
                <a:ea typeface="Montserrat" charset="0"/>
                <a:cs typeface="Montserrat" charset="0"/>
              </a:endParaRPr>
            </a:p>
          </p:txBody>
        </p:sp>
        <p:sp>
          <p:nvSpPr>
            <p:cNvPr id="38" name="Shape 2906">
              <a:extLst>
                <a:ext uri="{FF2B5EF4-FFF2-40B4-BE49-F238E27FC236}">
                  <a16:creationId xmlns:a16="http://schemas.microsoft.com/office/drawing/2014/main" id="{E2EEEC9D-CE16-4042-B368-44B70771AFB0}"/>
                </a:ext>
              </a:extLst>
            </p:cNvPr>
            <p:cNvSpPr/>
            <p:nvPr/>
          </p:nvSpPr>
          <p:spPr>
            <a:xfrm>
              <a:off x="3276792" y="4322098"/>
              <a:ext cx="558772" cy="558827"/>
            </a:xfrm>
            <a:custGeom>
              <a:avLst/>
              <a:gdLst/>
              <a:ahLst/>
              <a:cxnLst>
                <a:cxn ang="0">
                  <a:pos x="wd2" y="hd2"/>
                </a:cxn>
                <a:cxn ang="5400000">
                  <a:pos x="wd2" y="hd2"/>
                </a:cxn>
                <a:cxn ang="10800000">
                  <a:pos x="wd2" y="hd2"/>
                </a:cxn>
                <a:cxn ang="16200000">
                  <a:pos x="wd2" y="hd2"/>
                </a:cxn>
              </a:cxnLst>
              <a:rect l="0" t="0" r="r" b="b"/>
              <a:pathLst>
                <a:path w="21600" h="21600" extrusionOk="0">
                  <a:moveTo>
                    <a:pt x="10800" y="20618"/>
                  </a:moveTo>
                  <a:cubicBezTo>
                    <a:pt x="5377" y="20618"/>
                    <a:pt x="982" y="16223"/>
                    <a:pt x="982" y="10800"/>
                  </a:cubicBezTo>
                  <a:cubicBezTo>
                    <a:pt x="982" y="5378"/>
                    <a:pt x="5377" y="982"/>
                    <a:pt x="10800" y="982"/>
                  </a:cubicBezTo>
                  <a:cubicBezTo>
                    <a:pt x="16223" y="982"/>
                    <a:pt x="20618" y="5378"/>
                    <a:pt x="20618" y="10800"/>
                  </a:cubicBezTo>
                  <a:cubicBezTo>
                    <a:pt x="20618" y="16223"/>
                    <a:pt x="16223" y="20618"/>
                    <a:pt x="10800" y="20618"/>
                  </a:cubicBezTo>
                  <a:moveTo>
                    <a:pt x="10800" y="0"/>
                  </a:moveTo>
                  <a:cubicBezTo>
                    <a:pt x="4836" y="0"/>
                    <a:pt x="0" y="4835"/>
                    <a:pt x="0" y="10800"/>
                  </a:cubicBezTo>
                  <a:cubicBezTo>
                    <a:pt x="0" y="16765"/>
                    <a:pt x="4836" y="21600"/>
                    <a:pt x="10800" y="21600"/>
                  </a:cubicBezTo>
                  <a:cubicBezTo>
                    <a:pt x="16764" y="21600"/>
                    <a:pt x="21600" y="16765"/>
                    <a:pt x="21600" y="10800"/>
                  </a:cubicBezTo>
                  <a:cubicBezTo>
                    <a:pt x="21600" y="4835"/>
                    <a:pt x="16764" y="0"/>
                    <a:pt x="10800" y="0"/>
                  </a:cubicBezTo>
                  <a:moveTo>
                    <a:pt x="9674" y="5053"/>
                  </a:moveTo>
                  <a:cubicBezTo>
                    <a:pt x="9585" y="4964"/>
                    <a:pt x="9463" y="4909"/>
                    <a:pt x="9327" y="4909"/>
                  </a:cubicBezTo>
                  <a:cubicBezTo>
                    <a:pt x="9056" y="4909"/>
                    <a:pt x="8836" y="5129"/>
                    <a:pt x="8836" y="5400"/>
                  </a:cubicBezTo>
                  <a:cubicBezTo>
                    <a:pt x="8836" y="5536"/>
                    <a:pt x="8891" y="5658"/>
                    <a:pt x="8980" y="5747"/>
                  </a:cubicBezTo>
                  <a:lnTo>
                    <a:pt x="13574" y="10800"/>
                  </a:lnTo>
                  <a:lnTo>
                    <a:pt x="8980" y="15853"/>
                  </a:lnTo>
                  <a:cubicBezTo>
                    <a:pt x="8891" y="15942"/>
                    <a:pt x="8836" y="16065"/>
                    <a:pt x="8836" y="16200"/>
                  </a:cubicBezTo>
                  <a:cubicBezTo>
                    <a:pt x="8836" y="16471"/>
                    <a:pt x="9056" y="16691"/>
                    <a:pt x="9327" y="16691"/>
                  </a:cubicBezTo>
                  <a:cubicBezTo>
                    <a:pt x="9463" y="16691"/>
                    <a:pt x="9585" y="16636"/>
                    <a:pt x="9674" y="16547"/>
                  </a:cubicBezTo>
                  <a:lnTo>
                    <a:pt x="14583" y="11147"/>
                  </a:lnTo>
                  <a:cubicBezTo>
                    <a:pt x="14672" y="11058"/>
                    <a:pt x="14727" y="10936"/>
                    <a:pt x="14727" y="10800"/>
                  </a:cubicBezTo>
                  <a:cubicBezTo>
                    <a:pt x="14727" y="10665"/>
                    <a:pt x="14672" y="10542"/>
                    <a:pt x="14583" y="10453"/>
                  </a:cubicBezTo>
                  <a:cubicBezTo>
                    <a:pt x="14583" y="10453"/>
                    <a:pt x="9674" y="5053"/>
                    <a:pt x="9674" y="5053"/>
                  </a:cubicBezTo>
                  <a:close/>
                </a:path>
              </a:pathLst>
            </a:custGeom>
            <a:solidFill>
              <a:srgbClr val="422963"/>
            </a:solidFill>
            <a:ln w="12700">
              <a:miter lim="400000"/>
            </a:ln>
          </p:spPr>
          <p:txBody>
            <a:bodyPr lIns="38090" tIns="38090" rIns="38090" bIns="38090" anchor="ctr"/>
            <a:lstStyle/>
            <a:p>
              <a:pPr defTabSz="457063" eaLnBrk="1" fontAlgn="auto" hangingPunct="1">
                <a:spcBef>
                  <a:spcPts val="0"/>
                </a:spcBef>
                <a:spcAft>
                  <a:spcPts val="0"/>
                </a:spcAft>
                <a:defRPr sz="3000" cap="none">
                  <a:solidFill>
                    <a:srgbClr val="FFFFFF"/>
                  </a:solidFill>
                  <a:effectLst>
                    <a:outerShdw blurRad="38100" dist="12700" dir="5400000" rotWithShape="0">
                      <a:srgbClr val="000000">
                        <a:alpha val="50000"/>
                      </a:srgbClr>
                    </a:outerShdw>
                  </a:effectLst>
                  <a:latin typeface="Gill Sans"/>
                  <a:ea typeface="Gill Sans"/>
                  <a:cs typeface="Gill Sans"/>
                  <a:sym typeface="Gill Sans"/>
                </a:defRPr>
              </a:pPr>
              <a:endParaRPr sz="2999" dirty="0">
                <a:solidFill>
                  <a:srgbClr val="FFFFFF"/>
                </a:solidFill>
                <a:effectLst>
                  <a:outerShdw blurRad="38100" dist="12700" dir="5400000" rotWithShape="0">
                    <a:srgbClr val="000000">
                      <a:alpha val="50000"/>
                    </a:srgbClr>
                  </a:outerShdw>
                </a:effectLst>
                <a:latin typeface="Helvetica" pitchFamily="2" charset="0"/>
                <a:ea typeface="Gill Sans"/>
                <a:cs typeface="Gill Sans"/>
                <a:sym typeface="Gill Sans"/>
              </a:endParaRPr>
            </a:p>
          </p:txBody>
        </p:sp>
      </p:grpSp>
      <p:grpSp>
        <p:nvGrpSpPr>
          <p:cNvPr id="39" name="Group 1">
            <a:extLst>
              <a:ext uri="{FF2B5EF4-FFF2-40B4-BE49-F238E27FC236}">
                <a16:creationId xmlns:a16="http://schemas.microsoft.com/office/drawing/2014/main" id="{1ADC69D3-FC7E-4076-AD3B-0C9F9FBF5BED}"/>
              </a:ext>
            </a:extLst>
          </p:cNvPr>
          <p:cNvGrpSpPr>
            <a:grpSpLocks/>
          </p:cNvGrpSpPr>
          <p:nvPr/>
        </p:nvGrpSpPr>
        <p:grpSpPr bwMode="auto">
          <a:xfrm>
            <a:off x="3483668" y="7978270"/>
            <a:ext cx="15454375" cy="584775"/>
            <a:chOff x="3276792" y="4309397"/>
            <a:chExt cx="15453621" cy="584804"/>
          </a:xfrm>
        </p:grpSpPr>
        <p:sp>
          <p:nvSpPr>
            <p:cNvPr id="40" name="TextBox 39">
              <a:extLst>
                <a:ext uri="{FF2B5EF4-FFF2-40B4-BE49-F238E27FC236}">
                  <a16:creationId xmlns:a16="http://schemas.microsoft.com/office/drawing/2014/main" id="{91C512DF-4A82-4574-AC19-8C34126C0402}"/>
                </a:ext>
              </a:extLst>
            </p:cNvPr>
            <p:cNvSpPr txBox="1"/>
            <p:nvPr/>
          </p:nvSpPr>
          <p:spPr>
            <a:xfrm>
              <a:off x="4102251" y="4309397"/>
              <a:ext cx="14628162" cy="584804"/>
            </a:xfrm>
            <a:prstGeom prst="rect">
              <a:avLst/>
            </a:prstGeom>
            <a:noFill/>
          </p:spPr>
          <p:txBody>
            <a:bodyPr wrap="none">
              <a:spAutoFit/>
            </a:bodyPr>
            <a:lstStyle/>
            <a:p>
              <a:pPr defTabSz="1828434" eaLnBrk="1" fontAlgn="auto" hangingPunct="1">
                <a:spcBef>
                  <a:spcPts val="0"/>
                </a:spcBef>
                <a:spcAft>
                  <a:spcPts val="0"/>
                </a:spcAft>
                <a:defRPr/>
              </a:pPr>
              <a:r>
                <a:rPr lang="en-US" sz="3200" spc="600" dirty="0">
                  <a:solidFill>
                    <a:srgbClr val="DE4276"/>
                  </a:solidFill>
                  <a:latin typeface="Helvetica" pitchFamily="2" charset="0"/>
                  <a:ea typeface="Montserrat" charset="0"/>
                  <a:cs typeface="Montserrat" charset="0"/>
                </a:rPr>
                <a:t>Azure Track v2.0 – </a:t>
              </a:r>
              <a:r>
                <a:rPr lang="pl-PL" sz="3200" spc="600" dirty="0">
                  <a:solidFill>
                    <a:srgbClr val="DE4276"/>
                  </a:solidFill>
                  <a:latin typeface="Helvetica" pitchFamily="2" charset="0"/>
                  <a:ea typeface="Montserrat" charset="0"/>
                  <a:cs typeface="Montserrat" charset="0"/>
                </a:rPr>
                <a:t>Migracija v Azure – kaj, kako, zakaj?</a:t>
              </a:r>
              <a:endParaRPr lang="en-US" sz="4800" spc="600" dirty="0">
                <a:solidFill>
                  <a:srgbClr val="DE4276"/>
                </a:solidFill>
                <a:latin typeface="Helvetica" pitchFamily="2" charset="0"/>
                <a:ea typeface="Montserrat" charset="0"/>
                <a:cs typeface="Montserrat" charset="0"/>
              </a:endParaRPr>
            </a:p>
          </p:txBody>
        </p:sp>
        <p:sp>
          <p:nvSpPr>
            <p:cNvPr id="41" name="Shape 2906">
              <a:extLst>
                <a:ext uri="{FF2B5EF4-FFF2-40B4-BE49-F238E27FC236}">
                  <a16:creationId xmlns:a16="http://schemas.microsoft.com/office/drawing/2014/main" id="{5AB74CB8-1406-4E0A-9914-9EE3E6EBB7C1}"/>
                </a:ext>
              </a:extLst>
            </p:cNvPr>
            <p:cNvSpPr/>
            <p:nvPr/>
          </p:nvSpPr>
          <p:spPr>
            <a:xfrm>
              <a:off x="3276792" y="4322098"/>
              <a:ext cx="558772" cy="558827"/>
            </a:xfrm>
            <a:custGeom>
              <a:avLst/>
              <a:gdLst/>
              <a:ahLst/>
              <a:cxnLst>
                <a:cxn ang="0">
                  <a:pos x="wd2" y="hd2"/>
                </a:cxn>
                <a:cxn ang="5400000">
                  <a:pos x="wd2" y="hd2"/>
                </a:cxn>
                <a:cxn ang="10800000">
                  <a:pos x="wd2" y="hd2"/>
                </a:cxn>
                <a:cxn ang="16200000">
                  <a:pos x="wd2" y="hd2"/>
                </a:cxn>
              </a:cxnLst>
              <a:rect l="0" t="0" r="r" b="b"/>
              <a:pathLst>
                <a:path w="21600" h="21600" extrusionOk="0">
                  <a:moveTo>
                    <a:pt x="10800" y="20618"/>
                  </a:moveTo>
                  <a:cubicBezTo>
                    <a:pt x="5377" y="20618"/>
                    <a:pt x="982" y="16223"/>
                    <a:pt x="982" y="10800"/>
                  </a:cubicBezTo>
                  <a:cubicBezTo>
                    <a:pt x="982" y="5378"/>
                    <a:pt x="5377" y="982"/>
                    <a:pt x="10800" y="982"/>
                  </a:cubicBezTo>
                  <a:cubicBezTo>
                    <a:pt x="16223" y="982"/>
                    <a:pt x="20618" y="5378"/>
                    <a:pt x="20618" y="10800"/>
                  </a:cubicBezTo>
                  <a:cubicBezTo>
                    <a:pt x="20618" y="16223"/>
                    <a:pt x="16223" y="20618"/>
                    <a:pt x="10800" y="20618"/>
                  </a:cubicBezTo>
                  <a:moveTo>
                    <a:pt x="10800" y="0"/>
                  </a:moveTo>
                  <a:cubicBezTo>
                    <a:pt x="4836" y="0"/>
                    <a:pt x="0" y="4835"/>
                    <a:pt x="0" y="10800"/>
                  </a:cubicBezTo>
                  <a:cubicBezTo>
                    <a:pt x="0" y="16765"/>
                    <a:pt x="4836" y="21600"/>
                    <a:pt x="10800" y="21600"/>
                  </a:cubicBezTo>
                  <a:cubicBezTo>
                    <a:pt x="16764" y="21600"/>
                    <a:pt x="21600" y="16765"/>
                    <a:pt x="21600" y="10800"/>
                  </a:cubicBezTo>
                  <a:cubicBezTo>
                    <a:pt x="21600" y="4835"/>
                    <a:pt x="16764" y="0"/>
                    <a:pt x="10800" y="0"/>
                  </a:cubicBezTo>
                  <a:moveTo>
                    <a:pt x="9674" y="5053"/>
                  </a:moveTo>
                  <a:cubicBezTo>
                    <a:pt x="9585" y="4964"/>
                    <a:pt x="9463" y="4909"/>
                    <a:pt x="9327" y="4909"/>
                  </a:cubicBezTo>
                  <a:cubicBezTo>
                    <a:pt x="9056" y="4909"/>
                    <a:pt x="8836" y="5129"/>
                    <a:pt x="8836" y="5400"/>
                  </a:cubicBezTo>
                  <a:cubicBezTo>
                    <a:pt x="8836" y="5536"/>
                    <a:pt x="8891" y="5658"/>
                    <a:pt x="8980" y="5747"/>
                  </a:cubicBezTo>
                  <a:lnTo>
                    <a:pt x="13574" y="10800"/>
                  </a:lnTo>
                  <a:lnTo>
                    <a:pt x="8980" y="15853"/>
                  </a:lnTo>
                  <a:cubicBezTo>
                    <a:pt x="8891" y="15942"/>
                    <a:pt x="8836" y="16065"/>
                    <a:pt x="8836" y="16200"/>
                  </a:cubicBezTo>
                  <a:cubicBezTo>
                    <a:pt x="8836" y="16471"/>
                    <a:pt x="9056" y="16691"/>
                    <a:pt x="9327" y="16691"/>
                  </a:cubicBezTo>
                  <a:cubicBezTo>
                    <a:pt x="9463" y="16691"/>
                    <a:pt x="9585" y="16636"/>
                    <a:pt x="9674" y="16547"/>
                  </a:cubicBezTo>
                  <a:lnTo>
                    <a:pt x="14583" y="11147"/>
                  </a:lnTo>
                  <a:cubicBezTo>
                    <a:pt x="14672" y="11058"/>
                    <a:pt x="14727" y="10936"/>
                    <a:pt x="14727" y="10800"/>
                  </a:cubicBezTo>
                  <a:cubicBezTo>
                    <a:pt x="14727" y="10665"/>
                    <a:pt x="14672" y="10542"/>
                    <a:pt x="14583" y="10453"/>
                  </a:cubicBezTo>
                  <a:cubicBezTo>
                    <a:pt x="14583" y="10453"/>
                    <a:pt x="9674" y="5053"/>
                    <a:pt x="9674" y="5053"/>
                  </a:cubicBezTo>
                  <a:close/>
                </a:path>
              </a:pathLst>
            </a:custGeom>
            <a:solidFill>
              <a:srgbClr val="422963"/>
            </a:solidFill>
            <a:ln w="12700">
              <a:miter lim="400000"/>
            </a:ln>
          </p:spPr>
          <p:txBody>
            <a:bodyPr lIns="38090" tIns="38090" rIns="38090" bIns="38090" anchor="ctr"/>
            <a:lstStyle/>
            <a:p>
              <a:pPr defTabSz="457063" eaLnBrk="1" fontAlgn="auto" hangingPunct="1">
                <a:spcBef>
                  <a:spcPts val="0"/>
                </a:spcBef>
                <a:spcAft>
                  <a:spcPts val="0"/>
                </a:spcAft>
                <a:defRPr sz="3000" cap="none">
                  <a:solidFill>
                    <a:srgbClr val="FFFFFF"/>
                  </a:solidFill>
                  <a:effectLst>
                    <a:outerShdw blurRad="38100" dist="12700" dir="5400000" rotWithShape="0">
                      <a:srgbClr val="000000">
                        <a:alpha val="50000"/>
                      </a:srgbClr>
                    </a:outerShdw>
                  </a:effectLst>
                  <a:latin typeface="Gill Sans"/>
                  <a:ea typeface="Gill Sans"/>
                  <a:cs typeface="Gill Sans"/>
                  <a:sym typeface="Gill Sans"/>
                </a:defRPr>
              </a:pPr>
              <a:endParaRPr sz="2999" dirty="0">
                <a:solidFill>
                  <a:srgbClr val="FFFFFF"/>
                </a:solidFill>
                <a:effectLst>
                  <a:outerShdw blurRad="38100" dist="12700" dir="5400000" rotWithShape="0">
                    <a:srgbClr val="000000">
                      <a:alpha val="50000"/>
                    </a:srgbClr>
                  </a:outerShdw>
                </a:effectLst>
                <a:latin typeface="Helvetica" pitchFamily="2" charset="0"/>
                <a:ea typeface="Gill Sans"/>
                <a:cs typeface="Gill Sans"/>
                <a:sym typeface="Gill Sans"/>
              </a:endParaRPr>
            </a:p>
          </p:txBody>
        </p:sp>
      </p:grpSp>
      <p:grpSp>
        <p:nvGrpSpPr>
          <p:cNvPr id="42" name="Group 1">
            <a:extLst>
              <a:ext uri="{FF2B5EF4-FFF2-40B4-BE49-F238E27FC236}">
                <a16:creationId xmlns:a16="http://schemas.microsoft.com/office/drawing/2014/main" id="{D1D015EB-A0D2-4C2B-A11E-6A4E28369386}"/>
              </a:ext>
            </a:extLst>
          </p:cNvPr>
          <p:cNvGrpSpPr>
            <a:grpSpLocks/>
          </p:cNvGrpSpPr>
          <p:nvPr/>
        </p:nvGrpSpPr>
        <p:grpSpPr bwMode="auto">
          <a:xfrm>
            <a:off x="3483668" y="9417458"/>
            <a:ext cx="14452692" cy="584775"/>
            <a:chOff x="3276792" y="4309397"/>
            <a:chExt cx="14451986" cy="584804"/>
          </a:xfrm>
        </p:grpSpPr>
        <p:sp>
          <p:nvSpPr>
            <p:cNvPr id="43" name="TextBox 42">
              <a:extLst>
                <a:ext uri="{FF2B5EF4-FFF2-40B4-BE49-F238E27FC236}">
                  <a16:creationId xmlns:a16="http://schemas.microsoft.com/office/drawing/2014/main" id="{FBF29421-EDE0-4CA7-B946-04FF125C3882}"/>
                </a:ext>
              </a:extLst>
            </p:cNvPr>
            <p:cNvSpPr txBox="1"/>
            <p:nvPr/>
          </p:nvSpPr>
          <p:spPr>
            <a:xfrm>
              <a:off x="4102251" y="4309397"/>
              <a:ext cx="13626527" cy="584804"/>
            </a:xfrm>
            <a:prstGeom prst="rect">
              <a:avLst/>
            </a:prstGeom>
            <a:noFill/>
          </p:spPr>
          <p:txBody>
            <a:bodyPr wrap="none">
              <a:spAutoFit/>
            </a:bodyPr>
            <a:lstStyle/>
            <a:p>
              <a:pPr defTabSz="1828434" eaLnBrk="1" fontAlgn="auto" hangingPunct="1">
                <a:spcBef>
                  <a:spcPts val="0"/>
                </a:spcBef>
                <a:spcAft>
                  <a:spcPts val="0"/>
                </a:spcAft>
                <a:defRPr/>
              </a:pPr>
              <a:r>
                <a:rPr lang="en-US" sz="3200" spc="600" dirty="0">
                  <a:solidFill>
                    <a:srgbClr val="DE4276"/>
                  </a:solidFill>
                  <a:latin typeface="Helvetica" pitchFamily="2" charset="0"/>
                  <a:ea typeface="Montserrat" charset="0"/>
                  <a:cs typeface="Montserrat" charset="0"/>
                </a:rPr>
                <a:t>Azure Track v2.0 – DevOps in Infrastructure as code</a:t>
              </a:r>
              <a:endParaRPr lang="en-US" sz="4800" spc="600" dirty="0">
                <a:solidFill>
                  <a:srgbClr val="DE4276"/>
                </a:solidFill>
                <a:latin typeface="Helvetica" pitchFamily="2" charset="0"/>
                <a:ea typeface="Montserrat" charset="0"/>
                <a:cs typeface="Montserrat" charset="0"/>
              </a:endParaRPr>
            </a:p>
          </p:txBody>
        </p:sp>
        <p:sp>
          <p:nvSpPr>
            <p:cNvPr id="44" name="Shape 2906">
              <a:extLst>
                <a:ext uri="{FF2B5EF4-FFF2-40B4-BE49-F238E27FC236}">
                  <a16:creationId xmlns:a16="http://schemas.microsoft.com/office/drawing/2014/main" id="{34FA62FB-C5A8-4FF3-9774-2343376E43C2}"/>
                </a:ext>
              </a:extLst>
            </p:cNvPr>
            <p:cNvSpPr/>
            <p:nvPr/>
          </p:nvSpPr>
          <p:spPr>
            <a:xfrm>
              <a:off x="3276792" y="4322098"/>
              <a:ext cx="558772" cy="558827"/>
            </a:xfrm>
            <a:custGeom>
              <a:avLst/>
              <a:gdLst/>
              <a:ahLst/>
              <a:cxnLst>
                <a:cxn ang="0">
                  <a:pos x="wd2" y="hd2"/>
                </a:cxn>
                <a:cxn ang="5400000">
                  <a:pos x="wd2" y="hd2"/>
                </a:cxn>
                <a:cxn ang="10800000">
                  <a:pos x="wd2" y="hd2"/>
                </a:cxn>
                <a:cxn ang="16200000">
                  <a:pos x="wd2" y="hd2"/>
                </a:cxn>
              </a:cxnLst>
              <a:rect l="0" t="0" r="r" b="b"/>
              <a:pathLst>
                <a:path w="21600" h="21600" extrusionOk="0">
                  <a:moveTo>
                    <a:pt x="10800" y="20618"/>
                  </a:moveTo>
                  <a:cubicBezTo>
                    <a:pt x="5377" y="20618"/>
                    <a:pt x="982" y="16223"/>
                    <a:pt x="982" y="10800"/>
                  </a:cubicBezTo>
                  <a:cubicBezTo>
                    <a:pt x="982" y="5378"/>
                    <a:pt x="5377" y="982"/>
                    <a:pt x="10800" y="982"/>
                  </a:cubicBezTo>
                  <a:cubicBezTo>
                    <a:pt x="16223" y="982"/>
                    <a:pt x="20618" y="5378"/>
                    <a:pt x="20618" y="10800"/>
                  </a:cubicBezTo>
                  <a:cubicBezTo>
                    <a:pt x="20618" y="16223"/>
                    <a:pt x="16223" y="20618"/>
                    <a:pt x="10800" y="20618"/>
                  </a:cubicBezTo>
                  <a:moveTo>
                    <a:pt x="10800" y="0"/>
                  </a:moveTo>
                  <a:cubicBezTo>
                    <a:pt x="4836" y="0"/>
                    <a:pt x="0" y="4835"/>
                    <a:pt x="0" y="10800"/>
                  </a:cubicBezTo>
                  <a:cubicBezTo>
                    <a:pt x="0" y="16765"/>
                    <a:pt x="4836" y="21600"/>
                    <a:pt x="10800" y="21600"/>
                  </a:cubicBezTo>
                  <a:cubicBezTo>
                    <a:pt x="16764" y="21600"/>
                    <a:pt x="21600" y="16765"/>
                    <a:pt x="21600" y="10800"/>
                  </a:cubicBezTo>
                  <a:cubicBezTo>
                    <a:pt x="21600" y="4835"/>
                    <a:pt x="16764" y="0"/>
                    <a:pt x="10800" y="0"/>
                  </a:cubicBezTo>
                  <a:moveTo>
                    <a:pt x="9674" y="5053"/>
                  </a:moveTo>
                  <a:cubicBezTo>
                    <a:pt x="9585" y="4964"/>
                    <a:pt x="9463" y="4909"/>
                    <a:pt x="9327" y="4909"/>
                  </a:cubicBezTo>
                  <a:cubicBezTo>
                    <a:pt x="9056" y="4909"/>
                    <a:pt x="8836" y="5129"/>
                    <a:pt x="8836" y="5400"/>
                  </a:cubicBezTo>
                  <a:cubicBezTo>
                    <a:pt x="8836" y="5536"/>
                    <a:pt x="8891" y="5658"/>
                    <a:pt x="8980" y="5747"/>
                  </a:cubicBezTo>
                  <a:lnTo>
                    <a:pt x="13574" y="10800"/>
                  </a:lnTo>
                  <a:lnTo>
                    <a:pt x="8980" y="15853"/>
                  </a:lnTo>
                  <a:cubicBezTo>
                    <a:pt x="8891" y="15942"/>
                    <a:pt x="8836" y="16065"/>
                    <a:pt x="8836" y="16200"/>
                  </a:cubicBezTo>
                  <a:cubicBezTo>
                    <a:pt x="8836" y="16471"/>
                    <a:pt x="9056" y="16691"/>
                    <a:pt x="9327" y="16691"/>
                  </a:cubicBezTo>
                  <a:cubicBezTo>
                    <a:pt x="9463" y="16691"/>
                    <a:pt x="9585" y="16636"/>
                    <a:pt x="9674" y="16547"/>
                  </a:cubicBezTo>
                  <a:lnTo>
                    <a:pt x="14583" y="11147"/>
                  </a:lnTo>
                  <a:cubicBezTo>
                    <a:pt x="14672" y="11058"/>
                    <a:pt x="14727" y="10936"/>
                    <a:pt x="14727" y="10800"/>
                  </a:cubicBezTo>
                  <a:cubicBezTo>
                    <a:pt x="14727" y="10665"/>
                    <a:pt x="14672" y="10542"/>
                    <a:pt x="14583" y="10453"/>
                  </a:cubicBezTo>
                  <a:cubicBezTo>
                    <a:pt x="14583" y="10453"/>
                    <a:pt x="9674" y="5053"/>
                    <a:pt x="9674" y="5053"/>
                  </a:cubicBezTo>
                  <a:close/>
                </a:path>
              </a:pathLst>
            </a:custGeom>
            <a:solidFill>
              <a:srgbClr val="422963"/>
            </a:solidFill>
            <a:ln w="12700">
              <a:miter lim="400000"/>
            </a:ln>
          </p:spPr>
          <p:txBody>
            <a:bodyPr lIns="38090" tIns="38090" rIns="38090" bIns="38090" anchor="ctr"/>
            <a:lstStyle/>
            <a:p>
              <a:pPr defTabSz="457063" eaLnBrk="1" fontAlgn="auto" hangingPunct="1">
                <a:spcBef>
                  <a:spcPts val="0"/>
                </a:spcBef>
                <a:spcAft>
                  <a:spcPts val="0"/>
                </a:spcAft>
                <a:defRPr sz="3000" cap="none">
                  <a:solidFill>
                    <a:srgbClr val="FFFFFF"/>
                  </a:solidFill>
                  <a:effectLst>
                    <a:outerShdw blurRad="38100" dist="12700" dir="5400000" rotWithShape="0">
                      <a:srgbClr val="000000">
                        <a:alpha val="50000"/>
                      </a:srgbClr>
                    </a:outerShdw>
                  </a:effectLst>
                  <a:latin typeface="Gill Sans"/>
                  <a:ea typeface="Gill Sans"/>
                  <a:cs typeface="Gill Sans"/>
                  <a:sym typeface="Gill Sans"/>
                </a:defRPr>
              </a:pPr>
              <a:endParaRPr sz="2999" dirty="0">
                <a:solidFill>
                  <a:srgbClr val="FFFFFF"/>
                </a:solidFill>
                <a:effectLst>
                  <a:outerShdw blurRad="38100" dist="12700" dir="5400000" rotWithShape="0">
                    <a:srgbClr val="000000">
                      <a:alpha val="50000"/>
                    </a:srgbClr>
                  </a:outerShdw>
                </a:effectLst>
                <a:latin typeface="Helvetica" pitchFamily="2" charset="0"/>
                <a:ea typeface="Gill Sans"/>
                <a:cs typeface="Gill Sans"/>
                <a:sym typeface="Gill Sans"/>
              </a:endParaRPr>
            </a:p>
          </p:txBody>
        </p:sp>
      </p:grpSp>
      <p:grpSp>
        <p:nvGrpSpPr>
          <p:cNvPr id="45" name="Group 1">
            <a:extLst>
              <a:ext uri="{FF2B5EF4-FFF2-40B4-BE49-F238E27FC236}">
                <a16:creationId xmlns:a16="http://schemas.microsoft.com/office/drawing/2014/main" id="{ACA3EAD7-B43F-4A33-B19A-A4DA6A55827D}"/>
              </a:ext>
            </a:extLst>
          </p:cNvPr>
          <p:cNvGrpSpPr>
            <a:grpSpLocks/>
          </p:cNvGrpSpPr>
          <p:nvPr/>
        </p:nvGrpSpPr>
        <p:grpSpPr bwMode="auto">
          <a:xfrm>
            <a:off x="3483668" y="10856644"/>
            <a:ext cx="14571313" cy="584775"/>
            <a:chOff x="3276792" y="4309397"/>
            <a:chExt cx="14570602" cy="584804"/>
          </a:xfrm>
        </p:grpSpPr>
        <p:sp>
          <p:nvSpPr>
            <p:cNvPr id="46" name="TextBox 45">
              <a:extLst>
                <a:ext uri="{FF2B5EF4-FFF2-40B4-BE49-F238E27FC236}">
                  <a16:creationId xmlns:a16="http://schemas.microsoft.com/office/drawing/2014/main" id="{A568E7D8-86EA-4E90-AAC0-4E829F896F8D}"/>
                </a:ext>
              </a:extLst>
            </p:cNvPr>
            <p:cNvSpPr txBox="1"/>
            <p:nvPr/>
          </p:nvSpPr>
          <p:spPr>
            <a:xfrm>
              <a:off x="4102251" y="4309397"/>
              <a:ext cx="13745143" cy="584804"/>
            </a:xfrm>
            <a:prstGeom prst="rect">
              <a:avLst/>
            </a:prstGeom>
            <a:noFill/>
          </p:spPr>
          <p:txBody>
            <a:bodyPr wrap="none">
              <a:spAutoFit/>
            </a:bodyPr>
            <a:lstStyle/>
            <a:p>
              <a:pPr defTabSz="1828434" eaLnBrk="1" fontAlgn="auto" hangingPunct="1">
                <a:spcBef>
                  <a:spcPts val="0"/>
                </a:spcBef>
                <a:spcAft>
                  <a:spcPts val="0"/>
                </a:spcAft>
                <a:defRPr/>
              </a:pPr>
              <a:r>
                <a:rPr lang="en-US" sz="3200" spc="600" dirty="0">
                  <a:solidFill>
                    <a:srgbClr val="DE4276"/>
                  </a:solidFill>
                  <a:latin typeface="Helvetica" pitchFamily="2" charset="0"/>
                  <a:ea typeface="Montserrat" charset="0"/>
                  <a:cs typeface="Montserrat" charset="0"/>
                </a:rPr>
                <a:t>Azure Track v2.0 – Cloud management in governance</a:t>
              </a:r>
              <a:endParaRPr lang="en-US" sz="4800" spc="600" dirty="0">
                <a:solidFill>
                  <a:srgbClr val="DE4276"/>
                </a:solidFill>
                <a:latin typeface="Helvetica" pitchFamily="2" charset="0"/>
                <a:ea typeface="Montserrat" charset="0"/>
                <a:cs typeface="Montserrat" charset="0"/>
              </a:endParaRPr>
            </a:p>
          </p:txBody>
        </p:sp>
        <p:sp>
          <p:nvSpPr>
            <p:cNvPr id="47" name="Shape 2906">
              <a:extLst>
                <a:ext uri="{FF2B5EF4-FFF2-40B4-BE49-F238E27FC236}">
                  <a16:creationId xmlns:a16="http://schemas.microsoft.com/office/drawing/2014/main" id="{03C2C2D9-8425-4328-938B-C0AB8CF00471}"/>
                </a:ext>
              </a:extLst>
            </p:cNvPr>
            <p:cNvSpPr/>
            <p:nvPr/>
          </p:nvSpPr>
          <p:spPr>
            <a:xfrm>
              <a:off x="3276792" y="4322098"/>
              <a:ext cx="558772" cy="558827"/>
            </a:xfrm>
            <a:custGeom>
              <a:avLst/>
              <a:gdLst/>
              <a:ahLst/>
              <a:cxnLst>
                <a:cxn ang="0">
                  <a:pos x="wd2" y="hd2"/>
                </a:cxn>
                <a:cxn ang="5400000">
                  <a:pos x="wd2" y="hd2"/>
                </a:cxn>
                <a:cxn ang="10800000">
                  <a:pos x="wd2" y="hd2"/>
                </a:cxn>
                <a:cxn ang="16200000">
                  <a:pos x="wd2" y="hd2"/>
                </a:cxn>
              </a:cxnLst>
              <a:rect l="0" t="0" r="r" b="b"/>
              <a:pathLst>
                <a:path w="21600" h="21600" extrusionOk="0">
                  <a:moveTo>
                    <a:pt x="10800" y="20618"/>
                  </a:moveTo>
                  <a:cubicBezTo>
                    <a:pt x="5377" y="20618"/>
                    <a:pt x="982" y="16223"/>
                    <a:pt x="982" y="10800"/>
                  </a:cubicBezTo>
                  <a:cubicBezTo>
                    <a:pt x="982" y="5378"/>
                    <a:pt x="5377" y="982"/>
                    <a:pt x="10800" y="982"/>
                  </a:cubicBezTo>
                  <a:cubicBezTo>
                    <a:pt x="16223" y="982"/>
                    <a:pt x="20618" y="5378"/>
                    <a:pt x="20618" y="10800"/>
                  </a:cubicBezTo>
                  <a:cubicBezTo>
                    <a:pt x="20618" y="16223"/>
                    <a:pt x="16223" y="20618"/>
                    <a:pt x="10800" y="20618"/>
                  </a:cubicBezTo>
                  <a:moveTo>
                    <a:pt x="10800" y="0"/>
                  </a:moveTo>
                  <a:cubicBezTo>
                    <a:pt x="4836" y="0"/>
                    <a:pt x="0" y="4835"/>
                    <a:pt x="0" y="10800"/>
                  </a:cubicBezTo>
                  <a:cubicBezTo>
                    <a:pt x="0" y="16765"/>
                    <a:pt x="4836" y="21600"/>
                    <a:pt x="10800" y="21600"/>
                  </a:cubicBezTo>
                  <a:cubicBezTo>
                    <a:pt x="16764" y="21600"/>
                    <a:pt x="21600" y="16765"/>
                    <a:pt x="21600" y="10800"/>
                  </a:cubicBezTo>
                  <a:cubicBezTo>
                    <a:pt x="21600" y="4835"/>
                    <a:pt x="16764" y="0"/>
                    <a:pt x="10800" y="0"/>
                  </a:cubicBezTo>
                  <a:moveTo>
                    <a:pt x="9674" y="5053"/>
                  </a:moveTo>
                  <a:cubicBezTo>
                    <a:pt x="9585" y="4964"/>
                    <a:pt x="9463" y="4909"/>
                    <a:pt x="9327" y="4909"/>
                  </a:cubicBezTo>
                  <a:cubicBezTo>
                    <a:pt x="9056" y="4909"/>
                    <a:pt x="8836" y="5129"/>
                    <a:pt x="8836" y="5400"/>
                  </a:cubicBezTo>
                  <a:cubicBezTo>
                    <a:pt x="8836" y="5536"/>
                    <a:pt x="8891" y="5658"/>
                    <a:pt x="8980" y="5747"/>
                  </a:cubicBezTo>
                  <a:lnTo>
                    <a:pt x="13574" y="10800"/>
                  </a:lnTo>
                  <a:lnTo>
                    <a:pt x="8980" y="15853"/>
                  </a:lnTo>
                  <a:cubicBezTo>
                    <a:pt x="8891" y="15942"/>
                    <a:pt x="8836" y="16065"/>
                    <a:pt x="8836" y="16200"/>
                  </a:cubicBezTo>
                  <a:cubicBezTo>
                    <a:pt x="8836" y="16471"/>
                    <a:pt x="9056" y="16691"/>
                    <a:pt x="9327" y="16691"/>
                  </a:cubicBezTo>
                  <a:cubicBezTo>
                    <a:pt x="9463" y="16691"/>
                    <a:pt x="9585" y="16636"/>
                    <a:pt x="9674" y="16547"/>
                  </a:cubicBezTo>
                  <a:lnTo>
                    <a:pt x="14583" y="11147"/>
                  </a:lnTo>
                  <a:cubicBezTo>
                    <a:pt x="14672" y="11058"/>
                    <a:pt x="14727" y="10936"/>
                    <a:pt x="14727" y="10800"/>
                  </a:cubicBezTo>
                  <a:cubicBezTo>
                    <a:pt x="14727" y="10665"/>
                    <a:pt x="14672" y="10542"/>
                    <a:pt x="14583" y="10453"/>
                  </a:cubicBezTo>
                  <a:cubicBezTo>
                    <a:pt x="14583" y="10453"/>
                    <a:pt x="9674" y="5053"/>
                    <a:pt x="9674" y="5053"/>
                  </a:cubicBezTo>
                  <a:close/>
                </a:path>
              </a:pathLst>
            </a:custGeom>
            <a:solidFill>
              <a:srgbClr val="422963"/>
            </a:solidFill>
            <a:ln w="12700">
              <a:miter lim="400000"/>
            </a:ln>
          </p:spPr>
          <p:txBody>
            <a:bodyPr lIns="38090" tIns="38090" rIns="38090" bIns="38090" anchor="ctr"/>
            <a:lstStyle/>
            <a:p>
              <a:pPr defTabSz="457063" eaLnBrk="1" fontAlgn="auto" hangingPunct="1">
                <a:spcBef>
                  <a:spcPts val="0"/>
                </a:spcBef>
                <a:spcAft>
                  <a:spcPts val="0"/>
                </a:spcAft>
                <a:defRPr sz="3000" cap="none">
                  <a:solidFill>
                    <a:srgbClr val="FFFFFF"/>
                  </a:solidFill>
                  <a:effectLst>
                    <a:outerShdw blurRad="38100" dist="12700" dir="5400000" rotWithShape="0">
                      <a:srgbClr val="000000">
                        <a:alpha val="50000"/>
                      </a:srgbClr>
                    </a:outerShdw>
                  </a:effectLst>
                  <a:latin typeface="Gill Sans"/>
                  <a:ea typeface="Gill Sans"/>
                  <a:cs typeface="Gill Sans"/>
                  <a:sym typeface="Gill Sans"/>
                </a:defRPr>
              </a:pPr>
              <a:endParaRPr sz="2999" dirty="0">
                <a:solidFill>
                  <a:srgbClr val="FFFFFF"/>
                </a:solidFill>
                <a:effectLst>
                  <a:outerShdw blurRad="38100" dist="12700" dir="5400000" rotWithShape="0">
                    <a:srgbClr val="000000">
                      <a:alpha val="50000"/>
                    </a:srgbClr>
                  </a:outerShdw>
                </a:effectLst>
                <a:latin typeface="Helvetica" pitchFamily="2" charset="0"/>
                <a:ea typeface="Gill Sans"/>
                <a:cs typeface="Gill Sans"/>
                <a:sym typeface="Gill Sans"/>
              </a:endParaRPr>
            </a:p>
          </p:txBody>
        </p:sp>
      </p:grpSp>
      <p:sp>
        <p:nvSpPr>
          <p:cNvPr id="3" name="Rectangle 2">
            <a:extLst>
              <a:ext uri="{FF2B5EF4-FFF2-40B4-BE49-F238E27FC236}">
                <a16:creationId xmlns:a16="http://schemas.microsoft.com/office/drawing/2014/main" id="{15E05F31-1130-4D0E-A41D-9CCD8ED927B1}"/>
              </a:ext>
            </a:extLst>
          </p:cNvPr>
          <p:cNvSpPr/>
          <p:nvPr/>
        </p:nvSpPr>
        <p:spPr>
          <a:xfrm>
            <a:off x="12038784" y="6534835"/>
            <a:ext cx="300082" cy="646331"/>
          </a:xfrm>
          <a:prstGeom prst="rect">
            <a:avLst/>
          </a:prstGeom>
        </p:spPr>
        <p:txBody>
          <a:bodyPr wrap="none">
            <a:spAutoFit/>
          </a:bodyPr>
          <a:lstStyle/>
          <a:p>
            <a:r>
              <a:rPr lang="sl-SI" dirty="0">
                <a:solidFill>
                  <a:srgbClr val="000000"/>
                </a:solidFill>
                <a:latin typeface="Times New Roman" panose="02020603050405020304" pitchFamily="18" charset="0"/>
              </a:rPr>
              <a:t> </a:t>
            </a:r>
            <a:endParaRPr lang="sl-SI" dirty="0"/>
          </a:p>
        </p:txBody>
      </p:sp>
      <p:sp>
        <p:nvSpPr>
          <p:cNvPr id="4" name="Rectangle 3">
            <a:extLst>
              <a:ext uri="{FF2B5EF4-FFF2-40B4-BE49-F238E27FC236}">
                <a16:creationId xmlns:a16="http://schemas.microsoft.com/office/drawing/2014/main" id="{7B708804-0955-411D-AAB3-D34E00020FE7}"/>
              </a:ext>
            </a:extLst>
          </p:cNvPr>
          <p:cNvSpPr/>
          <p:nvPr/>
        </p:nvSpPr>
        <p:spPr>
          <a:xfrm>
            <a:off x="12038784" y="6534835"/>
            <a:ext cx="300082" cy="646331"/>
          </a:xfrm>
          <a:prstGeom prst="rect">
            <a:avLst/>
          </a:prstGeom>
        </p:spPr>
        <p:txBody>
          <a:bodyPr wrap="none">
            <a:spAutoFit/>
          </a:bodyPr>
          <a:lstStyle/>
          <a:p>
            <a:r>
              <a:rPr lang="sl-SI" dirty="0">
                <a:solidFill>
                  <a:srgbClr val="000000"/>
                </a:solidFill>
                <a:latin typeface="Times New Roman" panose="02020603050405020304" pitchFamily="18" charset="0"/>
              </a:rPr>
              <a:t> </a:t>
            </a:r>
            <a:endParaRPr lang="sl-SI" dirty="0"/>
          </a:p>
        </p:txBody>
      </p:sp>
    </p:spTree>
  </p:cSld>
  <p:clrMapOvr>
    <a:masterClrMapping/>
  </p:clrMapOvr>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withEffect">
                                  <p:stCondLst>
                                    <p:cond delay="1500"/>
                                  </p:stCondLst>
                                  <p:childTnLst>
                                    <p:set>
                                      <p:cBhvr>
                                        <p:cTn id="6" dur="1" fill="hold">
                                          <p:stCondLst>
                                            <p:cond delay="0"/>
                                          </p:stCondLst>
                                        </p:cTn>
                                        <p:tgtEl>
                                          <p:spTgt spid="2"/>
                                        </p:tgtEl>
                                        <p:attrNameLst>
                                          <p:attrName>style.visibility</p:attrName>
                                        </p:attrNameLst>
                                      </p:cBhvr>
                                      <p:to>
                                        <p:strVal val="visible"/>
                                      </p:to>
                                    </p:set>
                                    <p:animEffect transition="in" filter="fade">
                                      <p:cBhvr>
                                        <p:cTn id="7" dur="50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animBg="1"/>
    </p:bld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7" name="Group 6"/>
          <p:cNvGrpSpPr/>
          <p:nvPr/>
        </p:nvGrpSpPr>
        <p:grpSpPr>
          <a:xfrm>
            <a:off x="1560" y="27072"/>
            <a:ext cx="24371087" cy="13737892"/>
            <a:chOff x="4662544" y="1556407"/>
            <a:chExt cx="4398715" cy="2479540"/>
          </a:xfrm>
        </p:grpSpPr>
        <p:pic>
          <p:nvPicPr>
            <p:cNvPr id="2" name="Picture 1"/>
            <p:cNvPicPr>
              <a:picLocks noChangeAspect="1"/>
            </p:cNvPicPr>
            <p:nvPr/>
          </p:nvPicPr>
          <p:blipFill rotWithShape="1">
            <a:blip r:embed="rId3">
              <a:extLst>
                <a:ext uri="{28A0092B-C50C-407E-A947-70E740481C1C}">
                  <a14:useLocalDpi xmlns:a14="http://schemas.microsoft.com/office/drawing/2010/main" val="0"/>
                </a:ext>
              </a:extLst>
            </a:blip>
            <a:srcRect/>
            <a:stretch/>
          </p:blipFill>
          <p:spPr>
            <a:xfrm>
              <a:off x="4662544" y="1556407"/>
              <a:ext cx="2207965" cy="2479540"/>
            </a:xfrm>
            <a:prstGeom prst="rect">
              <a:avLst/>
            </a:prstGeom>
          </p:spPr>
        </p:pic>
        <p:pic>
          <p:nvPicPr>
            <p:cNvPr id="5" name="Picture 4"/>
            <p:cNvPicPr>
              <a:picLocks noChangeAspect="1"/>
            </p:cNvPicPr>
            <p:nvPr/>
          </p:nvPicPr>
          <p:blipFill rotWithShape="1">
            <a:blip r:embed="rId4">
              <a:extLst>
                <a:ext uri="{28A0092B-C50C-407E-A947-70E740481C1C}">
                  <a14:useLocalDpi xmlns:a14="http://schemas.microsoft.com/office/drawing/2010/main" val="0"/>
                </a:ext>
              </a:extLst>
            </a:blip>
            <a:srcRect/>
            <a:stretch/>
          </p:blipFill>
          <p:spPr>
            <a:xfrm>
              <a:off x="6870509" y="1556407"/>
              <a:ext cx="2190750" cy="2479540"/>
            </a:xfrm>
            <a:prstGeom prst="rect">
              <a:avLst/>
            </a:prstGeom>
          </p:spPr>
        </p:pic>
      </p:grpSp>
      <p:sp>
        <p:nvSpPr>
          <p:cNvPr id="10" name="TextBox 9"/>
          <p:cNvSpPr txBox="1"/>
          <p:nvPr/>
        </p:nvSpPr>
        <p:spPr>
          <a:xfrm>
            <a:off x="3288" y="8948550"/>
            <a:ext cx="24371081" cy="2400868"/>
          </a:xfrm>
          <a:prstGeom prst="rect">
            <a:avLst/>
          </a:prstGeom>
          <a:solidFill>
            <a:schemeClr val="bg2">
              <a:lumMod val="10000"/>
              <a:alpha val="80000"/>
            </a:schemeClr>
          </a:solidFill>
        </p:spPr>
        <p:txBody>
          <a:bodyPr wrap="square" lIns="895950" tIns="286703" rIns="358380" bIns="286703" numCol="2" spcCol="640080" rtlCol="0">
            <a:noAutofit/>
          </a:bodyPr>
          <a:lstStyle/>
          <a:p>
            <a:pPr defTabSz="1827828">
              <a:lnSpc>
                <a:spcPct val="90000"/>
              </a:lnSpc>
              <a:spcAft>
                <a:spcPts val="3528"/>
              </a:spcAft>
              <a:defRPr/>
            </a:pPr>
            <a:r>
              <a:rPr lang="en-US" sz="4704" kern="0" dirty="0">
                <a:gradFill>
                  <a:gsLst>
                    <a:gs pos="2917">
                      <a:srgbClr val="FFFFFF"/>
                    </a:gs>
                    <a:gs pos="45000">
                      <a:srgbClr val="FFFFFF"/>
                    </a:gs>
                  </a:gsLst>
                  <a:lin ang="5400000" scaled="0"/>
                </a:gradFill>
                <a:latin typeface="Segoe UI"/>
              </a:rPr>
              <a:t>Dev: Shared Live Site Responsibility</a:t>
            </a:r>
          </a:p>
          <a:p>
            <a:pPr defTabSz="1827828">
              <a:lnSpc>
                <a:spcPct val="90000"/>
              </a:lnSpc>
              <a:spcAft>
                <a:spcPts val="3528"/>
              </a:spcAft>
              <a:defRPr/>
            </a:pPr>
            <a:r>
              <a:rPr lang="en-US" sz="4704" kern="0" dirty="0">
                <a:gradFill>
                  <a:gsLst>
                    <a:gs pos="2917">
                      <a:srgbClr val="FFFFFF"/>
                    </a:gs>
                    <a:gs pos="45000">
                      <a:srgbClr val="FFFFFF"/>
                    </a:gs>
                  </a:gsLst>
                  <a:lin ang="5400000" scaled="0"/>
                </a:gradFill>
                <a:latin typeface="Segoe UI"/>
              </a:rPr>
              <a:t>Dev: Owns deployments</a:t>
            </a:r>
            <a:br>
              <a:rPr lang="en-US" sz="4704" kern="0" dirty="0">
                <a:gradFill>
                  <a:gsLst>
                    <a:gs pos="2917">
                      <a:srgbClr val="FFFFFF"/>
                    </a:gs>
                    <a:gs pos="45000">
                      <a:srgbClr val="FFFFFF"/>
                    </a:gs>
                  </a:gsLst>
                  <a:lin ang="5400000" scaled="0"/>
                </a:gradFill>
                <a:latin typeface="Segoe UI"/>
              </a:rPr>
            </a:br>
            <a:endParaRPr lang="en-US" sz="4704" kern="0" dirty="0">
              <a:gradFill>
                <a:gsLst>
                  <a:gs pos="2917">
                    <a:srgbClr val="FFFFFF"/>
                  </a:gs>
                  <a:gs pos="45000">
                    <a:srgbClr val="FFFFFF"/>
                  </a:gs>
                </a:gsLst>
                <a:lin ang="5400000" scaled="0"/>
              </a:gradFill>
              <a:latin typeface="Segoe UI"/>
            </a:endParaRPr>
          </a:p>
          <a:p>
            <a:pPr defTabSz="1827828">
              <a:lnSpc>
                <a:spcPct val="90000"/>
              </a:lnSpc>
              <a:spcAft>
                <a:spcPts val="3528"/>
              </a:spcAft>
              <a:defRPr/>
            </a:pPr>
            <a:r>
              <a:rPr lang="en-US" sz="4704" kern="0" dirty="0">
                <a:gradFill>
                  <a:gsLst>
                    <a:gs pos="2917">
                      <a:srgbClr val="FFFFFF"/>
                    </a:gs>
                    <a:gs pos="45000">
                      <a:srgbClr val="FFFFFF"/>
                    </a:gs>
                  </a:gsLst>
                  <a:lin ang="5400000" scaled="0"/>
                </a:gradFill>
                <a:latin typeface="Segoe UI"/>
              </a:rPr>
              <a:t>Ops: Learns and deploys </a:t>
            </a:r>
          </a:p>
          <a:p>
            <a:pPr defTabSz="1827828">
              <a:lnSpc>
                <a:spcPct val="90000"/>
              </a:lnSpc>
              <a:spcAft>
                <a:spcPts val="3528"/>
              </a:spcAft>
              <a:defRPr/>
            </a:pPr>
            <a:r>
              <a:rPr lang="en-US" sz="4704" kern="0" dirty="0">
                <a:gradFill>
                  <a:gsLst>
                    <a:gs pos="2917">
                      <a:srgbClr val="FFFFFF"/>
                    </a:gs>
                    <a:gs pos="45000">
                      <a:srgbClr val="FFFFFF"/>
                    </a:gs>
                  </a:gsLst>
                  <a:lin ang="5400000" scaled="0"/>
                </a:gradFill>
                <a:latin typeface="Segoe UI"/>
              </a:rPr>
              <a:t>Infrastructure as code</a:t>
            </a:r>
          </a:p>
          <a:p>
            <a:pPr defTabSz="1827828">
              <a:lnSpc>
                <a:spcPct val="90000"/>
              </a:lnSpc>
              <a:spcAft>
                <a:spcPts val="3528"/>
              </a:spcAft>
              <a:defRPr/>
            </a:pPr>
            <a:endParaRPr lang="en-US" sz="4704" kern="0" dirty="0">
              <a:gradFill>
                <a:gsLst>
                  <a:gs pos="2917">
                    <a:srgbClr val="FFFFFF"/>
                  </a:gs>
                  <a:gs pos="45000">
                    <a:srgbClr val="FFFFFF"/>
                  </a:gs>
                </a:gsLst>
                <a:lin ang="5400000" scaled="0"/>
              </a:gradFill>
              <a:latin typeface="Segoe UI"/>
            </a:endParaRPr>
          </a:p>
        </p:txBody>
      </p:sp>
      <p:sp>
        <p:nvSpPr>
          <p:cNvPr id="8" name="Title 7"/>
          <p:cNvSpPr>
            <a:spLocks noGrp="1"/>
          </p:cNvSpPr>
          <p:nvPr>
            <p:ph type="title" idx="4294967295"/>
          </p:nvPr>
        </p:nvSpPr>
        <p:spPr>
          <a:xfrm>
            <a:off x="3286" y="11348249"/>
            <a:ext cx="24371081" cy="2418068"/>
          </a:xfrm>
          <a:solidFill>
            <a:schemeClr val="accent3">
              <a:alpha val="85000"/>
            </a:schemeClr>
          </a:solidFill>
        </p:spPr>
        <p:txBody>
          <a:bodyPr vert="horz" wrap="square" lIns="895950" tIns="394216" rIns="286703" bIns="179189" numCol="1" rtlCol="0" anchor="t" anchorCtr="0" compatLnSpc="1">
            <a:prstTxWarp prst="textNoShape">
              <a:avLst/>
            </a:prstTxWarp>
            <a:noAutofit/>
          </a:bodyPr>
          <a:lstStyle/>
          <a:p>
            <a:r>
              <a:rPr lang="en-US" dirty="0">
                <a:gradFill>
                  <a:gsLst>
                    <a:gs pos="1250">
                      <a:schemeClr val="bg1"/>
                    </a:gs>
                    <a:gs pos="73000">
                      <a:schemeClr val="bg1"/>
                    </a:gs>
                  </a:gsLst>
                  <a:lin ang="5400000" scaled="0"/>
                </a:gradFill>
              </a:rPr>
              <a:t>Culture Shift</a:t>
            </a:r>
          </a:p>
        </p:txBody>
      </p:sp>
    </p:spTree>
    <p:extLst>
      <p:ext uri="{BB962C8B-B14F-4D97-AF65-F5344CB8AC3E}">
        <p14:creationId xmlns:p14="http://schemas.microsoft.com/office/powerpoint/2010/main" val="1629338968"/>
      </p:ext>
    </p:extLst>
  </p:cSld>
  <p:clrMapOvr>
    <a:masterClrMapping/>
  </p:clrMapOvr>
  <mc:AlternateContent xmlns:mc="http://schemas.openxmlformats.org/markup-compatibility/2006" xmlns:p14="http://schemas.microsoft.com/office/powerpoint/2010/main">
    <mc:Choice Requires="p14">
      <p:transition p14:dur="0"/>
    </mc:Choice>
    <mc:Fallback xmlns="">
      <p:transition/>
    </mc:Fallback>
  </mc:AlternateContent>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3">
            <a:extLst>
              <a:ext uri="{FF2B5EF4-FFF2-40B4-BE49-F238E27FC236}">
                <a16:creationId xmlns:a16="http://schemas.microsoft.com/office/drawing/2014/main" id="{528D9A12-71BC-4CBB-A872-E706804636BF}"/>
              </a:ext>
            </a:extLst>
          </p:cNvPr>
          <p:cNvSpPr>
            <a:spLocks noGrp="1"/>
          </p:cNvSpPr>
          <p:nvPr>
            <p:ph type="title"/>
          </p:nvPr>
        </p:nvSpPr>
        <p:spPr/>
        <p:txBody>
          <a:bodyPr/>
          <a:lstStyle/>
          <a:p>
            <a:r>
              <a:rPr lang="en-US" sz="6600" spc="600" dirty="0">
                <a:solidFill>
                  <a:srgbClr val="DE4276"/>
                </a:solidFill>
                <a:latin typeface="Helvetica" pitchFamily="2" charset="0"/>
              </a:rPr>
              <a:t>What is DevOps?</a:t>
            </a:r>
          </a:p>
        </p:txBody>
      </p:sp>
      <p:grpSp>
        <p:nvGrpSpPr>
          <p:cNvPr id="38" name="Group 37">
            <a:extLst>
              <a:ext uri="{FF2B5EF4-FFF2-40B4-BE49-F238E27FC236}">
                <a16:creationId xmlns:a16="http://schemas.microsoft.com/office/drawing/2014/main" id="{2EC9AE04-AF68-4BE2-A10B-4484F4319989}"/>
              </a:ext>
            </a:extLst>
          </p:cNvPr>
          <p:cNvGrpSpPr/>
          <p:nvPr/>
        </p:nvGrpSpPr>
        <p:grpSpPr>
          <a:xfrm>
            <a:off x="579067" y="3782312"/>
            <a:ext cx="10610316" cy="7769988"/>
            <a:chOff x="366076" y="1432242"/>
            <a:chExt cx="4716106" cy="3964491"/>
          </a:xfrm>
        </p:grpSpPr>
        <p:sp>
          <p:nvSpPr>
            <p:cNvPr id="40" name="Rectangle 39">
              <a:extLst>
                <a:ext uri="{FF2B5EF4-FFF2-40B4-BE49-F238E27FC236}">
                  <a16:creationId xmlns:a16="http://schemas.microsoft.com/office/drawing/2014/main" id="{DD5BFA80-E8ED-4D15-9EC6-1C69B990053C}"/>
                </a:ext>
              </a:extLst>
            </p:cNvPr>
            <p:cNvSpPr/>
            <p:nvPr/>
          </p:nvSpPr>
          <p:spPr bwMode="auto">
            <a:xfrm>
              <a:off x="366076" y="1432242"/>
              <a:ext cx="4716106" cy="3964491"/>
            </a:xfrm>
            <a:prstGeom prst="rect">
              <a:avLst/>
            </a:prstGeom>
            <a:noFill/>
            <a:ln w="9525" cap="flat" cmpd="sng" algn="ctr">
              <a:noFill/>
              <a:prstDash val="solid"/>
              <a:headEnd type="none" w="med" len="med"/>
              <a:tailEnd type="none" w="med" len="med"/>
            </a:ln>
            <a:effectLst/>
          </p:spPr>
          <p:txBody>
            <a:bodyPr rot="0" spcFirstLastPara="0" vertOverflow="overflow" horzOverflow="overflow" vert="horz" wrap="square" lIns="268820" tIns="1523310" rIns="358426" bIns="286740" numCol="1" spcCol="0" rtlCol="0" fromWordArt="0" anchor="t" anchorCtr="0" forceAA="0" compatLnSpc="1">
              <a:prstTxWarp prst="textNoShape">
                <a:avLst/>
              </a:prstTxWarp>
              <a:noAutofit/>
            </a:bodyPr>
            <a:lstStyle/>
            <a:p>
              <a:pPr defTabSz="1828255" eaLnBrk="1" fontAlgn="auto" hangingPunct="1">
                <a:spcBef>
                  <a:spcPts val="0"/>
                </a:spcBef>
                <a:spcAft>
                  <a:spcPts val="0"/>
                </a:spcAft>
                <a:defRPr/>
              </a:pPr>
              <a:r>
                <a:rPr lang="en-US" sz="5489" b="1" dirty="0">
                  <a:solidFill>
                    <a:srgbClr val="000000"/>
                  </a:solidFill>
                  <a:latin typeface="Segoe UI"/>
                </a:rPr>
                <a:t>DevOps</a:t>
              </a:r>
              <a:r>
                <a:rPr lang="en-US" sz="5489" dirty="0">
                  <a:solidFill>
                    <a:srgbClr val="000000"/>
                  </a:solidFill>
                  <a:latin typeface="Segoe UI"/>
                </a:rPr>
                <a:t> is the union of </a:t>
              </a:r>
              <a:r>
                <a:rPr lang="en-US" sz="5489" b="1" dirty="0">
                  <a:solidFill>
                    <a:srgbClr val="DE4276"/>
                  </a:solidFill>
                  <a:latin typeface="+mj-lt"/>
                </a:rPr>
                <a:t>people</a:t>
              </a:r>
              <a:r>
                <a:rPr lang="en-US" sz="5489" dirty="0">
                  <a:solidFill>
                    <a:srgbClr val="000000"/>
                  </a:solidFill>
                  <a:latin typeface="Segoe UI"/>
                </a:rPr>
                <a:t>, </a:t>
              </a:r>
              <a:r>
                <a:rPr lang="en-US" sz="5489" b="1" dirty="0">
                  <a:solidFill>
                    <a:srgbClr val="DE4276"/>
                  </a:solidFill>
                  <a:latin typeface="+mj-lt"/>
                </a:rPr>
                <a:t>process</a:t>
              </a:r>
              <a:r>
                <a:rPr lang="en-US" sz="5489" dirty="0">
                  <a:solidFill>
                    <a:srgbClr val="000000"/>
                  </a:solidFill>
                  <a:latin typeface="Segoe UI"/>
                </a:rPr>
                <a:t>, and </a:t>
              </a:r>
              <a:r>
                <a:rPr lang="en-US" sz="5489" b="1" dirty="0">
                  <a:solidFill>
                    <a:srgbClr val="DE4276"/>
                  </a:solidFill>
                  <a:latin typeface="+mj-lt"/>
                </a:rPr>
                <a:t>technology</a:t>
              </a:r>
              <a:r>
                <a:rPr lang="en-US" sz="5489" dirty="0">
                  <a:solidFill>
                    <a:srgbClr val="000000"/>
                  </a:solidFill>
                  <a:latin typeface="Segoe UI"/>
                </a:rPr>
                <a:t> to enable continuous delivery of value to your end users.</a:t>
              </a:r>
            </a:p>
          </p:txBody>
        </p:sp>
        <p:sp>
          <p:nvSpPr>
            <p:cNvPr id="43" name="Rectangle 42">
              <a:extLst>
                <a:ext uri="{FF2B5EF4-FFF2-40B4-BE49-F238E27FC236}">
                  <a16:creationId xmlns:a16="http://schemas.microsoft.com/office/drawing/2014/main" id="{2F8088B3-00CA-4565-A4F2-49A69D180CE0}"/>
                </a:ext>
              </a:extLst>
            </p:cNvPr>
            <p:cNvSpPr/>
            <p:nvPr/>
          </p:nvSpPr>
          <p:spPr>
            <a:xfrm>
              <a:off x="392633" y="1674650"/>
              <a:ext cx="350269" cy="1031964"/>
            </a:xfrm>
            <a:prstGeom prst="rect">
              <a:avLst/>
            </a:prstGeom>
          </p:spPr>
          <p:txBody>
            <a:bodyPr wrap="none">
              <a:spAutoFit/>
            </a:bodyPr>
            <a:lstStyle/>
            <a:p>
              <a:pPr defTabSz="1828255" eaLnBrk="1" fontAlgn="auto" hangingPunct="1">
                <a:spcBef>
                  <a:spcPts val="0"/>
                </a:spcBef>
                <a:spcAft>
                  <a:spcPts val="0"/>
                </a:spcAft>
                <a:defRPr/>
              </a:pPr>
              <a:r>
                <a:rPr lang="en-US" sz="12543" kern="0" spc="-20" dirty="0">
                  <a:ln w="3175">
                    <a:noFill/>
                  </a:ln>
                  <a:solidFill>
                    <a:srgbClr val="DE4276"/>
                  </a:solidFill>
                  <a:latin typeface="+mj-lt"/>
                  <a:cs typeface="Segoe UI" pitchFamily="34" charset="0"/>
                </a:rPr>
                <a:t>“</a:t>
              </a:r>
              <a:endParaRPr lang="en-US" sz="12543" kern="0" dirty="0">
                <a:solidFill>
                  <a:srgbClr val="DE4276"/>
                </a:solidFill>
                <a:latin typeface="+mj-lt"/>
              </a:endParaRPr>
            </a:p>
          </p:txBody>
        </p:sp>
        <p:sp>
          <p:nvSpPr>
            <p:cNvPr id="37" name="Rectangle 36">
              <a:extLst>
                <a:ext uri="{FF2B5EF4-FFF2-40B4-BE49-F238E27FC236}">
                  <a16:creationId xmlns:a16="http://schemas.microsoft.com/office/drawing/2014/main" id="{90933A4D-4859-4CF1-9E2F-B6522C3D957A}"/>
                </a:ext>
              </a:extLst>
            </p:cNvPr>
            <p:cNvSpPr/>
            <p:nvPr/>
          </p:nvSpPr>
          <p:spPr>
            <a:xfrm>
              <a:off x="3728097" y="3427087"/>
              <a:ext cx="350269" cy="1031964"/>
            </a:xfrm>
            <a:prstGeom prst="rect">
              <a:avLst/>
            </a:prstGeom>
          </p:spPr>
          <p:txBody>
            <a:bodyPr wrap="none">
              <a:spAutoFit/>
            </a:bodyPr>
            <a:lstStyle/>
            <a:p>
              <a:pPr defTabSz="1828255" eaLnBrk="1" fontAlgn="auto" hangingPunct="1">
                <a:spcBef>
                  <a:spcPts val="0"/>
                </a:spcBef>
                <a:spcAft>
                  <a:spcPts val="0"/>
                </a:spcAft>
                <a:defRPr/>
              </a:pPr>
              <a:r>
                <a:rPr lang="en-US" sz="12543" kern="0" spc="-20" dirty="0">
                  <a:ln w="3175">
                    <a:noFill/>
                  </a:ln>
                  <a:solidFill>
                    <a:srgbClr val="DE4276"/>
                  </a:solidFill>
                  <a:latin typeface="+mj-lt"/>
                  <a:cs typeface="Segoe UI" pitchFamily="34" charset="0"/>
                </a:rPr>
                <a:t>”</a:t>
              </a:r>
              <a:endParaRPr lang="en-US" sz="12543" kern="0" dirty="0">
                <a:solidFill>
                  <a:srgbClr val="DE4276"/>
                </a:solidFill>
                <a:latin typeface="+mj-lt"/>
              </a:endParaRPr>
            </a:p>
          </p:txBody>
        </p:sp>
      </p:grpSp>
      <p:sp>
        <p:nvSpPr>
          <p:cNvPr id="51" name="Oval 50">
            <a:extLst>
              <a:ext uri="{FF2B5EF4-FFF2-40B4-BE49-F238E27FC236}">
                <a16:creationId xmlns:a16="http://schemas.microsoft.com/office/drawing/2014/main" id="{3C946028-2F07-4CC9-B487-50F1C2859698}"/>
              </a:ext>
            </a:extLst>
          </p:cNvPr>
          <p:cNvSpPr/>
          <p:nvPr/>
        </p:nvSpPr>
        <p:spPr bwMode="auto">
          <a:xfrm>
            <a:off x="13283832" y="2766803"/>
            <a:ext cx="8854753" cy="8887707"/>
          </a:xfrm>
          <a:prstGeom prst="ellipse">
            <a:avLst/>
          </a:prstGeom>
          <a:noFill/>
          <a:ln w="19050">
            <a:solidFill>
              <a:schemeClr val="tx1"/>
            </a:solidFill>
            <a:prstDash val="dash"/>
            <a:headEnd type="none" w="med" len="med"/>
            <a:tailEnd type="none" w="med" len="med"/>
          </a:ln>
          <a:effectLst/>
        </p:spPr>
        <p:style>
          <a:lnRef idx="1">
            <a:schemeClr val="accent2"/>
          </a:lnRef>
          <a:fillRef idx="3">
            <a:schemeClr val="accent2"/>
          </a:fillRef>
          <a:effectRef idx="2">
            <a:schemeClr val="accent2"/>
          </a:effectRef>
          <a:fontRef idx="minor">
            <a:schemeClr val="lt1"/>
          </a:fontRef>
        </p:style>
        <p:txBody>
          <a:bodyPr rot="0" spcFirstLastPara="0" vertOverflow="overflow" horzOverflow="overflow" vert="horz" wrap="square" lIns="358477" tIns="286781" rIns="358477" bIns="286781" numCol="1" spcCol="0" rtlCol="0" fromWordArt="0" anchor="t" anchorCtr="0" forceAA="0" compatLnSpc="1">
            <a:prstTxWarp prst="textNoShape">
              <a:avLst/>
            </a:prstTxWarp>
            <a:noAutofit/>
          </a:bodyPr>
          <a:lstStyle/>
          <a:p>
            <a:pPr algn="ctr" defTabSz="1827832" eaLnBrk="1" hangingPunct="1">
              <a:lnSpc>
                <a:spcPct val="90000"/>
              </a:lnSpc>
              <a:defRPr/>
            </a:pPr>
            <a:endParaRPr lang="en-US" sz="3136">
              <a:solidFill>
                <a:srgbClr val="0078D7"/>
              </a:solidFill>
              <a:latin typeface="Segoe UI"/>
              <a:ea typeface="Segoe UI" pitchFamily="34" charset="0"/>
              <a:cs typeface="Segoe UI" pitchFamily="34" charset="0"/>
            </a:endParaRPr>
          </a:p>
        </p:txBody>
      </p:sp>
      <p:sp>
        <p:nvSpPr>
          <p:cNvPr id="52" name="Oval 51">
            <a:extLst>
              <a:ext uri="{FF2B5EF4-FFF2-40B4-BE49-F238E27FC236}">
                <a16:creationId xmlns:a16="http://schemas.microsoft.com/office/drawing/2014/main" id="{DB8E49D4-4CAC-45F7-863B-618A6CA49982}"/>
              </a:ext>
            </a:extLst>
          </p:cNvPr>
          <p:cNvSpPr/>
          <p:nvPr/>
        </p:nvSpPr>
        <p:spPr bwMode="auto">
          <a:xfrm>
            <a:off x="14073597" y="2271534"/>
            <a:ext cx="2538123" cy="2547569"/>
          </a:xfrm>
          <a:prstGeom prst="ellipse">
            <a:avLst/>
          </a:prstGeom>
          <a:solidFill>
            <a:schemeClr val="bg2">
              <a:lumMod val="95000"/>
            </a:schemeClr>
          </a:solidFill>
          <a:ln>
            <a:noFill/>
            <a:headEnd type="none" w="med" len="med"/>
            <a:tailEnd type="none" w="med" len="med"/>
          </a:ln>
          <a:effectLst/>
        </p:spPr>
        <p:style>
          <a:lnRef idx="1">
            <a:schemeClr val="accent2"/>
          </a:lnRef>
          <a:fillRef idx="3">
            <a:schemeClr val="accent2"/>
          </a:fillRef>
          <a:effectRef idx="2">
            <a:schemeClr val="accent2"/>
          </a:effectRef>
          <a:fontRef idx="minor">
            <a:schemeClr val="lt1"/>
          </a:fontRef>
        </p:style>
        <p:txBody>
          <a:bodyPr rot="0" spcFirstLastPara="0" vertOverflow="overflow" horzOverflow="overflow" vert="horz" wrap="none" lIns="358477" tIns="286781" rIns="358477" bIns="286781" numCol="1" spcCol="0" rtlCol="0" fromWordArt="0" anchor="ctr" anchorCtr="0" forceAA="0" compatLnSpc="1">
            <a:prstTxWarp prst="textNoShape">
              <a:avLst/>
            </a:prstTxWarp>
            <a:noAutofit/>
          </a:bodyPr>
          <a:lstStyle/>
          <a:p>
            <a:pPr algn="ctr" defTabSz="1827832" eaLnBrk="1" hangingPunct="1">
              <a:lnSpc>
                <a:spcPct val="90000"/>
              </a:lnSpc>
              <a:defRPr/>
            </a:pPr>
            <a:r>
              <a:rPr lang="en-US" sz="3136" dirty="0">
                <a:solidFill>
                  <a:schemeClr val="tx2"/>
                </a:solidFill>
                <a:latin typeface="+mj-lt"/>
                <a:ea typeface="Segoe UI" pitchFamily="34" charset="0"/>
                <a:cs typeface="Segoe UI" pitchFamily="34" charset="0"/>
              </a:rPr>
              <a:t>Build</a:t>
            </a:r>
            <a:br>
              <a:rPr lang="en-US" sz="3136" dirty="0">
                <a:solidFill>
                  <a:schemeClr val="tx2"/>
                </a:solidFill>
                <a:latin typeface="+mj-lt"/>
                <a:ea typeface="Segoe UI" pitchFamily="34" charset="0"/>
                <a:cs typeface="Segoe UI" pitchFamily="34" charset="0"/>
              </a:rPr>
            </a:br>
            <a:r>
              <a:rPr lang="en-US" sz="3136" dirty="0">
                <a:solidFill>
                  <a:schemeClr val="tx2"/>
                </a:solidFill>
                <a:latin typeface="+mj-lt"/>
                <a:ea typeface="Segoe UI" pitchFamily="34" charset="0"/>
                <a:cs typeface="Segoe UI" pitchFamily="34" charset="0"/>
              </a:rPr>
              <a:t>&amp; Test</a:t>
            </a:r>
          </a:p>
        </p:txBody>
      </p:sp>
      <p:sp>
        <p:nvSpPr>
          <p:cNvPr id="54" name="Business Trans large">
            <a:extLst>
              <a:ext uri="{FF2B5EF4-FFF2-40B4-BE49-F238E27FC236}">
                <a16:creationId xmlns:a16="http://schemas.microsoft.com/office/drawing/2014/main" id="{8D16BFF0-BA65-412B-94C9-D67AA44A0D80}"/>
              </a:ext>
            </a:extLst>
          </p:cNvPr>
          <p:cNvSpPr txBox="1"/>
          <p:nvPr/>
        </p:nvSpPr>
        <p:spPr>
          <a:xfrm>
            <a:off x="16053362" y="6091752"/>
            <a:ext cx="3315689" cy="2237801"/>
          </a:xfrm>
          <a:prstGeom prst="rect">
            <a:avLst/>
          </a:prstGeom>
          <a:noFill/>
          <a:ln w="25400">
            <a:noFill/>
            <a:miter lim="800000"/>
          </a:ln>
        </p:spPr>
        <p:txBody>
          <a:bodyPr wrap="square" lIns="0" tIns="0" rIns="0" bIns="0" rtlCol="0" anchor="ctr">
            <a:noAutofit/>
          </a:bodyPr>
          <a:lstStyle/>
          <a:p>
            <a:pPr algn="ctr" defTabSz="1791654" eaLnBrk="1" fontAlgn="auto" hangingPunct="1">
              <a:lnSpc>
                <a:spcPct val="90000"/>
              </a:lnSpc>
              <a:spcBef>
                <a:spcPts val="1537"/>
              </a:spcBef>
              <a:spcAft>
                <a:spcPts val="0"/>
              </a:spcAft>
              <a:defRPr/>
            </a:pPr>
            <a:r>
              <a:rPr lang="en-US" sz="3528" dirty="0">
                <a:ln w="0"/>
                <a:solidFill>
                  <a:schemeClr val="accent1"/>
                </a:solidFill>
                <a:effectLst>
                  <a:outerShdw blurRad="38100" dist="25400" dir="5400000" algn="ctr" rotWithShape="0">
                    <a:srgbClr val="6E747A">
                      <a:alpha val="43000"/>
                    </a:srgbClr>
                  </a:outerShdw>
                </a:effectLst>
                <a:latin typeface="+mj-lt"/>
                <a:cs typeface="Segoe UI Semilight" panose="020B0402040204020203" pitchFamily="34" charset="0"/>
              </a:rPr>
              <a:t>Continuous</a:t>
            </a:r>
            <a:br>
              <a:rPr lang="en-US" sz="3528" dirty="0">
                <a:ln w="0"/>
                <a:solidFill>
                  <a:schemeClr val="accent1"/>
                </a:solidFill>
                <a:effectLst>
                  <a:outerShdw blurRad="38100" dist="25400" dir="5400000" algn="ctr" rotWithShape="0">
                    <a:srgbClr val="6E747A">
                      <a:alpha val="43000"/>
                    </a:srgbClr>
                  </a:outerShdw>
                </a:effectLst>
                <a:latin typeface="+mj-lt"/>
                <a:cs typeface="Segoe UI Semilight" panose="020B0402040204020203" pitchFamily="34" charset="0"/>
              </a:rPr>
            </a:br>
            <a:r>
              <a:rPr lang="en-US" sz="3528" dirty="0">
                <a:ln w="0"/>
                <a:solidFill>
                  <a:schemeClr val="accent1"/>
                </a:solidFill>
                <a:effectLst>
                  <a:outerShdw blurRad="38100" dist="25400" dir="5400000" algn="ctr" rotWithShape="0">
                    <a:srgbClr val="6E747A">
                      <a:alpha val="43000"/>
                    </a:srgbClr>
                  </a:outerShdw>
                </a:effectLst>
                <a:latin typeface="+mj-lt"/>
                <a:cs typeface="Segoe UI Semilight" panose="020B0402040204020203" pitchFamily="34" charset="0"/>
              </a:rPr>
              <a:t>delivery</a:t>
            </a:r>
          </a:p>
        </p:txBody>
      </p:sp>
      <p:grpSp>
        <p:nvGrpSpPr>
          <p:cNvPr id="55" name="Group 54">
            <a:extLst>
              <a:ext uri="{FF2B5EF4-FFF2-40B4-BE49-F238E27FC236}">
                <a16:creationId xmlns:a16="http://schemas.microsoft.com/office/drawing/2014/main" id="{2D227A8E-BD89-428C-9CD4-5D72D5B56E2A}"/>
              </a:ext>
            </a:extLst>
          </p:cNvPr>
          <p:cNvGrpSpPr/>
          <p:nvPr/>
        </p:nvGrpSpPr>
        <p:grpSpPr>
          <a:xfrm>
            <a:off x="15752050" y="4982098"/>
            <a:ext cx="3923244" cy="4457113"/>
            <a:chOff x="13906501" y="3922655"/>
            <a:chExt cx="619125" cy="703377"/>
          </a:xfrm>
        </p:grpSpPr>
        <p:sp>
          <p:nvSpPr>
            <p:cNvPr id="56" name="Freeform 17">
              <a:extLst>
                <a:ext uri="{FF2B5EF4-FFF2-40B4-BE49-F238E27FC236}">
                  <a16:creationId xmlns:a16="http://schemas.microsoft.com/office/drawing/2014/main" id="{C0BB35B1-36DA-41B6-82C0-B7307F0022F0}"/>
                </a:ext>
              </a:extLst>
            </p:cNvPr>
            <p:cNvSpPr>
              <a:spLocks/>
            </p:cNvSpPr>
            <p:nvPr/>
          </p:nvSpPr>
          <p:spPr bwMode="auto">
            <a:xfrm>
              <a:off x="14216063" y="3986213"/>
              <a:ext cx="309563" cy="595312"/>
            </a:xfrm>
            <a:custGeom>
              <a:avLst/>
              <a:gdLst>
                <a:gd name="T0" fmla="*/ 29 w 81"/>
                <a:gd name="T1" fmla="*/ 0 h 157"/>
                <a:gd name="T2" fmla="*/ 81 w 81"/>
                <a:gd name="T3" fmla="*/ 76 h 157"/>
                <a:gd name="T4" fmla="*/ 0 w 81"/>
                <a:gd name="T5" fmla="*/ 157 h 157"/>
              </a:gdLst>
              <a:ahLst/>
              <a:cxnLst>
                <a:cxn ang="0">
                  <a:pos x="T0" y="T1"/>
                </a:cxn>
                <a:cxn ang="0">
                  <a:pos x="T2" y="T3"/>
                </a:cxn>
                <a:cxn ang="0">
                  <a:pos x="T4" y="T5"/>
                </a:cxn>
              </a:cxnLst>
              <a:rect l="0" t="0" r="r" b="b"/>
              <a:pathLst>
                <a:path w="81" h="157">
                  <a:moveTo>
                    <a:pt x="29" y="0"/>
                  </a:moveTo>
                  <a:cubicBezTo>
                    <a:pt x="59" y="12"/>
                    <a:pt x="81" y="41"/>
                    <a:pt x="81" y="76"/>
                  </a:cubicBezTo>
                  <a:cubicBezTo>
                    <a:pt x="81" y="121"/>
                    <a:pt x="45" y="157"/>
                    <a:pt x="0" y="157"/>
                  </a:cubicBezTo>
                </a:path>
              </a:pathLst>
            </a:custGeom>
            <a:noFill/>
            <a:ln w="19050" cap="flat">
              <a:solidFill>
                <a:srgbClr val="DE4276"/>
              </a:solidFill>
              <a:prstDash val="solid"/>
              <a:miter lim="800000"/>
              <a:headEnd/>
              <a:tailEnd/>
            </a:ln>
            <a:extLst>
              <a:ext uri="{909E8E84-426E-40DD-AFC4-6F175D3DCCD1}">
                <a14:hiddenFill xmlns:a14="http://schemas.microsoft.com/office/drawing/2010/main">
                  <a:solidFill>
                    <a:srgbClr val="FFFFFF"/>
                  </a:solidFill>
                </a14:hiddenFill>
              </a:ext>
            </a:extLst>
          </p:spPr>
          <p:txBody>
            <a:bodyPr vert="horz" wrap="square" lIns="175690" tIns="87843" rIns="175690" bIns="87843" numCol="1" anchor="t" anchorCtr="0" compatLnSpc="1">
              <a:prstTxWarp prst="textNoShape">
                <a:avLst/>
              </a:prstTxWarp>
            </a:bodyPr>
            <a:lstStyle/>
            <a:p>
              <a:pPr defTabSz="1790309">
                <a:defRPr/>
              </a:pPr>
              <a:endParaRPr lang="en-US" sz="3528" kern="0">
                <a:solidFill>
                  <a:srgbClr val="000000">
                    <a:lumMod val="50000"/>
                    <a:lumOff val="50000"/>
                  </a:srgbClr>
                </a:solidFill>
                <a:latin typeface="Segoe UI"/>
                <a:ea typeface="MS PGothic" panose="020B0600070205080204" pitchFamily="34" charset="-128"/>
              </a:endParaRPr>
            </a:p>
          </p:txBody>
        </p:sp>
        <p:sp>
          <p:nvSpPr>
            <p:cNvPr id="57" name="Freeform 18">
              <a:extLst>
                <a:ext uri="{FF2B5EF4-FFF2-40B4-BE49-F238E27FC236}">
                  <a16:creationId xmlns:a16="http://schemas.microsoft.com/office/drawing/2014/main" id="{AE5E9BEA-A2DD-4578-90C1-902E9A1DFB1F}"/>
                </a:ext>
              </a:extLst>
            </p:cNvPr>
            <p:cNvSpPr>
              <a:spLocks/>
            </p:cNvSpPr>
            <p:nvPr/>
          </p:nvSpPr>
          <p:spPr bwMode="auto">
            <a:xfrm>
              <a:off x="13906501" y="3967163"/>
              <a:ext cx="309563" cy="596900"/>
            </a:xfrm>
            <a:custGeom>
              <a:avLst/>
              <a:gdLst>
                <a:gd name="T0" fmla="*/ 52 w 81"/>
                <a:gd name="T1" fmla="*/ 157 h 157"/>
                <a:gd name="T2" fmla="*/ 0 w 81"/>
                <a:gd name="T3" fmla="*/ 81 h 157"/>
                <a:gd name="T4" fmla="*/ 81 w 81"/>
                <a:gd name="T5" fmla="*/ 0 h 157"/>
              </a:gdLst>
              <a:ahLst/>
              <a:cxnLst>
                <a:cxn ang="0">
                  <a:pos x="T0" y="T1"/>
                </a:cxn>
                <a:cxn ang="0">
                  <a:pos x="T2" y="T3"/>
                </a:cxn>
                <a:cxn ang="0">
                  <a:pos x="T4" y="T5"/>
                </a:cxn>
              </a:cxnLst>
              <a:rect l="0" t="0" r="r" b="b"/>
              <a:pathLst>
                <a:path w="81" h="157">
                  <a:moveTo>
                    <a:pt x="52" y="157"/>
                  </a:moveTo>
                  <a:cubicBezTo>
                    <a:pt x="21" y="145"/>
                    <a:pt x="0" y="116"/>
                    <a:pt x="0" y="81"/>
                  </a:cubicBezTo>
                  <a:cubicBezTo>
                    <a:pt x="0" y="36"/>
                    <a:pt x="36" y="0"/>
                    <a:pt x="81" y="0"/>
                  </a:cubicBezTo>
                </a:path>
              </a:pathLst>
            </a:custGeom>
            <a:noFill/>
            <a:ln w="19050" cap="flat">
              <a:solidFill>
                <a:srgbClr val="DE4276"/>
              </a:solidFill>
              <a:prstDash val="solid"/>
              <a:miter lim="800000"/>
              <a:headEnd/>
              <a:tailEnd/>
            </a:ln>
            <a:extLst>
              <a:ext uri="{909E8E84-426E-40DD-AFC4-6F175D3DCCD1}">
                <a14:hiddenFill xmlns:a14="http://schemas.microsoft.com/office/drawing/2010/main">
                  <a:solidFill>
                    <a:srgbClr val="FFFFFF"/>
                  </a:solidFill>
                </a14:hiddenFill>
              </a:ext>
            </a:extLst>
          </p:spPr>
          <p:txBody>
            <a:bodyPr vert="horz" wrap="square" lIns="175690" tIns="87843" rIns="175690" bIns="87843" numCol="1" anchor="t" anchorCtr="0" compatLnSpc="1">
              <a:prstTxWarp prst="textNoShape">
                <a:avLst/>
              </a:prstTxWarp>
            </a:bodyPr>
            <a:lstStyle/>
            <a:p>
              <a:pPr defTabSz="1790309">
                <a:defRPr/>
              </a:pPr>
              <a:endParaRPr lang="en-US" sz="3528" kern="0">
                <a:solidFill>
                  <a:srgbClr val="000000">
                    <a:lumMod val="50000"/>
                    <a:lumOff val="50000"/>
                  </a:srgbClr>
                </a:solidFill>
                <a:latin typeface="Segoe UI"/>
                <a:ea typeface="MS PGothic" panose="020B0600070205080204" pitchFamily="34" charset="-128"/>
              </a:endParaRPr>
            </a:p>
          </p:txBody>
        </p:sp>
        <p:sp>
          <p:nvSpPr>
            <p:cNvPr id="58" name="Line 19">
              <a:extLst>
                <a:ext uri="{FF2B5EF4-FFF2-40B4-BE49-F238E27FC236}">
                  <a16:creationId xmlns:a16="http://schemas.microsoft.com/office/drawing/2014/main" id="{E096815D-3301-4085-B4B8-DEFFC64F4A98}"/>
                </a:ext>
              </a:extLst>
            </p:cNvPr>
            <p:cNvSpPr>
              <a:spLocks noChangeShapeType="1"/>
            </p:cNvSpPr>
            <p:nvPr/>
          </p:nvSpPr>
          <p:spPr bwMode="auto">
            <a:xfrm>
              <a:off x="14216063" y="4221163"/>
              <a:ext cx="0" cy="0"/>
            </a:xfrm>
            <a:prstGeom prst="line">
              <a:avLst/>
            </a:prstGeom>
            <a:noFill/>
            <a:ln w="19050" cap="flat">
              <a:solidFill>
                <a:srgbClr val="DE4276"/>
              </a:solidFill>
              <a:prstDash val="solid"/>
              <a:miter lim="800000"/>
              <a:headEnd/>
              <a:tailEnd/>
            </a:ln>
            <a:extLst>
              <a:ext uri="{909E8E84-426E-40DD-AFC4-6F175D3DCCD1}">
                <a14:hiddenFill xmlns:a14="http://schemas.microsoft.com/office/drawing/2010/main">
                  <a:noFill/>
                </a14:hiddenFill>
              </a:ext>
            </a:extLst>
          </p:spPr>
          <p:txBody>
            <a:bodyPr vert="horz" wrap="square" lIns="175690" tIns="87843" rIns="175690" bIns="87843" numCol="1" anchor="t" anchorCtr="0" compatLnSpc="1">
              <a:prstTxWarp prst="textNoShape">
                <a:avLst/>
              </a:prstTxWarp>
            </a:bodyPr>
            <a:lstStyle/>
            <a:p>
              <a:pPr defTabSz="1790309">
                <a:defRPr/>
              </a:pPr>
              <a:endParaRPr lang="en-US" sz="3528" kern="0">
                <a:solidFill>
                  <a:srgbClr val="FFFFFF"/>
                </a:solidFill>
                <a:latin typeface="Segoe UI"/>
                <a:ea typeface="MS PGothic" panose="020B0600070205080204" pitchFamily="34" charset="-128"/>
              </a:endParaRPr>
            </a:p>
          </p:txBody>
        </p:sp>
        <p:sp>
          <p:nvSpPr>
            <p:cNvPr id="59" name="Freeform 20">
              <a:extLst>
                <a:ext uri="{FF2B5EF4-FFF2-40B4-BE49-F238E27FC236}">
                  <a16:creationId xmlns:a16="http://schemas.microsoft.com/office/drawing/2014/main" id="{30B333D4-859E-4FAE-8847-3FAF1DBB426B}"/>
                </a:ext>
              </a:extLst>
            </p:cNvPr>
            <p:cNvSpPr>
              <a:spLocks/>
            </p:cNvSpPr>
            <p:nvPr/>
          </p:nvSpPr>
          <p:spPr bwMode="auto">
            <a:xfrm>
              <a:off x="14214339" y="3922655"/>
              <a:ext cx="41550" cy="87427"/>
            </a:xfrm>
            <a:custGeom>
              <a:avLst/>
              <a:gdLst>
                <a:gd name="T0" fmla="*/ 0 w 48"/>
                <a:gd name="T1" fmla="*/ 101 h 101"/>
                <a:gd name="T2" fmla="*/ 48 w 48"/>
                <a:gd name="T3" fmla="*/ 51 h 101"/>
                <a:gd name="T4" fmla="*/ 0 w 48"/>
                <a:gd name="T5" fmla="*/ 0 h 101"/>
              </a:gdLst>
              <a:ahLst/>
              <a:cxnLst>
                <a:cxn ang="0">
                  <a:pos x="T0" y="T1"/>
                </a:cxn>
                <a:cxn ang="0">
                  <a:pos x="T2" y="T3"/>
                </a:cxn>
                <a:cxn ang="0">
                  <a:pos x="T4" y="T5"/>
                </a:cxn>
              </a:cxnLst>
              <a:rect l="0" t="0" r="r" b="b"/>
              <a:pathLst>
                <a:path w="48" h="101">
                  <a:moveTo>
                    <a:pt x="0" y="101"/>
                  </a:moveTo>
                  <a:lnTo>
                    <a:pt x="48" y="51"/>
                  </a:lnTo>
                  <a:lnTo>
                    <a:pt x="0" y="0"/>
                  </a:lnTo>
                </a:path>
              </a:pathLst>
            </a:custGeom>
            <a:noFill/>
            <a:ln w="19050" cap="flat">
              <a:solidFill>
                <a:srgbClr val="DE4276"/>
              </a:solidFill>
              <a:prstDash val="solid"/>
              <a:miter lim="800000"/>
              <a:headEnd/>
              <a:tailEnd/>
            </a:ln>
            <a:extLst>
              <a:ext uri="{909E8E84-426E-40DD-AFC4-6F175D3DCCD1}">
                <a14:hiddenFill xmlns:a14="http://schemas.microsoft.com/office/drawing/2010/main">
                  <a:solidFill>
                    <a:srgbClr val="FFFFFF"/>
                  </a:solidFill>
                </a14:hiddenFill>
              </a:ext>
            </a:extLst>
          </p:spPr>
          <p:txBody>
            <a:bodyPr vert="horz" wrap="square" lIns="175690" tIns="87843" rIns="175690" bIns="87843" numCol="1" anchor="t" anchorCtr="0" compatLnSpc="1">
              <a:prstTxWarp prst="textNoShape">
                <a:avLst/>
              </a:prstTxWarp>
            </a:bodyPr>
            <a:lstStyle/>
            <a:p>
              <a:pPr defTabSz="1790309">
                <a:defRPr/>
              </a:pPr>
              <a:endParaRPr lang="en-US" sz="3528" kern="0">
                <a:solidFill>
                  <a:srgbClr val="000000">
                    <a:lumMod val="50000"/>
                    <a:lumOff val="50000"/>
                  </a:srgbClr>
                </a:solidFill>
                <a:latin typeface="Segoe UI"/>
                <a:ea typeface="MS PGothic" panose="020B0600070205080204" pitchFamily="34" charset="-128"/>
              </a:endParaRPr>
            </a:p>
          </p:txBody>
        </p:sp>
        <p:sp>
          <p:nvSpPr>
            <p:cNvPr id="60" name="Line 21">
              <a:extLst>
                <a:ext uri="{FF2B5EF4-FFF2-40B4-BE49-F238E27FC236}">
                  <a16:creationId xmlns:a16="http://schemas.microsoft.com/office/drawing/2014/main" id="{071F32D5-B94C-4FC7-A6F7-B8678D738062}"/>
                </a:ext>
              </a:extLst>
            </p:cNvPr>
            <p:cNvSpPr>
              <a:spLocks noChangeShapeType="1"/>
            </p:cNvSpPr>
            <p:nvPr/>
          </p:nvSpPr>
          <p:spPr bwMode="auto">
            <a:xfrm>
              <a:off x="14216063" y="3967163"/>
              <a:ext cx="38100" cy="0"/>
            </a:xfrm>
            <a:prstGeom prst="line">
              <a:avLst/>
            </a:prstGeom>
            <a:noFill/>
            <a:ln w="19050" cap="flat">
              <a:solidFill>
                <a:srgbClr val="DE4276"/>
              </a:solidFill>
              <a:prstDash val="solid"/>
              <a:miter lim="800000"/>
              <a:headEnd/>
              <a:tailEnd/>
            </a:ln>
            <a:extLst>
              <a:ext uri="{909E8E84-426E-40DD-AFC4-6F175D3DCCD1}">
                <a14:hiddenFill xmlns:a14="http://schemas.microsoft.com/office/drawing/2010/main">
                  <a:noFill/>
                </a14:hiddenFill>
              </a:ext>
            </a:extLst>
          </p:spPr>
          <p:txBody>
            <a:bodyPr vert="horz" wrap="square" lIns="175690" tIns="87843" rIns="175690" bIns="87843" numCol="1" anchor="t" anchorCtr="0" compatLnSpc="1">
              <a:prstTxWarp prst="textNoShape">
                <a:avLst/>
              </a:prstTxWarp>
            </a:bodyPr>
            <a:lstStyle/>
            <a:p>
              <a:pPr defTabSz="1790309">
                <a:defRPr/>
              </a:pPr>
              <a:endParaRPr lang="en-US" sz="3528" kern="0">
                <a:solidFill>
                  <a:srgbClr val="FFFFFF"/>
                </a:solidFill>
                <a:latin typeface="Segoe UI"/>
                <a:ea typeface="MS PGothic" panose="020B0600070205080204" pitchFamily="34" charset="-128"/>
              </a:endParaRPr>
            </a:p>
          </p:txBody>
        </p:sp>
        <p:sp>
          <p:nvSpPr>
            <p:cNvPr id="80" name="Freeform 22">
              <a:extLst>
                <a:ext uri="{FF2B5EF4-FFF2-40B4-BE49-F238E27FC236}">
                  <a16:creationId xmlns:a16="http://schemas.microsoft.com/office/drawing/2014/main" id="{8D5762D9-5E19-4339-8209-6ECA4835A062}"/>
                </a:ext>
              </a:extLst>
            </p:cNvPr>
            <p:cNvSpPr>
              <a:spLocks/>
            </p:cNvSpPr>
            <p:nvPr/>
          </p:nvSpPr>
          <p:spPr bwMode="auto">
            <a:xfrm>
              <a:off x="14177963" y="4538605"/>
              <a:ext cx="41550" cy="87427"/>
            </a:xfrm>
            <a:custGeom>
              <a:avLst/>
              <a:gdLst>
                <a:gd name="T0" fmla="*/ 48 w 48"/>
                <a:gd name="T1" fmla="*/ 0 h 101"/>
                <a:gd name="T2" fmla="*/ 0 w 48"/>
                <a:gd name="T3" fmla="*/ 50 h 101"/>
                <a:gd name="T4" fmla="*/ 48 w 48"/>
                <a:gd name="T5" fmla="*/ 101 h 101"/>
              </a:gdLst>
              <a:ahLst/>
              <a:cxnLst>
                <a:cxn ang="0">
                  <a:pos x="T0" y="T1"/>
                </a:cxn>
                <a:cxn ang="0">
                  <a:pos x="T2" y="T3"/>
                </a:cxn>
                <a:cxn ang="0">
                  <a:pos x="T4" y="T5"/>
                </a:cxn>
              </a:cxnLst>
              <a:rect l="0" t="0" r="r" b="b"/>
              <a:pathLst>
                <a:path w="48" h="101">
                  <a:moveTo>
                    <a:pt x="48" y="0"/>
                  </a:moveTo>
                  <a:lnTo>
                    <a:pt x="0" y="50"/>
                  </a:lnTo>
                  <a:lnTo>
                    <a:pt x="48" y="101"/>
                  </a:lnTo>
                </a:path>
              </a:pathLst>
            </a:custGeom>
            <a:noFill/>
            <a:ln w="19050" cap="flat">
              <a:solidFill>
                <a:srgbClr val="DE4276"/>
              </a:solidFill>
              <a:prstDash val="solid"/>
              <a:miter lim="800000"/>
              <a:headEnd/>
              <a:tailEnd/>
            </a:ln>
            <a:extLst>
              <a:ext uri="{909E8E84-426E-40DD-AFC4-6F175D3DCCD1}">
                <a14:hiddenFill xmlns:a14="http://schemas.microsoft.com/office/drawing/2010/main">
                  <a:solidFill>
                    <a:srgbClr val="FFFFFF"/>
                  </a:solidFill>
                </a14:hiddenFill>
              </a:ext>
            </a:extLst>
          </p:spPr>
          <p:txBody>
            <a:bodyPr vert="horz" wrap="square" lIns="175690" tIns="87843" rIns="175690" bIns="87843" numCol="1" anchor="t" anchorCtr="0" compatLnSpc="1">
              <a:prstTxWarp prst="textNoShape">
                <a:avLst/>
              </a:prstTxWarp>
            </a:bodyPr>
            <a:lstStyle/>
            <a:p>
              <a:pPr defTabSz="1790309">
                <a:defRPr/>
              </a:pPr>
              <a:endParaRPr lang="en-US" sz="3528" kern="0">
                <a:solidFill>
                  <a:srgbClr val="000000">
                    <a:lumMod val="50000"/>
                    <a:lumOff val="50000"/>
                  </a:srgbClr>
                </a:solidFill>
                <a:latin typeface="Segoe UI"/>
                <a:ea typeface="MS PGothic" panose="020B0600070205080204" pitchFamily="34" charset="-128"/>
              </a:endParaRPr>
            </a:p>
          </p:txBody>
        </p:sp>
        <p:sp>
          <p:nvSpPr>
            <p:cNvPr id="81" name="Line 23">
              <a:extLst>
                <a:ext uri="{FF2B5EF4-FFF2-40B4-BE49-F238E27FC236}">
                  <a16:creationId xmlns:a16="http://schemas.microsoft.com/office/drawing/2014/main" id="{1D952B3C-B0C6-4D71-BB9F-3E44301B46E9}"/>
                </a:ext>
              </a:extLst>
            </p:cNvPr>
            <p:cNvSpPr>
              <a:spLocks noChangeShapeType="1"/>
            </p:cNvSpPr>
            <p:nvPr/>
          </p:nvSpPr>
          <p:spPr bwMode="auto">
            <a:xfrm flipH="1">
              <a:off x="14177963" y="4581525"/>
              <a:ext cx="38100" cy="0"/>
            </a:xfrm>
            <a:prstGeom prst="line">
              <a:avLst/>
            </a:prstGeom>
            <a:noFill/>
            <a:ln w="19050" cap="flat">
              <a:solidFill>
                <a:srgbClr val="DE4276"/>
              </a:solidFill>
              <a:prstDash val="solid"/>
              <a:miter lim="800000"/>
              <a:headEnd/>
              <a:tailEnd/>
            </a:ln>
            <a:extLst>
              <a:ext uri="{909E8E84-426E-40DD-AFC4-6F175D3DCCD1}">
                <a14:hiddenFill xmlns:a14="http://schemas.microsoft.com/office/drawing/2010/main">
                  <a:noFill/>
                </a14:hiddenFill>
              </a:ext>
            </a:extLst>
          </p:spPr>
          <p:txBody>
            <a:bodyPr vert="horz" wrap="square" lIns="175690" tIns="87843" rIns="175690" bIns="87843" numCol="1" anchor="t" anchorCtr="0" compatLnSpc="1">
              <a:prstTxWarp prst="textNoShape">
                <a:avLst/>
              </a:prstTxWarp>
            </a:bodyPr>
            <a:lstStyle/>
            <a:p>
              <a:pPr defTabSz="1790309">
                <a:defRPr/>
              </a:pPr>
              <a:endParaRPr lang="en-US" sz="3528" kern="0">
                <a:solidFill>
                  <a:srgbClr val="FFFFFF"/>
                </a:solidFill>
                <a:latin typeface="Segoe UI"/>
                <a:ea typeface="MS PGothic" panose="020B0600070205080204" pitchFamily="34" charset="-128"/>
              </a:endParaRPr>
            </a:p>
          </p:txBody>
        </p:sp>
      </p:grpSp>
      <p:sp>
        <p:nvSpPr>
          <p:cNvPr id="82" name="Oval 81">
            <a:extLst>
              <a:ext uri="{FF2B5EF4-FFF2-40B4-BE49-F238E27FC236}">
                <a16:creationId xmlns:a16="http://schemas.microsoft.com/office/drawing/2014/main" id="{72C08E3E-4120-43D7-9BCB-F6A7E0731BC8}"/>
              </a:ext>
            </a:extLst>
          </p:cNvPr>
          <p:cNvSpPr/>
          <p:nvPr/>
        </p:nvSpPr>
        <p:spPr bwMode="auto">
          <a:xfrm>
            <a:off x="18421360" y="1995747"/>
            <a:ext cx="2538123" cy="2547569"/>
          </a:xfrm>
          <a:prstGeom prst="ellipse">
            <a:avLst/>
          </a:prstGeom>
          <a:solidFill>
            <a:schemeClr val="bg2">
              <a:lumMod val="95000"/>
            </a:schemeClr>
          </a:solidFill>
          <a:ln>
            <a:noFill/>
            <a:headEnd type="none" w="med" len="med"/>
            <a:tailEnd type="none" w="med" len="med"/>
          </a:ln>
          <a:effectLst/>
        </p:spPr>
        <p:style>
          <a:lnRef idx="1">
            <a:schemeClr val="accent2"/>
          </a:lnRef>
          <a:fillRef idx="3">
            <a:schemeClr val="accent2"/>
          </a:fillRef>
          <a:effectRef idx="2">
            <a:schemeClr val="accent2"/>
          </a:effectRef>
          <a:fontRef idx="minor">
            <a:schemeClr val="lt1"/>
          </a:fontRef>
        </p:style>
        <p:txBody>
          <a:bodyPr rot="0" spcFirstLastPara="0" vertOverflow="overflow" horzOverflow="overflow" vert="horz" wrap="square" lIns="358477" tIns="286781" rIns="358477" bIns="286781" numCol="1" spcCol="0" rtlCol="0" fromWordArt="0" anchor="t" anchorCtr="0" forceAA="0" compatLnSpc="1">
            <a:prstTxWarp prst="textNoShape">
              <a:avLst/>
            </a:prstTxWarp>
            <a:noAutofit/>
          </a:bodyPr>
          <a:lstStyle/>
          <a:p>
            <a:pPr algn="ctr" defTabSz="1827832" eaLnBrk="1" hangingPunct="1">
              <a:lnSpc>
                <a:spcPct val="90000"/>
              </a:lnSpc>
              <a:defRPr/>
            </a:pPr>
            <a:endParaRPr lang="en-US" sz="3136">
              <a:solidFill>
                <a:srgbClr val="0078D7"/>
              </a:solidFill>
              <a:latin typeface="Segoe UI"/>
              <a:ea typeface="Segoe UI" pitchFamily="34" charset="0"/>
              <a:cs typeface="Segoe UI" pitchFamily="34" charset="0"/>
            </a:endParaRPr>
          </a:p>
        </p:txBody>
      </p:sp>
      <p:sp>
        <p:nvSpPr>
          <p:cNvPr id="83" name="TextBox 82">
            <a:extLst>
              <a:ext uri="{FF2B5EF4-FFF2-40B4-BE49-F238E27FC236}">
                <a16:creationId xmlns:a16="http://schemas.microsoft.com/office/drawing/2014/main" id="{D3AAAA1C-BB9D-4A08-8F4F-3BC791EC80EC}"/>
              </a:ext>
            </a:extLst>
          </p:cNvPr>
          <p:cNvSpPr txBox="1"/>
          <p:nvPr/>
        </p:nvSpPr>
        <p:spPr>
          <a:xfrm>
            <a:off x="18747619" y="2742592"/>
            <a:ext cx="1979107" cy="1013449"/>
          </a:xfrm>
          <a:prstGeom prst="rect">
            <a:avLst/>
          </a:prstGeom>
          <a:noFill/>
        </p:spPr>
        <p:txBody>
          <a:bodyPr wrap="none" lIns="358477" tIns="286781" rIns="358477" bIns="286781" rtlCol="0">
            <a:spAutoFit/>
          </a:bodyPr>
          <a:lstStyle/>
          <a:p>
            <a:pPr defTabSz="1828255" eaLnBrk="1" fontAlgn="auto" hangingPunct="1">
              <a:lnSpc>
                <a:spcPct val="90000"/>
              </a:lnSpc>
              <a:spcBef>
                <a:spcPts val="0"/>
              </a:spcBef>
              <a:spcAft>
                <a:spcPts val="1176"/>
              </a:spcAft>
              <a:defRPr/>
            </a:pPr>
            <a:r>
              <a:rPr lang="en-US" sz="3136" dirty="0">
                <a:solidFill>
                  <a:schemeClr val="tx2"/>
                </a:solidFill>
                <a:latin typeface="+mj-lt"/>
                <a:ea typeface="Segoe UI" pitchFamily="34" charset="0"/>
                <a:cs typeface="Segoe UI" pitchFamily="34" charset="0"/>
              </a:rPr>
              <a:t>Deploy</a:t>
            </a:r>
          </a:p>
        </p:txBody>
      </p:sp>
      <p:sp>
        <p:nvSpPr>
          <p:cNvPr id="84" name="Oval 83">
            <a:extLst>
              <a:ext uri="{FF2B5EF4-FFF2-40B4-BE49-F238E27FC236}">
                <a16:creationId xmlns:a16="http://schemas.microsoft.com/office/drawing/2014/main" id="{8B9E1685-271B-4D81-AA70-C9553CEA6024}"/>
              </a:ext>
            </a:extLst>
          </p:cNvPr>
          <p:cNvSpPr/>
          <p:nvPr/>
        </p:nvSpPr>
        <p:spPr bwMode="auto">
          <a:xfrm>
            <a:off x="20927153" y="5976272"/>
            <a:ext cx="2538123" cy="2547569"/>
          </a:xfrm>
          <a:prstGeom prst="ellipse">
            <a:avLst/>
          </a:prstGeom>
          <a:solidFill>
            <a:schemeClr val="bg2">
              <a:lumMod val="95000"/>
            </a:schemeClr>
          </a:solidFill>
          <a:ln>
            <a:noFill/>
            <a:headEnd type="none" w="med" len="med"/>
            <a:tailEnd type="none" w="med" len="med"/>
          </a:ln>
          <a:effectLst/>
        </p:spPr>
        <p:style>
          <a:lnRef idx="1">
            <a:schemeClr val="accent2"/>
          </a:lnRef>
          <a:fillRef idx="3">
            <a:schemeClr val="accent2"/>
          </a:fillRef>
          <a:effectRef idx="2">
            <a:schemeClr val="accent2"/>
          </a:effectRef>
          <a:fontRef idx="minor">
            <a:schemeClr val="lt1"/>
          </a:fontRef>
        </p:style>
        <p:txBody>
          <a:bodyPr rot="0" spcFirstLastPara="0" vertOverflow="overflow" horzOverflow="overflow" vert="horz" wrap="square" lIns="358477" tIns="286781" rIns="358477" bIns="286781" numCol="1" spcCol="0" rtlCol="0" fromWordArt="0" anchor="t" anchorCtr="0" forceAA="0" compatLnSpc="1">
            <a:prstTxWarp prst="textNoShape">
              <a:avLst/>
            </a:prstTxWarp>
            <a:noAutofit/>
          </a:bodyPr>
          <a:lstStyle/>
          <a:p>
            <a:pPr algn="ctr" defTabSz="1827832" eaLnBrk="1" hangingPunct="1">
              <a:lnSpc>
                <a:spcPct val="90000"/>
              </a:lnSpc>
              <a:defRPr/>
            </a:pPr>
            <a:endParaRPr lang="en-US" sz="3136">
              <a:solidFill>
                <a:srgbClr val="0078D7"/>
              </a:solidFill>
              <a:latin typeface="Segoe UI"/>
              <a:ea typeface="Segoe UI" pitchFamily="34" charset="0"/>
              <a:cs typeface="Segoe UI" pitchFamily="34" charset="0"/>
            </a:endParaRPr>
          </a:p>
        </p:txBody>
      </p:sp>
      <p:sp>
        <p:nvSpPr>
          <p:cNvPr id="85" name="TextBox 84">
            <a:extLst>
              <a:ext uri="{FF2B5EF4-FFF2-40B4-BE49-F238E27FC236}">
                <a16:creationId xmlns:a16="http://schemas.microsoft.com/office/drawing/2014/main" id="{8683DB6F-EB64-4DE8-8FFA-557E3D0CD8AB}"/>
              </a:ext>
            </a:extLst>
          </p:cNvPr>
          <p:cNvSpPr txBox="1"/>
          <p:nvPr/>
        </p:nvSpPr>
        <p:spPr>
          <a:xfrm>
            <a:off x="21145833" y="6799220"/>
            <a:ext cx="2160311" cy="1013449"/>
          </a:xfrm>
          <a:prstGeom prst="rect">
            <a:avLst/>
          </a:prstGeom>
          <a:noFill/>
        </p:spPr>
        <p:txBody>
          <a:bodyPr wrap="none" lIns="358477" tIns="286781" rIns="358477" bIns="286781" rtlCol="0">
            <a:spAutoFit/>
          </a:bodyPr>
          <a:lstStyle/>
          <a:p>
            <a:pPr defTabSz="1828255" eaLnBrk="1" fontAlgn="auto" hangingPunct="1">
              <a:lnSpc>
                <a:spcPct val="90000"/>
              </a:lnSpc>
              <a:spcBef>
                <a:spcPts val="0"/>
              </a:spcBef>
              <a:spcAft>
                <a:spcPts val="1176"/>
              </a:spcAft>
              <a:defRPr/>
            </a:pPr>
            <a:r>
              <a:rPr lang="en-US" sz="3136">
                <a:solidFill>
                  <a:schemeClr val="tx2"/>
                </a:solidFill>
                <a:latin typeface="+mj-lt"/>
                <a:ea typeface="Segoe UI" pitchFamily="34" charset="0"/>
                <a:cs typeface="Segoe UI" pitchFamily="34" charset="0"/>
              </a:rPr>
              <a:t>Operate</a:t>
            </a:r>
          </a:p>
        </p:txBody>
      </p:sp>
      <p:sp>
        <p:nvSpPr>
          <p:cNvPr id="86" name="Oval 85">
            <a:extLst>
              <a:ext uri="{FF2B5EF4-FFF2-40B4-BE49-F238E27FC236}">
                <a16:creationId xmlns:a16="http://schemas.microsoft.com/office/drawing/2014/main" id="{FA0DCE45-C3CE-4CCE-BC15-174B844F7489}"/>
              </a:ext>
            </a:extLst>
          </p:cNvPr>
          <p:cNvSpPr/>
          <p:nvPr/>
        </p:nvSpPr>
        <p:spPr bwMode="auto">
          <a:xfrm>
            <a:off x="18620125" y="9673549"/>
            <a:ext cx="2538123" cy="2547569"/>
          </a:xfrm>
          <a:prstGeom prst="ellipse">
            <a:avLst/>
          </a:prstGeom>
          <a:solidFill>
            <a:schemeClr val="bg2">
              <a:lumMod val="95000"/>
            </a:schemeClr>
          </a:solidFill>
          <a:ln>
            <a:noFill/>
            <a:headEnd type="none" w="med" len="med"/>
            <a:tailEnd type="none" w="med" len="med"/>
          </a:ln>
          <a:effectLst/>
        </p:spPr>
        <p:style>
          <a:lnRef idx="1">
            <a:schemeClr val="accent2"/>
          </a:lnRef>
          <a:fillRef idx="3">
            <a:schemeClr val="accent2"/>
          </a:fillRef>
          <a:effectRef idx="2">
            <a:schemeClr val="accent2"/>
          </a:effectRef>
          <a:fontRef idx="minor">
            <a:schemeClr val="lt1"/>
          </a:fontRef>
        </p:style>
        <p:txBody>
          <a:bodyPr rot="0" spcFirstLastPara="0" vertOverflow="overflow" horzOverflow="overflow" vert="horz" wrap="square" lIns="358477" tIns="286781" rIns="358477" bIns="286781" numCol="1" spcCol="0" rtlCol="0" fromWordArt="0" anchor="t" anchorCtr="0" forceAA="0" compatLnSpc="1">
            <a:prstTxWarp prst="textNoShape">
              <a:avLst/>
            </a:prstTxWarp>
            <a:noAutofit/>
          </a:bodyPr>
          <a:lstStyle/>
          <a:p>
            <a:pPr algn="ctr" defTabSz="1827832" eaLnBrk="1" hangingPunct="1">
              <a:lnSpc>
                <a:spcPct val="90000"/>
              </a:lnSpc>
              <a:defRPr/>
            </a:pPr>
            <a:endParaRPr lang="en-US" sz="3136">
              <a:solidFill>
                <a:srgbClr val="0078D7"/>
              </a:solidFill>
              <a:latin typeface="Segoe UI"/>
              <a:ea typeface="Segoe UI" pitchFamily="34" charset="0"/>
              <a:cs typeface="Segoe UI" pitchFamily="34" charset="0"/>
            </a:endParaRPr>
          </a:p>
        </p:txBody>
      </p:sp>
      <p:sp>
        <p:nvSpPr>
          <p:cNvPr id="87" name="TextBox 86">
            <a:extLst>
              <a:ext uri="{FF2B5EF4-FFF2-40B4-BE49-F238E27FC236}">
                <a16:creationId xmlns:a16="http://schemas.microsoft.com/office/drawing/2014/main" id="{5FB68E7A-14DD-4325-BD98-2F250A9D97A5}"/>
              </a:ext>
            </a:extLst>
          </p:cNvPr>
          <p:cNvSpPr txBox="1"/>
          <p:nvPr/>
        </p:nvSpPr>
        <p:spPr>
          <a:xfrm>
            <a:off x="18539543" y="10223377"/>
            <a:ext cx="2740930" cy="1447734"/>
          </a:xfrm>
          <a:prstGeom prst="rect">
            <a:avLst/>
          </a:prstGeom>
          <a:noFill/>
        </p:spPr>
        <p:txBody>
          <a:bodyPr wrap="square" lIns="358477" tIns="286781" rIns="358477" bIns="286781" rtlCol="0">
            <a:spAutoFit/>
          </a:bodyPr>
          <a:lstStyle/>
          <a:p>
            <a:pPr algn="ctr" defTabSz="1828255" eaLnBrk="1" fontAlgn="auto" hangingPunct="1">
              <a:lnSpc>
                <a:spcPct val="90000"/>
              </a:lnSpc>
              <a:spcBef>
                <a:spcPts val="0"/>
              </a:spcBef>
              <a:spcAft>
                <a:spcPts val="1176"/>
              </a:spcAft>
              <a:defRPr/>
            </a:pPr>
            <a:r>
              <a:rPr lang="en-US" sz="3136" dirty="0">
                <a:solidFill>
                  <a:schemeClr val="tx2"/>
                </a:solidFill>
                <a:latin typeface="+mj-lt"/>
                <a:ea typeface="Segoe UI" pitchFamily="34" charset="0"/>
                <a:cs typeface="Segoe UI" pitchFamily="34" charset="0"/>
              </a:rPr>
              <a:t>Monitor </a:t>
            </a:r>
            <a:br>
              <a:rPr lang="en-US" sz="3136" dirty="0">
                <a:solidFill>
                  <a:schemeClr val="tx2"/>
                </a:solidFill>
                <a:latin typeface="+mj-lt"/>
                <a:ea typeface="Segoe UI" pitchFamily="34" charset="0"/>
                <a:cs typeface="Segoe UI" pitchFamily="34" charset="0"/>
              </a:rPr>
            </a:br>
            <a:r>
              <a:rPr lang="en-US" sz="3136" dirty="0">
                <a:solidFill>
                  <a:schemeClr val="tx2"/>
                </a:solidFill>
                <a:latin typeface="+mj-lt"/>
                <a:ea typeface="Segoe UI" pitchFamily="34" charset="0"/>
                <a:cs typeface="Segoe UI" pitchFamily="34" charset="0"/>
              </a:rPr>
              <a:t>&amp; Learn</a:t>
            </a:r>
          </a:p>
        </p:txBody>
      </p:sp>
      <p:sp>
        <p:nvSpPr>
          <p:cNvPr id="88" name="Oval 87">
            <a:extLst>
              <a:ext uri="{FF2B5EF4-FFF2-40B4-BE49-F238E27FC236}">
                <a16:creationId xmlns:a16="http://schemas.microsoft.com/office/drawing/2014/main" id="{DB79AF50-31B2-4B86-A38F-DC27728A5193}"/>
              </a:ext>
            </a:extLst>
          </p:cNvPr>
          <p:cNvSpPr/>
          <p:nvPr/>
        </p:nvSpPr>
        <p:spPr bwMode="auto">
          <a:xfrm>
            <a:off x="14077054" y="9673549"/>
            <a:ext cx="2538123" cy="2547569"/>
          </a:xfrm>
          <a:prstGeom prst="ellipse">
            <a:avLst/>
          </a:prstGeom>
          <a:solidFill>
            <a:schemeClr val="bg2">
              <a:lumMod val="95000"/>
            </a:schemeClr>
          </a:solidFill>
          <a:ln>
            <a:noFill/>
            <a:headEnd type="none" w="med" len="med"/>
            <a:tailEnd type="none" w="med" len="med"/>
          </a:ln>
          <a:effectLst/>
        </p:spPr>
        <p:style>
          <a:lnRef idx="1">
            <a:schemeClr val="accent2"/>
          </a:lnRef>
          <a:fillRef idx="3">
            <a:schemeClr val="accent2"/>
          </a:fillRef>
          <a:effectRef idx="2">
            <a:schemeClr val="accent2"/>
          </a:effectRef>
          <a:fontRef idx="minor">
            <a:schemeClr val="lt1"/>
          </a:fontRef>
        </p:style>
        <p:txBody>
          <a:bodyPr rot="0" spcFirstLastPara="0" vertOverflow="overflow" horzOverflow="overflow" vert="horz" wrap="square" lIns="358477" tIns="286781" rIns="358477" bIns="286781" numCol="1" spcCol="0" rtlCol="0" fromWordArt="0" anchor="t" anchorCtr="0" forceAA="0" compatLnSpc="1">
            <a:prstTxWarp prst="textNoShape">
              <a:avLst/>
            </a:prstTxWarp>
            <a:noAutofit/>
          </a:bodyPr>
          <a:lstStyle/>
          <a:p>
            <a:pPr algn="ctr" defTabSz="1827832" eaLnBrk="1" hangingPunct="1">
              <a:lnSpc>
                <a:spcPct val="90000"/>
              </a:lnSpc>
              <a:defRPr/>
            </a:pPr>
            <a:endParaRPr lang="en-US" sz="3136">
              <a:solidFill>
                <a:srgbClr val="0078D7"/>
              </a:solidFill>
              <a:latin typeface="Segoe UI"/>
              <a:ea typeface="Segoe UI" pitchFamily="34" charset="0"/>
              <a:cs typeface="Segoe UI" pitchFamily="34" charset="0"/>
            </a:endParaRPr>
          </a:p>
        </p:txBody>
      </p:sp>
      <p:sp>
        <p:nvSpPr>
          <p:cNvPr id="89" name="TextBox 88">
            <a:extLst>
              <a:ext uri="{FF2B5EF4-FFF2-40B4-BE49-F238E27FC236}">
                <a16:creationId xmlns:a16="http://schemas.microsoft.com/office/drawing/2014/main" id="{7A2EFAB0-306F-4782-B61D-081FA72E24A4}"/>
              </a:ext>
            </a:extLst>
          </p:cNvPr>
          <p:cNvSpPr txBox="1"/>
          <p:nvPr/>
        </p:nvSpPr>
        <p:spPr>
          <a:xfrm>
            <a:off x="14180272" y="10223377"/>
            <a:ext cx="2324776" cy="1447734"/>
          </a:xfrm>
          <a:prstGeom prst="rect">
            <a:avLst/>
          </a:prstGeom>
          <a:noFill/>
        </p:spPr>
        <p:txBody>
          <a:bodyPr wrap="square" lIns="358477" tIns="286781" rIns="358477" bIns="286781" rtlCol="0">
            <a:spAutoFit/>
          </a:bodyPr>
          <a:lstStyle/>
          <a:p>
            <a:pPr algn="ctr" defTabSz="1828255" eaLnBrk="1" fontAlgn="auto" hangingPunct="1">
              <a:lnSpc>
                <a:spcPct val="90000"/>
              </a:lnSpc>
              <a:spcBef>
                <a:spcPts val="0"/>
              </a:spcBef>
              <a:spcAft>
                <a:spcPts val="1176"/>
              </a:spcAft>
              <a:defRPr/>
            </a:pPr>
            <a:r>
              <a:rPr lang="en-US" sz="3136" dirty="0">
                <a:solidFill>
                  <a:schemeClr val="tx2"/>
                </a:solidFill>
                <a:latin typeface="+mj-lt"/>
                <a:ea typeface="Segoe UI" pitchFamily="34" charset="0"/>
                <a:cs typeface="Segoe UI" pitchFamily="34" charset="0"/>
              </a:rPr>
              <a:t>Plan </a:t>
            </a:r>
            <a:br>
              <a:rPr lang="en-US" sz="3136" dirty="0">
                <a:solidFill>
                  <a:schemeClr val="tx2"/>
                </a:solidFill>
                <a:latin typeface="+mj-lt"/>
                <a:ea typeface="Segoe UI" pitchFamily="34" charset="0"/>
                <a:cs typeface="Segoe UI" pitchFamily="34" charset="0"/>
              </a:rPr>
            </a:br>
            <a:r>
              <a:rPr lang="en-US" sz="3136" dirty="0">
                <a:solidFill>
                  <a:schemeClr val="tx2"/>
                </a:solidFill>
                <a:latin typeface="+mj-lt"/>
                <a:ea typeface="Segoe UI" pitchFamily="34" charset="0"/>
                <a:cs typeface="Segoe UI" pitchFamily="34" charset="0"/>
              </a:rPr>
              <a:t>&amp; Track</a:t>
            </a:r>
          </a:p>
        </p:txBody>
      </p:sp>
      <p:sp>
        <p:nvSpPr>
          <p:cNvPr id="90" name="Oval 89">
            <a:extLst>
              <a:ext uri="{FF2B5EF4-FFF2-40B4-BE49-F238E27FC236}">
                <a16:creationId xmlns:a16="http://schemas.microsoft.com/office/drawing/2014/main" id="{140729EF-31D9-4DE9-9ACB-E76997DB7F27}"/>
              </a:ext>
            </a:extLst>
          </p:cNvPr>
          <p:cNvSpPr/>
          <p:nvPr/>
        </p:nvSpPr>
        <p:spPr bwMode="auto">
          <a:xfrm>
            <a:off x="11770028" y="6029510"/>
            <a:ext cx="2538123" cy="2547569"/>
          </a:xfrm>
          <a:prstGeom prst="ellipse">
            <a:avLst/>
          </a:prstGeom>
          <a:solidFill>
            <a:schemeClr val="bg2">
              <a:lumMod val="95000"/>
            </a:schemeClr>
          </a:solidFill>
          <a:ln>
            <a:noFill/>
            <a:headEnd type="none" w="med" len="med"/>
            <a:tailEnd type="none" w="med" len="med"/>
          </a:ln>
          <a:effectLst/>
        </p:spPr>
        <p:style>
          <a:lnRef idx="1">
            <a:schemeClr val="accent2"/>
          </a:lnRef>
          <a:fillRef idx="3">
            <a:schemeClr val="accent2"/>
          </a:fillRef>
          <a:effectRef idx="2">
            <a:schemeClr val="accent2"/>
          </a:effectRef>
          <a:fontRef idx="minor">
            <a:schemeClr val="lt1"/>
          </a:fontRef>
        </p:style>
        <p:txBody>
          <a:bodyPr rot="0" spcFirstLastPara="0" vertOverflow="overflow" horzOverflow="overflow" vert="horz" wrap="square" lIns="358477" tIns="286781" rIns="358477" bIns="286781" numCol="1" spcCol="0" rtlCol="0" fromWordArt="0" anchor="t" anchorCtr="0" forceAA="0" compatLnSpc="1">
            <a:prstTxWarp prst="textNoShape">
              <a:avLst/>
            </a:prstTxWarp>
            <a:noAutofit/>
          </a:bodyPr>
          <a:lstStyle/>
          <a:p>
            <a:pPr algn="ctr" defTabSz="1827832" eaLnBrk="1" hangingPunct="1">
              <a:lnSpc>
                <a:spcPct val="90000"/>
              </a:lnSpc>
              <a:defRPr/>
            </a:pPr>
            <a:endParaRPr lang="en-US" sz="3136">
              <a:solidFill>
                <a:srgbClr val="0078D7"/>
              </a:solidFill>
              <a:latin typeface="Segoe UI"/>
              <a:ea typeface="Segoe UI" pitchFamily="34" charset="0"/>
              <a:cs typeface="Segoe UI" pitchFamily="34" charset="0"/>
            </a:endParaRPr>
          </a:p>
        </p:txBody>
      </p:sp>
      <p:sp>
        <p:nvSpPr>
          <p:cNvPr id="91" name="TextBox 90">
            <a:extLst>
              <a:ext uri="{FF2B5EF4-FFF2-40B4-BE49-F238E27FC236}">
                <a16:creationId xmlns:a16="http://schemas.microsoft.com/office/drawing/2014/main" id="{12C0A6E8-B5E2-42BA-91CA-85A9A189289C}"/>
              </a:ext>
            </a:extLst>
          </p:cNvPr>
          <p:cNvSpPr txBox="1"/>
          <p:nvPr/>
        </p:nvSpPr>
        <p:spPr>
          <a:xfrm>
            <a:off x="11894729" y="6795806"/>
            <a:ext cx="2324776" cy="1013449"/>
          </a:xfrm>
          <a:prstGeom prst="rect">
            <a:avLst/>
          </a:prstGeom>
          <a:noFill/>
        </p:spPr>
        <p:txBody>
          <a:bodyPr wrap="square" lIns="358477" tIns="286781" rIns="358477" bIns="286781" rtlCol="0">
            <a:spAutoFit/>
          </a:bodyPr>
          <a:lstStyle/>
          <a:p>
            <a:pPr algn="ctr" defTabSz="1828255" eaLnBrk="1" fontAlgn="auto" hangingPunct="1">
              <a:lnSpc>
                <a:spcPct val="90000"/>
              </a:lnSpc>
              <a:spcBef>
                <a:spcPts val="0"/>
              </a:spcBef>
              <a:spcAft>
                <a:spcPts val="1176"/>
              </a:spcAft>
              <a:defRPr/>
            </a:pPr>
            <a:r>
              <a:rPr lang="en-US" sz="3136" dirty="0">
                <a:solidFill>
                  <a:schemeClr val="tx2"/>
                </a:solidFill>
                <a:latin typeface="+mj-lt"/>
                <a:ea typeface="Segoe UI" pitchFamily="34" charset="0"/>
                <a:cs typeface="Segoe UI" pitchFamily="34" charset="0"/>
              </a:rPr>
              <a:t>Develop</a:t>
            </a:r>
          </a:p>
        </p:txBody>
      </p:sp>
      <p:sp>
        <p:nvSpPr>
          <p:cNvPr id="30" name="Text Placeholder 4">
            <a:extLst>
              <a:ext uri="{FF2B5EF4-FFF2-40B4-BE49-F238E27FC236}">
                <a16:creationId xmlns:a16="http://schemas.microsoft.com/office/drawing/2014/main" id="{FCE184DA-0E7E-4C23-BE07-BCE7CE9EC0C7}"/>
              </a:ext>
            </a:extLst>
          </p:cNvPr>
          <p:cNvSpPr txBox="1">
            <a:spLocks/>
          </p:cNvSpPr>
          <p:nvPr/>
        </p:nvSpPr>
        <p:spPr>
          <a:xfrm>
            <a:off x="852628" y="1963179"/>
            <a:ext cx="22666173" cy="695575"/>
          </a:xfrm>
          <a:prstGeom prst="rect">
            <a:avLst/>
          </a:prstGeom>
        </p:spPr>
        <p:txBody>
          <a:bodyPr lIns="0">
            <a:spAutoFit/>
          </a:bodyPr>
          <a:lstStyle>
            <a:lvl1pPr marL="0" marR="0" indent="0" algn="l" defTabSz="932742" rtl="0" eaLnBrk="1" fontAlgn="auto" latinLnBrk="0" hangingPunct="1">
              <a:lnSpc>
                <a:spcPct val="100000"/>
              </a:lnSpc>
              <a:spcBef>
                <a:spcPts val="0"/>
              </a:spcBef>
              <a:spcAft>
                <a:spcPts val="1400"/>
              </a:spcAft>
              <a:buClrTx/>
              <a:buSzPct val="90000"/>
              <a:buFont typeface="Wingdings" panose="05000000000000000000" pitchFamily="2" charset="2"/>
              <a:buNone/>
              <a:tabLst/>
              <a:defRPr sz="2800" kern="1200" spc="0" baseline="0">
                <a:solidFill>
                  <a:srgbClr val="000000"/>
                </a:solidFill>
                <a:latin typeface="+mn-lt"/>
                <a:ea typeface="+mn-ea"/>
                <a:cs typeface="+mn-cs"/>
              </a:defRPr>
            </a:lvl1pPr>
            <a:lvl2pPr marL="228600" marR="0" indent="0" algn="l" defTabSz="932742" rtl="0" eaLnBrk="1" fontAlgn="auto" latinLnBrk="0" hangingPunct="1">
              <a:lnSpc>
                <a:spcPct val="100000"/>
              </a:lnSpc>
              <a:spcBef>
                <a:spcPts val="0"/>
              </a:spcBef>
              <a:spcAft>
                <a:spcPts val="1400"/>
              </a:spcAft>
              <a:buClrTx/>
              <a:buSzPct val="90000"/>
              <a:buFont typeface="Wingdings" panose="05000000000000000000" pitchFamily="2" charset="2"/>
              <a:buNone/>
              <a:tabLst/>
              <a:defRPr sz="1800" kern="1200" spc="0" baseline="0">
                <a:solidFill>
                  <a:srgbClr val="000000"/>
                </a:solidFill>
                <a:latin typeface="+mn-lt"/>
                <a:ea typeface="+mn-ea"/>
                <a:cs typeface="+mn-cs"/>
              </a:defRPr>
            </a:lvl2pPr>
            <a:lvl3pPr marL="457200" marR="0" indent="0" algn="l" defTabSz="932742" rtl="0" eaLnBrk="1" fontAlgn="auto" latinLnBrk="0" hangingPunct="1">
              <a:lnSpc>
                <a:spcPct val="100000"/>
              </a:lnSpc>
              <a:spcBef>
                <a:spcPts val="0"/>
              </a:spcBef>
              <a:spcAft>
                <a:spcPts val="1400"/>
              </a:spcAft>
              <a:buClrTx/>
              <a:buSzPct val="90000"/>
              <a:buFont typeface="Wingdings" panose="05000000000000000000" pitchFamily="2" charset="2"/>
              <a:buNone/>
              <a:tabLst/>
              <a:defRPr sz="1400" kern="1200" spc="0" baseline="0">
                <a:solidFill>
                  <a:srgbClr val="000000"/>
                </a:solidFill>
                <a:latin typeface="+mn-lt"/>
                <a:ea typeface="+mn-ea"/>
                <a:cs typeface="+mn-cs"/>
              </a:defRPr>
            </a:lvl3pPr>
            <a:lvl4pPr marL="685800" marR="0" indent="0" algn="l" defTabSz="932742" rtl="0" eaLnBrk="1" fontAlgn="auto" latinLnBrk="0" hangingPunct="1">
              <a:lnSpc>
                <a:spcPct val="100000"/>
              </a:lnSpc>
              <a:spcBef>
                <a:spcPts val="0"/>
              </a:spcBef>
              <a:spcAft>
                <a:spcPts val="1400"/>
              </a:spcAft>
              <a:buClrTx/>
              <a:buSzPct val="90000"/>
              <a:buFont typeface="Wingdings" panose="05000000000000000000" pitchFamily="2" charset="2"/>
              <a:buNone/>
              <a:tabLst/>
              <a:defRPr sz="1400" kern="1200" spc="0" baseline="0">
                <a:solidFill>
                  <a:srgbClr val="000000"/>
                </a:solidFill>
                <a:latin typeface="+mn-lt"/>
                <a:ea typeface="+mn-ea"/>
                <a:cs typeface="+mn-cs"/>
              </a:defRPr>
            </a:lvl4pPr>
            <a:lvl5pPr marL="914400" marR="0" indent="0" algn="l" defTabSz="932742" rtl="0" eaLnBrk="1" fontAlgn="auto" latinLnBrk="0" hangingPunct="1">
              <a:lnSpc>
                <a:spcPct val="100000"/>
              </a:lnSpc>
              <a:spcBef>
                <a:spcPts val="0"/>
              </a:spcBef>
              <a:spcAft>
                <a:spcPts val="1400"/>
              </a:spcAft>
              <a:buClrTx/>
              <a:buSzPct val="90000"/>
              <a:buFont typeface="Wingdings" panose="05000000000000000000" pitchFamily="2" charset="2"/>
              <a:buNone/>
              <a:tabLst/>
              <a:defRPr sz="1400" kern="1200" spc="0" baseline="0">
                <a:solidFill>
                  <a:srgbClr val="000000"/>
                </a:solidFill>
                <a:latin typeface="+mn-lt"/>
                <a:ea typeface="+mn-ea"/>
                <a:cs typeface="+mn-cs"/>
              </a:defRPr>
            </a:lvl5pPr>
            <a:lvl6pPr marL="2565040" indent="-233186" algn="l" defTabSz="932742"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3031412" indent="-233186" algn="l" defTabSz="932742"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97783" indent="-233186" algn="l" defTabSz="932742"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964155" indent="-233186" algn="l" defTabSz="932742" rtl="0" eaLnBrk="1" latinLnBrk="0" hangingPunct="1">
              <a:spcBef>
                <a:spcPct val="20000"/>
              </a:spcBef>
              <a:buFont typeface="Arial" pitchFamily="34" charset="0"/>
              <a:buChar char="•"/>
              <a:defRPr sz="2000" kern="1200">
                <a:solidFill>
                  <a:schemeClr val="tx1"/>
                </a:solidFill>
                <a:latin typeface="+mn-lt"/>
                <a:ea typeface="+mn-ea"/>
                <a:cs typeface="+mn-cs"/>
              </a:defRPr>
            </a:lvl9pPr>
          </a:lstStyle>
          <a:p>
            <a:r>
              <a:rPr lang="en-US" sz="3920" dirty="0">
                <a:gradFill>
                  <a:gsLst>
                    <a:gs pos="1250">
                      <a:srgbClr val="1A1A1A"/>
                    </a:gs>
                    <a:gs pos="100000">
                      <a:srgbClr val="1A1A1A"/>
                    </a:gs>
                  </a:gsLst>
                  <a:lin ang="5400000" scaled="0"/>
                </a:gradFill>
                <a:latin typeface="+mj-lt"/>
              </a:rPr>
              <a:t>People. Process. Products.</a:t>
            </a:r>
          </a:p>
        </p:txBody>
      </p:sp>
      <p:sp>
        <p:nvSpPr>
          <p:cNvPr id="2" name="Rectangle 1">
            <a:extLst>
              <a:ext uri="{FF2B5EF4-FFF2-40B4-BE49-F238E27FC236}">
                <a16:creationId xmlns:a16="http://schemas.microsoft.com/office/drawing/2014/main" id="{896F2971-5CAB-4E9A-8B58-0959DEAE0BE1}"/>
              </a:ext>
            </a:extLst>
          </p:cNvPr>
          <p:cNvSpPr/>
          <p:nvPr/>
        </p:nvSpPr>
        <p:spPr>
          <a:xfrm>
            <a:off x="12038784" y="6534835"/>
            <a:ext cx="300082" cy="646331"/>
          </a:xfrm>
          <a:prstGeom prst="rect">
            <a:avLst/>
          </a:prstGeom>
        </p:spPr>
        <p:txBody>
          <a:bodyPr wrap="none">
            <a:spAutoFit/>
          </a:bodyPr>
          <a:lstStyle/>
          <a:p>
            <a:r>
              <a:rPr lang="sl-SI" dirty="0">
                <a:solidFill>
                  <a:srgbClr val="000000"/>
                </a:solidFill>
                <a:latin typeface="Times New Roman" panose="02020603050405020304" pitchFamily="18" charset="0"/>
              </a:rPr>
              <a:t> </a:t>
            </a:r>
            <a:endParaRPr lang="sl-SI" dirty="0"/>
          </a:p>
        </p:txBody>
      </p:sp>
    </p:spTree>
    <p:extLst>
      <p:ext uri="{BB962C8B-B14F-4D97-AF65-F5344CB8AC3E}">
        <p14:creationId xmlns:p14="http://schemas.microsoft.com/office/powerpoint/2010/main" val="2955476851"/>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 name="Rectangle 8">
            <a:extLst>
              <a:ext uri="{FF2B5EF4-FFF2-40B4-BE49-F238E27FC236}">
                <a16:creationId xmlns:a16="http://schemas.microsoft.com/office/drawing/2014/main" id="{E865F873-E989-4E81-8572-1EBD2E7CA439}"/>
              </a:ext>
            </a:extLst>
          </p:cNvPr>
          <p:cNvSpPr/>
          <p:nvPr/>
        </p:nvSpPr>
        <p:spPr>
          <a:xfrm>
            <a:off x="390744" y="504892"/>
            <a:ext cx="12188825" cy="3539430"/>
          </a:xfrm>
          <a:prstGeom prst="rect">
            <a:avLst/>
          </a:prstGeom>
          <a:ln>
            <a:solidFill>
              <a:srgbClr val="DE4276"/>
            </a:solidFill>
          </a:ln>
          <a:effectLst>
            <a:glow rad="63500">
              <a:schemeClr val="accent4">
                <a:satMod val="175000"/>
                <a:alpha val="40000"/>
              </a:schemeClr>
            </a:glow>
          </a:effectLst>
        </p:spPr>
        <p:style>
          <a:lnRef idx="2">
            <a:schemeClr val="accent1"/>
          </a:lnRef>
          <a:fillRef idx="1">
            <a:schemeClr val="lt1"/>
          </a:fillRef>
          <a:effectRef idx="0">
            <a:schemeClr val="accent1"/>
          </a:effectRef>
          <a:fontRef idx="minor">
            <a:schemeClr val="dk1"/>
          </a:fontRef>
        </p:style>
        <p:txBody>
          <a:bodyPr>
            <a:spAutoFit/>
          </a:bodyPr>
          <a:lstStyle/>
          <a:p>
            <a:r>
              <a:rPr lang="en-US" sz="3200" b="1" dirty="0">
                <a:solidFill>
                  <a:srgbClr val="222222"/>
                </a:solidFill>
                <a:latin typeface="Arial" panose="020B0604020202020204" pitchFamily="34" charset="0"/>
              </a:rPr>
              <a:t>Infrastructure as code</a:t>
            </a:r>
            <a:r>
              <a:rPr lang="en-US" sz="3200" dirty="0">
                <a:solidFill>
                  <a:srgbClr val="222222"/>
                </a:solidFill>
                <a:latin typeface="Arial" panose="020B0604020202020204" pitchFamily="34" charset="0"/>
              </a:rPr>
              <a:t> (</a:t>
            </a:r>
            <a:r>
              <a:rPr lang="en-US" sz="3200" b="1" dirty="0" err="1">
                <a:solidFill>
                  <a:srgbClr val="222222"/>
                </a:solidFill>
                <a:latin typeface="Arial" panose="020B0604020202020204" pitchFamily="34" charset="0"/>
              </a:rPr>
              <a:t>IaC</a:t>
            </a:r>
            <a:r>
              <a:rPr lang="en-US" sz="3200" dirty="0">
                <a:solidFill>
                  <a:srgbClr val="222222"/>
                </a:solidFill>
                <a:latin typeface="Arial" panose="020B0604020202020204" pitchFamily="34" charset="0"/>
              </a:rPr>
              <a:t>) is the process of managing and provisioning computer </a:t>
            </a:r>
            <a:r>
              <a:rPr lang="en-US" sz="3200" dirty="0">
                <a:solidFill>
                  <a:srgbClr val="0B0080"/>
                </a:solidFill>
                <a:latin typeface="Arial" panose="020B0604020202020204" pitchFamily="34" charset="0"/>
                <a:hlinkClick r:id="rId2" tooltip="Data center"/>
              </a:rPr>
              <a:t>data centers</a:t>
            </a:r>
            <a:r>
              <a:rPr lang="en-US" sz="3200" dirty="0">
                <a:solidFill>
                  <a:srgbClr val="222222"/>
                </a:solidFill>
                <a:latin typeface="Arial" panose="020B0604020202020204" pitchFamily="34" charset="0"/>
              </a:rPr>
              <a:t> through machine-readable definition files, rather than physical hardware configuration or interactive configuration tools. The definitions may be in a </a:t>
            </a:r>
            <a:r>
              <a:rPr lang="en-US" sz="3200" dirty="0">
                <a:solidFill>
                  <a:srgbClr val="0B0080"/>
                </a:solidFill>
                <a:latin typeface="Arial" panose="020B0604020202020204" pitchFamily="34" charset="0"/>
                <a:hlinkClick r:id="rId3" tooltip="Version control system"/>
              </a:rPr>
              <a:t>version control system</a:t>
            </a:r>
            <a:r>
              <a:rPr lang="en-US" sz="3200" dirty="0">
                <a:solidFill>
                  <a:srgbClr val="222222"/>
                </a:solidFill>
                <a:latin typeface="Arial" panose="020B0604020202020204" pitchFamily="34" charset="0"/>
              </a:rPr>
              <a:t>. It can use either scripts or declarative definitions, rather than manual processes, but the term is more often used to promote declarative approaches.</a:t>
            </a:r>
            <a:endParaRPr lang="sl-SI" sz="3200" dirty="0"/>
          </a:p>
        </p:txBody>
      </p:sp>
      <p:sp>
        <p:nvSpPr>
          <p:cNvPr id="10" name="Rectangle 9">
            <a:extLst>
              <a:ext uri="{FF2B5EF4-FFF2-40B4-BE49-F238E27FC236}">
                <a16:creationId xmlns:a16="http://schemas.microsoft.com/office/drawing/2014/main" id="{963640F7-34F9-4C4E-A7C9-A34E7B579B3F}"/>
              </a:ext>
            </a:extLst>
          </p:cNvPr>
          <p:cNvSpPr/>
          <p:nvPr/>
        </p:nvSpPr>
        <p:spPr>
          <a:xfrm>
            <a:off x="10490251" y="10072423"/>
            <a:ext cx="12188825" cy="1569660"/>
          </a:xfrm>
          <a:prstGeom prst="rect">
            <a:avLst/>
          </a:prstGeom>
          <a:ln>
            <a:solidFill>
              <a:srgbClr val="DE4276"/>
            </a:solidFill>
          </a:ln>
          <a:effectLst>
            <a:glow rad="63500">
              <a:schemeClr val="accent4">
                <a:satMod val="175000"/>
                <a:alpha val="40000"/>
              </a:schemeClr>
            </a:glow>
          </a:effectLst>
        </p:spPr>
        <p:style>
          <a:lnRef idx="2">
            <a:schemeClr val="accent1"/>
          </a:lnRef>
          <a:fillRef idx="1">
            <a:schemeClr val="lt1"/>
          </a:fillRef>
          <a:effectRef idx="0">
            <a:schemeClr val="accent1"/>
          </a:effectRef>
          <a:fontRef idx="minor">
            <a:schemeClr val="dk1"/>
          </a:fontRef>
        </p:style>
        <p:txBody>
          <a:bodyPr>
            <a:spAutoFit/>
          </a:bodyPr>
          <a:lstStyle/>
          <a:p>
            <a:r>
              <a:rPr lang="en-US" sz="3200" b="1" dirty="0">
                <a:solidFill>
                  <a:srgbClr val="222222"/>
                </a:solidFill>
                <a:latin typeface="Arial" panose="020B0604020202020204" pitchFamily="34" charset="0"/>
              </a:rPr>
              <a:t>Continuous deployment (CD) </a:t>
            </a:r>
            <a:r>
              <a:rPr lang="en-US" sz="3200" dirty="0">
                <a:solidFill>
                  <a:srgbClr val="222222"/>
                </a:solidFill>
                <a:latin typeface="Arial" panose="020B0604020202020204" pitchFamily="34" charset="0"/>
              </a:rPr>
              <a:t>is a software engineering approach in which software functionalities are delivered frequently through automated deployments.</a:t>
            </a:r>
            <a:endParaRPr lang="sl-SI" sz="3200" dirty="0">
              <a:solidFill>
                <a:srgbClr val="222222"/>
              </a:solidFill>
              <a:latin typeface="Arial" panose="020B0604020202020204" pitchFamily="34" charset="0"/>
            </a:endParaRPr>
          </a:p>
        </p:txBody>
      </p:sp>
      <p:sp>
        <p:nvSpPr>
          <p:cNvPr id="11" name="Rectangle 10">
            <a:extLst>
              <a:ext uri="{FF2B5EF4-FFF2-40B4-BE49-F238E27FC236}">
                <a16:creationId xmlns:a16="http://schemas.microsoft.com/office/drawing/2014/main" id="{3C3A1034-9021-49C3-AAC7-2D9A2AE058A4}"/>
              </a:ext>
            </a:extLst>
          </p:cNvPr>
          <p:cNvSpPr/>
          <p:nvPr/>
        </p:nvSpPr>
        <p:spPr>
          <a:xfrm>
            <a:off x="1856240" y="7956638"/>
            <a:ext cx="12188825" cy="1569660"/>
          </a:xfrm>
          <a:prstGeom prst="rect">
            <a:avLst/>
          </a:prstGeom>
          <a:ln>
            <a:solidFill>
              <a:srgbClr val="DE4276"/>
            </a:solidFill>
          </a:ln>
          <a:effectLst>
            <a:glow rad="63500">
              <a:schemeClr val="accent4">
                <a:satMod val="175000"/>
                <a:alpha val="40000"/>
              </a:schemeClr>
            </a:glow>
          </a:effectLst>
        </p:spPr>
        <p:style>
          <a:lnRef idx="2">
            <a:schemeClr val="accent1"/>
          </a:lnRef>
          <a:fillRef idx="1">
            <a:schemeClr val="lt1"/>
          </a:fillRef>
          <a:effectRef idx="0">
            <a:schemeClr val="accent1"/>
          </a:effectRef>
          <a:fontRef idx="minor">
            <a:schemeClr val="dk1"/>
          </a:fontRef>
        </p:style>
        <p:txBody>
          <a:bodyPr>
            <a:spAutoFit/>
          </a:bodyPr>
          <a:lstStyle/>
          <a:p>
            <a:r>
              <a:rPr lang="en-US" sz="3200" dirty="0">
                <a:solidFill>
                  <a:srgbClr val="222222"/>
                </a:solidFill>
                <a:latin typeface="Arial" panose="020B0604020202020204" pitchFamily="34" charset="0"/>
              </a:rPr>
              <a:t>In software engineering</a:t>
            </a:r>
            <a:r>
              <a:rPr lang="en-US" sz="3200" b="1" dirty="0">
                <a:solidFill>
                  <a:srgbClr val="222222"/>
                </a:solidFill>
                <a:latin typeface="Arial" panose="020B0604020202020204" pitchFamily="34" charset="0"/>
              </a:rPr>
              <a:t>, continuous integration (CI) </a:t>
            </a:r>
            <a:r>
              <a:rPr lang="en-US" sz="3200" dirty="0">
                <a:solidFill>
                  <a:srgbClr val="222222"/>
                </a:solidFill>
                <a:latin typeface="Arial" panose="020B0604020202020204" pitchFamily="34" charset="0"/>
              </a:rPr>
              <a:t>is the practice of merging all developer working copies to a shared mainline several times a day.</a:t>
            </a:r>
            <a:endParaRPr lang="sl-SI" sz="3200" dirty="0">
              <a:solidFill>
                <a:srgbClr val="222222"/>
              </a:solidFill>
              <a:latin typeface="Arial" panose="020B0604020202020204" pitchFamily="34" charset="0"/>
            </a:endParaRPr>
          </a:p>
        </p:txBody>
      </p:sp>
      <p:sp>
        <p:nvSpPr>
          <p:cNvPr id="12" name="TextBox 11">
            <a:extLst>
              <a:ext uri="{FF2B5EF4-FFF2-40B4-BE49-F238E27FC236}">
                <a16:creationId xmlns:a16="http://schemas.microsoft.com/office/drawing/2014/main" id="{0A128BCF-E7FD-495D-9182-39E00006321B}"/>
              </a:ext>
            </a:extLst>
          </p:cNvPr>
          <p:cNvSpPr txBox="1"/>
          <p:nvPr/>
        </p:nvSpPr>
        <p:spPr>
          <a:xfrm>
            <a:off x="20629597" y="12849177"/>
            <a:ext cx="2847767" cy="461665"/>
          </a:xfrm>
          <a:prstGeom prst="rect">
            <a:avLst/>
          </a:prstGeom>
          <a:noFill/>
        </p:spPr>
        <p:txBody>
          <a:bodyPr wrap="none" rtlCol="0">
            <a:spAutoFit/>
          </a:bodyPr>
          <a:lstStyle/>
          <a:p>
            <a:r>
              <a:rPr lang="en-GB" sz="2400" b="1" dirty="0">
                <a:solidFill>
                  <a:schemeClr val="tx2"/>
                </a:solidFill>
                <a:latin typeface="Helvetica" panose="020B0604020202020204" pitchFamily="34" charset="0"/>
                <a:cs typeface="Helvetica" panose="020B0604020202020204" pitchFamily="34" charset="0"/>
              </a:rPr>
              <a:t>Source: Wikipedia</a:t>
            </a:r>
            <a:endParaRPr lang="sl-SI" sz="2400" b="1" dirty="0">
              <a:solidFill>
                <a:schemeClr val="tx2"/>
              </a:solidFill>
              <a:latin typeface="Helvetica" panose="020B0604020202020204" pitchFamily="34" charset="0"/>
              <a:cs typeface="Helvetica" panose="020B0604020202020204" pitchFamily="34" charset="0"/>
            </a:endParaRPr>
          </a:p>
        </p:txBody>
      </p:sp>
      <p:sp>
        <p:nvSpPr>
          <p:cNvPr id="2" name="Rectangle 1">
            <a:extLst>
              <a:ext uri="{FF2B5EF4-FFF2-40B4-BE49-F238E27FC236}">
                <a16:creationId xmlns:a16="http://schemas.microsoft.com/office/drawing/2014/main" id="{7E6D1C40-198D-4AF2-A190-B6DD71C6AD0F}"/>
              </a:ext>
            </a:extLst>
          </p:cNvPr>
          <p:cNvSpPr/>
          <p:nvPr/>
        </p:nvSpPr>
        <p:spPr>
          <a:xfrm>
            <a:off x="9546824" y="4363526"/>
            <a:ext cx="12456833" cy="3046988"/>
          </a:xfrm>
          <a:prstGeom prst="rect">
            <a:avLst/>
          </a:prstGeom>
          <a:ln>
            <a:solidFill>
              <a:srgbClr val="DE4276"/>
            </a:solidFill>
          </a:ln>
          <a:effectLst>
            <a:glow rad="63500">
              <a:schemeClr val="accent4">
                <a:satMod val="175000"/>
                <a:alpha val="40000"/>
              </a:schemeClr>
            </a:glow>
          </a:effectLst>
        </p:spPr>
        <p:style>
          <a:lnRef idx="2">
            <a:schemeClr val="accent1"/>
          </a:lnRef>
          <a:fillRef idx="1">
            <a:schemeClr val="lt1"/>
          </a:fillRef>
          <a:effectRef idx="0">
            <a:schemeClr val="accent1"/>
          </a:effectRef>
          <a:fontRef idx="minor">
            <a:schemeClr val="dk1"/>
          </a:fontRef>
        </p:style>
        <p:txBody>
          <a:bodyPr wrap="square">
            <a:spAutoFit/>
          </a:bodyPr>
          <a:lstStyle/>
          <a:p>
            <a:r>
              <a:rPr lang="en-US" sz="3200" b="1" dirty="0">
                <a:solidFill>
                  <a:srgbClr val="222222"/>
                </a:solidFill>
                <a:latin typeface="Arial" panose="020B0604020202020204" pitchFamily="34" charset="0"/>
              </a:rPr>
              <a:t>Git </a:t>
            </a:r>
            <a:r>
              <a:rPr lang="en-US" sz="3200" dirty="0">
                <a:solidFill>
                  <a:srgbClr val="222222"/>
                </a:solidFill>
                <a:latin typeface="Arial" panose="020B0604020202020204" pitchFamily="34" charset="0"/>
              </a:rPr>
              <a:t>is a </a:t>
            </a:r>
            <a:r>
              <a:rPr lang="en-US" sz="3200" dirty="0">
                <a:solidFill>
                  <a:srgbClr val="222222"/>
                </a:solidFill>
                <a:latin typeface="Arial" panose="020B0604020202020204" pitchFamily="34" charset="0"/>
                <a:hlinkClick r:id="rId4" tooltip="Distributed version control"/>
              </a:rPr>
              <a:t>distributed version-control</a:t>
            </a:r>
            <a:r>
              <a:rPr lang="en-US" sz="3200" dirty="0">
                <a:solidFill>
                  <a:srgbClr val="222222"/>
                </a:solidFill>
                <a:latin typeface="Arial" panose="020B0604020202020204" pitchFamily="34" charset="0"/>
              </a:rPr>
              <a:t> system for tracking changes in </a:t>
            </a:r>
            <a:r>
              <a:rPr lang="en-US" sz="3200" dirty="0">
                <a:solidFill>
                  <a:srgbClr val="222222"/>
                </a:solidFill>
                <a:latin typeface="Arial" panose="020B0604020202020204" pitchFamily="34" charset="0"/>
                <a:hlinkClick r:id="rId5" tooltip="Source code"/>
              </a:rPr>
              <a:t>source code</a:t>
            </a:r>
            <a:r>
              <a:rPr lang="en-US" sz="3200" dirty="0">
                <a:solidFill>
                  <a:srgbClr val="222222"/>
                </a:solidFill>
                <a:latin typeface="Arial" panose="020B0604020202020204" pitchFamily="34" charset="0"/>
              </a:rPr>
              <a:t> during </a:t>
            </a:r>
            <a:r>
              <a:rPr lang="en-US" sz="3200" dirty="0">
                <a:solidFill>
                  <a:srgbClr val="222222"/>
                </a:solidFill>
                <a:latin typeface="Arial" panose="020B0604020202020204" pitchFamily="34" charset="0"/>
                <a:hlinkClick r:id="rId6" tooltip="Software development"/>
              </a:rPr>
              <a:t>software </a:t>
            </a:r>
            <a:r>
              <a:rPr lang="en-US" sz="3200">
                <a:solidFill>
                  <a:srgbClr val="222222"/>
                </a:solidFill>
                <a:latin typeface="Arial" panose="020B0604020202020204" pitchFamily="34" charset="0"/>
                <a:hlinkClick r:id="rId6" tooltip="Software development"/>
              </a:rPr>
              <a:t>development</a:t>
            </a:r>
            <a:r>
              <a:rPr lang="en-US" sz="3200">
                <a:solidFill>
                  <a:srgbClr val="222222"/>
                </a:solidFill>
                <a:latin typeface="Arial" panose="020B0604020202020204" pitchFamily="34" charset="0"/>
              </a:rPr>
              <a:t>.</a:t>
            </a:r>
            <a:r>
              <a:rPr lang="en-US" sz="3200" dirty="0">
                <a:solidFill>
                  <a:srgbClr val="222222"/>
                </a:solidFill>
                <a:latin typeface="Arial" panose="020B0604020202020204" pitchFamily="34" charset="0"/>
              </a:rPr>
              <a:t> It is designed for coordinating work among </a:t>
            </a:r>
            <a:r>
              <a:rPr lang="en-US" sz="3200" dirty="0">
                <a:solidFill>
                  <a:srgbClr val="222222"/>
                </a:solidFill>
                <a:latin typeface="Arial" panose="020B0604020202020204" pitchFamily="34" charset="0"/>
                <a:hlinkClick r:id="rId7" tooltip="Programmer"/>
              </a:rPr>
              <a:t>programmers</a:t>
            </a:r>
            <a:r>
              <a:rPr lang="en-US" sz="3200" dirty="0">
                <a:solidFill>
                  <a:srgbClr val="222222"/>
                </a:solidFill>
                <a:latin typeface="Arial" panose="020B0604020202020204" pitchFamily="34" charset="0"/>
              </a:rPr>
              <a:t>, but it can be used to track changes in any set of </a:t>
            </a:r>
            <a:r>
              <a:rPr lang="en-US" sz="3200" dirty="0">
                <a:solidFill>
                  <a:srgbClr val="222222"/>
                </a:solidFill>
                <a:latin typeface="Arial" panose="020B0604020202020204" pitchFamily="34" charset="0"/>
                <a:hlinkClick r:id="rId8" tooltip="Computer file"/>
              </a:rPr>
              <a:t>files</a:t>
            </a:r>
            <a:r>
              <a:rPr lang="en-US" sz="3200" dirty="0">
                <a:solidFill>
                  <a:srgbClr val="222222"/>
                </a:solidFill>
                <a:latin typeface="Arial" panose="020B0604020202020204" pitchFamily="34" charset="0"/>
              </a:rPr>
              <a:t>. Its goals include speed, </a:t>
            </a:r>
            <a:r>
              <a:rPr lang="en-US" sz="3200" dirty="0">
                <a:solidFill>
                  <a:srgbClr val="222222"/>
                </a:solidFill>
                <a:latin typeface="Arial" panose="020B0604020202020204" pitchFamily="34" charset="0"/>
                <a:hlinkClick r:id="rId9" tooltip="Data integrity"/>
              </a:rPr>
              <a:t>data integrity</a:t>
            </a:r>
            <a:r>
              <a:rPr lang="en-US" sz="3200" dirty="0">
                <a:solidFill>
                  <a:srgbClr val="222222"/>
                </a:solidFill>
                <a:latin typeface="Arial" panose="020B0604020202020204" pitchFamily="34" charset="0"/>
              </a:rPr>
              <a:t>, and support for distributed, non-linear workflows. [repository, git </a:t>
            </a:r>
            <a:r>
              <a:rPr lang="en-US" sz="3200" dirty="0" err="1">
                <a:solidFill>
                  <a:srgbClr val="222222"/>
                </a:solidFill>
                <a:latin typeface="Arial" panose="020B0604020202020204" pitchFamily="34" charset="0"/>
              </a:rPr>
              <a:t>init</a:t>
            </a:r>
            <a:r>
              <a:rPr lang="en-US" sz="3200" dirty="0">
                <a:solidFill>
                  <a:srgbClr val="222222"/>
                </a:solidFill>
                <a:latin typeface="Arial" panose="020B0604020202020204" pitchFamily="34" charset="0"/>
              </a:rPr>
              <a:t>, git clone, git commit, git add, git push, git pull]</a:t>
            </a:r>
            <a:endParaRPr lang="sl-SI" sz="3200" dirty="0">
              <a:solidFill>
                <a:srgbClr val="222222"/>
              </a:solidFill>
              <a:latin typeface="Arial" panose="020B0604020202020204" pitchFamily="34" charset="0"/>
            </a:endParaRPr>
          </a:p>
        </p:txBody>
      </p:sp>
    </p:spTree>
    <p:extLst>
      <p:ext uri="{BB962C8B-B14F-4D97-AF65-F5344CB8AC3E}">
        <p14:creationId xmlns:p14="http://schemas.microsoft.com/office/powerpoint/2010/main" val="3021541387"/>
      </p:ext>
    </p:extLst>
  </p:cSld>
  <p:clrMapOvr>
    <a:masterClrMapping/>
  </p:clrMapOvr>
  <p:transition/>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81" name="Picture 80"/>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133002" y="5997955"/>
            <a:ext cx="2756272" cy="4933327"/>
          </a:xfrm>
          <a:prstGeom prst="rect">
            <a:avLst/>
          </a:prstGeom>
        </p:spPr>
      </p:pic>
      <p:grpSp>
        <p:nvGrpSpPr>
          <p:cNvPr id="82" name="Group 81"/>
          <p:cNvGrpSpPr/>
          <p:nvPr/>
        </p:nvGrpSpPr>
        <p:grpSpPr>
          <a:xfrm>
            <a:off x="6426669" y="6555499"/>
            <a:ext cx="2148142" cy="4217006"/>
            <a:chOff x="8070699" y="2463168"/>
            <a:chExt cx="1946547" cy="3821254"/>
          </a:xfrm>
        </p:grpSpPr>
        <p:pic>
          <p:nvPicPr>
            <p:cNvPr id="83" name="Picture 82"/>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8070699" y="2463168"/>
              <a:ext cx="1946547" cy="3821254"/>
            </a:xfrm>
            <a:prstGeom prst="rect">
              <a:avLst/>
            </a:prstGeom>
          </p:spPr>
        </p:pic>
        <p:grpSp>
          <p:nvGrpSpPr>
            <p:cNvPr id="85" name="Group 84"/>
            <p:cNvGrpSpPr/>
            <p:nvPr/>
          </p:nvGrpSpPr>
          <p:grpSpPr>
            <a:xfrm>
              <a:off x="8334103" y="3140754"/>
              <a:ext cx="582929" cy="201169"/>
              <a:chOff x="8334103" y="3143135"/>
              <a:chExt cx="582929" cy="201169"/>
            </a:xfrm>
          </p:grpSpPr>
          <p:pic>
            <p:nvPicPr>
              <p:cNvPr id="86" name="Picture 85"/>
              <p:cNvPicPr>
                <a:picLocks/>
              </p:cNvPicPr>
              <p:nvPr/>
            </p:nvPicPr>
            <p:blipFill>
              <a:blip r:embed="rId5"/>
              <a:stretch>
                <a:fillRect/>
              </a:stretch>
            </p:blipFill>
            <p:spPr>
              <a:xfrm>
                <a:off x="8334103" y="3143135"/>
                <a:ext cx="186403" cy="201169"/>
              </a:xfrm>
              <a:prstGeom prst="rect">
                <a:avLst/>
              </a:prstGeom>
            </p:spPr>
          </p:pic>
          <p:pic>
            <p:nvPicPr>
              <p:cNvPr id="87" name="Picture 86"/>
              <p:cNvPicPr>
                <a:picLocks/>
              </p:cNvPicPr>
              <p:nvPr/>
            </p:nvPicPr>
            <p:blipFill>
              <a:blip r:embed="rId5"/>
              <a:stretch>
                <a:fillRect/>
              </a:stretch>
            </p:blipFill>
            <p:spPr>
              <a:xfrm flipH="1">
                <a:off x="8734152" y="3143135"/>
                <a:ext cx="182880" cy="201169"/>
              </a:xfrm>
              <a:prstGeom prst="rect">
                <a:avLst/>
              </a:prstGeom>
            </p:spPr>
          </p:pic>
        </p:grpSp>
      </p:grpSp>
      <p:sp>
        <p:nvSpPr>
          <p:cNvPr id="7" name="Rounded Rectangle 6"/>
          <p:cNvSpPr/>
          <p:nvPr/>
        </p:nvSpPr>
        <p:spPr bwMode="auto">
          <a:xfrm>
            <a:off x="10354163" y="3137378"/>
            <a:ext cx="4196935" cy="3121877"/>
          </a:xfrm>
          <a:prstGeom prst="roundRect">
            <a:avLst>
              <a:gd name="adj" fmla="val 5175"/>
            </a:avLst>
          </a:prstGeom>
          <a:solidFill>
            <a:srgbClr val="DE4276"/>
          </a:solidFill>
          <a:ln>
            <a:solidFill>
              <a:schemeClr val="tx1">
                <a:lumMod val="75000"/>
              </a:schemeClr>
            </a:solidFill>
            <a:headEnd type="none" w="med" len="med"/>
            <a:tailEnd type="none" w="med" len="med"/>
          </a:ln>
          <a:effectLst/>
        </p:spPr>
        <p:style>
          <a:lnRef idx="1">
            <a:schemeClr val="accent2"/>
          </a:lnRef>
          <a:fillRef idx="3">
            <a:schemeClr val="accent2"/>
          </a:fillRef>
          <a:effectRef idx="2">
            <a:schemeClr val="accent2"/>
          </a:effectRef>
          <a:fontRef idx="minor">
            <a:schemeClr val="lt1"/>
          </a:fontRef>
        </p:style>
        <p:txBody>
          <a:bodyPr rot="0" spcFirstLastPara="0" vertOverflow="overflow" horzOverflow="overflow" vert="horz" wrap="square" lIns="358427" tIns="286739" rIns="358427" bIns="286739" numCol="1" spcCol="0" rtlCol="0" fromWordArt="0" anchor="t" anchorCtr="0" forceAA="0" compatLnSpc="1">
            <a:prstTxWarp prst="textNoShape">
              <a:avLst/>
            </a:prstTxWarp>
            <a:noAutofit/>
          </a:bodyPr>
          <a:lstStyle/>
          <a:p>
            <a:pPr algn="ctr" defTabSz="1827587">
              <a:lnSpc>
                <a:spcPct val="90000"/>
              </a:lnSpc>
              <a:defRPr/>
            </a:pPr>
            <a:r>
              <a:rPr lang="en-US" sz="3135" kern="0" dirty="0">
                <a:gradFill>
                  <a:gsLst>
                    <a:gs pos="0">
                      <a:srgbClr val="FFFFFF"/>
                    </a:gs>
                    <a:gs pos="100000">
                      <a:srgbClr val="FFFFFF"/>
                    </a:gs>
                  </a:gsLst>
                  <a:lin ang="5400000" scaled="0"/>
                </a:gradFill>
                <a:ea typeface="Segoe UI" pitchFamily="34" charset="0"/>
                <a:cs typeface="Segoe UI" pitchFamily="34" charset="0"/>
              </a:rPr>
              <a:t>DEV</a:t>
            </a:r>
          </a:p>
        </p:txBody>
      </p:sp>
      <p:sp>
        <p:nvSpPr>
          <p:cNvPr id="2" name="Title 1"/>
          <p:cNvSpPr>
            <a:spLocks noGrp="1"/>
          </p:cNvSpPr>
          <p:nvPr>
            <p:ph type="title"/>
          </p:nvPr>
        </p:nvSpPr>
        <p:spPr>
          <a:xfrm>
            <a:off x="633412" y="258447"/>
            <a:ext cx="21024850" cy="2651125"/>
          </a:xfrm>
        </p:spPr>
        <p:txBody>
          <a:bodyPr/>
          <a:lstStyle/>
          <a:p>
            <a:r>
              <a:rPr lang="en-US" sz="6600" spc="600" dirty="0">
                <a:solidFill>
                  <a:srgbClr val="DE4276"/>
                </a:solidFill>
                <a:latin typeface="Helvetica" pitchFamily="2" charset="0"/>
              </a:rPr>
              <a:t>Infrastructure</a:t>
            </a:r>
            <a:r>
              <a:rPr lang="en-US" dirty="0">
                <a:gradFill>
                  <a:gsLst>
                    <a:gs pos="2917">
                      <a:schemeClr val="tx2"/>
                    </a:gs>
                    <a:gs pos="30000">
                      <a:schemeClr val="tx2"/>
                    </a:gs>
                  </a:gsLst>
                  <a:lin ang="5400000" scaled="0"/>
                </a:gradFill>
              </a:rPr>
              <a:t> </a:t>
            </a:r>
            <a:r>
              <a:rPr lang="en-US" sz="6600" spc="600" dirty="0">
                <a:solidFill>
                  <a:srgbClr val="DE4276"/>
                </a:solidFill>
                <a:latin typeface="Helvetica" pitchFamily="2" charset="0"/>
              </a:rPr>
              <a:t>(and Configuration) as</a:t>
            </a:r>
            <a:r>
              <a:rPr lang="en-US" dirty="0">
                <a:gradFill>
                  <a:gsLst>
                    <a:gs pos="2917">
                      <a:schemeClr val="tx2"/>
                    </a:gs>
                    <a:gs pos="30000">
                      <a:schemeClr val="tx2"/>
                    </a:gs>
                  </a:gsLst>
                  <a:lin ang="5400000" scaled="0"/>
                </a:gradFill>
              </a:rPr>
              <a:t> </a:t>
            </a:r>
            <a:r>
              <a:rPr lang="en-US" sz="6600" spc="600" dirty="0">
                <a:solidFill>
                  <a:srgbClr val="DE4276"/>
                </a:solidFill>
                <a:latin typeface="Helvetica" pitchFamily="2" charset="0"/>
              </a:rPr>
              <a:t>Code</a:t>
            </a:r>
          </a:p>
        </p:txBody>
      </p:sp>
      <p:sp>
        <p:nvSpPr>
          <p:cNvPr id="37" name="TextBox 36"/>
          <p:cNvSpPr txBox="1"/>
          <p:nvPr/>
        </p:nvSpPr>
        <p:spPr>
          <a:xfrm>
            <a:off x="15482288" y="2889658"/>
            <a:ext cx="8363550" cy="7964562"/>
          </a:xfrm>
          <a:prstGeom prst="rect">
            <a:avLst/>
          </a:prstGeom>
          <a:noFill/>
        </p:spPr>
        <p:txBody>
          <a:bodyPr wrap="square" lIns="358427" tIns="286739" rIns="358427" bIns="286739" rtlCol="0">
            <a:spAutoFit/>
          </a:bodyPr>
          <a:lstStyle/>
          <a:p>
            <a:pPr defTabSz="1828117">
              <a:lnSpc>
                <a:spcPct val="90000"/>
              </a:lnSpc>
              <a:spcAft>
                <a:spcPts val="2351"/>
              </a:spcAft>
              <a:buSzPct val="90000"/>
              <a:defRPr/>
            </a:pPr>
            <a:r>
              <a:rPr lang="en-US" sz="7056" kern="0" dirty="0">
                <a:solidFill>
                  <a:srgbClr val="DE4276"/>
                </a:solidFill>
                <a:latin typeface="Segoe UI Light"/>
              </a:rPr>
              <a:t>Value</a:t>
            </a:r>
          </a:p>
          <a:p>
            <a:pPr marL="569388" indent="-569388" defTabSz="1828117">
              <a:lnSpc>
                <a:spcPct val="90000"/>
              </a:lnSpc>
              <a:spcAft>
                <a:spcPts val="2351"/>
              </a:spcAft>
              <a:buSzPct val="90000"/>
              <a:buFont typeface="Arial" panose="020B0604020202020204" pitchFamily="34" charset="0"/>
              <a:buChar char="•"/>
              <a:defRPr/>
            </a:pPr>
            <a:r>
              <a:rPr lang="en-US" sz="4705" kern="0" dirty="0">
                <a:gradFill>
                  <a:gsLst>
                    <a:gs pos="0">
                      <a:srgbClr val="505050"/>
                    </a:gs>
                    <a:gs pos="100000">
                      <a:srgbClr val="505050"/>
                    </a:gs>
                  </a:gsLst>
                  <a:lin ang="5400000" scaled="0"/>
                </a:gradFill>
                <a:latin typeface="Segoe UI Light"/>
              </a:rPr>
              <a:t>Agile to Ops</a:t>
            </a:r>
          </a:p>
          <a:p>
            <a:pPr marL="569388" indent="-569388" defTabSz="1828117">
              <a:lnSpc>
                <a:spcPct val="90000"/>
              </a:lnSpc>
              <a:spcAft>
                <a:spcPts val="2351"/>
              </a:spcAft>
              <a:buSzPct val="90000"/>
              <a:buFont typeface="Arial" panose="020B0604020202020204" pitchFamily="34" charset="0"/>
              <a:buChar char="•"/>
              <a:defRPr/>
            </a:pPr>
            <a:r>
              <a:rPr lang="en-US" sz="4705" kern="0" dirty="0">
                <a:gradFill>
                  <a:gsLst>
                    <a:gs pos="0">
                      <a:srgbClr val="505050"/>
                    </a:gs>
                    <a:gs pos="100000">
                      <a:srgbClr val="505050"/>
                    </a:gs>
                  </a:gsLst>
                  <a:lin ang="5400000" scaled="0"/>
                </a:gradFill>
                <a:latin typeface="Segoe UI Light"/>
              </a:rPr>
              <a:t>Accelerated, automated Delivery</a:t>
            </a:r>
          </a:p>
          <a:p>
            <a:pPr marL="569388" indent="-569388" defTabSz="1828117">
              <a:lnSpc>
                <a:spcPct val="90000"/>
              </a:lnSpc>
              <a:spcAft>
                <a:spcPts val="2351"/>
              </a:spcAft>
              <a:buSzPct val="90000"/>
              <a:buFont typeface="Arial" panose="020B0604020202020204" pitchFamily="34" charset="0"/>
              <a:buChar char="•"/>
              <a:defRPr/>
            </a:pPr>
            <a:r>
              <a:rPr lang="en-US" sz="4705" kern="0" dirty="0">
                <a:gradFill>
                  <a:gsLst>
                    <a:gs pos="0">
                      <a:srgbClr val="505050"/>
                    </a:gs>
                    <a:gs pos="100000">
                      <a:srgbClr val="505050"/>
                    </a:gs>
                  </a:gsLst>
                  <a:lin ang="5400000" scaled="0"/>
                </a:gradFill>
                <a:latin typeface="Segoe UI Light"/>
              </a:rPr>
              <a:t>Consistency, Repeatability</a:t>
            </a:r>
          </a:p>
          <a:p>
            <a:pPr marL="569388" indent="-569388" defTabSz="1828117">
              <a:lnSpc>
                <a:spcPct val="90000"/>
              </a:lnSpc>
              <a:spcAft>
                <a:spcPts val="2351"/>
              </a:spcAft>
              <a:buSzPct val="90000"/>
              <a:buFont typeface="Arial" panose="020B0604020202020204" pitchFamily="34" charset="0"/>
              <a:buChar char="•"/>
              <a:defRPr/>
            </a:pPr>
            <a:r>
              <a:rPr lang="en-US" sz="4705" kern="0" dirty="0">
                <a:gradFill>
                  <a:gsLst>
                    <a:gs pos="0">
                      <a:srgbClr val="505050"/>
                    </a:gs>
                    <a:gs pos="100000">
                      <a:srgbClr val="505050"/>
                    </a:gs>
                  </a:gsLst>
                  <a:lin ang="5400000" scaled="0"/>
                </a:gradFill>
                <a:latin typeface="Segoe UI Light"/>
              </a:rPr>
              <a:t>Version history</a:t>
            </a:r>
          </a:p>
          <a:p>
            <a:pPr marL="569388" indent="-569388" defTabSz="1828117">
              <a:lnSpc>
                <a:spcPct val="90000"/>
              </a:lnSpc>
              <a:spcAft>
                <a:spcPts val="2351"/>
              </a:spcAft>
              <a:buSzPct val="90000"/>
              <a:buFont typeface="Arial" panose="020B0604020202020204" pitchFamily="34" charset="0"/>
              <a:buChar char="•"/>
              <a:defRPr/>
            </a:pPr>
            <a:r>
              <a:rPr lang="en-US" sz="4705" kern="0" dirty="0">
                <a:gradFill>
                  <a:gsLst>
                    <a:gs pos="0">
                      <a:srgbClr val="505050"/>
                    </a:gs>
                    <a:gs pos="100000">
                      <a:srgbClr val="505050"/>
                    </a:gs>
                  </a:gsLst>
                  <a:lin ang="5400000" scaled="0"/>
                </a:gradFill>
                <a:latin typeface="Segoe UI Light"/>
              </a:rPr>
              <a:t>Optimized Resources</a:t>
            </a:r>
          </a:p>
          <a:p>
            <a:pPr marL="569388" indent="-569388" defTabSz="1828117">
              <a:lnSpc>
                <a:spcPct val="90000"/>
              </a:lnSpc>
              <a:spcAft>
                <a:spcPts val="2351"/>
              </a:spcAft>
              <a:buSzPct val="90000"/>
              <a:buFont typeface="Arial" panose="020B0604020202020204" pitchFamily="34" charset="0"/>
              <a:buChar char="•"/>
              <a:defRPr/>
            </a:pPr>
            <a:endParaRPr lang="en-US" sz="4705" kern="0" dirty="0">
              <a:gradFill>
                <a:gsLst>
                  <a:gs pos="0">
                    <a:srgbClr val="505050"/>
                  </a:gs>
                  <a:gs pos="100000">
                    <a:srgbClr val="505050"/>
                  </a:gs>
                </a:gsLst>
                <a:lin ang="5400000" scaled="0"/>
              </a:gradFill>
              <a:latin typeface="Segoe UI Light"/>
            </a:endParaRPr>
          </a:p>
        </p:txBody>
      </p:sp>
      <p:sp>
        <p:nvSpPr>
          <p:cNvPr id="38" name="TextBox 37"/>
          <p:cNvSpPr txBox="1"/>
          <p:nvPr/>
        </p:nvSpPr>
        <p:spPr>
          <a:xfrm>
            <a:off x="15482288" y="9764908"/>
            <a:ext cx="5668798" cy="3475192"/>
          </a:xfrm>
          <a:prstGeom prst="rect">
            <a:avLst/>
          </a:prstGeom>
          <a:noFill/>
        </p:spPr>
        <p:txBody>
          <a:bodyPr wrap="none" lIns="358427" tIns="286739" rIns="358427" bIns="286739" rtlCol="0">
            <a:spAutoFit/>
          </a:bodyPr>
          <a:lstStyle/>
          <a:p>
            <a:pPr defTabSz="1828117">
              <a:lnSpc>
                <a:spcPct val="90000"/>
              </a:lnSpc>
              <a:spcAft>
                <a:spcPts val="2351"/>
              </a:spcAft>
              <a:buSzPct val="90000"/>
              <a:defRPr/>
            </a:pPr>
            <a:r>
              <a:rPr lang="en-US" sz="7056" kern="0" dirty="0">
                <a:solidFill>
                  <a:srgbClr val="DE4276"/>
                </a:solidFill>
                <a:latin typeface="Segoe UI Light"/>
              </a:rPr>
              <a:t>Measure</a:t>
            </a:r>
          </a:p>
          <a:p>
            <a:pPr marL="569388" indent="-569388" defTabSz="1828117">
              <a:lnSpc>
                <a:spcPct val="90000"/>
              </a:lnSpc>
              <a:spcAft>
                <a:spcPts val="2351"/>
              </a:spcAft>
              <a:buSzPct val="90000"/>
              <a:buFont typeface="Arial" panose="020B0604020202020204" pitchFamily="34" charset="0"/>
              <a:buChar char="•"/>
              <a:defRPr/>
            </a:pPr>
            <a:r>
              <a:rPr lang="en-US" sz="4705" kern="0" dirty="0">
                <a:gradFill>
                  <a:gsLst>
                    <a:gs pos="0">
                      <a:srgbClr val="505050"/>
                    </a:gs>
                    <a:gs pos="100000">
                      <a:srgbClr val="505050"/>
                    </a:gs>
                  </a:gsLst>
                </a:gradFill>
                <a:latin typeface="Segoe UI Light"/>
              </a:rPr>
              <a:t>Deployment Rate</a:t>
            </a:r>
          </a:p>
          <a:p>
            <a:pPr marL="569388" indent="-569388" defTabSz="1828117">
              <a:lnSpc>
                <a:spcPct val="90000"/>
              </a:lnSpc>
              <a:spcAft>
                <a:spcPts val="2351"/>
              </a:spcAft>
              <a:buSzPct val="90000"/>
              <a:buFont typeface="Arial" panose="020B0604020202020204" pitchFamily="34" charset="0"/>
              <a:buChar char="•"/>
              <a:defRPr/>
            </a:pPr>
            <a:r>
              <a:rPr lang="en-US" sz="4705" kern="0" dirty="0">
                <a:gradFill>
                  <a:gsLst>
                    <a:gs pos="0">
                      <a:srgbClr val="505050"/>
                    </a:gs>
                    <a:gs pos="100000">
                      <a:srgbClr val="505050"/>
                    </a:gs>
                  </a:gsLst>
                </a:gradFill>
                <a:latin typeface="Segoe UI Light"/>
              </a:rPr>
              <a:t>MTTR</a:t>
            </a:r>
          </a:p>
        </p:txBody>
      </p:sp>
      <p:sp>
        <p:nvSpPr>
          <p:cNvPr id="25" name="Rectangle 155"/>
          <p:cNvSpPr>
            <a:spLocks noChangeArrowheads="1"/>
          </p:cNvSpPr>
          <p:nvPr/>
        </p:nvSpPr>
        <p:spPr bwMode="auto">
          <a:xfrm>
            <a:off x="2540010" y="8415323"/>
            <a:ext cx="2915722" cy="199093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179211" tIns="89605" rIns="179211" bIns="89605" numCol="1" anchor="t" anchorCtr="0" compatLnSpc="1">
            <a:prstTxWarp prst="textNoShape">
              <a:avLst/>
            </a:prstTxWarp>
          </a:bodyPr>
          <a:lstStyle/>
          <a:p>
            <a:pPr defTabSz="1828117">
              <a:defRPr/>
            </a:pPr>
            <a:endParaRPr lang="en-US" sz="3461" kern="0">
              <a:solidFill>
                <a:srgbClr val="FFFFFF"/>
              </a:solidFill>
            </a:endParaRPr>
          </a:p>
        </p:txBody>
      </p:sp>
      <p:sp>
        <p:nvSpPr>
          <p:cNvPr id="33" name="Freeform 147"/>
          <p:cNvSpPr>
            <a:spLocks/>
          </p:cNvSpPr>
          <p:nvPr/>
        </p:nvSpPr>
        <p:spPr bwMode="auto">
          <a:xfrm>
            <a:off x="1330000" y="8480727"/>
            <a:ext cx="503575" cy="1959216"/>
          </a:xfrm>
          <a:custGeom>
            <a:avLst/>
            <a:gdLst>
              <a:gd name="T0" fmla="*/ 64 w 64"/>
              <a:gd name="T1" fmla="*/ 0 h 249"/>
              <a:gd name="T2" fmla="*/ 51 w 64"/>
              <a:gd name="T3" fmla="*/ 249 h 249"/>
              <a:gd name="T4" fmla="*/ 0 w 64"/>
              <a:gd name="T5" fmla="*/ 249 h 249"/>
              <a:gd name="T6" fmla="*/ 0 w 64"/>
              <a:gd name="T7" fmla="*/ 0 h 249"/>
              <a:gd name="T8" fmla="*/ 64 w 64"/>
              <a:gd name="T9" fmla="*/ 0 h 249"/>
            </a:gdLst>
            <a:ahLst/>
            <a:cxnLst>
              <a:cxn ang="0">
                <a:pos x="T0" y="T1"/>
              </a:cxn>
              <a:cxn ang="0">
                <a:pos x="T2" y="T3"/>
              </a:cxn>
              <a:cxn ang="0">
                <a:pos x="T4" y="T5"/>
              </a:cxn>
              <a:cxn ang="0">
                <a:pos x="T6" y="T7"/>
              </a:cxn>
              <a:cxn ang="0">
                <a:pos x="T8" y="T9"/>
              </a:cxn>
            </a:cxnLst>
            <a:rect l="0" t="0" r="r" b="b"/>
            <a:pathLst>
              <a:path w="64" h="249">
                <a:moveTo>
                  <a:pt x="64" y="0"/>
                </a:moveTo>
                <a:lnTo>
                  <a:pt x="51" y="249"/>
                </a:lnTo>
                <a:lnTo>
                  <a:pt x="0" y="249"/>
                </a:lnTo>
                <a:lnTo>
                  <a:pt x="0" y="0"/>
                </a:lnTo>
                <a:lnTo>
                  <a:pt x="64" y="0"/>
                </a:lnTo>
              </a:path>
            </a:pathLst>
          </a:cu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round/>
                <a:headEnd/>
                <a:tailEnd/>
              </a14:hiddenLine>
            </a:ext>
          </a:extLst>
        </p:spPr>
        <p:txBody>
          <a:bodyPr vert="horz" wrap="square" lIns="179211" tIns="89605" rIns="179211" bIns="89605" numCol="1" anchor="t" anchorCtr="0" compatLnSpc="1">
            <a:prstTxWarp prst="textNoShape">
              <a:avLst/>
            </a:prstTxWarp>
          </a:bodyPr>
          <a:lstStyle/>
          <a:p>
            <a:pPr defTabSz="1828117">
              <a:defRPr/>
            </a:pPr>
            <a:endParaRPr lang="en-US" sz="3461" kern="0">
              <a:solidFill>
                <a:srgbClr val="FFFFFF"/>
              </a:solidFill>
            </a:endParaRPr>
          </a:p>
        </p:txBody>
      </p:sp>
      <p:grpSp>
        <p:nvGrpSpPr>
          <p:cNvPr id="39" name="Group 38"/>
          <p:cNvGrpSpPr/>
          <p:nvPr/>
        </p:nvGrpSpPr>
        <p:grpSpPr>
          <a:xfrm>
            <a:off x="2598710" y="8262458"/>
            <a:ext cx="3802380" cy="2193223"/>
            <a:chOff x="511109" y="5814543"/>
            <a:chExt cx="1041729" cy="600871"/>
          </a:xfrm>
        </p:grpSpPr>
        <p:sp>
          <p:nvSpPr>
            <p:cNvPr id="41" name="Rectangle 154"/>
            <p:cNvSpPr>
              <a:spLocks noChangeArrowheads="1"/>
            </p:cNvSpPr>
            <p:nvPr/>
          </p:nvSpPr>
          <p:spPr bwMode="auto">
            <a:xfrm>
              <a:off x="635204" y="5814543"/>
              <a:ext cx="808238" cy="551887"/>
            </a:xfrm>
            <a:prstGeom prst="rect">
              <a:avLst/>
            </a:prstGeom>
            <a:solidFill>
              <a:schemeClr val="tx1"/>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179211" tIns="89605" rIns="179211" bIns="89605" numCol="1" anchor="t" anchorCtr="0" compatLnSpc="1">
              <a:prstTxWarp prst="textNoShape">
                <a:avLst/>
              </a:prstTxWarp>
            </a:bodyPr>
            <a:lstStyle/>
            <a:p>
              <a:pPr defTabSz="1828117">
                <a:defRPr/>
              </a:pPr>
              <a:endParaRPr lang="en-US" sz="3461" kern="0">
                <a:solidFill>
                  <a:srgbClr val="FFFFFF"/>
                </a:solidFill>
              </a:endParaRPr>
            </a:p>
          </p:txBody>
        </p:sp>
        <p:sp>
          <p:nvSpPr>
            <p:cNvPr id="42" name="Rectangle 156"/>
            <p:cNvSpPr>
              <a:spLocks noChangeArrowheads="1"/>
            </p:cNvSpPr>
            <p:nvPr/>
          </p:nvSpPr>
          <p:spPr bwMode="auto">
            <a:xfrm>
              <a:off x="662962" y="5849648"/>
              <a:ext cx="751090" cy="481677"/>
            </a:xfrm>
            <a:prstGeom prst="rect">
              <a:avLst/>
            </a:prstGeom>
            <a:solidFill>
              <a:schemeClr val="tx1">
                <a:lumMod val="20000"/>
                <a:lumOff val="80000"/>
              </a:schemeClr>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179211" tIns="89605" rIns="179211" bIns="89605" numCol="1" anchor="t" anchorCtr="0" compatLnSpc="1">
              <a:prstTxWarp prst="textNoShape">
                <a:avLst/>
              </a:prstTxWarp>
            </a:bodyPr>
            <a:lstStyle/>
            <a:p>
              <a:pPr defTabSz="1828117">
                <a:defRPr/>
              </a:pPr>
              <a:endParaRPr lang="en-US" sz="3461" kern="0">
                <a:solidFill>
                  <a:srgbClr val="FFFFFF"/>
                </a:solidFill>
              </a:endParaRPr>
            </a:p>
          </p:txBody>
        </p:sp>
        <p:sp>
          <p:nvSpPr>
            <p:cNvPr id="43" name="Freeform 158"/>
            <p:cNvSpPr>
              <a:spLocks/>
            </p:cNvSpPr>
            <p:nvPr/>
          </p:nvSpPr>
          <p:spPr bwMode="auto">
            <a:xfrm>
              <a:off x="511109" y="6374593"/>
              <a:ext cx="1041729" cy="40821"/>
            </a:xfrm>
            <a:custGeom>
              <a:avLst/>
              <a:gdLst>
                <a:gd name="T0" fmla="*/ 0 w 1454"/>
                <a:gd name="T1" fmla="*/ 0 h 57"/>
                <a:gd name="T2" fmla="*/ 0 w 1454"/>
                <a:gd name="T3" fmla="*/ 4 h 57"/>
                <a:gd name="T4" fmla="*/ 53 w 1454"/>
                <a:gd name="T5" fmla="*/ 57 h 57"/>
                <a:gd name="T6" fmla="*/ 1400 w 1454"/>
                <a:gd name="T7" fmla="*/ 57 h 57"/>
                <a:gd name="T8" fmla="*/ 1454 w 1454"/>
                <a:gd name="T9" fmla="*/ 4 h 57"/>
                <a:gd name="T10" fmla="*/ 1454 w 1454"/>
                <a:gd name="T11" fmla="*/ 0 h 57"/>
                <a:gd name="T12" fmla="*/ 0 w 1454"/>
                <a:gd name="T13" fmla="*/ 0 h 57"/>
              </a:gdLst>
              <a:ahLst/>
              <a:cxnLst>
                <a:cxn ang="0">
                  <a:pos x="T0" y="T1"/>
                </a:cxn>
                <a:cxn ang="0">
                  <a:pos x="T2" y="T3"/>
                </a:cxn>
                <a:cxn ang="0">
                  <a:pos x="T4" y="T5"/>
                </a:cxn>
                <a:cxn ang="0">
                  <a:pos x="T6" y="T7"/>
                </a:cxn>
                <a:cxn ang="0">
                  <a:pos x="T8" y="T9"/>
                </a:cxn>
                <a:cxn ang="0">
                  <a:pos x="T10" y="T11"/>
                </a:cxn>
                <a:cxn ang="0">
                  <a:pos x="T12" y="T13"/>
                </a:cxn>
              </a:cxnLst>
              <a:rect l="0" t="0" r="r" b="b"/>
              <a:pathLst>
                <a:path w="1454" h="57">
                  <a:moveTo>
                    <a:pt x="0" y="0"/>
                  </a:moveTo>
                  <a:cubicBezTo>
                    <a:pt x="0" y="4"/>
                    <a:pt x="0" y="4"/>
                    <a:pt x="0" y="4"/>
                  </a:cubicBezTo>
                  <a:cubicBezTo>
                    <a:pt x="0" y="33"/>
                    <a:pt x="24" y="57"/>
                    <a:pt x="53" y="57"/>
                  </a:cubicBezTo>
                  <a:cubicBezTo>
                    <a:pt x="1400" y="57"/>
                    <a:pt x="1400" y="57"/>
                    <a:pt x="1400" y="57"/>
                  </a:cubicBezTo>
                  <a:cubicBezTo>
                    <a:pt x="1430" y="57"/>
                    <a:pt x="1454" y="33"/>
                    <a:pt x="1454" y="4"/>
                  </a:cubicBezTo>
                  <a:cubicBezTo>
                    <a:pt x="1454" y="0"/>
                    <a:pt x="1454" y="0"/>
                    <a:pt x="1454" y="0"/>
                  </a:cubicBezTo>
                  <a:lnTo>
                    <a:pt x="0" y="0"/>
                  </a:lnTo>
                  <a:close/>
                </a:path>
              </a:pathLst>
            </a:custGeom>
            <a:solidFill>
              <a:schemeClr val="tx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179211" tIns="89605" rIns="179211" bIns="89605" numCol="1" anchor="t" anchorCtr="0" compatLnSpc="1">
              <a:prstTxWarp prst="textNoShape">
                <a:avLst/>
              </a:prstTxWarp>
            </a:bodyPr>
            <a:lstStyle/>
            <a:p>
              <a:pPr defTabSz="1828117">
                <a:defRPr/>
              </a:pPr>
              <a:endParaRPr lang="en-US" sz="3461" kern="0">
                <a:solidFill>
                  <a:srgbClr val="FFFFFF"/>
                </a:solidFill>
              </a:endParaRPr>
            </a:p>
          </p:txBody>
        </p:sp>
      </p:grpSp>
      <p:grpSp>
        <p:nvGrpSpPr>
          <p:cNvPr id="3" name="CODE" hidden="1"/>
          <p:cNvGrpSpPr/>
          <p:nvPr/>
        </p:nvGrpSpPr>
        <p:grpSpPr>
          <a:xfrm>
            <a:off x="2981034" y="5268791"/>
            <a:ext cx="1631155" cy="2408523"/>
            <a:chOff x="1418248" y="2499327"/>
            <a:chExt cx="832266" cy="1228904"/>
          </a:xfrm>
        </p:grpSpPr>
        <p:grpSp>
          <p:nvGrpSpPr>
            <p:cNvPr id="66" name="Group 65"/>
            <p:cNvGrpSpPr/>
            <p:nvPr/>
          </p:nvGrpSpPr>
          <p:grpSpPr>
            <a:xfrm>
              <a:off x="1442782" y="2914037"/>
              <a:ext cx="781159" cy="814194"/>
              <a:chOff x="2328300" y="3506767"/>
              <a:chExt cx="551703" cy="575034"/>
            </a:xfrm>
          </p:grpSpPr>
          <p:sp>
            <p:nvSpPr>
              <p:cNvPr id="67" name="AutoShape 3"/>
              <p:cNvSpPr>
                <a:spLocks noChangeAspect="1" noChangeArrowheads="1" noTextEdit="1"/>
              </p:cNvSpPr>
              <p:nvPr/>
            </p:nvSpPr>
            <p:spPr bwMode="auto">
              <a:xfrm>
                <a:off x="2330370" y="3507272"/>
                <a:ext cx="543013" cy="55548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179211" tIns="89605" rIns="179211" bIns="89605" numCol="1" anchor="t" anchorCtr="0" compatLnSpc="1">
                <a:prstTxWarp prst="textNoShape">
                  <a:avLst/>
                </a:prstTxWarp>
              </a:bodyPr>
              <a:lstStyle/>
              <a:p>
                <a:pPr defTabSz="1828117">
                  <a:defRPr/>
                </a:pPr>
                <a:endParaRPr lang="en-US" sz="3461" kern="0">
                  <a:solidFill>
                    <a:srgbClr val="FFFFFF"/>
                  </a:solidFill>
                </a:endParaRPr>
              </a:p>
            </p:txBody>
          </p:sp>
          <p:grpSp>
            <p:nvGrpSpPr>
              <p:cNvPr id="68" name="Group 67"/>
              <p:cNvGrpSpPr/>
              <p:nvPr/>
            </p:nvGrpSpPr>
            <p:grpSpPr>
              <a:xfrm>
                <a:off x="2328300" y="3506767"/>
                <a:ext cx="551703" cy="575034"/>
                <a:chOff x="3937001" y="4448175"/>
                <a:chExt cx="638175" cy="665163"/>
              </a:xfrm>
            </p:grpSpPr>
            <p:grpSp>
              <p:nvGrpSpPr>
                <p:cNvPr id="69" name="Group 10"/>
                <p:cNvGrpSpPr>
                  <a:grpSpLocks noChangeAspect="1"/>
                </p:cNvGrpSpPr>
                <p:nvPr/>
              </p:nvGrpSpPr>
              <p:grpSpPr bwMode="auto">
                <a:xfrm>
                  <a:off x="3937001" y="4448175"/>
                  <a:ext cx="638175" cy="665163"/>
                  <a:chOff x="2480" y="2802"/>
                  <a:chExt cx="402" cy="419"/>
                </a:xfrm>
              </p:grpSpPr>
              <p:sp>
                <p:nvSpPr>
                  <p:cNvPr id="73" name="AutoShape 9"/>
                  <p:cNvSpPr>
                    <a:spLocks noChangeAspect="1" noChangeArrowheads="1" noTextEdit="1"/>
                  </p:cNvSpPr>
                  <p:nvPr/>
                </p:nvSpPr>
                <p:spPr bwMode="auto">
                  <a:xfrm>
                    <a:off x="2481" y="2802"/>
                    <a:ext cx="400" cy="41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179211" tIns="89605" rIns="179211" bIns="89605" numCol="1" anchor="t" anchorCtr="0" compatLnSpc="1">
                    <a:prstTxWarp prst="textNoShape">
                      <a:avLst/>
                    </a:prstTxWarp>
                  </a:bodyPr>
                  <a:lstStyle/>
                  <a:p>
                    <a:pPr defTabSz="1828117">
                      <a:defRPr/>
                    </a:pPr>
                    <a:endParaRPr lang="en-US" sz="3461" kern="0">
                      <a:solidFill>
                        <a:srgbClr val="FFFFFF"/>
                      </a:solidFill>
                    </a:endParaRPr>
                  </a:p>
                </p:txBody>
              </p:sp>
              <p:sp>
                <p:nvSpPr>
                  <p:cNvPr id="74" name="Freeform 11"/>
                  <p:cNvSpPr>
                    <a:spLocks/>
                  </p:cNvSpPr>
                  <p:nvPr/>
                </p:nvSpPr>
                <p:spPr bwMode="auto">
                  <a:xfrm>
                    <a:off x="2480" y="2802"/>
                    <a:ext cx="402" cy="418"/>
                  </a:xfrm>
                  <a:custGeom>
                    <a:avLst/>
                    <a:gdLst>
                      <a:gd name="T0" fmla="*/ 67 w 644"/>
                      <a:gd name="T1" fmla="*/ 0 h 671"/>
                      <a:gd name="T2" fmla="*/ 0 w 644"/>
                      <a:gd name="T3" fmla="*/ 68 h 671"/>
                      <a:gd name="T4" fmla="*/ 0 w 644"/>
                      <a:gd name="T5" fmla="*/ 603 h 671"/>
                      <a:gd name="T6" fmla="*/ 67 w 644"/>
                      <a:gd name="T7" fmla="*/ 671 h 671"/>
                      <a:gd name="T8" fmla="*/ 576 w 644"/>
                      <a:gd name="T9" fmla="*/ 671 h 671"/>
                      <a:gd name="T10" fmla="*/ 644 w 644"/>
                      <a:gd name="T11" fmla="*/ 603 h 671"/>
                      <a:gd name="T12" fmla="*/ 644 w 644"/>
                      <a:gd name="T13" fmla="*/ 193 h 671"/>
                      <a:gd name="T14" fmla="*/ 644 w 644"/>
                      <a:gd name="T15" fmla="*/ 127 h 671"/>
                      <a:gd name="T16" fmla="*/ 515 w 644"/>
                      <a:gd name="T17" fmla="*/ 0 h 671"/>
                      <a:gd name="T18" fmla="*/ 445 w 644"/>
                      <a:gd name="T19" fmla="*/ 0 h 671"/>
                      <a:gd name="T20" fmla="*/ 67 w 644"/>
                      <a:gd name="T21" fmla="*/ 0 h 67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Lst>
                    <a:rect l="0" t="0" r="r" b="b"/>
                    <a:pathLst>
                      <a:path w="644" h="671">
                        <a:moveTo>
                          <a:pt x="67" y="0"/>
                        </a:moveTo>
                        <a:cubicBezTo>
                          <a:pt x="30" y="0"/>
                          <a:pt x="0" y="30"/>
                          <a:pt x="0" y="68"/>
                        </a:cubicBezTo>
                        <a:cubicBezTo>
                          <a:pt x="0" y="603"/>
                          <a:pt x="0" y="603"/>
                          <a:pt x="0" y="603"/>
                        </a:cubicBezTo>
                        <a:cubicBezTo>
                          <a:pt x="0" y="641"/>
                          <a:pt x="30" y="671"/>
                          <a:pt x="67" y="671"/>
                        </a:cubicBezTo>
                        <a:cubicBezTo>
                          <a:pt x="576" y="671"/>
                          <a:pt x="576" y="671"/>
                          <a:pt x="576" y="671"/>
                        </a:cubicBezTo>
                        <a:cubicBezTo>
                          <a:pt x="613" y="671"/>
                          <a:pt x="644" y="641"/>
                          <a:pt x="644" y="603"/>
                        </a:cubicBezTo>
                        <a:cubicBezTo>
                          <a:pt x="644" y="193"/>
                          <a:pt x="644" y="193"/>
                          <a:pt x="644" y="193"/>
                        </a:cubicBezTo>
                        <a:cubicBezTo>
                          <a:pt x="644" y="156"/>
                          <a:pt x="644" y="127"/>
                          <a:pt x="644" y="127"/>
                        </a:cubicBezTo>
                        <a:cubicBezTo>
                          <a:pt x="515" y="0"/>
                          <a:pt x="515" y="0"/>
                          <a:pt x="515" y="0"/>
                        </a:cubicBezTo>
                        <a:cubicBezTo>
                          <a:pt x="515" y="0"/>
                          <a:pt x="482" y="0"/>
                          <a:pt x="445" y="0"/>
                        </a:cubicBezTo>
                        <a:lnTo>
                          <a:pt x="67" y="0"/>
                        </a:lnTo>
                        <a:close/>
                      </a:path>
                    </a:pathLst>
                  </a:custGeom>
                  <a:solidFill>
                    <a:srgbClr val="B9B9B9"/>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179211" tIns="89605" rIns="179211" bIns="89605" numCol="1" anchor="t" anchorCtr="0" compatLnSpc="1">
                    <a:prstTxWarp prst="textNoShape">
                      <a:avLst/>
                    </a:prstTxWarp>
                  </a:bodyPr>
                  <a:lstStyle/>
                  <a:p>
                    <a:pPr defTabSz="1828117">
                      <a:defRPr/>
                    </a:pPr>
                    <a:endParaRPr lang="en-US" sz="3461" kern="0">
                      <a:solidFill>
                        <a:srgbClr val="FFFFFF"/>
                      </a:solidFill>
                    </a:endParaRPr>
                  </a:p>
                </p:txBody>
              </p:sp>
              <p:sp>
                <p:nvSpPr>
                  <p:cNvPr id="75" name="Freeform 12"/>
                  <p:cNvSpPr>
                    <a:spLocks/>
                  </p:cNvSpPr>
                  <p:nvPr/>
                </p:nvSpPr>
                <p:spPr bwMode="auto">
                  <a:xfrm>
                    <a:off x="2801" y="2802"/>
                    <a:ext cx="81" cy="79"/>
                  </a:xfrm>
                  <a:custGeom>
                    <a:avLst/>
                    <a:gdLst>
                      <a:gd name="T0" fmla="*/ 81 w 81"/>
                      <a:gd name="T1" fmla="*/ 79 h 79"/>
                      <a:gd name="T2" fmla="*/ 0 w 81"/>
                      <a:gd name="T3" fmla="*/ 0 h 79"/>
                      <a:gd name="T4" fmla="*/ 0 w 81"/>
                      <a:gd name="T5" fmla="*/ 79 h 79"/>
                      <a:gd name="T6" fmla="*/ 81 w 81"/>
                      <a:gd name="T7" fmla="*/ 79 h 79"/>
                    </a:gdLst>
                    <a:ahLst/>
                    <a:cxnLst>
                      <a:cxn ang="0">
                        <a:pos x="T0" y="T1"/>
                      </a:cxn>
                      <a:cxn ang="0">
                        <a:pos x="T2" y="T3"/>
                      </a:cxn>
                      <a:cxn ang="0">
                        <a:pos x="T4" y="T5"/>
                      </a:cxn>
                      <a:cxn ang="0">
                        <a:pos x="T6" y="T7"/>
                      </a:cxn>
                    </a:cxnLst>
                    <a:rect l="0" t="0" r="r" b="b"/>
                    <a:pathLst>
                      <a:path w="81" h="79">
                        <a:moveTo>
                          <a:pt x="81" y="79"/>
                        </a:moveTo>
                        <a:lnTo>
                          <a:pt x="0" y="0"/>
                        </a:lnTo>
                        <a:lnTo>
                          <a:pt x="0" y="79"/>
                        </a:lnTo>
                        <a:lnTo>
                          <a:pt x="81" y="79"/>
                        </a:lnTo>
                        <a:close/>
                      </a:path>
                    </a:pathLst>
                  </a:custGeom>
                  <a:solidFill>
                    <a:srgbClr val="969696"/>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179211" tIns="89605" rIns="179211" bIns="89605" numCol="1" anchor="t" anchorCtr="0" compatLnSpc="1">
                    <a:prstTxWarp prst="textNoShape">
                      <a:avLst/>
                    </a:prstTxWarp>
                  </a:bodyPr>
                  <a:lstStyle/>
                  <a:p>
                    <a:pPr defTabSz="1828117">
                      <a:defRPr/>
                    </a:pPr>
                    <a:endParaRPr lang="en-US" sz="3461" kern="0">
                      <a:solidFill>
                        <a:srgbClr val="FFFFFF"/>
                      </a:solidFill>
                    </a:endParaRPr>
                  </a:p>
                </p:txBody>
              </p:sp>
            </p:grpSp>
            <p:grpSp>
              <p:nvGrpSpPr>
                <p:cNvPr id="70" name="Group 69"/>
                <p:cNvGrpSpPr/>
                <p:nvPr/>
              </p:nvGrpSpPr>
              <p:grpSpPr>
                <a:xfrm>
                  <a:off x="4120302" y="4618868"/>
                  <a:ext cx="293550" cy="349134"/>
                  <a:chOff x="4662074" y="4335997"/>
                  <a:chExt cx="234105" cy="278433"/>
                </a:xfrm>
              </p:grpSpPr>
              <p:sp>
                <p:nvSpPr>
                  <p:cNvPr id="71" name="Freeform 6"/>
                  <p:cNvSpPr>
                    <a:spLocks/>
                  </p:cNvSpPr>
                  <p:nvPr/>
                </p:nvSpPr>
                <p:spPr bwMode="auto">
                  <a:xfrm>
                    <a:off x="4662074" y="4335997"/>
                    <a:ext cx="90040" cy="278433"/>
                  </a:xfrm>
                  <a:custGeom>
                    <a:avLst/>
                    <a:gdLst>
                      <a:gd name="T0" fmla="*/ 23 w 86"/>
                      <a:gd name="T1" fmla="*/ 56 h 265"/>
                      <a:gd name="T2" fmla="*/ 23 w 86"/>
                      <a:gd name="T3" fmla="*/ 90 h 265"/>
                      <a:gd name="T4" fmla="*/ 0 w 86"/>
                      <a:gd name="T5" fmla="*/ 119 h 265"/>
                      <a:gd name="T6" fmla="*/ 0 w 86"/>
                      <a:gd name="T7" fmla="*/ 146 h 265"/>
                      <a:gd name="T8" fmla="*/ 23 w 86"/>
                      <a:gd name="T9" fmla="*/ 174 h 265"/>
                      <a:gd name="T10" fmla="*/ 23 w 86"/>
                      <a:gd name="T11" fmla="*/ 210 h 265"/>
                      <a:gd name="T12" fmla="*/ 36 w 86"/>
                      <a:gd name="T13" fmla="*/ 251 h 265"/>
                      <a:gd name="T14" fmla="*/ 86 w 86"/>
                      <a:gd name="T15" fmla="*/ 265 h 265"/>
                      <a:gd name="T16" fmla="*/ 86 w 86"/>
                      <a:gd name="T17" fmla="*/ 237 h 265"/>
                      <a:gd name="T18" fmla="*/ 67 w 86"/>
                      <a:gd name="T19" fmla="*/ 231 h 265"/>
                      <a:gd name="T20" fmla="*/ 62 w 86"/>
                      <a:gd name="T21" fmla="*/ 210 h 265"/>
                      <a:gd name="T22" fmla="*/ 62 w 86"/>
                      <a:gd name="T23" fmla="*/ 179 h 265"/>
                      <a:gd name="T24" fmla="*/ 39 w 86"/>
                      <a:gd name="T25" fmla="*/ 133 h 265"/>
                      <a:gd name="T26" fmla="*/ 39 w 86"/>
                      <a:gd name="T27" fmla="*/ 132 h 265"/>
                      <a:gd name="T28" fmla="*/ 62 w 86"/>
                      <a:gd name="T29" fmla="*/ 87 h 265"/>
                      <a:gd name="T30" fmla="*/ 62 w 86"/>
                      <a:gd name="T31" fmla="*/ 55 h 265"/>
                      <a:gd name="T32" fmla="*/ 86 w 86"/>
                      <a:gd name="T33" fmla="*/ 28 h 265"/>
                      <a:gd name="T34" fmla="*/ 86 w 86"/>
                      <a:gd name="T35" fmla="*/ 0 h 265"/>
                      <a:gd name="T36" fmla="*/ 36 w 86"/>
                      <a:gd name="T37" fmla="*/ 14 h 265"/>
                      <a:gd name="T38" fmla="*/ 23 w 86"/>
                      <a:gd name="T39" fmla="*/ 56 h 26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Lst>
                    <a:rect l="0" t="0" r="r" b="b"/>
                    <a:pathLst>
                      <a:path w="86" h="265">
                        <a:moveTo>
                          <a:pt x="23" y="56"/>
                        </a:moveTo>
                        <a:lnTo>
                          <a:pt x="23" y="90"/>
                        </a:lnTo>
                        <a:cubicBezTo>
                          <a:pt x="23" y="109"/>
                          <a:pt x="16" y="119"/>
                          <a:pt x="0" y="119"/>
                        </a:cubicBezTo>
                        <a:lnTo>
                          <a:pt x="0" y="146"/>
                        </a:lnTo>
                        <a:cubicBezTo>
                          <a:pt x="16" y="146"/>
                          <a:pt x="23" y="156"/>
                          <a:pt x="23" y="174"/>
                        </a:cubicBezTo>
                        <a:lnTo>
                          <a:pt x="23" y="210"/>
                        </a:lnTo>
                        <a:cubicBezTo>
                          <a:pt x="23" y="229"/>
                          <a:pt x="27" y="243"/>
                          <a:pt x="36" y="251"/>
                        </a:cubicBezTo>
                        <a:cubicBezTo>
                          <a:pt x="45" y="260"/>
                          <a:pt x="62" y="265"/>
                          <a:pt x="86" y="265"/>
                        </a:cubicBezTo>
                        <a:lnTo>
                          <a:pt x="86" y="237"/>
                        </a:lnTo>
                        <a:cubicBezTo>
                          <a:pt x="77" y="237"/>
                          <a:pt x="71" y="235"/>
                          <a:pt x="67" y="231"/>
                        </a:cubicBezTo>
                        <a:cubicBezTo>
                          <a:pt x="64" y="227"/>
                          <a:pt x="62" y="220"/>
                          <a:pt x="62" y="210"/>
                        </a:cubicBezTo>
                        <a:lnTo>
                          <a:pt x="62" y="179"/>
                        </a:lnTo>
                        <a:cubicBezTo>
                          <a:pt x="62" y="154"/>
                          <a:pt x="54" y="139"/>
                          <a:pt x="39" y="133"/>
                        </a:cubicBezTo>
                        <a:lnTo>
                          <a:pt x="39" y="132"/>
                        </a:lnTo>
                        <a:cubicBezTo>
                          <a:pt x="54" y="126"/>
                          <a:pt x="62" y="111"/>
                          <a:pt x="62" y="87"/>
                        </a:cubicBezTo>
                        <a:lnTo>
                          <a:pt x="62" y="55"/>
                        </a:lnTo>
                        <a:cubicBezTo>
                          <a:pt x="62" y="37"/>
                          <a:pt x="70" y="28"/>
                          <a:pt x="86" y="28"/>
                        </a:cubicBezTo>
                        <a:lnTo>
                          <a:pt x="86" y="0"/>
                        </a:lnTo>
                        <a:cubicBezTo>
                          <a:pt x="62" y="0"/>
                          <a:pt x="46" y="5"/>
                          <a:pt x="36" y="14"/>
                        </a:cubicBezTo>
                        <a:cubicBezTo>
                          <a:pt x="28" y="23"/>
                          <a:pt x="23" y="37"/>
                          <a:pt x="23" y="56"/>
                        </a:cubicBezTo>
                        <a:close/>
                      </a:path>
                    </a:pathLst>
                  </a:custGeom>
                  <a:solidFill>
                    <a:schemeClr val="bg1"/>
                  </a:solidFill>
                  <a:ln w="0">
                    <a:noFill/>
                    <a:prstDash val="solid"/>
                    <a:round/>
                    <a:headEnd/>
                    <a:tailEnd/>
                  </a:ln>
                </p:spPr>
                <p:txBody>
                  <a:bodyPr vert="horz" wrap="square" lIns="179211" tIns="89605" rIns="179211" bIns="89605" numCol="1" anchor="t" anchorCtr="0" compatLnSpc="1">
                    <a:prstTxWarp prst="textNoShape">
                      <a:avLst/>
                    </a:prstTxWarp>
                  </a:bodyPr>
                  <a:lstStyle/>
                  <a:p>
                    <a:pPr defTabSz="1828117">
                      <a:defRPr/>
                    </a:pPr>
                    <a:endParaRPr lang="en-US" sz="3461" kern="0">
                      <a:solidFill>
                        <a:srgbClr val="FFFFFF"/>
                      </a:solidFill>
                    </a:endParaRPr>
                  </a:p>
                </p:txBody>
              </p:sp>
              <p:sp>
                <p:nvSpPr>
                  <p:cNvPr id="72" name="Freeform 7"/>
                  <p:cNvSpPr>
                    <a:spLocks/>
                  </p:cNvSpPr>
                  <p:nvPr/>
                </p:nvSpPr>
                <p:spPr bwMode="auto">
                  <a:xfrm>
                    <a:off x="4806139" y="4335997"/>
                    <a:ext cx="90040" cy="278433"/>
                  </a:xfrm>
                  <a:custGeom>
                    <a:avLst/>
                    <a:gdLst>
                      <a:gd name="T0" fmla="*/ 62 w 85"/>
                      <a:gd name="T1" fmla="*/ 90 h 265"/>
                      <a:gd name="T2" fmla="*/ 62 w 85"/>
                      <a:gd name="T3" fmla="*/ 56 h 265"/>
                      <a:gd name="T4" fmla="*/ 50 w 85"/>
                      <a:gd name="T5" fmla="*/ 15 h 265"/>
                      <a:gd name="T6" fmla="*/ 0 w 85"/>
                      <a:gd name="T7" fmla="*/ 0 h 265"/>
                      <a:gd name="T8" fmla="*/ 0 w 85"/>
                      <a:gd name="T9" fmla="*/ 28 h 265"/>
                      <a:gd name="T10" fmla="*/ 24 w 85"/>
                      <a:gd name="T11" fmla="*/ 55 h 265"/>
                      <a:gd name="T12" fmla="*/ 24 w 85"/>
                      <a:gd name="T13" fmla="*/ 85 h 265"/>
                      <a:gd name="T14" fmla="*/ 47 w 85"/>
                      <a:gd name="T15" fmla="*/ 132 h 265"/>
                      <a:gd name="T16" fmla="*/ 47 w 85"/>
                      <a:gd name="T17" fmla="*/ 133 h 265"/>
                      <a:gd name="T18" fmla="*/ 24 w 85"/>
                      <a:gd name="T19" fmla="*/ 178 h 265"/>
                      <a:gd name="T20" fmla="*/ 24 w 85"/>
                      <a:gd name="T21" fmla="*/ 210 h 265"/>
                      <a:gd name="T22" fmla="*/ 19 w 85"/>
                      <a:gd name="T23" fmla="*/ 231 h 265"/>
                      <a:gd name="T24" fmla="*/ 0 w 85"/>
                      <a:gd name="T25" fmla="*/ 237 h 265"/>
                      <a:gd name="T26" fmla="*/ 0 w 85"/>
                      <a:gd name="T27" fmla="*/ 265 h 265"/>
                      <a:gd name="T28" fmla="*/ 50 w 85"/>
                      <a:gd name="T29" fmla="*/ 251 h 265"/>
                      <a:gd name="T30" fmla="*/ 62 w 85"/>
                      <a:gd name="T31" fmla="*/ 209 h 265"/>
                      <a:gd name="T32" fmla="*/ 62 w 85"/>
                      <a:gd name="T33" fmla="*/ 174 h 265"/>
                      <a:gd name="T34" fmla="*/ 85 w 85"/>
                      <a:gd name="T35" fmla="*/ 146 h 265"/>
                      <a:gd name="T36" fmla="*/ 85 w 85"/>
                      <a:gd name="T37" fmla="*/ 119 h 265"/>
                      <a:gd name="T38" fmla="*/ 62 w 85"/>
                      <a:gd name="T39" fmla="*/ 90 h 26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Lst>
                    <a:rect l="0" t="0" r="r" b="b"/>
                    <a:pathLst>
                      <a:path w="85" h="265">
                        <a:moveTo>
                          <a:pt x="62" y="90"/>
                        </a:moveTo>
                        <a:lnTo>
                          <a:pt x="62" y="56"/>
                        </a:lnTo>
                        <a:cubicBezTo>
                          <a:pt x="62" y="37"/>
                          <a:pt x="58" y="23"/>
                          <a:pt x="50" y="15"/>
                        </a:cubicBezTo>
                        <a:cubicBezTo>
                          <a:pt x="40" y="5"/>
                          <a:pt x="23" y="0"/>
                          <a:pt x="0" y="0"/>
                        </a:cubicBezTo>
                        <a:lnTo>
                          <a:pt x="0" y="28"/>
                        </a:lnTo>
                        <a:cubicBezTo>
                          <a:pt x="16" y="28"/>
                          <a:pt x="24" y="37"/>
                          <a:pt x="24" y="55"/>
                        </a:cubicBezTo>
                        <a:lnTo>
                          <a:pt x="24" y="85"/>
                        </a:lnTo>
                        <a:cubicBezTo>
                          <a:pt x="24" y="110"/>
                          <a:pt x="32" y="126"/>
                          <a:pt x="47" y="132"/>
                        </a:cubicBezTo>
                        <a:lnTo>
                          <a:pt x="47" y="133"/>
                        </a:lnTo>
                        <a:cubicBezTo>
                          <a:pt x="32" y="139"/>
                          <a:pt x="24" y="154"/>
                          <a:pt x="24" y="178"/>
                        </a:cubicBezTo>
                        <a:lnTo>
                          <a:pt x="24" y="210"/>
                        </a:lnTo>
                        <a:cubicBezTo>
                          <a:pt x="24" y="219"/>
                          <a:pt x="22" y="226"/>
                          <a:pt x="19" y="231"/>
                        </a:cubicBezTo>
                        <a:cubicBezTo>
                          <a:pt x="15" y="235"/>
                          <a:pt x="9" y="237"/>
                          <a:pt x="0" y="237"/>
                        </a:cubicBezTo>
                        <a:lnTo>
                          <a:pt x="0" y="265"/>
                        </a:lnTo>
                        <a:cubicBezTo>
                          <a:pt x="24" y="265"/>
                          <a:pt x="41" y="260"/>
                          <a:pt x="50" y="251"/>
                        </a:cubicBezTo>
                        <a:cubicBezTo>
                          <a:pt x="58" y="242"/>
                          <a:pt x="62" y="229"/>
                          <a:pt x="62" y="209"/>
                        </a:cubicBezTo>
                        <a:lnTo>
                          <a:pt x="62" y="174"/>
                        </a:lnTo>
                        <a:cubicBezTo>
                          <a:pt x="62" y="156"/>
                          <a:pt x="70" y="146"/>
                          <a:pt x="85" y="146"/>
                        </a:cubicBezTo>
                        <a:lnTo>
                          <a:pt x="85" y="119"/>
                        </a:lnTo>
                        <a:cubicBezTo>
                          <a:pt x="70" y="119"/>
                          <a:pt x="62" y="109"/>
                          <a:pt x="62" y="90"/>
                        </a:cubicBezTo>
                        <a:close/>
                      </a:path>
                    </a:pathLst>
                  </a:custGeom>
                  <a:solidFill>
                    <a:schemeClr val="bg1"/>
                  </a:solidFill>
                  <a:ln w="0">
                    <a:noFill/>
                    <a:prstDash val="solid"/>
                    <a:round/>
                    <a:headEnd/>
                    <a:tailEnd/>
                  </a:ln>
                </p:spPr>
                <p:txBody>
                  <a:bodyPr vert="horz" wrap="square" lIns="179211" tIns="89605" rIns="179211" bIns="89605" numCol="1" anchor="t" anchorCtr="0" compatLnSpc="1">
                    <a:prstTxWarp prst="textNoShape">
                      <a:avLst/>
                    </a:prstTxWarp>
                  </a:bodyPr>
                  <a:lstStyle/>
                  <a:p>
                    <a:pPr defTabSz="1828117">
                      <a:defRPr/>
                    </a:pPr>
                    <a:endParaRPr lang="en-US" sz="3461" kern="0">
                      <a:solidFill>
                        <a:srgbClr val="FFFFFF"/>
                      </a:solidFill>
                    </a:endParaRPr>
                  </a:p>
                </p:txBody>
              </p:sp>
            </p:grpSp>
          </p:grpSp>
        </p:grpSp>
        <p:sp>
          <p:nvSpPr>
            <p:cNvPr id="76" name="TextBox 75"/>
            <p:cNvSpPr txBox="1"/>
            <p:nvPr/>
          </p:nvSpPr>
          <p:spPr>
            <a:xfrm>
              <a:off x="1418248" y="2499327"/>
              <a:ext cx="832266" cy="489307"/>
            </a:xfrm>
            <a:prstGeom prst="rect">
              <a:avLst/>
            </a:prstGeom>
            <a:noFill/>
          </p:spPr>
          <p:txBody>
            <a:bodyPr wrap="none" lIns="358427" tIns="286739" rIns="358427" bIns="286739" rtlCol="0">
              <a:spAutoFit/>
            </a:bodyPr>
            <a:lstStyle/>
            <a:p>
              <a:pPr defTabSz="1828117">
                <a:lnSpc>
                  <a:spcPct val="90000"/>
                </a:lnSpc>
                <a:spcAft>
                  <a:spcPts val="1176"/>
                </a:spcAft>
                <a:defRPr/>
              </a:pPr>
              <a:r>
                <a:rPr lang="en-US" sz="2743" kern="0" dirty="0">
                  <a:gradFill>
                    <a:gsLst>
                      <a:gs pos="2917">
                        <a:srgbClr val="FFFFFF"/>
                      </a:gs>
                      <a:gs pos="30000">
                        <a:srgbClr val="FFFFFF"/>
                      </a:gs>
                    </a:gsLst>
                    <a:lin ang="5400000" scaled="0"/>
                  </a:gradFill>
                </a:rPr>
                <a:t>CODE</a:t>
              </a:r>
            </a:p>
          </p:txBody>
        </p:sp>
      </p:grpSp>
      <p:sp>
        <p:nvSpPr>
          <p:cNvPr id="79" name="Rounded Rectangle 78"/>
          <p:cNvSpPr/>
          <p:nvPr/>
        </p:nvSpPr>
        <p:spPr bwMode="auto">
          <a:xfrm>
            <a:off x="10354163" y="6497891"/>
            <a:ext cx="4196935" cy="3121877"/>
          </a:xfrm>
          <a:prstGeom prst="roundRect">
            <a:avLst>
              <a:gd name="adj" fmla="val 5175"/>
            </a:avLst>
          </a:prstGeom>
          <a:solidFill>
            <a:srgbClr val="DE4276"/>
          </a:solidFill>
          <a:ln>
            <a:solidFill>
              <a:schemeClr val="tx1">
                <a:lumMod val="75000"/>
              </a:schemeClr>
            </a:solidFill>
            <a:headEnd type="none" w="med" len="med"/>
            <a:tailEnd type="none" w="med" len="med"/>
          </a:ln>
          <a:effectLst/>
        </p:spPr>
        <p:style>
          <a:lnRef idx="1">
            <a:schemeClr val="accent2"/>
          </a:lnRef>
          <a:fillRef idx="3">
            <a:schemeClr val="accent2"/>
          </a:fillRef>
          <a:effectRef idx="2">
            <a:schemeClr val="accent2"/>
          </a:effectRef>
          <a:fontRef idx="minor">
            <a:schemeClr val="lt1"/>
          </a:fontRef>
        </p:style>
        <p:txBody>
          <a:bodyPr rot="0" spcFirstLastPara="0" vertOverflow="overflow" horzOverflow="overflow" vert="horz" wrap="square" lIns="358427" tIns="286739" rIns="358427" bIns="286739" numCol="1" spcCol="0" rtlCol="0" fromWordArt="0" anchor="t" anchorCtr="0" forceAA="0" compatLnSpc="1">
            <a:prstTxWarp prst="textNoShape">
              <a:avLst/>
            </a:prstTxWarp>
            <a:noAutofit/>
          </a:bodyPr>
          <a:lstStyle/>
          <a:p>
            <a:pPr algn="ctr" defTabSz="1827587">
              <a:lnSpc>
                <a:spcPct val="90000"/>
              </a:lnSpc>
              <a:defRPr/>
            </a:pPr>
            <a:r>
              <a:rPr lang="en-US" sz="3135" kern="0" dirty="0">
                <a:gradFill>
                  <a:gsLst>
                    <a:gs pos="0">
                      <a:srgbClr val="FFFFFF"/>
                    </a:gs>
                    <a:gs pos="100000">
                      <a:srgbClr val="FFFFFF"/>
                    </a:gs>
                  </a:gsLst>
                  <a:lin ang="5400000" scaled="0"/>
                </a:gradFill>
                <a:ea typeface="Segoe UI" pitchFamily="34" charset="0"/>
                <a:cs typeface="Segoe UI" pitchFamily="34" charset="0"/>
              </a:rPr>
              <a:t>STAGE</a:t>
            </a:r>
          </a:p>
        </p:txBody>
      </p:sp>
      <p:sp>
        <p:nvSpPr>
          <p:cNvPr id="80" name="Rounded Rectangle 79"/>
          <p:cNvSpPr/>
          <p:nvPr/>
        </p:nvSpPr>
        <p:spPr bwMode="auto">
          <a:xfrm>
            <a:off x="10354163" y="9858401"/>
            <a:ext cx="4196935" cy="3121877"/>
          </a:xfrm>
          <a:prstGeom prst="roundRect">
            <a:avLst>
              <a:gd name="adj" fmla="val 5175"/>
            </a:avLst>
          </a:prstGeom>
          <a:solidFill>
            <a:srgbClr val="DE4276"/>
          </a:solidFill>
          <a:ln>
            <a:solidFill>
              <a:schemeClr val="tx1">
                <a:lumMod val="75000"/>
              </a:schemeClr>
            </a:solidFill>
            <a:headEnd type="none" w="med" len="med"/>
            <a:tailEnd type="none" w="med" len="med"/>
          </a:ln>
          <a:effectLst/>
        </p:spPr>
        <p:style>
          <a:lnRef idx="1">
            <a:schemeClr val="accent2"/>
          </a:lnRef>
          <a:fillRef idx="3">
            <a:schemeClr val="accent2"/>
          </a:fillRef>
          <a:effectRef idx="2">
            <a:schemeClr val="accent2"/>
          </a:effectRef>
          <a:fontRef idx="minor">
            <a:schemeClr val="lt1"/>
          </a:fontRef>
        </p:style>
        <p:txBody>
          <a:bodyPr rot="0" spcFirstLastPara="0" vertOverflow="overflow" horzOverflow="overflow" vert="horz" wrap="square" lIns="358427" tIns="286739" rIns="358427" bIns="286739" numCol="1" spcCol="0" rtlCol="0" fromWordArt="0" anchor="t" anchorCtr="0" forceAA="0" compatLnSpc="1">
            <a:prstTxWarp prst="textNoShape">
              <a:avLst/>
            </a:prstTxWarp>
            <a:noAutofit/>
          </a:bodyPr>
          <a:lstStyle/>
          <a:p>
            <a:pPr algn="ctr" defTabSz="1827587">
              <a:lnSpc>
                <a:spcPct val="90000"/>
              </a:lnSpc>
              <a:defRPr/>
            </a:pPr>
            <a:r>
              <a:rPr lang="en-US" sz="3135" kern="0" dirty="0">
                <a:gradFill>
                  <a:gsLst>
                    <a:gs pos="0">
                      <a:srgbClr val="FFFFFF"/>
                    </a:gs>
                    <a:gs pos="100000">
                      <a:srgbClr val="FFFFFF"/>
                    </a:gs>
                  </a:gsLst>
                  <a:lin ang="5400000" scaled="0"/>
                </a:gradFill>
                <a:ea typeface="Segoe UI" pitchFamily="34" charset="0"/>
                <a:cs typeface="Segoe UI" pitchFamily="34" charset="0"/>
              </a:rPr>
              <a:t>PRODUCTION</a:t>
            </a:r>
          </a:p>
        </p:txBody>
      </p:sp>
      <p:cxnSp>
        <p:nvCxnSpPr>
          <p:cNvPr id="11" name="Straight Connector 10"/>
          <p:cNvCxnSpPr/>
          <p:nvPr/>
        </p:nvCxnSpPr>
        <p:spPr>
          <a:xfrm>
            <a:off x="3696567" y="5730169"/>
            <a:ext cx="0" cy="2312240"/>
          </a:xfrm>
          <a:prstGeom prst="line">
            <a:avLst/>
          </a:prstGeom>
          <a:ln w="38100">
            <a:solidFill>
              <a:schemeClr val="tx1"/>
            </a:solidFill>
            <a:prstDash val="sysDot"/>
            <a:headEnd type="none"/>
            <a:tailEnd type="none"/>
          </a:ln>
        </p:spPr>
        <p:style>
          <a:lnRef idx="1">
            <a:schemeClr val="accent1"/>
          </a:lnRef>
          <a:fillRef idx="0">
            <a:schemeClr val="accent1"/>
          </a:fillRef>
          <a:effectRef idx="0">
            <a:schemeClr val="accent1"/>
          </a:effectRef>
          <a:fontRef idx="minor">
            <a:schemeClr val="tx1"/>
          </a:fontRef>
        </p:style>
      </p:cxnSp>
      <p:grpSp>
        <p:nvGrpSpPr>
          <p:cNvPr id="91" name="CODE 1"/>
          <p:cNvGrpSpPr/>
          <p:nvPr/>
        </p:nvGrpSpPr>
        <p:grpSpPr>
          <a:xfrm>
            <a:off x="3034860" y="3958664"/>
            <a:ext cx="1530989" cy="1595736"/>
            <a:chOff x="2328300" y="3506767"/>
            <a:chExt cx="551703" cy="575034"/>
          </a:xfrm>
        </p:grpSpPr>
        <p:sp>
          <p:nvSpPr>
            <p:cNvPr id="93" name="AutoShape 3"/>
            <p:cNvSpPr>
              <a:spLocks noChangeAspect="1" noChangeArrowheads="1" noTextEdit="1"/>
            </p:cNvSpPr>
            <p:nvPr/>
          </p:nvSpPr>
          <p:spPr bwMode="auto">
            <a:xfrm>
              <a:off x="2330370" y="3507272"/>
              <a:ext cx="543013" cy="55548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179211" tIns="89605" rIns="179211" bIns="89605" numCol="1" anchor="t" anchorCtr="0" compatLnSpc="1">
              <a:prstTxWarp prst="textNoShape">
                <a:avLst/>
              </a:prstTxWarp>
            </a:bodyPr>
            <a:lstStyle/>
            <a:p>
              <a:pPr defTabSz="1828117">
                <a:defRPr/>
              </a:pPr>
              <a:endParaRPr lang="en-US" sz="3461" kern="0">
                <a:solidFill>
                  <a:srgbClr val="FFFFFF"/>
                </a:solidFill>
              </a:endParaRPr>
            </a:p>
          </p:txBody>
        </p:sp>
        <p:grpSp>
          <p:nvGrpSpPr>
            <p:cNvPr id="94" name="Group 93"/>
            <p:cNvGrpSpPr/>
            <p:nvPr/>
          </p:nvGrpSpPr>
          <p:grpSpPr>
            <a:xfrm>
              <a:off x="2328300" y="3506767"/>
              <a:ext cx="551703" cy="575034"/>
              <a:chOff x="3937001" y="4448175"/>
              <a:chExt cx="638175" cy="665163"/>
            </a:xfrm>
          </p:grpSpPr>
          <p:grpSp>
            <p:nvGrpSpPr>
              <p:cNvPr id="95" name="Group 10"/>
              <p:cNvGrpSpPr>
                <a:grpSpLocks noChangeAspect="1"/>
              </p:cNvGrpSpPr>
              <p:nvPr/>
            </p:nvGrpSpPr>
            <p:grpSpPr bwMode="auto">
              <a:xfrm>
                <a:off x="3937001" y="4448175"/>
                <a:ext cx="638175" cy="665163"/>
                <a:chOff x="2480" y="2802"/>
                <a:chExt cx="402" cy="419"/>
              </a:xfrm>
            </p:grpSpPr>
            <p:sp>
              <p:nvSpPr>
                <p:cNvPr id="99" name="AutoShape 9"/>
                <p:cNvSpPr>
                  <a:spLocks noChangeAspect="1" noChangeArrowheads="1" noTextEdit="1"/>
                </p:cNvSpPr>
                <p:nvPr/>
              </p:nvSpPr>
              <p:spPr bwMode="auto">
                <a:xfrm>
                  <a:off x="2481" y="2802"/>
                  <a:ext cx="400" cy="41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179211" tIns="89605" rIns="179211" bIns="89605" numCol="1" anchor="t" anchorCtr="0" compatLnSpc="1">
                  <a:prstTxWarp prst="textNoShape">
                    <a:avLst/>
                  </a:prstTxWarp>
                </a:bodyPr>
                <a:lstStyle/>
                <a:p>
                  <a:pPr defTabSz="1828117">
                    <a:defRPr/>
                  </a:pPr>
                  <a:endParaRPr lang="en-US" sz="3461" kern="0">
                    <a:solidFill>
                      <a:srgbClr val="FFFFFF"/>
                    </a:solidFill>
                  </a:endParaRPr>
                </a:p>
              </p:txBody>
            </p:sp>
            <p:sp>
              <p:nvSpPr>
                <p:cNvPr id="100" name="Freeform 11"/>
                <p:cNvSpPr>
                  <a:spLocks/>
                </p:cNvSpPr>
                <p:nvPr/>
              </p:nvSpPr>
              <p:spPr bwMode="auto">
                <a:xfrm>
                  <a:off x="2480" y="2802"/>
                  <a:ext cx="402" cy="418"/>
                </a:xfrm>
                <a:custGeom>
                  <a:avLst/>
                  <a:gdLst>
                    <a:gd name="T0" fmla="*/ 67 w 644"/>
                    <a:gd name="T1" fmla="*/ 0 h 671"/>
                    <a:gd name="T2" fmla="*/ 0 w 644"/>
                    <a:gd name="T3" fmla="*/ 68 h 671"/>
                    <a:gd name="T4" fmla="*/ 0 w 644"/>
                    <a:gd name="T5" fmla="*/ 603 h 671"/>
                    <a:gd name="T6" fmla="*/ 67 w 644"/>
                    <a:gd name="T7" fmla="*/ 671 h 671"/>
                    <a:gd name="T8" fmla="*/ 576 w 644"/>
                    <a:gd name="T9" fmla="*/ 671 h 671"/>
                    <a:gd name="T10" fmla="*/ 644 w 644"/>
                    <a:gd name="T11" fmla="*/ 603 h 671"/>
                    <a:gd name="T12" fmla="*/ 644 w 644"/>
                    <a:gd name="T13" fmla="*/ 193 h 671"/>
                    <a:gd name="T14" fmla="*/ 644 w 644"/>
                    <a:gd name="T15" fmla="*/ 127 h 671"/>
                    <a:gd name="T16" fmla="*/ 515 w 644"/>
                    <a:gd name="T17" fmla="*/ 0 h 671"/>
                    <a:gd name="T18" fmla="*/ 445 w 644"/>
                    <a:gd name="T19" fmla="*/ 0 h 671"/>
                    <a:gd name="T20" fmla="*/ 67 w 644"/>
                    <a:gd name="T21" fmla="*/ 0 h 67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Lst>
                  <a:rect l="0" t="0" r="r" b="b"/>
                  <a:pathLst>
                    <a:path w="644" h="671">
                      <a:moveTo>
                        <a:pt x="67" y="0"/>
                      </a:moveTo>
                      <a:cubicBezTo>
                        <a:pt x="30" y="0"/>
                        <a:pt x="0" y="30"/>
                        <a:pt x="0" y="68"/>
                      </a:cubicBezTo>
                      <a:cubicBezTo>
                        <a:pt x="0" y="603"/>
                        <a:pt x="0" y="603"/>
                        <a:pt x="0" y="603"/>
                      </a:cubicBezTo>
                      <a:cubicBezTo>
                        <a:pt x="0" y="641"/>
                        <a:pt x="30" y="671"/>
                        <a:pt x="67" y="671"/>
                      </a:cubicBezTo>
                      <a:cubicBezTo>
                        <a:pt x="576" y="671"/>
                        <a:pt x="576" y="671"/>
                        <a:pt x="576" y="671"/>
                      </a:cubicBezTo>
                      <a:cubicBezTo>
                        <a:pt x="613" y="671"/>
                        <a:pt x="644" y="641"/>
                        <a:pt x="644" y="603"/>
                      </a:cubicBezTo>
                      <a:cubicBezTo>
                        <a:pt x="644" y="193"/>
                        <a:pt x="644" y="193"/>
                        <a:pt x="644" y="193"/>
                      </a:cubicBezTo>
                      <a:cubicBezTo>
                        <a:pt x="644" y="156"/>
                        <a:pt x="644" y="127"/>
                        <a:pt x="644" y="127"/>
                      </a:cubicBezTo>
                      <a:cubicBezTo>
                        <a:pt x="515" y="0"/>
                        <a:pt x="515" y="0"/>
                        <a:pt x="515" y="0"/>
                      </a:cubicBezTo>
                      <a:cubicBezTo>
                        <a:pt x="515" y="0"/>
                        <a:pt x="482" y="0"/>
                        <a:pt x="445" y="0"/>
                      </a:cubicBezTo>
                      <a:lnTo>
                        <a:pt x="67" y="0"/>
                      </a:lnTo>
                      <a:close/>
                    </a:path>
                  </a:pathLst>
                </a:custGeom>
                <a:solidFill>
                  <a:srgbClr val="B9B9B9"/>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179211" tIns="89605" rIns="179211" bIns="89605" numCol="1" anchor="t" anchorCtr="0" compatLnSpc="1">
                  <a:prstTxWarp prst="textNoShape">
                    <a:avLst/>
                  </a:prstTxWarp>
                </a:bodyPr>
                <a:lstStyle/>
                <a:p>
                  <a:pPr defTabSz="1828117">
                    <a:defRPr/>
                  </a:pPr>
                  <a:endParaRPr lang="en-US" sz="3461" kern="0">
                    <a:solidFill>
                      <a:srgbClr val="FFFFFF"/>
                    </a:solidFill>
                  </a:endParaRPr>
                </a:p>
              </p:txBody>
            </p:sp>
            <p:sp>
              <p:nvSpPr>
                <p:cNvPr id="101" name="Freeform 12"/>
                <p:cNvSpPr>
                  <a:spLocks/>
                </p:cNvSpPr>
                <p:nvPr/>
              </p:nvSpPr>
              <p:spPr bwMode="auto">
                <a:xfrm>
                  <a:off x="2801" y="2802"/>
                  <a:ext cx="81" cy="79"/>
                </a:xfrm>
                <a:custGeom>
                  <a:avLst/>
                  <a:gdLst>
                    <a:gd name="T0" fmla="*/ 81 w 81"/>
                    <a:gd name="T1" fmla="*/ 79 h 79"/>
                    <a:gd name="T2" fmla="*/ 0 w 81"/>
                    <a:gd name="T3" fmla="*/ 0 h 79"/>
                    <a:gd name="T4" fmla="*/ 0 w 81"/>
                    <a:gd name="T5" fmla="*/ 79 h 79"/>
                    <a:gd name="T6" fmla="*/ 81 w 81"/>
                    <a:gd name="T7" fmla="*/ 79 h 79"/>
                  </a:gdLst>
                  <a:ahLst/>
                  <a:cxnLst>
                    <a:cxn ang="0">
                      <a:pos x="T0" y="T1"/>
                    </a:cxn>
                    <a:cxn ang="0">
                      <a:pos x="T2" y="T3"/>
                    </a:cxn>
                    <a:cxn ang="0">
                      <a:pos x="T4" y="T5"/>
                    </a:cxn>
                    <a:cxn ang="0">
                      <a:pos x="T6" y="T7"/>
                    </a:cxn>
                  </a:cxnLst>
                  <a:rect l="0" t="0" r="r" b="b"/>
                  <a:pathLst>
                    <a:path w="81" h="79">
                      <a:moveTo>
                        <a:pt x="81" y="79"/>
                      </a:moveTo>
                      <a:lnTo>
                        <a:pt x="0" y="0"/>
                      </a:lnTo>
                      <a:lnTo>
                        <a:pt x="0" y="79"/>
                      </a:lnTo>
                      <a:lnTo>
                        <a:pt x="81" y="79"/>
                      </a:lnTo>
                      <a:close/>
                    </a:path>
                  </a:pathLst>
                </a:custGeom>
                <a:solidFill>
                  <a:srgbClr val="969696"/>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179211" tIns="89605" rIns="179211" bIns="89605" numCol="1" anchor="t" anchorCtr="0" compatLnSpc="1">
                  <a:prstTxWarp prst="textNoShape">
                    <a:avLst/>
                  </a:prstTxWarp>
                </a:bodyPr>
                <a:lstStyle/>
                <a:p>
                  <a:pPr defTabSz="1828117">
                    <a:defRPr/>
                  </a:pPr>
                  <a:endParaRPr lang="en-US" sz="3461" kern="0">
                    <a:solidFill>
                      <a:srgbClr val="FFFFFF"/>
                    </a:solidFill>
                  </a:endParaRPr>
                </a:p>
              </p:txBody>
            </p:sp>
          </p:grpSp>
          <p:grpSp>
            <p:nvGrpSpPr>
              <p:cNvPr id="96" name="Group 95"/>
              <p:cNvGrpSpPr/>
              <p:nvPr/>
            </p:nvGrpSpPr>
            <p:grpSpPr>
              <a:xfrm>
                <a:off x="4120302" y="4618868"/>
                <a:ext cx="293550" cy="349134"/>
                <a:chOff x="4662074" y="4335997"/>
                <a:chExt cx="234105" cy="278433"/>
              </a:xfrm>
            </p:grpSpPr>
            <p:sp>
              <p:nvSpPr>
                <p:cNvPr id="97" name="Freeform 6"/>
                <p:cNvSpPr>
                  <a:spLocks/>
                </p:cNvSpPr>
                <p:nvPr/>
              </p:nvSpPr>
              <p:spPr bwMode="auto">
                <a:xfrm>
                  <a:off x="4662074" y="4335997"/>
                  <a:ext cx="90040" cy="278433"/>
                </a:xfrm>
                <a:custGeom>
                  <a:avLst/>
                  <a:gdLst>
                    <a:gd name="T0" fmla="*/ 23 w 86"/>
                    <a:gd name="T1" fmla="*/ 56 h 265"/>
                    <a:gd name="T2" fmla="*/ 23 w 86"/>
                    <a:gd name="T3" fmla="*/ 90 h 265"/>
                    <a:gd name="T4" fmla="*/ 0 w 86"/>
                    <a:gd name="T5" fmla="*/ 119 h 265"/>
                    <a:gd name="T6" fmla="*/ 0 w 86"/>
                    <a:gd name="T7" fmla="*/ 146 h 265"/>
                    <a:gd name="T8" fmla="*/ 23 w 86"/>
                    <a:gd name="T9" fmla="*/ 174 h 265"/>
                    <a:gd name="T10" fmla="*/ 23 w 86"/>
                    <a:gd name="T11" fmla="*/ 210 h 265"/>
                    <a:gd name="T12" fmla="*/ 36 w 86"/>
                    <a:gd name="T13" fmla="*/ 251 h 265"/>
                    <a:gd name="T14" fmla="*/ 86 w 86"/>
                    <a:gd name="T15" fmla="*/ 265 h 265"/>
                    <a:gd name="T16" fmla="*/ 86 w 86"/>
                    <a:gd name="T17" fmla="*/ 237 h 265"/>
                    <a:gd name="T18" fmla="*/ 67 w 86"/>
                    <a:gd name="T19" fmla="*/ 231 h 265"/>
                    <a:gd name="T20" fmla="*/ 62 w 86"/>
                    <a:gd name="T21" fmla="*/ 210 h 265"/>
                    <a:gd name="T22" fmla="*/ 62 w 86"/>
                    <a:gd name="T23" fmla="*/ 179 h 265"/>
                    <a:gd name="T24" fmla="*/ 39 w 86"/>
                    <a:gd name="T25" fmla="*/ 133 h 265"/>
                    <a:gd name="T26" fmla="*/ 39 w 86"/>
                    <a:gd name="T27" fmla="*/ 132 h 265"/>
                    <a:gd name="T28" fmla="*/ 62 w 86"/>
                    <a:gd name="T29" fmla="*/ 87 h 265"/>
                    <a:gd name="T30" fmla="*/ 62 w 86"/>
                    <a:gd name="T31" fmla="*/ 55 h 265"/>
                    <a:gd name="T32" fmla="*/ 86 w 86"/>
                    <a:gd name="T33" fmla="*/ 28 h 265"/>
                    <a:gd name="T34" fmla="*/ 86 w 86"/>
                    <a:gd name="T35" fmla="*/ 0 h 265"/>
                    <a:gd name="T36" fmla="*/ 36 w 86"/>
                    <a:gd name="T37" fmla="*/ 14 h 265"/>
                    <a:gd name="T38" fmla="*/ 23 w 86"/>
                    <a:gd name="T39" fmla="*/ 56 h 26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Lst>
                  <a:rect l="0" t="0" r="r" b="b"/>
                  <a:pathLst>
                    <a:path w="86" h="265">
                      <a:moveTo>
                        <a:pt x="23" y="56"/>
                      </a:moveTo>
                      <a:lnTo>
                        <a:pt x="23" y="90"/>
                      </a:lnTo>
                      <a:cubicBezTo>
                        <a:pt x="23" y="109"/>
                        <a:pt x="16" y="119"/>
                        <a:pt x="0" y="119"/>
                      </a:cubicBezTo>
                      <a:lnTo>
                        <a:pt x="0" y="146"/>
                      </a:lnTo>
                      <a:cubicBezTo>
                        <a:pt x="16" y="146"/>
                        <a:pt x="23" y="156"/>
                        <a:pt x="23" y="174"/>
                      </a:cubicBezTo>
                      <a:lnTo>
                        <a:pt x="23" y="210"/>
                      </a:lnTo>
                      <a:cubicBezTo>
                        <a:pt x="23" y="229"/>
                        <a:pt x="27" y="243"/>
                        <a:pt x="36" y="251"/>
                      </a:cubicBezTo>
                      <a:cubicBezTo>
                        <a:pt x="45" y="260"/>
                        <a:pt x="62" y="265"/>
                        <a:pt x="86" y="265"/>
                      </a:cubicBezTo>
                      <a:lnTo>
                        <a:pt x="86" y="237"/>
                      </a:lnTo>
                      <a:cubicBezTo>
                        <a:pt x="77" y="237"/>
                        <a:pt x="71" y="235"/>
                        <a:pt x="67" y="231"/>
                      </a:cubicBezTo>
                      <a:cubicBezTo>
                        <a:pt x="64" y="227"/>
                        <a:pt x="62" y="220"/>
                        <a:pt x="62" y="210"/>
                      </a:cubicBezTo>
                      <a:lnTo>
                        <a:pt x="62" y="179"/>
                      </a:lnTo>
                      <a:cubicBezTo>
                        <a:pt x="62" y="154"/>
                        <a:pt x="54" y="139"/>
                        <a:pt x="39" y="133"/>
                      </a:cubicBezTo>
                      <a:lnTo>
                        <a:pt x="39" y="132"/>
                      </a:lnTo>
                      <a:cubicBezTo>
                        <a:pt x="54" y="126"/>
                        <a:pt x="62" y="111"/>
                        <a:pt x="62" y="87"/>
                      </a:cubicBezTo>
                      <a:lnTo>
                        <a:pt x="62" y="55"/>
                      </a:lnTo>
                      <a:cubicBezTo>
                        <a:pt x="62" y="37"/>
                        <a:pt x="70" y="28"/>
                        <a:pt x="86" y="28"/>
                      </a:cubicBezTo>
                      <a:lnTo>
                        <a:pt x="86" y="0"/>
                      </a:lnTo>
                      <a:cubicBezTo>
                        <a:pt x="62" y="0"/>
                        <a:pt x="46" y="5"/>
                        <a:pt x="36" y="14"/>
                      </a:cubicBezTo>
                      <a:cubicBezTo>
                        <a:pt x="28" y="23"/>
                        <a:pt x="23" y="37"/>
                        <a:pt x="23" y="56"/>
                      </a:cubicBezTo>
                      <a:close/>
                    </a:path>
                  </a:pathLst>
                </a:custGeom>
                <a:solidFill>
                  <a:schemeClr val="bg1"/>
                </a:solidFill>
                <a:ln w="0">
                  <a:noFill/>
                  <a:prstDash val="solid"/>
                  <a:round/>
                  <a:headEnd/>
                  <a:tailEnd/>
                </a:ln>
              </p:spPr>
              <p:txBody>
                <a:bodyPr vert="horz" wrap="square" lIns="179211" tIns="89605" rIns="179211" bIns="89605" numCol="1" anchor="t" anchorCtr="0" compatLnSpc="1">
                  <a:prstTxWarp prst="textNoShape">
                    <a:avLst/>
                  </a:prstTxWarp>
                </a:bodyPr>
                <a:lstStyle/>
                <a:p>
                  <a:pPr defTabSz="1828117">
                    <a:defRPr/>
                  </a:pPr>
                  <a:endParaRPr lang="en-US" sz="3461" kern="0">
                    <a:solidFill>
                      <a:srgbClr val="FFFFFF"/>
                    </a:solidFill>
                  </a:endParaRPr>
                </a:p>
              </p:txBody>
            </p:sp>
            <p:sp>
              <p:nvSpPr>
                <p:cNvPr id="98" name="Freeform 7"/>
                <p:cNvSpPr>
                  <a:spLocks/>
                </p:cNvSpPr>
                <p:nvPr/>
              </p:nvSpPr>
              <p:spPr bwMode="auto">
                <a:xfrm>
                  <a:off x="4806139" y="4335997"/>
                  <a:ext cx="90040" cy="278433"/>
                </a:xfrm>
                <a:custGeom>
                  <a:avLst/>
                  <a:gdLst>
                    <a:gd name="T0" fmla="*/ 62 w 85"/>
                    <a:gd name="T1" fmla="*/ 90 h 265"/>
                    <a:gd name="T2" fmla="*/ 62 w 85"/>
                    <a:gd name="T3" fmla="*/ 56 h 265"/>
                    <a:gd name="T4" fmla="*/ 50 w 85"/>
                    <a:gd name="T5" fmla="*/ 15 h 265"/>
                    <a:gd name="T6" fmla="*/ 0 w 85"/>
                    <a:gd name="T7" fmla="*/ 0 h 265"/>
                    <a:gd name="T8" fmla="*/ 0 w 85"/>
                    <a:gd name="T9" fmla="*/ 28 h 265"/>
                    <a:gd name="T10" fmla="*/ 24 w 85"/>
                    <a:gd name="T11" fmla="*/ 55 h 265"/>
                    <a:gd name="T12" fmla="*/ 24 w 85"/>
                    <a:gd name="T13" fmla="*/ 85 h 265"/>
                    <a:gd name="T14" fmla="*/ 47 w 85"/>
                    <a:gd name="T15" fmla="*/ 132 h 265"/>
                    <a:gd name="T16" fmla="*/ 47 w 85"/>
                    <a:gd name="T17" fmla="*/ 133 h 265"/>
                    <a:gd name="T18" fmla="*/ 24 w 85"/>
                    <a:gd name="T19" fmla="*/ 178 h 265"/>
                    <a:gd name="T20" fmla="*/ 24 w 85"/>
                    <a:gd name="T21" fmla="*/ 210 h 265"/>
                    <a:gd name="T22" fmla="*/ 19 w 85"/>
                    <a:gd name="T23" fmla="*/ 231 h 265"/>
                    <a:gd name="T24" fmla="*/ 0 w 85"/>
                    <a:gd name="T25" fmla="*/ 237 h 265"/>
                    <a:gd name="T26" fmla="*/ 0 w 85"/>
                    <a:gd name="T27" fmla="*/ 265 h 265"/>
                    <a:gd name="T28" fmla="*/ 50 w 85"/>
                    <a:gd name="T29" fmla="*/ 251 h 265"/>
                    <a:gd name="T30" fmla="*/ 62 w 85"/>
                    <a:gd name="T31" fmla="*/ 209 h 265"/>
                    <a:gd name="T32" fmla="*/ 62 w 85"/>
                    <a:gd name="T33" fmla="*/ 174 h 265"/>
                    <a:gd name="T34" fmla="*/ 85 w 85"/>
                    <a:gd name="T35" fmla="*/ 146 h 265"/>
                    <a:gd name="T36" fmla="*/ 85 w 85"/>
                    <a:gd name="T37" fmla="*/ 119 h 265"/>
                    <a:gd name="T38" fmla="*/ 62 w 85"/>
                    <a:gd name="T39" fmla="*/ 90 h 26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Lst>
                  <a:rect l="0" t="0" r="r" b="b"/>
                  <a:pathLst>
                    <a:path w="85" h="265">
                      <a:moveTo>
                        <a:pt x="62" y="90"/>
                      </a:moveTo>
                      <a:lnTo>
                        <a:pt x="62" y="56"/>
                      </a:lnTo>
                      <a:cubicBezTo>
                        <a:pt x="62" y="37"/>
                        <a:pt x="58" y="23"/>
                        <a:pt x="50" y="15"/>
                      </a:cubicBezTo>
                      <a:cubicBezTo>
                        <a:pt x="40" y="5"/>
                        <a:pt x="23" y="0"/>
                        <a:pt x="0" y="0"/>
                      </a:cubicBezTo>
                      <a:lnTo>
                        <a:pt x="0" y="28"/>
                      </a:lnTo>
                      <a:cubicBezTo>
                        <a:pt x="16" y="28"/>
                        <a:pt x="24" y="37"/>
                        <a:pt x="24" y="55"/>
                      </a:cubicBezTo>
                      <a:lnTo>
                        <a:pt x="24" y="85"/>
                      </a:lnTo>
                      <a:cubicBezTo>
                        <a:pt x="24" y="110"/>
                        <a:pt x="32" y="126"/>
                        <a:pt x="47" y="132"/>
                      </a:cubicBezTo>
                      <a:lnTo>
                        <a:pt x="47" y="133"/>
                      </a:lnTo>
                      <a:cubicBezTo>
                        <a:pt x="32" y="139"/>
                        <a:pt x="24" y="154"/>
                        <a:pt x="24" y="178"/>
                      </a:cubicBezTo>
                      <a:lnTo>
                        <a:pt x="24" y="210"/>
                      </a:lnTo>
                      <a:cubicBezTo>
                        <a:pt x="24" y="219"/>
                        <a:pt x="22" y="226"/>
                        <a:pt x="19" y="231"/>
                      </a:cubicBezTo>
                      <a:cubicBezTo>
                        <a:pt x="15" y="235"/>
                        <a:pt x="9" y="237"/>
                        <a:pt x="0" y="237"/>
                      </a:cubicBezTo>
                      <a:lnTo>
                        <a:pt x="0" y="265"/>
                      </a:lnTo>
                      <a:cubicBezTo>
                        <a:pt x="24" y="265"/>
                        <a:pt x="41" y="260"/>
                        <a:pt x="50" y="251"/>
                      </a:cubicBezTo>
                      <a:cubicBezTo>
                        <a:pt x="58" y="242"/>
                        <a:pt x="62" y="229"/>
                        <a:pt x="62" y="209"/>
                      </a:cubicBezTo>
                      <a:lnTo>
                        <a:pt x="62" y="174"/>
                      </a:lnTo>
                      <a:cubicBezTo>
                        <a:pt x="62" y="156"/>
                        <a:pt x="70" y="146"/>
                        <a:pt x="85" y="146"/>
                      </a:cubicBezTo>
                      <a:lnTo>
                        <a:pt x="85" y="119"/>
                      </a:lnTo>
                      <a:cubicBezTo>
                        <a:pt x="70" y="119"/>
                        <a:pt x="62" y="109"/>
                        <a:pt x="62" y="90"/>
                      </a:cubicBezTo>
                      <a:close/>
                    </a:path>
                  </a:pathLst>
                </a:custGeom>
                <a:solidFill>
                  <a:schemeClr val="bg1"/>
                </a:solidFill>
                <a:ln w="0">
                  <a:noFill/>
                  <a:prstDash val="solid"/>
                  <a:round/>
                  <a:headEnd/>
                  <a:tailEnd/>
                </a:ln>
              </p:spPr>
              <p:txBody>
                <a:bodyPr vert="horz" wrap="square" lIns="179211" tIns="89605" rIns="179211" bIns="89605" numCol="1" anchor="t" anchorCtr="0" compatLnSpc="1">
                  <a:prstTxWarp prst="textNoShape">
                    <a:avLst/>
                  </a:prstTxWarp>
                </a:bodyPr>
                <a:lstStyle/>
                <a:p>
                  <a:pPr defTabSz="1828117">
                    <a:defRPr/>
                  </a:pPr>
                  <a:endParaRPr lang="en-US" sz="3461" kern="0">
                    <a:solidFill>
                      <a:srgbClr val="FFFFFF"/>
                    </a:solidFill>
                  </a:endParaRPr>
                </a:p>
              </p:txBody>
            </p:sp>
          </p:grpSp>
        </p:grpSp>
      </p:grpSp>
      <p:grpSp>
        <p:nvGrpSpPr>
          <p:cNvPr id="102" name="CODE 2"/>
          <p:cNvGrpSpPr/>
          <p:nvPr/>
        </p:nvGrpSpPr>
        <p:grpSpPr>
          <a:xfrm>
            <a:off x="3034860" y="3958664"/>
            <a:ext cx="1530989" cy="1595736"/>
            <a:chOff x="2328300" y="3506767"/>
            <a:chExt cx="551703" cy="575034"/>
          </a:xfrm>
        </p:grpSpPr>
        <p:sp>
          <p:nvSpPr>
            <p:cNvPr id="103" name="AutoShape 3"/>
            <p:cNvSpPr>
              <a:spLocks noChangeAspect="1" noChangeArrowheads="1" noTextEdit="1"/>
            </p:cNvSpPr>
            <p:nvPr/>
          </p:nvSpPr>
          <p:spPr bwMode="auto">
            <a:xfrm>
              <a:off x="2330370" y="3507272"/>
              <a:ext cx="543013" cy="55548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179211" tIns="89605" rIns="179211" bIns="89605" numCol="1" anchor="t" anchorCtr="0" compatLnSpc="1">
              <a:prstTxWarp prst="textNoShape">
                <a:avLst/>
              </a:prstTxWarp>
            </a:bodyPr>
            <a:lstStyle/>
            <a:p>
              <a:pPr defTabSz="1828117">
                <a:defRPr/>
              </a:pPr>
              <a:endParaRPr lang="en-US" sz="3461" kern="0">
                <a:solidFill>
                  <a:srgbClr val="FFFFFF"/>
                </a:solidFill>
              </a:endParaRPr>
            </a:p>
          </p:txBody>
        </p:sp>
        <p:grpSp>
          <p:nvGrpSpPr>
            <p:cNvPr id="104" name="Group 103"/>
            <p:cNvGrpSpPr/>
            <p:nvPr/>
          </p:nvGrpSpPr>
          <p:grpSpPr>
            <a:xfrm>
              <a:off x="2328300" y="3506767"/>
              <a:ext cx="551703" cy="575034"/>
              <a:chOff x="3937001" y="4448175"/>
              <a:chExt cx="638175" cy="665163"/>
            </a:xfrm>
          </p:grpSpPr>
          <p:grpSp>
            <p:nvGrpSpPr>
              <p:cNvPr id="105" name="Group 10"/>
              <p:cNvGrpSpPr>
                <a:grpSpLocks noChangeAspect="1"/>
              </p:cNvGrpSpPr>
              <p:nvPr/>
            </p:nvGrpSpPr>
            <p:grpSpPr bwMode="auto">
              <a:xfrm>
                <a:off x="3937001" y="4448175"/>
                <a:ext cx="638175" cy="665163"/>
                <a:chOff x="2480" y="2802"/>
                <a:chExt cx="402" cy="419"/>
              </a:xfrm>
            </p:grpSpPr>
            <p:sp>
              <p:nvSpPr>
                <p:cNvPr id="109" name="AutoShape 9"/>
                <p:cNvSpPr>
                  <a:spLocks noChangeAspect="1" noChangeArrowheads="1" noTextEdit="1"/>
                </p:cNvSpPr>
                <p:nvPr/>
              </p:nvSpPr>
              <p:spPr bwMode="auto">
                <a:xfrm>
                  <a:off x="2481" y="2802"/>
                  <a:ext cx="400" cy="41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179211" tIns="89605" rIns="179211" bIns="89605" numCol="1" anchor="t" anchorCtr="0" compatLnSpc="1">
                  <a:prstTxWarp prst="textNoShape">
                    <a:avLst/>
                  </a:prstTxWarp>
                </a:bodyPr>
                <a:lstStyle/>
                <a:p>
                  <a:pPr defTabSz="1828117">
                    <a:defRPr/>
                  </a:pPr>
                  <a:endParaRPr lang="en-US" sz="3461" kern="0">
                    <a:solidFill>
                      <a:srgbClr val="FFFFFF"/>
                    </a:solidFill>
                  </a:endParaRPr>
                </a:p>
              </p:txBody>
            </p:sp>
            <p:sp>
              <p:nvSpPr>
                <p:cNvPr id="110" name="Freeform 11"/>
                <p:cNvSpPr>
                  <a:spLocks/>
                </p:cNvSpPr>
                <p:nvPr/>
              </p:nvSpPr>
              <p:spPr bwMode="auto">
                <a:xfrm>
                  <a:off x="2480" y="2802"/>
                  <a:ext cx="402" cy="418"/>
                </a:xfrm>
                <a:custGeom>
                  <a:avLst/>
                  <a:gdLst>
                    <a:gd name="T0" fmla="*/ 67 w 644"/>
                    <a:gd name="T1" fmla="*/ 0 h 671"/>
                    <a:gd name="T2" fmla="*/ 0 w 644"/>
                    <a:gd name="T3" fmla="*/ 68 h 671"/>
                    <a:gd name="T4" fmla="*/ 0 w 644"/>
                    <a:gd name="T5" fmla="*/ 603 h 671"/>
                    <a:gd name="T6" fmla="*/ 67 w 644"/>
                    <a:gd name="T7" fmla="*/ 671 h 671"/>
                    <a:gd name="T8" fmla="*/ 576 w 644"/>
                    <a:gd name="T9" fmla="*/ 671 h 671"/>
                    <a:gd name="T10" fmla="*/ 644 w 644"/>
                    <a:gd name="T11" fmla="*/ 603 h 671"/>
                    <a:gd name="T12" fmla="*/ 644 w 644"/>
                    <a:gd name="T13" fmla="*/ 193 h 671"/>
                    <a:gd name="T14" fmla="*/ 644 w 644"/>
                    <a:gd name="T15" fmla="*/ 127 h 671"/>
                    <a:gd name="T16" fmla="*/ 515 w 644"/>
                    <a:gd name="T17" fmla="*/ 0 h 671"/>
                    <a:gd name="T18" fmla="*/ 445 w 644"/>
                    <a:gd name="T19" fmla="*/ 0 h 671"/>
                    <a:gd name="T20" fmla="*/ 67 w 644"/>
                    <a:gd name="T21" fmla="*/ 0 h 67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Lst>
                  <a:rect l="0" t="0" r="r" b="b"/>
                  <a:pathLst>
                    <a:path w="644" h="671">
                      <a:moveTo>
                        <a:pt x="67" y="0"/>
                      </a:moveTo>
                      <a:cubicBezTo>
                        <a:pt x="30" y="0"/>
                        <a:pt x="0" y="30"/>
                        <a:pt x="0" y="68"/>
                      </a:cubicBezTo>
                      <a:cubicBezTo>
                        <a:pt x="0" y="603"/>
                        <a:pt x="0" y="603"/>
                        <a:pt x="0" y="603"/>
                      </a:cubicBezTo>
                      <a:cubicBezTo>
                        <a:pt x="0" y="641"/>
                        <a:pt x="30" y="671"/>
                        <a:pt x="67" y="671"/>
                      </a:cubicBezTo>
                      <a:cubicBezTo>
                        <a:pt x="576" y="671"/>
                        <a:pt x="576" y="671"/>
                        <a:pt x="576" y="671"/>
                      </a:cubicBezTo>
                      <a:cubicBezTo>
                        <a:pt x="613" y="671"/>
                        <a:pt x="644" y="641"/>
                        <a:pt x="644" y="603"/>
                      </a:cubicBezTo>
                      <a:cubicBezTo>
                        <a:pt x="644" y="193"/>
                        <a:pt x="644" y="193"/>
                        <a:pt x="644" y="193"/>
                      </a:cubicBezTo>
                      <a:cubicBezTo>
                        <a:pt x="644" y="156"/>
                        <a:pt x="644" y="127"/>
                        <a:pt x="644" y="127"/>
                      </a:cubicBezTo>
                      <a:cubicBezTo>
                        <a:pt x="515" y="0"/>
                        <a:pt x="515" y="0"/>
                        <a:pt x="515" y="0"/>
                      </a:cubicBezTo>
                      <a:cubicBezTo>
                        <a:pt x="515" y="0"/>
                        <a:pt x="482" y="0"/>
                        <a:pt x="445" y="0"/>
                      </a:cubicBezTo>
                      <a:lnTo>
                        <a:pt x="67" y="0"/>
                      </a:lnTo>
                      <a:close/>
                    </a:path>
                  </a:pathLst>
                </a:custGeom>
                <a:solidFill>
                  <a:srgbClr val="B9B9B9"/>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179211" tIns="89605" rIns="179211" bIns="89605" numCol="1" anchor="t" anchorCtr="0" compatLnSpc="1">
                  <a:prstTxWarp prst="textNoShape">
                    <a:avLst/>
                  </a:prstTxWarp>
                </a:bodyPr>
                <a:lstStyle/>
                <a:p>
                  <a:pPr defTabSz="1828117">
                    <a:defRPr/>
                  </a:pPr>
                  <a:endParaRPr lang="en-US" sz="3461" kern="0">
                    <a:solidFill>
                      <a:srgbClr val="FFFFFF"/>
                    </a:solidFill>
                  </a:endParaRPr>
                </a:p>
              </p:txBody>
            </p:sp>
            <p:sp>
              <p:nvSpPr>
                <p:cNvPr id="111" name="Freeform 12"/>
                <p:cNvSpPr>
                  <a:spLocks/>
                </p:cNvSpPr>
                <p:nvPr/>
              </p:nvSpPr>
              <p:spPr bwMode="auto">
                <a:xfrm>
                  <a:off x="2801" y="2802"/>
                  <a:ext cx="81" cy="79"/>
                </a:xfrm>
                <a:custGeom>
                  <a:avLst/>
                  <a:gdLst>
                    <a:gd name="T0" fmla="*/ 81 w 81"/>
                    <a:gd name="T1" fmla="*/ 79 h 79"/>
                    <a:gd name="T2" fmla="*/ 0 w 81"/>
                    <a:gd name="T3" fmla="*/ 0 h 79"/>
                    <a:gd name="T4" fmla="*/ 0 w 81"/>
                    <a:gd name="T5" fmla="*/ 79 h 79"/>
                    <a:gd name="T6" fmla="*/ 81 w 81"/>
                    <a:gd name="T7" fmla="*/ 79 h 79"/>
                  </a:gdLst>
                  <a:ahLst/>
                  <a:cxnLst>
                    <a:cxn ang="0">
                      <a:pos x="T0" y="T1"/>
                    </a:cxn>
                    <a:cxn ang="0">
                      <a:pos x="T2" y="T3"/>
                    </a:cxn>
                    <a:cxn ang="0">
                      <a:pos x="T4" y="T5"/>
                    </a:cxn>
                    <a:cxn ang="0">
                      <a:pos x="T6" y="T7"/>
                    </a:cxn>
                  </a:cxnLst>
                  <a:rect l="0" t="0" r="r" b="b"/>
                  <a:pathLst>
                    <a:path w="81" h="79">
                      <a:moveTo>
                        <a:pt x="81" y="79"/>
                      </a:moveTo>
                      <a:lnTo>
                        <a:pt x="0" y="0"/>
                      </a:lnTo>
                      <a:lnTo>
                        <a:pt x="0" y="79"/>
                      </a:lnTo>
                      <a:lnTo>
                        <a:pt x="81" y="79"/>
                      </a:lnTo>
                      <a:close/>
                    </a:path>
                  </a:pathLst>
                </a:custGeom>
                <a:solidFill>
                  <a:srgbClr val="9C9C9C"/>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179211" tIns="89605" rIns="179211" bIns="89605" numCol="1" anchor="t" anchorCtr="0" compatLnSpc="1">
                  <a:prstTxWarp prst="textNoShape">
                    <a:avLst/>
                  </a:prstTxWarp>
                </a:bodyPr>
                <a:lstStyle/>
                <a:p>
                  <a:pPr defTabSz="1828117">
                    <a:defRPr/>
                  </a:pPr>
                  <a:endParaRPr lang="en-US" sz="3461" kern="0">
                    <a:solidFill>
                      <a:srgbClr val="FFFFFF"/>
                    </a:solidFill>
                  </a:endParaRPr>
                </a:p>
              </p:txBody>
            </p:sp>
          </p:grpSp>
          <p:grpSp>
            <p:nvGrpSpPr>
              <p:cNvPr id="106" name="Group 105"/>
              <p:cNvGrpSpPr/>
              <p:nvPr/>
            </p:nvGrpSpPr>
            <p:grpSpPr>
              <a:xfrm>
                <a:off x="4120302" y="4618868"/>
                <a:ext cx="293550" cy="349134"/>
                <a:chOff x="4662074" y="4335997"/>
                <a:chExt cx="234105" cy="278433"/>
              </a:xfrm>
            </p:grpSpPr>
            <p:sp>
              <p:nvSpPr>
                <p:cNvPr id="107" name="Freeform 6"/>
                <p:cNvSpPr>
                  <a:spLocks/>
                </p:cNvSpPr>
                <p:nvPr/>
              </p:nvSpPr>
              <p:spPr bwMode="auto">
                <a:xfrm>
                  <a:off x="4662074" y="4335997"/>
                  <a:ext cx="90040" cy="278433"/>
                </a:xfrm>
                <a:custGeom>
                  <a:avLst/>
                  <a:gdLst>
                    <a:gd name="T0" fmla="*/ 23 w 86"/>
                    <a:gd name="T1" fmla="*/ 56 h 265"/>
                    <a:gd name="T2" fmla="*/ 23 w 86"/>
                    <a:gd name="T3" fmla="*/ 90 h 265"/>
                    <a:gd name="T4" fmla="*/ 0 w 86"/>
                    <a:gd name="T5" fmla="*/ 119 h 265"/>
                    <a:gd name="T6" fmla="*/ 0 w 86"/>
                    <a:gd name="T7" fmla="*/ 146 h 265"/>
                    <a:gd name="T8" fmla="*/ 23 w 86"/>
                    <a:gd name="T9" fmla="*/ 174 h 265"/>
                    <a:gd name="T10" fmla="*/ 23 w 86"/>
                    <a:gd name="T11" fmla="*/ 210 h 265"/>
                    <a:gd name="T12" fmla="*/ 36 w 86"/>
                    <a:gd name="T13" fmla="*/ 251 h 265"/>
                    <a:gd name="T14" fmla="*/ 86 w 86"/>
                    <a:gd name="T15" fmla="*/ 265 h 265"/>
                    <a:gd name="T16" fmla="*/ 86 w 86"/>
                    <a:gd name="T17" fmla="*/ 237 h 265"/>
                    <a:gd name="T18" fmla="*/ 67 w 86"/>
                    <a:gd name="T19" fmla="*/ 231 h 265"/>
                    <a:gd name="T20" fmla="*/ 62 w 86"/>
                    <a:gd name="T21" fmla="*/ 210 h 265"/>
                    <a:gd name="T22" fmla="*/ 62 w 86"/>
                    <a:gd name="T23" fmla="*/ 179 h 265"/>
                    <a:gd name="T24" fmla="*/ 39 w 86"/>
                    <a:gd name="T25" fmla="*/ 133 h 265"/>
                    <a:gd name="T26" fmla="*/ 39 w 86"/>
                    <a:gd name="T27" fmla="*/ 132 h 265"/>
                    <a:gd name="T28" fmla="*/ 62 w 86"/>
                    <a:gd name="T29" fmla="*/ 87 h 265"/>
                    <a:gd name="T30" fmla="*/ 62 w 86"/>
                    <a:gd name="T31" fmla="*/ 55 h 265"/>
                    <a:gd name="T32" fmla="*/ 86 w 86"/>
                    <a:gd name="T33" fmla="*/ 28 h 265"/>
                    <a:gd name="T34" fmla="*/ 86 w 86"/>
                    <a:gd name="T35" fmla="*/ 0 h 265"/>
                    <a:gd name="T36" fmla="*/ 36 w 86"/>
                    <a:gd name="T37" fmla="*/ 14 h 265"/>
                    <a:gd name="T38" fmla="*/ 23 w 86"/>
                    <a:gd name="T39" fmla="*/ 56 h 26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Lst>
                  <a:rect l="0" t="0" r="r" b="b"/>
                  <a:pathLst>
                    <a:path w="86" h="265">
                      <a:moveTo>
                        <a:pt x="23" y="56"/>
                      </a:moveTo>
                      <a:lnTo>
                        <a:pt x="23" y="90"/>
                      </a:lnTo>
                      <a:cubicBezTo>
                        <a:pt x="23" y="109"/>
                        <a:pt x="16" y="119"/>
                        <a:pt x="0" y="119"/>
                      </a:cubicBezTo>
                      <a:lnTo>
                        <a:pt x="0" y="146"/>
                      </a:lnTo>
                      <a:cubicBezTo>
                        <a:pt x="16" y="146"/>
                        <a:pt x="23" y="156"/>
                        <a:pt x="23" y="174"/>
                      </a:cubicBezTo>
                      <a:lnTo>
                        <a:pt x="23" y="210"/>
                      </a:lnTo>
                      <a:cubicBezTo>
                        <a:pt x="23" y="229"/>
                        <a:pt x="27" y="243"/>
                        <a:pt x="36" y="251"/>
                      </a:cubicBezTo>
                      <a:cubicBezTo>
                        <a:pt x="45" y="260"/>
                        <a:pt x="62" y="265"/>
                        <a:pt x="86" y="265"/>
                      </a:cubicBezTo>
                      <a:lnTo>
                        <a:pt x="86" y="237"/>
                      </a:lnTo>
                      <a:cubicBezTo>
                        <a:pt x="77" y="237"/>
                        <a:pt x="71" y="235"/>
                        <a:pt x="67" y="231"/>
                      </a:cubicBezTo>
                      <a:cubicBezTo>
                        <a:pt x="64" y="227"/>
                        <a:pt x="62" y="220"/>
                        <a:pt x="62" y="210"/>
                      </a:cubicBezTo>
                      <a:lnTo>
                        <a:pt x="62" y="179"/>
                      </a:lnTo>
                      <a:cubicBezTo>
                        <a:pt x="62" y="154"/>
                        <a:pt x="54" y="139"/>
                        <a:pt x="39" y="133"/>
                      </a:cubicBezTo>
                      <a:lnTo>
                        <a:pt x="39" y="132"/>
                      </a:lnTo>
                      <a:cubicBezTo>
                        <a:pt x="54" y="126"/>
                        <a:pt x="62" y="111"/>
                        <a:pt x="62" y="87"/>
                      </a:cubicBezTo>
                      <a:lnTo>
                        <a:pt x="62" y="55"/>
                      </a:lnTo>
                      <a:cubicBezTo>
                        <a:pt x="62" y="37"/>
                        <a:pt x="70" y="28"/>
                        <a:pt x="86" y="28"/>
                      </a:cubicBezTo>
                      <a:lnTo>
                        <a:pt x="86" y="0"/>
                      </a:lnTo>
                      <a:cubicBezTo>
                        <a:pt x="62" y="0"/>
                        <a:pt x="46" y="5"/>
                        <a:pt x="36" y="14"/>
                      </a:cubicBezTo>
                      <a:cubicBezTo>
                        <a:pt x="28" y="23"/>
                        <a:pt x="23" y="37"/>
                        <a:pt x="23" y="56"/>
                      </a:cubicBezTo>
                      <a:close/>
                    </a:path>
                  </a:pathLst>
                </a:custGeom>
                <a:solidFill>
                  <a:schemeClr val="bg1"/>
                </a:solidFill>
                <a:ln w="0">
                  <a:noFill/>
                  <a:prstDash val="solid"/>
                  <a:round/>
                  <a:headEnd/>
                  <a:tailEnd/>
                </a:ln>
              </p:spPr>
              <p:txBody>
                <a:bodyPr vert="horz" wrap="square" lIns="179211" tIns="89605" rIns="179211" bIns="89605" numCol="1" anchor="t" anchorCtr="0" compatLnSpc="1">
                  <a:prstTxWarp prst="textNoShape">
                    <a:avLst/>
                  </a:prstTxWarp>
                </a:bodyPr>
                <a:lstStyle/>
                <a:p>
                  <a:pPr defTabSz="1828117">
                    <a:defRPr/>
                  </a:pPr>
                  <a:endParaRPr lang="en-US" sz="3461" kern="0">
                    <a:solidFill>
                      <a:srgbClr val="FFFFFF"/>
                    </a:solidFill>
                  </a:endParaRPr>
                </a:p>
              </p:txBody>
            </p:sp>
            <p:sp>
              <p:nvSpPr>
                <p:cNvPr id="108" name="Freeform 7"/>
                <p:cNvSpPr>
                  <a:spLocks/>
                </p:cNvSpPr>
                <p:nvPr/>
              </p:nvSpPr>
              <p:spPr bwMode="auto">
                <a:xfrm>
                  <a:off x="4806139" y="4335997"/>
                  <a:ext cx="90040" cy="278433"/>
                </a:xfrm>
                <a:custGeom>
                  <a:avLst/>
                  <a:gdLst>
                    <a:gd name="T0" fmla="*/ 62 w 85"/>
                    <a:gd name="T1" fmla="*/ 90 h 265"/>
                    <a:gd name="T2" fmla="*/ 62 w 85"/>
                    <a:gd name="T3" fmla="*/ 56 h 265"/>
                    <a:gd name="T4" fmla="*/ 50 w 85"/>
                    <a:gd name="T5" fmla="*/ 15 h 265"/>
                    <a:gd name="T6" fmla="*/ 0 w 85"/>
                    <a:gd name="T7" fmla="*/ 0 h 265"/>
                    <a:gd name="T8" fmla="*/ 0 w 85"/>
                    <a:gd name="T9" fmla="*/ 28 h 265"/>
                    <a:gd name="T10" fmla="*/ 24 w 85"/>
                    <a:gd name="T11" fmla="*/ 55 h 265"/>
                    <a:gd name="T12" fmla="*/ 24 w 85"/>
                    <a:gd name="T13" fmla="*/ 85 h 265"/>
                    <a:gd name="T14" fmla="*/ 47 w 85"/>
                    <a:gd name="T15" fmla="*/ 132 h 265"/>
                    <a:gd name="T16" fmla="*/ 47 w 85"/>
                    <a:gd name="T17" fmla="*/ 133 h 265"/>
                    <a:gd name="T18" fmla="*/ 24 w 85"/>
                    <a:gd name="T19" fmla="*/ 178 h 265"/>
                    <a:gd name="T20" fmla="*/ 24 w 85"/>
                    <a:gd name="T21" fmla="*/ 210 h 265"/>
                    <a:gd name="T22" fmla="*/ 19 w 85"/>
                    <a:gd name="T23" fmla="*/ 231 h 265"/>
                    <a:gd name="T24" fmla="*/ 0 w 85"/>
                    <a:gd name="T25" fmla="*/ 237 h 265"/>
                    <a:gd name="T26" fmla="*/ 0 w 85"/>
                    <a:gd name="T27" fmla="*/ 265 h 265"/>
                    <a:gd name="T28" fmla="*/ 50 w 85"/>
                    <a:gd name="T29" fmla="*/ 251 h 265"/>
                    <a:gd name="T30" fmla="*/ 62 w 85"/>
                    <a:gd name="T31" fmla="*/ 209 h 265"/>
                    <a:gd name="T32" fmla="*/ 62 w 85"/>
                    <a:gd name="T33" fmla="*/ 174 h 265"/>
                    <a:gd name="T34" fmla="*/ 85 w 85"/>
                    <a:gd name="T35" fmla="*/ 146 h 265"/>
                    <a:gd name="T36" fmla="*/ 85 w 85"/>
                    <a:gd name="T37" fmla="*/ 119 h 265"/>
                    <a:gd name="T38" fmla="*/ 62 w 85"/>
                    <a:gd name="T39" fmla="*/ 90 h 26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Lst>
                  <a:rect l="0" t="0" r="r" b="b"/>
                  <a:pathLst>
                    <a:path w="85" h="265">
                      <a:moveTo>
                        <a:pt x="62" y="90"/>
                      </a:moveTo>
                      <a:lnTo>
                        <a:pt x="62" y="56"/>
                      </a:lnTo>
                      <a:cubicBezTo>
                        <a:pt x="62" y="37"/>
                        <a:pt x="58" y="23"/>
                        <a:pt x="50" y="15"/>
                      </a:cubicBezTo>
                      <a:cubicBezTo>
                        <a:pt x="40" y="5"/>
                        <a:pt x="23" y="0"/>
                        <a:pt x="0" y="0"/>
                      </a:cubicBezTo>
                      <a:lnTo>
                        <a:pt x="0" y="28"/>
                      </a:lnTo>
                      <a:cubicBezTo>
                        <a:pt x="16" y="28"/>
                        <a:pt x="24" y="37"/>
                        <a:pt x="24" y="55"/>
                      </a:cubicBezTo>
                      <a:lnTo>
                        <a:pt x="24" y="85"/>
                      </a:lnTo>
                      <a:cubicBezTo>
                        <a:pt x="24" y="110"/>
                        <a:pt x="32" y="126"/>
                        <a:pt x="47" y="132"/>
                      </a:cubicBezTo>
                      <a:lnTo>
                        <a:pt x="47" y="133"/>
                      </a:lnTo>
                      <a:cubicBezTo>
                        <a:pt x="32" y="139"/>
                        <a:pt x="24" y="154"/>
                        <a:pt x="24" y="178"/>
                      </a:cubicBezTo>
                      <a:lnTo>
                        <a:pt x="24" y="210"/>
                      </a:lnTo>
                      <a:cubicBezTo>
                        <a:pt x="24" y="219"/>
                        <a:pt x="22" y="226"/>
                        <a:pt x="19" y="231"/>
                      </a:cubicBezTo>
                      <a:cubicBezTo>
                        <a:pt x="15" y="235"/>
                        <a:pt x="9" y="237"/>
                        <a:pt x="0" y="237"/>
                      </a:cubicBezTo>
                      <a:lnTo>
                        <a:pt x="0" y="265"/>
                      </a:lnTo>
                      <a:cubicBezTo>
                        <a:pt x="24" y="265"/>
                        <a:pt x="41" y="260"/>
                        <a:pt x="50" y="251"/>
                      </a:cubicBezTo>
                      <a:cubicBezTo>
                        <a:pt x="58" y="242"/>
                        <a:pt x="62" y="229"/>
                        <a:pt x="62" y="209"/>
                      </a:cubicBezTo>
                      <a:lnTo>
                        <a:pt x="62" y="174"/>
                      </a:lnTo>
                      <a:cubicBezTo>
                        <a:pt x="62" y="156"/>
                        <a:pt x="70" y="146"/>
                        <a:pt x="85" y="146"/>
                      </a:cubicBezTo>
                      <a:lnTo>
                        <a:pt x="85" y="119"/>
                      </a:lnTo>
                      <a:cubicBezTo>
                        <a:pt x="70" y="119"/>
                        <a:pt x="62" y="109"/>
                        <a:pt x="62" y="90"/>
                      </a:cubicBezTo>
                      <a:close/>
                    </a:path>
                  </a:pathLst>
                </a:custGeom>
                <a:solidFill>
                  <a:schemeClr val="bg1"/>
                </a:solidFill>
                <a:ln w="0">
                  <a:noFill/>
                  <a:prstDash val="solid"/>
                  <a:round/>
                  <a:headEnd/>
                  <a:tailEnd/>
                </a:ln>
              </p:spPr>
              <p:txBody>
                <a:bodyPr vert="horz" wrap="square" lIns="179211" tIns="89605" rIns="179211" bIns="89605" numCol="1" anchor="t" anchorCtr="0" compatLnSpc="1">
                  <a:prstTxWarp prst="textNoShape">
                    <a:avLst/>
                  </a:prstTxWarp>
                </a:bodyPr>
                <a:lstStyle/>
                <a:p>
                  <a:pPr defTabSz="1828117">
                    <a:defRPr/>
                  </a:pPr>
                  <a:endParaRPr lang="en-US" sz="3461" kern="0">
                    <a:solidFill>
                      <a:srgbClr val="FFFFFF"/>
                    </a:solidFill>
                  </a:endParaRPr>
                </a:p>
              </p:txBody>
            </p:sp>
          </p:grpSp>
        </p:grpSp>
      </p:grpSp>
      <p:grpSp>
        <p:nvGrpSpPr>
          <p:cNvPr id="112" name="CODE 3"/>
          <p:cNvGrpSpPr/>
          <p:nvPr/>
        </p:nvGrpSpPr>
        <p:grpSpPr>
          <a:xfrm>
            <a:off x="3022801" y="3958664"/>
            <a:ext cx="1530989" cy="1595736"/>
            <a:chOff x="2328300" y="3506767"/>
            <a:chExt cx="551703" cy="575034"/>
          </a:xfrm>
        </p:grpSpPr>
        <p:sp>
          <p:nvSpPr>
            <p:cNvPr id="113" name="AutoShape 3"/>
            <p:cNvSpPr>
              <a:spLocks noChangeAspect="1" noChangeArrowheads="1" noTextEdit="1"/>
            </p:cNvSpPr>
            <p:nvPr/>
          </p:nvSpPr>
          <p:spPr bwMode="auto">
            <a:xfrm>
              <a:off x="2330370" y="3507272"/>
              <a:ext cx="543013" cy="55548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179211" tIns="89605" rIns="179211" bIns="89605" numCol="1" anchor="t" anchorCtr="0" compatLnSpc="1">
              <a:prstTxWarp prst="textNoShape">
                <a:avLst/>
              </a:prstTxWarp>
            </a:bodyPr>
            <a:lstStyle/>
            <a:p>
              <a:pPr defTabSz="1828117">
                <a:defRPr/>
              </a:pPr>
              <a:endParaRPr lang="en-US" sz="3461" kern="0">
                <a:solidFill>
                  <a:srgbClr val="FFFFFF"/>
                </a:solidFill>
              </a:endParaRPr>
            </a:p>
          </p:txBody>
        </p:sp>
        <p:grpSp>
          <p:nvGrpSpPr>
            <p:cNvPr id="114" name="Group 113"/>
            <p:cNvGrpSpPr/>
            <p:nvPr/>
          </p:nvGrpSpPr>
          <p:grpSpPr>
            <a:xfrm>
              <a:off x="2328300" y="3506767"/>
              <a:ext cx="551703" cy="575034"/>
              <a:chOff x="3937001" y="4448175"/>
              <a:chExt cx="638175" cy="665163"/>
            </a:xfrm>
          </p:grpSpPr>
          <p:grpSp>
            <p:nvGrpSpPr>
              <p:cNvPr id="115" name="Group 10"/>
              <p:cNvGrpSpPr>
                <a:grpSpLocks noChangeAspect="1"/>
              </p:cNvGrpSpPr>
              <p:nvPr/>
            </p:nvGrpSpPr>
            <p:grpSpPr bwMode="auto">
              <a:xfrm>
                <a:off x="3937001" y="4448175"/>
                <a:ext cx="638175" cy="665163"/>
                <a:chOff x="2480" y="2802"/>
                <a:chExt cx="402" cy="419"/>
              </a:xfrm>
            </p:grpSpPr>
            <p:sp>
              <p:nvSpPr>
                <p:cNvPr id="119" name="AutoShape 9"/>
                <p:cNvSpPr>
                  <a:spLocks noChangeAspect="1" noChangeArrowheads="1" noTextEdit="1"/>
                </p:cNvSpPr>
                <p:nvPr/>
              </p:nvSpPr>
              <p:spPr bwMode="auto">
                <a:xfrm>
                  <a:off x="2481" y="2802"/>
                  <a:ext cx="400" cy="41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179211" tIns="89605" rIns="179211" bIns="89605" numCol="1" anchor="t" anchorCtr="0" compatLnSpc="1">
                  <a:prstTxWarp prst="textNoShape">
                    <a:avLst/>
                  </a:prstTxWarp>
                </a:bodyPr>
                <a:lstStyle/>
                <a:p>
                  <a:pPr defTabSz="1828117">
                    <a:defRPr/>
                  </a:pPr>
                  <a:endParaRPr lang="en-US" sz="3461" kern="0">
                    <a:solidFill>
                      <a:srgbClr val="FFFFFF"/>
                    </a:solidFill>
                  </a:endParaRPr>
                </a:p>
              </p:txBody>
            </p:sp>
            <p:sp>
              <p:nvSpPr>
                <p:cNvPr id="120" name="Freeform 11"/>
                <p:cNvSpPr>
                  <a:spLocks/>
                </p:cNvSpPr>
                <p:nvPr/>
              </p:nvSpPr>
              <p:spPr bwMode="auto">
                <a:xfrm>
                  <a:off x="2480" y="2802"/>
                  <a:ext cx="402" cy="418"/>
                </a:xfrm>
                <a:custGeom>
                  <a:avLst/>
                  <a:gdLst>
                    <a:gd name="T0" fmla="*/ 67 w 644"/>
                    <a:gd name="T1" fmla="*/ 0 h 671"/>
                    <a:gd name="T2" fmla="*/ 0 w 644"/>
                    <a:gd name="T3" fmla="*/ 68 h 671"/>
                    <a:gd name="T4" fmla="*/ 0 w 644"/>
                    <a:gd name="T5" fmla="*/ 603 h 671"/>
                    <a:gd name="T6" fmla="*/ 67 w 644"/>
                    <a:gd name="T7" fmla="*/ 671 h 671"/>
                    <a:gd name="T8" fmla="*/ 576 w 644"/>
                    <a:gd name="T9" fmla="*/ 671 h 671"/>
                    <a:gd name="T10" fmla="*/ 644 w 644"/>
                    <a:gd name="T11" fmla="*/ 603 h 671"/>
                    <a:gd name="T12" fmla="*/ 644 w 644"/>
                    <a:gd name="T13" fmla="*/ 193 h 671"/>
                    <a:gd name="T14" fmla="*/ 644 w 644"/>
                    <a:gd name="T15" fmla="*/ 127 h 671"/>
                    <a:gd name="T16" fmla="*/ 515 w 644"/>
                    <a:gd name="T17" fmla="*/ 0 h 671"/>
                    <a:gd name="T18" fmla="*/ 445 w 644"/>
                    <a:gd name="T19" fmla="*/ 0 h 671"/>
                    <a:gd name="T20" fmla="*/ 67 w 644"/>
                    <a:gd name="T21" fmla="*/ 0 h 67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Lst>
                  <a:rect l="0" t="0" r="r" b="b"/>
                  <a:pathLst>
                    <a:path w="644" h="671">
                      <a:moveTo>
                        <a:pt x="67" y="0"/>
                      </a:moveTo>
                      <a:cubicBezTo>
                        <a:pt x="30" y="0"/>
                        <a:pt x="0" y="30"/>
                        <a:pt x="0" y="68"/>
                      </a:cubicBezTo>
                      <a:cubicBezTo>
                        <a:pt x="0" y="603"/>
                        <a:pt x="0" y="603"/>
                        <a:pt x="0" y="603"/>
                      </a:cubicBezTo>
                      <a:cubicBezTo>
                        <a:pt x="0" y="641"/>
                        <a:pt x="30" y="671"/>
                        <a:pt x="67" y="671"/>
                      </a:cubicBezTo>
                      <a:cubicBezTo>
                        <a:pt x="576" y="671"/>
                        <a:pt x="576" y="671"/>
                        <a:pt x="576" y="671"/>
                      </a:cubicBezTo>
                      <a:cubicBezTo>
                        <a:pt x="613" y="671"/>
                        <a:pt x="644" y="641"/>
                        <a:pt x="644" y="603"/>
                      </a:cubicBezTo>
                      <a:cubicBezTo>
                        <a:pt x="644" y="193"/>
                        <a:pt x="644" y="193"/>
                        <a:pt x="644" y="193"/>
                      </a:cubicBezTo>
                      <a:cubicBezTo>
                        <a:pt x="644" y="156"/>
                        <a:pt x="644" y="127"/>
                        <a:pt x="644" y="127"/>
                      </a:cubicBezTo>
                      <a:cubicBezTo>
                        <a:pt x="515" y="0"/>
                        <a:pt x="515" y="0"/>
                        <a:pt x="515" y="0"/>
                      </a:cubicBezTo>
                      <a:cubicBezTo>
                        <a:pt x="515" y="0"/>
                        <a:pt x="482" y="0"/>
                        <a:pt x="445" y="0"/>
                      </a:cubicBezTo>
                      <a:lnTo>
                        <a:pt x="67" y="0"/>
                      </a:lnTo>
                      <a:close/>
                    </a:path>
                  </a:pathLst>
                </a:custGeom>
                <a:solidFill>
                  <a:schemeClr val="tx1">
                    <a:lumMod val="40000"/>
                    <a:lumOff val="60000"/>
                  </a:schemeClr>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179211" tIns="89605" rIns="179211" bIns="89605" numCol="1" anchor="t" anchorCtr="0" compatLnSpc="1">
                  <a:prstTxWarp prst="textNoShape">
                    <a:avLst/>
                  </a:prstTxWarp>
                </a:bodyPr>
                <a:lstStyle/>
                <a:p>
                  <a:pPr defTabSz="1828117">
                    <a:defRPr/>
                  </a:pPr>
                  <a:endParaRPr lang="en-US" sz="3461" kern="0">
                    <a:solidFill>
                      <a:srgbClr val="FFFFFF"/>
                    </a:solidFill>
                  </a:endParaRPr>
                </a:p>
              </p:txBody>
            </p:sp>
            <p:sp>
              <p:nvSpPr>
                <p:cNvPr id="121" name="Freeform 12"/>
                <p:cNvSpPr>
                  <a:spLocks/>
                </p:cNvSpPr>
                <p:nvPr/>
              </p:nvSpPr>
              <p:spPr bwMode="auto">
                <a:xfrm>
                  <a:off x="2801" y="2802"/>
                  <a:ext cx="81" cy="79"/>
                </a:xfrm>
                <a:custGeom>
                  <a:avLst/>
                  <a:gdLst>
                    <a:gd name="T0" fmla="*/ 81 w 81"/>
                    <a:gd name="T1" fmla="*/ 79 h 79"/>
                    <a:gd name="T2" fmla="*/ 0 w 81"/>
                    <a:gd name="T3" fmla="*/ 0 h 79"/>
                    <a:gd name="T4" fmla="*/ 0 w 81"/>
                    <a:gd name="T5" fmla="*/ 79 h 79"/>
                    <a:gd name="T6" fmla="*/ 81 w 81"/>
                    <a:gd name="T7" fmla="*/ 79 h 79"/>
                  </a:gdLst>
                  <a:ahLst/>
                  <a:cxnLst>
                    <a:cxn ang="0">
                      <a:pos x="T0" y="T1"/>
                    </a:cxn>
                    <a:cxn ang="0">
                      <a:pos x="T2" y="T3"/>
                    </a:cxn>
                    <a:cxn ang="0">
                      <a:pos x="T4" y="T5"/>
                    </a:cxn>
                    <a:cxn ang="0">
                      <a:pos x="T6" y="T7"/>
                    </a:cxn>
                  </a:cxnLst>
                  <a:rect l="0" t="0" r="r" b="b"/>
                  <a:pathLst>
                    <a:path w="81" h="79">
                      <a:moveTo>
                        <a:pt x="81" y="79"/>
                      </a:moveTo>
                      <a:lnTo>
                        <a:pt x="0" y="0"/>
                      </a:lnTo>
                      <a:lnTo>
                        <a:pt x="0" y="79"/>
                      </a:lnTo>
                      <a:lnTo>
                        <a:pt x="81" y="79"/>
                      </a:lnTo>
                      <a:close/>
                    </a:path>
                  </a:pathLst>
                </a:custGeom>
                <a:solidFill>
                  <a:schemeClr val="tx1">
                    <a:lumMod val="60000"/>
                    <a:lumOff val="40000"/>
                  </a:schemeClr>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179211" tIns="89605" rIns="179211" bIns="89605" numCol="1" anchor="t" anchorCtr="0" compatLnSpc="1">
                  <a:prstTxWarp prst="textNoShape">
                    <a:avLst/>
                  </a:prstTxWarp>
                </a:bodyPr>
                <a:lstStyle/>
                <a:p>
                  <a:pPr defTabSz="1828117">
                    <a:defRPr/>
                  </a:pPr>
                  <a:endParaRPr lang="en-US" sz="3461" kern="0">
                    <a:solidFill>
                      <a:srgbClr val="FFFFFF"/>
                    </a:solidFill>
                  </a:endParaRPr>
                </a:p>
              </p:txBody>
            </p:sp>
          </p:grpSp>
          <p:grpSp>
            <p:nvGrpSpPr>
              <p:cNvPr id="116" name="Group 115"/>
              <p:cNvGrpSpPr/>
              <p:nvPr/>
            </p:nvGrpSpPr>
            <p:grpSpPr>
              <a:xfrm>
                <a:off x="4120302" y="4618868"/>
                <a:ext cx="293550" cy="349134"/>
                <a:chOff x="4662074" y="4335997"/>
                <a:chExt cx="234105" cy="278433"/>
              </a:xfrm>
            </p:grpSpPr>
            <p:sp>
              <p:nvSpPr>
                <p:cNvPr id="117" name="Freeform 6"/>
                <p:cNvSpPr>
                  <a:spLocks/>
                </p:cNvSpPr>
                <p:nvPr/>
              </p:nvSpPr>
              <p:spPr bwMode="auto">
                <a:xfrm>
                  <a:off x="4662074" y="4335997"/>
                  <a:ext cx="90040" cy="278433"/>
                </a:xfrm>
                <a:custGeom>
                  <a:avLst/>
                  <a:gdLst>
                    <a:gd name="T0" fmla="*/ 23 w 86"/>
                    <a:gd name="T1" fmla="*/ 56 h 265"/>
                    <a:gd name="T2" fmla="*/ 23 w 86"/>
                    <a:gd name="T3" fmla="*/ 90 h 265"/>
                    <a:gd name="T4" fmla="*/ 0 w 86"/>
                    <a:gd name="T5" fmla="*/ 119 h 265"/>
                    <a:gd name="T6" fmla="*/ 0 w 86"/>
                    <a:gd name="T7" fmla="*/ 146 h 265"/>
                    <a:gd name="T8" fmla="*/ 23 w 86"/>
                    <a:gd name="T9" fmla="*/ 174 h 265"/>
                    <a:gd name="T10" fmla="*/ 23 w 86"/>
                    <a:gd name="T11" fmla="*/ 210 h 265"/>
                    <a:gd name="T12" fmla="*/ 36 w 86"/>
                    <a:gd name="T13" fmla="*/ 251 h 265"/>
                    <a:gd name="T14" fmla="*/ 86 w 86"/>
                    <a:gd name="T15" fmla="*/ 265 h 265"/>
                    <a:gd name="T16" fmla="*/ 86 w 86"/>
                    <a:gd name="T17" fmla="*/ 237 h 265"/>
                    <a:gd name="T18" fmla="*/ 67 w 86"/>
                    <a:gd name="T19" fmla="*/ 231 h 265"/>
                    <a:gd name="T20" fmla="*/ 62 w 86"/>
                    <a:gd name="T21" fmla="*/ 210 h 265"/>
                    <a:gd name="T22" fmla="*/ 62 w 86"/>
                    <a:gd name="T23" fmla="*/ 179 h 265"/>
                    <a:gd name="T24" fmla="*/ 39 w 86"/>
                    <a:gd name="T25" fmla="*/ 133 h 265"/>
                    <a:gd name="T26" fmla="*/ 39 w 86"/>
                    <a:gd name="T27" fmla="*/ 132 h 265"/>
                    <a:gd name="T28" fmla="*/ 62 w 86"/>
                    <a:gd name="T29" fmla="*/ 87 h 265"/>
                    <a:gd name="T30" fmla="*/ 62 w 86"/>
                    <a:gd name="T31" fmla="*/ 55 h 265"/>
                    <a:gd name="T32" fmla="*/ 86 w 86"/>
                    <a:gd name="T33" fmla="*/ 28 h 265"/>
                    <a:gd name="T34" fmla="*/ 86 w 86"/>
                    <a:gd name="T35" fmla="*/ 0 h 265"/>
                    <a:gd name="T36" fmla="*/ 36 w 86"/>
                    <a:gd name="T37" fmla="*/ 14 h 265"/>
                    <a:gd name="T38" fmla="*/ 23 w 86"/>
                    <a:gd name="T39" fmla="*/ 56 h 26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Lst>
                  <a:rect l="0" t="0" r="r" b="b"/>
                  <a:pathLst>
                    <a:path w="86" h="265">
                      <a:moveTo>
                        <a:pt x="23" y="56"/>
                      </a:moveTo>
                      <a:lnTo>
                        <a:pt x="23" y="90"/>
                      </a:lnTo>
                      <a:cubicBezTo>
                        <a:pt x="23" y="109"/>
                        <a:pt x="16" y="119"/>
                        <a:pt x="0" y="119"/>
                      </a:cubicBezTo>
                      <a:lnTo>
                        <a:pt x="0" y="146"/>
                      </a:lnTo>
                      <a:cubicBezTo>
                        <a:pt x="16" y="146"/>
                        <a:pt x="23" y="156"/>
                        <a:pt x="23" y="174"/>
                      </a:cubicBezTo>
                      <a:lnTo>
                        <a:pt x="23" y="210"/>
                      </a:lnTo>
                      <a:cubicBezTo>
                        <a:pt x="23" y="229"/>
                        <a:pt x="27" y="243"/>
                        <a:pt x="36" y="251"/>
                      </a:cubicBezTo>
                      <a:cubicBezTo>
                        <a:pt x="45" y="260"/>
                        <a:pt x="62" y="265"/>
                        <a:pt x="86" y="265"/>
                      </a:cubicBezTo>
                      <a:lnTo>
                        <a:pt x="86" y="237"/>
                      </a:lnTo>
                      <a:cubicBezTo>
                        <a:pt x="77" y="237"/>
                        <a:pt x="71" y="235"/>
                        <a:pt x="67" y="231"/>
                      </a:cubicBezTo>
                      <a:cubicBezTo>
                        <a:pt x="64" y="227"/>
                        <a:pt x="62" y="220"/>
                        <a:pt x="62" y="210"/>
                      </a:cubicBezTo>
                      <a:lnTo>
                        <a:pt x="62" y="179"/>
                      </a:lnTo>
                      <a:cubicBezTo>
                        <a:pt x="62" y="154"/>
                        <a:pt x="54" y="139"/>
                        <a:pt x="39" y="133"/>
                      </a:cubicBezTo>
                      <a:lnTo>
                        <a:pt x="39" y="132"/>
                      </a:lnTo>
                      <a:cubicBezTo>
                        <a:pt x="54" y="126"/>
                        <a:pt x="62" y="111"/>
                        <a:pt x="62" y="87"/>
                      </a:cubicBezTo>
                      <a:lnTo>
                        <a:pt x="62" y="55"/>
                      </a:lnTo>
                      <a:cubicBezTo>
                        <a:pt x="62" y="37"/>
                        <a:pt x="70" y="28"/>
                        <a:pt x="86" y="28"/>
                      </a:cubicBezTo>
                      <a:lnTo>
                        <a:pt x="86" y="0"/>
                      </a:lnTo>
                      <a:cubicBezTo>
                        <a:pt x="62" y="0"/>
                        <a:pt x="46" y="5"/>
                        <a:pt x="36" y="14"/>
                      </a:cubicBezTo>
                      <a:cubicBezTo>
                        <a:pt x="28" y="23"/>
                        <a:pt x="23" y="37"/>
                        <a:pt x="23" y="56"/>
                      </a:cubicBezTo>
                      <a:close/>
                    </a:path>
                  </a:pathLst>
                </a:custGeom>
                <a:solidFill>
                  <a:schemeClr val="bg1"/>
                </a:solidFill>
                <a:ln w="0">
                  <a:noFill/>
                  <a:prstDash val="solid"/>
                  <a:round/>
                  <a:headEnd/>
                  <a:tailEnd/>
                </a:ln>
              </p:spPr>
              <p:txBody>
                <a:bodyPr vert="horz" wrap="square" lIns="179211" tIns="89605" rIns="179211" bIns="89605" numCol="1" anchor="t" anchorCtr="0" compatLnSpc="1">
                  <a:prstTxWarp prst="textNoShape">
                    <a:avLst/>
                  </a:prstTxWarp>
                </a:bodyPr>
                <a:lstStyle/>
                <a:p>
                  <a:pPr defTabSz="1828117">
                    <a:defRPr/>
                  </a:pPr>
                  <a:endParaRPr lang="en-US" sz="3461" kern="0">
                    <a:solidFill>
                      <a:srgbClr val="FFFFFF"/>
                    </a:solidFill>
                  </a:endParaRPr>
                </a:p>
              </p:txBody>
            </p:sp>
            <p:sp>
              <p:nvSpPr>
                <p:cNvPr id="118" name="Freeform 7"/>
                <p:cNvSpPr>
                  <a:spLocks/>
                </p:cNvSpPr>
                <p:nvPr/>
              </p:nvSpPr>
              <p:spPr bwMode="auto">
                <a:xfrm>
                  <a:off x="4806139" y="4335997"/>
                  <a:ext cx="90040" cy="278433"/>
                </a:xfrm>
                <a:custGeom>
                  <a:avLst/>
                  <a:gdLst>
                    <a:gd name="T0" fmla="*/ 62 w 85"/>
                    <a:gd name="T1" fmla="*/ 90 h 265"/>
                    <a:gd name="T2" fmla="*/ 62 w 85"/>
                    <a:gd name="T3" fmla="*/ 56 h 265"/>
                    <a:gd name="T4" fmla="*/ 50 w 85"/>
                    <a:gd name="T5" fmla="*/ 15 h 265"/>
                    <a:gd name="T6" fmla="*/ 0 w 85"/>
                    <a:gd name="T7" fmla="*/ 0 h 265"/>
                    <a:gd name="T8" fmla="*/ 0 w 85"/>
                    <a:gd name="T9" fmla="*/ 28 h 265"/>
                    <a:gd name="T10" fmla="*/ 24 w 85"/>
                    <a:gd name="T11" fmla="*/ 55 h 265"/>
                    <a:gd name="T12" fmla="*/ 24 w 85"/>
                    <a:gd name="T13" fmla="*/ 85 h 265"/>
                    <a:gd name="T14" fmla="*/ 47 w 85"/>
                    <a:gd name="T15" fmla="*/ 132 h 265"/>
                    <a:gd name="T16" fmla="*/ 47 w 85"/>
                    <a:gd name="T17" fmla="*/ 133 h 265"/>
                    <a:gd name="T18" fmla="*/ 24 w 85"/>
                    <a:gd name="T19" fmla="*/ 178 h 265"/>
                    <a:gd name="T20" fmla="*/ 24 w 85"/>
                    <a:gd name="T21" fmla="*/ 210 h 265"/>
                    <a:gd name="T22" fmla="*/ 19 w 85"/>
                    <a:gd name="T23" fmla="*/ 231 h 265"/>
                    <a:gd name="T24" fmla="*/ 0 w 85"/>
                    <a:gd name="T25" fmla="*/ 237 h 265"/>
                    <a:gd name="T26" fmla="*/ 0 w 85"/>
                    <a:gd name="T27" fmla="*/ 265 h 265"/>
                    <a:gd name="T28" fmla="*/ 50 w 85"/>
                    <a:gd name="T29" fmla="*/ 251 h 265"/>
                    <a:gd name="T30" fmla="*/ 62 w 85"/>
                    <a:gd name="T31" fmla="*/ 209 h 265"/>
                    <a:gd name="T32" fmla="*/ 62 w 85"/>
                    <a:gd name="T33" fmla="*/ 174 h 265"/>
                    <a:gd name="T34" fmla="*/ 85 w 85"/>
                    <a:gd name="T35" fmla="*/ 146 h 265"/>
                    <a:gd name="T36" fmla="*/ 85 w 85"/>
                    <a:gd name="T37" fmla="*/ 119 h 265"/>
                    <a:gd name="T38" fmla="*/ 62 w 85"/>
                    <a:gd name="T39" fmla="*/ 90 h 26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Lst>
                  <a:rect l="0" t="0" r="r" b="b"/>
                  <a:pathLst>
                    <a:path w="85" h="265">
                      <a:moveTo>
                        <a:pt x="62" y="90"/>
                      </a:moveTo>
                      <a:lnTo>
                        <a:pt x="62" y="56"/>
                      </a:lnTo>
                      <a:cubicBezTo>
                        <a:pt x="62" y="37"/>
                        <a:pt x="58" y="23"/>
                        <a:pt x="50" y="15"/>
                      </a:cubicBezTo>
                      <a:cubicBezTo>
                        <a:pt x="40" y="5"/>
                        <a:pt x="23" y="0"/>
                        <a:pt x="0" y="0"/>
                      </a:cubicBezTo>
                      <a:lnTo>
                        <a:pt x="0" y="28"/>
                      </a:lnTo>
                      <a:cubicBezTo>
                        <a:pt x="16" y="28"/>
                        <a:pt x="24" y="37"/>
                        <a:pt x="24" y="55"/>
                      </a:cubicBezTo>
                      <a:lnTo>
                        <a:pt x="24" y="85"/>
                      </a:lnTo>
                      <a:cubicBezTo>
                        <a:pt x="24" y="110"/>
                        <a:pt x="32" y="126"/>
                        <a:pt x="47" y="132"/>
                      </a:cubicBezTo>
                      <a:lnTo>
                        <a:pt x="47" y="133"/>
                      </a:lnTo>
                      <a:cubicBezTo>
                        <a:pt x="32" y="139"/>
                        <a:pt x="24" y="154"/>
                        <a:pt x="24" y="178"/>
                      </a:cubicBezTo>
                      <a:lnTo>
                        <a:pt x="24" y="210"/>
                      </a:lnTo>
                      <a:cubicBezTo>
                        <a:pt x="24" y="219"/>
                        <a:pt x="22" y="226"/>
                        <a:pt x="19" y="231"/>
                      </a:cubicBezTo>
                      <a:cubicBezTo>
                        <a:pt x="15" y="235"/>
                        <a:pt x="9" y="237"/>
                        <a:pt x="0" y="237"/>
                      </a:cubicBezTo>
                      <a:lnTo>
                        <a:pt x="0" y="265"/>
                      </a:lnTo>
                      <a:cubicBezTo>
                        <a:pt x="24" y="265"/>
                        <a:pt x="41" y="260"/>
                        <a:pt x="50" y="251"/>
                      </a:cubicBezTo>
                      <a:cubicBezTo>
                        <a:pt x="58" y="242"/>
                        <a:pt x="62" y="229"/>
                        <a:pt x="62" y="209"/>
                      </a:cubicBezTo>
                      <a:lnTo>
                        <a:pt x="62" y="174"/>
                      </a:lnTo>
                      <a:cubicBezTo>
                        <a:pt x="62" y="156"/>
                        <a:pt x="70" y="146"/>
                        <a:pt x="85" y="146"/>
                      </a:cubicBezTo>
                      <a:lnTo>
                        <a:pt x="85" y="119"/>
                      </a:lnTo>
                      <a:cubicBezTo>
                        <a:pt x="70" y="119"/>
                        <a:pt x="62" y="109"/>
                        <a:pt x="62" y="90"/>
                      </a:cubicBezTo>
                      <a:close/>
                    </a:path>
                  </a:pathLst>
                </a:custGeom>
                <a:solidFill>
                  <a:schemeClr val="bg1"/>
                </a:solidFill>
                <a:ln w="0">
                  <a:noFill/>
                  <a:prstDash val="solid"/>
                  <a:round/>
                  <a:headEnd/>
                  <a:tailEnd/>
                </a:ln>
              </p:spPr>
              <p:txBody>
                <a:bodyPr vert="horz" wrap="square" lIns="179211" tIns="89605" rIns="179211" bIns="89605" numCol="1" anchor="t" anchorCtr="0" compatLnSpc="1">
                  <a:prstTxWarp prst="textNoShape">
                    <a:avLst/>
                  </a:prstTxWarp>
                </a:bodyPr>
                <a:lstStyle/>
                <a:p>
                  <a:pPr defTabSz="1828117">
                    <a:defRPr/>
                  </a:pPr>
                  <a:endParaRPr lang="en-US" sz="3461" kern="0">
                    <a:solidFill>
                      <a:srgbClr val="FFFFFF"/>
                    </a:solidFill>
                  </a:endParaRPr>
                </a:p>
              </p:txBody>
            </p:sp>
          </p:grpSp>
        </p:grpSp>
      </p:grpSp>
      <p:sp>
        <p:nvSpPr>
          <p:cNvPr id="122" name="APP 1"/>
          <p:cNvSpPr>
            <a:spLocks noEditPoints="1"/>
          </p:cNvSpPr>
          <p:nvPr/>
        </p:nvSpPr>
        <p:spPr bwMode="auto">
          <a:xfrm>
            <a:off x="11671439" y="4247953"/>
            <a:ext cx="1562367" cy="1612250"/>
          </a:xfrm>
          <a:custGeom>
            <a:avLst/>
            <a:gdLst>
              <a:gd name="T0" fmla="*/ 364 w 371"/>
              <a:gd name="T1" fmla="*/ 103 h 383"/>
              <a:gd name="T2" fmla="*/ 216 w 371"/>
              <a:gd name="T3" fmla="*/ 3 h 383"/>
              <a:gd name="T4" fmla="*/ 203 w 371"/>
              <a:gd name="T5" fmla="*/ 1 h 383"/>
              <a:gd name="T6" fmla="*/ 13 w 371"/>
              <a:gd name="T7" fmla="*/ 50 h 383"/>
              <a:gd name="T8" fmla="*/ 0 w 371"/>
              <a:gd name="T9" fmla="*/ 66 h 383"/>
              <a:gd name="T10" fmla="*/ 0 w 371"/>
              <a:gd name="T11" fmla="*/ 243 h 383"/>
              <a:gd name="T12" fmla="*/ 5 w 371"/>
              <a:gd name="T13" fmla="*/ 255 h 383"/>
              <a:gd name="T14" fmla="*/ 125 w 371"/>
              <a:gd name="T15" fmla="*/ 379 h 383"/>
              <a:gd name="T16" fmla="*/ 137 w 371"/>
              <a:gd name="T17" fmla="*/ 383 h 383"/>
              <a:gd name="T18" fmla="*/ 142 w 371"/>
              <a:gd name="T19" fmla="*/ 383 h 383"/>
              <a:gd name="T20" fmla="*/ 351 w 371"/>
              <a:gd name="T21" fmla="*/ 310 h 383"/>
              <a:gd name="T22" fmla="*/ 362 w 371"/>
              <a:gd name="T23" fmla="*/ 296 h 383"/>
              <a:gd name="T24" fmla="*/ 371 w 371"/>
              <a:gd name="T25" fmla="*/ 117 h 383"/>
              <a:gd name="T26" fmla="*/ 364 w 371"/>
              <a:gd name="T27" fmla="*/ 103 h 383"/>
              <a:gd name="T28" fmla="*/ 204 w 371"/>
              <a:gd name="T29" fmla="*/ 34 h 383"/>
              <a:gd name="T30" fmla="*/ 321 w 371"/>
              <a:gd name="T31" fmla="*/ 113 h 383"/>
              <a:gd name="T32" fmla="*/ 251 w 371"/>
              <a:gd name="T33" fmla="*/ 134 h 383"/>
              <a:gd name="T34" fmla="*/ 139 w 371"/>
              <a:gd name="T35" fmla="*/ 51 h 383"/>
              <a:gd name="T36" fmla="*/ 204 w 371"/>
              <a:gd name="T37" fmla="*/ 34 h 383"/>
              <a:gd name="T38" fmla="*/ 143 w 371"/>
              <a:gd name="T39" fmla="*/ 167 h 383"/>
              <a:gd name="T40" fmla="*/ 42 w 371"/>
              <a:gd name="T41" fmla="*/ 76 h 383"/>
              <a:gd name="T42" fmla="*/ 113 w 371"/>
              <a:gd name="T43" fmla="*/ 58 h 383"/>
              <a:gd name="T44" fmla="*/ 225 w 371"/>
              <a:gd name="T45" fmla="*/ 142 h 383"/>
              <a:gd name="T46" fmla="*/ 143 w 371"/>
              <a:gd name="T47" fmla="*/ 167 h 383"/>
              <a:gd name="T48" fmla="*/ 33 w 371"/>
              <a:gd name="T49" fmla="*/ 237 h 383"/>
              <a:gd name="T50" fmla="*/ 33 w 371"/>
              <a:gd name="T51" fmla="*/ 96 h 383"/>
              <a:gd name="T52" fmla="*/ 130 w 371"/>
              <a:gd name="T53" fmla="*/ 184 h 383"/>
              <a:gd name="T54" fmla="*/ 130 w 371"/>
              <a:gd name="T55" fmla="*/ 338 h 383"/>
              <a:gd name="T56" fmla="*/ 33 w 371"/>
              <a:gd name="T57" fmla="*/ 237 h 383"/>
              <a:gd name="T58" fmla="*/ 152 w 371"/>
              <a:gd name="T59" fmla="*/ 345 h 383"/>
              <a:gd name="T60" fmla="*/ 152 w 371"/>
              <a:gd name="T61" fmla="*/ 187 h 383"/>
              <a:gd name="T62" fmla="*/ 338 w 371"/>
              <a:gd name="T63" fmla="*/ 130 h 383"/>
              <a:gd name="T64" fmla="*/ 330 w 371"/>
              <a:gd name="T65" fmla="*/ 283 h 383"/>
              <a:gd name="T66" fmla="*/ 152 w 371"/>
              <a:gd name="T67" fmla="*/ 345 h 38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Lst>
            <a:rect l="0" t="0" r="r" b="b"/>
            <a:pathLst>
              <a:path w="371" h="383">
                <a:moveTo>
                  <a:pt x="364" y="103"/>
                </a:moveTo>
                <a:cubicBezTo>
                  <a:pt x="216" y="3"/>
                  <a:pt x="216" y="3"/>
                  <a:pt x="216" y="3"/>
                </a:cubicBezTo>
                <a:cubicBezTo>
                  <a:pt x="213" y="1"/>
                  <a:pt x="208" y="0"/>
                  <a:pt x="203" y="1"/>
                </a:cubicBezTo>
                <a:cubicBezTo>
                  <a:pt x="13" y="50"/>
                  <a:pt x="13" y="50"/>
                  <a:pt x="13" y="50"/>
                </a:cubicBezTo>
                <a:cubicBezTo>
                  <a:pt x="5" y="52"/>
                  <a:pt x="0" y="58"/>
                  <a:pt x="0" y="66"/>
                </a:cubicBezTo>
                <a:cubicBezTo>
                  <a:pt x="0" y="243"/>
                  <a:pt x="0" y="243"/>
                  <a:pt x="0" y="243"/>
                </a:cubicBezTo>
                <a:cubicBezTo>
                  <a:pt x="0" y="248"/>
                  <a:pt x="2" y="252"/>
                  <a:pt x="5" y="255"/>
                </a:cubicBezTo>
                <a:cubicBezTo>
                  <a:pt x="125" y="379"/>
                  <a:pt x="125" y="379"/>
                  <a:pt x="125" y="379"/>
                </a:cubicBezTo>
                <a:cubicBezTo>
                  <a:pt x="128" y="382"/>
                  <a:pt x="132" y="383"/>
                  <a:pt x="137" y="383"/>
                </a:cubicBezTo>
                <a:cubicBezTo>
                  <a:pt x="138" y="383"/>
                  <a:pt x="140" y="383"/>
                  <a:pt x="142" y="383"/>
                </a:cubicBezTo>
                <a:cubicBezTo>
                  <a:pt x="351" y="310"/>
                  <a:pt x="351" y="310"/>
                  <a:pt x="351" y="310"/>
                </a:cubicBezTo>
                <a:cubicBezTo>
                  <a:pt x="357" y="308"/>
                  <a:pt x="362" y="302"/>
                  <a:pt x="362" y="296"/>
                </a:cubicBezTo>
                <a:cubicBezTo>
                  <a:pt x="371" y="117"/>
                  <a:pt x="371" y="117"/>
                  <a:pt x="371" y="117"/>
                </a:cubicBezTo>
                <a:cubicBezTo>
                  <a:pt x="371" y="112"/>
                  <a:pt x="369" y="106"/>
                  <a:pt x="364" y="103"/>
                </a:cubicBezTo>
                <a:close/>
                <a:moveTo>
                  <a:pt x="204" y="34"/>
                </a:moveTo>
                <a:cubicBezTo>
                  <a:pt x="321" y="113"/>
                  <a:pt x="321" y="113"/>
                  <a:pt x="321" y="113"/>
                </a:cubicBezTo>
                <a:cubicBezTo>
                  <a:pt x="251" y="134"/>
                  <a:pt x="251" y="134"/>
                  <a:pt x="251" y="134"/>
                </a:cubicBezTo>
                <a:cubicBezTo>
                  <a:pt x="139" y="51"/>
                  <a:pt x="139" y="51"/>
                  <a:pt x="139" y="51"/>
                </a:cubicBezTo>
                <a:lnTo>
                  <a:pt x="204" y="34"/>
                </a:lnTo>
                <a:close/>
                <a:moveTo>
                  <a:pt x="143" y="167"/>
                </a:moveTo>
                <a:cubicBezTo>
                  <a:pt x="42" y="76"/>
                  <a:pt x="42" y="76"/>
                  <a:pt x="42" y="76"/>
                </a:cubicBezTo>
                <a:cubicBezTo>
                  <a:pt x="113" y="58"/>
                  <a:pt x="113" y="58"/>
                  <a:pt x="113" y="58"/>
                </a:cubicBezTo>
                <a:cubicBezTo>
                  <a:pt x="225" y="142"/>
                  <a:pt x="225" y="142"/>
                  <a:pt x="225" y="142"/>
                </a:cubicBezTo>
                <a:lnTo>
                  <a:pt x="143" y="167"/>
                </a:lnTo>
                <a:close/>
                <a:moveTo>
                  <a:pt x="33" y="237"/>
                </a:moveTo>
                <a:cubicBezTo>
                  <a:pt x="33" y="96"/>
                  <a:pt x="33" y="96"/>
                  <a:pt x="33" y="96"/>
                </a:cubicBezTo>
                <a:cubicBezTo>
                  <a:pt x="130" y="184"/>
                  <a:pt x="130" y="184"/>
                  <a:pt x="130" y="184"/>
                </a:cubicBezTo>
                <a:cubicBezTo>
                  <a:pt x="130" y="338"/>
                  <a:pt x="130" y="338"/>
                  <a:pt x="130" y="338"/>
                </a:cubicBezTo>
                <a:lnTo>
                  <a:pt x="33" y="237"/>
                </a:lnTo>
                <a:close/>
                <a:moveTo>
                  <a:pt x="152" y="345"/>
                </a:moveTo>
                <a:cubicBezTo>
                  <a:pt x="152" y="187"/>
                  <a:pt x="152" y="187"/>
                  <a:pt x="152" y="187"/>
                </a:cubicBezTo>
                <a:cubicBezTo>
                  <a:pt x="338" y="130"/>
                  <a:pt x="338" y="130"/>
                  <a:pt x="338" y="130"/>
                </a:cubicBezTo>
                <a:cubicBezTo>
                  <a:pt x="330" y="283"/>
                  <a:pt x="330" y="283"/>
                  <a:pt x="330" y="283"/>
                </a:cubicBezTo>
                <a:lnTo>
                  <a:pt x="152" y="345"/>
                </a:lnTo>
                <a:close/>
              </a:path>
            </a:pathLst>
          </a:custGeom>
          <a:solidFill>
            <a:schemeClr val="bg1"/>
          </a:solidFill>
          <a:ln>
            <a:noFill/>
          </a:ln>
        </p:spPr>
        <p:txBody>
          <a:bodyPr vert="horz" wrap="square" lIns="179211" tIns="89605" rIns="179211" bIns="89605" numCol="1" anchor="t" anchorCtr="0" compatLnSpc="1">
            <a:prstTxWarp prst="textNoShape">
              <a:avLst/>
            </a:prstTxWarp>
          </a:bodyPr>
          <a:lstStyle/>
          <a:p>
            <a:pPr defTabSz="1791746">
              <a:defRPr/>
            </a:pPr>
            <a:endParaRPr lang="en-US" sz="3333" kern="0">
              <a:solidFill>
                <a:srgbClr val="000000"/>
              </a:solidFill>
            </a:endParaRPr>
          </a:p>
        </p:txBody>
      </p:sp>
      <p:sp>
        <p:nvSpPr>
          <p:cNvPr id="123" name="APP 2"/>
          <p:cNvSpPr>
            <a:spLocks noEditPoints="1"/>
          </p:cNvSpPr>
          <p:nvPr/>
        </p:nvSpPr>
        <p:spPr bwMode="auto">
          <a:xfrm>
            <a:off x="11671439" y="7592370"/>
            <a:ext cx="1562367" cy="1612250"/>
          </a:xfrm>
          <a:custGeom>
            <a:avLst/>
            <a:gdLst>
              <a:gd name="T0" fmla="*/ 364 w 371"/>
              <a:gd name="T1" fmla="*/ 103 h 383"/>
              <a:gd name="T2" fmla="*/ 216 w 371"/>
              <a:gd name="T3" fmla="*/ 3 h 383"/>
              <a:gd name="T4" fmla="*/ 203 w 371"/>
              <a:gd name="T5" fmla="*/ 1 h 383"/>
              <a:gd name="T6" fmla="*/ 13 w 371"/>
              <a:gd name="T7" fmla="*/ 50 h 383"/>
              <a:gd name="T8" fmla="*/ 0 w 371"/>
              <a:gd name="T9" fmla="*/ 66 h 383"/>
              <a:gd name="T10" fmla="*/ 0 w 371"/>
              <a:gd name="T11" fmla="*/ 243 h 383"/>
              <a:gd name="T12" fmla="*/ 5 w 371"/>
              <a:gd name="T13" fmla="*/ 255 h 383"/>
              <a:gd name="T14" fmla="*/ 125 w 371"/>
              <a:gd name="T15" fmla="*/ 379 h 383"/>
              <a:gd name="T16" fmla="*/ 137 w 371"/>
              <a:gd name="T17" fmla="*/ 383 h 383"/>
              <a:gd name="T18" fmla="*/ 142 w 371"/>
              <a:gd name="T19" fmla="*/ 383 h 383"/>
              <a:gd name="T20" fmla="*/ 351 w 371"/>
              <a:gd name="T21" fmla="*/ 310 h 383"/>
              <a:gd name="T22" fmla="*/ 362 w 371"/>
              <a:gd name="T23" fmla="*/ 296 h 383"/>
              <a:gd name="T24" fmla="*/ 371 w 371"/>
              <a:gd name="T25" fmla="*/ 117 h 383"/>
              <a:gd name="T26" fmla="*/ 364 w 371"/>
              <a:gd name="T27" fmla="*/ 103 h 383"/>
              <a:gd name="T28" fmla="*/ 204 w 371"/>
              <a:gd name="T29" fmla="*/ 34 h 383"/>
              <a:gd name="T30" fmla="*/ 321 w 371"/>
              <a:gd name="T31" fmla="*/ 113 h 383"/>
              <a:gd name="T32" fmla="*/ 251 w 371"/>
              <a:gd name="T33" fmla="*/ 134 h 383"/>
              <a:gd name="T34" fmla="*/ 139 w 371"/>
              <a:gd name="T35" fmla="*/ 51 h 383"/>
              <a:gd name="T36" fmla="*/ 204 w 371"/>
              <a:gd name="T37" fmla="*/ 34 h 383"/>
              <a:gd name="T38" fmla="*/ 143 w 371"/>
              <a:gd name="T39" fmla="*/ 167 h 383"/>
              <a:gd name="T40" fmla="*/ 42 w 371"/>
              <a:gd name="T41" fmla="*/ 76 h 383"/>
              <a:gd name="T42" fmla="*/ 113 w 371"/>
              <a:gd name="T43" fmla="*/ 58 h 383"/>
              <a:gd name="T44" fmla="*/ 225 w 371"/>
              <a:gd name="T45" fmla="*/ 142 h 383"/>
              <a:gd name="T46" fmla="*/ 143 w 371"/>
              <a:gd name="T47" fmla="*/ 167 h 383"/>
              <a:gd name="T48" fmla="*/ 33 w 371"/>
              <a:gd name="T49" fmla="*/ 237 h 383"/>
              <a:gd name="T50" fmla="*/ 33 w 371"/>
              <a:gd name="T51" fmla="*/ 96 h 383"/>
              <a:gd name="T52" fmla="*/ 130 w 371"/>
              <a:gd name="T53" fmla="*/ 184 h 383"/>
              <a:gd name="T54" fmla="*/ 130 w 371"/>
              <a:gd name="T55" fmla="*/ 338 h 383"/>
              <a:gd name="T56" fmla="*/ 33 w 371"/>
              <a:gd name="T57" fmla="*/ 237 h 383"/>
              <a:gd name="T58" fmla="*/ 152 w 371"/>
              <a:gd name="T59" fmla="*/ 345 h 383"/>
              <a:gd name="T60" fmla="*/ 152 w 371"/>
              <a:gd name="T61" fmla="*/ 187 h 383"/>
              <a:gd name="T62" fmla="*/ 338 w 371"/>
              <a:gd name="T63" fmla="*/ 130 h 383"/>
              <a:gd name="T64" fmla="*/ 330 w 371"/>
              <a:gd name="T65" fmla="*/ 283 h 383"/>
              <a:gd name="T66" fmla="*/ 152 w 371"/>
              <a:gd name="T67" fmla="*/ 345 h 38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Lst>
            <a:rect l="0" t="0" r="r" b="b"/>
            <a:pathLst>
              <a:path w="371" h="383">
                <a:moveTo>
                  <a:pt x="364" y="103"/>
                </a:moveTo>
                <a:cubicBezTo>
                  <a:pt x="216" y="3"/>
                  <a:pt x="216" y="3"/>
                  <a:pt x="216" y="3"/>
                </a:cubicBezTo>
                <a:cubicBezTo>
                  <a:pt x="213" y="1"/>
                  <a:pt x="208" y="0"/>
                  <a:pt x="203" y="1"/>
                </a:cubicBezTo>
                <a:cubicBezTo>
                  <a:pt x="13" y="50"/>
                  <a:pt x="13" y="50"/>
                  <a:pt x="13" y="50"/>
                </a:cubicBezTo>
                <a:cubicBezTo>
                  <a:pt x="5" y="52"/>
                  <a:pt x="0" y="58"/>
                  <a:pt x="0" y="66"/>
                </a:cubicBezTo>
                <a:cubicBezTo>
                  <a:pt x="0" y="243"/>
                  <a:pt x="0" y="243"/>
                  <a:pt x="0" y="243"/>
                </a:cubicBezTo>
                <a:cubicBezTo>
                  <a:pt x="0" y="248"/>
                  <a:pt x="2" y="252"/>
                  <a:pt x="5" y="255"/>
                </a:cubicBezTo>
                <a:cubicBezTo>
                  <a:pt x="125" y="379"/>
                  <a:pt x="125" y="379"/>
                  <a:pt x="125" y="379"/>
                </a:cubicBezTo>
                <a:cubicBezTo>
                  <a:pt x="128" y="382"/>
                  <a:pt x="132" y="383"/>
                  <a:pt x="137" y="383"/>
                </a:cubicBezTo>
                <a:cubicBezTo>
                  <a:pt x="138" y="383"/>
                  <a:pt x="140" y="383"/>
                  <a:pt x="142" y="383"/>
                </a:cubicBezTo>
                <a:cubicBezTo>
                  <a:pt x="351" y="310"/>
                  <a:pt x="351" y="310"/>
                  <a:pt x="351" y="310"/>
                </a:cubicBezTo>
                <a:cubicBezTo>
                  <a:pt x="357" y="308"/>
                  <a:pt x="362" y="302"/>
                  <a:pt x="362" y="296"/>
                </a:cubicBezTo>
                <a:cubicBezTo>
                  <a:pt x="371" y="117"/>
                  <a:pt x="371" y="117"/>
                  <a:pt x="371" y="117"/>
                </a:cubicBezTo>
                <a:cubicBezTo>
                  <a:pt x="371" y="112"/>
                  <a:pt x="369" y="106"/>
                  <a:pt x="364" y="103"/>
                </a:cubicBezTo>
                <a:close/>
                <a:moveTo>
                  <a:pt x="204" y="34"/>
                </a:moveTo>
                <a:cubicBezTo>
                  <a:pt x="321" y="113"/>
                  <a:pt x="321" y="113"/>
                  <a:pt x="321" y="113"/>
                </a:cubicBezTo>
                <a:cubicBezTo>
                  <a:pt x="251" y="134"/>
                  <a:pt x="251" y="134"/>
                  <a:pt x="251" y="134"/>
                </a:cubicBezTo>
                <a:cubicBezTo>
                  <a:pt x="139" y="51"/>
                  <a:pt x="139" y="51"/>
                  <a:pt x="139" y="51"/>
                </a:cubicBezTo>
                <a:lnTo>
                  <a:pt x="204" y="34"/>
                </a:lnTo>
                <a:close/>
                <a:moveTo>
                  <a:pt x="143" y="167"/>
                </a:moveTo>
                <a:cubicBezTo>
                  <a:pt x="42" y="76"/>
                  <a:pt x="42" y="76"/>
                  <a:pt x="42" y="76"/>
                </a:cubicBezTo>
                <a:cubicBezTo>
                  <a:pt x="113" y="58"/>
                  <a:pt x="113" y="58"/>
                  <a:pt x="113" y="58"/>
                </a:cubicBezTo>
                <a:cubicBezTo>
                  <a:pt x="225" y="142"/>
                  <a:pt x="225" y="142"/>
                  <a:pt x="225" y="142"/>
                </a:cubicBezTo>
                <a:lnTo>
                  <a:pt x="143" y="167"/>
                </a:lnTo>
                <a:close/>
                <a:moveTo>
                  <a:pt x="33" y="237"/>
                </a:moveTo>
                <a:cubicBezTo>
                  <a:pt x="33" y="96"/>
                  <a:pt x="33" y="96"/>
                  <a:pt x="33" y="96"/>
                </a:cubicBezTo>
                <a:cubicBezTo>
                  <a:pt x="130" y="184"/>
                  <a:pt x="130" y="184"/>
                  <a:pt x="130" y="184"/>
                </a:cubicBezTo>
                <a:cubicBezTo>
                  <a:pt x="130" y="338"/>
                  <a:pt x="130" y="338"/>
                  <a:pt x="130" y="338"/>
                </a:cubicBezTo>
                <a:lnTo>
                  <a:pt x="33" y="237"/>
                </a:lnTo>
                <a:close/>
                <a:moveTo>
                  <a:pt x="152" y="345"/>
                </a:moveTo>
                <a:cubicBezTo>
                  <a:pt x="152" y="187"/>
                  <a:pt x="152" y="187"/>
                  <a:pt x="152" y="187"/>
                </a:cubicBezTo>
                <a:cubicBezTo>
                  <a:pt x="338" y="130"/>
                  <a:pt x="338" y="130"/>
                  <a:pt x="338" y="130"/>
                </a:cubicBezTo>
                <a:cubicBezTo>
                  <a:pt x="330" y="283"/>
                  <a:pt x="330" y="283"/>
                  <a:pt x="330" y="283"/>
                </a:cubicBezTo>
                <a:lnTo>
                  <a:pt x="152" y="345"/>
                </a:lnTo>
                <a:close/>
              </a:path>
            </a:pathLst>
          </a:custGeom>
          <a:solidFill>
            <a:schemeClr val="bg1"/>
          </a:solidFill>
          <a:ln>
            <a:noFill/>
          </a:ln>
        </p:spPr>
        <p:txBody>
          <a:bodyPr vert="horz" wrap="square" lIns="179211" tIns="89605" rIns="179211" bIns="89605" numCol="1" anchor="t" anchorCtr="0" compatLnSpc="1">
            <a:prstTxWarp prst="textNoShape">
              <a:avLst/>
            </a:prstTxWarp>
          </a:bodyPr>
          <a:lstStyle/>
          <a:p>
            <a:pPr defTabSz="1791746">
              <a:defRPr/>
            </a:pPr>
            <a:endParaRPr lang="en-US" sz="3333" kern="0">
              <a:solidFill>
                <a:srgbClr val="000000"/>
              </a:solidFill>
            </a:endParaRPr>
          </a:p>
        </p:txBody>
      </p:sp>
      <p:sp>
        <p:nvSpPr>
          <p:cNvPr id="124" name="APP 3"/>
          <p:cNvSpPr>
            <a:spLocks noEditPoints="1"/>
          </p:cNvSpPr>
          <p:nvPr/>
        </p:nvSpPr>
        <p:spPr bwMode="auto">
          <a:xfrm>
            <a:off x="11671439" y="10966721"/>
            <a:ext cx="1562367" cy="1612250"/>
          </a:xfrm>
          <a:custGeom>
            <a:avLst/>
            <a:gdLst>
              <a:gd name="T0" fmla="*/ 364 w 371"/>
              <a:gd name="T1" fmla="*/ 103 h 383"/>
              <a:gd name="T2" fmla="*/ 216 w 371"/>
              <a:gd name="T3" fmla="*/ 3 h 383"/>
              <a:gd name="T4" fmla="*/ 203 w 371"/>
              <a:gd name="T5" fmla="*/ 1 h 383"/>
              <a:gd name="T6" fmla="*/ 13 w 371"/>
              <a:gd name="T7" fmla="*/ 50 h 383"/>
              <a:gd name="T8" fmla="*/ 0 w 371"/>
              <a:gd name="T9" fmla="*/ 66 h 383"/>
              <a:gd name="T10" fmla="*/ 0 w 371"/>
              <a:gd name="T11" fmla="*/ 243 h 383"/>
              <a:gd name="T12" fmla="*/ 5 w 371"/>
              <a:gd name="T13" fmla="*/ 255 h 383"/>
              <a:gd name="T14" fmla="*/ 125 w 371"/>
              <a:gd name="T15" fmla="*/ 379 h 383"/>
              <a:gd name="T16" fmla="*/ 137 w 371"/>
              <a:gd name="T17" fmla="*/ 383 h 383"/>
              <a:gd name="T18" fmla="*/ 142 w 371"/>
              <a:gd name="T19" fmla="*/ 383 h 383"/>
              <a:gd name="T20" fmla="*/ 351 w 371"/>
              <a:gd name="T21" fmla="*/ 310 h 383"/>
              <a:gd name="T22" fmla="*/ 362 w 371"/>
              <a:gd name="T23" fmla="*/ 296 h 383"/>
              <a:gd name="T24" fmla="*/ 371 w 371"/>
              <a:gd name="T25" fmla="*/ 117 h 383"/>
              <a:gd name="T26" fmla="*/ 364 w 371"/>
              <a:gd name="T27" fmla="*/ 103 h 383"/>
              <a:gd name="T28" fmla="*/ 204 w 371"/>
              <a:gd name="T29" fmla="*/ 34 h 383"/>
              <a:gd name="T30" fmla="*/ 321 w 371"/>
              <a:gd name="T31" fmla="*/ 113 h 383"/>
              <a:gd name="T32" fmla="*/ 251 w 371"/>
              <a:gd name="T33" fmla="*/ 134 h 383"/>
              <a:gd name="T34" fmla="*/ 139 w 371"/>
              <a:gd name="T35" fmla="*/ 51 h 383"/>
              <a:gd name="T36" fmla="*/ 204 w 371"/>
              <a:gd name="T37" fmla="*/ 34 h 383"/>
              <a:gd name="T38" fmla="*/ 143 w 371"/>
              <a:gd name="T39" fmla="*/ 167 h 383"/>
              <a:gd name="T40" fmla="*/ 42 w 371"/>
              <a:gd name="T41" fmla="*/ 76 h 383"/>
              <a:gd name="T42" fmla="*/ 113 w 371"/>
              <a:gd name="T43" fmla="*/ 58 h 383"/>
              <a:gd name="T44" fmla="*/ 225 w 371"/>
              <a:gd name="T45" fmla="*/ 142 h 383"/>
              <a:gd name="T46" fmla="*/ 143 w 371"/>
              <a:gd name="T47" fmla="*/ 167 h 383"/>
              <a:gd name="T48" fmla="*/ 33 w 371"/>
              <a:gd name="T49" fmla="*/ 237 h 383"/>
              <a:gd name="T50" fmla="*/ 33 w 371"/>
              <a:gd name="T51" fmla="*/ 96 h 383"/>
              <a:gd name="T52" fmla="*/ 130 w 371"/>
              <a:gd name="T53" fmla="*/ 184 h 383"/>
              <a:gd name="T54" fmla="*/ 130 w 371"/>
              <a:gd name="T55" fmla="*/ 338 h 383"/>
              <a:gd name="T56" fmla="*/ 33 w 371"/>
              <a:gd name="T57" fmla="*/ 237 h 383"/>
              <a:gd name="T58" fmla="*/ 152 w 371"/>
              <a:gd name="T59" fmla="*/ 345 h 383"/>
              <a:gd name="T60" fmla="*/ 152 w 371"/>
              <a:gd name="T61" fmla="*/ 187 h 383"/>
              <a:gd name="T62" fmla="*/ 338 w 371"/>
              <a:gd name="T63" fmla="*/ 130 h 383"/>
              <a:gd name="T64" fmla="*/ 330 w 371"/>
              <a:gd name="T65" fmla="*/ 283 h 383"/>
              <a:gd name="T66" fmla="*/ 152 w 371"/>
              <a:gd name="T67" fmla="*/ 345 h 38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Lst>
            <a:rect l="0" t="0" r="r" b="b"/>
            <a:pathLst>
              <a:path w="371" h="383">
                <a:moveTo>
                  <a:pt x="364" y="103"/>
                </a:moveTo>
                <a:cubicBezTo>
                  <a:pt x="216" y="3"/>
                  <a:pt x="216" y="3"/>
                  <a:pt x="216" y="3"/>
                </a:cubicBezTo>
                <a:cubicBezTo>
                  <a:pt x="213" y="1"/>
                  <a:pt x="208" y="0"/>
                  <a:pt x="203" y="1"/>
                </a:cubicBezTo>
                <a:cubicBezTo>
                  <a:pt x="13" y="50"/>
                  <a:pt x="13" y="50"/>
                  <a:pt x="13" y="50"/>
                </a:cubicBezTo>
                <a:cubicBezTo>
                  <a:pt x="5" y="52"/>
                  <a:pt x="0" y="58"/>
                  <a:pt x="0" y="66"/>
                </a:cubicBezTo>
                <a:cubicBezTo>
                  <a:pt x="0" y="243"/>
                  <a:pt x="0" y="243"/>
                  <a:pt x="0" y="243"/>
                </a:cubicBezTo>
                <a:cubicBezTo>
                  <a:pt x="0" y="248"/>
                  <a:pt x="2" y="252"/>
                  <a:pt x="5" y="255"/>
                </a:cubicBezTo>
                <a:cubicBezTo>
                  <a:pt x="125" y="379"/>
                  <a:pt x="125" y="379"/>
                  <a:pt x="125" y="379"/>
                </a:cubicBezTo>
                <a:cubicBezTo>
                  <a:pt x="128" y="382"/>
                  <a:pt x="132" y="383"/>
                  <a:pt x="137" y="383"/>
                </a:cubicBezTo>
                <a:cubicBezTo>
                  <a:pt x="138" y="383"/>
                  <a:pt x="140" y="383"/>
                  <a:pt x="142" y="383"/>
                </a:cubicBezTo>
                <a:cubicBezTo>
                  <a:pt x="351" y="310"/>
                  <a:pt x="351" y="310"/>
                  <a:pt x="351" y="310"/>
                </a:cubicBezTo>
                <a:cubicBezTo>
                  <a:pt x="357" y="308"/>
                  <a:pt x="362" y="302"/>
                  <a:pt x="362" y="296"/>
                </a:cubicBezTo>
                <a:cubicBezTo>
                  <a:pt x="371" y="117"/>
                  <a:pt x="371" y="117"/>
                  <a:pt x="371" y="117"/>
                </a:cubicBezTo>
                <a:cubicBezTo>
                  <a:pt x="371" y="112"/>
                  <a:pt x="369" y="106"/>
                  <a:pt x="364" y="103"/>
                </a:cubicBezTo>
                <a:close/>
                <a:moveTo>
                  <a:pt x="204" y="34"/>
                </a:moveTo>
                <a:cubicBezTo>
                  <a:pt x="321" y="113"/>
                  <a:pt x="321" y="113"/>
                  <a:pt x="321" y="113"/>
                </a:cubicBezTo>
                <a:cubicBezTo>
                  <a:pt x="251" y="134"/>
                  <a:pt x="251" y="134"/>
                  <a:pt x="251" y="134"/>
                </a:cubicBezTo>
                <a:cubicBezTo>
                  <a:pt x="139" y="51"/>
                  <a:pt x="139" y="51"/>
                  <a:pt x="139" y="51"/>
                </a:cubicBezTo>
                <a:lnTo>
                  <a:pt x="204" y="34"/>
                </a:lnTo>
                <a:close/>
                <a:moveTo>
                  <a:pt x="143" y="167"/>
                </a:moveTo>
                <a:cubicBezTo>
                  <a:pt x="42" y="76"/>
                  <a:pt x="42" y="76"/>
                  <a:pt x="42" y="76"/>
                </a:cubicBezTo>
                <a:cubicBezTo>
                  <a:pt x="113" y="58"/>
                  <a:pt x="113" y="58"/>
                  <a:pt x="113" y="58"/>
                </a:cubicBezTo>
                <a:cubicBezTo>
                  <a:pt x="225" y="142"/>
                  <a:pt x="225" y="142"/>
                  <a:pt x="225" y="142"/>
                </a:cubicBezTo>
                <a:lnTo>
                  <a:pt x="143" y="167"/>
                </a:lnTo>
                <a:close/>
                <a:moveTo>
                  <a:pt x="33" y="237"/>
                </a:moveTo>
                <a:cubicBezTo>
                  <a:pt x="33" y="96"/>
                  <a:pt x="33" y="96"/>
                  <a:pt x="33" y="96"/>
                </a:cubicBezTo>
                <a:cubicBezTo>
                  <a:pt x="130" y="184"/>
                  <a:pt x="130" y="184"/>
                  <a:pt x="130" y="184"/>
                </a:cubicBezTo>
                <a:cubicBezTo>
                  <a:pt x="130" y="338"/>
                  <a:pt x="130" y="338"/>
                  <a:pt x="130" y="338"/>
                </a:cubicBezTo>
                <a:lnTo>
                  <a:pt x="33" y="237"/>
                </a:lnTo>
                <a:close/>
                <a:moveTo>
                  <a:pt x="152" y="345"/>
                </a:moveTo>
                <a:cubicBezTo>
                  <a:pt x="152" y="187"/>
                  <a:pt x="152" y="187"/>
                  <a:pt x="152" y="187"/>
                </a:cubicBezTo>
                <a:cubicBezTo>
                  <a:pt x="338" y="130"/>
                  <a:pt x="338" y="130"/>
                  <a:pt x="338" y="130"/>
                </a:cubicBezTo>
                <a:cubicBezTo>
                  <a:pt x="330" y="283"/>
                  <a:pt x="330" y="283"/>
                  <a:pt x="330" y="283"/>
                </a:cubicBezTo>
                <a:lnTo>
                  <a:pt x="152" y="345"/>
                </a:lnTo>
                <a:close/>
              </a:path>
            </a:pathLst>
          </a:custGeom>
          <a:solidFill>
            <a:schemeClr val="bg1"/>
          </a:solidFill>
          <a:ln>
            <a:noFill/>
          </a:ln>
        </p:spPr>
        <p:txBody>
          <a:bodyPr vert="horz" wrap="square" lIns="179211" tIns="89605" rIns="179211" bIns="89605" numCol="1" anchor="t" anchorCtr="0" compatLnSpc="1">
            <a:prstTxWarp prst="textNoShape">
              <a:avLst/>
            </a:prstTxWarp>
          </a:bodyPr>
          <a:lstStyle/>
          <a:p>
            <a:pPr defTabSz="1791746">
              <a:defRPr/>
            </a:pPr>
            <a:endParaRPr lang="en-US" sz="3333" kern="0">
              <a:solidFill>
                <a:srgbClr val="000000"/>
              </a:solidFill>
            </a:endParaRPr>
          </a:p>
        </p:txBody>
      </p:sp>
      <p:sp>
        <p:nvSpPr>
          <p:cNvPr id="65" name="AutoShape 3"/>
          <p:cNvSpPr>
            <a:spLocks noChangeAspect="1" noChangeArrowheads="1" noTextEdit="1"/>
          </p:cNvSpPr>
          <p:nvPr/>
        </p:nvSpPr>
        <p:spPr bwMode="auto">
          <a:xfrm>
            <a:off x="748889" y="3138778"/>
            <a:ext cx="1506875" cy="154147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179211" tIns="89605" rIns="179211" bIns="89605" numCol="1" anchor="t" anchorCtr="0" compatLnSpc="1">
            <a:prstTxWarp prst="textNoShape">
              <a:avLst/>
            </a:prstTxWarp>
          </a:bodyPr>
          <a:lstStyle/>
          <a:p>
            <a:pPr defTabSz="1828117">
              <a:defRPr/>
            </a:pPr>
            <a:endParaRPr lang="en-US" sz="3461" kern="0">
              <a:solidFill>
                <a:srgbClr val="FFFFFF"/>
              </a:solidFill>
            </a:endParaRPr>
          </a:p>
        </p:txBody>
      </p:sp>
      <p:sp>
        <p:nvSpPr>
          <p:cNvPr id="84" name="AutoShape 9"/>
          <p:cNvSpPr>
            <a:spLocks noChangeAspect="1" noChangeArrowheads="1" noTextEdit="1"/>
          </p:cNvSpPr>
          <p:nvPr/>
        </p:nvSpPr>
        <p:spPr bwMode="auto">
          <a:xfrm>
            <a:off x="746955" y="3137377"/>
            <a:ext cx="1523373" cy="159573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179211" tIns="89605" rIns="179211" bIns="89605" numCol="1" anchor="t" anchorCtr="0" compatLnSpc="1">
            <a:prstTxWarp prst="textNoShape">
              <a:avLst/>
            </a:prstTxWarp>
          </a:bodyPr>
          <a:lstStyle/>
          <a:p>
            <a:pPr defTabSz="1828117">
              <a:defRPr/>
            </a:pPr>
            <a:endParaRPr lang="en-US" sz="3461" kern="0">
              <a:solidFill>
                <a:srgbClr val="FFFFFF"/>
              </a:solidFill>
            </a:endParaRPr>
          </a:p>
        </p:txBody>
      </p:sp>
      <p:sp>
        <p:nvSpPr>
          <p:cNvPr id="77" name="TextBox 76"/>
          <p:cNvSpPr txBox="1"/>
          <p:nvPr/>
        </p:nvSpPr>
        <p:spPr>
          <a:xfrm>
            <a:off x="1746114" y="8052254"/>
            <a:ext cx="681277" cy="379912"/>
          </a:xfrm>
          <a:prstGeom prst="rect">
            <a:avLst/>
          </a:prstGeom>
          <a:noFill/>
        </p:spPr>
        <p:txBody>
          <a:bodyPr wrap="none" lIns="0" tIns="0" rIns="0" bIns="0" rtlCol="0">
            <a:spAutoFit/>
          </a:bodyPr>
          <a:lstStyle/>
          <a:p>
            <a:pPr defTabSz="1828117">
              <a:lnSpc>
                <a:spcPct val="90000"/>
              </a:lnSpc>
              <a:spcAft>
                <a:spcPts val="1176"/>
              </a:spcAft>
              <a:defRPr/>
            </a:pPr>
            <a:r>
              <a:rPr lang="en-US" sz="2743" b="1" kern="0" dirty="0">
                <a:gradFill>
                  <a:gsLst>
                    <a:gs pos="2917">
                      <a:srgbClr val="505050">
                        <a:lumMod val="50000"/>
                      </a:srgbClr>
                    </a:gs>
                    <a:gs pos="74000">
                      <a:srgbClr val="505050">
                        <a:lumMod val="50000"/>
                      </a:srgbClr>
                    </a:gs>
                  </a:gsLst>
                  <a:lin ang="5400000" scaled="0"/>
                </a:gradFill>
              </a:rPr>
              <a:t>DEV</a:t>
            </a:r>
          </a:p>
        </p:txBody>
      </p:sp>
      <p:sp>
        <p:nvSpPr>
          <p:cNvPr id="78" name="TextBox 77"/>
          <p:cNvSpPr txBox="1"/>
          <p:nvPr/>
        </p:nvSpPr>
        <p:spPr>
          <a:xfrm>
            <a:off x="6718829" y="8052254"/>
            <a:ext cx="679673" cy="379912"/>
          </a:xfrm>
          <a:prstGeom prst="rect">
            <a:avLst/>
          </a:prstGeom>
          <a:noFill/>
        </p:spPr>
        <p:txBody>
          <a:bodyPr wrap="none" lIns="0" tIns="0" rIns="0" bIns="0" rtlCol="0">
            <a:spAutoFit/>
          </a:bodyPr>
          <a:lstStyle/>
          <a:p>
            <a:pPr defTabSz="1828117">
              <a:lnSpc>
                <a:spcPct val="90000"/>
              </a:lnSpc>
              <a:spcAft>
                <a:spcPts val="1176"/>
              </a:spcAft>
              <a:defRPr/>
            </a:pPr>
            <a:r>
              <a:rPr lang="en-US" sz="2743" b="1" kern="0" dirty="0">
                <a:gradFill>
                  <a:gsLst>
                    <a:gs pos="2917">
                      <a:srgbClr val="FFFFFF"/>
                    </a:gs>
                    <a:gs pos="30000">
                      <a:srgbClr val="FFFFFF"/>
                    </a:gs>
                  </a:gsLst>
                  <a:lin ang="5400000" scaled="0"/>
                </a:gradFill>
              </a:rPr>
              <a:t>OPS</a:t>
            </a:r>
          </a:p>
        </p:txBody>
      </p:sp>
      <p:grpSp>
        <p:nvGrpSpPr>
          <p:cNvPr id="132" name="CODE 3"/>
          <p:cNvGrpSpPr/>
          <p:nvPr/>
        </p:nvGrpSpPr>
        <p:grpSpPr>
          <a:xfrm>
            <a:off x="3034862" y="3936846"/>
            <a:ext cx="1530989" cy="1595736"/>
            <a:chOff x="2328300" y="3506767"/>
            <a:chExt cx="551703" cy="575034"/>
          </a:xfrm>
        </p:grpSpPr>
        <p:sp>
          <p:nvSpPr>
            <p:cNvPr id="133" name="AutoShape 3"/>
            <p:cNvSpPr>
              <a:spLocks noChangeAspect="1" noChangeArrowheads="1" noTextEdit="1"/>
            </p:cNvSpPr>
            <p:nvPr/>
          </p:nvSpPr>
          <p:spPr bwMode="auto">
            <a:xfrm>
              <a:off x="2330370" y="3507272"/>
              <a:ext cx="543013" cy="55548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179211" tIns="89605" rIns="179211" bIns="89605" numCol="1" anchor="t" anchorCtr="0" compatLnSpc="1">
              <a:prstTxWarp prst="textNoShape">
                <a:avLst/>
              </a:prstTxWarp>
            </a:bodyPr>
            <a:lstStyle/>
            <a:p>
              <a:pPr defTabSz="1828117">
                <a:defRPr/>
              </a:pPr>
              <a:endParaRPr lang="en-US" sz="3461" kern="0">
                <a:solidFill>
                  <a:srgbClr val="FFFFFF"/>
                </a:solidFill>
              </a:endParaRPr>
            </a:p>
          </p:txBody>
        </p:sp>
        <p:grpSp>
          <p:nvGrpSpPr>
            <p:cNvPr id="134" name="Group 133"/>
            <p:cNvGrpSpPr/>
            <p:nvPr/>
          </p:nvGrpSpPr>
          <p:grpSpPr>
            <a:xfrm>
              <a:off x="2328300" y="3506767"/>
              <a:ext cx="551703" cy="575034"/>
              <a:chOff x="3937001" y="4448175"/>
              <a:chExt cx="638175" cy="665163"/>
            </a:xfrm>
          </p:grpSpPr>
          <p:grpSp>
            <p:nvGrpSpPr>
              <p:cNvPr id="135" name="Group 10"/>
              <p:cNvGrpSpPr>
                <a:grpSpLocks noChangeAspect="1"/>
              </p:cNvGrpSpPr>
              <p:nvPr/>
            </p:nvGrpSpPr>
            <p:grpSpPr bwMode="auto">
              <a:xfrm>
                <a:off x="3937001" y="4448175"/>
                <a:ext cx="638175" cy="665163"/>
                <a:chOff x="2480" y="2802"/>
                <a:chExt cx="402" cy="419"/>
              </a:xfrm>
            </p:grpSpPr>
            <p:sp>
              <p:nvSpPr>
                <p:cNvPr id="139" name="AutoShape 9"/>
                <p:cNvSpPr>
                  <a:spLocks noChangeAspect="1" noChangeArrowheads="1" noTextEdit="1"/>
                </p:cNvSpPr>
                <p:nvPr/>
              </p:nvSpPr>
              <p:spPr bwMode="auto">
                <a:xfrm>
                  <a:off x="2481" y="2802"/>
                  <a:ext cx="400" cy="41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179211" tIns="89605" rIns="179211" bIns="89605" numCol="1" anchor="t" anchorCtr="0" compatLnSpc="1">
                  <a:prstTxWarp prst="textNoShape">
                    <a:avLst/>
                  </a:prstTxWarp>
                </a:bodyPr>
                <a:lstStyle/>
                <a:p>
                  <a:pPr defTabSz="1828117">
                    <a:defRPr/>
                  </a:pPr>
                  <a:endParaRPr lang="en-US" sz="3461" kern="0">
                    <a:solidFill>
                      <a:srgbClr val="FFFFFF"/>
                    </a:solidFill>
                  </a:endParaRPr>
                </a:p>
              </p:txBody>
            </p:sp>
            <p:sp>
              <p:nvSpPr>
                <p:cNvPr id="140" name="Freeform 11"/>
                <p:cNvSpPr>
                  <a:spLocks/>
                </p:cNvSpPr>
                <p:nvPr/>
              </p:nvSpPr>
              <p:spPr bwMode="auto">
                <a:xfrm>
                  <a:off x="2480" y="2802"/>
                  <a:ext cx="402" cy="418"/>
                </a:xfrm>
                <a:custGeom>
                  <a:avLst/>
                  <a:gdLst>
                    <a:gd name="T0" fmla="*/ 67 w 644"/>
                    <a:gd name="T1" fmla="*/ 0 h 671"/>
                    <a:gd name="T2" fmla="*/ 0 w 644"/>
                    <a:gd name="T3" fmla="*/ 68 h 671"/>
                    <a:gd name="T4" fmla="*/ 0 w 644"/>
                    <a:gd name="T5" fmla="*/ 603 h 671"/>
                    <a:gd name="T6" fmla="*/ 67 w 644"/>
                    <a:gd name="T7" fmla="*/ 671 h 671"/>
                    <a:gd name="T8" fmla="*/ 576 w 644"/>
                    <a:gd name="T9" fmla="*/ 671 h 671"/>
                    <a:gd name="T10" fmla="*/ 644 w 644"/>
                    <a:gd name="T11" fmla="*/ 603 h 671"/>
                    <a:gd name="T12" fmla="*/ 644 w 644"/>
                    <a:gd name="T13" fmla="*/ 193 h 671"/>
                    <a:gd name="T14" fmla="*/ 644 w 644"/>
                    <a:gd name="T15" fmla="*/ 127 h 671"/>
                    <a:gd name="T16" fmla="*/ 515 w 644"/>
                    <a:gd name="T17" fmla="*/ 0 h 671"/>
                    <a:gd name="T18" fmla="*/ 445 w 644"/>
                    <a:gd name="T19" fmla="*/ 0 h 671"/>
                    <a:gd name="T20" fmla="*/ 67 w 644"/>
                    <a:gd name="T21" fmla="*/ 0 h 67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Lst>
                  <a:rect l="0" t="0" r="r" b="b"/>
                  <a:pathLst>
                    <a:path w="644" h="671">
                      <a:moveTo>
                        <a:pt x="67" y="0"/>
                      </a:moveTo>
                      <a:cubicBezTo>
                        <a:pt x="30" y="0"/>
                        <a:pt x="0" y="30"/>
                        <a:pt x="0" y="68"/>
                      </a:cubicBezTo>
                      <a:cubicBezTo>
                        <a:pt x="0" y="603"/>
                        <a:pt x="0" y="603"/>
                        <a:pt x="0" y="603"/>
                      </a:cubicBezTo>
                      <a:cubicBezTo>
                        <a:pt x="0" y="641"/>
                        <a:pt x="30" y="671"/>
                        <a:pt x="67" y="671"/>
                      </a:cubicBezTo>
                      <a:cubicBezTo>
                        <a:pt x="576" y="671"/>
                        <a:pt x="576" y="671"/>
                        <a:pt x="576" y="671"/>
                      </a:cubicBezTo>
                      <a:cubicBezTo>
                        <a:pt x="613" y="671"/>
                        <a:pt x="644" y="641"/>
                        <a:pt x="644" y="603"/>
                      </a:cubicBezTo>
                      <a:cubicBezTo>
                        <a:pt x="644" y="193"/>
                        <a:pt x="644" y="193"/>
                        <a:pt x="644" y="193"/>
                      </a:cubicBezTo>
                      <a:cubicBezTo>
                        <a:pt x="644" y="156"/>
                        <a:pt x="644" y="127"/>
                        <a:pt x="644" y="127"/>
                      </a:cubicBezTo>
                      <a:cubicBezTo>
                        <a:pt x="515" y="0"/>
                        <a:pt x="515" y="0"/>
                        <a:pt x="515" y="0"/>
                      </a:cubicBezTo>
                      <a:cubicBezTo>
                        <a:pt x="515" y="0"/>
                        <a:pt x="482" y="0"/>
                        <a:pt x="445" y="0"/>
                      </a:cubicBezTo>
                      <a:lnTo>
                        <a:pt x="67" y="0"/>
                      </a:lnTo>
                      <a:close/>
                    </a:path>
                  </a:pathLst>
                </a:custGeom>
                <a:solidFill>
                  <a:schemeClr val="tx1">
                    <a:lumMod val="40000"/>
                    <a:lumOff val="60000"/>
                  </a:schemeClr>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179211" tIns="89605" rIns="179211" bIns="89605" numCol="1" anchor="t" anchorCtr="0" compatLnSpc="1">
                  <a:prstTxWarp prst="textNoShape">
                    <a:avLst/>
                  </a:prstTxWarp>
                </a:bodyPr>
                <a:lstStyle/>
                <a:p>
                  <a:pPr defTabSz="1828117">
                    <a:defRPr/>
                  </a:pPr>
                  <a:endParaRPr lang="en-US" sz="3461" kern="0">
                    <a:solidFill>
                      <a:srgbClr val="FFFFFF"/>
                    </a:solidFill>
                  </a:endParaRPr>
                </a:p>
              </p:txBody>
            </p:sp>
            <p:sp>
              <p:nvSpPr>
                <p:cNvPr id="141" name="Freeform 12"/>
                <p:cNvSpPr>
                  <a:spLocks/>
                </p:cNvSpPr>
                <p:nvPr/>
              </p:nvSpPr>
              <p:spPr bwMode="auto">
                <a:xfrm>
                  <a:off x="2801" y="2802"/>
                  <a:ext cx="81" cy="79"/>
                </a:xfrm>
                <a:custGeom>
                  <a:avLst/>
                  <a:gdLst>
                    <a:gd name="T0" fmla="*/ 81 w 81"/>
                    <a:gd name="T1" fmla="*/ 79 h 79"/>
                    <a:gd name="T2" fmla="*/ 0 w 81"/>
                    <a:gd name="T3" fmla="*/ 0 h 79"/>
                    <a:gd name="T4" fmla="*/ 0 w 81"/>
                    <a:gd name="T5" fmla="*/ 79 h 79"/>
                    <a:gd name="T6" fmla="*/ 81 w 81"/>
                    <a:gd name="T7" fmla="*/ 79 h 79"/>
                  </a:gdLst>
                  <a:ahLst/>
                  <a:cxnLst>
                    <a:cxn ang="0">
                      <a:pos x="T0" y="T1"/>
                    </a:cxn>
                    <a:cxn ang="0">
                      <a:pos x="T2" y="T3"/>
                    </a:cxn>
                    <a:cxn ang="0">
                      <a:pos x="T4" y="T5"/>
                    </a:cxn>
                    <a:cxn ang="0">
                      <a:pos x="T6" y="T7"/>
                    </a:cxn>
                  </a:cxnLst>
                  <a:rect l="0" t="0" r="r" b="b"/>
                  <a:pathLst>
                    <a:path w="81" h="79">
                      <a:moveTo>
                        <a:pt x="81" y="79"/>
                      </a:moveTo>
                      <a:lnTo>
                        <a:pt x="0" y="0"/>
                      </a:lnTo>
                      <a:lnTo>
                        <a:pt x="0" y="79"/>
                      </a:lnTo>
                      <a:lnTo>
                        <a:pt x="81" y="79"/>
                      </a:lnTo>
                      <a:close/>
                    </a:path>
                  </a:pathLst>
                </a:custGeom>
                <a:solidFill>
                  <a:schemeClr val="tx1">
                    <a:lumMod val="60000"/>
                    <a:lumOff val="40000"/>
                  </a:schemeClr>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179211" tIns="89605" rIns="179211" bIns="89605" numCol="1" anchor="t" anchorCtr="0" compatLnSpc="1">
                  <a:prstTxWarp prst="textNoShape">
                    <a:avLst/>
                  </a:prstTxWarp>
                </a:bodyPr>
                <a:lstStyle/>
                <a:p>
                  <a:pPr defTabSz="1828117">
                    <a:defRPr/>
                  </a:pPr>
                  <a:endParaRPr lang="en-US" sz="3461" kern="0">
                    <a:solidFill>
                      <a:srgbClr val="FFFFFF"/>
                    </a:solidFill>
                  </a:endParaRPr>
                </a:p>
              </p:txBody>
            </p:sp>
          </p:grpSp>
          <p:grpSp>
            <p:nvGrpSpPr>
              <p:cNvPr id="136" name="Group 135"/>
              <p:cNvGrpSpPr/>
              <p:nvPr/>
            </p:nvGrpSpPr>
            <p:grpSpPr>
              <a:xfrm>
                <a:off x="4120302" y="4618868"/>
                <a:ext cx="293550" cy="349134"/>
                <a:chOff x="4662074" y="4335997"/>
                <a:chExt cx="234105" cy="278433"/>
              </a:xfrm>
            </p:grpSpPr>
            <p:sp>
              <p:nvSpPr>
                <p:cNvPr id="137" name="Freeform 6"/>
                <p:cNvSpPr>
                  <a:spLocks/>
                </p:cNvSpPr>
                <p:nvPr/>
              </p:nvSpPr>
              <p:spPr bwMode="auto">
                <a:xfrm>
                  <a:off x="4662074" y="4335997"/>
                  <a:ext cx="90040" cy="278433"/>
                </a:xfrm>
                <a:custGeom>
                  <a:avLst/>
                  <a:gdLst>
                    <a:gd name="T0" fmla="*/ 23 w 86"/>
                    <a:gd name="T1" fmla="*/ 56 h 265"/>
                    <a:gd name="T2" fmla="*/ 23 w 86"/>
                    <a:gd name="T3" fmla="*/ 90 h 265"/>
                    <a:gd name="T4" fmla="*/ 0 w 86"/>
                    <a:gd name="T5" fmla="*/ 119 h 265"/>
                    <a:gd name="T6" fmla="*/ 0 w 86"/>
                    <a:gd name="T7" fmla="*/ 146 h 265"/>
                    <a:gd name="T8" fmla="*/ 23 w 86"/>
                    <a:gd name="T9" fmla="*/ 174 h 265"/>
                    <a:gd name="T10" fmla="*/ 23 w 86"/>
                    <a:gd name="T11" fmla="*/ 210 h 265"/>
                    <a:gd name="T12" fmla="*/ 36 w 86"/>
                    <a:gd name="T13" fmla="*/ 251 h 265"/>
                    <a:gd name="T14" fmla="*/ 86 w 86"/>
                    <a:gd name="T15" fmla="*/ 265 h 265"/>
                    <a:gd name="T16" fmla="*/ 86 w 86"/>
                    <a:gd name="T17" fmla="*/ 237 h 265"/>
                    <a:gd name="T18" fmla="*/ 67 w 86"/>
                    <a:gd name="T19" fmla="*/ 231 h 265"/>
                    <a:gd name="T20" fmla="*/ 62 w 86"/>
                    <a:gd name="T21" fmla="*/ 210 h 265"/>
                    <a:gd name="T22" fmla="*/ 62 w 86"/>
                    <a:gd name="T23" fmla="*/ 179 h 265"/>
                    <a:gd name="T24" fmla="*/ 39 w 86"/>
                    <a:gd name="T25" fmla="*/ 133 h 265"/>
                    <a:gd name="T26" fmla="*/ 39 w 86"/>
                    <a:gd name="T27" fmla="*/ 132 h 265"/>
                    <a:gd name="T28" fmla="*/ 62 w 86"/>
                    <a:gd name="T29" fmla="*/ 87 h 265"/>
                    <a:gd name="T30" fmla="*/ 62 w 86"/>
                    <a:gd name="T31" fmla="*/ 55 h 265"/>
                    <a:gd name="T32" fmla="*/ 86 w 86"/>
                    <a:gd name="T33" fmla="*/ 28 h 265"/>
                    <a:gd name="T34" fmla="*/ 86 w 86"/>
                    <a:gd name="T35" fmla="*/ 0 h 265"/>
                    <a:gd name="T36" fmla="*/ 36 w 86"/>
                    <a:gd name="T37" fmla="*/ 14 h 265"/>
                    <a:gd name="T38" fmla="*/ 23 w 86"/>
                    <a:gd name="T39" fmla="*/ 56 h 26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Lst>
                  <a:rect l="0" t="0" r="r" b="b"/>
                  <a:pathLst>
                    <a:path w="86" h="265">
                      <a:moveTo>
                        <a:pt x="23" y="56"/>
                      </a:moveTo>
                      <a:lnTo>
                        <a:pt x="23" y="90"/>
                      </a:lnTo>
                      <a:cubicBezTo>
                        <a:pt x="23" y="109"/>
                        <a:pt x="16" y="119"/>
                        <a:pt x="0" y="119"/>
                      </a:cubicBezTo>
                      <a:lnTo>
                        <a:pt x="0" y="146"/>
                      </a:lnTo>
                      <a:cubicBezTo>
                        <a:pt x="16" y="146"/>
                        <a:pt x="23" y="156"/>
                        <a:pt x="23" y="174"/>
                      </a:cubicBezTo>
                      <a:lnTo>
                        <a:pt x="23" y="210"/>
                      </a:lnTo>
                      <a:cubicBezTo>
                        <a:pt x="23" y="229"/>
                        <a:pt x="27" y="243"/>
                        <a:pt x="36" y="251"/>
                      </a:cubicBezTo>
                      <a:cubicBezTo>
                        <a:pt x="45" y="260"/>
                        <a:pt x="62" y="265"/>
                        <a:pt x="86" y="265"/>
                      </a:cubicBezTo>
                      <a:lnTo>
                        <a:pt x="86" y="237"/>
                      </a:lnTo>
                      <a:cubicBezTo>
                        <a:pt x="77" y="237"/>
                        <a:pt x="71" y="235"/>
                        <a:pt x="67" y="231"/>
                      </a:cubicBezTo>
                      <a:cubicBezTo>
                        <a:pt x="64" y="227"/>
                        <a:pt x="62" y="220"/>
                        <a:pt x="62" y="210"/>
                      </a:cubicBezTo>
                      <a:lnTo>
                        <a:pt x="62" y="179"/>
                      </a:lnTo>
                      <a:cubicBezTo>
                        <a:pt x="62" y="154"/>
                        <a:pt x="54" y="139"/>
                        <a:pt x="39" y="133"/>
                      </a:cubicBezTo>
                      <a:lnTo>
                        <a:pt x="39" y="132"/>
                      </a:lnTo>
                      <a:cubicBezTo>
                        <a:pt x="54" y="126"/>
                        <a:pt x="62" y="111"/>
                        <a:pt x="62" y="87"/>
                      </a:cubicBezTo>
                      <a:lnTo>
                        <a:pt x="62" y="55"/>
                      </a:lnTo>
                      <a:cubicBezTo>
                        <a:pt x="62" y="37"/>
                        <a:pt x="70" y="28"/>
                        <a:pt x="86" y="28"/>
                      </a:cubicBezTo>
                      <a:lnTo>
                        <a:pt x="86" y="0"/>
                      </a:lnTo>
                      <a:cubicBezTo>
                        <a:pt x="62" y="0"/>
                        <a:pt x="46" y="5"/>
                        <a:pt x="36" y="14"/>
                      </a:cubicBezTo>
                      <a:cubicBezTo>
                        <a:pt x="28" y="23"/>
                        <a:pt x="23" y="37"/>
                        <a:pt x="23" y="56"/>
                      </a:cubicBezTo>
                      <a:close/>
                    </a:path>
                  </a:pathLst>
                </a:custGeom>
                <a:solidFill>
                  <a:schemeClr val="bg1"/>
                </a:solidFill>
                <a:ln w="0">
                  <a:noFill/>
                  <a:prstDash val="solid"/>
                  <a:round/>
                  <a:headEnd/>
                  <a:tailEnd/>
                </a:ln>
              </p:spPr>
              <p:txBody>
                <a:bodyPr vert="horz" wrap="square" lIns="179211" tIns="89605" rIns="179211" bIns="89605" numCol="1" anchor="t" anchorCtr="0" compatLnSpc="1">
                  <a:prstTxWarp prst="textNoShape">
                    <a:avLst/>
                  </a:prstTxWarp>
                </a:bodyPr>
                <a:lstStyle/>
                <a:p>
                  <a:pPr defTabSz="1828117">
                    <a:defRPr/>
                  </a:pPr>
                  <a:endParaRPr lang="en-US" sz="3461" kern="0">
                    <a:solidFill>
                      <a:srgbClr val="FFFFFF"/>
                    </a:solidFill>
                  </a:endParaRPr>
                </a:p>
              </p:txBody>
            </p:sp>
            <p:sp>
              <p:nvSpPr>
                <p:cNvPr id="138" name="Freeform 7"/>
                <p:cNvSpPr>
                  <a:spLocks/>
                </p:cNvSpPr>
                <p:nvPr/>
              </p:nvSpPr>
              <p:spPr bwMode="auto">
                <a:xfrm>
                  <a:off x="4806139" y="4335997"/>
                  <a:ext cx="90040" cy="278433"/>
                </a:xfrm>
                <a:custGeom>
                  <a:avLst/>
                  <a:gdLst>
                    <a:gd name="T0" fmla="*/ 62 w 85"/>
                    <a:gd name="T1" fmla="*/ 90 h 265"/>
                    <a:gd name="T2" fmla="*/ 62 w 85"/>
                    <a:gd name="T3" fmla="*/ 56 h 265"/>
                    <a:gd name="T4" fmla="*/ 50 w 85"/>
                    <a:gd name="T5" fmla="*/ 15 h 265"/>
                    <a:gd name="T6" fmla="*/ 0 w 85"/>
                    <a:gd name="T7" fmla="*/ 0 h 265"/>
                    <a:gd name="T8" fmla="*/ 0 w 85"/>
                    <a:gd name="T9" fmla="*/ 28 h 265"/>
                    <a:gd name="T10" fmla="*/ 24 w 85"/>
                    <a:gd name="T11" fmla="*/ 55 h 265"/>
                    <a:gd name="T12" fmla="*/ 24 w 85"/>
                    <a:gd name="T13" fmla="*/ 85 h 265"/>
                    <a:gd name="T14" fmla="*/ 47 w 85"/>
                    <a:gd name="T15" fmla="*/ 132 h 265"/>
                    <a:gd name="T16" fmla="*/ 47 w 85"/>
                    <a:gd name="T17" fmla="*/ 133 h 265"/>
                    <a:gd name="T18" fmla="*/ 24 w 85"/>
                    <a:gd name="T19" fmla="*/ 178 h 265"/>
                    <a:gd name="T20" fmla="*/ 24 w 85"/>
                    <a:gd name="T21" fmla="*/ 210 h 265"/>
                    <a:gd name="T22" fmla="*/ 19 w 85"/>
                    <a:gd name="T23" fmla="*/ 231 h 265"/>
                    <a:gd name="T24" fmla="*/ 0 w 85"/>
                    <a:gd name="T25" fmla="*/ 237 h 265"/>
                    <a:gd name="T26" fmla="*/ 0 w 85"/>
                    <a:gd name="T27" fmla="*/ 265 h 265"/>
                    <a:gd name="T28" fmla="*/ 50 w 85"/>
                    <a:gd name="T29" fmla="*/ 251 h 265"/>
                    <a:gd name="T30" fmla="*/ 62 w 85"/>
                    <a:gd name="T31" fmla="*/ 209 h 265"/>
                    <a:gd name="T32" fmla="*/ 62 w 85"/>
                    <a:gd name="T33" fmla="*/ 174 h 265"/>
                    <a:gd name="T34" fmla="*/ 85 w 85"/>
                    <a:gd name="T35" fmla="*/ 146 h 265"/>
                    <a:gd name="T36" fmla="*/ 85 w 85"/>
                    <a:gd name="T37" fmla="*/ 119 h 265"/>
                    <a:gd name="T38" fmla="*/ 62 w 85"/>
                    <a:gd name="T39" fmla="*/ 90 h 26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Lst>
                  <a:rect l="0" t="0" r="r" b="b"/>
                  <a:pathLst>
                    <a:path w="85" h="265">
                      <a:moveTo>
                        <a:pt x="62" y="90"/>
                      </a:moveTo>
                      <a:lnTo>
                        <a:pt x="62" y="56"/>
                      </a:lnTo>
                      <a:cubicBezTo>
                        <a:pt x="62" y="37"/>
                        <a:pt x="58" y="23"/>
                        <a:pt x="50" y="15"/>
                      </a:cubicBezTo>
                      <a:cubicBezTo>
                        <a:pt x="40" y="5"/>
                        <a:pt x="23" y="0"/>
                        <a:pt x="0" y="0"/>
                      </a:cubicBezTo>
                      <a:lnTo>
                        <a:pt x="0" y="28"/>
                      </a:lnTo>
                      <a:cubicBezTo>
                        <a:pt x="16" y="28"/>
                        <a:pt x="24" y="37"/>
                        <a:pt x="24" y="55"/>
                      </a:cubicBezTo>
                      <a:lnTo>
                        <a:pt x="24" y="85"/>
                      </a:lnTo>
                      <a:cubicBezTo>
                        <a:pt x="24" y="110"/>
                        <a:pt x="32" y="126"/>
                        <a:pt x="47" y="132"/>
                      </a:cubicBezTo>
                      <a:lnTo>
                        <a:pt x="47" y="133"/>
                      </a:lnTo>
                      <a:cubicBezTo>
                        <a:pt x="32" y="139"/>
                        <a:pt x="24" y="154"/>
                        <a:pt x="24" y="178"/>
                      </a:cubicBezTo>
                      <a:lnTo>
                        <a:pt x="24" y="210"/>
                      </a:lnTo>
                      <a:cubicBezTo>
                        <a:pt x="24" y="219"/>
                        <a:pt x="22" y="226"/>
                        <a:pt x="19" y="231"/>
                      </a:cubicBezTo>
                      <a:cubicBezTo>
                        <a:pt x="15" y="235"/>
                        <a:pt x="9" y="237"/>
                        <a:pt x="0" y="237"/>
                      </a:cubicBezTo>
                      <a:lnTo>
                        <a:pt x="0" y="265"/>
                      </a:lnTo>
                      <a:cubicBezTo>
                        <a:pt x="24" y="265"/>
                        <a:pt x="41" y="260"/>
                        <a:pt x="50" y="251"/>
                      </a:cubicBezTo>
                      <a:cubicBezTo>
                        <a:pt x="58" y="242"/>
                        <a:pt x="62" y="229"/>
                        <a:pt x="62" y="209"/>
                      </a:cubicBezTo>
                      <a:lnTo>
                        <a:pt x="62" y="174"/>
                      </a:lnTo>
                      <a:cubicBezTo>
                        <a:pt x="62" y="156"/>
                        <a:pt x="70" y="146"/>
                        <a:pt x="85" y="146"/>
                      </a:cubicBezTo>
                      <a:lnTo>
                        <a:pt x="85" y="119"/>
                      </a:lnTo>
                      <a:cubicBezTo>
                        <a:pt x="70" y="119"/>
                        <a:pt x="62" y="109"/>
                        <a:pt x="62" y="90"/>
                      </a:cubicBezTo>
                      <a:close/>
                    </a:path>
                  </a:pathLst>
                </a:custGeom>
                <a:solidFill>
                  <a:schemeClr val="bg1"/>
                </a:solidFill>
                <a:ln w="0">
                  <a:noFill/>
                  <a:prstDash val="solid"/>
                  <a:round/>
                  <a:headEnd/>
                  <a:tailEnd/>
                </a:ln>
              </p:spPr>
              <p:txBody>
                <a:bodyPr vert="horz" wrap="square" lIns="179211" tIns="89605" rIns="179211" bIns="89605" numCol="1" anchor="t" anchorCtr="0" compatLnSpc="1">
                  <a:prstTxWarp prst="textNoShape">
                    <a:avLst/>
                  </a:prstTxWarp>
                </a:bodyPr>
                <a:lstStyle/>
                <a:p>
                  <a:pPr defTabSz="1828117">
                    <a:defRPr/>
                  </a:pPr>
                  <a:endParaRPr lang="en-US" sz="3461" kern="0">
                    <a:solidFill>
                      <a:srgbClr val="FFFFFF"/>
                    </a:solidFill>
                  </a:endParaRPr>
                </a:p>
              </p:txBody>
            </p:sp>
          </p:grpSp>
        </p:grpSp>
      </p:grpSp>
    </p:spTree>
    <p:extLst>
      <p:ext uri="{BB962C8B-B14F-4D97-AF65-F5344CB8AC3E}">
        <p14:creationId xmlns:p14="http://schemas.microsoft.com/office/powerpoint/2010/main" val="2451186943"/>
      </p:ext>
    </p:extLst>
  </p:cSld>
  <p:clrMapOvr>
    <a:masterClrMapping/>
  </p:clrMapOvr>
  <p:transition>
    <p:fade/>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2" presetClass="entr" presetSubtype="4" fill="hold" nodeType="afterEffect">
                                  <p:stCondLst>
                                    <p:cond delay="200"/>
                                  </p:stCondLst>
                                  <p:childTnLst>
                                    <p:set>
                                      <p:cBhvr>
                                        <p:cTn id="6" dur="1" fill="hold">
                                          <p:stCondLst>
                                            <p:cond delay="0"/>
                                          </p:stCondLst>
                                        </p:cTn>
                                        <p:tgtEl>
                                          <p:spTgt spid="11"/>
                                        </p:tgtEl>
                                        <p:attrNameLst>
                                          <p:attrName>style.visibility</p:attrName>
                                        </p:attrNameLst>
                                      </p:cBhvr>
                                      <p:to>
                                        <p:strVal val="visible"/>
                                      </p:to>
                                    </p:set>
                                    <p:animEffect transition="in" filter="wipe(down)">
                                      <p:cBhvr>
                                        <p:cTn id="7" dur="1000"/>
                                        <p:tgtEl>
                                          <p:spTgt spid="11"/>
                                        </p:tgtEl>
                                      </p:cBhvr>
                                    </p:animEffect>
                                  </p:childTnLst>
                                </p:cTn>
                              </p:par>
                            </p:childTnLst>
                          </p:cTn>
                        </p:par>
                        <p:par>
                          <p:cTn id="8" fill="hold">
                            <p:stCondLst>
                              <p:cond delay="1200"/>
                            </p:stCondLst>
                            <p:childTnLst>
                              <p:par>
                                <p:cTn id="9" presetID="10" presetClass="entr" presetSubtype="0" fill="hold" nodeType="afterEffect">
                                  <p:stCondLst>
                                    <p:cond delay="200"/>
                                  </p:stCondLst>
                                  <p:childTnLst>
                                    <p:set>
                                      <p:cBhvr>
                                        <p:cTn id="10" dur="1" fill="hold">
                                          <p:stCondLst>
                                            <p:cond delay="0"/>
                                          </p:stCondLst>
                                        </p:cTn>
                                        <p:tgtEl>
                                          <p:spTgt spid="3"/>
                                        </p:tgtEl>
                                        <p:attrNameLst>
                                          <p:attrName>style.visibility</p:attrName>
                                        </p:attrNameLst>
                                      </p:cBhvr>
                                      <p:to>
                                        <p:strVal val="visible"/>
                                      </p:to>
                                    </p:set>
                                    <p:animEffect transition="in" filter="fade">
                                      <p:cBhvr>
                                        <p:cTn id="11" dur="650"/>
                                        <p:tgtEl>
                                          <p:spTgt spid="3"/>
                                        </p:tgtEl>
                                      </p:cBhvr>
                                    </p:animEffect>
                                  </p:childTnLst>
                                </p:cTn>
                              </p:par>
                            </p:childTnLst>
                          </p:cTn>
                        </p:par>
                        <p:par>
                          <p:cTn id="12" fill="hold">
                            <p:stCondLst>
                              <p:cond delay="2050"/>
                            </p:stCondLst>
                            <p:childTnLst>
                              <p:par>
                                <p:cTn id="13" presetID="10" presetClass="entr" presetSubtype="0" fill="hold" nodeType="afterEffect">
                                  <p:stCondLst>
                                    <p:cond delay="0"/>
                                  </p:stCondLst>
                                  <p:childTnLst>
                                    <p:set>
                                      <p:cBhvr>
                                        <p:cTn id="14" dur="1" fill="hold">
                                          <p:stCondLst>
                                            <p:cond delay="0"/>
                                          </p:stCondLst>
                                        </p:cTn>
                                        <p:tgtEl>
                                          <p:spTgt spid="132"/>
                                        </p:tgtEl>
                                        <p:attrNameLst>
                                          <p:attrName>style.visibility</p:attrName>
                                        </p:attrNameLst>
                                      </p:cBhvr>
                                      <p:to>
                                        <p:strVal val="visible"/>
                                      </p:to>
                                    </p:set>
                                    <p:animEffect transition="in" filter="fade">
                                      <p:cBhvr>
                                        <p:cTn id="15" dur="500"/>
                                        <p:tgtEl>
                                          <p:spTgt spid="132"/>
                                        </p:tgtEl>
                                      </p:cBhvr>
                                    </p:animEffect>
                                  </p:childTnLst>
                                </p:cTn>
                              </p:par>
                            </p:childTnLst>
                          </p:cTn>
                        </p:par>
                      </p:childTnLst>
                    </p:cTn>
                  </p:par>
                  <p:par>
                    <p:cTn id="16" fill="hold">
                      <p:stCondLst>
                        <p:cond delay="indefinite"/>
                      </p:stCondLst>
                      <p:childTnLst>
                        <p:par>
                          <p:cTn id="17" fill="hold">
                            <p:stCondLst>
                              <p:cond delay="0"/>
                            </p:stCondLst>
                            <p:childTnLst>
                              <p:par>
                                <p:cTn id="18" presetID="1" presetClass="entr" presetSubtype="0" fill="hold" nodeType="clickEffect">
                                  <p:stCondLst>
                                    <p:cond delay="0"/>
                                  </p:stCondLst>
                                  <p:childTnLst>
                                    <p:set>
                                      <p:cBhvr>
                                        <p:cTn id="19" dur="1" fill="hold">
                                          <p:stCondLst>
                                            <p:cond delay="0"/>
                                          </p:stCondLst>
                                        </p:cTn>
                                        <p:tgtEl>
                                          <p:spTgt spid="91"/>
                                        </p:tgtEl>
                                        <p:attrNameLst>
                                          <p:attrName>style.visibility</p:attrName>
                                        </p:attrNameLst>
                                      </p:cBhvr>
                                      <p:to>
                                        <p:strVal val="visible"/>
                                      </p:to>
                                    </p:set>
                                  </p:childTnLst>
                                </p:cTn>
                              </p:par>
                              <p:par>
                                <p:cTn id="20" presetID="1" presetClass="entr" presetSubtype="0" fill="hold" nodeType="withEffect">
                                  <p:stCondLst>
                                    <p:cond delay="0"/>
                                  </p:stCondLst>
                                  <p:childTnLst>
                                    <p:set>
                                      <p:cBhvr>
                                        <p:cTn id="21" dur="1" fill="hold">
                                          <p:stCondLst>
                                            <p:cond delay="0"/>
                                          </p:stCondLst>
                                        </p:cTn>
                                        <p:tgtEl>
                                          <p:spTgt spid="102"/>
                                        </p:tgtEl>
                                        <p:attrNameLst>
                                          <p:attrName>style.visibility</p:attrName>
                                        </p:attrNameLst>
                                      </p:cBhvr>
                                      <p:to>
                                        <p:strVal val="visible"/>
                                      </p:to>
                                    </p:set>
                                  </p:childTnLst>
                                </p:cTn>
                              </p:par>
                              <p:par>
                                <p:cTn id="22" presetID="1" presetClass="entr" presetSubtype="0" fill="hold" nodeType="withEffect">
                                  <p:stCondLst>
                                    <p:cond delay="0"/>
                                  </p:stCondLst>
                                  <p:childTnLst>
                                    <p:set>
                                      <p:cBhvr>
                                        <p:cTn id="23" dur="1" fill="hold">
                                          <p:stCondLst>
                                            <p:cond delay="0"/>
                                          </p:stCondLst>
                                        </p:cTn>
                                        <p:tgtEl>
                                          <p:spTgt spid="112"/>
                                        </p:tgtEl>
                                        <p:attrNameLst>
                                          <p:attrName>style.visibility</p:attrName>
                                        </p:attrNameLst>
                                      </p:cBhvr>
                                      <p:to>
                                        <p:strVal val="visible"/>
                                      </p:to>
                                    </p:set>
                                  </p:childTnLst>
                                </p:cTn>
                              </p:par>
                            </p:childTnLst>
                          </p:cTn>
                        </p:par>
                        <p:par>
                          <p:cTn id="24" fill="hold">
                            <p:stCondLst>
                              <p:cond delay="0"/>
                            </p:stCondLst>
                            <p:childTnLst>
                              <p:par>
                                <p:cTn id="25" presetID="42" presetClass="path" presetSubtype="0" decel="100000" fill="hold" nodeType="afterEffect">
                                  <p:stCondLst>
                                    <p:cond delay="0"/>
                                  </p:stCondLst>
                                  <p:childTnLst>
                                    <p:animMotion origin="layout" path="M 9.95051E-7 7.40741E-7 L 0.35426 0.02199 " pathEditMode="relative" rAng="0" ptsTypes="AA">
                                      <p:cBhvr>
                                        <p:cTn id="26" dur="2000" fill="hold"/>
                                        <p:tgtEl>
                                          <p:spTgt spid="112"/>
                                        </p:tgtEl>
                                        <p:attrNameLst>
                                          <p:attrName>ppt_x</p:attrName>
                                          <p:attrName>ppt_y</p:attrName>
                                        </p:attrNameLst>
                                      </p:cBhvr>
                                      <p:rCtr x="17713" y="1100"/>
                                    </p:animMotion>
                                  </p:childTnLst>
                                </p:cTn>
                              </p:par>
                              <p:par>
                                <p:cTn id="27" presetID="42" presetClass="path" presetSubtype="0" decel="100000" fill="hold" nodeType="withEffect">
                                  <p:stCondLst>
                                    <p:cond delay="0"/>
                                  </p:stCondLst>
                                  <p:childTnLst>
                                    <p:animMotion origin="layout" path="M 2.60485E-8 7.40741E-7 L 0.35556 0.26285 " pathEditMode="relative" rAng="0" ptsTypes="AA">
                                      <p:cBhvr>
                                        <p:cTn id="28" dur="2000" fill="hold"/>
                                        <p:tgtEl>
                                          <p:spTgt spid="102"/>
                                        </p:tgtEl>
                                        <p:attrNameLst>
                                          <p:attrName>ppt_x</p:attrName>
                                          <p:attrName>ppt_y</p:attrName>
                                        </p:attrNameLst>
                                      </p:cBhvr>
                                      <p:rCtr x="17778" y="13137"/>
                                    </p:animMotion>
                                  </p:childTnLst>
                                </p:cTn>
                              </p:par>
                              <p:par>
                                <p:cTn id="29" presetID="42" presetClass="path" presetSubtype="0" decel="100000" fill="hold" nodeType="withEffect">
                                  <p:stCondLst>
                                    <p:cond delay="0"/>
                                  </p:stCondLst>
                                  <p:childTnLst>
                                    <p:animMotion origin="layout" path="M 2.60485E-8 7.40741E-7 L 0.35556 0.51076 " pathEditMode="relative" rAng="0" ptsTypes="AA">
                                      <p:cBhvr>
                                        <p:cTn id="30" dur="2000" fill="hold"/>
                                        <p:tgtEl>
                                          <p:spTgt spid="91"/>
                                        </p:tgtEl>
                                        <p:attrNameLst>
                                          <p:attrName>ppt_x</p:attrName>
                                          <p:attrName>ppt_y</p:attrName>
                                        </p:attrNameLst>
                                      </p:cBhvr>
                                      <p:rCtr x="17778" y="25532"/>
                                    </p:animMotion>
                                  </p:childTnLst>
                                </p:cTn>
                              </p:par>
                            </p:childTnLst>
                          </p:cTn>
                        </p:par>
                        <p:par>
                          <p:cTn id="31" fill="hold">
                            <p:stCondLst>
                              <p:cond delay="2000"/>
                            </p:stCondLst>
                            <p:childTnLst>
                              <p:par>
                                <p:cTn id="32" presetID="10" presetClass="exit" presetSubtype="0" fill="hold" nodeType="afterEffect">
                                  <p:stCondLst>
                                    <p:cond delay="500"/>
                                  </p:stCondLst>
                                  <p:childTnLst>
                                    <p:animEffect transition="out" filter="fade">
                                      <p:cBhvr>
                                        <p:cTn id="33" dur="650"/>
                                        <p:tgtEl>
                                          <p:spTgt spid="112"/>
                                        </p:tgtEl>
                                      </p:cBhvr>
                                    </p:animEffect>
                                    <p:set>
                                      <p:cBhvr>
                                        <p:cTn id="34" dur="1" fill="hold">
                                          <p:stCondLst>
                                            <p:cond delay="649"/>
                                          </p:stCondLst>
                                        </p:cTn>
                                        <p:tgtEl>
                                          <p:spTgt spid="112"/>
                                        </p:tgtEl>
                                        <p:attrNameLst>
                                          <p:attrName>style.visibility</p:attrName>
                                        </p:attrNameLst>
                                      </p:cBhvr>
                                      <p:to>
                                        <p:strVal val="hidden"/>
                                      </p:to>
                                    </p:set>
                                  </p:childTnLst>
                                </p:cTn>
                              </p:par>
                            </p:childTnLst>
                          </p:cTn>
                        </p:par>
                        <p:par>
                          <p:cTn id="35" fill="hold">
                            <p:stCondLst>
                              <p:cond delay="3150"/>
                            </p:stCondLst>
                            <p:childTnLst>
                              <p:par>
                                <p:cTn id="36" presetID="10" presetClass="entr" presetSubtype="0" fill="hold" grpId="0" nodeType="afterEffect">
                                  <p:stCondLst>
                                    <p:cond delay="0"/>
                                  </p:stCondLst>
                                  <p:childTnLst>
                                    <p:set>
                                      <p:cBhvr>
                                        <p:cTn id="37" dur="1" fill="hold">
                                          <p:stCondLst>
                                            <p:cond delay="0"/>
                                          </p:stCondLst>
                                        </p:cTn>
                                        <p:tgtEl>
                                          <p:spTgt spid="122"/>
                                        </p:tgtEl>
                                        <p:attrNameLst>
                                          <p:attrName>style.visibility</p:attrName>
                                        </p:attrNameLst>
                                      </p:cBhvr>
                                      <p:to>
                                        <p:strVal val="visible"/>
                                      </p:to>
                                    </p:set>
                                    <p:animEffect transition="in" filter="fade">
                                      <p:cBhvr>
                                        <p:cTn id="38" dur="650"/>
                                        <p:tgtEl>
                                          <p:spTgt spid="122"/>
                                        </p:tgtEl>
                                      </p:cBhvr>
                                    </p:animEffect>
                                  </p:childTnLst>
                                </p:cTn>
                              </p:par>
                            </p:childTnLst>
                          </p:cTn>
                        </p:par>
                        <p:par>
                          <p:cTn id="39" fill="hold">
                            <p:stCondLst>
                              <p:cond delay="3800"/>
                            </p:stCondLst>
                            <p:childTnLst>
                              <p:par>
                                <p:cTn id="40" presetID="10" presetClass="exit" presetSubtype="0" fill="hold" nodeType="afterEffect">
                                  <p:stCondLst>
                                    <p:cond delay="300"/>
                                  </p:stCondLst>
                                  <p:childTnLst>
                                    <p:animEffect transition="out" filter="fade">
                                      <p:cBhvr>
                                        <p:cTn id="41" dur="650"/>
                                        <p:tgtEl>
                                          <p:spTgt spid="102"/>
                                        </p:tgtEl>
                                      </p:cBhvr>
                                    </p:animEffect>
                                    <p:set>
                                      <p:cBhvr>
                                        <p:cTn id="42" dur="1" fill="hold">
                                          <p:stCondLst>
                                            <p:cond delay="649"/>
                                          </p:stCondLst>
                                        </p:cTn>
                                        <p:tgtEl>
                                          <p:spTgt spid="102"/>
                                        </p:tgtEl>
                                        <p:attrNameLst>
                                          <p:attrName>style.visibility</p:attrName>
                                        </p:attrNameLst>
                                      </p:cBhvr>
                                      <p:to>
                                        <p:strVal val="hidden"/>
                                      </p:to>
                                    </p:set>
                                  </p:childTnLst>
                                </p:cTn>
                              </p:par>
                            </p:childTnLst>
                          </p:cTn>
                        </p:par>
                        <p:par>
                          <p:cTn id="43" fill="hold">
                            <p:stCondLst>
                              <p:cond delay="4750"/>
                            </p:stCondLst>
                            <p:childTnLst>
                              <p:par>
                                <p:cTn id="44" presetID="10" presetClass="entr" presetSubtype="0" fill="hold" grpId="0" nodeType="afterEffect">
                                  <p:stCondLst>
                                    <p:cond delay="0"/>
                                  </p:stCondLst>
                                  <p:childTnLst>
                                    <p:set>
                                      <p:cBhvr>
                                        <p:cTn id="45" dur="1" fill="hold">
                                          <p:stCondLst>
                                            <p:cond delay="0"/>
                                          </p:stCondLst>
                                        </p:cTn>
                                        <p:tgtEl>
                                          <p:spTgt spid="123"/>
                                        </p:tgtEl>
                                        <p:attrNameLst>
                                          <p:attrName>style.visibility</p:attrName>
                                        </p:attrNameLst>
                                      </p:cBhvr>
                                      <p:to>
                                        <p:strVal val="visible"/>
                                      </p:to>
                                    </p:set>
                                    <p:animEffect transition="in" filter="fade">
                                      <p:cBhvr>
                                        <p:cTn id="46" dur="650"/>
                                        <p:tgtEl>
                                          <p:spTgt spid="123"/>
                                        </p:tgtEl>
                                      </p:cBhvr>
                                    </p:animEffect>
                                  </p:childTnLst>
                                </p:cTn>
                              </p:par>
                            </p:childTnLst>
                          </p:cTn>
                        </p:par>
                        <p:par>
                          <p:cTn id="47" fill="hold">
                            <p:stCondLst>
                              <p:cond delay="5400"/>
                            </p:stCondLst>
                            <p:childTnLst>
                              <p:par>
                                <p:cTn id="48" presetID="10" presetClass="exit" presetSubtype="0" fill="hold" nodeType="afterEffect">
                                  <p:stCondLst>
                                    <p:cond delay="300"/>
                                  </p:stCondLst>
                                  <p:childTnLst>
                                    <p:animEffect transition="out" filter="fade">
                                      <p:cBhvr>
                                        <p:cTn id="49" dur="650"/>
                                        <p:tgtEl>
                                          <p:spTgt spid="91"/>
                                        </p:tgtEl>
                                      </p:cBhvr>
                                    </p:animEffect>
                                    <p:set>
                                      <p:cBhvr>
                                        <p:cTn id="50" dur="1" fill="hold">
                                          <p:stCondLst>
                                            <p:cond delay="649"/>
                                          </p:stCondLst>
                                        </p:cTn>
                                        <p:tgtEl>
                                          <p:spTgt spid="91"/>
                                        </p:tgtEl>
                                        <p:attrNameLst>
                                          <p:attrName>style.visibility</p:attrName>
                                        </p:attrNameLst>
                                      </p:cBhvr>
                                      <p:to>
                                        <p:strVal val="hidden"/>
                                      </p:to>
                                    </p:set>
                                  </p:childTnLst>
                                </p:cTn>
                              </p:par>
                            </p:childTnLst>
                          </p:cTn>
                        </p:par>
                        <p:par>
                          <p:cTn id="51" fill="hold">
                            <p:stCondLst>
                              <p:cond delay="6350"/>
                            </p:stCondLst>
                            <p:childTnLst>
                              <p:par>
                                <p:cTn id="52" presetID="10" presetClass="entr" presetSubtype="0" fill="hold" grpId="0" nodeType="afterEffect">
                                  <p:stCondLst>
                                    <p:cond delay="0"/>
                                  </p:stCondLst>
                                  <p:childTnLst>
                                    <p:set>
                                      <p:cBhvr>
                                        <p:cTn id="53" dur="1" fill="hold">
                                          <p:stCondLst>
                                            <p:cond delay="0"/>
                                          </p:stCondLst>
                                        </p:cTn>
                                        <p:tgtEl>
                                          <p:spTgt spid="124"/>
                                        </p:tgtEl>
                                        <p:attrNameLst>
                                          <p:attrName>style.visibility</p:attrName>
                                        </p:attrNameLst>
                                      </p:cBhvr>
                                      <p:to>
                                        <p:strVal val="visible"/>
                                      </p:to>
                                    </p:set>
                                    <p:animEffect transition="in" filter="fade">
                                      <p:cBhvr>
                                        <p:cTn id="54" dur="650"/>
                                        <p:tgtEl>
                                          <p:spTgt spid="124"/>
                                        </p:tgtEl>
                                      </p:cBhvr>
                                    </p:animEffect>
                                  </p:childTnLst>
                                </p:cTn>
                              </p:par>
                            </p:childTnLst>
                          </p:cTn>
                        </p:par>
                        <p:par>
                          <p:cTn id="55" fill="hold">
                            <p:stCondLst>
                              <p:cond delay="7000"/>
                            </p:stCondLst>
                            <p:childTnLst>
                              <p:par>
                                <p:cTn id="56" presetID="10" presetClass="entr" presetSubtype="0" fill="hold" grpId="0" nodeType="afterEffect">
                                  <p:stCondLst>
                                    <p:cond delay="500"/>
                                  </p:stCondLst>
                                  <p:childTnLst>
                                    <p:set>
                                      <p:cBhvr>
                                        <p:cTn id="57" dur="1" fill="hold">
                                          <p:stCondLst>
                                            <p:cond delay="0"/>
                                          </p:stCondLst>
                                        </p:cTn>
                                        <p:tgtEl>
                                          <p:spTgt spid="38"/>
                                        </p:tgtEl>
                                        <p:attrNameLst>
                                          <p:attrName>style.visibility</p:attrName>
                                        </p:attrNameLst>
                                      </p:cBhvr>
                                      <p:to>
                                        <p:strVal val="visible"/>
                                      </p:to>
                                    </p:set>
                                    <p:animEffect transition="in" filter="fade">
                                      <p:cBhvr>
                                        <p:cTn id="58" dur="500"/>
                                        <p:tgtEl>
                                          <p:spTgt spid="38"/>
                                        </p:tgtEl>
                                      </p:cBhvr>
                                    </p:animEffect>
                                  </p:childTnLst>
                                </p:cTn>
                              </p:par>
                              <p:par>
                                <p:cTn id="59" presetID="10" presetClass="entr" presetSubtype="0" fill="hold" grpId="0" nodeType="withEffect">
                                  <p:stCondLst>
                                    <p:cond delay="500"/>
                                  </p:stCondLst>
                                  <p:childTnLst>
                                    <p:set>
                                      <p:cBhvr>
                                        <p:cTn id="60" dur="1" fill="hold">
                                          <p:stCondLst>
                                            <p:cond delay="0"/>
                                          </p:stCondLst>
                                        </p:cTn>
                                        <p:tgtEl>
                                          <p:spTgt spid="37"/>
                                        </p:tgtEl>
                                        <p:attrNameLst>
                                          <p:attrName>style.visibility</p:attrName>
                                        </p:attrNameLst>
                                      </p:cBhvr>
                                      <p:to>
                                        <p:strVal val="visible"/>
                                      </p:to>
                                    </p:set>
                                    <p:animEffect transition="in" filter="fade">
                                      <p:cBhvr>
                                        <p:cTn id="61" dur="500"/>
                                        <p:tgtEl>
                                          <p:spTgt spid="37"/>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7" grpId="0"/>
      <p:bldP spid="38" grpId="0"/>
      <p:bldP spid="122" grpId="0" animBg="1"/>
      <p:bldP spid="123" grpId="0" animBg="1"/>
      <p:bldP spid="124" grpId="0" animBg="1"/>
    </p:bld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Arrow: Right 1">
            <a:extLst>
              <a:ext uri="{FF2B5EF4-FFF2-40B4-BE49-F238E27FC236}">
                <a16:creationId xmlns:a16="http://schemas.microsoft.com/office/drawing/2014/main" id="{4EB504CA-77EE-4349-8459-4171DE3BF02B}"/>
              </a:ext>
            </a:extLst>
          </p:cNvPr>
          <p:cNvSpPr/>
          <p:nvPr/>
        </p:nvSpPr>
        <p:spPr bwMode="auto">
          <a:xfrm>
            <a:off x="957711" y="4260229"/>
            <a:ext cx="8878051" cy="4838252"/>
          </a:xfrm>
          <a:prstGeom prst="rightArrow">
            <a:avLst/>
          </a:prstGeom>
          <a:solidFill>
            <a:schemeClr val="tx2">
              <a:lumMod val="20000"/>
              <a:lumOff val="80000"/>
              <a:alpha val="38000"/>
            </a:schemeClr>
          </a:solidFill>
          <a:ln>
            <a:noFill/>
            <a:headEnd type="none" w="med" len="med"/>
            <a:tailEnd type="none" w="med" len="med"/>
          </a:ln>
          <a:effectLst/>
        </p:spPr>
        <p:style>
          <a:lnRef idx="1">
            <a:schemeClr val="accent2"/>
          </a:lnRef>
          <a:fillRef idx="3">
            <a:schemeClr val="accent2"/>
          </a:fillRef>
          <a:effectRef idx="2">
            <a:schemeClr val="accent2"/>
          </a:effectRef>
          <a:fontRef idx="minor">
            <a:schemeClr val="lt1"/>
          </a:fontRef>
        </p:style>
        <p:txBody>
          <a:bodyPr rot="0" spcFirstLastPara="0" vertOverflow="overflow" horzOverflow="overflow" vert="horz" wrap="square" lIns="358477" tIns="286781" rIns="358477" bIns="286781" numCol="1" spcCol="0" rtlCol="0" fromWordArt="0" anchor="t" anchorCtr="0" forceAA="0" compatLnSpc="1">
            <a:prstTxWarp prst="textNoShape">
              <a:avLst/>
            </a:prstTxWarp>
            <a:noAutofit/>
          </a:bodyPr>
          <a:lstStyle/>
          <a:p>
            <a:pPr algn="ctr" defTabSz="1827747">
              <a:lnSpc>
                <a:spcPct val="90000"/>
              </a:lnSpc>
            </a:pPr>
            <a:endParaRPr lang="en-US" sz="4705" err="1">
              <a:gradFill>
                <a:gsLst>
                  <a:gs pos="0">
                    <a:srgbClr val="FFFFFF"/>
                  </a:gs>
                  <a:gs pos="100000">
                    <a:srgbClr val="FFFFFF"/>
                  </a:gs>
                </a:gsLst>
                <a:lin ang="5400000" scaled="0"/>
              </a:gradFill>
              <a:ea typeface="Segoe UI" pitchFamily="34" charset="0"/>
              <a:cs typeface="Segoe UI" pitchFamily="34" charset="0"/>
            </a:endParaRPr>
          </a:p>
        </p:txBody>
      </p:sp>
      <p:sp>
        <p:nvSpPr>
          <p:cNvPr id="4" name="Title 3">
            <a:extLst>
              <a:ext uri="{FF2B5EF4-FFF2-40B4-BE49-F238E27FC236}">
                <a16:creationId xmlns:a16="http://schemas.microsoft.com/office/drawing/2014/main" id="{54167758-A408-481B-A88D-85B8E25EA98D}"/>
              </a:ext>
            </a:extLst>
          </p:cNvPr>
          <p:cNvSpPr>
            <a:spLocks noGrp="1"/>
          </p:cNvSpPr>
          <p:nvPr>
            <p:ph type="title"/>
          </p:nvPr>
        </p:nvSpPr>
        <p:spPr>
          <a:xfrm>
            <a:off x="538340" y="581550"/>
            <a:ext cx="23078920" cy="2171824"/>
          </a:xfrm>
        </p:spPr>
        <p:txBody>
          <a:bodyPr/>
          <a:lstStyle/>
          <a:p>
            <a:r>
              <a:rPr lang="en-US" sz="6600" spc="600" dirty="0">
                <a:solidFill>
                  <a:srgbClr val="DE4276"/>
                </a:solidFill>
                <a:latin typeface="Helvetica" pitchFamily="2" charset="0"/>
              </a:rPr>
              <a:t>Azure DevOps… </a:t>
            </a:r>
            <a:br>
              <a:rPr lang="en-US" sz="6600" spc="600" dirty="0">
                <a:solidFill>
                  <a:srgbClr val="DE4276"/>
                </a:solidFill>
                <a:latin typeface="Helvetica" pitchFamily="2" charset="0"/>
              </a:rPr>
            </a:br>
            <a:r>
              <a:rPr lang="en-US" sz="6600" spc="600" dirty="0">
                <a:solidFill>
                  <a:srgbClr val="DE4276"/>
                </a:solidFill>
                <a:latin typeface="Helvetica" pitchFamily="2" charset="0"/>
              </a:rPr>
              <a:t>the evolution of Visual Studio Team Services</a:t>
            </a:r>
          </a:p>
        </p:txBody>
      </p:sp>
      <p:sp>
        <p:nvSpPr>
          <p:cNvPr id="39" name="TextBox 38">
            <a:extLst>
              <a:ext uri="{FF2B5EF4-FFF2-40B4-BE49-F238E27FC236}">
                <a16:creationId xmlns:a16="http://schemas.microsoft.com/office/drawing/2014/main" id="{66DF75C9-67EB-457A-8ABE-05BCFDD73FF9}"/>
              </a:ext>
            </a:extLst>
          </p:cNvPr>
          <p:cNvSpPr txBox="1"/>
          <p:nvPr/>
        </p:nvSpPr>
        <p:spPr>
          <a:xfrm>
            <a:off x="1444740" y="3785172"/>
            <a:ext cx="4484348" cy="1665230"/>
          </a:xfrm>
          <a:prstGeom prst="rect">
            <a:avLst/>
          </a:prstGeom>
          <a:solidFill>
            <a:schemeClr val="bg1"/>
          </a:solidFill>
        </p:spPr>
        <p:txBody>
          <a:bodyPr wrap="square" lIns="358477" tIns="286781" rIns="358477" bIns="286781" rtlCol="0">
            <a:spAutoFit/>
          </a:bodyPr>
          <a:lstStyle/>
          <a:p>
            <a:pPr algn="ctr">
              <a:lnSpc>
                <a:spcPct val="90000"/>
              </a:lnSpc>
              <a:spcAft>
                <a:spcPts val="1176"/>
              </a:spcAft>
            </a:pPr>
            <a:r>
              <a:rPr lang="en-US" sz="3921" dirty="0">
                <a:solidFill>
                  <a:srgbClr val="0070C0"/>
                </a:solidFill>
              </a:rPr>
              <a:t>Visual Studio Team Services</a:t>
            </a:r>
          </a:p>
        </p:txBody>
      </p:sp>
      <p:sp>
        <p:nvSpPr>
          <p:cNvPr id="41" name="Rectangle: Rounded Corners 40">
            <a:extLst>
              <a:ext uri="{FF2B5EF4-FFF2-40B4-BE49-F238E27FC236}">
                <a16:creationId xmlns:a16="http://schemas.microsoft.com/office/drawing/2014/main" id="{F89800C7-9FCE-47CE-AF37-B45ADAA16B0C}"/>
              </a:ext>
            </a:extLst>
          </p:cNvPr>
          <p:cNvSpPr/>
          <p:nvPr/>
        </p:nvSpPr>
        <p:spPr bwMode="auto">
          <a:xfrm>
            <a:off x="9835761" y="4074035"/>
            <a:ext cx="13781504" cy="4935906"/>
          </a:xfrm>
          <a:prstGeom prst="roundRect">
            <a:avLst/>
          </a:prstGeom>
          <a:noFill/>
          <a:ln w="28575">
            <a:solidFill>
              <a:srgbClr val="DE4276"/>
            </a:solidFill>
            <a:prstDash val="dash"/>
            <a:headEnd type="none" w="med" len="med"/>
            <a:tailEnd type="none" w="med" len="med"/>
          </a:ln>
          <a:effectLst/>
        </p:spPr>
        <p:style>
          <a:lnRef idx="1">
            <a:schemeClr val="accent2"/>
          </a:lnRef>
          <a:fillRef idx="3">
            <a:schemeClr val="accent2"/>
          </a:fillRef>
          <a:effectRef idx="2">
            <a:schemeClr val="accent2"/>
          </a:effectRef>
          <a:fontRef idx="minor">
            <a:schemeClr val="lt1"/>
          </a:fontRef>
        </p:style>
        <p:txBody>
          <a:bodyPr rot="0" spcFirstLastPara="0" vertOverflow="overflow" horzOverflow="overflow" vert="horz" wrap="square" lIns="358477" tIns="286781" rIns="358477" bIns="286781" numCol="1" spcCol="0" rtlCol="0" fromWordArt="0" anchor="t" anchorCtr="0" forceAA="0" compatLnSpc="1">
            <a:prstTxWarp prst="textNoShape">
              <a:avLst/>
            </a:prstTxWarp>
            <a:noAutofit/>
          </a:bodyPr>
          <a:lstStyle/>
          <a:p>
            <a:pPr algn="ctr" defTabSz="1827747">
              <a:lnSpc>
                <a:spcPct val="90000"/>
              </a:lnSpc>
            </a:pPr>
            <a:endParaRPr lang="en-US" sz="7056" dirty="0">
              <a:gradFill>
                <a:gsLst>
                  <a:gs pos="0">
                    <a:srgbClr val="FFFFFF"/>
                  </a:gs>
                  <a:gs pos="100000">
                    <a:srgbClr val="FFFFFF"/>
                  </a:gs>
                </a:gsLst>
                <a:lin ang="5400000" scaled="0"/>
              </a:gradFill>
              <a:ea typeface="Segoe UI" pitchFamily="34" charset="0"/>
              <a:cs typeface="Segoe UI" pitchFamily="34" charset="0"/>
            </a:endParaRPr>
          </a:p>
        </p:txBody>
      </p:sp>
      <p:grpSp>
        <p:nvGrpSpPr>
          <p:cNvPr id="7" name="Group 6">
            <a:extLst>
              <a:ext uri="{FF2B5EF4-FFF2-40B4-BE49-F238E27FC236}">
                <a16:creationId xmlns:a16="http://schemas.microsoft.com/office/drawing/2014/main" id="{2C7E32A2-68CA-461A-98D4-FECD523DADF8}"/>
              </a:ext>
            </a:extLst>
          </p:cNvPr>
          <p:cNvGrpSpPr/>
          <p:nvPr/>
        </p:nvGrpSpPr>
        <p:grpSpPr>
          <a:xfrm>
            <a:off x="10531272" y="5382232"/>
            <a:ext cx="2314723" cy="3161546"/>
            <a:chOff x="5372620" y="2845244"/>
            <a:chExt cx="1180877" cy="1612891"/>
          </a:xfrm>
        </p:grpSpPr>
        <p:pic>
          <p:nvPicPr>
            <p:cNvPr id="45" name="Picture 44">
              <a:extLst>
                <a:ext uri="{FF2B5EF4-FFF2-40B4-BE49-F238E27FC236}">
                  <a16:creationId xmlns:a16="http://schemas.microsoft.com/office/drawing/2014/main" id="{56DBFB62-D654-4ABD-B85B-ADB9DCCA2465}"/>
                </a:ext>
              </a:extLst>
            </p:cNvPr>
            <p:cNvPicPr>
              <a:picLocks noChangeAspect="1"/>
            </p:cNvPicPr>
            <p:nvPr/>
          </p:nvPicPr>
          <p:blipFill>
            <a:blip r:embed="rId3"/>
            <a:stretch>
              <a:fillRect/>
            </a:stretch>
          </p:blipFill>
          <p:spPr>
            <a:xfrm>
              <a:off x="5563149" y="2845244"/>
              <a:ext cx="799819" cy="805832"/>
            </a:xfrm>
            <a:prstGeom prst="rect">
              <a:avLst/>
            </a:prstGeom>
          </p:spPr>
        </p:pic>
        <p:sp>
          <p:nvSpPr>
            <p:cNvPr id="47" name="TextBox 46">
              <a:extLst>
                <a:ext uri="{FF2B5EF4-FFF2-40B4-BE49-F238E27FC236}">
                  <a16:creationId xmlns:a16="http://schemas.microsoft.com/office/drawing/2014/main" id="{67A6F30F-9AA4-415E-A24A-A57F6B741160}"/>
                </a:ext>
              </a:extLst>
            </p:cNvPr>
            <p:cNvSpPr txBox="1"/>
            <p:nvPr/>
          </p:nvSpPr>
          <p:spPr>
            <a:xfrm>
              <a:off x="5372620" y="3673830"/>
              <a:ext cx="1180877" cy="784305"/>
            </a:xfrm>
            <a:prstGeom prst="rect">
              <a:avLst/>
            </a:prstGeom>
            <a:noFill/>
          </p:spPr>
          <p:txBody>
            <a:bodyPr wrap="square" lIns="358477" tIns="286781" rIns="358477" bIns="286781" rtlCol="0">
              <a:spAutoFit/>
            </a:bodyPr>
            <a:lstStyle/>
            <a:p>
              <a:pPr algn="ctr">
                <a:lnSpc>
                  <a:spcPct val="90000"/>
                </a:lnSpc>
                <a:spcAft>
                  <a:spcPts val="1176"/>
                </a:spcAft>
              </a:pPr>
              <a:r>
                <a:rPr lang="en-US" sz="3459" dirty="0">
                  <a:gradFill>
                    <a:gsLst>
                      <a:gs pos="2917">
                        <a:schemeClr val="tx1"/>
                      </a:gs>
                      <a:gs pos="30000">
                        <a:schemeClr val="tx1"/>
                      </a:gs>
                    </a:gsLst>
                    <a:lin ang="5400000" scaled="0"/>
                  </a:gradFill>
                </a:rPr>
                <a:t>Azure Boards</a:t>
              </a:r>
            </a:p>
          </p:txBody>
        </p:sp>
      </p:grpSp>
      <p:grpSp>
        <p:nvGrpSpPr>
          <p:cNvPr id="8" name="Group 7">
            <a:extLst>
              <a:ext uri="{FF2B5EF4-FFF2-40B4-BE49-F238E27FC236}">
                <a16:creationId xmlns:a16="http://schemas.microsoft.com/office/drawing/2014/main" id="{DB4410AE-C8F5-4856-B991-7A54A58698C0}"/>
              </a:ext>
            </a:extLst>
          </p:cNvPr>
          <p:cNvGrpSpPr/>
          <p:nvPr/>
        </p:nvGrpSpPr>
        <p:grpSpPr>
          <a:xfrm>
            <a:off x="12870003" y="5382233"/>
            <a:ext cx="2314723" cy="3206149"/>
            <a:chOff x="6693123" y="2744386"/>
            <a:chExt cx="1180877" cy="1635645"/>
          </a:xfrm>
        </p:grpSpPr>
        <p:pic>
          <p:nvPicPr>
            <p:cNvPr id="44" name="Picture 43">
              <a:extLst>
                <a:ext uri="{FF2B5EF4-FFF2-40B4-BE49-F238E27FC236}">
                  <a16:creationId xmlns:a16="http://schemas.microsoft.com/office/drawing/2014/main" id="{8757C4B1-192D-48F2-B554-67C7E2C5216E}"/>
                </a:ext>
              </a:extLst>
            </p:cNvPr>
            <p:cNvPicPr>
              <a:picLocks noChangeAspect="1"/>
            </p:cNvPicPr>
            <p:nvPr/>
          </p:nvPicPr>
          <p:blipFill>
            <a:blip r:embed="rId4"/>
            <a:stretch>
              <a:fillRect/>
            </a:stretch>
          </p:blipFill>
          <p:spPr>
            <a:xfrm>
              <a:off x="6900623" y="2744386"/>
              <a:ext cx="799819" cy="805832"/>
            </a:xfrm>
            <a:prstGeom prst="rect">
              <a:avLst/>
            </a:prstGeom>
          </p:spPr>
        </p:pic>
        <p:sp>
          <p:nvSpPr>
            <p:cNvPr id="48" name="TextBox 47">
              <a:extLst>
                <a:ext uri="{FF2B5EF4-FFF2-40B4-BE49-F238E27FC236}">
                  <a16:creationId xmlns:a16="http://schemas.microsoft.com/office/drawing/2014/main" id="{EE16052A-3549-4F01-8E1D-3ABF0D7640BF}"/>
                </a:ext>
              </a:extLst>
            </p:cNvPr>
            <p:cNvSpPr txBox="1"/>
            <p:nvPr/>
          </p:nvSpPr>
          <p:spPr>
            <a:xfrm>
              <a:off x="6693123" y="3595726"/>
              <a:ext cx="1180877" cy="784305"/>
            </a:xfrm>
            <a:prstGeom prst="rect">
              <a:avLst/>
            </a:prstGeom>
            <a:noFill/>
          </p:spPr>
          <p:txBody>
            <a:bodyPr wrap="square" lIns="358477" tIns="286781" rIns="358477" bIns="286781" rtlCol="0">
              <a:spAutoFit/>
            </a:bodyPr>
            <a:lstStyle/>
            <a:p>
              <a:pPr algn="ctr">
                <a:lnSpc>
                  <a:spcPct val="90000"/>
                </a:lnSpc>
                <a:spcAft>
                  <a:spcPts val="1176"/>
                </a:spcAft>
              </a:pPr>
              <a:r>
                <a:rPr lang="en-US" sz="3459" dirty="0">
                  <a:gradFill>
                    <a:gsLst>
                      <a:gs pos="2917">
                        <a:schemeClr val="tx1"/>
                      </a:gs>
                      <a:gs pos="30000">
                        <a:schemeClr val="tx1"/>
                      </a:gs>
                    </a:gsLst>
                    <a:lin ang="5400000" scaled="0"/>
                  </a:gradFill>
                </a:rPr>
                <a:t>Azure Repos</a:t>
              </a:r>
            </a:p>
          </p:txBody>
        </p:sp>
      </p:grpSp>
      <p:grpSp>
        <p:nvGrpSpPr>
          <p:cNvPr id="3" name="Group 2">
            <a:extLst>
              <a:ext uri="{FF2B5EF4-FFF2-40B4-BE49-F238E27FC236}">
                <a16:creationId xmlns:a16="http://schemas.microsoft.com/office/drawing/2014/main" id="{CFE84083-74B4-4A62-A69E-D98DB184ED93}"/>
              </a:ext>
            </a:extLst>
          </p:cNvPr>
          <p:cNvGrpSpPr/>
          <p:nvPr/>
        </p:nvGrpSpPr>
        <p:grpSpPr>
          <a:xfrm>
            <a:off x="17924492" y="5382231"/>
            <a:ext cx="2654822" cy="3293430"/>
            <a:chOff x="7749913" y="2777962"/>
            <a:chExt cx="1354381" cy="1680173"/>
          </a:xfrm>
        </p:grpSpPr>
        <p:pic>
          <p:nvPicPr>
            <p:cNvPr id="46" name="Picture 45">
              <a:extLst>
                <a:ext uri="{FF2B5EF4-FFF2-40B4-BE49-F238E27FC236}">
                  <a16:creationId xmlns:a16="http://schemas.microsoft.com/office/drawing/2014/main" id="{B7CAB948-6E65-4624-BBA3-3C34FD89100E}"/>
                </a:ext>
              </a:extLst>
            </p:cNvPr>
            <p:cNvPicPr>
              <a:picLocks noChangeAspect="1"/>
            </p:cNvPicPr>
            <p:nvPr/>
          </p:nvPicPr>
          <p:blipFill>
            <a:blip r:embed="rId5"/>
            <a:stretch>
              <a:fillRect/>
            </a:stretch>
          </p:blipFill>
          <p:spPr>
            <a:xfrm>
              <a:off x="8137392" y="2777962"/>
              <a:ext cx="791573" cy="805832"/>
            </a:xfrm>
            <a:prstGeom prst="rect">
              <a:avLst/>
            </a:prstGeom>
          </p:spPr>
        </p:pic>
        <p:sp>
          <p:nvSpPr>
            <p:cNvPr id="50" name="TextBox 49">
              <a:extLst>
                <a:ext uri="{FF2B5EF4-FFF2-40B4-BE49-F238E27FC236}">
                  <a16:creationId xmlns:a16="http://schemas.microsoft.com/office/drawing/2014/main" id="{6AF81E67-6703-4F41-B210-8A7BF70A50AC}"/>
                </a:ext>
              </a:extLst>
            </p:cNvPr>
            <p:cNvSpPr txBox="1"/>
            <p:nvPr/>
          </p:nvSpPr>
          <p:spPr>
            <a:xfrm>
              <a:off x="7749913" y="3673830"/>
              <a:ext cx="1354381" cy="784305"/>
            </a:xfrm>
            <a:prstGeom prst="rect">
              <a:avLst/>
            </a:prstGeom>
            <a:noFill/>
          </p:spPr>
          <p:txBody>
            <a:bodyPr wrap="square" lIns="358477" tIns="286781" rIns="358477" bIns="286781" rtlCol="0">
              <a:spAutoFit/>
            </a:bodyPr>
            <a:lstStyle/>
            <a:p>
              <a:pPr algn="ctr">
                <a:lnSpc>
                  <a:spcPct val="90000"/>
                </a:lnSpc>
                <a:spcAft>
                  <a:spcPts val="1176"/>
                </a:spcAft>
              </a:pPr>
              <a:r>
                <a:rPr lang="en-US" sz="3459" dirty="0">
                  <a:gradFill>
                    <a:gsLst>
                      <a:gs pos="2917">
                        <a:schemeClr val="tx1"/>
                      </a:gs>
                      <a:gs pos="30000">
                        <a:schemeClr val="tx1"/>
                      </a:gs>
                    </a:gsLst>
                    <a:lin ang="5400000" scaled="0"/>
                  </a:gradFill>
                </a:rPr>
                <a:t>Azure Pipelines</a:t>
              </a:r>
            </a:p>
          </p:txBody>
        </p:sp>
      </p:grpSp>
      <p:grpSp>
        <p:nvGrpSpPr>
          <p:cNvPr id="6" name="Group 5">
            <a:extLst>
              <a:ext uri="{FF2B5EF4-FFF2-40B4-BE49-F238E27FC236}">
                <a16:creationId xmlns:a16="http://schemas.microsoft.com/office/drawing/2014/main" id="{4525D9A8-AD5A-44D0-897D-3E9F232ED941}"/>
              </a:ext>
            </a:extLst>
          </p:cNvPr>
          <p:cNvGrpSpPr/>
          <p:nvPr/>
        </p:nvGrpSpPr>
        <p:grpSpPr>
          <a:xfrm>
            <a:off x="20636589" y="5521642"/>
            <a:ext cx="2973413" cy="3149656"/>
            <a:chOff x="8932648" y="2861903"/>
            <a:chExt cx="1516913" cy="1606825"/>
          </a:xfrm>
        </p:grpSpPr>
        <p:pic>
          <p:nvPicPr>
            <p:cNvPr id="43" name="Picture 42">
              <a:extLst>
                <a:ext uri="{FF2B5EF4-FFF2-40B4-BE49-F238E27FC236}">
                  <a16:creationId xmlns:a16="http://schemas.microsoft.com/office/drawing/2014/main" id="{3EA39EB3-BDC4-499E-A4AB-E1A11EF9D7CE}"/>
                </a:ext>
              </a:extLst>
            </p:cNvPr>
            <p:cNvPicPr>
              <a:picLocks noChangeAspect="1"/>
            </p:cNvPicPr>
            <p:nvPr/>
          </p:nvPicPr>
          <p:blipFill>
            <a:blip r:embed="rId6"/>
            <a:stretch>
              <a:fillRect/>
            </a:stretch>
          </p:blipFill>
          <p:spPr>
            <a:xfrm>
              <a:off x="9320055" y="2861903"/>
              <a:ext cx="742099" cy="755467"/>
            </a:xfrm>
            <a:prstGeom prst="rect">
              <a:avLst/>
            </a:prstGeom>
          </p:spPr>
        </p:pic>
        <p:sp>
          <p:nvSpPr>
            <p:cNvPr id="51" name="TextBox 50">
              <a:extLst>
                <a:ext uri="{FF2B5EF4-FFF2-40B4-BE49-F238E27FC236}">
                  <a16:creationId xmlns:a16="http://schemas.microsoft.com/office/drawing/2014/main" id="{77EAF4DF-9409-4F97-BE6C-E10E1B073846}"/>
                </a:ext>
              </a:extLst>
            </p:cNvPr>
            <p:cNvSpPr txBox="1"/>
            <p:nvPr/>
          </p:nvSpPr>
          <p:spPr>
            <a:xfrm>
              <a:off x="8932648" y="3684423"/>
              <a:ext cx="1516913" cy="784305"/>
            </a:xfrm>
            <a:prstGeom prst="rect">
              <a:avLst/>
            </a:prstGeom>
            <a:noFill/>
          </p:spPr>
          <p:txBody>
            <a:bodyPr wrap="square" lIns="358477" tIns="286781" rIns="358477" bIns="286781" rtlCol="0">
              <a:spAutoFit/>
            </a:bodyPr>
            <a:lstStyle/>
            <a:p>
              <a:pPr algn="ctr">
                <a:lnSpc>
                  <a:spcPct val="90000"/>
                </a:lnSpc>
                <a:spcAft>
                  <a:spcPts val="1176"/>
                </a:spcAft>
              </a:pPr>
              <a:r>
                <a:rPr lang="en-US" sz="3459">
                  <a:gradFill>
                    <a:gsLst>
                      <a:gs pos="2917">
                        <a:schemeClr val="tx1"/>
                      </a:gs>
                      <a:gs pos="30000">
                        <a:schemeClr val="tx1"/>
                      </a:gs>
                    </a:gsLst>
                    <a:lin ang="5400000" scaled="0"/>
                  </a:gradFill>
                </a:rPr>
                <a:t>Azure</a:t>
              </a:r>
              <a:br>
                <a:rPr lang="en-US" sz="3459">
                  <a:gradFill>
                    <a:gsLst>
                      <a:gs pos="2917">
                        <a:schemeClr val="tx1"/>
                      </a:gs>
                      <a:gs pos="30000">
                        <a:schemeClr val="tx1"/>
                      </a:gs>
                    </a:gsLst>
                    <a:lin ang="5400000" scaled="0"/>
                  </a:gradFill>
                </a:rPr>
              </a:br>
              <a:r>
                <a:rPr lang="en-US" sz="3459">
                  <a:gradFill>
                    <a:gsLst>
                      <a:gs pos="2917">
                        <a:schemeClr val="tx1"/>
                      </a:gs>
                      <a:gs pos="30000">
                        <a:schemeClr val="tx1"/>
                      </a:gs>
                    </a:gsLst>
                    <a:lin ang="5400000" scaled="0"/>
                  </a:gradFill>
                </a:rPr>
                <a:t>Test Plans</a:t>
              </a:r>
            </a:p>
          </p:txBody>
        </p:sp>
      </p:grpSp>
      <p:grpSp>
        <p:nvGrpSpPr>
          <p:cNvPr id="5" name="Group 4">
            <a:extLst>
              <a:ext uri="{FF2B5EF4-FFF2-40B4-BE49-F238E27FC236}">
                <a16:creationId xmlns:a16="http://schemas.microsoft.com/office/drawing/2014/main" id="{ADFE3315-A163-4D02-93F8-9F46C7B73CD6}"/>
              </a:ext>
            </a:extLst>
          </p:cNvPr>
          <p:cNvGrpSpPr/>
          <p:nvPr/>
        </p:nvGrpSpPr>
        <p:grpSpPr>
          <a:xfrm>
            <a:off x="15287625" y="5382232"/>
            <a:ext cx="2591951" cy="3308122"/>
            <a:chOff x="10355991" y="2811538"/>
            <a:chExt cx="1322307" cy="1687668"/>
          </a:xfrm>
        </p:grpSpPr>
        <p:pic>
          <p:nvPicPr>
            <p:cNvPr id="42" name="Picture 41">
              <a:extLst>
                <a:ext uri="{FF2B5EF4-FFF2-40B4-BE49-F238E27FC236}">
                  <a16:creationId xmlns:a16="http://schemas.microsoft.com/office/drawing/2014/main" id="{2D47C371-BFC5-49B6-A981-7FFC7825B392}"/>
                </a:ext>
              </a:extLst>
            </p:cNvPr>
            <p:cNvPicPr>
              <a:picLocks noChangeAspect="1"/>
            </p:cNvPicPr>
            <p:nvPr/>
          </p:nvPicPr>
          <p:blipFill>
            <a:blip r:embed="rId7"/>
            <a:stretch>
              <a:fillRect/>
            </a:stretch>
          </p:blipFill>
          <p:spPr>
            <a:xfrm>
              <a:off x="10610931" y="2811538"/>
              <a:ext cx="799819" cy="805832"/>
            </a:xfrm>
            <a:prstGeom prst="rect">
              <a:avLst/>
            </a:prstGeom>
          </p:spPr>
        </p:pic>
        <p:sp>
          <p:nvSpPr>
            <p:cNvPr id="52" name="TextBox 51">
              <a:extLst>
                <a:ext uri="{FF2B5EF4-FFF2-40B4-BE49-F238E27FC236}">
                  <a16:creationId xmlns:a16="http://schemas.microsoft.com/office/drawing/2014/main" id="{4C491A50-4AB9-4026-AEA5-B1AED7788F0B}"/>
                </a:ext>
              </a:extLst>
            </p:cNvPr>
            <p:cNvSpPr txBox="1"/>
            <p:nvPr/>
          </p:nvSpPr>
          <p:spPr>
            <a:xfrm>
              <a:off x="10355991" y="3714901"/>
              <a:ext cx="1322307" cy="784305"/>
            </a:xfrm>
            <a:prstGeom prst="rect">
              <a:avLst/>
            </a:prstGeom>
            <a:noFill/>
          </p:spPr>
          <p:txBody>
            <a:bodyPr wrap="square" lIns="358477" tIns="286781" rIns="358477" bIns="286781" rtlCol="0">
              <a:spAutoFit/>
            </a:bodyPr>
            <a:lstStyle/>
            <a:p>
              <a:pPr algn="ctr">
                <a:lnSpc>
                  <a:spcPct val="90000"/>
                </a:lnSpc>
                <a:spcAft>
                  <a:spcPts val="1176"/>
                </a:spcAft>
              </a:pPr>
              <a:r>
                <a:rPr lang="en-US" sz="3459" dirty="0">
                  <a:gradFill>
                    <a:gsLst>
                      <a:gs pos="2917">
                        <a:schemeClr val="tx1"/>
                      </a:gs>
                      <a:gs pos="30000">
                        <a:schemeClr val="tx1"/>
                      </a:gs>
                    </a:gsLst>
                    <a:lin ang="5400000" scaled="0"/>
                  </a:gradFill>
                </a:rPr>
                <a:t>Azure Artifacts</a:t>
              </a:r>
            </a:p>
          </p:txBody>
        </p:sp>
      </p:grpSp>
      <p:sp>
        <p:nvSpPr>
          <p:cNvPr id="53" name="TextBox 52">
            <a:extLst>
              <a:ext uri="{FF2B5EF4-FFF2-40B4-BE49-F238E27FC236}">
                <a16:creationId xmlns:a16="http://schemas.microsoft.com/office/drawing/2014/main" id="{E79C9EE0-ECBB-4952-BC34-6B9D278BD61E}"/>
              </a:ext>
            </a:extLst>
          </p:cNvPr>
          <p:cNvSpPr txBox="1"/>
          <p:nvPr/>
        </p:nvSpPr>
        <p:spPr>
          <a:xfrm>
            <a:off x="13267383" y="3331545"/>
            <a:ext cx="6745681" cy="1556418"/>
          </a:xfrm>
          <a:prstGeom prst="rect">
            <a:avLst/>
          </a:prstGeom>
          <a:solidFill>
            <a:schemeClr val="bg1"/>
          </a:solidFill>
        </p:spPr>
        <p:txBody>
          <a:bodyPr wrap="square" lIns="358477" tIns="286781" rIns="358477" bIns="286781" rtlCol="0">
            <a:spAutoFit/>
          </a:bodyPr>
          <a:lstStyle/>
          <a:p>
            <a:pPr algn="ctr">
              <a:lnSpc>
                <a:spcPct val="90000"/>
              </a:lnSpc>
              <a:spcAft>
                <a:spcPts val="1176"/>
              </a:spcAft>
            </a:pPr>
            <a:r>
              <a:rPr lang="en-US" sz="7056" b="1" dirty="0">
                <a:solidFill>
                  <a:srgbClr val="0070C0"/>
                </a:solidFill>
              </a:rPr>
              <a:t>Azure DevOps</a:t>
            </a:r>
          </a:p>
        </p:txBody>
      </p:sp>
      <p:sp>
        <p:nvSpPr>
          <p:cNvPr id="55" name="Oval 54">
            <a:extLst>
              <a:ext uri="{FF2B5EF4-FFF2-40B4-BE49-F238E27FC236}">
                <a16:creationId xmlns:a16="http://schemas.microsoft.com/office/drawing/2014/main" id="{F0B6F53E-73A8-406A-B185-A333944DBD5D}"/>
              </a:ext>
            </a:extLst>
          </p:cNvPr>
          <p:cNvSpPr/>
          <p:nvPr/>
        </p:nvSpPr>
        <p:spPr bwMode="auto">
          <a:xfrm>
            <a:off x="2081337" y="5196154"/>
            <a:ext cx="3416908" cy="3308520"/>
          </a:xfrm>
          <a:prstGeom prst="ellipse">
            <a:avLst/>
          </a:prstGeom>
          <a:ln>
            <a:solidFill>
              <a:schemeClr val="bg1"/>
            </a:solidFill>
            <a:headEnd type="none" w="med" len="med"/>
            <a:tailEnd type="none" w="med" len="med"/>
          </a:ln>
        </p:spPr>
        <p:style>
          <a:lnRef idx="2">
            <a:schemeClr val="accent2"/>
          </a:lnRef>
          <a:fillRef idx="1">
            <a:schemeClr val="lt1"/>
          </a:fillRef>
          <a:effectRef idx="0">
            <a:schemeClr val="accent2"/>
          </a:effectRef>
          <a:fontRef idx="minor">
            <a:schemeClr val="dk1"/>
          </a:fontRef>
        </p:style>
        <p:txBody>
          <a:bodyPr rot="0" spcFirstLastPara="0" vertOverflow="overflow" horzOverflow="overflow" vert="horz" wrap="square" lIns="358477" tIns="286781" rIns="358477" bIns="286781" numCol="1" spcCol="0" rtlCol="0" fromWordArt="0" anchor="t" anchorCtr="0" forceAA="0" compatLnSpc="1">
            <a:prstTxWarp prst="textNoShape">
              <a:avLst/>
            </a:prstTxWarp>
            <a:noAutofit/>
          </a:bodyPr>
          <a:lstStyle/>
          <a:p>
            <a:pPr algn="ctr" defTabSz="1827747">
              <a:lnSpc>
                <a:spcPct val="90000"/>
              </a:lnSpc>
            </a:pPr>
            <a:endParaRPr lang="en-US" sz="3135">
              <a:ln w="0"/>
              <a:solidFill>
                <a:schemeClr val="tx1"/>
              </a:solidFill>
              <a:effectLst>
                <a:outerShdw blurRad="38100" dist="19050" dir="2700000" algn="tl" rotWithShape="0">
                  <a:schemeClr val="dk1">
                    <a:alpha val="40000"/>
                  </a:schemeClr>
                </a:outerShdw>
              </a:effectLst>
              <a:ea typeface="Segoe UI" pitchFamily="34" charset="0"/>
              <a:cs typeface="Segoe UI" pitchFamily="34" charset="0"/>
            </a:endParaRPr>
          </a:p>
        </p:txBody>
      </p:sp>
      <p:pic>
        <p:nvPicPr>
          <p:cNvPr id="30" name="Picture 29">
            <a:extLst>
              <a:ext uri="{FF2B5EF4-FFF2-40B4-BE49-F238E27FC236}">
                <a16:creationId xmlns:a16="http://schemas.microsoft.com/office/drawing/2014/main" id="{DB2E83FC-2EA1-4919-B1ED-6F7FCF10370C}"/>
              </a:ext>
            </a:extLst>
          </p:cNvPr>
          <p:cNvPicPr>
            <a:picLocks noChangeAspect="1"/>
          </p:cNvPicPr>
          <p:nvPr/>
        </p:nvPicPr>
        <p:blipFill>
          <a:blip r:embed="rId8"/>
          <a:stretch>
            <a:fillRect/>
          </a:stretch>
        </p:blipFill>
        <p:spPr>
          <a:xfrm>
            <a:off x="2566849" y="5632010"/>
            <a:ext cx="2512558" cy="2534994"/>
          </a:xfrm>
          <a:prstGeom prst="rect">
            <a:avLst/>
          </a:prstGeom>
        </p:spPr>
      </p:pic>
      <p:graphicFrame>
        <p:nvGraphicFramePr>
          <p:cNvPr id="35" name="Picture Placeholder 6">
            <a:extLst>
              <a:ext uri="{FF2B5EF4-FFF2-40B4-BE49-F238E27FC236}">
                <a16:creationId xmlns:a16="http://schemas.microsoft.com/office/drawing/2014/main" id="{06531344-9FE2-4F21-89CA-017F30753F7F}"/>
              </a:ext>
            </a:extLst>
          </p:cNvPr>
          <p:cNvGraphicFramePr>
            <a:graphicFrameLocks/>
          </p:cNvGraphicFramePr>
          <p:nvPr>
            <p:extLst>
              <p:ext uri="{D42A27DB-BD31-4B8C-83A1-F6EECF244321}">
                <p14:modId xmlns:p14="http://schemas.microsoft.com/office/powerpoint/2010/main" val="3440840948"/>
              </p:ext>
            </p:extLst>
          </p:nvPr>
        </p:nvGraphicFramePr>
        <p:xfrm>
          <a:off x="1688045" y="8446753"/>
          <a:ext cx="20779509" cy="6145929"/>
        </p:xfrm>
        <a:graphic>
          <a:graphicData uri="http://schemas.openxmlformats.org/drawingml/2006/diagram">
            <dgm:relIds xmlns:dgm="http://schemas.openxmlformats.org/drawingml/2006/diagram" xmlns:r="http://schemas.openxmlformats.org/officeDocument/2006/relationships" r:dm="rId9" r:lo="rId10" r:qs="rId11" r:cs="rId12"/>
          </a:graphicData>
        </a:graphic>
      </p:graphicFrame>
      <p:sp>
        <p:nvSpPr>
          <p:cNvPr id="9" name="Left Brace 8">
            <a:extLst>
              <a:ext uri="{FF2B5EF4-FFF2-40B4-BE49-F238E27FC236}">
                <a16:creationId xmlns:a16="http://schemas.microsoft.com/office/drawing/2014/main" id="{B94CFB13-1B54-4D6E-BDA7-DE5E9192F6C4}"/>
              </a:ext>
            </a:extLst>
          </p:cNvPr>
          <p:cNvSpPr/>
          <p:nvPr/>
        </p:nvSpPr>
        <p:spPr>
          <a:xfrm rot="5400000">
            <a:off x="8452742" y="2907212"/>
            <a:ext cx="1231871" cy="13437334"/>
          </a:xfrm>
          <a:prstGeom prst="leftBrace">
            <a:avLst>
              <a:gd name="adj1" fmla="val 8333"/>
              <a:gd name="adj2" fmla="val 19617"/>
            </a:avLst>
          </a:prstGeom>
          <a:noFill/>
          <a:ln w="28575">
            <a:solidFill>
              <a:srgbClr val="DE4276"/>
            </a:solidFill>
            <a:prstDash val="dash"/>
            <a:headEnd type="none" w="med" len="med"/>
            <a:tailEnd type="none" w="med" len="med"/>
          </a:ln>
          <a:effectLst/>
        </p:spPr>
        <p:style>
          <a:lnRef idx="1">
            <a:schemeClr val="accent2"/>
          </a:lnRef>
          <a:fillRef idx="3">
            <a:schemeClr val="accent2"/>
          </a:fillRef>
          <a:effectRef idx="2">
            <a:schemeClr val="accent2"/>
          </a:effectRef>
          <a:fontRef idx="minor">
            <a:schemeClr val="lt1"/>
          </a:fontRef>
        </p:style>
        <p:txBody>
          <a:bodyPr rot="0" spcFirstLastPara="0" vertOverflow="overflow" horzOverflow="overflow" vert="horz" wrap="square" lIns="358477" tIns="286781" rIns="358477" bIns="286781" numCol="1" spcCol="0" rtlCol="0" fromWordArt="0" anchor="t" anchorCtr="0" forceAA="0" compatLnSpc="1">
            <a:prstTxWarp prst="textNoShape">
              <a:avLst/>
            </a:prstTxWarp>
            <a:noAutofit/>
          </a:bodyPr>
          <a:lstStyle/>
          <a:p>
            <a:pPr algn="ctr" defTabSz="1827747">
              <a:lnSpc>
                <a:spcPct val="90000"/>
              </a:lnSpc>
            </a:pPr>
            <a:endParaRPr lang="en-US" sz="7056">
              <a:gradFill>
                <a:gsLst>
                  <a:gs pos="0">
                    <a:srgbClr val="FFFFFF"/>
                  </a:gs>
                  <a:gs pos="100000">
                    <a:srgbClr val="FFFFFF"/>
                  </a:gs>
                </a:gsLst>
                <a:lin ang="5400000" scaled="0"/>
              </a:gradFill>
              <a:cs typeface="Segoe UI" pitchFamily="34" charset="0"/>
            </a:endParaRPr>
          </a:p>
        </p:txBody>
      </p:sp>
    </p:spTree>
    <p:extLst>
      <p:ext uri="{BB962C8B-B14F-4D97-AF65-F5344CB8AC3E}">
        <p14:creationId xmlns:p14="http://schemas.microsoft.com/office/powerpoint/2010/main" val="1194954886"/>
      </p:ext>
    </p:extLst>
  </p:cSld>
  <p:clrMapOvr>
    <a:masterClrMapping/>
  </p:clrMapOvr>
  <mc:AlternateContent xmlns:mc="http://schemas.openxmlformats.org/markup-compatibility/2006" xmlns:p159="http://schemas.microsoft.com/office/powerpoint/2015/09/main">
    <mc:Choice Requires="p159">
      <p:transition xmlns:p14="http://schemas.microsoft.com/office/powerpoint/2010/main" spd="slow" p14:dur="2000">
        <p159:morph option="byObject"/>
      </p:transition>
    </mc:Choice>
    <mc:Fallback xmlns="" xmlns:a16="http://schemas.microsoft.com/office/drawing/2014/main" xmlns:dgm="http://schemas.openxmlformats.org/drawingml/2006/diagram" xmlns:p14="http://schemas.microsoft.com/office/powerpoint/2010/main">
      <p:transition spd="slow">
        <p:fade/>
      </p:transition>
    </mc:Fallback>
  </mc:AlternateContent>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43" name="Rectangle 142">
            <a:extLst>
              <a:ext uri="{FF2B5EF4-FFF2-40B4-BE49-F238E27FC236}">
                <a16:creationId xmlns:a16="http://schemas.microsoft.com/office/drawing/2014/main" id="{3E991838-0292-475E-BE6E-7DC25E750F50}"/>
              </a:ext>
            </a:extLst>
          </p:cNvPr>
          <p:cNvSpPr/>
          <p:nvPr/>
        </p:nvSpPr>
        <p:spPr>
          <a:xfrm>
            <a:off x="19813668" y="3445101"/>
            <a:ext cx="1561645" cy="574644"/>
          </a:xfrm>
          <a:prstGeom prst="rect">
            <a:avLst/>
          </a:prstGeom>
        </p:spPr>
        <p:txBody>
          <a:bodyPr wrap="none">
            <a:spAutoFit/>
          </a:bodyPr>
          <a:lstStyle/>
          <a:p>
            <a:pPr algn="ctr" defTabSz="1790629" eaLnBrk="1" fontAlgn="auto" hangingPunct="1">
              <a:spcBef>
                <a:spcPts val="0"/>
              </a:spcBef>
              <a:spcAft>
                <a:spcPts val="0"/>
              </a:spcAft>
              <a:defRPr/>
            </a:pPr>
            <a:r>
              <a:rPr lang="en-US" sz="3134" spc="-59">
                <a:solidFill>
                  <a:schemeClr val="tx2"/>
                </a:solidFill>
                <a:latin typeface="+mj-lt"/>
                <a:cs typeface="Segoe UI" panose="020B0502040204020203" pitchFamily="34" charset="0"/>
              </a:rPr>
              <a:t>Monitor</a:t>
            </a:r>
          </a:p>
        </p:txBody>
      </p:sp>
      <p:sp>
        <p:nvSpPr>
          <p:cNvPr id="144" name="Rectangle 143">
            <a:extLst>
              <a:ext uri="{FF2B5EF4-FFF2-40B4-BE49-F238E27FC236}">
                <a16:creationId xmlns:a16="http://schemas.microsoft.com/office/drawing/2014/main" id="{2D1D68FC-A62F-4778-A883-AAE7751C4302}"/>
              </a:ext>
            </a:extLst>
          </p:cNvPr>
          <p:cNvSpPr/>
          <p:nvPr/>
        </p:nvSpPr>
        <p:spPr>
          <a:xfrm>
            <a:off x="16710578" y="3440311"/>
            <a:ext cx="1568058" cy="574644"/>
          </a:xfrm>
          <a:prstGeom prst="rect">
            <a:avLst/>
          </a:prstGeom>
        </p:spPr>
        <p:txBody>
          <a:bodyPr wrap="none">
            <a:spAutoFit/>
          </a:bodyPr>
          <a:lstStyle/>
          <a:p>
            <a:pPr algn="ctr" defTabSz="1790629" eaLnBrk="1" fontAlgn="auto" hangingPunct="1">
              <a:spcBef>
                <a:spcPts val="0"/>
              </a:spcBef>
              <a:spcAft>
                <a:spcPts val="0"/>
              </a:spcAft>
              <a:defRPr/>
            </a:pPr>
            <a:r>
              <a:rPr lang="en-US" sz="3134" spc="-59">
                <a:solidFill>
                  <a:schemeClr val="tx2"/>
                </a:solidFill>
                <a:latin typeface="+mj-lt"/>
                <a:cs typeface="Segoe UI" panose="020B0502040204020203" pitchFamily="34" charset="0"/>
              </a:rPr>
              <a:t>Operate</a:t>
            </a:r>
          </a:p>
        </p:txBody>
      </p:sp>
      <p:sp>
        <p:nvSpPr>
          <p:cNvPr id="145" name="Rectangle 144">
            <a:extLst>
              <a:ext uri="{FF2B5EF4-FFF2-40B4-BE49-F238E27FC236}">
                <a16:creationId xmlns:a16="http://schemas.microsoft.com/office/drawing/2014/main" id="{B70D6ABA-4203-4617-9F8A-09CE1249F5F3}"/>
              </a:ext>
            </a:extLst>
          </p:cNvPr>
          <p:cNvSpPr/>
          <p:nvPr/>
        </p:nvSpPr>
        <p:spPr>
          <a:xfrm>
            <a:off x="9710795" y="3440311"/>
            <a:ext cx="2510559" cy="574644"/>
          </a:xfrm>
          <a:prstGeom prst="rect">
            <a:avLst/>
          </a:prstGeom>
        </p:spPr>
        <p:txBody>
          <a:bodyPr wrap="none">
            <a:spAutoFit/>
          </a:bodyPr>
          <a:lstStyle/>
          <a:p>
            <a:pPr algn="ctr" defTabSz="1790629" eaLnBrk="1" fontAlgn="auto" hangingPunct="1">
              <a:spcBef>
                <a:spcPts val="0"/>
              </a:spcBef>
              <a:spcAft>
                <a:spcPts val="0"/>
              </a:spcAft>
              <a:defRPr/>
            </a:pPr>
            <a:r>
              <a:rPr lang="en-US" sz="3134" spc="-59">
                <a:solidFill>
                  <a:schemeClr val="tx2"/>
                </a:solidFill>
                <a:latin typeface="+mj-lt"/>
                <a:cs typeface="Segoe UI" panose="020B0502040204020203" pitchFamily="34" charset="0"/>
              </a:rPr>
              <a:t>Build and test</a:t>
            </a:r>
          </a:p>
        </p:txBody>
      </p:sp>
      <p:sp>
        <p:nvSpPr>
          <p:cNvPr id="146" name="Rectangle 145">
            <a:extLst>
              <a:ext uri="{FF2B5EF4-FFF2-40B4-BE49-F238E27FC236}">
                <a16:creationId xmlns:a16="http://schemas.microsoft.com/office/drawing/2014/main" id="{D5C899AB-6676-4076-85CF-AF2C1A150D14}"/>
              </a:ext>
            </a:extLst>
          </p:cNvPr>
          <p:cNvSpPr/>
          <p:nvPr/>
        </p:nvSpPr>
        <p:spPr>
          <a:xfrm>
            <a:off x="2649122" y="3440311"/>
            <a:ext cx="2592248" cy="574644"/>
          </a:xfrm>
          <a:prstGeom prst="rect">
            <a:avLst/>
          </a:prstGeom>
        </p:spPr>
        <p:txBody>
          <a:bodyPr wrap="none">
            <a:spAutoFit/>
          </a:bodyPr>
          <a:lstStyle/>
          <a:p>
            <a:pPr algn="ctr" defTabSz="1790629" eaLnBrk="1" fontAlgn="auto" hangingPunct="1">
              <a:spcBef>
                <a:spcPts val="0"/>
              </a:spcBef>
              <a:spcAft>
                <a:spcPts val="0"/>
              </a:spcAft>
              <a:defRPr/>
            </a:pPr>
            <a:r>
              <a:rPr lang="en-US" sz="3134" spc="-59" dirty="0">
                <a:solidFill>
                  <a:schemeClr val="tx2"/>
                </a:solidFill>
                <a:latin typeface="+mj-lt"/>
                <a:cs typeface="Segoe UI" panose="020B0502040204020203" pitchFamily="34" charset="0"/>
              </a:rPr>
              <a:t>Plan and track</a:t>
            </a:r>
          </a:p>
        </p:txBody>
      </p:sp>
      <p:sp>
        <p:nvSpPr>
          <p:cNvPr id="147" name="Rectangle 146">
            <a:extLst>
              <a:ext uri="{FF2B5EF4-FFF2-40B4-BE49-F238E27FC236}">
                <a16:creationId xmlns:a16="http://schemas.microsoft.com/office/drawing/2014/main" id="{2A1F2E97-4F18-47D0-93E8-ED3AB15C7B63}"/>
              </a:ext>
            </a:extLst>
          </p:cNvPr>
          <p:cNvSpPr/>
          <p:nvPr/>
        </p:nvSpPr>
        <p:spPr>
          <a:xfrm>
            <a:off x="13760592" y="3440311"/>
            <a:ext cx="1394420" cy="574644"/>
          </a:xfrm>
          <a:prstGeom prst="rect">
            <a:avLst/>
          </a:prstGeom>
        </p:spPr>
        <p:txBody>
          <a:bodyPr wrap="none">
            <a:spAutoFit/>
          </a:bodyPr>
          <a:lstStyle/>
          <a:p>
            <a:pPr algn="ctr" defTabSz="1790629" eaLnBrk="1" fontAlgn="auto" hangingPunct="1">
              <a:spcBef>
                <a:spcPts val="0"/>
              </a:spcBef>
              <a:spcAft>
                <a:spcPts val="0"/>
              </a:spcAft>
              <a:defRPr/>
            </a:pPr>
            <a:r>
              <a:rPr lang="en-US" sz="3134" spc="-59">
                <a:solidFill>
                  <a:schemeClr val="tx2"/>
                </a:solidFill>
                <a:latin typeface="+mj-lt"/>
                <a:cs typeface="Segoe UI" panose="020B0502040204020203" pitchFamily="34" charset="0"/>
              </a:rPr>
              <a:t>Deploy</a:t>
            </a:r>
          </a:p>
        </p:txBody>
      </p:sp>
      <p:sp>
        <p:nvSpPr>
          <p:cNvPr id="153" name="Rectangle 152">
            <a:extLst>
              <a:ext uri="{FF2B5EF4-FFF2-40B4-BE49-F238E27FC236}">
                <a16:creationId xmlns:a16="http://schemas.microsoft.com/office/drawing/2014/main" id="{ABC5C16C-679E-4BB5-A971-AA28B4D3DF54}"/>
              </a:ext>
            </a:extLst>
          </p:cNvPr>
          <p:cNvSpPr/>
          <p:nvPr/>
        </p:nvSpPr>
        <p:spPr>
          <a:xfrm>
            <a:off x="6844467" y="3445101"/>
            <a:ext cx="1085746" cy="574644"/>
          </a:xfrm>
          <a:prstGeom prst="rect">
            <a:avLst/>
          </a:prstGeom>
        </p:spPr>
        <p:txBody>
          <a:bodyPr wrap="none">
            <a:spAutoFit/>
          </a:bodyPr>
          <a:lstStyle/>
          <a:p>
            <a:pPr algn="ctr" defTabSz="1790629" eaLnBrk="1" fontAlgn="auto" hangingPunct="1">
              <a:spcBef>
                <a:spcPts val="0"/>
              </a:spcBef>
              <a:spcAft>
                <a:spcPts val="0"/>
              </a:spcAft>
              <a:defRPr/>
            </a:pPr>
            <a:r>
              <a:rPr lang="en-US" sz="3134" spc="-59">
                <a:solidFill>
                  <a:schemeClr val="tx2"/>
                </a:solidFill>
                <a:latin typeface="+mj-lt"/>
                <a:cs typeface="Segoe UI" panose="020B0502040204020203" pitchFamily="34" charset="0"/>
              </a:rPr>
              <a:t>Code</a:t>
            </a:r>
            <a:endParaRPr lang="en-US" sz="3134">
              <a:solidFill>
                <a:schemeClr val="tx2"/>
              </a:solidFill>
              <a:latin typeface="+mj-lt"/>
              <a:cs typeface="Segoe UI" panose="020B0502040204020203" pitchFamily="34" charset="0"/>
            </a:endParaRPr>
          </a:p>
        </p:txBody>
      </p:sp>
      <p:pic>
        <p:nvPicPr>
          <p:cNvPr id="123" name="Picture 122">
            <a:extLst>
              <a:ext uri="{FF2B5EF4-FFF2-40B4-BE49-F238E27FC236}">
                <a16:creationId xmlns:a16="http://schemas.microsoft.com/office/drawing/2014/main" id="{C005D428-646A-48A5-9B98-0E58B3740F12}"/>
              </a:ext>
            </a:extLst>
          </p:cNvPr>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3584008" y="8588017"/>
            <a:ext cx="722469" cy="722469"/>
          </a:xfrm>
          <a:prstGeom prst="rect">
            <a:avLst/>
          </a:prstGeom>
        </p:spPr>
      </p:pic>
      <p:pic>
        <p:nvPicPr>
          <p:cNvPr id="124" name="Picture 6" descr="Image result for jenkins">
            <a:extLst>
              <a:ext uri="{FF2B5EF4-FFF2-40B4-BE49-F238E27FC236}">
                <a16:creationId xmlns:a16="http://schemas.microsoft.com/office/drawing/2014/main" id="{BE18A440-1457-43D2-8275-8D2DF8DAA5FD}"/>
              </a:ext>
            </a:extLst>
          </p:cNvPr>
          <p:cNvPicPr>
            <a:picLocks noChangeAspect="1" noChangeArrowheads="1"/>
          </p:cNvPicPr>
          <p:nvPr/>
        </p:nvPicPr>
        <p:blipFill>
          <a:blip r:embed="rId4" cstate="print">
            <a:extLst>
              <a:ext uri="{28A0092B-C50C-407E-A947-70E740481C1C}">
                <a14:useLocalDpi xmlns:a14="http://schemas.microsoft.com/office/drawing/2010/main" val="0"/>
              </a:ext>
            </a:extLst>
          </a:blip>
          <a:srcRect/>
          <a:stretch>
            <a:fillRect/>
          </a:stretch>
        </p:blipFill>
        <p:spPr bwMode="auto">
          <a:xfrm>
            <a:off x="10556816" y="8386891"/>
            <a:ext cx="812790" cy="1124724"/>
          </a:xfrm>
          <a:prstGeom prst="rect">
            <a:avLst/>
          </a:prstGeom>
          <a:noFill/>
          <a:extLst>
            <a:ext uri="{909E8E84-426E-40DD-AFC4-6F175D3DCCD1}">
              <a14:hiddenFill xmlns:a14="http://schemas.microsoft.com/office/drawing/2010/main">
                <a:solidFill>
                  <a:srgbClr val="FFFFFF"/>
                </a:solidFill>
              </a14:hiddenFill>
            </a:ext>
          </a:extLst>
        </p:spPr>
      </p:pic>
      <p:pic>
        <p:nvPicPr>
          <p:cNvPr id="120" name="Picture 32" descr="Image result for terraform hashicorp">
            <a:extLst>
              <a:ext uri="{FF2B5EF4-FFF2-40B4-BE49-F238E27FC236}">
                <a16:creationId xmlns:a16="http://schemas.microsoft.com/office/drawing/2014/main" id="{1FD0752B-1E42-4B1F-BD48-E0003DFDB5AA}"/>
              </a:ext>
            </a:extLst>
          </p:cNvPr>
          <p:cNvPicPr>
            <a:picLocks noChangeAspect="1" noChangeArrowheads="1"/>
          </p:cNvPicPr>
          <p:nvPr/>
        </p:nvPicPr>
        <p:blipFill>
          <a:blip r:embed="rId5" cstate="print">
            <a:extLst>
              <a:ext uri="{28A0092B-C50C-407E-A947-70E740481C1C}">
                <a14:useLocalDpi xmlns:a14="http://schemas.microsoft.com/office/drawing/2010/main" val="0"/>
              </a:ext>
            </a:extLst>
          </a:blip>
          <a:srcRect/>
          <a:stretch>
            <a:fillRect/>
          </a:stretch>
        </p:blipFill>
        <p:spPr bwMode="auto">
          <a:xfrm>
            <a:off x="14014805" y="8506260"/>
            <a:ext cx="885987" cy="885987"/>
          </a:xfrm>
          <a:prstGeom prst="rect">
            <a:avLst/>
          </a:prstGeom>
          <a:noFill/>
          <a:extLst>
            <a:ext uri="{909E8E84-426E-40DD-AFC4-6F175D3DCCD1}">
              <a14:hiddenFill xmlns:a14="http://schemas.microsoft.com/office/drawing/2010/main">
                <a:solidFill>
                  <a:srgbClr val="FFFFFF"/>
                </a:solidFill>
              </a14:hiddenFill>
            </a:ext>
          </a:extLst>
        </p:spPr>
      </p:pic>
      <p:pic>
        <p:nvPicPr>
          <p:cNvPr id="81" name="Picture 80" descr="A picture containing clipart&#10;&#10;Description generated with very high confidence">
            <a:extLst>
              <a:ext uri="{FF2B5EF4-FFF2-40B4-BE49-F238E27FC236}">
                <a16:creationId xmlns:a16="http://schemas.microsoft.com/office/drawing/2014/main" id="{08C6395A-2D7D-4A6D-89E3-5527C88E04C6}"/>
              </a:ext>
            </a:extLst>
          </p:cNvPr>
          <p:cNvPicPr>
            <a:picLocks noChangeAspect="1"/>
          </p:cNvPicPr>
          <p:nvPr/>
        </p:nvPicPr>
        <p:blipFill>
          <a:blip r:embed="rId6" cstate="print">
            <a:extLst>
              <a:ext uri="{28A0092B-C50C-407E-A947-70E740481C1C}">
                <a14:useLocalDpi xmlns:a14="http://schemas.microsoft.com/office/drawing/2010/main" val="0"/>
              </a:ext>
            </a:extLst>
          </a:blip>
          <a:stretch>
            <a:fillRect/>
          </a:stretch>
        </p:blipFill>
        <p:spPr>
          <a:xfrm>
            <a:off x="17015293" y="8462331"/>
            <a:ext cx="973844" cy="973844"/>
          </a:xfrm>
          <a:prstGeom prst="rect">
            <a:avLst/>
          </a:prstGeom>
        </p:spPr>
      </p:pic>
      <p:cxnSp>
        <p:nvCxnSpPr>
          <p:cNvPr id="121" name="Straight Arrow Connector 120">
            <a:extLst>
              <a:ext uri="{FF2B5EF4-FFF2-40B4-BE49-F238E27FC236}">
                <a16:creationId xmlns:a16="http://schemas.microsoft.com/office/drawing/2014/main" id="{71679A01-E2FC-4EB4-929E-4146AE58A82C}"/>
              </a:ext>
            </a:extLst>
          </p:cNvPr>
          <p:cNvCxnSpPr>
            <a:cxnSpLocks/>
          </p:cNvCxnSpPr>
          <p:nvPr/>
        </p:nvCxnSpPr>
        <p:spPr>
          <a:xfrm flipV="1">
            <a:off x="5235279" y="5802475"/>
            <a:ext cx="805398" cy="0"/>
          </a:xfrm>
          <a:prstGeom prst="straightConnector1">
            <a:avLst/>
          </a:prstGeom>
          <a:ln w="19050" cap="rnd">
            <a:solidFill>
              <a:schemeClr val="bg1">
                <a:lumMod val="75000"/>
              </a:schemeClr>
            </a:solidFill>
            <a:headEnd type="none"/>
            <a:tailEnd type="arrow" w="lg" len="sm"/>
          </a:ln>
        </p:spPr>
        <p:style>
          <a:lnRef idx="1">
            <a:schemeClr val="accent1"/>
          </a:lnRef>
          <a:fillRef idx="0">
            <a:schemeClr val="accent1"/>
          </a:fillRef>
          <a:effectRef idx="0">
            <a:schemeClr val="accent1"/>
          </a:effectRef>
          <a:fontRef idx="minor">
            <a:schemeClr val="tx1"/>
          </a:fontRef>
        </p:style>
      </p:cxnSp>
      <p:cxnSp>
        <p:nvCxnSpPr>
          <p:cNvPr id="122" name="Straight Arrow Connector 121">
            <a:extLst>
              <a:ext uri="{FF2B5EF4-FFF2-40B4-BE49-F238E27FC236}">
                <a16:creationId xmlns:a16="http://schemas.microsoft.com/office/drawing/2014/main" id="{AC4FB374-A532-4FCD-B126-707D0B205F12}"/>
              </a:ext>
            </a:extLst>
          </p:cNvPr>
          <p:cNvCxnSpPr>
            <a:cxnSpLocks/>
          </p:cNvCxnSpPr>
          <p:nvPr/>
        </p:nvCxnSpPr>
        <p:spPr>
          <a:xfrm flipV="1">
            <a:off x="8768758" y="5802475"/>
            <a:ext cx="805398" cy="0"/>
          </a:xfrm>
          <a:prstGeom prst="straightConnector1">
            <a:avLst/>
          </a:prstGeom>
          <a:ln w="19050" cap="rnd">
            <a:solidFill>
              <a:schemeClr val="bg1">
                <a:lumMod val="75000"/>
              </a:schemeClr>
            </a:solidFill>
            <a:headEnd type="none"/>
            <a:tailEnd type="arrow" w="lg" len="sm"/>
          </a:ln>
        </p:spPr>
        <p:style>
          <a:lnRef idx="1">
            <a:schemeClr val="accent1"/>
          </a:lnRef>
          <a:fillRef idx="0">
            <a:schemeClr val="accent1"/>
          </a:fillRef>
          <a:effectRef idx="0">
            <a:schemeClr val="accent1"/>
          </a:effectRef>
          <a:fontRef idx="minor">
            <a:schemeClr val="tx1"/>
          </a:fontRef>
        </p:style>
      </p:cxnSp>
      <p:cxnSp>
        <p:nvCxnSpPr>
          <p:cNvPr id="133" name="Straight Arrow Connector 132">
            <a:extLst>
              <a:ext uri="{FF2B5EF4-FFF2-40B4-BE49-F238E27FC236}">
                <a16:creationId xmlns:a16="http://schemas.microsoft.com/office/drawing/2014/main" id="{CB100B4B-4013-4220-9A4E-D2DD3BB662DE}"/>
              </a:ext>
            </a:extLst>
          </p:cNvPr>
          <p:cNvCxnSpPr>
            <a:cxnSpLocks/>
          </p:cNvCxnSpPr>
          <p:nvPr/>
        </p:nvCxnSpPr>
        <p:spPr>
          <a:xfrm flipV="1">
            <a:off x="12282791" y="5802475"/>
            <a:ext cx="805398" cy="0"/>
          </a:xfrm>
          <a:prstGeom prst="straightConnector1">
            <a:avLst/>
          </a:prstGeom>
          <a:ln w="19050" cap="rnd">
            <a:solidFill>
              <a:schemeClr val="bg1">
                <a:lumMod val="75000"/>
              </a:schemeClr>
            </a:solidFill>
            <a:headEnd type="none"/>
            <a:tailEnd type="arrow" w="lg" len="sm"/>
          </a:ln>
        </p:spPr>
        <p:style>
          <a:lnRef idx="1">
            <a:schemeClr val="accent1"/>
          </a:lnRef>
          <a:fillRef idx="0">
            <a:schemeClr val="accent1"/>
          </a:fillRef>
          <a:effectRef idx="0">
            <a:schemeClr val="accent1"/>
          </a:effectRef>
          <a:fontRef idx="minor">
            <a:schemeClr val="tx1"/>
          </a:fontRef>
        </p:style>
      </p:cxnSp>
      <p:cxnSp>
        <p:nvCxnSpPr>
          <p:cNvPr id="134" name="Straight Arrow Connector 133">
            <a:extLst>
              <a:ext uri="{FF2B5EF4-FFF2-40B4-BE49-F238E27FC236}">
                <a16:creationId xmlns:a16="http://schemas.microsoft.com/office/drawing/2014/main" id="{0D7848B3-BE94-4FAC-A274-1742DD283474}"/>
              </a:ext>
            </a:extLst>
          </p:cNvPr>
          <p:cNvCxnSpPr>
            <a:cxnSpLocks/>
          </p:cNvCxnSpPr>
          <p:nvPr/>
        </p:nvCxnSpPr>
        <p:spPr>
          <a:xfrm flipV="1">
            <a:off x="15550259" y="5802475"/>
            <a:ext cx="805398" cy="0"/>
          </a:xfrm>
          <a:prstGeom prst="straightConnector1">
            <a:avLst/>
          </a:prstGeom>
          <a:ln w="19050" cap="rnd">
            <a:solidFill>
              <a:schemeClr val="bg1">
                <a:lumMod val="75000"/>
              </a:schemeClr>
            </a:solidFill>
            <a:headEnd type="none"/>
            <a:tailEnd type="arrow" w="lg" len="sm"/>
          </a:ln>
        </p:spPr>
        <p:style>
          <a:lnRef idx="1">
            <a:schemeClr val="accent1"/>
          </a:lnRef>
          <a:fillRef idx="0">
            <a:schemeClr val="accent1"/>
          </a:fillRef>
          <a:effectRef idx="0">
            <a:schemeClr val="accent1"/>
          </a:effectRef>
          <a:fontRef idx="minor">
            <a:schemeClr val="tx1"/>
          </a:fontRef>
        </p:style>
      </p:cxnSp>
      <p:cxnSp>
        <p:nvCxnSpPr>
          <p:cNvPr id="135" name="Straight Arrow Connector 134">
            <a:extLst>
              <a:ext uri="{FF2B5EF4-FFF2-40B4-BE49-F238E27FC236}">
                <a16:creationId xmlns:a16="http://schemas.microsoft.com/office/drawing/2014/main" id="{91BF8A22-6EC4-46E5-A8DF-2BF1D2EBB9D4}"/>
              </a:ext>
            </a:extLst>
          </p:cNvPr>
          <p:cNvCxnSpPr>
            <a:cxnSpLocks/>
          </p:cNvCxnSpPr>
          <p:nvPr/>
        </p:nvCxnSpPr>
        <p:spPr>
          <a:xfrm flipV="1">
            <a:off x="18587272" y="5802475"/>
            <a:ext cx="805398" cy="0"/>
          </a:xfrm>
          <a:prstGeom prst="straightConnector1">
            <a:avLst/>
          </a:prstGeom>
          <a:ln w="19050" cap="rnd">
            <a:solidFill>
              <a:schemeClr val="bg1">
                <a:lumMod val="75000"/>
              </a:schemeClr>
            </a:solidFill>
            <a:headEnd type="none"/>
            <a:tailEnd type="arrow" w="lg" len="sm"/>
          </a:ln>
        </p:spPr>
        <p:style>
          <a:lnRef idx="1">
            <a:schemeClr val="accent1"/>
          </a:lnRef>
          <a:fillRef idx="0">
            <a:schemeClr val="accent1"/>
          </a:fillRef>
          <a:effectRef idx="0">
            <a:schemeClr val="accent1"/>
          </a:effectRef>
          <a:fontRef idx="minor">
            <a:schemeClr val="tx1"/>
          </a:fontRef>
        </p:style>
      </p:cxnSp>
      <p:cxnSp>
        <p:nvCxnSpPr>
          <p:cNvPr id="136" name="Connector: Elbow 135">
            <a:extLst>
              <a:ext uri="{FF2B5EF4-FFF2-40B4-BE49-F238E27FC236}">
                <a16:creationId xmlns:a16="http://schemas.microsoft.com/office/drawing/2014/main" id="{C00DA3ED-324D-4031-95CC-E8D5990E5A26}"/>
              </a:ext>
            </a:extLst>
          </p:cNvPr>
          <p:cNvCxnSpPr>
            <a:cxnSpLocks/>
          </p:cNvCxnSpPr>
          <p:nvPr/>
        </p:nvCxnSpPr>
        <p:spPr>
          <a:xfrm rot="10800000">
            <a:off x="2655680" y="4583443"/>
            <a:ext cx="18742810" cy="1188128"/>
          </a:xfrm>
          <a:prstGeom prst="bentConnector3">
            <a:avLst>
              <a:gd name="adj1" fmla="val -2646"/>
            </a:avLst>
          </a:prstGeom>
          <a:ln w="19050" cap="rnd">
            <a:solidFill>
              <a:schemeClr val="bg1">
                <a:lumMod val="75000"/>
              </a:schemeClr>
            </a:solidFill>
            <a:headEnd type="none"/>
            <a:tailEnd type="none" w="lg" len="sm"/>
          </a:ln>
        </p:spPr>
        <p:style>
          <a:lnRef idx="1">
            <a:schemeClr val="accent1"/>
          </a:lnRef>
          <a:fillRef idx="0">
            <a:schemeClr val="accent1"/>
          </a:fillRef>
          <a:effectRef idx="0">
            <a:schemeClr val="accent1"/>
          </a:effectRef>
          <a:fontRef idx="minor">
            <a:schemeClr val="tx1"/>
          </a:fontRef>
        </p:style>
      </p:cxnSp>
      <p:cxnSp>
        <p:nvCxnSpPr>
          <p:cNvPr id="137" name="Straight Arrow Connector 136">
            <a:extLst>
              <a:ext uri="{FF2B5EF4-FFF2-40B4-BE49-F238E27FC236}">
                <a16:creationId xmlns:a16="http://schemas.microsoft.com/office/drawing/2014/main" id="{1BE36B55-616C-43AD-9701-8446E51D8106}"/>
              </a:ext>
            </a:extLst>
          </p:cNvPr>
          <p:cNvCxnSpPr>
            <a:cxnSpLocks/>
          </p:cNvCxnSpPr>
          <p:nvPr/>
        </p:nvCxnSpPr>
        <p:spPr>
          <a:xfrm>
            <a:off x="2627369" y="5802475"/>
            <a:ext cx="566984" cy="0"/>
          </a:xfrm>
          <a:prstGeom prst="straightConnector1">
            <a:avLst/>
          </a:prstGeom>
          <a:ln w="19050" cap="rnd">
            <a:solidFill>
              <a:schemeClr val="bg1">
                <a:lumMod val="75000"/>
              </a:schemeClr>
            </a:solidFill>
            <a:headEnd type="none"/>
            <a:tailEnd type="arrow" w="lg" len="sm"/>
          </a:ln>
        </p:spPr>
        <p:style>
          <a:lnRef idx="1">
            <a:schemeClr val="accent1"/>
          </a:lnRef>
          <a:fillRef idx="0">
            <a:schemeClr val="accent1"/>
          </a:fillRef>
          <a:effectRef idx="0">
            <a:schemeClr val="accent1"/>
          </a:effectRef>
          <a:fontRef idx="minor">
            <a:schemeClr val="tx1"/>
          </a:fontRef>
        </p:style>
      </p:cxnSp>
      <p:cxnSp>
        <p:nvCxnSpPr>
          <p:cNvPr id="138" name="Straight Connector 137">
            <a:extLst>
              <a:ext uri="{FF2B5EF4-FFF2-40B4-BE49-F238E27FC236}">
                <a16:creationId xmlns:a16="http://schemas.microsoft.com/office/drawing/2014/main" id="{EB7B923F-1F70-48B2-AE31-051D47EF55CF}"/>
              </a:ext>
            </a:extLst>
          </p:cNvPr>
          <p:cNvCxnSpPr>
            <a:cxnSpLocks/>
          </p:cNvCxnSpPr>
          <p:nvPr/>
        </p:nvCxnSpPr>
        <p:spPr>
          <a:xfrm flipV="1">
            <a:off x="2627367" y="4583444"/>
            <a:ext cx="0" cy="1219034"/>
          </a:xfrm>
          <a:prstGeom prst="line">
            <a:avLst/>
          </a:prstGeom>
          <a:ln w="19050" cap="rnd">
            <a:solidFill>
              <a:schemeClr val="bg1">
                <a:lumMod val="75000"/>
              </a:schemeClr>
            </a:solidFill>
            <a:headEnd type="none"/>
            <a:tailEnd type="none" w="lg" len="sm"/>
          </a:ln>
        </p:spPr>
        <p:style>
          <a:lnRef idx="1">
            <a:schemeClr val="accent1"/>
          </a:lnRef>
          <a:fillRef idx="0">
            <a:schemeClr val="accent1"/>
          </a:fillRef>
          <a:effectRef idx="0">
            <a:schemeClr val="accent1"/>
          </a:effectRef>
          <a:fontRef idx="minor">
            <a:schemeClr val="tx1"/>
          </a:fontRef>
        </p:style>
      </p:cxnSp>
      <p:cxnSp>
        <p:nvCxnSpPr>
          <p:cNvPr id="155" name="Straight Arrow Connector 154">
            <a:extLst>
              <a:ext uri="{FF2B5EF4-FFF2-40B4-BE49-F238E27FC236}">
                <a16:creationId xmlns:a16="http://schemas.microsoft.com/office/drawing/2014/main" id="{CF4FF3DC-6062-49ED-BF18-DE352DEC0343}"/>
              </a:ext>
            </a:extLst>
          </p:cNvPr>
          <p:cNvCxnSpPr>
            <a:cxnSpLocks/>
          </p:cNvCxnSpPr>
          <p:nvPr/>
        </p:nvCxnSpPr>
        <p:spPr>
          <a:xfrm>
            <a:off x="5235279" y="8942308"/>
            <a:ext cx="805398" cy="0"/>
          </a:xfrm>
          <a:prstGeom prst="straightConnector1">
            <a:avLst/>
          </a:prstGeom>
          <a:ln w="19050" cap="rnd">
            <a:solidFill>
              <a:schemeClr val="bg1">
                <a:lumMod val="75000"/>
              </a:schemeClr>
            </a:solidFill>
            <a:headEnd type="none"/>
            <a:tailEnd type="arrow" w="lg" len="sm"/>
          </a:ln>
        </p:spPr>
        <p:style>
          <a:lnRef idx="1">
            <a:schemeClr val="accent1"/>
          </a:lnRef>
          <a:fillRef idx="0">
            <a:schemeClr val="accent1"/>
          </a:fillRef>
          <a:effectRef idx="0">
            <a:schemeClr val="accent1"/>
          </a:effectRef>
          <a:fontRef idx="minor">
            <a:schemeClr val="tx1"/>
          </a:fontRef>
        </p:style>
      </p:cxnSp>
      <p:cxnSp>
        <p:nvCxnSpPr>
          <p:cNvPr id="156" name="Straight Arrow Connector 155">
            <a:extLst>
              <a:ext uri="{FF2B5EF4-FFF2-40B4-BE49-F238E27FC236}">
                <a16:creationId xmlns:a16="http://schemas.microsoft.com/office/drawing/2014/main" id="{EA9F7B1B-9BE0-4265-8031-078575EB4308}"/>
              </a:ext>
            </a:extLst>
          </p:cNvPr>
          <p:cNvCxnSpPr>
            <a:cxnSpLocks/>
          </p:cNvCxnSpPr>
          <p:nvPr/>
        </p:nvCxnSpPr>
        <p:spPr>
          <a:xfrm>
            <a:off x="8768758" y="8942308"/>
            <a:ext cx="805398" cy="0"/>
          </a:xfrm>
          <a:prstGeom prst="straightConnector1">
            <a:avLst/>
          </a:prstGeom>
          <a:ln w="19050" cap="rnd">
            <a:solidFill>
              <a:schemeClr val="bg1">
                <a:lumMod val="75000"/>
              </a:schemeClr>
            </a:solidFill>
            <a:headEnd type="none"/>
            <a:tailEnd type="arrow" w="lg" len="sm"/>
          </a:ln>
        </p:spPr>
        <p:style>
          <a:lnRef idx="1">
            <a:schemeClr val="accent1"/>
          </a:lnRef>
          <a:fillRef idx="0">
            <a:schemeClr val="accent1"/>
          </a:fillRef>
          <a:effectRef idx="0">
            <a:schemeClr val="accent1"/>
          </a:effectRef>
          <a:fontRef idx="minor">
            <a:schemeClr val="tx1"/>
          </a:fontRef>
        </p:style>
      </p:cxnSp>
      <p:cxnSp>
        <p:nvCxnSpPr>
          <p:cNvPr id="157" name="Straight Arrow Connector 156">
            <a:extLst>
              <a:ext uri="{FF2B5EF4-FFF2-40B4-BE49-F238E27FC236}">
                <a16:creationId xmlns:a16="http://schemas.microsoft.com/office/drawing/2014/main" id="{BDFE01D7-0346-4E6A-9C29-F7BF8F025639}"/>
              </a:ext>
            </a:extLst>
          </p:cNvPr>
          <p:cNvCxnSpPr>
            <a:cxnSpLocks/>
          </p:cNvCxnSpPr>
          <p:nvPr/>
        </p:nvCxnSpPr>
        <p:spPr>
          <a:xfrm>
            <a:off x="12282791" y="8942308"/>
            <a:ext cx="805398" cy="0"/>
          </a:xfrm>
          <a:prstGeom prst="straightConnector1">
            <a:avLst/>
          </a:prstGeom>
          <a:ln w="19050" cap="rnd">
            <a:solidFill>
              <a:schemeClr val="bg1">
                <a:lumMod val="75000"/>
              </a:schemeClr>
            </a:solidFill>
            <a:headEnd type="none"/>
            <a:tailEnd type="arrow" w="lg" len="sm"/>
          </a:ln>
        </p:spPr>
        <p:style>
          <a:lnRef idx="1">
            <a:schemeClr val="accent1"/>
          </a:lnRef>
          <a:fillRef idx="0">
            <a:schemeClr val="accent1"/>
          </a:fillRef>
          <a:effectRef idx="0">
            <a:schemeClr val="accent1"/>
          </a:effectRef>
          <a:fontRef idx="minor">
            <a:schemeClr val="tx1"/>
          </a:fontRef>
        </p:style>
      </p:cxnSp>
      <p:cxnSp>
        <p:nvCxnSpPr>
          <p:cNvPr id="158" name="Straight Arrow Connector 157">
            <a:extLst>
              <a:ext uri="{FF2B5EF4-FFF2-40B4-BE49-F238E27FC236}">
                <a16:creationId xmlns:a16="http://schemas.microsoft.com/office/drawing/2014/main" id="{44B6CD0F-009A-494C-83ED-6DF8E6A7A9FE}"/>
              </a:ext>
            </a:extLst>
          </p:cNvPr>
          <p:cNvCxnSpPr>
            <a:cxnSpLocks/>
          </p:cNvCxnSpPr>
          <p:nvPr/>
        </p:nvCxnSpPr>
        <p:spPr>
          <a:xfrm>
            <a:off x="15550259" y="8942308"/>
            <a:ext cx="805398" cy="0"/>
          </a:xfrm>
          <a:prstGeom prst="straightConnector1">
            <a:avLst/>
          </a:prstGeom>
          <a:ln w="19050" cap="rnd">
            <a:solidFill>
              <a:schemeClr val="bg1">
                <a:lumMod val="75000"/>
              </a:schemeClr>
            </a:solidFill>
            <a:headEnd type="none"/>
            <a:tailEnd type="arrow" w="lg" len="sm"/>
          </a:ln>
        </p:spPr>
        <p:style>
          <a:lnRef idx="1">
            <a:schemeClr val="accent1"/>
          </a:lnRef>
          <a:fillRef idx="0">
            <a:schemeClr val="accent1"/>
          </a:fillRef>
          <a:effectRef idx="0">
            <a:schemeClr val="accent1"/>
          </a:effectRef>
          <a:fontRef idx="minor">
            <a:schemeClr val="tx1"/>
          </a:fontRef>
        </p:style>
      </p:cxnSp>
      <p:cxnSp>
        <p:nvCxnSpPr>
          <p:cNvPr id="159" name="Straight Arrow Connector 158">
            <a:extLst>
              <a:ext uri="{FF2B5EF4-FFF2-40B4-BE49-F238E27FC236}">
                <a16:creationId xmlns:a16="http://schemas.microsoft.com/office/drawing/2014/main" id="{D49BD17C-5DD5-416B-83B4-5C39AD570E8A}"/>
              </a:ext>
            </a:extLst>
          </p:cNvPr>
          <p:cNvCxnSpPr>
            <a:cxnSpLocks/>
          </p:cNvCxnSpPr>
          <p:nvPr/>
        </p:nvCxnSpPr>
        <p:spPr>
          <a:xfrm>
            <a:off x="18587272" y="8942308"/>
            <a:ext cx="805398" cy="0"/>
          </a:xfrm>
          <a:prstGeom prst="straightConnector1">
            <a:avLst/>
          </a:prstGeom>
          <a:ln w="19050" cap="rnd">
            <a:solidFill>
              <a:schemeClr val="bg1">
                <a:lumMod val="75000"/>
              </a:schemeClr>
            </a:solidFill>
            <a:headEnd type="none"/>
            <a:tailEnd type="arrow" w="lg" len="sm"/>
          </a:ln>
        </p:spPr>
        <p:style>
          <a:lnRef idx="1">
            <a:schemeClr val="accent1"/>
          </a:lnRef>
          <a:fillRef idx="0">
            <a:schemeClr val="accent1"/>
          </a:fillRef>
          <a:effectRef idx="0">
            <a:schemeClr val="accent1"/>
          </a:effectRef>
          <a:fontRef idx="minor">
            <a:schemeClr val="tx1"/>
          </a:fontRef>
        </p:style>
      </p:cxnSp>
      <p:cxnSp>
        <p:nvCxnSpPr>
          <p:cNvPr id="160" name="Connector: Elbow 159">
            <a:extLst>
              <a:ext uri="{FF2B5EF4-FFF2-40B4-BE49-F238E27FC236}">
                <a16:creationId xmlns:a16="http://schemas.microsoft.com/office/drawing/2014/main" id="{AAAF1828-43E4-4041-A642-5D4140F13F07}"/>
              </a:ext>
            </a:extLst>
          </p:cNvPr>
          <p:cNvCxnSpPr>
            <a:cxnSpLocks/>
          </p:cNvCxnSpPr>
          <p:nvPr/>
        </p:nvCxnSpPr>
        <p:spPr>
          <a:xfrm flipH="1">
            <a:off x="2655680" y="8905709"/>
            <a:ext cx="18742814" cy="1585644"/>
          </a:xfrm>
          <a:prstGeom prst="bentConnector3">
            <a:avLst>
              <a:gd name="adj1" fmla="val -1220"/>
            </a:avLst>
          </a:prstGeom>
          <a:ln w="19050" cap="rnd">
            <a:solidFill>
              <a:schemeClr val="bg1">
                <a:lumMod val="75000"/>
              </a:schemeClr>
            </a:solidFill>
            <a:headEnd type="none"/>
            <a:tailEnd type="none" w="lg" len="sm"/>
          </a:ln>
        </p:spPr>
        <p:style>
          <a:lnRef idx="1">
            <a:schemeClr val="accent1"/>
          </a:lnRef>
          <a:fillRef idx="0">
            <a:schemeClr val="accent1"/>
          </a:fillRef>
          <a:effectRef idx="0">
            <a:schemeClr val="accent1"/>
          </a:effectRef>
          <a:fontRef idx="minor">
            <a:schemeClr val="tx1"/>
          </a:fontRef>
        </p:style>
      </p:cxnSp>
      <p:cxnSp>
        <p:nvCxnSpPr>
          <p:cNvPr id="161" name="Straight Arrow Connector 160">
            <a:extLst>
              <a:ext uri="{FF2B5EF4-FFF2-40B4-BE49-F238E27FC236}">
                <a16:creationId xmlns:a16="http://schemas.microsoft.com/office/drawing/2014/main" id="{FB0D6F72-A645-496E-8AA9-3F055EFAEA73}"/>
              </a:ext>
            </a:extLst>
          </p:cNvPr>
          <p:cNvCxnSpPr>
            <a:cxnSpLocks/>
          </p:cNvCxnSpPr>
          <p:nvPr/>
        </p:nvCxnSpPr>
        <p:spPr>
          <a:xfrm>
            <a:off x="2649280" y="8942308"/>
            <a:ext cx="545073" cy="0"/>
          </a:xfrm>
          <a:prstGeom prst="straightConnector1">
            <a:avLst/>
          </a:prstGeom>
          <a:ln w="19050" cap="rnd">
            <a:solidFill>
              <a:schemeClr val="bg1">
                <a:lumMod val="75000"/>
              </a:schemeClr>
            </a:solidFill>
            <a:headEnd type="none"/>
            <a:tailEnd type="arrow" w="lg" len="sm"/>
          </a:ln>
        </p:spPr>
        <p:style>
          <a:lnRef idx="1">
            <a:schemeClr val="accent1"/>
          </a:lnRef>
          <a:fillRef idx="0">
            <a:schemeClr val="accent1"/>
          </a:fillRef>
          <a:effectRef idx="0">
            <a:schemeClr val="accent1"/>
          </a:effectRef>
          <a:fontRef idx="minor">
            <a:schemeClr val="tx1"/>
          </a:fontRef>
        </p:style>
      </p:cxnSp>
      <p:cxnSp>
        <p:nvCxnSpPr>
          <p:cNvPr id="162" name="Straight Connector 161">
            <a:extLst>
              <a:ext uri="{FF2B5EF4-FFF2-40B4-BE49-F238E27FC236}">
                <a16:creationId xmlns:a16="http://schemas.microsoft.com/office/drawing/2014/main" id="{4D119AF6-15F0-48D8-92AC-7025FC686502}"/>
              </a:ext>
            </a:extLst>
          </p:cNvPr>
          <p:cNvCxnSpPr>
            <a:cxnSpLocks/>
          </p:cNvCxnSpPr>
          <p:nvPr/>
        </p:nvCxnSpPr>
        <p:spPr>
          <a:xfrm>
            <a:off x="2627367" y="8942310"/>
            <a:ext cx="0" cy="1592586"/>
          </a:xfrm>
          <a:prstGeom prst="line">
            <a:avLst/>
          </a:prstGeom>
          <a:ln w="19050" cap="rnd">
            <a:solidFill>
              <a:schemeClr val="bg1">
                <a:lumMod val="75000"/>
              </a:schemeClr>
            </a:solidFill>
            <a:headEnd type="none"/>
            <a:tailEnd type="none" w="lg" len="sm"/>
          </a:ln>
        </p:spPr>
        <p:style>
          <a:lnRef idx="1">
            <a:schemeClr val="accent1"/>
          </a:lnRef>
          <a:fillRef idx="0">
            <a:schemeClr val="accent1"/>
          </a:fillRef>
          <a:effectRef idx="0">
            <a:schemeClr val="accent1"/>
          </a:effectRef>
          <a:fontRef idx="minor">
            <a:schemeClr val="tx1"/>
          </a:fontRef>
        </p:style>
      </p:cxnSp>
      <p:grpSp>
        <p:nvGrpSpPr>
          <p:cNvPr id="8" name="Group 7">
            <a:extLst>
              <a:ext uri="{FF2B5EF4-FFF2-40B4-BE49-F238E27FC236}">
                <a16:creationId xmlns:a16="http://schemas.microsoft.com/office/drawing/2014/main" id="{71F4526A-079E-4646-A904-BDAB0514B349}"/>
              </a:ext>
            </a:extLst>
          </p:cNvPr>
          <p:cNvGrpSpPr/>
          <p:nvPr/>
        </p:nvGrpSpPr>
        <p:grpSpPr>
          <a:xfrm>
            <a:off x="19686500" y="8560727"/>
            <a:ext cx="1711994" cy="777048"/>
            <a:chOff x="5661878" y="6248307"/>
            <a:chExt cx="775216" cy="351859"/>
          </a:xfrm>
        </p:grpSpPr>
        <p:pic>
          <p:nvPicPr>
            <p:cNvPr id="4" name="Graphic 3">
              <a:extLst>
                <a:ext uri="{FF2B5EF4-FFF2-40B4-BE49-F238E27FC236}">
                  <a16:creationId xmlns:a16="http://schemas.microsoft.com/office/drawing/2014/main" id="{88787A58-A2D6-4A4D-8646-CD0F5C8148FA}"/>
                </a:ext>
              </a:extLst>
            </p:cNvPr>
            <p:cNvPicPr>
              <a:picLocks noChangeAspect="1"/>
            </p:cNvPicPr>
            <p:nvPr/>
          </p:nvPicPr>
          <p:blipFill>
            <a:blip r:embed="rId7" cstate="print">
              <a:extLst>
                <a:ext uri="{28A0092B-C50C-407E-A947-70E740481C1C}">
                  <a14:useLocalDpi xmlns:a14="http://schemas.microsoft.com/office/drawing/2010/main" val="0"/>
                </a:ext>
                <a:ext uri="{96DAC541-7B7A-43D3-8B79-37D633B846F1}">
                  <asvg:svgBlip xmlns:asvg="http://schemas.microsoft.com/office/drawing/2016/SVG/main" r:embed="rId8"/>
                </a:ext>
              </a:extLst>
            </a:blip>
            <a:stretch>
              <a:fillRect/>
            </a:stretch>
          </p:blipFill>
          <p:spPr>
            <a:xfrm>
              <a:off x="5661878" y="6270261"/>
              <a:ext cx="307947" cy="307947"/>
            </a:xfrm>
            <a:prstGeom prst="rect">
              <a:avLst/>
            </a:prstGeom>
          </p:spPr>
        </p:pic>
        <p:pic>
          <p:nvPicPr>
            <p:cNvPr id="5" name="Graphic 4">
              <a:extLst>
                <a:ext uri="{FF2B5EF4-FFF2-40B4-BE49-F238E27FC236}">
                  <a16:creationId xmlns:a16="http://schemas.microsoft.com/office/drawing/2014/main" id="{22CB02C2-A738-4702-8E53-D7A1DC7BCC5F}"/>
                </a:ext>
              </a:extLst>
            </p:cNvPr>
            <p:cNvPicPr>
              <a:picLocks noChangeAspect="1"/>
            </p:cNvPicPr>
            <p:nvPr/>
          </p:nvPicPr>
          <p:blipFill>
            <a:blip r:embed="rId9" cstate="print">
              <a:extLst>
                <a:ext uri="{28A0092B-C50C-407E-A947-70E740481C1C}">
                  <a14:useLocalDpi xmlns:a14="http://schemas.microsoft.com/office/drawing/2010/main" val="0"/>
                </a:ext>
                <a:ext uri="{96DAC541-7B7A-43D3-8B79-37D633B846F1}">
                  <asvg:svgBlip xmlns:asvg="http://schemas.microsoft.com/office/drawing/2016/SVG/main" r:embed="rId10"/>
                </a:ext>
              </a:extLst>
            </a:blip>
            <a:stretch>
              <a:fillRect/>
            </a:stretch>
          </p:blipFill>
          <p:spPr>
            <a:xfrm>
              <a:off x="5866377" y="6248307"/>
              <a:ext cx="351859" cy="351859"/>
            </a:xfrm>
            <a:prstGeom prst="rect">
              <a:avLst/>
            </a:prstGeom>
          </p:spPr>
        </p:pic>
        <p:pic>
          <p:nvPicPr>
            <p:cNvPr id="7" name="Graphic 6">
              <a:extLst>
                <a:ext uri="{FF2B5EF4-FFF2-40B4-BE49-F238E27FC236}">
                  <a16:creationId xmlns:a16="http://schemas.microsoft.com/office/drawing/2014/main" id="{1FCE7DB4-0237-474C-A6B7-43C492035AE3}"/>
                </a:ext>
              </a:extLst>
            </p:cNvPr>
            <p:cNvPicPr>
              <a:picLocks noChangeAspect="1"/>
            </p:cNvPicPr>
            <p:nvPr/>
          </p:nvPicPr>
          <p:blipFill>
            <a:blip r:embed="rId11" cstate="print">
              <a:extLst>
                <a:ext uri="{28A0092B-C50C-407E-A947-70E740481C1C}">
                  <a14:useLocalDpi xmlns:a14="http://schemas.microsoft.com/office/drawing/2010/main" val="0"/>
                </a:ext>
                <a:ext uri="{96DAC541-7B7A-43D3-8B79-37D633B846F1}">
                  <asvg:svgBlip xmlns:asvg="http://schemas.microsoft.com/office/drawing/2016/SVG/main" r:embed="rId12"/>
                </a:ext>
              </a:extLst>
            </a:blip>
            <a:stretch>
              <a:fillRect/>
            </a:stretch>
          </p:blipFill>
          <p:spPr>
            <a:xfrm>
              <a:off x="6085235" y="6248307"/>
              <a:ext cx="351859" cy="351859"/>
            </a:xfrm>
            <a:prstGeom prst="rect">
              <a:avLst/>
            </a:prstGeom>
          </p:spPr>
        </p:pic>
      </p:grpSp>
      <p:cxnSp>
        <p:nvCxnSpPr>
          <p:cNvPr id="168" name="Straight Arrow Connector 167">
            <a:extLst>
              <a:ext uri="{FF2B5EF4-FFF2-40B4-BE49-F238E27FC236}">
                <a16:creationId xmlns:a16="http://schemas.microsoft.com/office/drawing/2014/main" id="{ECBBA78D-C8BF-4322-9040-AA0F300DB6DE}"/>
              </a:ext>
            </a:extLst>
          </p:cNvPr>
          <p:cNvCxnSpPr>
            <a:cxnSpLocks/>
          </p:cNvCxnSpPr>
          <p:nvPr/>
        </p:nvCxnSpPr>
        <p:spPr>
          <a:xfrm>
            <a:off x="10859631" y="6944879"/>
            <a:ext cx="0" cy="1287956"/>
          </a:xfrm>
          <a:prstGeom prst="straightConnector1">
            <a:avLst/>
          </a:prstGeom>
          <a:ln w="19050" cap="rnd">
            <a:solidFill>
              <a:schemeClr val="bg1">
                <a:lumMod val="75000"/>
              </a:schemeClr>
            </a:solidFill>
            <a:headEnd type="none"/>
            <a:tailEnd type="arrow" w="lg" len="sm"/>
          </a:ln>
        </p:spPr>
        <p:style>
          <a:lnRef idx="1">
            <a:schemeClr val="accent1"/>
          </a:lnRef>
          <a:fillRef idx="0">
            <a:schemeClr val="accent1"/>
          </a:fillRef>
          <a:effectRef idx="0">
            <a:schemeClr val="accent1"/>
          </a:effectRef>
          <a:fontRef idx="minor">
            <a:schemeClr val="tx1"/>
          </a:fontRef>
        </p:style>
      </p:cxnSp>
      <p:cxnSp>
        <p:nvCxnSpPr>
          <p:cNvPr id="169" name="Straight Arrow Connector 168">
            <a:extLst>
              <a:ext uri="{FF2B5EF4-FFF2-40B4-BE49-F238E27FC236}">
                <a16:creationId xmlns:a16="http://schemas.microsoft.com/office/drawing/2014/main" id="{0D4E9CDD-C997-42AD-B01A-8AAAEA5D8EA4}"/>
              </a:ext>
            </a:extLst>
          </p:cNvPr>
          <p:cNvCxnSpPr>
            <a:cxnSpLocks/>
          </p:cNvCxnSpPr>
          <p:nvPr/>
        </p:nvCxnSpPr>
        <p:spPr>
          <a:xfrm flipV="1">
            <a:off x="11225829" y="6944878"/>
            <a:ext cx="0" cy="1287958"/>
          </a:xfrm>
          <a:prstGeom prst="straightConnector1">
            <a:avLst/>
          </a:prstGeom>
          <a:ln w="19050" cap="rnd">
            <a:solidFill>
              <a:schemeClr val="bg1">
                <a:lumMod val="75000"/>
              </a:schemeClr>
            </a:solidFill>
            <a:headEnd type="none"/>
            <a:tailEnd type="arrow" w="lg" len="sm"/>
          </a:ln>
        </p:spPr>
        <p:style>
          <a:lnRef idx="1">
            <a:schemeClr val="accent1"/>
          </a:lnRef>
          <a:fillRef idx="0">
            <a:schemeClr val="accent1"/>
          </a:fillRef>
          <a:effectRef idx="0">
            <a:schemeClr val="accent1"/>
          </a:effectRef>
          <a:fontRef idx="minor">
            <a:schemeClr val="tx1"/>
          </a:fontRef>
        </p:style>
      </p:cxnSp>
      <p:cxnSp>
        <p:nvCxnSpPr>
          <p:cNvPr id="170" name="Straight Arrow Connector 169">
            <a:extLst>
              <a:ext uri="{FF2B5EF4-FFF2-40B4-BE49-F238E27FC236}">
                <a16:creationId xmlns:a16="http://schemas.microsoft.com/office/drawing/2014/main" id="{E27B7014-5F08-40E7-A5C1-F653B5E0A614}"/>
              </a:ext>
            </a:extLst>
          </p:cNvPr>
          <p:cNvCxnSpPr>
            <a:cxnSpLocks/>
          </p:cNvCxnSpPr>
          <p:nvPr/>
        </p:nvCxnSpPr>
        <p:spPr>
          <a:xfrm>
            <a:off x="14294543" y="6944879"/>
            <a:ext cx="0" cy="1287956"/>
          </a:xfrm>
          <a:prstGeom prst="straightConnector1">
            <a:avLst/>
          </a:prstGeom>
          <a:ln w="19050" cap="rnd">
            <a:solidFill>
              <a:schemeClr val="bg1">
                <a:lumMod val="75000"/>
              </a:schemeClr>
            </a:solidFill>
            <a:headEnd type="none"/>
            <a:tailEnd type="arrow" w="lg" len="sm"/>
          </a:ln>
        </p:spPr>
        <p:style>
          <a:lnRef idx="1">
            <a:schemeClr val="accent1"/>
          </a:lnRef>
          <a:fillRef idx="0">
            <a:schemeClr val="accent1"/>
          </a:fillRef>
          <a:effectRef idx="0">
            <a:schemeClr val="accent1"/>
          </a:effectRef>
          <a:fontRef idx="minor">
            <a:schemeClr val="tx1"/>
          </a:fontRef>
        </p:style>
      </p:cxnSp>
      <p:cxnSp>
        <p:nvCxnSpPr>
          <p:cNvPr id="171" name="Straight Arrow Connector 170">
            <a:extLst>
              <a:ext uri="{FF2B5EF4-FFF2-40B4-BE49-F238E27FC236}">
                <a16:creationId xmlns:a16="http://schemas.microsoft.com/office/drawing/2014/main" id="{9665CA9D-68D2-4827-8116-BCD4DAFA60E4}"/>
              </a:ext>
            </a:extLst>
          </p:cNvPr>
          <p:cNvCxnSpPr>
            <a:cxnSpLocks/>
          </p:cNvCxnSpPr>
          <p:nvPr/>
        </p:nvCxnSpPr>
        <p:spPr>
          <a:xfrm flipV="1">
            <a:off x="14660741" y="6944878"/>
            <a:ext cx="0" cy="1287958"/>
          </a:xfrm>
          <a:prstGeom prst="straightConnector1">
            <a:avLst/>
          </a:prstGeom>
          <a:ln w="19050" cap="rnd">
            <a:solidFill>
              <a:schemeClr val="bg1">
                <a:lumMod val="75000"/>
              </a:schemeClr>
            </a:solidFill>
            <a:headEnd type="none"/>
            <a:tailEnd type="arrow" w="lg" len="sm"/>
          </a:ln>
        </p:spPr>
        <p:style>
          <a:lnRef idx="1">
            <a:schemeClr val="accent1"/>
          </a:lnRef>
          <a:fillRef idx="0">
            <a:schemeClr val="accent1"/>
          </a:fillRef>
          <a:effectRef idx="0">
            <a:schemeClr val="accent1"/>
          </a:effectRef>
          <a:fontRef idx="minor">
            <a:schemeClr val="tx1"/>
          </a:fontRef>
        </p:style>
      </p:cxnSp>
      <p:grpSp>
        <p:nvGrpSpPr>
          <p:cNvPr id="9" name="Group 8">
            <a:extLst>
              <a:ext uri="{FF2B5EF4-FFF2-40B4-BE49-F238E27FC236}">
                <a16:creationId xmlns:a16="http://schemas.microsoft.com/office/drawing/2014/main" id="{DA963DAD-2BC4-4E71-AF46-57A36E2ECE1D}"/>
              </a:ext>
            </a:extLst>
          </p:cNvPr>
          <p:cNvGrpSpPr/>
          <p:nvPr/>
        </p:nvGrpSpPr>
        <p:grpSpPr>
          <a:xfrm>
            <a:off x="2904163" y="5327590"/>
            <a:ext cx="2082173" cy="1558803"/>
            <a:chOff x="1451801" y="2937917"/>
            <a:chExt cx="1041506" cy="779715"/>
          </a:xfrm>
        </p:grpSpPr>
        <p:pic>
          <p:nvPicPr>
            <p:cNvPr id="71" name="Picture 70">
              <a:extLst>
                <a:ext uri="{FF2B5EF4-FFF2-40B4-BE49-F238E27FC236}">
                  <a16:creationId xmlns:a16="http://schemas.microsoft.com/office/drawing/2014/main" id="{5B62F894-27A2-4655-8F1A-9C389CCC0A84}"/>
                </a:ext>
              </a:extLst>
            </p:cNvPr>
            <p:cNvPicPr>
              <a:picLocks noChangeAspect="1"/>
            </p:cNvPicPr>
            <p:nvPr/>
          </p:nvPicPr>
          <p:blipFill>
            <a:blip r:embed="rId13" cstate="print">
              <a:extLst>
                <a:ext uri="{28A0092B-C50C-407E-A947-70E740481C1C}">
                  <a14:useLocalDpi xmlns:a14="http://schemas.microsoft.com/office/drawing/2010/main" val="0"/>
                </a:ext>
              </a:extLst>
            </a:blip>
            <a:stretch>
              <a:fillRect/>
            </a:stretch>
          </p:blipFill>
          <p:spPr>
            <a:xfrm>
              <a:off x="1768775" y="2937917"/>
              <a:ext cx="407551" cy="404852"/>
            </a:xfrm>
            <a:prstGeom prst="rect">
              <a:avLst/>
            </a:prstGeom>
          </p:spPr>
        </p:pic>
        <p:sp>
          <p:nvSpPr>
            <p:cNvPr id="63" name="Rectangle 62">
              <a:extLst>
                <a:ext uri="{FF2B5EF4-FFF2-40B4-BE49-F238E27FC236}">
                  <a16:creationId xmlns:a16="http://schemas.microsoft.com/office/drawing/2014/main" id="{E05229D1-5139-4E5A-8C88-6A9B4B21354E}"/>
                </a:ext>
              </a:extLst>
            </p:cNvPr>
            <p:cNvSpPr/>
            <p:nvPr/>
          </p:nvSpPr>
          <p:spPr>
            <a:xfrm>
              <a:off x="1451801" y="3339556"/>
              <a:ext cx="1041506" cy="378076"/>
            </a:xfrm>
            <a:prstGeom prst="rect">
              <a:avLst/>
            </a:prstGeom>
          </p:spPr>
          <p:txBody>
            <a:bodyPr wrap="none">
              <a:spAutoFit/>
            </a:bodyPr>
            <a:lstStyle/>
            <a:p>
              <a:pPr algn="ctr" defTabSz="1790629" eaLnBrk="1" fontAlgn="auto" hangingPunct="1">
                <a:spcBef>
                  <a:spcPts val="0"/>
                </a:spcBef>
                <a:spcAft>
                  <a:spcPts val="0"/>
                </a:spcAft>
                <a:defRPr/>
              </a:pPr>
              <a:r>
                <a:rPr lang="en-US" sz="2156" dirty="0">
                  <a:latin typeface="Segoe UI" panose="020B0502040204020203" pitchFamily="34" charset="0"/>
                  <a:cs typeface="Segoe UI" panose="020B0502040204020203" pitchFamily="34" charset="0"/>
                </a:rPr>
                <a:t>Boards</a:t>
              </a:r>
            </a:p>
            <a:p>
              <a:pPr algn="ctr" defTabSz="1790629" eaLnBrk="1" fontAlgn="auto" hangingPunct="1">
                <a:spcBef>
                  <a:spcPts val="0"/>
                </a:spcBef>
                <a:spcAft>
                  <a:spcPts val="0"/>
                </a:spcAft>
                <a:defRPr/>
              </a:pPr>
              <a:r>
                <a:rPr lang="en-US" sz="2156" dirty="0">
                  <a:latin typeface="Segoe UI" panose="020B0502040204020203" pitchFamily="34" charset="0"/>
                  <a:cs typeface="Segoe UI" panose="020B0502040204020203" pitchFamily="34" charset="0"/>
                </a:rPr>
                <a:t>(Azure DevOps)</a:t>
              </a:r>
            </a:p>
          </p:txBody>
        </p:sp>
      </p:grpSp>
      <p:grpSp>
        <p:nvGrpSpPr>
          <p:cNvPr id="10" name="Group 9">
            <a:extLst>
              <a:ext uri="{FF2B5EF4-FFF2-40B4-BE49-F238E27FC236}">
                <a16:creationId xmlns:a16="http://schemas.microsoft.com/office/drawing/2014/main" id="{BC3E929E-6D3B-4BC1-95B2-816AB529D3D8}"/>
              </a:ext>
            </a:extLst>
          </p:cNvPr>
          <p:cNvGrpSpPr/>
          <p:nvPr/>
        </p:nvGrpSpPr>
        <p:grpSpPr>
          <a:xfrm>
            <a:off x="6346250" y="5327590"/>
            <a:ext cx="2082173" cy="1558803"/>
            <a:chOff x="3173537" y="2937917"/>
            <a:chExt cx="1041506" cy="779715"/>
          </a:xfrm>
        </p:grpSpPr>
        <p:pic>
          <p:nvPicPr>
            <p:cNvPr id="70" name="Picture 69">
              <a:extLst>
                <a:ext uri="{FF2B5EF4-FFF2-40B4-BE49-F238E27FC236}">
                  <a16:creationId xmlns:a16="http://schemas.microsoft.com/office/drawing/2014/main" id="{040D5AF4-9C81-496C-ADE7-F1720987310B}"/>
                </a:ext>
              </a:extLst>
            </p:cNvPr>
            <p:cNvPicPr>
              <a:picLocks noChangeAspect="1"/>
            </p:cNvPicPr>
            <p:nvPr/>
          </p:nvPicPr>
          <p:blipFill>
            <a:blip r:embed="rId14" cstate="print">
              <a:extLst>
                <a:ext uri="{28A0092B-C50C-407E-A947-70E740481C1C}">
                  <a14:useLocalDpi xmlns:a14="http://schemas.microsoft.com/office/drawing/2010/main" val="0"/>
                </a:ext>
              </a:extLst>
            </a:blip>
            <a:stretch>
              <a:fillRect/>
            </a:stretch>
          </p:blipFill>
          <p:spPr>
            <a:xfrm>
              <a:off x="3505607" y="2937917"/>
              <a:ext cx="377361" cy="404852"/>
            </a:xfrm>
            <a:prstGeom prst="rect">
              <a:avLst/>
            </a:prstGeom>
          </p:spPr>
        </p:pic>
        <p:sp>
          <p:nvSpPr>
            <p:cNvPr id="64" name="Rectangle 63">
              <a:extLst>
                <a:ext uri="{FF2B5EF4-FFF2-40B4-BE49-F238E27FC236}">
                  <a16:creationId xmlns:a16="http://schemas.microsoft.com/office/drawing/2014/main" id="{F10443FF-A44C-426A-9B78-53C0538ABAC2}"/>
                </a:ext>
              </a:extLst>
            </p:cNvPr>
            <p:cNvSpPr/>
            <p:nvPr/>
          </p:nvSpPr>
          <p:spPr>
            <a:xfrm>
              <a:off x="3173537" y="3339556"/>
              <a:ext cx="1041506" cy="378076"/>
            </a:xfrm>
            <a:prstGeom prst="rect">
              <a:avLst/>
            </a:prstGeom>
          </p:spPr>
          <p:txBody>
            <a:bodyPr wrap="none">
              <a:spAutoFit/>
            </a:bodyPr>
            <a:lstStyle/>
            <a:p>
              <a:pPr algn="ctr" defTabSz="1790629" eaLnBrk="1" fontAlgn="auto" hangingPunct="1">
                <a:spcBef>
                  <a:spcPts val="0"/>
                </a:spcBef>
                <a:spcAft>
                  <a:spcPts val="0"/>
                </a:spcAft>
                <a:defRPr/>
              </a:pPr>
              <a:r>
                <a:rPr lang="en-US" sz="2156" dirty="0">
                  <a:latin typeface="Segoe UI" panose="020B0502040204020203" pitchFamily="34" charset="0"/>
                  <a:cs typeface="Segoe UI" panose="020B0502040204020203" pitchFamily="34" charset="0"/>
                </a:rPr>
                <a:t>Repos</a:t>
              </a:r>
            </a:p>
            <a:p>
              <a:pPr algn="ctr" defTabSz="1790629" eaLnBrk="1" fontAlgn="auto" hangingPunct="1">
                <a:spcBef>
                  <a:spcPts val="0"/>
                </a:spcBef>
                <a:spcAft>
                  <a:spcPts val="0"/>
                </a:spcAft>
                <a:defRPr/>
              </a:pPr>
              <a:r>
                <a:rPr lang="en-US" sz="2156" dirty="0">
                  <a:latin typeface="Segoe UI" panose="020B0502040204020203" pitchFamily="34" charset="0"/>
                  <a:cs typeface="Segoe UI" panose="020B0502040204020203" pitchFamily="34" charset="0"/>
                </a:rPr>
                <a:t>(Azure DevOps)</a:t>
              </a:r>
            </a:p>
          </p:txBody>
        </p:sp>
      </p:grpSp>
      <p:sp>
        <p:nvSpPr>
          <p:cNvPr id="65" name="Rectangle 64">
            <a:extLst>
              <a:ext uri="{FF2B5EF4-FFF2-40B4-BE49-F238E27FC236}">
                <a16:creationId xmlns:a16="http://schemas.microsoft.com/office/drawing/2014/main" id="{83078CAD-54FF-4BA4-B420-D7462A547AE3}"/>
              </a:ext>
            </a:extLst>
          </p:cNvPr>
          <p:cNvSpPr/>
          <p:nvPr/>
        </p:nvSpPr>
        <p:spPr>
          <a:xfrm>
            <a:off x="3516228" y="9442066"/>
            <a:ext cx="838242" cy="424090"/>
          </a:xfrm>
          <a:prstGeom prst="rect">
            <a:avLst/>
          </a:prstGeom>
        </p:spPr>
        <p:txBody>
          <a:bodyPr wrap="none">
            <a:spAutoFit/>
          </a:bodyPr>
          <a:lstStyle/>
          <a:p>
            <a:pPr algn="ctr" defTabSz="1790629" eaLnBrk="1" fontAlgn="auto" hangingPunct="1">
              <a:spcBef>
                <a:spcPts val="0"/>
              </a:spcBef>
              <a:spcAft>
                <a:spcPts val="0"/>
              </a:spcAft>
              <a:defRPr/>
            </a:pPr>
            <a:r>
              <a:rPr lang="en-US" sz="2156">
                <a:latin typeface="Segoe UI" panose="020B0502040204020203" pitchFamily="34" charset="0"/>
                <a:cs typeface="Segoe UI" panose="020B0502040204020203" pitchFamily="34" charset="0"/>
              </a:rPr>
              <a:t>Trello</a:t>
            </a:r>
          </a:p>
        </p:txBody>
      </p:sp>
      <p:grpSp>
        <p:nvGrpSpPr>
          <p:cNvPr id="3" name="Group 2">
            <a:extLst>
              <a:ext uri="{FF2B5EF4-FFF2-40B4-BE49-F238E27FC236}">
                <a16:creationId xmlns:a16="http://schemas.microsoft.com/office/drawing/2014/main" id="{B49E6438-4DC0-4B76-82A5-136DE3D1315D}"/>
              </a:ext>
            </a:extLst>
          </p:cNvPr>
          <p:cNvGrpSpPr/>
          <p:nvPr/>
        </p:nvGrpSpPr>
        <p:grpSpPr>
          <a:xfrm>
            <a:off x="6862995" y="8537673"/>
            <a:ext cx="1048684" cy="1328477"/>
            <a:chOff x="3432013" y="4543607"/>
            <a:chExt cx="524553" cy="664506"/>
          </a:xfrm>
        </p:grpSpPr>
        <p:pic>
          <p:nvPicPr>
            <p:cNvPr id="125" name="Picture 124">
              <a:extLst>
                <a:ext uri="{FF2B5EF4-FFF2-40B4-BE49-F238E27FC236}">
                  <a16:creationId xmlns:a16="http://schemas.microsoft.com/office/drawing/2014/main" id="{3371CD20-4032-4CF7-BE09-D17A8D008BA9}"/>
                </a:ext>
              </a:extLst>
            </p:cNvPr>
            <p:cNvPicPr>
              <a:picLocks noChangeAspect="1"/>
            </p:cNvPicPr>
            <p:nvPr/>
          </p:nvPicPr>
          <p:blipFill>
            <a:blip r:embed="rId15" cstate="print">
              <a:extLst>
                <a:ext uri="{28A0092B-C50C-407E-A947-70E740481C1C}">
                  <a14:useLocalDpi xmlns:a14="http://schemas.microsoft.com/office/drawing/2010/main" val="0"/>
                </a:ext>
              </a:extLst>
            </a:blip>
            <a:stretch>
              <a:fillRect/>
            </a:stretch>
          </p:blipFill>
          <p:spPr>
            <a:xfrm>
              <a:off x="3488416" y="4543607"/>
              <a:ext cx="411742" cy="411741"/>
            </a:xfrm>
            <a:prstGeom prst="rect">
              <a:avLst/>
            </a:prstGeom>
          </p:spPr>
        </p:pic>
        <p:sp>
          <p:nvSpPr>
            <p:cNvPr id="68" name="Rectangle 67">
              <a:extLst>
                <a:ext uri="{FF2B5EF4-FFF2-40B4-BE49-F238E27FC236}">
                  <a16:creationId xmlns:a16="http://schemas.microsoft.com/office/drawing/2014/main" id="{8D6190C1-8F0F-4FC2-A466-E6477194025F}"/>
                </a:ext>
              </a:extLst>
            </p:cNvPr>
            <p:cNvSpPr/>
            <p:nvPr/>
          </p:nvSpPr>
          <p:spPr>
            <a:xfrm>
              <a:off x="3432013" y="4995983"/>
              <a:ext cx="524553" cy="212130"/>
            </a:xfrm>
            <a:prstGeom prst="rect">
              <a:avLst/>
            </a:prstGeom>
          </p:spPr>
          <p:txBody>
            <a:bodyPr wrap="none">
              <a:spAutoFit/>
            </a:bodyPr>
            <a:lstStyle/>
            <a:p>
              <a:pPr algn="ctr" defTabSz="1790629" eaLnBrk="1" fontAlgn="auto" hangingPunct="1">
                <a:spcBef>
                  <a:spcPts val="0"/>
                </a:spcBef>
                <a:spcAft>
                  <a:spcPts val="0"/>
                </a:spcAft>
                <a:defRPr/>
              </a:pPr>
              <a:r>
                <a:rPr lang="en-US" sz="2156" dirty="0">
                  <a:latin typeface="Segoe UI" panose="020B0502040204020203" pitchFamily="34" charset="0"/>
                  <a:cs typeface="Segoe UI" panose="020B0502040204020203" pitchFamily="34" charset="0"/>
                </a:rPr>
                <a:t>GitHub</a:t>
              </a:r>
            </a:p>
          </p:txBody>
        </p:sp>
      </p:grpSp>
      <p:sp>
        <p:nvSpPr>
          <p:cNvPr id="69" name="Rectangle 68">
            <a:extLst>
              <a:ext uri="{FF2B5EF4-FFF2-40B4-BE49-F238E27FC236}">
                <a16:creationId xmlns:a16="http://schemas.microsoft.com/office/drawing/2014/main" id="{6B0DE0EC-8836-4F7E-B771-D5C1E9AE4A9E}"/>
              </a:ext>
            </a:extLst>
          </p:cNvPr>
          <p:cNvSpPr/>
          <p:nvPr/>
        </p:nvSpPr>
        <p:spPr>
          <a:xfrm>
            <a:off x="10480511" y="9442066"/>
            <a:ext cx="1064714" cy="424090"/>
          </a:xfrm>
          <a:prstGeom prst="rect">
            <a:avLst/>
          </a:prstGeom>
        </p:spPr>
        <p:txBody>
          <a:bodyPr wrap="none">
            <a:spAutoFit/>
          </a:bodyPr>
          <a:lstStyle/>
          <a:p>
            <a:pPr algn="ctr" defTabSz="1790629" eaLnBrk="1" fontAlgn="auto" hangingPunct="1">
              <a:spcBef>
                <a:spcPts val="0"/>
              </a:spcBef>
              <a:spcAft>
                <a:spcPts val="0"/>
              </a:spcAft>
              <a:defRPr/>
            </a:pPr>
            <a:r>
              <a:rPr lang="en-US" sz="2156">
                <a:latin typeface="Segoe UI" panose="020B0502040204020203" pitchFamily="34" charset="0"/>
                <a:cs typeface="Segoe UI" panose="020B0502040204020203" pitchFamily="34" charset="0"/>
              </a:rPr>
              <a:t>Jenkins</a:t>
            </a:r>
          </a:p>
        </p:txBody>
      </p:sp>
      <p:sp>
        <p:nvSpPr>
          <p:cNvPr id="72" name="Rectangle 71">
            <a:extLst>
              <a:ext uri="{FF2B5EF4-FFF2-40B4-BE49-F238E27FC236}">
                <a16:creationId xmlns:a16="http://schemas.microsoft.com/office/drawing/2014/main" id="{D65B2B71-05FB-446C-9B86-D0EA89422BDE}"/>
              </a:ext>
            </a:extLst>
          </p:cNvPr>
          <p:cNvSpPr/>
          <p:nvPr/>
        </p:nvSpPr>
        <p:spPr>
          <a:xfrm>
            <a:off x="13824416" y="9442066"/>
            <a:ext cx="1361142" cy="424090"/>
          </a:xfrm>
          <a:prstGeom prst="rect">
            <a:avLst/>
          </a:prstGeom>
        </p:spPr>
        <p:txBody>
          <a:bodyPr wrap="none">
            <a:spAutoFit/>
          </a:bodyPr>
          <a:lstStyle/>
          <a:p>
            <a:pPr algn="ctr" defTabSz="1790629" eaLnBrk="1" fontAlgn="auto" hangingPunct="1">
              <a:spcBef>
                <a:spcPts val="0"/>
              </a:spcBef>
              <a:spcAft>
                <a:spcPts val="0"/>
              </a:spcAft>
              <a:defRPr/>
            </a:pPr>
            <a:r>
              <a:rPr lang="en-US" sz="2156">
                <a:latin typeface="Segoe UI" panose="020B0502040204020203" pitchFamily="34" charset="0"/>
                <a:cs typeface="Segoe UI" panose="020B0502040204020203" pitchFamily="34" charset="0"/>
              </a:rPr>
              <a:t>Terraform</a:t>
            </a:r>
          </a:p>
        </p:txBody>
      </p:sp>
      <p:sp>
        <p:nvSpPr>
          <p:cNvPr id="73" name="Rectangle 72">
            <a:extLst>
              <a:ext uri="{FF2B5EF4-FFF2-40B4-BE49-F238E27FC236}">
                <a16:creationId xmlns:a16="http://schemas.microsoft.com/office/drawing/2014/main" id="{57CF890A-2062-40C2-9FF3-0403599BE569}"/>
              </a:ext>
            </a:extLst>
          </p:cNvPr>
          <p:cNvSpPr/>
          <p:nvPr/>
        </p:nvSpPr>
        <p:spPr>
          <a:xfrm>
            <a:off x="16987128" y="9442066"/>
            <a:ext cx="1077538" cy="424090"/>
          </a:xfrm>
          <a:prstGeom prst="rect">
            <a:avLst/>
          </a:prstGeom>
        </p:spPr>
        <p:txBody>
          <a:bodyPr wrap="none">
            <a:spAutoFit/>
          </a:bodyPr>
          <a:lstStyle/>
          <a:p>
            <a:pPr algn="ctr" defTabSz="1790629" eaLnBrk="1" fontAlgn="auto" hangingPunct="1">
              <a:spcBef>
                <a:spcPts val="0"/>
              </a:spcBef>
              <a:spcAft>
                <a:spcPts val="0"/>
              </a:spcAft>
              <a:defRPr/>
            </a:pPr>
            <a:r>
              <a:rPr lang="en-US" sz="2156">
                <a:latin typeface="Segoe UI" panose="020B0502040204020203" pitchFamily="34" charset="0"/>
                <a:cs typeface="Segoe UI" panose="020B0502040204020203" pitchFamily="34" charset="0"/>
              </a:rPr>
              <a:t>Ansible</a:t>
            </a:r>
          </a:p>
        </p:txBody>
      </p:sp>
      <p:sp>
        <p:nvSpPr>
          <p:cNvPr id="74" name="Rectangle 73">
            <a:extLst>
              <a:ext uri="{FF2B5EF4-FFF2-40B4-BE49-F238E27FC236}">
                <a16:creationId xmlns:a16="http://schemas.microsoft.com/office/drawing/2014/main" id="{F7641EFB-39FB-4529-BFA5-DE080DF9793E}"/>
              </a:ext>
            </a:extLst>
          </p:cNvPr>
          <p:cNvSpPr/>
          <p:nvPr/>
        </p:nvSpPr>
        <p:spPr>
          <a:xfrm>
            <a:off x="19860662" y="9442066"/>
            <a:ext cx="1328312" cy="424090"/>
          </a:xfrm>
          <a:prstGeom prst="rect">
            <a:avLst/>
          </a:prstGeom>
        </p:spPr>
        <p:txBody>
          <a:bodyPr wrap="none">
            <a:spAutoFit/>
          </a:bodyPr>
          <a:lstStyle/>
          <a:p>
            <a:pPr algn="ctr" defTabSz="1790629" eaLnBrk="1" fontAlgn="auto" hangingPunct="1">
              <a:spcBef>
                <a:spcPts val="0"/>
              </a:spcBef>
              <a:spcAft>
                <a:spcPts val="0"/>
              </a:spcAft>
              <a:defRPr/>
            </a:pPr>
            <a:r>
              <a:rPr lang="en-US" sz="2156">
                <a:latin typeface="Segoe UI" panose="020B0502040204020203" pitchFamily="34" charset="0"/>
                <a:cs typeface="Segoe UI" panose="020B0502040204020203" pitchFamily="34" charset="0"/>
              </a:rPr>
              <a:t>ELK Stack</a:t>
            </a:r>
          </a:p>
        </p:txBody>
      </p:sp>
      <p:grpSp>
        <p:nvGrpSpPr>
          <p:cNvPr id="19" name="Group 18">
            <a:extLst>
              <a:ext uri="{FF2B5EF4-FFF2-40B4-BE49-F238E27FC236}">
                <a16:creationId xmlns:a16="http://schemas.microsoft.com/office/drawing/2014/main" id="{53E081FA-0217-42BB-83D5-1801E6893A43}"/>
              </a:ext>
            </a:extLst>
          </p:cNvPr>
          <p:cNvGrpSpPr/>
          <p:nvPr/>
        </p:nvGrpSpPr>
        <p:grpSpPr>
          <a:xfrm>
            <a:off x="19809670" y="5282759"/>
            <a:ext cx="1569660" cy="1603635"/>
            <a:chOff x="10106626" y="2973457"/>
            <a:chExt cx="800890" cy="818225"/>
          </a:xfrm>
        </p:grpSpPr>
        <p:pic>
          <p:nvPicPr>
            <p:cNvPr id="192" name="Picture 4" descr="Image result for app insights logo azure png">
              <a:extLst>
                <a:ext uri="{FF2B5EF4-FFF2-40B4-BE49-F238E27FC236}">
                  <a16:creationId xmlns:a16="http://schemas.microsoft.com/office/drawing/2014/main" id="{C36AD062-1010-4F21-9484-36242607C014}"/>
                </a:ext>
              </a:extLst>
            </p:cNvPr>
            <p:cNvPicPr>
              <a:picLocks noChangeAspect="1" noChangeArrowheads="1"/>
            </p:cNvPicPr>
            <p:nvPr/>
          </p:nvPicPr>
          <p:blipFill>
            <a:blip r:embed="rId16" cstate="print">
              <a:extLst>
                <a:ext uri="{28A0092B-C50C-407E-A947-70E740481C1C}">
                  <a14:useLocalDpi xmlns:a14="http://schemas.microsoft.com/office/drawing/2010/main" val="0"/>
                </a:ext>
              </a:extLst>
            </a:blip>
            <a:srcRect/>
            <a:stretch>
              <a:fillRect/>
            </a:stretch>
          </p:blipFill>
          <p:spPr bwMode="auto">
            <a:xfrm>
              <a:off x="10277710" y="2973457"/>
              <a:ext cx="458721" cy="458721"/>
            </a:xfrm>
            <a:prstGeom prst="rect">
              <a:avLst/>
            </a:prstGeom>
            <a:noFill/>
            <a:extLst>
              <a:ext uri="{909E8E84-426E-40DD-AFC4-6F175D3DCCD1}">
                <a14:hiddenFill xmlns:a14="http://schemas.microsoft.com/office/drawing/2010/main">
                  <a:solidFill>
                    <a:srgbClr val="FFFFFF"/>
                  </a:solidFill>
                </a14:hiddenFill>
              </a:ext>
            </a:extLst>
          </p:spPr>
        </p:pic>
        <p:sp>
          <p:nvSpPr>
            <p:cNvPr id="75" name="Rectangle 74">
              <a:extLst>
                <a:ext uri="{FF2B5EF4-FFF2-40B4-BE49-F238E27FC236}">
                  <a16:creationId xmlns:a16="http://schemas.microsoft.com/office/drawing/2014/main" id="{30C1632F-90DB-4C4A-B45E-DA69E2874E9F}"/>
                </a:ext>
              </a:extLst>
            </p:cNvPr>
            <p:cNvSpPr/>
            <p:nvPr/>
          </p:nvSpPr>
          <p:spPr>
            <a:xfrm>
              <a:off x="10106626" y="3406025"/>
              <a:ext cx="800890" cy="385657"/>
            </a:xfrm>
            <a:prstGeom prst="rect">
              <a:avLst/>
            </a:prstGeom>
          </p:spPr>
          <p:txBody>
            <a:bodyPr wrap="none">
              <a:spAutoFit/>
            </a:bodyPr>
            <a:lstStyle/>
            <a:p>
              <a:pPr algn="ctr" defTabSz="1790629" eaLnBrk="1" fontAlgn="auto" hangingPunct="1">
                <a:spcBef>
                  <a:spcPts val="0"/>
                </a:spcBef>
                <a:spcAft>
                  <a:spcPts val="0"/>
                </a:spcAft>
                <a:defRPr/>
              </a:pPr>
              <a:r>
                <a:rPr lang="en-US" sz="2156" dirty="0">
                  <a:latin typeface="Segoe UI" panose="020B0502040204020203" pitchFamily="34" charset="0"/>
                  <a:cs typeface="Segoe UI" panose="020B0502040204020203" pitchFamily="34" charset="0"/>
                </a:rPr>
                <a:t>Application</a:t>
              </a:r>
            </a:p>
            <a:p>
              <a:pPr algn="ctr" defTabSz="1790629" eaLnBrk="1" fontAlgn="auto" hangingPunct="1">
                <a:spcBef>
                  <a:spcPts val="0"/>
                </a:spcBef>
                <a:spcAft>
                  <a:spcPts val="0"/>
                </a:spcAft>
                <a:defRPr/>
              </a:pPr>
              <a:r>
                <a:rPr lang="en-US" sz="2156" dirty="0">
                  <a:latin typeface="Segoe UI" panose="020B0502040204020203" pitchFamily="34" charset="0"/>
                  <a:cs typeface="Segoe UI" panose="020B0502040204020203" pitchFamily="34" charset="0"/>
                </a:rPr>
                <a:t>Insights</a:t>
              </a:r>
            </a:p>
          </p:txBody>
        </p:sp>
      </p:grpSp>
      <p:grpSp>
        <p:nvGrpSpPr>
          <p:cNvPr id="16" name="Group 15">
            <a:extLst>
              <a:ext uri="{FF2B5EF4-FFF2-40B4-BE49-F238E27FC236}">
                <a16:creationId xmlns:a16="http://schemas.microsoft.com/office/drawing/2014/main" id="{74F90CFF-8C0F-41E1-97FD-AEBA8B190701}"/>
              </a:ext>
            </a:extLst>
          </p:cNvPr>
          <p:cNvGrpSpPr/>
          <p:nvPr/>
        </p:nvGrpSpPr>
        <p:grpSpPr>
          <a:xfrm>
            <a:off x="9560649" y="5327591"/>
            <a:ext cx="2821990" cy="1558803"/>
            <a:chOff x="4877253" y="2996332"/>
            <a:chExt cx="1439866" cy="795350"/>
          </a:xfrm>
        </p:grpSpPr>
        <p:pic>
          <p:nvPicPr>
            <p:cNvPr id="67" name="Picture 66">
              <a:extLst>
                <a:ext uri="{FF2B5EF4-FFF2-40B4-BE49-F238E27FC236}">
                  <a16:creationId xmlns:a16="http://schemas.microsoft.com/office/drawing/2014/main" id="{5610A875-9642-4C16-B54A-51F04779F3E5}"/>
                </a:ext>
              </a:extLst>
            </p:cNvPr>
            <p:cNvPicPr>
              <a:picLocks noChangeAspect="1"/>
            </p:cNvPicPr>
            <p:nvPr/>
          </p:nvPicPr>
          <p:blipFill>
            <a:blip r:embed="rId17" cstate="print">
              <a:extLst>
                <a:ext uri="{28A0092B-C50C-407E-A947-70E740481C1C}">
                  <a14:useLocalDpi xmlns:a14="http://schemas.microsoft.com/office/drawing/2010/main" val="0"/>
                </a:ext>
              </a:extLst>
            </a:blip>
            <a:stretch>
              <a:fillRect/>
            </a:stretch>
          </p:blipFill>
          <p:spPr>
            <a:xfrm>
              <a:off x="5387864" y="2996332"/>
              <a:ext cx="412970" cy="412970"/>
            </a:xfrm>
            <a:prstGeom prst="rect">
              <a:avLst/>
            </a:prstGeom>
          </p:spPr>
        </p:pic>
        <p:sp>
          <p:nvSpPr>
            <p:cNvPr id="79" name="Rectangle 78">
              <a:extLst>
                <a:ext uri="{FF2B5EF4-FFF2-40B4-BE49-F238E27FC236}">
                  <a16:creationId xmlns:a16="http://schemas.microsoft.com/office/drawing/2014/main" id="{B076DB3E-ED70-4524-AD33-7982D24FF37D}"/>
                </a:ext>
              </a:extLst>
            </p:cNvPr>
            <p:cNvSpPr/>
            <p:nvPr/>
          </p:nvSpPr>
          <p:spPr>
            <a:xfrm>
              <a:off x="4877253" y="3406025"/>
              <a:ext cx="1439866" cy="385657"/>
            </a:xfrm>
            <a:prstGeom prst="rect">
              <a:avLst/>
            </a:prstGeom>
          </p:spPr>
          <p:txBody>
            <a:bodyPr wrap="none">
              <a:spAutoFit/>
            </a:bodyPr>
            <a:lstStyle/>
            <a:p>
              <a:pPr algn="ctr" defTabSz="1790629" eaLnBrk="1" fontAlgn="auto" hangingPunct="1">
                <a:spcBef>
                  <a:spcPts val="0"/>
                </a:spcBef>
                <a:spcAft>
                  <a:spcPts val="0"/>
                </a:spcAft>
                <a:defRPr/>
              </a:pPr>
              <a:r>
                <a:rPr lang="en-US" sz="2156" dirty="0">
                  <a:latin typeface="Segoe UI" panose="020B0502040204020203" pitchFamily="34" charset="0"/>
                  <a:cs typeface="Segoe UI" panose="020B0502040204020203" pitchFamily="34" charset="0"/>
                </a:rPr>
                <a:t>Pipelines &amp; Test Plans</a:t>
              </a:r>
            </a:p>
            <a:p>
              <a:pPr algn="ctr" defTabSz="1790629" eaLnBrk="1" fontAlgn="auto" hangingPunct="1">
                <a:spcBef>
                  <a:spcPts val="0"/>
                </a:spcBef>
                <a:spcAft>
                  <a:spcPts val="0"/>
                </a:spcAft>
                <a:defRPr/>
              </a:pPr>
              <a:r>
                <a:rPr lang="en-US" sz="2156" dirty="0">
                  <a:latin typeface="Segoe UI" panose="020B0502040204020203" pitchFamily="34" charset="0"/>
                  <a:cs typeface="Segoe UI" panose="020B0502040204020203" pitchFamily="34" charset="0"/>
                </a:rPr>
                <a:t>(Azure DevOps)</a:t>
              </a:r>
            </a:p>
          </p:txBody>
        </p:sp>
      </p:grpSp>
      <p:grpSp>
        <p:nvGrpSpPr>
          <p:cNvPr id="17" name="Group 16">
            <a:extLst>
              <a:ext uri="{FF2B5EF4-FFF2-40B4-BE49-F238E27FC236}">
                <a16:creationId xmlns:a16="http://schemas.microsoft.com/office/drawing/2014/main" id="{4654A472-0E47-4915-9A8E-9CC01FD80666}"/>
              </a:ext>
            </a:extLst>
          </p:cNvPr>
          <p:cNvGrpSpPr/>
          <p:nvPr/>
        </p:nvGrpSpPr>
        <p:grpSpPr>
          <a:xfrm>
            <a:off x="13172798" y="5327591"/>
            <a:ext cx="2646814" cy="1558803"/>
            <a:chOff x="6720274" y="2996332"/>
            <a:chExt cx="1350483" cy="795350"/>
          </a:xfrm>
        </p:grpSpPr>
        <p:pic>
          <p:nvPicPr>
            <p:cNvPr id="66" name="Picture 65">
              <a:extLst>
                <a:ext uri="{FF2B5EF4-FFF2-40B4-BE49-F238E27FC236}">
                  <a16:creationId xmlns:a16="http://schemas.microsoft.com/office/drawing/2014/main" id="{BCC8CAD9-2834-4DB8-ABCF-E64AC22E88CA}"/>
                </a:ext>
              </a:extLst>
            </p:cNvPr>
            <p:cNvPicPr>
              <a:picLocks noChangeAspect="1"/>
            </p:cNvPicPr>
            <p:nvPr/>
          </p:nvPicPr>
          <p:blipFill>
            <a:blip r:embed="rId18" cstate="print">
              <a:extLst>
                <a:ext uri="{28A0092B-C50C-407E-A947-70E740481C1C}">
                  <a14:useLocalDpi xmlns:a14="http://schemas.microsoft.com/office/drawing/2010/main" val="0"/>
                </a:ext>
              </a:extLst>
            </a:blip>
            <a:stretch>
              <a:fillRect/>
            </a:stretch>
          </p:blipFill>
          <p:spPr>
            <a:xfrm>
              <a:off x="7166701" y="2996332"/>
              <a:ext cx="418475" cy="412970"/>
            </a:xfrm>
            <a:prstGeom prst="rect">
              <a:avLst/>
            </a:prstGeom>
          </p:spPr>
        </p:pic>
        <p:sp>
          <p:nvSpPr>
            <p:cNvPr id="83" name="Rectangle 82">
              <a:extLst>
                <a:ext uri="{FF2B5EF4-FFF2-40B4-BE49-F238E27FC236}">
                  <a16:creationId xmlns:a16="http://schemas.microsoft.com/office/drawing/2014/main" id="{5D58013E-EB0B-4C51-8B04-03BD2799504A}"/>
                </a:ext>
              </a:extLst>
            </p:cNvPr>
            <p:cNvSpPr/>
            <p:nvPr/>
          </p:nvSpPr>
          <p:spPr>
            <a:xfrm>
              <a:off x="6720274" y="3406025"/>
              <a:ext cx="1350483" cy="385657"/>
            </a:xfrm>
            <a:prstGeom prst="rect">
              <a:avLst/>
            </a:prstGeom>
          </p:spPr>
          <p:txBody>
            <a:bodyPr wrap="none">
              <a:spAutoFit/>
            </a:bodyPr>
            <a:lstStyle/>
            <a:p>
              <a:pPr algn="ctr" defTabSz="1790629" eaLnBrk="1" fontAlgn="auto" hangingPunct="1">
                <a:spcBef>
                  <a:spcPts val="0"/>
                </a:spcBef>
                <a:spcAft>
                  <a:spcPts val="0"/>
                </a:spcAft>
                <a:defRPr/>
              </a:pPr>
              <a:r>
                <a:rPr lang="en-US" sz="2156" dirty="0">
                  <a:latin typeface="Segoe UI" panose="020B0502040204020203" pitchFamily="34" charset="0"/>
                  <a:cs typeface="Segoe UI" panose="020B0502040204020203" pitchFamily="34" charset="0"/>
                </a:rPr>
                <a:t>Artifacts &amp; Pipelines</a:t>
              </a:r>
            </a:p>
            <a:p>
              <a:pPr algn="ctr" defTabSz="1790629" eaLnBrk="1" fontAlgn="auto" hangingPunct="1">
                <a:spcBef>
                  <a:spcPts val="0"/>
                </a:spcBef>
                <a:spcAft>
                  <a:spcPts val="0"/>
                </a:spcAft>
                <a:defRPr/>
              </a:pPr>
              <a:r>
                <a:rPr lang="en-US" sz="2156" dirty="0">
                  <a:latin typeface="Segoe UI" panose="020B0502040204020203" pitchFamily="34" charset="0"/>
                  <a:cs typeface="Segoe UI" panose="020B0502040204020203" pitchFamily="34" charset="0"/>
                </a:rPr>
                <a:t>(Azure DevOps)</a:t>
              </a:r>
            </a:p>
          </p:txBody>
        </p:sp>
      </p:grpSp>
      <p:grpSp>
        <p:nvGrpSpPr>
          <p:cNvPr id="6" name="Group 5">
            <a:extLst>
              <a:ext uri="{FF2B5EF4-FFF2-40B4-BE49-F238E27FC236}">
                <a16:creationId xmlns:a16="http://schemas.microsoft.com/office/drawing/2014/main" id="{38131CD5-D25C-4DB1-A2D1-7813BB599E87}"/>
              </a:ext>
            </a:extLst>
          </p:cNvPr>
          <p:cNvGrpSpPr/>
          <p:nvPr/>
        </p:nvGrpSpPr>
        <p:grpSpPr>
          <a:xfrm>
            <a:off x="17050741" y="5305413"/>
            <a:ext cx="891533" cy="1249219"/>
            <a:chOff x="8527934" y="2926826"/>
            <a:chExt cx="445946" cy="624861"/>
          </a:xfrm>
        </p:grpSpPr>
        <p:sp>
          <p:nvSpPr>
            <p:cNvPr id="76" name="Rectangle 75">
              <a:extLst>
                <a:ext uri="{FF2B5EF4-FFF2-40B4-BE49-F238E27FC236}">
                  <a16:creationId xmlns:a16="http://schemas.microsoft.com/office/drawing/2014/main" id="{89B032E7-8BCA-4A3B-8E74-99E809844083}"/>
                </a:ext>
              </a:extLst>
            </p:cNvPr>
            <p:cNvSpPr/>
            <p:nvPr/>
          </p:nvSpPr>
          <p:spPr>
            <a:xfrm>
              <a:off x="8527934" y="3339557"/>
              <a:ext cx="444050" cy="212130"/>
            </a:xfrm>
            <a:prstGeom prst="rect">
              <a:avLst/>
            </a:prstGeom>
          </p:spPr>
          <p:txBody>
            <a:bodyPr wrap="none">
              <a:spAutoFit/>
            </a:bodyPr>
            <a:lstStyle/>
            <a:p>
              <a:pPr algn="ctr" defTabSz="1790629" eaLnBrk="1" fontAlgn="auto" hangingPunct="1">
                <a:spcBef>
                  <a:spcPts val="0"/>
                </a:spcBef>
                <a:spcAft>
                  <a:spcPts val="0"/>
                </a:spcAft>
                <a:defRPr/>
              </a:pPr>
              <a:r>
                <a:rPr lang="en-US" sz="2156" dirty="0">
                  <a:latin typeface="Segoe UI" panose="020B0502040204020203" pitchFamily="34" charset="0"/>
                  <a:cs typeface="Segoe UI" panose="020B0502040204020203" pitchFamily="34" charset="0"/>
                </a:rPr>
                <a:t>Policy</a:t>
              </a:r>
            </a:p>
          </p:txBody>
        </p:sp>
        <p:pic>
          <p:nvPicPr>
            <p:cNvPr id="78" name="Picture 77">
              <a:extLst>
                <a:ext uri="{FF2B5EF4-FFF2-40B4-BE49-F238E27FC236}">
                  <a16:creationId xmlns:a16="http://schemas.microsoft.com/office/drawing/2014/main" id="{ADF568B6-1F90-4E79-898A-1293840B13B8}"/>
                </a:ext>
              </a:extLst>
            </p:cNvPr>
            <p:cNvPicPr>
              <a:picLocks noChangeAspect="1"/>
            </p:cNvPicPr>
            <p:nvPr/>
          </p:nvPicPr>
          <p:blipFill>
            <a:blip r:embed="rId19" cstate="print">
              <a:extLst>
                <a:ext uri="{28A0092B-C50C-407E-A947-70E740481C1C}">
                  <a14:useLocalDpi xmlns:a14="http://schemas.microsoft.com/office/drawing/2010/main" val="0"/>
                </a:ext>
              </a:extLst>
            </a:blip>
            <a:stretch>
              <a:fillRect/>
            </a:stretch>
          </p:blipFill>
          <p:spPr>
            <a:xfrm>
              <a:off x="8546846" y="2926826"/>
              <a:ext cx="427034" cy="427034"/>
            </a:xfrm>
            <a:prstGeom prst="rect">
              <a:avLst/>
            </a:prstGeom>
          </p:spPr>
        </p:pic>
      </p:grpSp>
      <p:grpSp>
        <p:nvGrpSpPr>
          <p:cNvPr id="77" name="Group 76">
            <a:extLst>
              <a:ext uri="{FF2B5EF4-FFF2-40B4-BE49-F238E27FC236}">
                <a16:creationId xmlns:a16="http://schemas.microsoft.com/office/drawing/2014/main" id="{CE070759-AE6A-4DDB-B680-C93469577E92}"/>
              </a:ext>
            </a:extLst>
          </p:cNvPr>
          <p:cNvGrpSpPr/>
          <p:nvPr/>
        </p:nvGrpSpPr>
        <p:grpSpPr>
          <a:xfrm>
            <a:off x="6855695" y="5332967"/>
            <a:ext cx="1048684" cy="1328477"/>
            <a:chOff x="3432014" y="4543607"/>
            <a:chExt cx="524553" cy="664506"/>
          </a:xfrm>
        </p:grpSpPr>
        <p:pic>
          <p:nvPicPr>
            <p:cNvPr id="82" name="Picture 81">
              <a:extLst>
                <a:ext uri="{FF2B5EF4-FFF2-40B4-BE49-F238E27FC236}">
                  <a16:creationId xmlns:a16="http://schemas.microsoft.com/office/drawing/2014/main" id="{99EA0E11-AF1F-4D0A-B9B3-906A1074B391}"/>
                </a:ext>
              </a:extLst>
            </p:cNvPr>
            <p:cNvPicPr>
              <a:picLocks noChangeAspect="1"/>
            </p:cNvPicPr>
            <p:nvPr/>
          </p:nvPicPr>
          <p:blipFill>
            <a:blip r:embed="rId15" cstate="print">
              <a:extLst>
                <a:ext uri="{28A0092B-C50C-407E-A947-70E740481C1C}">
                  <a14:useLocalDpi xmlns:a14="http://schemas.microsoft.com/office/drawing/2010/main" val="0"/>
                </a:ext>
              </a:extLst>
            </a:blip>
            <a:stretch>
              <a:fillRect/>
            </a:stretch>
          </p:blipFill>
          <p:spPr>
            <a:xfrm>
              <a:off x="3488416" y="4543607"/>
              <a:ext cx="411742" cy="411741"/>
            </a:xfrm>
            <a:prstGeom prst="rect">
              <a:avLst/>
            </a:prstGeom>
          </p:spPr>
        </p:pic>
        <p:sp>
          <p:nvSpPr>
            <p:cNvPr id="84" name="Rectangle 83">
              <a:extLst>
                <a:ext uri="{FF2B5EF4-FFF2-40B4-BE49-F238E27FC236}">
                  <a16:creationId xmlns:a16="http://schemas.microsoft.com/office/drawing/2014/main" id="{FFCBCD33-741B-4116-9E18-102B7447C0C4}"/>
                </a:ext>
              </a:extLst>
            </p:cNvPr>
            <p:cNvSpPr/>
            <p:nvPr/>
          </p:nvSpPr>
          <p:spPr>
            <a:xfrm>
              <a:off x="3432014" y="4995983"/>
              <a:ext cx="524553" cy="212130"/>
            </a:xfrm>
            <a:prstGeom prst="rect">
              <a:avLst/>
            </a:prstGeom>
          </p:spPr>
          <p:txBody>
            <a:bodyPr wrap="none">
              <a:spAutoFit/>
            </a:bodyPr>
            <a:lstStyle/>
            <a:p>
              <a:pPr algn="ctr" defTabSz="1790629" eaLnBrk="1" fontAlgn="auto" hangingPunct="1">
                <a:spcBef>
                  <a:spcPts val="0"/>
                </a:spcBef>
                <a:spcAft>
                  <a:spcPts val="0"/>
                </a:spcAft>
                <a:defRPr/>
              </a:pPr>
              <a:r>
                <a:rPr lang="en-US" sz="2156" dirty="0">
                  <a:latin typeface="Segoe UI" panose="020B0502040204020203" pitchFamily="34" charset="0"/>
                  <a:cs typeface="Segoe UI" panose="020B0502040204020203" pitchFamily="34" charset="0"/>
                </a:rPr>
                <a:t>GitHub</a:t>
              </a:r>
            </a:p>
          </p:txBody>
        </p:sp>
      </p:grpSp>
      <p:sp>
        <p:nvSpPr>
          <p:cNvPr id="2" name="Title 1">
            <a:extLst>
              <a:ext uri="{FF2B5EF4-FFF2-40B4-BE49-F238E27FC236}">
                <a16:creationId xmlns:a16="http://schemas.microsoft.com/office/drawing/2014/main" id="{DEAD2FCF-FE12-4CBD-A986-227DE4924683}"/>
              </a:ext>
            </a:extLst>
          </p:cNvPr>
          <p:cNvSpPr>
            <a:spLocks noGrp="1"/>
          </p:cNvSpPr>
          <p:nvPr>
            <p:ph type="title"/>
          </p:nvPr>
        </p:nvSpPr>
        <p:spPr/>
        <p:txBody>
          <a:bodyPr/>
          <a:lstStyle/>
          <a:p>
            <a:r>
              <a:rPr lang="en-US" sz="6600" spc="600" dirty="0">
                <a:solidFill>
                  <a:srgbClr val="DE4276"/>
                </a:solidFill>
                <a:latin typeface="Helvetica" pitchFamily="2" charset="0"/>
              </a:rPr>
              <a:t>DevOps on Azure framework</a:t>
            </a:r>
          </a:p>
        </p:txBody>
      </p:sp>
    </p:spTree>
    <p:extLst>
      <p:ext uri="{BB962C8B-B14F-4D97-AF65-F5344CB8AC3E}">
        <p14:creationId xmlns:p14="http://schemas.microsoft.com/office/powerpoint/2010/main" val="1541976925"/>
      </p:ext>
    </p:extLst>
  </p:cSld>
  <p:clrMapOvr>
    <a:masterClrMapping/>
  </p:clrMapOvr>
  <p:transition>
    <p:fade/>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2" presetClass="entr" presetSubtype="8" fill="hold" nodeType="clickEffect">
                                  <p:stCondLst>
                                    <p:cond delay="0"/>
                                  </p:stCondLst>
                                  <p:childTnLst>
                                    <p:set>
                                      <p:cBhvr>
                                        <p:cTn id="6" dur="1" fill="hold">
                                          <p:stCondLst>
                                            <p:cond delay="0"/>
                                          </p:stCondLst>
                                        </p:cTn>
                                        <p:tgtEl>
                                          <p:spTgt spid="121"/>
                                        </p:tgtEl>
                                        <p:attrNameLst>
                                          <p:attrName>style.visibility</p:attrName>
                                        </p:attrNameLst>
                                      </p:cBhvr>
                                      <p:to>
                                        <p:strVal val="visible"/>
                                      </p:to>
                                    </p:set>
                                    <p:animEffect transition="in" filter="wipe(left)">
                                      <p:cBhvr>
                                        <p:cTn id="7" dur="200"/>
                                        <p:tgtEl>
                                          <p:spTgt spid="121"/>
                                        </p:tgtEl>
                                      </p:cBhvr>
                                    </p:animEffect>
                                  </p:childTnLst>
                                </p:cTn>
                              </p:par>
                            </p:childTnLst>
                          </p:cTn>
                        </p:par>
                        <p:par>
                          <p:cTn id="8" fill="hold">
                            <p:stCondLst>
                              <p:cond delay="200"/>
                            </p:stCondLst>
                            <p:childTnLst>
                              <p:par>
                                <p:cTn id="9" presetID="22" presetClass="entr" presetSubtype="8" fill="hold" nodeType="afterEffect">
                                  <p:stCondLst>
                                    <p:cond delay="0"/>
                                  </p:stCondLst>
                                  <p:childTnLst>
                                    <p:set>
                                      <p:cBhvr>
                                        <p:cTn id="10" dur="1" fill="hold">
                                          <p:stCondLst>
                                            <p:cond delay="0"/>
                                          </p:stCondLst>
                                        </p:cTn>
                                        <p:tgtEl>
                                          <p:spTgt spid="122"/>
                                        </p:tgtEl>
                                        <p:attrNameLst>
                                          <p:attrName>style.visibility</p:attrName>
                                        </p:attrNameLst>
                                      </p:cBhvr>
                                      <p:to>
                                        <p:strVal val="visible"/>
                                      </p:to>
                                    </p:set>
                                    <p:animEffect transition="in" filter="wipe(left)">
                                      <p:cBhvr>
                                        <p:cTn id="11" dur="200"/>
                                        <p:tgtEl>
                                          <p:spTgt spid="122"/>
                                        </p:tgtEl>
                                      </p:cBhvr>
                                    </p:animEffect>
                                  </p:childTnLst>
                                </p:cTn>
                              </p:par>
                            </p:childTnLst>
                          </p:cTn>
                        </p:par>
                        <p:par>
                          <p:cTn id="12" fill="hold">
                            <p:stCondLst>
                              <p:cond delay="400"/>
                            </p:stCondLst>
                            <p:childTnLst>
                              <p:par>
                                <p:cTn id="13" presetID="22" presetClass="entr" presetSubtype="8" fill="hold" nodeType="afterEffect">
                                  <p:stCondLst>
                                    <p:cond delay="0"/>
                                  </p:stCondLst>
                                  <p:childTnLst>
                                    <p:set>
                                      <p:cBhvr>
                                        <p:cTn id="14" dur="1" fill="hold">
                                          <p:stCondLst>
                                            <p:cond delay="0"/>
                                          </p:stCondLst>
                                        </p:cTn>
                                        <p:tgtEl>
                                          <p:spTgt spid="133"/>
                                        </p:tgtEl>
                                        <p:attrNameLst>
                                          <p:attrName>style.visibility</p:attrName>
                                        </p:attrNameLst>
                                      </p:cBhvr>
                                      <p:to>
                                        <p:strVal val="visible"/>
                                      </p:to>
                                    </p:set>
                                    <p:animEffect transition="in" filter="wipe(left)">
                                      <p:cBhvr>
                                        <p:cTn id="15" dur="200"/>
                                        <p:tgtEl>
                                          <p:spTgt spid="133"/>
                                        </p:tgtEl>
                                      </p:cBhvr>
                                    </p:animEffect>
                                  </p:childTnLst>
                                </p:cTn>
                              </p:par>
                            </p:childTnLst>
                          </p:cTn>
                        </p:par>
                        <p:par>
                          <p:cTn id="16" fill="hold">
                            <p:stCondLst>
                              <p:cond delay="600"/>
                            </p:stCondLst>
                            <p:childTnLst>
                              <p:par>
                                <p:cTn id="17" presetID="22" presetClass="entr" presetSubtype="8" fill="hold" nodeType="afterEffect">
                                  <p:stCondLst>
                                    <p:cond delay="0"/>
                                  </p:stCondLst>
                                  <p:childTnLst>
                                    <p:set>
                                      <p:cBhvr>
                                        <p:cTn id="18" dur="1" fill="hold">
                                          <p:stCondLst>
                                            <p:cond delay="0"/>
                                          </p:stCondLst>
                                        </p:cTn>
                                        <p:tgtEl>
                                          <p:spTgt spid="134"/>
                                        </p:tgtEl>
                                        <p:attrNameLst>
                                          <p:attrName>style.visibility</p:attrName>
                                        </p:attrNameLst>
                                      </p:cBhvr>
                                      <p:to>
                                        <p:strVal val="visible"/>
                                      </p:to>
                                    </p:set>
                                    <p:animEffect transition="in" filter="wipe(left)">
                                      <p:cBhvr>
                                        <p:cTn id="19" dur="200"/>
                                        <p:tgtEl>
                                          <p:spTgt spid="134"/>
                                        </p:tgtEl>
                                      </p:cBhvr>
                                    </p:animEffect>
                                  </p:childTnLst>
                                </p:cTn>
                              </p:par>
                            </p:childTnLst>
                          </p:cTn>
                        </p:par>
                        <p:par>
                          <p:cTn id="20" fill="hold">
                            <p:stCondLst>
                              <p:cond delay="800"/>
                            </p:stCondLst>
                            <p:childTnLst>
                              <p:par>
                                <p:cTn id="21" presetID="22" presetClass="entr" presetSubtype="8" fill="hold" nodeType="afterEffect">
                                  <p:stCondLst>
                                    <p:cond delay="0"/>
                                  </p:stCondLst>
                                  <p:childTnLst>
                                    <p:set>
                                      <p:cBhvr>
                                        <p:cTn id="22" dur="1" fill="hold">
                                          <p:stCondLst>
                                            <p:cond delay="0"/>
                                          </p:stCondLst>
                                        </p:cTn>
                                        <p:tgtEl>
                                          <p:spTgt spid="135"/>
                                        </p:tgtEl>
                                        <p:attrNameLst>
                                          <p:attrName>style.visibility</p:attrName>
                                        </p:attrNameLst>
                                      </p:cBhvr>
                                      <p:to>
                                        <p:strVal val="visible"/>
                                      </p:to>
                                    </p:set>
                                    <p:animEffect transition="in" filter="wipe(left)">
                                      <p:cBhvr>
                                        <p:cTn id="23" dur="200"/>
                                        <p:tgtEl>
                                          <p:spTgt spid="135"/>
                                        </p:tgtEl>
                                      </p:cBhvr>
                                    </p:animEffect>
                                  </p:childTnLst>
                                </p:cTn>
                              </p:par>
                            </p:childTnLst>
                          </p:cTn>
                        </p:par>
                        <p:par>
                          <p:cTn id="24" fill="hold">
                            <p:stCondLst>
                              <p:cond delay="1000"/>
                            </p:stCondLst>
                            <p:childTnLst>
                              <p:par>
                                <p:cTn id="25" presetID="22" presetClass="entr" presetSubtype="2" fill="hold" nodeType="afterEffect">
                                  <p:stCondLst>
                                    <p:cond delay="0"/>
                                  </p:stCondLst>
                                  <p:childTnLst>
                                    <p:set>
                                      <p:cBhvr>
                                        <p:cTn id="26" dur="1" fill="hold">
                                          <p:stCondLst>
                                            <p:cond delay="0"/>
                                          </p:stCondLst>
                                        </p:cTn>
                                        <p:tgtEl>
                                          <p:spTgt spid="136"/>
                                        </p:tgtEl>
                                        <p:attrNameLst>
                                          <p:attrName>style.visibility</p:attrName>
                                        </p:attrNameLst>
                                      </p:cBhvr>
                                      <p:to>
                                        <p:strVal val="visible"/>
                                      </p:to>
                                    </p:set>
                                    <p:animEffect transition="in" filter="wipe(right)">
                                      <p:cBhvr>
                                        <p:cTn id="27" dur="1000"/>
                                        <p:tgtEl>
                                          <p:spTgt spid="136"/>
                                        </p:tgtEl>
                                      </p:cBhvr>
                                    </p:animEffect>
                                  </p:childTnLst>
                                </p:cTn>
                              </p:par>
                            </p:childTnLst>
                          </p:cTn>
                        </p:par>
                        <p:par>
                          <p:cTn id="28" fill="hold">
                            <p:stCondLst>
                              <p:cond delay="2000"/>
                            </p:stCondLst>
                            <p:childTnLst>
                              <p:par>
                                <p:cTn id="29" presetID="22" presetClass="entr" presetSubtype="1" fill="hold" nodeType="afterEffect">
                                  <p:stCondLst>
                                    <p:cond delay="0"/>
                                  </p:stCondLst>
                                  <p:childTnLst>
                                    <p:set>
                                      <p:cBhvr>
                                        <p:cTn id="30" dur="1" fill="hold">
                                          <p:stCondLst>
                                            <p:cond delay="0"/>
                                          </p:stCondLst>
                                        </p:cTn>
                                        <p:tgtEl>
                                          <p:spTgt spid="138"/>
                                        </p:tgtEl>
                                        <p:attrNameLst>
                                          <p:attrName>style.visibility</p:attrName>
                                        </p:attrNameLst>
                                      </p:cBhvr>
                                      <p:to>
                                        <p:strVal val="visible"/>
                                      </p:to>
                                    </p:set>
                                    <p:animEffect transition="in" filter="wipe(up)">
                                      <p:cBhvr>
                                        <p:cTn id="31" dur="200"/>
                                        <p:tgtEl>
                                          <p:spTgt spid="138"/>
                                        </p:tgtEl>
                                      </p:cBhvr>
                                    </p:animEffect>
                                  </p:childTnLst>
                                </p:cTn>
                              </p:par>
                            </p:childTnLst>
                          </p:cTn>
                        </p:par>
                        <p:par>
                          <p:cTn id="32" fill="hold">
                            <p:stCondLst>
                              <p:cond delay="2200"/>
                            </p:stCondLst>
                            <p:childTnLst>
                              <p:par>
                                <p:cTn id="33" presetID="22" presetClass="entr" presetSubtype="8" fill="hold" nodeType="afterEffect">
                                  <p:stCondLst>
                                    <p:cond delay="0"/>
                                  </p:stCondLst>
                                  <p:childTnLst>
                                    <p:set>
                                      <p:cBhvr>
                                        <p:cTn id="34" dur="1" fill="hold">
                                          <p:stCondLst>
                                            <p:cond delay="0"/>
                                          </p:stCondLst>
                                        </p:cTn>
                                        <p:tgtEl>
                                          <p:spTgt spid="137"/>
                                        </p:tgtEl>
                                        <p:attrNameLst>
                                          <p:attrName>style.visibility</p:attrName>
                                        </p:attrNameLst>
                                      </p:cBhvr>
                                      <p:to>
                                        <p:strVal val="visible"/>
                                      </p:to>
                                    </p:set>
                                    <p:animEffect transition="in" filter="wipe(left)">
                                      <p:cBhvr>
                                        <p:cTn id="35" dur="200"/>
                                        <p:tgtEl>
                                          <p:spTgt spid="137"/>
                                        </p:tgtEl>
                                      </p:cBhvr>
                                    </p:animEffect>
                                  </p:childTnLst>
                                </p:cTn>
                              </p:par>
                            </p:childTnLst>
                          </p:cTn>
                        </p:par>
                      </p:childTnLst>
                    </p:cTn>
                  </p:par>
                  <p:par>
                    <p:cTn id="36" fill="hold">
                      <p:stCondLst>
                        <p:cond delay="indefinite"/>
                      </p:stCondLst>
                      <p:childTnLst>
                        <p:par>
                          <p:cTn id="37" fill="hold">
                            <p:stCondLst>
                              <p:cond delay="0"/>
                            </p:stCondLst>
                            <p:childTnLst>
                              <p:par>
                                <p:cTn id="38" presetID="10" presetClass="exit" presetSubtype="0" fill="hold" nodeType="clickEffect">
                                  <p:stCondLst>
                                    <p:cond delay="0"/>
                                  </p:stCondLst>
                                  <p:childTnLst>
                                    <p:animEffect transition="out" filter="fade">
                                      <p:cBhvr>
                                        <p:cTn id="39" dur="500"/>
                                        <p:tgtEl>
                                          <p:spTgt spid="10"/>
                                        </p:tgtEl>
                                      </p:cBhvr>
                                    </p:animEffect>
                                    <p:set>
                                      <p:cBhvr>
                                        <p:cTn id="40" dur="1" fill="hold">
                                          <p:stCondLst>
                                            <p:cond delay="499"/>
                                          </p:stCondLst>
                                        </p:cTn>
                                        <p:tgtEl>
                                          <p:spTgt spid="10"/>
                                        </p:tgtEl>
                                        <p:attrNameLst>
                                          <p:attrName>style.visibility</p:attrName>
                                        </p:attrNameLst>
                                      </p:cBhvr>
                                      <p:to>
                                        <p:strVal val="hidden"/>
                                      </p:to>
                                    </p:set>
                                  </p:childTnLst>
                                </p:cTn>
                              </p:par>
                              <p:par>
                                <p:cTn id="41" presetID="10" presetClass="entr" presetSubtype="0" fill="hold" nodeType="withEffect">
                                  <p:stCondLst>
                                    <p:cond delay="0"/>
                                  </p:stCondLst>
                                  <p:childTnLst>
                                    <p:set>
                                      <p:cBhvr>
                                        <p:cTn id="42" dur="1" fill="hold">
                                          <p:stCondLst>
                                            <p:cond delay="0"/>
                                          </p:stCondLst>
                                        </p:cTn>
                                        <p:tgtEl>
                                          <p:spTgt spid="77"/>
                                        </p:tgtEl>
                                        <p:attrNameLst>
                                          <p:attrName>style.visibility</p:attrName>
                                        </p:attrNameLst>
                                      </p:cBhvr>
                                      <p:to>
                                        <p:strVal val="visible"/>
                                      </p:to>
                                    </p:set>
                                    <p:animEffect transition="in" filter="fade">
                                      <p:cBhvr>
                                        <p:cTn id="43" dur="500"/>
                                        <p:tgtEl>
                                          <p:spTgt spid="77"/>
                                        </p:tgtEl>
                                      </p:cBhvr>
                                    </p:animEffect>
                                  </p:childTnLst>
                                </p:cTn>
                              </p:par>
                            </p:childTnLst>
                          </p:cTn>
                        </p:par>
                      </p:childTnLst>
                    </p:cTn>
                  </p:par>
                  <p:par>
                    <p:cTn id="44" fill="hold">
                      <p:stCondLst>
                        <p:cond delay="indefinite"/>
                      </p:stCondLst>
                      <p:childTnLst>
                        <p:par>
                          <p:cTn id="45" fill="hold">
                            <p:stCondLst>
                              <p:cond delay="0"/>
                            </p:stCondLst>
                            <p:childTnLst>
                              <p:par>
                                <p:cTn id="46" presetID="22" presetClass="entr" presetSubtype="8" fill="hold" nodeType="clickEffect">
                                  <p:stCondLst>
                                    <p:cond delay="0"/>
                                  </p:stCondLst>
                                  <p:childTnLst>
                                    <p:set>
                                      <p:cBhvr>
                                        <p:cTn id="47" dur="1" fill="hold">
                                          <p:stCondLst>
                                            <p:cond delay="0"/>
                                          </p:stCondLst>
                                        </p:cTn>
                                        <p:tgtEl>
                                          <p:spTgt spid="155"/>
                                        </p:tgtEl>
                                        <p:attrNameLst>
                                          <p:attrName>style.visibility</p:attrName>
                                        </p:attrNameLst>
                                      </p:cBhvr>
                                      <p:to>
                                        <p:strVal val="visible"/>
                                      </p:to>
                                    </p:set>
                                    <p:animEffect transition="in" filter="wipe(left)">
                                      <p:cBhvr>
                                        <p:cTn id="48" dur="200"/>
                                        <p:tgtEl>
                                          <p:spTgt spid="155"/>
                                        </p:tgtEl>
                                      </p:cBhvr>
                                    </p:animEffect>
                                  </p:childTnLst>
                                </p:cTn>
                              </p:par>
                            </p:childTnLst>
                          </p:cTn>
                        </p:par>
                        <p:par>
                          <p:cTn id="49" fill="hold">
                            <p:stCondLst>
                              <p:cond delay="200"/>
                            </p:stCondLst>
                            <p:childTnLst>
                              <p:par>
                                <p:cTn id="50" presetID="22" presetClass="entr" presetSubtype="8" fill="hold" nodeType="afterEffect">
                                  <p:stCondLst>
                                    <p:cond delay="0"/>
                                  </p:stCondLst>
                                  <p:childTnLst>
                                    <p:set>
                                      <p:cBhvr>
                                        <p:cTn id="51" dur="1" fill="hold">
                                          <p:stCondLst>
                                            <p:cond delay="0"/>
                                          </p:stCondLst>
                                        </p:cTn>
                                        <p:tgtEl>
                                          <p:spTgt spid="156"/>
                                        </p:tgtEl>
                                        <p:attrNameLst>
                                          <p:attrName>style.visibility</p:attrName>
                                        </p:attrNameLst>
                                      </p:cBhvr>
                                      <p:to>
                                        <p:strVal val="visible"/>
                                      </p:to>
                                    </p:set>
                                    <p:animEffect transition="in" filter="wipe(left)">
                                      <p:cBhvr>
                                        <p:cTn id="52" dur="200"/>
                                        <p:tgtEl>
                                          <p:spTgt spid="156"/>
                                        </p:tgtEl>
                                      </p:cBhvr>
                                    </p:animEffect>
                                  </p:childTnLst>
                                </p:cTn>
                              </p:par>
                            </p:childTnLst>
                          </p:cTn>
                        </p:par>
                        <p:par>
                          <p:cTn id="53" fill="hold">
                            <p:stCondLst>
                              <p:cond delay="400"/>
                            </p:stCondLst>
                            <p:childTnLst>
                              <p:par>
                                <p:cTn id="54" presetID="22" presetClass="entr" presetSubtype="8" fill="hold" nodeType="afterEffect">
                                  <p:stCondLst>
                                    <p:cond delay="0"/>
                                  </p:stCondLst>
                                  <p:childTnLst>
                                    <p:set>
                                      <p:cBhvr>
                                        <p:cTn id="55" dur="1" fill="hold">
                                          <p:stCondLst>
                                            <p:cond delay="0"/>
                                          </p:stCondLst>
                                        </p:cTn>
                                        <p:tgtEl>
                                          <p:spTgt spid="157"/>
                                        </p:tgtEl>
                                        <p:attrNameLst>
                                          <p:attrName>style.visibility</p:attrName>
                                        </p:attrNameLst>
                                      </p:cBhvr>
                                      <p:to>
                                        <p:strVal val="visible"/>
                                      </p:to>
                                    </p:set>
                                    <p:animEffect transition="in" filter="wipe(left)">
                                      <p:cBhvr>
                                        <p:cTn id="56" dur="200"/>
                                        <p:tgtEl>
                                          <p:spTgt spid="157"/>
                                        </p:tgtEl>
                                      </p:cBhvr>
                                    </p:animEffect>
                                  </p:childTnLst>
                                </p:cTn>
                              </p:par>
                            </p:childTnLst>
                          </p:cTn>
                        </p:par>
                        <p:par>
                          <p:cTn id="57" fill="hold">
                            <p:stCondLst>
                              <p:cond delay="600"/>
                            </p:stCondLst>
                            <p:childTnLst>
                              <p:par>
                                <p:cTn id="58" presetID="22" presetClass="entr" presetSubtype="8" fill="hold" nodeType="afterEffect">
                                  <p:stCondLst>
                                    <p:cond delay="0"/>
                                  </p:stCondLst>
                                  <p:childTnLst>
                                    <p:set>
                                      <p:cBhvr>
                                        <p:cTn id="59" dur="1" fill="hold">
                                          <p:stCondLst>
                                            <p:cond delay="0"/>
                                          </p:stCondLst>
                                        </p:cTn>
                                        <p:tgtEl>
                                          <p:spTgt spid="158"/>
                                        </p:tgtEl>
                                        <p:attrNameLst>
                                          <p:attrName>style.visibility</p:attrName>
                                        </p:attrNameLst>
                                      </p:cBhvr>
                                      <p:to>
                                        <p:strVal val="visible"/>
                                      </p:to>
                                    </p:set>
                                    <p:animEffect transition="in" filter="wipe(left)">
                                      <p:cBhvr>
                                        <p:cTn id="60" dur="200"/>
                                        <p:tgtEl>
                                          <p:spTgt spid="158"/>
                                        </p:tgtEl>
                                      </p:cBhvr>
                                    </p:animEffect>
                                  </p:childTnLst>
                                </p:cTn>
                              </p:par>
                            </p:childTnLst>
                          </p:cTn>
                        </p:par>
                        <p:par>
                          <p:cTn id="61" fill="hold">
                            <p:stCondLst>
                              <p:cond delay="800"/>
                            </p:stCondLst>
                            <p:childTnLst>
                              <p:par>
                                <p:cTn id="62" presetID="22" presetClass="entr" presetSubtype="8" fill="hold" nodeType="afterEffect">
                                  <p:stCondLst>
                                    <p:cond delay="0"/>
                                  </p:stCondLst>
                                  <p:childTnLst>
                                    <p:set>
                                      <p:cBhvr>
                                        <p:cTn id="63" dur="1" fill="hold">
                                          <p:stCondLst>
                                            <p:cond delay="0"/>
                                          </p:stCondLst>
                                        </p:cTn>
                                        <p:tgtEl>
                                          <p:spTgt spid="159"/>
                                        </p:tgtEl>
                                        <p:attrNameLst>
                                          <p:attrName>style.visibility</p:attrName>
                                        </p:attrNameLst>
                                      </p:cBhvr>
                                      <p:to>
                                        <p:strVal val="visible"/>
                                      </p:to>
                                    </p:set>
                                    <p:animEffect transition="in" filter="wipe(left)">
                                      <p:cBhvr>
                                        <p:cTn id="64" dur="200"/>
                                        <p:tgtEl>
                                          <p:spTgt spid="159"/>
                                        </p:tgtEl>
                                      </p:cBhvr>
                                    </p:animEffect>
                                  </p:childTnLst>
                                </p:cTn>
                              </p:par>
                            </p:childTnLst>
                          </p:cTn>
                        </p:par>
                        <p:par>
                          <p:cTn id="65" fill="hold">
                            <p:stCondLst>
                              <p:cond delay="1000"/>
                            </p:stCondLst>
                            <p:childTnLst>
                              <p:par>
                                <p:cTn id="66" presetID="22" presetClass="entr" presetSubtype="2" fill="hold" nodeType="afterEffect">
                                  <p:stCondLst>
                                    <p:cond delay="0"/>
                                  </p:stCondLst>
                                  <p:childTnLst>
                                    <p:set>
                                      <p:cBhvr>
                                        <p:cTn id="67" dur="1" fill="hold">
                                          <p:stCondLst>
                                            <p:cond delay="0"/>
                                          </p:stCondLst>
                                        </p:cTn>
                                        <p:tgtEl>
                                          <p:spTgt spid="160"/>
                                        </p:tgtEl>
                                        <p:attrNameLst>
                                          <p:attrName>style.visibility</p:attrName>
                                        </p:attrNameLst>
                                      </p:cBhvr>
                                      <p:to>
                                        <p:strVal val="visible"/>
                                      </p:to>
                                    </p:set>
                                    <p:animEffect transition="in" filter="wipe(right)">
                                      <p:cBhvr>
                                        <p:cTn id="68" dur="200"/>
                                        <p:tgtEl>
                                          <p:spTgt spid="160"/>
                                        </p:tgtEl>
                                      </p:cBhvr>
                                    </p:animEffect>
                                  </p:childTnLst>
                                </p:cTn>
                              </p:par>
                            </p:childTnLst>
                          </p:cTn>
                        </p:par>
                        <p:par>
                          <p:cTn id="69" fill="hold">
                            <p:stCondLst>
                              <p:cond delay="1200"/>
                            </p:stCondLst>
                            <p:childTnLst>
                              <p:par>
                                <p:cTn id="70" presetID="22" presetClass="entr" presetSubtype="4" fill="hold" nodeType="afterEffect">
                                  <p:stCondLst>
                                    <p:cond delay="0"/>
                                  </p:stCondLst>
                                  <p:childTnLst>
                                    <p:set>
                                      <p:cBhvr>
                                        <p:cTn id="71" dur="1" fill="hold">
                                          <p:stCondLst>
                                            <p:cond delay="0"/>
                                          </p:stCondLst>
                                        </p:cTn>
                                        <p:tgtEl>
                                          <p:spTgt spid="162"/>
                                        </p:tgtEl>
                                        <p:attrNameLst>
                                          <p:attrName>style.visibility</p:attrName>
                                        </p:attrNameLst>
                                      </p:cBhvr>
                                      <p:to>
                                        <p:strVal val="visible"/>
                                      </p:to>
                                    </p:set>
                                    <p:animEffect transition="in" filter="wipe(down)">
                                      <p:cBhvr>
                                        <p:cTn id="72" dur="200"/>
                                        <p:tgtEl>
                                          <p:spTgt spid="162"/>
                                        </p:tgtEl>
                                      </p:cBhvr>
                                    </p:animEffect>
                                  </p:childTnLst>
                                </p:cTn>
                              </p:par>
                            </p:childTnLst>
                          </p:cTn>
                        </p:par>
                        <p:par>
                          <p:cTn id="73" fill="hold">
                            <p:stCondLst>
                              <p:cond delay="1400"/>
                            </p:stCondLst>
                            <p:childTnLst>
                              <p:par>
                                <p:cTn id="74" presetID="22" presetClass="entr" presetSubtype="8" fill="hold" nodeType="afterEffect">
                                  <p:stCondLst>
                                    <p:cond delay="0"/>
                                  </p:stCondLst>
                                  <p:childTnLst>
                                    <p:set>
                                      <p:cBhvr>
                                        <p:cTn id="75" dur="1" fill="hold">
                                          <p:stCondLst>
                                            <p:cond delay="0"/>
                                          </p:stCondLst>
                                        </p:cTn>
                                        <p:tgtEl>
                                          <p:spTgt spid="161"/>
                                        </p:tgtEl>
                                        <p:attrNameLst>
                                          <p:attrName>style.visibility</p:attrName>
                                        </p:attrNameLst>
                                      </p:cBhvr>
                                      <p:to>
                                        <p:strVal val="visible"/>
                                      </p:to>
                                    </p:set>
                                    <p:animEffect transition="in" filter="wipe(left)">
                                      <p:cBhvr>
                                        <p:cTn id="76" dur="200"/>
                                        <p:tgtEl>
                                          <p:spTgt spid="161"/>
                                        </p:tgtEl>
                                      </p:cBhvr>
                                    </p:animEffect>
                                  </p:childTnLst>
                                </p:cTn>
                              </p:par>
                            </p:childTnLst>
                          </p:cTn>
                        </p:par>
                      </p:childTnLst>
                    </p:cTn>
                  </p:par>
                  <p:par>
                    <p:cTn id="77" fill="hold">
                      <p:stCondLst>
                        <p:cond delay="indefinite"/>
                      </p:stCondLst>
                      <p:childTnLst>
                        <p:par>
                          <p:cTn id="78" fill="hold">
                            <p:stCondLst>
                              <p:cond delay="0"/>
                            </p:stCondLst>
                            <p:childTnLst>
                              <p:par>
                                <p:cTn id="79" presetID="10" presetClass="exit" presetSubtype="0" fill="hold" nodeType="clickEffect">
                                  <p:stCondLst>
                                    <p:cond delay="0"/>
                                  </p:stCondLst>
                                  <p:childTnLst>
                                    <p:animEffect transition="out" filter="fade">
                                      <p:cBhvr>
                                        <p:cTn id="80" dur="500"/>
                                        <p:tgtEl>
                                          <p:spTgt spid="121"/>
                                        </p:tgtEl>
                                      </p:cBhvr>
                                    </p:animEffect>
                                    <p:set>
                                      <p:cBhvr>
                                        <p:cTn id="81" dur="1" fill="hold">
                                          <p:stCondLst>
                                            <p:cond delay="499"/>
                                          </p:stCondLst>
                                        </p:cTn>
                                        <p:tgtEl>
                                          <p:spTgt spid="121"/>
                                        </p:tgtEl>
                                        <p:attrNameLst>
                                          <p:attrName>style.visibility</p:attrName>
                                        </p:attrNameLst>
                                      </p:cBhvr>
                                      <p:to>
                                        <p:strVal val="hidden"/>
                                      </p:to>
                                    </p:set>
                                  </p:childTnLst>
                                </p:cTn>
                              </p:par>
                              <p:par>
                                <p:cTn id="82" presetID="10" presetClass="exit" presetSubtype="0" fill="hold" nodeType="withEffect">
                                  <p:stCondLst>
                                    <p:cond delay="200"/>
                                  </p:stCondLst>
                                  <p:childTnLst>
                                    <p:animEffect transition="out" filter="fade">
                                      <p:cBhvr>
                                        <p:cTn id="83" dur="500"/>
                                        <p:tgtEl>
                                          <p:spTgt spid="122"/>
                                        </p:tgtEl>
                                      </p:cBhvr>
                                    </p:animEffect>
                                    <p:set>
                                      <p:cBhvr>
                                        <p:cTn id="84" dur="1" fill="hold">
                                          <p:stCondLst>
                                            <p:cond delay="499"/>
                                          </p:stCondLst>
                                        </p:cTn>
                                        <p:tgtEl>
                                          <p:spTgt spid="122"/>
                                        </p:tgtEl>
                                        <p:attrNameLst>
                                          <p:attrName>style.visibility</p:attrName>
                                        </p:attrNameLst>
                                      </p:cBhvr>
                                      <p:to>
                                        <p:strVal val="hidden"/>
                                      </p:to>
                                    </p:set>
                                  </p:childTnLst>
                                </p:cTn>
                              </p:par>
                              <p:par>
                                <p:cTn id="85" presetID="10" presetClass="exit" presetSubtype="0" fill="hold" nodeType="withEffect">
                                  <p:stCondLst>
                                    <p:cond delay="200"/>
                                  </p:stCondLst>
                                  <p:childTnLst>
                                    <p:animEffect transition="out" filter="fade">
                                      <p:cBhvr>
                                        <p:cTn id="86" dur="500"/>
                                        <p:tgtEl>
                                          <p:spTgt spid="133"/>
                                        </p:tgtEl>
                                      </p:cBhvr>
                                    </p:animEffect>
                                    <p:set>
                                      <p:cBhvr>
                                        <p:cTn id="87" dur="1" fill="hold">
                                          <p:stCondLst>
                                            <p:cond delay="499"/>
                                          </p:stCondLst>
                                        </p:cTn>
                                        <p:tgtEl>
                                          <p:spTgt spid="133"/>
                                        </p:tgtEl>
                                        <p:attrNameLst>
                                          <p:attrName>style.visibility</p:attrName>
                                        </p:attrNameLst>
                                      </p:cBhvr>
                                      <p:to>
                                        <p:strVal val="hidden"/>
                                      </p:to>
                                    </p:set>
                                  </p:childTnLst>
                                </p:cTn>
                              </p:par>
                              <p:par>
                                <p:cTn id="88" presetID="10" presetClass="exit" presetSubtype="0" fill="hold" nodeType="withEffect">
                                  <p:stCondLst>
                                    <p:cond delay="200"/>
                                  </p:stCondLst>
                                  <p:childTnLst>
                                    <p:animEffect transition="out" filter="fade">
                                      <p:cBhvr>
                                        <p:cTn id="89" dur="500"/>
                                        <p:tgtEl>
                                          <p:spTgt spid="134"/>
                                        </p:tgtEl>
                                      </p:cBhvr>
                                    </p:animEffect>
                                    <p:set>
                                      <p:cBhvr>
                                        <p:cTn id="90" dur="1" fill="hold">
                                          <p:stCondLst>
                                            <p:cond delay="499"/>
                                          </p:stCondLst>
                                        </p:cTn>
                                        <p:tgtEl>
                                          <p:spTgt spid="134"/>
                                        </p:tgtEl>
                                        <p:attrNameLst>
                                          <p:attrName>style.visibility</p:attrName>
                                        </p:attrNameLst>
                                      </p:cBhvr>
                                      <p:to>
                                        <p:strVal val="hidden"/>
                                      </p:to>
                                    </p:set>
                                  </p:childTnLst>
                                </p:cTn>
                              </p:par>
                              <p:par>
                                <p:cTn id="91" presetID="10" presetClass="exit" presetSubtype="0" fill="hold" nodeType="withEffect">
                                  <p:stCondLst>
                                    <p:cond delay="200"/>
                                  </p:stCondLst>
                                  <p:childTnLst>
                                    <p:animEffect transition="out" filter="fade">
                                      <p:cBhvr>
                                        <p:cTn id="92" dur="500"/>
                                        <p:tgtEl>
                                          <p:spTgt spid="135"/>
                                        </p:tgtEl>
                                      </p:cBhvr>
                                    </p:animEffect>
                                    <p:set>
                                      <p:cBhvr>
                                        <p:cTn id="93" dur="1" fill="hold">
                                          <p:stCondLst>
                                            <p:cond delay="499"/>
                                          </p:stCondLst>
                                        </p:cTn>
                                        <p:tgtEl>
                                          <p:spTgt spid="135"/>
                                        </p:tgtEl>
                                        <p:attrNameLst>
                                          <p:attrName>style.visibility</p:attrName>
                                        </p:attrNameLst>
                                      </p:cBhvr>
                                      <p:to>
                                        <p:strVal val="hidden"/>
                                      </p:to>
                                    </p:set>
                                  </p:childTnLst>
                                </p:cTn>
                              </p:par>
                              <p:par>
                                <p:cTn id="94" presetID="10" presetClass="exit" presetSubtype="0" fill="hold" nodeType="withEffect">
                                  <p:stCondLst>
                                    <p:cond delay="200"/>
                                  </p:stCondLst>
                                  <p:childTnLst>
                                    <p:animEffect transition="out" filter="fade">
                                      <p:cBhvr>
                                        <p:cTn id="95" dur="500"/>
                                        <p:tgtEl>
                                          <p:spTgt spid="77"/>
                                        </p:tgtEl>
                                      </p:cBhvr>
                                    </p:animEffect>
                                    <p:set>
                                      <p:cBhvr>
                                        <p:cTn id="96" dur="1" fill="hold">
                                          <p:stCondLst>
                                            <p:cond delay="499"/>
                                          </p:stCondLst>
                                        </p:cTn>
                                        <p:tgtEl>
                                          <p:spTgt spid="77"/>
                                        </p:tgtEl>
                                        <p:attrNameLst>
                                          <p:attrName>style.visibility</p:attrName>
                                        </p:attrNameLst>
                                      </p:cBhvr>
                                      <p:to>
                                        <p:strVal val="hidden"/>
                                      </p:to>
                                    </p:set>
                                  </p:childTnLst>
                                </p:cTn>
                              </p:par>
                              <p:par>
                                <p:cTn id="97" presetID="10" presetClass="entr" presetSubtype="0" fill="hold" nodeType="withEffect">
                                  <p:stCondLst>
                                    <p:cond delay="200"/>
                                  </p:stCondLst>
                                  <p:childTnLst>
                                    <p:set>
                                      <p:cBhvr>
                                        <p:cTn id="98" dur="1" fill="hold">
                                          <p:stCondLst>
                                            <p:cond delay="0"/>
                                          </p:stCondLst>
                                        </p:cTn>
                                        <p:tgtEl>
                                          <p:spTgt spid="10"/>
                                        </p:tgtEl>
                                        <p:attrNameLst>
                                          <p:attrName>style.visibility</p:attrName>
                                        </p:attrNameLst>
                                      </p:cBhvr>
                                      <p:to>
                                        <p:strVal val="visible"/>
                                      </p:to>
                                    </p:set>
                                    <p:animEffect transition="in" filter="fade">
                                      <p:cBhvr>
                                        <p:cTn id="99" dur="500"/>
                                        <p:tgtEl>
                                          <p:spTgt spid="10"/>
                                        </p:tgtEl>
                                      </p:cBhvr>
                                    </p:animEffect>
                                  </p:childTnLst>
                                </p:cTn>
                              </p:par>
                              <p:par>
                                <p:cTn id="100" presetID="10" presetClass="exit" presetSubtype="0" fill="hold" nodeType="withEffect">
                                  <p:stCondLst>
                                    <p:cond delay="200"/>
                                  </p:stCondLst>
                                  <p:childTnLst>
                                    <p:animEffect transition="out" filter="fade">
                                      <p:cBhvr>
                                        <p:cTn id="101" dur="500"/>
                                        <p:tgtEl>
                                          <p:spTgt spid="136"/>
                                        </p:tgtEl>
                                      </p:cBhvr>
                                    </p:animEffect>
                                    <p:set>
                                      <p:cBhvr>
                                        <p:cTn id="102" dur="1" fill="hold">
                                          <p:stCondLst>
                                            <p:cond delay="499"/>
                                          </p:stCondLst>
                                        </p:cTn>
                                        <p:tgtEl>
                                          <p:spTgt spid="136"/>
                                        </p:tgtEl>
                                        <p:attrNameLst>
                                          <p:attrName>style.visibility</p:attrName>
                                        </p:attrNameLst>
                                      </p:cBhvr>
                                      <p:to>
                                        <p:strVal val="hidden"/>
                                      </p:to>
                                    </p:set>
                                  </p:childTnLst>
                                </p:cTn>
                              </p:par>
                              <p:par>
                                <p:cTn id="103" presetID="10" presetClass="exit" presetSubtype="0" fill="hold" nodeType="withEffect">
                                  <p:stCondLst>
                                    <p:cond delay="200"/>
                                  </p:stCondLst>
                                  <p:childTnLst>
                                    <p:animEffect transition="out" filter="fade">
                                      <p:cBhvr>
                                        <p:cTn id="104" dur="500"/>
                                        <p:tgtEl>
                                          <p:spTgt spid="138"/>
                                        </p:tgtEl>
                                      </p:cBhvr>
                                    </p:animEffect>
                                    <p:set>
                                      <p:cBhvr>
                                        <p:cTn id="105" dur="1" fill="hold">
                                          <p:stCondLst>
                                            <p:cond delay="499"/>
                                          </p:stCondLst>
                                        </p:cTn>
                                        <p:tgtEl>
                                          <p:spTgt spid="138"/>
                                        </p:tgtEl>
                                        <p:attrNameLst>
                                          <p:attrName>style.visibility</p:attrName>
                                        </p:attrNameLst>
                                      </p:cBhvr>
                                      <p:to>
                                        <p:strVal val="hidden"/>
                                      </p:to>
                                    </p:set>
                                  </p:childTnLst>
                                </p:cTn>
                              </p:par>
                              <p:par>
                                <p:cTn id="106" presetID="10" presetClass="exit" presetSubtype="0" fill="hold" nodeType="withEffect">
                                  <p:stCondLst>
                                    <p:cond delay="200"/>
                                  </p:stCondLst>
                                  <p:childTnLst>
                                    <p:animEffect transition="out" filter="fade">
                                      <p:cBhvr>
                                        <p:cTn id="107" dur="500"/>
                                        <p:tgtEl>
                                          <p:spTgt spid="137"/>
                                        </p:tgtEl>
                                      </p:cBhvr>
                                    </p:animEffect>
                                    <p:set>
                                      <p:cBhvr>
                                        <p:cTn id="108" dur="1" fill="hold">
                                          <p:stCondLst>
                                            <p:cond delay="499"/>
                                          </p:stCondLst>
                                        </p:cTn>
                                        <p:tgtEl>
                                          <p:spTgt spid="137"/>
                                        </p:tgtEl>
                                        <p:attrNameLst>
                                          <p:attrName>style.visibility</p:attrName>
                                        </p:attrNameLst>
                                      </p:cBhvr>
                                      <p:to>
                                        <p:strVal val="hidden"/>
                                      </p:to>
                                    </p:set>
                                  </p:childTnLst>
                                </p:cTn>
                              </p:par>
                              <p:par>
                                <p:cTn id="109" presetID="10" presetClass="exit" presetSubtype="0" fill="hold" nodeType="withEffect">
                                  <p:stCondLst>
                                    <p:cond delay="200"/>
                                  </p:stCondLst>
                                  <p:childTnLst>
                                    <p:animEffect transition="out" filter="fade">
                                      <p:cBhvr>
                                        <p:cTn id="110" dur="500"/>
                                        <p:tgtEl>
                                          <p:spTgt spid="155"/>
                                        </p:tgtEl>
                                      </p:cBhvr>
                                    </p:animEffect>
                                    <p:set>
                                      <p:cBhvr>
                                        <p:cTn id="111" dur="1" fill="hold">
                                          <p:stCondLst>
                                            <p:cond delay="499"/>
                                          </p:stCondLst>
                                        </p:cTn>
                                        <p:tgtEl>
                                          <p:spTgt spid="155"/>
                                        </p:tgtEl>
                                        <p:attrNameLst>
                                          <p:attrName>style.visibility</p:attrName>
                                        </p:attrNameLst>
                                      </p:cBhvr>
                                      <p:to>
                                        <p:strVal val="hidden"/>
                                      </p:to>
                                    </p:set>
                                  </p:childTnLst>
                                </p:cTn>
                              </p:par>
                              <p:par>
                                <p:cTn id="112" presetID="10" presetClass="exit" presetSubtype="0" fill="hold" nodeType="withEffect">
                                  <p:stCondLst>
                                    <p:cond delay="200"/>
                                  </p:stCondLst>
                                  <p:childTnLst>
                                    <p:animEffect transition="out" filter="fade">
                                      <p:cBhvr>
                                        <p:cTn id="113" dur="500"/>
                                        <p:tgtEl>
                                          <p:spTgt spid="156"/>
                                        </p:tgtEl>
                                      </p:cBhvr>
                                    </p:animEffect>
                                    <p:set>
                                      <p:cBhvr>
                                        <p:cTn id="114" dur="1" fill="hold">
                                          <p:stCondLst>
                                            <p:cond delay="499"/>
                                          </p:stCondLst>
                                        </p:cTn>
                                        <p:tgtEl>
                                          <p:spTgt spid="156"/>
                                        </p:tgtEl>
                                        <p:attrNameLst>
                                          <p:attrName>style.visibility</p:attrName>
                                        </p:attrNameLst>
                                      </p:cBhvr>
                                      <p:to>
                                        <p:strVal val="hidden"/>
                                      </p:to>
                                    </p:set>
                                  </p:childTnLst>
                                </p:cTn>
                              </p:par>
                              <p:par>
                                <p:cTn id="115" presetID="10" presetClass="exit" presetSubtype="0" fill="hold" nodeType="withEffect">
                                  <p:stCondLst>
                                    <p:cond delay="200"/>
                                  </p:stCondLst>
                                  <p:childTnLst>
                                    <p:animEffect transition="out" filter="fade">
                                      <p:cBhvr>
                                        <p:cTn id="116" dur="500"/>
                                        <p:tgtEl>
                                          <p:spTgt spid="157"/>
                                        </p:tgtEl>
                                      </p:cBhvr>
                                    </p:animEffect>
                                    <p:set>
                                      <p:cBhvr>
                                        <p:cTn id="117" dur="1" fill="hold">
                                          <p:stCondLst>
                                            <p:cond delay="499"/>
                                          </p:stCondLst>
                                        </p:cTn>
                                        <p:tgtEl>
                                          <p:spTgt spid="157"/>
                                        </p:tgtEl>
                                        <p:attrNameLst>
                                          <p:attrName>style.visibility</p:attrName>
                                        </p:attrNameLst>
                                      </p:cBhvr>
                                      <p:to>
                                        <p:strVal val="hidden"/>
                                      </p:to>
                                    </p:set>
                                  </p:childTnLst>
                                </p:cTn>
                              </p:par>
                              <p:par>
                                <p:cTn id="118" presetID="10" presetClass="exit" presetSubtype="0" fill="hold" nodeType="withEffect">
                                  <p:stCondLst>
                                    <p:cond delay="200"/>
                                  </p:stCondLst>
                                  <p:childTnLst>
                                    <p:animEffect transition="out" filter="fade">
                                      <p:cBhvr>
                                        <p:cTn id="119" dur="500"/>
                                        <p:tgtEl>
                                          <p:spTgt spid="158"/>
                                        </p:tgtEl>
                                      </p:cBhvr>
                                    </p:animEffect>
                                    <p:set>
                                      <p:cBhvr>
                                        <p:cTn id="120" dur="1" fill="hold">
                                          <p:stCondLst>
                                            <p:cond delay="499"/>
                                          </p:stCondLst>
                                        </p:cTn>
                                        <p:tgtEl>
                                          <p:spTgt spid="158"/>
                                        </p:tgtEl>
                                        <p:attrNameLst>
                                          <p:attrName>style.visibility</p:attrName>
                                        </p:attrNameLst>
                                      </p:cBhvr>
                                      <p:to>
                                        <p:strVal val="hidden"/>
                                      </p:to>
                                    </p:set>
                                  </p:childTnLst>
                                </p:cTn>
                              </p:par>
                              <p:par>
                                <p:cTn id="121" presetID="10" presetClass="exit" presetSubtype="0" fill="hold" nodeType="withEffect">
                                  <p:stCondLst>
                                    <p:cond delay="200"/>
                                  </p:stCondLst>
                                  <p:childTnLst>
                                    <p:animEffect transition="out" filter="fade">
                                      <p:cBhvr>
                                        <p:cTn id="122" dur="500"/>
                                        <p:tgtEl>
                                          <p:spTgt spid="159"/>
                                        </p:tgtEl>
                                      </p:cBhvr>
                                    </p:animEffect>
                                    <p:set>
                                      <p:cBhvr>
                                        <p:cTn id="123" dur="1" fill="hold">
                                          <p:stCondLst>
                                            <p:cond delay="499"/>
                                          </p:stCondLst>
                                        </p:cTn>
                                        <p:tgtEl>
                                          <p:spTgt spid="159"/>
                                        </p:tgtEl>
                                        <p:attrNameLst>
                                          <p:attrName>style.visibility</p:attrName>
                                        </p:attrNameLst>
                                      </p:cBhvr>
                                      <p:to>
                                        <p:strVal val="hidden"/>
                                      </p:to>
                                    </p:set>
                                  </p:childTnLst>
                                </p:cTn>
                              </p:par>
                              <p:par>
                                <p:cTn id="124" presetID="10" presetClass="exit" presetSubtype="0" fill="hold" nodeType="withEffect">
                                  <p:stCondLst>
                                    <p:cond delay="200"/>
                                  </p:stCondLst>
                                  <p:childTnLst>
                                    <p:animEffect transition="out" filter="fade">
                                      <p:cBhvr>
                                        <p:cTn id="125" dur="500"/>
                                        <p:tgtEl>
                                          <p:spTgt spid="160"/>
                                        </p:tgtEl>
                                      </p:cBhvr>
                                    </p:animEffect>
                                    <p:set>
                                      <p:cBhvr>
                                        <p:cTn id="126" dur="1" fill="hold">
                                          <p:stCondLst>
                                            <p:cond delay="499"/>
                                          </p:stCondLst>
                                        </p:cTn>
                                        <p:tgtEl>
                                          <p:spTgt spid="160"/>
                                        </p:tgtEl>
                                        <p:attrNameLst>
                                          <p:attrName>style.visibility</p:attrName>
                                        </p:attrNameLst>
                                      </p:cBhvr>
                                      <p:to>
                                        <p:strVal val="hidden"/>
                                      </p:to>
                                    </p:set>
                                  </p:childTnLst>
                                </p:cTn>
                              </p:par>
                              <p:par>
                                <p:cTn id="127" presetID="10" presetClass="exit" presetSubtype="0" fill="hold" nodeType="withEffect">
                                  <p:stCondLst>
                                    <p:cond delay="200"/>
                                  </p:stCondLst>
                                  <p:childTnLst>
                                    <p:animEffect transition="out" filter="fade">
                                      <p:cBhvr>
                                        <p:cTn id="128" dur="500"/>
                                        <p:tgtEl>
                                          <p:spTgt spid="162"/>
                                        </p:tgtEl>
                                      </p:cBhvr>
                                    </p:animEffect>
                                    <p:set>
                                      <p:cBhvr>
                                        <p:cTn id="129" dur="1" fill="hold">
                                          <p:stCondLst>
                                            <p:cond delay="499"/>
                                          </p:stCondLst>
                                        </p:cTn>
                                        <p:tgtEl>
                                          <p:spTgt spid="162"/>
                                        </p:tgtEl>
                                        <p:attrNameLst>
                                          <p:attrName>style.visibility</p:attrName>
                                        </p:attrNameLst>
                                      </p:cBhvr>
                                      <p:to>
                                        <p:strVal val="hidden"/>
                                      </p:to>
                                    </p:set>
                                  </p:childTnLst>
                                </p:cTn>
                              </p:par>
                              <p:par>
                                <p:cTn id="130" presetID="10" presetClass="exit" presetSubtype="0" fill="hold" nodeType="withEffect">
                                  <p:stCondLst>
                                    <p:cond delay="200"/>
                                  </p:stCondLst>
                                  <p:childTnLst>
                                    <p:animEffect transition="out" filter="fade">
                                      <p:cBhvr>
                                        <p:cTn id="131" dur="500"/>
                                        <p:tgtEl>
                                          <p:spTgt spid="161"/>
                                        </p:tgtEl>
                                      </p:cBhvr>
                                    </p:animEffect>
                                    <p:set>
                                      <p:cBhvr>
                                        <p:cTn id="132" dur="1" fill="hold">
                                          <p:stCondLst>
                                            <p:cond delay="499"/>
                                          </p:stCondLst>
                                        </p:cTn>
                                        <p:tgtEl>
                                          <p:spTgt spid="161"/>
                                        </p:tgtEl>
                                        <p:attrNameLst>
                                          <p:attrName>style.visibility</p:attrName>
                                        </p:attrNameLst>
                                      </p:cBhvr>
                                      <p:to>
                                        <p:strVal val="hidden"/>
                                      </p:to>
                                    </p:set>
                                  </p:childTnLst>
                                </p:cTn>
                              </p:par>
                            </p:childTnLst>
                          </p:cTn>
                        </p:par>
                        <p:par>
                          <p:cTn id="133" fill="hold">
                            <p:stCondLst>
                              <p:cond delay="700"/>
                            </p:stCondLst>
                            <p:childTnLst>
                              <p:par>
                                <p:cTn id="134" presetID="22" presetClass="entr" presetSubtype="8" fill="hold" nodeType="afterEffect">
                                  <p:stCondLst>
                                    <p:cond delay="0"/>
                                  </p:stCondLst>
                                  <p:childTnLst>
                                    <p:set>
                                      <p:cBhvr>
                                        <p:cTn id="135" dur="1" fill="hold">
                                          <p:stCondLst>
                                            <p:cond delay="0"/>
                                          </p:stCondLst>
                                        </p:cTn>
                                        <p:tgtEl>
                                          <p:spTgt spid="121"/>
                                        </p:tgtEl>
                                        <p:attrNameLst>
                                          <p:attrName>style.visibility</p:attrName>
                                        </p:attrNameLst>
                                      </p:cBhvr>
                                      <p:to>
                                        <p:strVal val="visible"/>
                                      </p:to>
                                    </p:set>
                                    <p:animEffect transition="in" filter="wipe(left)">
                                      <p:cBhvr>
                                        <p:cTn id="136" dur="200"/>
                                        <p:tgtEl>
                                          <p:spTgt spid="121"/>
                                        </p:tgtEl>
                                      </p:cBhvr>
                                    </p:animEffect>
                                  </p:childTnLst>
                                </p:cTn>
                              </p:par>
                            </p:childTnLst>
                          </p:cTn>
                        </p:par>
                        <p:par>
                          <p:cTn id="137" fill="hold">
                            <p:stCondLst>
                              <p:cond delay="900"/>
                            </p:stCondLst>
                            <p:childTnLst>
                              <p:par>
                                <p:cTn id="138" presetID="22" presetClass="entr" presetSubtype="8" fill="hold" nodeType="afterEffect">
                                  <p:stCondLst>
                                    <p:cond delay="0"/>
                                  </p:stCondLst>
                                  <p:childTnLst>
                                    <p:set>
                                      <p:cBhvr>
                                        <p:cTn id="139" dur="1" fill="hold">
                                          <p:stCondLst>
                                            <p:cond delay="0"/>
                                          </p:stCondLst>
                                        </p:cTn>
                                        <p:tgtEl>
                                          <p:spTgt spid="122"/>
                                        </p:tgtEl>
                                        <p:attrNameLst>
                                          <p:attrName>style.visibility</p:attrName>
                                        </p:attrNameLst>
                                      </p:cBhvr>
                                      <p:to>
                                        <p:strVal val="visible"/>
                                      </p:to>
                                    </p:set>
                                    <p:animEffect transition="in" filter="wipe(left)">
                                      <p:cBhvr>
                                        <p:cTn id="140" dur="200"/>
                                        <p:tgtEl>
                                          <p:spTgt spid="122"/>
                                        </p:tgtEl>
                                      </p:cBhvr>
                                    </p:animEffect>
                                  </p:childTnLst>
                                </p:cTn>
                              </p:par>
                            </p:childTnLst>
                          </p:cTn>
                        </p:par>
                        <p:par>
                          <p:cTn id="141" fill="hold">
                            <p:stCondLst>
                              <p:cond delay="1100"/>
                            </p:stCondLst>
                            <p:childTnLst>
                              <p:par>
                                <p:cTn id="142" presetID="22" presetClass="entr" presetSubtype="1" fill="hold" nodeType="afterEffect">
                                  <p:stCondLst>
                                    <p:cond delay="0"/>
                                  </p:stCondLst>
                                  <p:childTnLst>
                                    <p:set>
                                      <p:cBhvr>
                                        <p:cTn id="143" dur="1" fill="hold">
                                          <p:stCondLst>
                                            <p:cond delay="0"/>
                                          </p:stCondLst>
                                        </p:cTn>
                                        <p:tgtEl>
                                          <p:spTgt spid="168"/>
                                        </p:tgtEl>
                                        <p:attrNameLst>
                                          <p:attrName>style.visibility</p:attrName>
                                        </p:attrNameLst>
                                      </p:cBhvr>
                                      <p:to>
                                        <p:strVal val="visible"/>
                                      </p:to>
                                    </p:set>
                                    <p:animEffect transition="in" filter="wipe(up)">
                                      <p:cBhvr>
                                        <p:cTn id="144" dur="200"/>
                                        <p:tgtEl>
                                          <p:spTgt spid="168"/>
                                        </p:tgtEl>
                                      </p:cBhvr>
                                    </p:animEffect>
                                  </p:childTnLst>
                                </p:cTn>
                              </p:par>
                            </p:childTnLst>
                          </p:cTn>
                        </p:par>
                        <p:par>
                          <p:cTn id="145" fill="hold">
                            <p:stCondLst>
                              <p:cond delay="1300"/>
                            </p:stCondLst>
                            <p:childTnLst>
                              <p:par>
                                <p:cTn id="146" presetID="22" presetClass="entr" presetSubtype="4" fill="hold" nodeType="afterEffect">
                                  <p:stCondLst>
                                    <p:cond delay="0"/>
                                  </p:stCondLst>
                                  <p:childTnLst>
                                    <p:set>
                                      <p:cBhvr>
                                        <p:cTn id="147" dur="1" fill="hold">
                                          <p:stCondLst>
                                            <p:cond delay="0"/>
                                          </p:stCondLst>
                                        </p:cTn>
                                        <p:tgtEl>
                                          <p:spTgt spid="169"/>
                                        </p:tgtEl>
                                        <p:attrNameLst>
                                          <p:attrName>style.visibility</p:attrName>
                                        </p:attrNameLst>
                                      </p:cBhvr>
                                      <p:to>
                                        <p:strVal val="visible"/>
                                      </p:to>
                                    </p:set>
                                    <p:animEffect transition="in" filter="wipe(down)">
                                      <p:cBhvr>
                                        <p:cTn id="148" dur="200"/>
                                        <p:tgtEl>
                                          <p:spTgt spid="169"/>
                                        </p:tgtEl>
                                      </p:cBhvr>
                                    </p:animEffect>
                                  </p:childTnLst>
                                </p:cTn>
                              </p:par>
                            </p:childTnLst>
                          </p:cTn>
                        </p:par>
                        <p:par>
                          <p:cTn id="149" fill="hold">
                            <p:stCondLst>
                              <p:cond delay="1500"/>
                            </p:stCondLst>
                            <p:childTnLst>
                              <p:par>
                                <p:cTn id="150" presetID="22" presetClass="entr" presetSubtype="8" fill="hold" nodeType="afterEffect">
                                  <p:stCondLst>
                                    <p:cond delay="0"/>
                                  </p:stCondLst>
                                  <p:childTnLst>
                                    <p:set>
                                      <p:cBhvr>
                                        <p:cTn id="151" dur="1" fill="hold">
                                          <p:stCondLst>
                                            <p:cond delay="0"/>
                                          </p:stCondLst>
                                        </p:cTn>
                                        <p:tgtEl>
                                          <p:spTgt spid="133"/>
                                        </p:tgtEl>
                                        <p:attrNameLst>
                                          <p:attrName>style.visibility</p:attrName>
                                        </p:attrNameLst>
                                      </p:cBhvr>
                                      <p:to>
                                        <p:strVal val="visible"/>
                                      </p:to>
                                    </p:set>
                                    <p:animEffect transition="in" filter="wipe(left)">
                                      <p:cBhvr>
                                        <p:cTn id="152" dur="200"/>
                                        <p:tgtEl>
                                          <p:spTgt spid="133"/>
                                        </p:tgtEl>
                                      </p:cBhvr>
                                    </p:animEffect>
                                  </p:childTnLst>
                                </p:cTn>
                              </p:par>
                            </p:childTnLst>
                          </p:cTn>
                        </p:par>
                        <p:par>
                          <p:cTn id="153" fill="hold">
                            <p:stCondLst>
                              <p:cond delay="1700"/>
                            </p:stCondLst>
                            <p:childTnLst>
                              <p:par>
                                <p:cTn id="154" presetID="22" presetClass="entr" presetSubtype="1" fill="hold" nodeType="afterEffect">
                                  <p:stCondLst>
                                    <p:cond delay="0"/>
                                  </p:stCondLst>
                                  <p:childTnLst>
                                    <p:set>
                                      <p:cBhvr>
                                        <p:cTn id="155" dur="1" fill="hold">
                                          <p:stCondLst>
                                            <p:cond delay="0"/>
                                          </p:stCondLst>
                                        </p:cTn>
                                        <p:tgtEl>
                                          <p:spTgt spid="170"/>
                                        </p:tgtEl>
                                        <p:attrNameLst>
                                          <p:attrName>style.visibility</p:attrName>
                                        </p:attrNameLst>
                                      </p:cBhvr>
                                      <p:to>
                                        <p:strVal val="visible"/>
                                      </p:to>
                                    </p:set>
                                    <p:animEffect transition="in" filter="wipe(up)">
                                      <p:cBhvr>
                                        <p:cTn id="156" dur="200"/>
                                        <p:tgtEl>
                                          <p:spTgt spid="170"/>
                                        </p:tgtEl>
                                      </p:cBhvr>
                                    </p:animEffect>
                                  </p:childTnLst>
                                </p:cTn>
                              </p:par>
                            </p:childTnLst>
                          </p:cTn>
                        </p:par>
                        <p:par>
                          <p:cTn id="157" fill="hold">
                            <p:stCondLst>
                              <p:cond delay="1900"/>
                            </p:stCondLst>
                            <p:childTnLst>
                              <p:par>
                                <p:cTn id="158" presetID="22" presetClass="entr" presetSubtype="4" fill="hold" nodeType="afterEffect">
                                  <p:stCondLst>
                                    <p:cond delay="0"/>
                                  </p:stCondLst>
                                  <p:childTnLst>
                                    <p:set>
                                      <p:cBhvr>
                                        <p:cTn id="159" dur="1" fill="hold">
                                          <p:stCondLst>
                                            <p:cond delay="0"/>
                                          </p:stCondLst>
                                        </p:cTn>
                                        <p:tgtEl>
                                          <p:spTgt spid="171"/>
                                        </p:tgtEl>
                                        <p:attrNameLst>
                                          <p:attrName>style.visibility</p:attrName>
                                        </p:attrNameLst>
                                      </p:cBhvr>
                                      <p:to>
                                        <p:strVal val="visible"/>
                                      </p:to>
                                    </p:set>
                                    <p:animEffect transition="in" filter="wipe(down)">
                                      <p:cBhvr>
                                        <p:cTn id="160" dur="200"/>
                                        <p:tgtEl>
                                          <p:spTgt spid="171"/>
                                        </p:tgtEl>
                                      </p:cBhvr>
                                    </p:animEffect>
                                  </p:childTnLst>
                                </p:cTn>
                              </p:par>
                            </p:childTnLst>
                          </p:cTn>
                        </p:par>
                        <p:par>
                          <p:cTn id="161" fill="hold">
                            <p:stCondLst>
                              <p:cond delay="2100"/>
                            </p:stCondLst>
                            <p:childTnLst>
                              <p:par>
                                <p:cTn id="162" presetID="22" presetClass="entr" presetSubtype="8" fill="hold" nodeType="afterEffect">
                                  <p:stCondLst>
                                    <p:cond delay="0"/>
                                  </p:stCondLst>
                                  <p:childTnLst>
                                    <p:set>
                                      <p:cBhvr>
                                        <p:cTn id="163" dur="1" fill="hold">
                                          <p:stCondLst>
                                            <p:cond delay="0"/>
                                          </p:stCondLst>
                                        </p:cTn>
                                        <p:tgtEl>
                                          <p:spTgt spid="134"/>
                                        </p:tgtEl>
                                        <p:attrNameLst>
                                          <p:attrName>style.visibility</p:attrName>
                                        </p:attrNameLst>
                                      </p:cBhvr>
                                      <p:to>
                                        <p:strVal val="visible"/>
                                      </p:to>
                                    </p:set>
                                    <p:animEffect transition="in" filter="wipe(left)">
                                      <p:cBhvr>
                                        <p:cTn id="164" dur="200"/>
                                        <p:tgtEl>
                                          <p:spTgt spid="134"/>
                                        </p:tgtEl>
                                      </p:cBhvr>
                                    </p:animEffect>
                                  </p:childTnLst>
                                </p:cTn>
                              </p:par>
                            </p:childTnLst>
                          </p:cTn>
                        </p:par>
                        <p:par>
                          <p:cTn id="165" fill="hold">
                            <p:stCondLst>
                              <p:cond delay="2300"/>
                            </p:stCondLst>
                            <p:childTnLst>
                              <p:par>
                                <p:cTn id="166" presetID="22" presetClass="entr" presetSubtype="8" fill="hold" nodeType="afterEffect">
                                  <p:stCondLst>
                                    <p:cond delay="0"/>
                                  </p:stCondLst>
                                  <p:childTnLst>
                                    <p:set>
                                      <p:cBhvr>
                                        <p:cTn id="167" dur="1" fill="hold">
                                          <p:stCondLst>
                                            <p:cond delay="0"/>
                                          </p:stCondLst>
                                        </p:cTn>
                                        <p:tgtEl>
                                          <p:spTgt spid="135"/>
                                        </p:tgtEl>
                                        <p:attrNameLst>
                                          <p:attrName>style.visibility</p:attrName>
                                        </p:attrNameLst>
                                      </p:cBhvr>
                                      <p:to>
                                        <p:strVal val="visible"/>
                                      </p:to>
                                    </p:set>
                                    <p:animEffect transition="in" filter="wipe(left)">
                                      <p:cBhvr>
                                        <p:cTn id="168" dur="200"/>
                                        <p:tgtEl>
                                          <p:spTgt spid="135"/>
                                        </p:tgtEl>
                                      </p:cBhvr>
                                    </p:animEffect>
                                  </p:childTnLst>
                                </p:cTn>
                              </p:par>
                            </p:childTnLst>
                          </p:cTn>
                        </p:par>
                        <p:par>
                          <p:cTn id="169" fill="hold">
                            <p:stCondLst>
                              <p:cond delay="2500"/>
                            </p:stCondLst>
                            <p:childTnLst>
                              <p:par>
                                <p:cTn id="170" presetID="22" presetClass="entr" presetSubtype="2" fill="hold" nodeType="afterEffect">
                                  <p:stCondLst>
                                    <p:cond delay="0"/>
                                  </p:stCondLst>
                                  <p:childTnLst>
                                    <p:set>
                                      <p:cBhvr>
                                        <p:cTn id="171" dur="1" fill="hold">
                                          <p:stCondLst>
                                            <p:cond delay="0"/>
                                          </p:stCondLst>
                                        </p:cTn>
                                        <p:tgtEl>
                                          <p:spTgt spid="136"/>
                                        </p:tgtEl>
                                        <p:attrNameLst>
                                          <p:attrName>style.visibility</p:attrName>
                                        </p:attrNameLst>
                                      </p:cBhvr>
                                      <p:to>
                                        <p:strVal val="visible"/>
                                      </p:to>
                                    </p:set>
                                    <p:animEffect transition="in" filter="wipe(right)">
                                      <p:cBhvr>
                                        <p:cTn id="172" dur="1000"/>
                                        <p:tgtEl>
                                          <p:spTgt spid="136"/>
                                        </p:tgtEl>
                                      </p:cBhvr>
                                    </p:animEffect>
                                  </p:childTnLst>
                                </p:cTn>
                              </p:par>
                            </p:childTnLst>
                          </p:cTn>
                        </p:par>
                        <p:par>
                          <p:cTn id="173" fill="hold">
                            <p:stCondLst>
                              <p:cond delay="3500"/>
                            </p:stCondLst>
                            <p:childTnLst>
                              <p:par>
                                <p:cTn id="174" presetID="22" presetClass="entr" presetSubtype="1" fill="hold" nodeType="afterEffect">
                                  <p:stCondLst>
                                    <p:cond delay="0"/>
                                  </p:stCondLst>
                                  <p:childTnLst>
                                    <p:set>
                                      <p:cBhvr>
                                        <p:cTn id="175" dur="1" fill="hold">
                                          <p:stCondLst>
                                            <p:cond delay="0"/>
                                          </p:stCondLst>
                                        </p:cTn>
                                        <p:tgtEl>
                                          <p:spTgt spid="138"/>
                                        </p:tgtEl>
                                        <p:attrNameLst>
                                          <p:attrName>style.visibility</p:attrName>
                                        </p:attrNameLst>
                                      </p:cBhvr>
                                      <p:to>
                                        <p:strVal val="visible"/>
                                      </p:to>
                                    </p:set>
                                    <p:animEffect transition="in" filter="wipe(up)">
                                      <p:cBhvr>
                                        <p:cTn id="176" dur="200"/>
                                        <p:tgtEl>
                                          <p:spTgt spid="138"/>
                                        </p:tgtEl>
                                      </p:cBhvr>
                                    </p:animEffect>
                                  </p:childTnLst>
                                </p:cTn>
                              </p:par>
                            </p:childTnLst>
                          </p:cTn>
                        </p:par>
                        <p:par>
                          <p:cTn id="177" fill="hold">
                            <p:stCondLst>
                              <p:cond delay="3700"/>
                            </p:stCondLst>
                            <p:childTnLst>
                              <p:par>
                                <p:cTn id="178" presetID="22" presetClass="entr" presetSubtype="8" fill="hold" nodeType="afterEffect">
                                  <p:stCondLst>
                                    <p:cond delay="0"/>
                                  </p:stCondLst>
                                  <p:childTnLst>
                                    <p:set>
                                      <p:cBhvr>
                                        <p:cTn id="179" dur="1" fill="hold">
                                          <p:stCondLst>
                                            <p:cond delay="0"/>
                                          </p:stCondLst>
                                        </p:cTn>
                                        <p:tgtEl>
                                          <p:spTgt spid="137"/>
                                        </p:tgtEl>
                                        <p:attrNameLst>
                                          <p:attrName>style.visibility</p:attrName>
                                        </p:attrNameLst>
                                      </p:cBhvr>
                                      <p:to>
                                        <p:strVal val="visible"/>
                                      </p:to>
                                    </p:set>
                                    <p:animEffect transition="in" filter="wipe(left)">
                                      <p:cBhvr>
                                        <p:cTn id="180" dur="200"/>
                                        <p:tgtEl>
                                          <p:spTgt spid="137"/>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a:extLst>
              <a:ext uri="{FF2B5EF4-FFF2-40B4-BE49-F238E27FC236}">
                <a16:creationId xmlns:a16="http://schemas.microsoft.com/office/drawing/2014/main" id="{D70F46F4-6A3B-E44D-A4C0-0E3EB4335A8C}"/>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3177" y="0"/>
            <a:ext cx="24374944" cy="13710906"/>
          </a:xfrm>
          <a:prstGeom prst="rect">
            <a:avLst/>
          </a:prstGeom>
        </p:spPr>
      </p:pic>
      <p:sp>
        <p:nvSpPr>
          <p:cNvPr id="17" name="TextBox 16">
            <a:extLst>
              <a:ext uri="{FF2B5EF4-FFF2-40B4-BE49-F238E27FC236}">
                <a16:creationId xmlns:a16="http://schemas.microsoft.com/office/drawing/2014/main" id="{BBDB15F5-F277-C64F-B225-5BDD42D1D464}"/>
              </a:ext>
            </a:extLst>
          </p:cNvPr>
          <p:cNvSpPr txBox="1"/>
          <p:nvPr/>
        </p:nvSpPr>
        <p:spPr>
          <a:xfrm>
            <a:off x="1092272" y="9617046"/>
            <a:ext cx="7778015" cy="2308324"/>
          </a:xfrm>
          <a:prstGeom prst="rect">
            <a:avLst/>
          </a:prstGeom>
          <a:noFill/>
        </p:spPr>
        <p:txBody>
          <a:bodyPr wrap="square">
            <a:spAutoFit/>
          </a:bodyPr>
          <a:lstStyle/>
          <a:p>
            <a:pPr defTabSz="1828434" eaLnBrk="1" fontAlgn="auto" hangingPunct="1">
              <a:spcBef>
                <a:spcPts val="0"/>
              </a:spcBef>
              <a:spcAft>
                <a:spcPts val="0"/>
              </a:spcAft>
              <a:defRPr/>
            </a:pPr>
            <a:r>
              <a:rPr lang="en-US" sz="7200" spc="3000" dirty="0">
                <a:solidFill>
                  <a:srgbClr val="D2D3D4"/>
                </a:solidFill>
                <a:latin typeface="Helvetica" pitchFamily="2" charset="0"/>
                <a:ea typeface="Montserrat" charset="0"/>
                <a:cs typeface="Montserrat" charset="0"/>
              </a:rPr>
              <a:t>DevOps in action</a:t>
            </a:r>
          </a:p>
        </p:txBody>
      </p:sp>
      <p:sp>
        <p:nvSpPr>
          <p:cNvPr id="6" name="Rectangle 5">
            <a:extLst>
              <a:ext uri="{FF2B5EF4-FFF2-40B4-BE49-F238E27FC236}">
                <a16:creationId xmlns:a16="http://schemas.microsoft.com/office/drawing/2014/main" id="{2AE3AFB1-0AF9-2B4A-97DE-C531D1A4F864}"/>
              </a:ext>
            </a:extLst>
          </p:cNvPr>
          <p:cNvSpPr/>
          <p:nvPr/>
        </p:nvSpPr>
        <p:spPr>
          <a:xfrm>
            <a:off x="493441" y="9208176"/>
            <a:ext cx="8975679" cy="3126064"/>
          </a:xfrm>
          <a:prstGeom prst="rect">
            <a:avLst/>
          </a:prstGeom>
          <a:noFill/>
          <a:ln w="1016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defTabSz="1828434" eaLnBrk="1" fontAlgn="auto" hangingPunct="1">
              <a:spcBef>
                <a:spcPts val="0"/>
              </a:spcBef>
              <a:spcAft>
                <a:spcPts val="0"/>
              </a:spcAft>
              <a:defRPr/>
            </a:pPr>
            <a:endParaRPr lang="en-US" sz="3200" dirty="0">
              <a:latin typeface="Montserrat" charset="0"/>
            </a:endParaRPr>
          </a:p>
        </p:txBody>
      </p:sp>
    </p:spTree>
  </p:cSld>
  <p:clrMapOvr>
    <a:masterClrMapping/>
  </p:clrMapOvr>
  <p:transition/>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a:extLst>
              <a:ext uri="{FF2B5EF4-FFF2-40B4-BE49-F238E27FC236}">
                <a16:creationId xmlns:a16="http://schemas.microsoft.com/office/drawing/2014/main" id="{D70F46F4-6A3B-E44D-A4C0-0E3EB4335A8C}"/>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3177" y="0"/>
            <a:ext cx="24374944" cy="13710906"/>
          </a:xfrm>
          <a:prstGeom prst="rect">
            <a:avLst/>
          </a:prstGeom>
        </p:spPr>
      </p:pic>
      <p:sp>
        <p:nvSpPr>
          <p:cNvPr id="17" name="TextBox 16">
            <a:extLst>
              <a:ext uri="{FF2B5EF4-FFF2-40B4-BE49-F238E27FC236}">
                <a16:creationId xmlns:a16="http://schemas.microsoft.com/office/drawing/2014/main" id="{BBDB15F5-F277-C64F-B225-5BDD42D1D464}"/>
              </a:ext>
            </a:extLst>
          </p:cNvPr>
          <p:cNvSpPr txBox="1"/>
          <p:nvPr/>
        </p:nvSpPr>
        <p:spPr>
          <a:xfrm>
            <a:off x="1092272" y="9617046"/>
            <a:ext cx="7778015" cy="2308324"/>
          </a:xfrm>
          <a:prstGeom prst="rect">
            <a:avLst/>
          </a:prstGeom>
          <a:noFill/>
        </p:spPr>
        <p:txBody>
          <a:bodyPr wrap="square">
            <a:spAutoFit/>
          </a:bodyPr>
          <a:lstStyle/>
          <a:p>
            <a:pPr algn="ctr" defTabSz="1828434" eaLnBrk="1" fontAlgn="auto" hangingPunct="1">
              <a:spcBef>
                <a:spcPts val="0"/>
              </a:spcBef>
              <a:spcAft>
                <a:spcPts val="0"/>
              </a:spcAft>
              <a:defRPr/>
            </a:pPr>
            <a:r>
              <a:rPr lang="en-US" sz="7200" spc="3000" dirty="0" err="1">
                <a:solidFill>
                  <a:srgbClr val="D2D3D4"/>
                </a:solidFill>
                <a:latin typeface="Helvetica" pitchFamily="2" charset="0"/>
                <a:ea typeface="Montserrat" charset="0"/>
                <a:cs typeface="Montserrat" charset="0"/>
              </a:rPr>
              <a:t>Vprašanja</a:t>
            </a:r>
            <a:r>
              <a:rPr lang="en-US" sz="7200" spc="3000" dirty="0">
                <a:solidFill>
                  <a:srgbClr val="D2D3D4"/>
                </a:solidFill>
                <a:latin typeface="Helvetica" pitchFamily="2" charset="0"/>
                <a:ea typeface="Montserrat" charset="0"/>
                <a:cs typeface="Montserrat" charset="0"/>
              </a:rPr>
              <a:t> ?</a:t>
            </a:r>
          </a:p>
        </p:txBody>
      </p:sp>
      <p:sp>
        <p:nvSpPr>
          <p:cNvPr id="6" name="Rectangle 5">
            <a:extLst>
              <a:ext uri="{FF2B5EF4-FFF2-40B4-BE49-F238E27FC236}">
                <a16:creationId xmlns:a16="http://schemas.microsoft.com/office/drawing/2014/main" id="{2AE3AFB1-0AF9-2B4A-97DE-C531D1A4F864}"/>
              </a:ext>
            </a:extLst>
          </p:cNvPr>
          <p:cNvSpPr/>
          <p:nvPr/>
        </p:nvSpPr>
        <p:spPr>
          <a:xfrm>
            <a:off x="493441" y="9208176"/>
            <a:ext cx="8975679" cy="3126064"/>
          </a:xfrm>
          <a:prstGeom prst="rect">
            <a:avLst/>
          </a:prstGeom>
          <a:noFill/>
          <a:ln w="1016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defTabSz="1828434" eaLnBrk="1" fontAlgn="auto" hangingPunct="1">
              <a:spcBef>
                <a:spcPts val="0"/>
              </a:spcBef>
              <a:spcAft>
                <a:spcPts val="0"/>
              </a:spcAft>
              <a:defRPr/>
            </a:pPr>
            <a:endParaRPr lang="en-US" sz="3200" dirty="0">
              <a:latin typeface="Montserrat" charset="0"/>
            </a:endParaRPr>
          </a:p>
        </p:txBody>
      </p:sp>
    </p:spTree>
    <p:extLst>
      <p:ext uri="{BB962C8B-B14F-4D97-AF65-F5344CB8AC3E}">
        <p14:creationId xmlns:p14="http://schemas.microsoft.com/office/powerpoint/2010/main" val="3909291401"/>
      </p:ext>
    </p:extLst>
  </p:cSld>
  <p:clrMapOvr>
    <a:masterClrMapping/>
  </p:clrMapOvr>
  <p:transition/>
</p:sld>
</file>

<file path=ppt/theme/theme1.xml><?xml version="1.0" encoding="utf-8"?>
<a:theme xmlns:a="http://schemas.openxmlformats.org/drawingml/2006/main" name="Default Theme">
  <a:themeElements>
    <a:clrScheme name="Ghost 1">
      <a:dk1>
        <a:srgbClr val="7F7F7F"/>
      </a:dk1>
      <a:lt1>
        <a:srgbClr val="FFFFFF"/>
      </a:lt1>
      <a:dk2>
        <a:srgbClr val="000000"/>
      </a:dk2>
      <a:lt2>
        <a:srgbClr val="FFFFFF"/>
      </a:lt2>
      <a:accent1>
        <a:srgbClr val="000000"/>
      </a:accent1>
      <a:accent2>
        <a:srgbClr val="B0B1B3"/>
      </a:accent2>
      <a:accent3>
        <a:srgbClr val="000000"/>
      </a:accent3>
      <a:accent4>
        <a:srgbClr val="91969B"/>
      </a:accent4>
      <a:accent5>
        <a:srgbClr val="4B5050"/>
      </a:accent5>
      <a:accent6>
        <a:srgbClr val="91969B"/>
      </a:accent6>
      <a:hlink>
        <a:srgbClr val="4B5050"/>
      </a:hlink>
      <a:folHlink>
        <a:srgbClr val="19BB9B"/>
      </a:folHlink>
    </a:clrScheme>
    <a:fontScheme name="Custom 1">
      <a:majorFont>
        <a:latin typeface="Lato"/>
        <a:ea typeface=""/>
        <a:cs typeface=""/>
      </a:majorFont>
      <a:minorFont>
        <a:latin typeface="Lato Light"/>
        <a:ea typeface=""/>
        <a:cs typeface=""/>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spDef>
      <a:spPr>
        <a:solidFill>
          <a:schemeClr val="bg1">
            <a:lumMod val="85000"/>
          </a:schemeClr>
        </a:solidFill>
        <a:ln>
          <a:noFill/>
        </a:ln>
      </a:spPr>
      <a:bodyPr rtlCol="0" anchor="ctr"/>
      <a:lstStyle>
        <a:defPPr algn="ctr">
          <a:defRPr/>
        </a:defPPr>
      </a:lstStyle>
      <a:style>
        <a:lnRef idx="2">
          <a:schemeClr val="accent1">
            <a:shade val="50000"/>
          </a:schemeClr>
        </a:lnRef>
        <a:fillRef idx="1">
          <a:schemeClr val="accent1"/>
        </a:fillRef>
        <a:effectRef idx="0">
          <a:schemeClr val="accent1"/>
        </a:effectRef>
        <a:fontRef idx="minor">
          <a:schemeClr val="lt1"/>
        </a:fontRef>
      </a:style>
    </a:spDef>
  </a:objectDefaults>
  <a:extraClrSchemeLst/>
  <a:extLst>
    <a:ext uri="{05A4C25C-085E-4340-85A3-A5531E510DB2}">
      <thm15:themeFamily xmlns:thm15="http://schemas.microsoft.com/office/thememl/2012/main" name="NT_Byte_template" id="{768D21C0-08AE-4E43-8063-03368C87870D}" vid="{AC2B3818-4C5F-8F46-B8E2-CB98AB706374}"/>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spDef>
      <a:spPr/>
      <a:bodyPr/>
      <a:lstStyle/>
      <a:style>
        <a:lnRef idx="1">
          <a:schemeClr val="accent1"/>
        </a:lnRef>
        <a:fillRef idx="3">
          <a:schemeClr val="accent1"/>
        </a:fillRef>
        <a:effectRef idx="2">
          <a:schemeClr val="accent1"/>
        </a:effectRef>
        <a:fontRef idx="minor">
          <a:schemeClr val="lt1"/>
        </a:fontRef>
      </a:style>
    </a:spDef>
    <a:lnDef>
      <a:spPr/>
      <a:bodyPr/>
      <a:lstStyle/>
      <a:style>
        <a:lnRef idx="2">
          <a:schemeClr val="accent1"/>
        </a:lnRef>
        <a:fillRef idx="0">
          <a:schemeClr val="accent1"/>
        </a:fillRef>
        <a:effectRef idx="1">
          <a:schemeClr val="accent1"/>
        </a:effectRef>
        <a:fontRef idx="minor">
          <a:schemeClr val="tx1"/>
        </a:fontRef>
      </a:style>
    </a:lnDef>
  </a:objectDefaults>
  <a:extraClrSchemeLst/>
</a:theme>
</file>

<file path=ppt/theme/theme3.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emplate>Default Theme</Template>
  <TotalTime>3236</TotalTime>
  <Words>926</Words>
  <Application>Microsoft Office PowerPoint</Application>
  <PresentationFormat>Custom</PresentationFormat>
  <Paragraphs>123</Paragraphs>
  <Slides>10</Slides>
  <Notes>7</Notes>
  <HiddenSlides>0</HiddenSlides>
  <MMClips>0</MMClips>
  <ScaleCrop>false</ScaleCrop>
  <HeadingPairs>
    <vt:vector size="6" baseType="variant">
      <vt:variant>
        <vt:lpstr>Fonts Used</vt:lpstr>
      </vt:variant>
      <vt:variant>
        <vt:i4>13</vt:i4>
      </vt:variant>
      <vt:variant>
        <vt:lpstr>Theme</vt:lpstr>
      </vt:variant>
      <vt:variant>
        <vt:i4>1</vt:i4>
      </vt:variant>
      <vt:variant>
        <vt:lpstr>Slide Titles</vt:lpstr>
      </vt:variant>
      <vt:variant>
        <vt:i4>10</vt:i4>
      </vt:variant>
    </vt:vector>
  </HeadingPairs>
  <TitlesOfParts>
    <vt:vector size="24" baseType="lpstr">
      <vt:lpstr>Arial</vt:lpstr>
      <vt:lpstr>Calibri</vt:lpstr>
      <vt:lpstr>Calibri Light</vt:lpstr>
      <vt:lpstr>Helvetica</vt:lpstr>
      <vt:lpstr>Lato</vt:lpstr>
      <vt:lpstr>Lato Light</vt:lpstr>
      <vt:lpstr>Montserrat</vt:lpstr>
      <vt:lpstr>Montserrat Hairline</vt:lpstr>
      <vt:lpstr>Montserrat Light</vt:lpstr>
      <vt:lpstr>Segoe UI</vt:lpstr>
      <vt:lpstr>Segoe UI Light</vt:lpstr>
      <vt:lpstr>Times New Roman</vt:lpstr>
      <vt:lpstr>Wingdings</vt:lpstr>
      <vt:lpstr>Default Theme</vt:lpstr>
      <vt:lpstr>PowerPoint Presentation</vt:lpstr>
      <vt:lpstr>PowerPoint Presentation</vt:lpstr>
      <vt:lpstr>Culture Shift</vt:lpstr>
      <vt:lpstr>What is DevOps?</vt:lpstr>
      <vt:lpstr>PowerPoint Presentation</vt:lpstr>
      <vt:lpstr>Infrastructure (and Configuration) as Code</vt:lpstr>
      <vt:lpstr>Azure DevOps…  the evolution of Visual Studio Team Services</vt:lpstr>
      <vt:lpstr>DevOps on Azure framework</vt:lpstr>
      <vt:lpstr>PowerPoint Presentation</vt:lpstr>
      <vt:lpstr>PowerPoint Presentation</vt:lpstr>
    </vt:vector>
  </TitlesOfParts>
  <Manager/>
  <Company/>
  <LinksUpToDate>false</LinksUpToDate>
  <SharedDoc>false</SharedDoc>
  <HyperlinkBase/>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subject/>
  <dc:creator>Robert Knežević</dc:creator>
  <cp:keywords/>
  <dc:description/>
  <cp:lastModifiedBy>Andrej Kasnik</cp:lastModifiedBy>
  <cp:revision>7</cp:revision>
  <dcterms:created xsi:type="dcterms:W3CDTF">2019-04-08T09:53:21Z</dcterms:created>
  <dcterms:modified xsi:type="dcterms:W3CDTF">2019-05-21T12:00:49Z</dcterms:modified>
  <cp:category/>
</cp:coreProperties>
</file>

<file path=docProps/custom.xml><?xml version="1.0" encoding="utf-8"?>
<Properties xmlns="http://schemas.openxmlformats.org/officeDocument/2006/custom-properties" xmlns:vt="http://schemas.openxmlformats.org/officeDocument/2006/docPropsVTypes">
  <property fmtid="{D5CDD505-2E9C-101B-9397-08002B2CF9AE}" pid="2" name="MSIP_Label_f42aa342-8706-4288-bd11-ebb85995028c_Enabled">
    <vt:lpwstr>True</vt:lpwstr>
  </property>
  <property fmtid="{D5CDD505-2E9C-101B-9397-08002B2CF9AE}" pid="3" name="MSIP_Label_f42aa342-8706-4288-bd11-ebb85995028c_SiteId">
    <vt:lpwstr>72f988bf-86f1-41af-91ab-2d7cd011db47</vt:lpwstr>
  </property>
  <property fmtid="{D5CDD505-2E9C-101B-9397-08002B2CF9AE}" pid="4" name="MSIP_Label_f42aa342-8706-4288-bd11-ebb85995028c_Owner">
    <vt:lpwstr>akasnik@microsoft.com</vt:lpwstr>
  </property>
  <property fmtid="{D5CDD505-2E9C-101B-9397-08002B2CF9AE}" pid="5" name="MSIP_Label_f42aa342-8706-4288-bd11-ebb85995028c_SetDate">
    <vt:lpwstr>2019-05-18T19:47:32.0960962Z</vt:lpwstr>
  </property>
  <property fmtid="{D5CDD505-2E9C-101B-9397-08002B2CF9AE}" pid="6" name="MSIP_Label_f42aa342-8706-4288-bd11-ebb85995028c_Name">
    <vt:lpwstr>General</vt:lpwstr>
  </property>
  <property fmtid="{D5CDD505-2E9C-101B-9397-08002B2CF9AE}" pid="7" name="MSIP_Label_f42aa342-8706-4288-bd11-ebb85995028c_Application">
    <vt:lpwstr>Microsoft Azure Information Protection</vt:lpwstr>
  </property>
  <property fmtid="{D5CDD505-2E9C-101B-9397-08002B2CF9AE}" pid="8" name="MSIP_Label_f42aa342-8706-4288-bd11-ebb85995028c_ActionId">
    <vt:lpwstr>15e95b98-f7b2-4edf-9343-bded6e6ca4f6</vt:lpwstr>
  </property>
  <property fmtid="{D5CDD505-2E9C-101B-9397-08002B2CF9AE}" pid="9" name="MSIP_Label_f42aa342-8706-4288-bd11-ebb85995028c_Extended_MSFT_Method">
    <vt:lpwstr>Automatic</vt:lpwstr>
  </property>
  <property fmtid="{D5CDD505-2E9C-101B-9397-08002B2CF9AE}" pid="10" name="Sensitivity">
    <vt:lpwstr>General</vt:lpwstr>
  </property>
</Properties>
</file>