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71"/>
  </p:notesMasterIdLst>
  <p:handoutMasterIdLst>
    <p:handoutMasterId r:id="rId72"/>
  </p:handoutMasterIdLst>
  <p:sldIdLst>
    <p:sldId id="1661" r:id="rId6"/>
    <p:sldId id="1841" r:id="rId7"/>
    <p:sldId id="1842" r:id="rId8"/>
    <p:sldId id="1843" r:id="rId9"/>
    <p:sldId id="1844" r:id="rId10"/>
    <p:sldId id="1845" r:id="rId11"/>
    <p:sldId id="1846" r:id="rId12"/>
    <p:sldId id="1847" r:id="rId13"/>
    <p:sldId id="1848" r:id="rId14"/>
    <p:sldId id="1849" r:id="rId15"/>
    <p:sldId id="1850" r:id="rId16"/>
    <p:sldId id="1851" r:id="rId17"/>
    <p:sldId id="1852" r:id="rId18"/>
    <p:sldId id="1853" r:id="rId19"/>
    <p:sldId id="1854" r:id="rId20"/>
    <p:sldId id="1857" r:id="rId21"/>
    <p:sldId id="1855" r:id="rId22"/>
    <p:sldId id="1856" r:id="rId23"/>
    <p:sldId id="1858" r:id="rId24"/>
    <p:sldId id="1859" r:id="rId25"/>
    <p:sldId id="1860" r:id="rId26"/>
    <p:sldId id="1861" r:id="rId27"/>
    <p:sldId id="1862" r:id="rId28"/>
    <p:sldId id="1863" r:id="rId29"/>
    <p:sldId id="1864" r:id="rId30"/>
    <p:sldId id="1865" r:id="rId31"/>
    <p:sldId id="1866" r:id="rId32"/>
    <p:sldId id="1660" r:id="rId33"/>
    <p:sldId id="1868" r:id="rId34"/>
    <p:sldId id="1867" r:id="rId35"/>
    <p:sldId id="1869" r:id="rId36"/>
    <p:sldId id="1870" r:id="rId37"/>
    <p:sldId id="1871" r:id="rId38"/>
    <p:sldId id="1872" r:id="rId39"/>
    <p:sldId id="1873" r:id="rId40"/>
    <p:sldId id="1874" r:id="rId41"/>
    <p:sldId id="1875" r:id="rId42"/>
    <p:sldId id="1876" r:id="rId43"/>
    <p:sldId id="1877" r:id="rId44"/>
    <p:sldId id="1878" r:id="rId45"/>
    <p:sldId id="1879" r:id="rId46"/>
    <p:sldId id="1880" r:id="rId47"/>
    <p:sldId id="1881" r:id="rId48"/>
    <p:sldId id="1884" r:id="rId49"/>
    <p:sldId id="1885" r:id="rId50"/>
    <p:sldId id="1882" r:id="rId51"/>
    <p:sldId id="1883" r:id="rId52"/>
    <p:sldId id="1886" r:id="rId53"/>
    <p:sldId id="1887" r:id="rId54"/>
    <p:sldId id="1888" r:id="rId55"/>
    <p:sldId id="1889" r:id="rId56"/>
    <p:sldId id="1890" r:id="rId57"/>
    <p:sldId id="1891" r:id="rId58"/>
    <p:sldId id="1892" r:id="rId59"/>
    <p:sldId id="1893" r:id="rId60"/>
    <p:sldId id="1894" r:id="rId61"/>
    <p:sldId id="1895" r:id="rId62"/>
    <p:sldId id="1896" r:id="rId63"/>
    <p:sldId id="1897" r:id="rId64"/>
    <p:sldId id="1898" r:id="rId65"/>
    <p:sldId id="1899" r:id="rId66"/>
    <p:sldId id="1900" r:id="rId67"/>
    <p:sldId id="1901" r:id="rId68"/>
    <p:sldId id="1902" r:id="rId69"/>
    <p:sldId id="1903" r:id="rId70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7315E8-D191-4F0E-ACD6-485258431698}" v="793" dt="2018-05-22T11:45:45.7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109" autoAdjust="0"/>
  </p:normalViewPr>
  <p:slideViewPr>
    <p:cSldViewPr snapToGrid="0">
      <p:cViewPr varScale="1">
        <p:scale>
          <a:sx n="90" d="100"/>
          <a:sy n="90" d="100"/>
        </p:scale>
        <p:origin x="354" y="96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76" Type="http://schemas.openxmlformats.org/officeDocument/2006/relationships/theme" Target="theme/theme1.xml"/><Relationship Id="rId7" Type="http://schemas.openxmlformats.org/officeDocument/2006/relationships/slide" Target="slides/slide2.xml"/><Relationship Id="rId71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presProps" Target="presProps.xml"/><Relationship Id="rId79" Type="http://schemas.microsoft.com/office/2015/10/relationships/revisionInfo" Target="revisionInfo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6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commentAuthors" Target="commentAuthors.xml"/><Relationship Id="rId78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tableStyles" Target="tableStyle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ka Obersnu" userId="b5cbaf13-b644-4632-b253-ab9db275321a" providerId="ADAL" clId="{6E7315E8-D191-4F0E-ACD6-485258431698}"/>
    <pc:docChg chg="undo custSel addSld delSld modSld sldOrd delSection modSection">
      <pc:chgData name="Luka Obersnu" userId="b5cbaf13-b644-4632-b253-ab9db275321a" providerId="ADAL" clId="{6E7315E8-D191-4F0E-ACD6-485258431698}" dt="2018-05-22T11:45:45.790" v="712" actId="17853"/>
      <pc:docMkLst>
        <pc:docMk/>
      </pc:docMkLst>
      <pc:sldChg chg="add del">
        <pc:chgData name="Luka Obersnu" userId="b5cbaf13-b644-4632-b253-ab9db275321a" providerId="ADAL" clId="{6E7315E8-D191-4F0E-ACD6-485258431698}" dt="2018-05-22T11:24:47.245" v="627"/>
        <pc:sldMkLst>
          <pc:docMk/>
          <pc:sldMk cId="2382664793" sldId="379"/>
        </pc:sldMkLst>
      </pc:sldChg>
      <pc:sldChg chg="del">
        <pc:chgData name="Luka Obersnu" userId="b5cbaf13-b644-4632-b253-ab9db275321a" providerId="ADAL" clId="{6E7315E8-D191-4F0E-ACD6-485258431698}" dt="2018-05-22T11:43:53.577" v="684" actId="2696"/>
        <pc:sldMkLst>
          <pc:docMk/>
          <pc:sldMk cId="1811665972" sldId="1524"/>
        </pc:sldMkLst>
      </pc:sldChg>
      <pc:sldChg chg="del">
        <pc:chgData name="Luka Obersnu" userId="b5cbaf13-b644-4632-b253-ab9db275321a" providerId="ADAL" clId="{6E7315E8-D191-4F0E-ACD6-485258431698}" dt="2018-05-22T11:43:53.593" v="685" actId="2696"/>
        <pc:sldMkLst>
          <pc:docMk/>
          <pc:sldMk cId="203203085" sldId="1527"/>
        </pc:sldMkLst>
      </pc:sldChg>
      <pc:sldChg chg="del">
        <pc:chgData name="Luka Obersnu" userId="b5cbaf13-b644-4632-b253-ab9db275321a" providerId="ADAL" clId="{6E7315E8-D191-4F0E-ACD6-485258431698}" dt="2018-05-22T11:43:53.608" v="686" actId="2696"/>
        <pc:sldMkLst>
          <pc:docMk/>
          <pc:sldMk cId="242452099" sldId="1528"/>
        </pc:sldMkLst>
      </pc:sldChg>
      <pc:sldChg chg="del">
        <pc:chgData name="Luka Obersnu" userId="b5cbaf13-b644-4632-b253-ab9db275321a" providerId="ADAL" clId="{6E7315E8-D191-4F0E-ACD6-485258431698}" dt="2018-05-22T11:43:53.624" v="687" actId="2696"/>
        <pc:sldMkLst>
          <pc:docMk/>
          <pc:sldMk cId="3249496989" sldId="1529"/>
        </pc:sldMkLst>
      </pc:sldChg>
      <pc:sldChg chg="del">
        <pc:chgData name="Luka Obersnu" userId="b5cbaf13-b644-4632-b253-ab9db275321a" providerId="ADAL" clId="{6E7315E8-D191-4F0E-ACD6-485258431698}" dt="2018-05-22T11:43:53.655" v="688" actId="2696"/>
        <pc:sldMkLst>
          <pc:docMk/>
          <pc:sldMk cId="2402828649" sldId="1532"/>
        </pc:sldMkLst>
      </pc:sldChg>
      <pc:sldChg chg="addSp delSp modSp ord">
        <pc:chgData name="Luka Obersnu" userId="b5cbaf13-b644-4632-b253-ab9db275321a" providerId="ADAL" clId="{6E7315E8-D191-4F0E-ACD6-485258431698}" dt="2018-05-22T10:26:10.564" v="242"/>
        <pc:sldMkLst>
          <pc:docMk/>
          <pc:sldMk cId="3957722359" sldId="1660"/>
        </pc:sldMkLst>
        <pc:spChg chg="add del mod">
          <ac:chgData name="Luka Obersnu" userId="b5cbaf13-b644-4632-b253-ab9db275321a" providerId="ADAL" clId="{6E7315E8-D191-4F0E-ACD6-485258431698}" dt="2018-05-22T10:26:07.454" v="241" actId="478"/>
          <ac:spMkLst>
            <pc:docMk/>
            <pc:sldMk cId="3957722359" sldId="1660"/>
            <ac:spMk id="3" creationId="{50E2767C-99BB-433B-A672-198DBC653DC8}"/>
          </ac:spMkLst>
        </pc:spChg>
        <pc:spChg chg="del">
          <ac:chgData name="Luka Obersnu" userId="b5cbaf13-b644-4632-b253-ab9db275321a" providerId="ADAL" clId="{6E7315E8-D191-4F0E-ACD6-485258431698}" dt="2018-05-22T10:26:05.720" v="240" actId="478"/>
          <ac:spMkLst>
            <pc:docMk/>
            <pc:sldMk cId="3957722359" sldId="1660"/>
            <ac:spMk id="6" creationId="{00000000-0000-0000-0000-000000000000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7" creationId="{98963D44-9A03-4C61-A416-7443B0753B68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8" creationId="{A3D37E6F-166E-4D89-B6AF-26D3505D2170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9" creationId="{DAB5378E-6344-4717-BF0B-6480E1B1AF2C}"/>
          </ac:spMkLst>
        </pc:spChg>
        <pc:spChg chg="mod">
          <ac:chgData name="Luka Obersnu" userId="b5cbaf13-b644-4632-b253-ab9db275321a" providerId="ADAL" clId="{6E7315E8-D191-4F0E-ACD6-485258431698}" dt="2018-05-22T10:25:49.616" v="239"/>
          <ac:spMkLst>
            <pc:docMk/>
            <pc:sldMk cId="3957722359" sldId="1660"/>
            <ac:spMk id="17" creationId="{00000000-0000-0000-0000-000000000000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22" creationId="{8870756D-7EC0-4CC8-AB1D-06F85FDEAEA9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23" creationId="{895EF8C7-FB8B-4868-B99B-C3842E685A57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28" creationId="{240436D0-FC65-49CE-AA5D-88656F4D7995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29" creationId="{D821ED30-9C89-4311-A278-014B88F4FDF3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30" creationId="{971614F9-27FE-465F-8247-02F2A74A235C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31" creationId="{A33ECBE6-414B-4C54-A4AF-9AC486251938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42" creationId="{97CC813D-3C6D-4A37-9644-C38944E50E97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43" creationId="{9D02DD46-12CE-446D-9A5B-9C966209E3E0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47" creationId="{A471EBE8-29B7-481F-A923-89E4557B21A0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52" creationId="{2DC85E66-E628-429D-A443-1EE7B58D7245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53" creationId="{41BA00C2-6A8E-4887-B4A9-265AFD3BC60F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69" creationId="{DD28B91F-2C08-4BFE-ADB7-075D794B006D}"/>
          </ac:spMkLst>
        </pc:spChg>
        <pc:spChg chg="add">
          <ac:chgData name="Luka Obersnu" userId="b5cbaf13-b644-4632-b253-ab9db275321a" providerId="ADAL" clId="{6E7315E8-D191-4F0E-ACD6-485258431698}" dt="2018-05-22T10:26:10.564" v="242"/>
          <ac:spMkLst>
            <pc:docMk/>
            <pc:sldMk cId="3957722359" sldId="1660"/>
            <ac:spMk id="70" creationId="{77667F9D-D5DD-4CD5-8033-FCE14C22C8B3}"/>
          </ac:spMkLst>
        </pc:spChg>
        <pc:grpChg chg="add">
          <ac:chgData name="Luka Obersnu" userId="b5cbaf13-b644-4632-b253-ab9db275321a" providerId="ADAL" clId="{6E7315E8-D191-4F0E-ACD6-485258431698}" dt="2018-05-22T10:26:10.564" v="242"/>
          <ac:grpSpMkLst>
            <pc:docMk/>
            <pc:sldMk cId="3957722359" sldId="1660"/>
            <ac:grpSpMk id="10" creationId="{229CD136-F1DC-4B73-9FD0-C86120A0957B}"/>
          </ac:grpSpMkLst>
        </pc:grpChg>
        <pc:grpChg chg="add">
          <ac:chgData name="Luka Obersnu" userId="b5cbaf13-b644-4632-b253-ab9db275321a" providerId="ADAL" clId="{6E7315E8-D191-4F0E-ACD6-485258431698}" dt="2018-05-22T10:26:10.564" v="242"/>
          <ac:grpSpMkLst>
            <pc:docMk/>
            <pc:sldMk cId="3957722359" sldId="1660"/>
            <ac:grpSpMk id="25" creationId="{3EF77D34-34D3-4B34-9895-C54936A9C1D4}"/>
          </ac:grpSpMkLst>
        </pc:grpChg>
        <pc:grpChg chg="add">
          <ac:chgData name="Luka Obersnu" userId="b5cbaf13-b644-4632-b253-ab9db275321a" providerId="ADAL" clId="{6E7315E8-D191-4F0E-ACD6-485258431698}" dt="2018-05-22T10:26:10.564" v="242"/>
          <ac:grpSpMkLst>
            <pc:docMk/>
            <pc:sldMk cId="3957722359" sldId="1660"/>
            <ac:grpSpMk id="32" creationId="{5E2EAAA4-EA32-47DD-981F-22444540BA62}"/>
          </ac:grpSpMkLst>
        </pc:grpChg>
        <pc:grpChg chg="add">
          <ac:chgData name="Luka Obersnu" userId="b5cbaf13-b644-4632-b253-ab9db275321a" providerId="ADAL" clId="{6E7315E8-D191-4F0E-ACD6-485258431698}" dt="2018-05-22T10:26:10.564" v="242"/>
          <ac:grpSpMkLst>
            <pc:docMk/>
            <pc:sldMk cId="3957722359" sldId="1660"/>
            <ac:grpSpMk id="44" creationId="{AC16145E-7440-4C18-97D9-2D1A43C79FC1}"/>
          </ac:grpSpMkLst>
        </pc:grpChg>
        <pc:grpChg chg="add">
          <ac:chgData name="Luka Obersnu" userId="b5cbaf13-b644-4632-b253-ab9db275321a" providerId="ADAL" clId="{6E7315E8-D191-4F0E-ACD6-485258431698}" dt="2018-05-22T10:26:10.564" v="242"/>
          <ac:grpSpMkLst>
            <pc:docMk/>
            <pc:sldMk cId="3957722359" sldId="1660"/>
            <ac:grpSpMk id="48" creationId="{AA642021-33A0-478C-8CF5-D184DDDA6A7F}"/>
          </ac:grpSpMkLst>
        </pc:grpChg>
        <pc:grpChg chg="add">
          <ac:chgData name="Luka Obersnu" userId="b5cbaf13-b644-4632-b253-ab9db275321a" providerId="ADAL" clId="{6E7315E8-D191-4F0E-ACD6-485258431698}" dt="2018-05-22T10:26:10.564" v="242"/>
          <ac:grpSpMkLst>
            <pc:docMk/>
            <pc:sldMk cId="3957722359" sldId="1660"/>
            <ac:grpSpMk id="55" creationId="{12D09E01-D143-4D59-8EAB-6E8BBAD46ADE}"/>
          </ac:grpSpMkLst>
        </pc:grpChg>
        <pc:grpChg chg="add">
          <ac:chgData name="Luka Obersnu" userId="b5cbaf13-b644-4632-b253-ab9db275321a" providerId="ADAL" clId="{6E7315E8-D191-4F0E-ACD6-485258431698}" dt="2018-05-22T10:26:10.564" v="242"/>
          <ac:grpSpMkLst>
            <pc:docMk/>
            <pc:sldMk cId="3957722359" sldId="1660"/>
            <ac:grpSpMk id="59" creationId="{BE2C9B19-993C-492C-9E40-9EB99A86E74D}"/>
          </ac:grpSpMkLst>
        </pc:grpChg>
        <pc:grpChg chg="add">
          <ac:chgData name="Luka Obersnu" userId="b5cbaf13-b644-4632-b253-ab9db275321a" providerId="ADAL" clId="{6E7315E8-D191-4F0E-ACD6-485258431698}" dt="2018-05-22T10:26:10.564" v="242"/>
          <ac:grpSpMkLst>
            <pc:docMk/>
            <pc:sldMk cId="3957722359" sldId="1660"/>
            <ac:grpSpMk id="63" creationId="{2EFB193B-4BCE-48FC-8C85-F8C76E24D338}"/>
          </ac:grpSpMkLst>
        </pc:grpChg>
        <pc:grpChg chg="add">
          <ac:chgData name="Luka Obersnu" userId="b5cbaf13-b644-4632-b253-ab9db275321a" providerId="ADAL" clId="{6E7315E8-D191-4F0E-ACD6-485258431698}" dt="2018-05-22T10:26:10.564" v="242"/>
          <ac:grpSpMkLst>
            <pc:docMk/>
            <pc:sldMk cId="3957722359" sldId="1660"/>
            <ac:grpSpMk id="66" creationId="{F415CEEE-6EB1-4F25-A23A-7FCFAB086C34}"/>
          </ac:grpSpMkLst>
        </pc:grpChg>
        <pc:grpChg chg="add">
          <ac:chgData name="Luka Obersnu" userId="b5cbaf13-b644-4632-b253-ab9db275321a" providerId="ADAL" clId="{6E7315E8-D191-4F0E-ACD6-485258431698}" dt="2018-05-22T10:26:10.564" v="242"/>
          <ac:grpSpMkLst>
            <pc:docMk/>
            <pc:sldMk cId="3957722359" sldId="1660"/>
            <ac:grpSpMk id="71" creationId="{4C73FCDA-E167-4FBE-A1C3-DD2ABC92275D}"/>
          </ac:grpSpMkLst>
        </pc:grpChg>
        <pc:picChg chg="add">
          <ac:chgData name="Luka Obersnu" userId="b5cbaf13-b644-4632-b253-ab9db275321a" providerId="ADAL" clId="{6E7315E8-D191-4F0E-ACD6-485258431698}" dt="2018-05-22T10:26:10.564" v="242"/>
          <ac:picMkLst>
            <pc:docMk/>
            <pc:sldMk cId="3957722359" sldId="1660"/>
            <ac:picMk id="24" creationId="{0BD25D2B-1284-4195-8552-18DA52EF30C4}"/>
          </ac:picMkLst>
        </pc:picChg>
        <pc:picChg chg="add">
          <ac:chgData name="Luka Obersnu" userId="b5cbaf13-b644-4632-b253-ab9db275321a" providerId="ADAL" clId="{6E7315E8-D191-4F0E-ACD6-485258431698}" dt="2018-05-22T10:26:10.564" v="242"/>
          <ac:picMkLst>
            <pc:docMk/>
            <pc:sldMk cId="3957722359" sldId="1660"/>
            <ac:picMk id="74" creationId="{E17DE95E-9EEA-4782-AB6D-26726D92CB44}"/>
          </ac:picMkLst>
        </pc:picChg>
        <pc:cxnChg chg="add">
          <ac:chgData name="Luka Obersnu" userId="b5cbaf13-b644-4632-b253-ab9db275321a" providerId="ADAL" clId="{6E7315E8-D191-4F0E-ACD6-485258431698}" dt="2018-05-22T10:26:10.564" v="242"/>
          <ac:cxnSpMkLst>
            <pc:docMk/>
            <pc:sldMk cId="3957722359" sldId="1660"/>
            <ac:cxnSpMk id="51" creationId="{6BE009C3-8DB1-4E84-9A49-D7F7C418C05A}"/>
          </ac:cxnSpMkLst>
        </pc:cxnChg>
        <pc:cxnChg chg="add">
          <ac:chgData name="Luka Obersnu" userId="b5cbaf13-b644-4632-b253-ab9db275321a" providerId="ADAL" clId="{6E7315E8-D191-4F0E-ACD6-485258431698}" dt="2018-05-22T10:26:10.564" v="242"/>
          <ac:cxnSpMkLst>
            <pc:docMk/>
            <pc:sldMk cId="3957722359" sldId="1660"/>
            <ac:cxnSpMk id="54" creationId="{7BD921B6-3CF4-4CEE-AE0D-CC7F7EE66892}"/>
          </ac:cxnSpMkLst>
        </pc:cxnChg>
      </pc:sldChg>
      <pc:sldChg chg="modSp">
        <pc:chgData name="Luka Obersnu" userId="b5cbaf13-b644-4632-b253-ab9db275321a" providerId="ADAL" clId="{6E7315E8-D191-4F0E-ACD6-485258431698}" dt="2018-05-22T09:55:00.516" v="32"/>
        <pc:sldMkLst>
          <pc:docMk/>
          <pc:sldMk cId="1795078537" sldId="1661"/>
        </pc:sldMkLst>
        <pc:spChg chg="mod">
          <ac:chgData name="Luka Obersnu" userId="b5cbaf13-b644-4632-b253-ab9db275321a" providerId="ADAL" clId="{6E7315E8-D191-4F0E-ACD6-485258431698}" dt="2018-05-22T09:54:52.375" v="31"/>
          <ac:spMkLst>
            <pc:docMk/>
            <pc:sldMk cId="1795078537" sldId="1661"/>
            <ac:spMk id="4" creationId="{00000000-0000-0000-0000-000000000000}"/>
          </ac:spMkLst>
        </pc:spChg>
        <pc:spChg chg="mod">
          <ac:chgData name="Luka Obersnu" userId="b5cbaf13-b644-4632-b253-ab9db275321a" providerId="ADAL" clId="{6E7315E8-D191-4F0E-ACD6-485258431698}" dt="2018-05-22T09:55:00.516" v="32"/>
          <ac:spMkLst>
            <pc:docMk/>
            <pc:sldMk cId="1795078537" sldId="1661"/>
            <ac:spMk id="5" creationId="{00000000-0000-0000-0000-000000000000}"/>
          </ac:spMkLst>
        </pc:spChg>
      </pc:sldChg>
      <pc:sldChg chg="del">
        <pc:chgData name="Luka Obersnu" userId="b5cbaf13-b644-4632-b253-ab9db275321a" providerId="ADAL" clId="{6E7315E8-D191-4F0E-ACD6-485258431698}" dt="2018-05-22T09:55:33.158" v="35" actId="2696"/>
        <pc:sldMkLst>
          <pc:docMk/>
          <pc:sldMk cId="2336616198" sldId="1663"/>
        </pc:sldMkLst>
      </pc:sldChg>
      <pc:sldChg chg="del">
        <pc:chgData name="Luka Obersnu" userId="b5cbaf13-b644-4632-b253-ab9db275321a" providerId="ADAL" clId="{6E7315E8-D191-4F0E-ACD6-485258431698}" dt="2018-05-22T11:43:53.530" v="682" actId="2696"/>
        <pc:sldMkLst>
          <pc:docMk/>
          <pc:sldMk cId="1793706927" sldId="1670"/>
        </pc:sldMkLst>
      </pc:sldChg>
      <pc:sldChg chg="del">
        <pc:chgData name="Luka Obersnu" userId="b5cbaf13-b644-4632-b253-ab9db275321a" providerId="ADAL" clId="{6E7315E8-D191-4F0E-ACD6-485258431698}" dt="2018-05-22T11:43:53.561" v="683" actId="2696"/>
        <pc:sldMkLst>
          <pc:docMk/>
          <pc:sldMk cId="1490695021" sldId="1716"/>
        </pc:sldMkLst>
      </pc:sldChg>
      <pc:sldChg chg="del">
        <pc:chgData name="Luka Obersnu" userId="b5cbaf13-b644-4632-b253-ab9db275321a" providerId="ADAL" clId="{6E7315E8-D191-4F0E-ACD6-485258431698}" dt="2018-05-22T09:55:30.143" v="34" actId="2696"/>
        <pc:sldMkLst>
          <pc:docMk/>
          <pc:sldMk cId="3635852913" sldId="1719"/>
        </pc:sldMkLst>
      </pc:sldChg>
      <pc:sldChg chg="modSp del">
        <pc:chgData name="Luka Obersnu" userId="b5cbaf13-b644-4632-b253-ab9db275321a" providerId="ADAL" clId="{6E7315E8-D191-4F0E-ACD6-485258431698}" dt="2018-05-22T09:55:08.641" v="33" actId="2696"/>
        <pc:sldMkLst>
          <pc:docMk/>
          <pc:sldMk cId="3182288875" sldId="1720"/>
        </pc:sldMkLst>
        <pc:spChg chg="mod">
          <ac:chgData name="Luka Obersnu" userId="b5cbaf13-b644-4632-b253-ab9db275321a" providerId="ADAL" clId="{6E7315E8-D191-4F0E-ACD6-485258431698}" dt="2018-05-22T09:54:32.017" v="30" actId="20577"/>
          <ac:spMkLst>
            <pc:docMk/>
            <pc:sldMk cId="3182288875" sldId="1720"/>
            <ac:spMk id="4" creationId="{00000000-0000-0000-0000-000000000000}"/>
          </ac:spMkLst>
        </pc:spChg>
        <pc:spChg chg="mod">
          <ac:chgData name="Luka Obersnu" userId="b5cbaf13-b644-4632-b253-ab9db275321a" providerId="ADAL" clId="{6E7315E8-D191-4F0E-ACD6-485258431698}" dt="2018-05-22T09:54:19.017" v="27" actId="20577"/>
          <ac:spMkLst>
            <pc:docMk/>
            <pc:sldMk cId="3182288875" sldId="1720"/>
            <ac:spMk id="5" creationId="{00000000-0000-0000-0000-000000000000}"/>
          </ac:spMkLst>
        </pc:spChg>
      </pc:sldChg>
      <pc:sldChg chg="del">
        <pc:chgData name="Luka Obersnu" userId="b5cbaf13-b644-4632-b253-ab9db275321a" providerId="ADAL" clId="{6E7315E8-D191-4F0E-ACD6-485258431698}" dt="2018-05-22T11:43:53.671" v="689" actId="2696"/>
        <pc:sldMkLst>
          <pc:docMk/>
          <pc:sldMk cId="3748312825" sldId="1818"/>
        </pc:sldMkLst>
      </pc:sldChg>
      <pc:sldChg chg="del">
        <pc:chgData name="Luka Obersnu" userId="b5cbaf13-b644-4632-b253-ab9db275321a" providerId="ADAL" clId="{6E7315E8-D191-4F0E-ACD6-485258431698}" dt="2018-05-22T11:43:53.702" v="690" actId="2696"/>
        <pc:sldMkLst>
          <pc:docMk/>
          <pc:sldMk cId="3024942669" sldId="1819"/>
        </pc:sldMkLst>
      </pc:sldChg>
      <pc:sldChg chg="del">
        <pc:chgData name="Luka Obersnu" userId="b5cbaf13-b644-4632-b253-ab9db275321a" providerId="ADAL" clId="{6E7315E8-D191-4F0E-ACD6-485258431698}" dt="2018-05-22T11:43:53.718" v="691" actId="2696"/>
        <pc:sldMkLst>
          <pc:docMk/>
          <pc:sldMk cId="1328838990" sldId="1820"/>
        </pc:sldMkLst>
      </pc:sldChg>
      <pc:sldChg chg="del">
        <pc:chgData name="Luka Obersnu" userId="b5cbaf13-b644-4632-b253-ab9db275321a" providerId="ADAL" clId="{6E7315E8-D191-4F0E-ACD6-485258431698}" dt="2018-05-22T11:43:53.749" v="692" actId="2696"/>
        <pc:sldMkLst>
          <pc:docMk/>
          <pc:sldMk cId="2269224073" sldId="1821"/>
        </pc:sldMkLst>
      </pc:sldChg>
      <pc:sldChg chg="del">
        <pc:chgData name="Luka Obersnu" userId="b5cbaf13-b644-4632-b253-ab9db275321a" providerId="ADAL" clId="{6E7315E8-D191-4F0E-ACD6-485258431698}" dt="2018-05-22T11:43:53.796" v="693" actId="2696"/>
        <pc:sldMkLst>
          <pc:docMk/>
          <pc:sldMk cId="1329079817" sldId="1825"/>
        </pc:sldMkLst>
      </pc:sldChg>
      <pc:sldChg chg="del">
        <pc:chgData name="Luka Obersnu" userId="b5cbaf13-b644-4632-b253-ab9db275321a" providerId="ADAL" clId="{6E7315E8-D191-4F0E-ACD6-485258431698}" dt="2018-05-22T11:43:53.811" v="694" actId="2696"/>
        <pc:sldMkLst>
          <pc:docMk/>
          <pc:sldMk cId="1369338350" sldId="1826"/>
        </pc:sldMkLst>
      </pc:sldChg>
      <pc:sldChg chg="del">
        <pc:chgData name="Luka Obersnu" userId="b5cbaf13-b644-4632-b253-ab9db275321a" providerId="ADAL" clId="{6E7315E8-D191-4F0E-ACD6-485258431698}" dt="2018-05-22T11:43:53.827" v="695" actId="2696"/>
        <pc:sldMkLst>
          <pc:docMk/>
          <pc:sldMk cId="798424500" sldId="1830"/>
        </pc:sldMkLst>
      </pc:sldChg>
      <pc:sldChg chg="del">
        <pc:chgData name="Luka Obersnu" userId="b5cbaf13-b644-4632-b253-ab9db275321a" providerId="ADAL" clId="{6E7315E8-D191-4F0E-ACD6-485258431698}" dt="2018-05-22T11:43:53.858" v="696" actId="2696"/>
        <pc:sldMkLst>
          <pc:docMk/>
          <pc:sldMk cId="1163779234" sldId="1831"/>
        </pc:sldMkLst>
      </pc:sldChg>
      <pc:sldChg chg="del">
        <pc:chgData name="Luka Obersnu" userId="b5cbaf13-b644-4632-b253-ab9db275321a" providerId="ADAL" clId="{6E7315E8-D191-4F0E-ACD6-485258431698}" dt="2018-05-22T11:43:53.874" v="697" actId="2696"/>
        <pc:sldMkLst>
          <pc:docMk/>
          <pc:sldMk cId="1614550208" sldId="1835"/>
        </pc:sldMkLst>
      </pc:sldChg>
      <pc:sldChg chg="del">
        <pc:chgData name="Luka Obersnu" userId="b5cbaf13-b644-4632-b253-ab9db275321a" providerId="ADAL" clId="{6E7315E8-D191-4F0E-ACD6-485258431698}" dt="2018-05-22T11:43:53.889" v="698" actId="2696"/>
        <pc:sldMkLst>
          <pc:docMk/>
          <pc:sldMk cId="1179617921" sldId="1836"/>
        </pc:sldMkLst>
      </pc:sldChg>
      <pc:sldChg chg="del">
        <pc:chgData name="Luka Obersnu" userId="b5cbaf13-b644-4632-b253-ab9db275321a" providerId="ADAL" clId="{6E7315E8-D191-4F0E-ACD6-485258431698}" dt="2018-05-22T11:43:53.905" v="699" actId="2696"/>
        <pc:sldMkLst>
          <pc:docMk/>
          <pc:sldMk cId="2272391963" sldId="1837"/>
        </pc:sldMkLst>
      </pc:sldChg>
      <pc:sldChg chg="del">
        <pc:chgData name="Luka Obersnu" userId="b5cbaf13-b644-4632-b253-ab9db275321a" providerId="ADAL" clId="{6E7315E8-D191-4F0E-ACD6-485258431698}" dt="2018-05-22T11:43:53.921" v="700" actId="2696"/>
        <pc:sldMkLst>
          <pc:docMk/>
          <pc:sldMk cId="1495535077" sldId="1840"/>
        </pc:sldMkLst>
      </pc:sldChg>
      <pc:sldChg chg="modSp add">
        <pc:chgData name="Luka Obersnu" userId="b5cbaf13-b644-4632-b253-ab9db275321a" providerId="ADAL" clId="{6E7315E8-D191-4F0E-ACD6-485258431698}" dt="2018-05-22T09:56:42.602" v="39"/>
        <pc:sldMkLst>
          <pc:docMk/>
          <pc:sldMk cId="3692324444" sldId="1841"/>
        </pc:sldMkLst>
        <pc:spChg chg="mod">
          <ac:chgData name="Luka Obersnu" userId="b5cbaf13-b644-4632-b253-ab9db275321a" providerId="ADAL" clId="{6E7315E8-D191-4F0E-ACD6-485258431698}" dt="2018-05-22T09:56:42.602" v="39"/>
          <ac:spMkLst>
            <pc:docMk/>
            <pc:sldMk cId="3692324444" sldId="1841"/>
            <ac:spMk id="2" creationId="{00000000-0000-0000-0000-000000000000}"/>
          </ac:spMkLst>
        </pc:spChg>
      </pc:sldChg>
      <pc:sldChg chg="del">
        <pc:chgData name="Luka Obersnu" userId="b5cbaf13-b644-4632-b253-ab9db275321a" providerId="ADAL" clId="{6E7315E8-D191-4F0E-ACD6-485258431698}" dt="2018-05-22T09:57:37.304" v="42"/>
        <pc:sldMkLst>
          <pc:docMk/>
          <pc:sldMk cId="1632982073" sldId="1842"/>
        </pc:sldMkLst>
      </pc:sldChg>
      <pc:sldChg chg="modSp">
        <pc:chgData name="Luka Obersnu" userId="b5cbaf13-b644-4632-b253-ab9db275321a" providerId="ADAL" clId="{6E7315E8-D191-4F0E-ACD6-485258431698}" dt="2018-05-22T09:58:33.631" v="46" actId="403"/>
        <pc:sldMkLst>
          <pc:docMk/>
          <pc:sldMk cId="2083101610" sldId="1842"/>
        </pc:sldMkLst>
        <pc:spChg chg="mod">
          <ac:chgData name="Luka Obersnu" userId="b5cbaf13-b644-4632-b253-ab9db275321a" providerId="ADAL" clId="{6E7315E8-D191-4F0E-ACD6-485258431698}" dt="2018-05-22T09:58:33.631" v="46" actId="403"/>
          <ac:spMkLst>
            <pc:docMk/>
            <pc:sldMk cId="2083101610" sldId="1842"/>
            <ac:spMk id="6" creationId="{00000000-0000-0000-0000-000000000000}"/>
          </ac:spMkLst>
        </pc:spChg>
        <pc:spChg chg="mod">
          <ac:chgData name="Luka Obersnu" userId="b5cbaf13-b644-4632-b253-ab9db275321a" providerId="ADAL" clId="{6E7315E8-D191-4F0E-ACD6-485258431698}" dt="2018-05-22T09:58:03.210" v="43"/>
          <ac:spMkLst>
            <pc:docMk/>
            <pc:sldMk cId="2083101610" sldId="1842"/>
            <ac:spMk id="17" creationId="{00000000-0000-0000-0000-000000000000}"/>
          </ac:spMkLst>
        </pc:spChg>
      </pc:sldChg>
      <pc:sldChg chg="add del">
        <pc:chgData name="Luka Obersnu" userId="b5cbaf13-b644-4632-b253-ab9db275321a" providerId="ADAL" clId="{6E7315E8-D191-4F0E-ACD6-485258431698}" dt="2018-05-22T09:57:31.789" v="41"/>
        <pc:sldMkLst>
          <pc:docMk/>
          <pc:sldMk cId="2948293846" sldId="1842"/>
        </pc:sldMkLst>
      </pc:sldChg>
      <pc:sldChg chg="addSp delSp modSp add">
        <pc:chgData name="Luka Obersnu" userId="b5cbaf13-b644-4632-b253-ab9db275321a" providerId="ADAL" clId="{6E7315E8-D191-4F0E-ACD6-485258431698}" dt="2018-05-22T10:00:11.043" v="56" actId="1076"/>
        <pc:sldMkLst>
          <pc:docMk/>
          <pc:sldMk cId="2967610722" sldId="1843"/>
        </pc:sldMkLst>
        <pc:spChg chg="add del mod">
          <ac:chgData name="Luka Obersnu" userId="b5cbaf13-b644-4632-b253-ab9db275321a" providerId="ADAL" clId="{6E7315E8-D191-4F0E-ACD6-485258431698}" dt="2018-05-22T09:59:21.794" v="51" actId="478"/>
          <ac:spMkLst>
            <pc:docMk/>
            <pc:sldMk cId="2967610722" sldId="1843"/>
            <ac:spMk id="3" creationId="{7A05CC8F-A0C5-4663-8F1B-F27076C90FC6}"/>
          </ac:spMkLst>
        </pc:spChg>
        <pc:spChg chg="del mod">
          <ac:chgData name="Luka Obersnu" userId="b5cbaf13-b644-4632-b253-ab9db275321a" providerId="ADAL" clId="{6E7315E8-D191-4F0E-ACD6-485258431698}" dt="2018-05-22T09:59:18.638" v="50" actId="478"/>
          <ac:spMkLst>
            <pc:docMk/>
            <pc:sldMk cId="2967610722" sldId="1843"/>
            <ac:spMk id="6" creationId="{00000000-0000-0000-0000-000000000000}"/>
          </ac:spMkLst>
        </pc:spChg>
        <pc:spChg chg="add del">
          <ac:chgData name="Luka Obersnu" userId="b5cbaf13-b644-4632-b253-ab9db275321a" providerId="ADAL" clId="{6E7315E8-D191-4F0E-ACD6-485258431698}" dt="2018-05-22T09:59:46.403" v="53"/>
          <ac:spMkLst>
            <pc:docMk/>
            <pc:sldMk cId="2967610722" sldId="1843"/>
            <ac:spMk id="7" creationId="{5531D419-A177-4231-8AB5-01523E69F3DF}"/>
          </ac:spMkLst>
        </pc:spChg>
        <pc:spChg chg="add del">
          <ac:chgData name="Luka Obersnu" userId="b5cbaf13-b644-4632-b253-ab9db275321a" providerId="ADAL" clId="{6E7315E8-D191-4F0E-ACD6-485258431698}" dt="2018-05-22T09:59:46.403" v="53"/>
          <ac:spMkLst>
            <pc:docMk/>
            <pc:sldMk cId="2967610722" sldId="1843"/>
            <ac:spMk id="8" creationId="{70EB9B40-378B-4BC9-83C2-3D79AD6455E8}"/>
          </ac:spMkLst>
        </pc:spChg>
        <pc:spChg chg="add del">
          <ac:chgData name="Luka Obersnu" userId="b5cbaf13-b644-4632-b253-ab9db275321a" providerId="ADAL" clId="{6E7315E8-D191-4F0E-ACD6-485258431698}" dt="2018-05-22T09:59:46.403" v="53"/>
          <ac:spMkLst>
            <pc:docMk/>
            <pc:sldMk cId="2967610722" sldId="1843"/>
            <ac:spMk id="9" creationId="{0AF6FB97-5EE5-43E5-9629-1F7D04AFA2B9}"/>
          </ac:spMkLst>
        </pc:spChg>
        <pc:spChg chg="add del">
          <ac:chgData name="Luka Obersnu" userId="b5cbaf13-b644-4632-b253-ab9db275321a" providerId="ADAL" clId="{6E7315E8-D191-4F0E-ACD6-485258431698}" dt="2018-05-22T09:59:46.403" v="53"/>
          <ac:spMkLst>
            <pc:docMk/>
            <pc:sldMk cId="2967610722" sldId="1843"/>
            <ac:spMk id="11" creationId="{129BFDAC-F2DB-4BA6-8959-2F25B6D951D4}"/>
          </ac:spMkLst>
        </pc:spChg>
        <pc:spChg chg="add del">
          <ac:chgData name="Luka Obersnu" userId="b5cbaf13-b644-4632-b253-ab9db275321a" providerId="ADAL" clId="{6E7315E8-D191-4F0E-ACD6-485258431698}" dt="2018-05-22T09:59:46.403" v="53"/>
          <ac:spMkLst>
            <pc:docMk/>
            <pc:sldMk cId="2967610722" sldId="1843"/>
            <ac:spMk id="12" creationId="{4D6CAC7A-DBC1-4F64-B21E-3EE90AFF6B0D}"/>
          </ac:spMkLst>
        </pc:spChg>
        <pc:spChg chg="add del">
          <ac:chgData name="Luka Obersnu" userId="b5cbaf13-b644-4632-b253-ab9db275321a" providerId="ADAL" clId="{6E7315E8-D191-4F0E-ACD6-485258431698}" dt="2018-05-22T09:59:46.403" v="53"/>
          <ac:spMkLst>
            <pc:docMk/>
            <pc:sldMk cId="2967610722" sldId="1843"/>
            <ac:spMk id="13" creationId="{D9AD75C3-DDF9-43E6-A213-8ECD03ED9A5E}"/>
          </ac:spMkLst>
        </pc:spChg>
        <pc:spChg chg="add del">
          <ac:chgData name="Luka Obersnu" userId="b5cbaf13-b644-4632-b253-ab9db275321a" providerId="ADAL" clId="{6E7315E8-D191-4F0E-ACD6-485258431698}" dt="2018-05-22T09:59:46.403" v="53"/>
          <ac:spMkLst>
            <pc:docMk/>
            <pc:sldMk cId="2967610722" sldId="1843"/>
            <ac:spMk id="15" creationId="{3914435F-F40D-4C31-A96E-301496FF88A3}"/>
          </ac:spMkLst>
        </pc:spChg>
        <pc:spChg chg="add del">
          <ac:chgData name="Luka Obersnu" userId="b5cbaf13-b644-4632-b253-ab9db275321a" providerId="ADAL" clId="{6E7315E8-D191-4F0E-ACD6-485258431698}" dt="2018-05-22T09:59:46.403" v="53"/>
          <ac:spMkLst>
            <pc:docMk/>
            <pc:sldMk cId="2967610722" sldId="1843"/>
            <ac:spMk id="16" creationId="{07C42F7D-716B-4925-AA5F-2DE4786879EE}"/>
          </ac:spMkLst>
        </pc:spChg>
        <pc:spChg chg="mod">
          <ac:chgData name="Luka Obersnu" userId="b5cbaf13-b644-4632-b253-ab9db275321a" providerId="ADAL" clId="{6E7315E8-D191-4F0E-ACD6-485258431698}" dt="2018-05-22T09:58:58.529" v="48"/>
          <ac:spMkLst>
            <pc:docMk/>
            <pc:sldMk cId="2967610722" sldId="1843"/>
            <ac:spMk id="17" creationId="{00000000-0000-0000-0000-000000000000}"/>
          </ac:spMkLst>
        </pc:spChg>
        <pc:spChg chg="add del">
          <ac:chgData name="Luka Obersnu" userId="b5cbaf13-b644-4632-b253-ab9db275321a" providerId="ADAL" clId="{6E7315E8-D191-4F0E-ACD6-485258431698}" dt="2018-05-22T09:59:46.403" v="53"/>
          <ac:spMkLst>
            <pc:docMk/>
            <pc:sldMk cId="2967610722" sldId="1843"/>
            <ac:spMk id="18" creationId="{C06EF865-4EA2-4845-855C-6C44DAFD3876}"/>
          </ac:spMkLst>
        </pc:spChg>
        <pc:spChg chg="add">
          <ac:chgData name="Luka Obersnu" userId="b5cbaf13-b644-4632-b253-ab9db275321a" providerId="ADAL" clId="{6E7315E8-D191-4F0E-ACD6-485258431698}" dt="2018-05-22T09:59:50.715" v="54"/>
          <ac:spMkLst>
            <pc:docMk/>
            <pc:sldMk cId="2967610722" sldId="1843"/>
            <ac:spMk id="42" creationId="{0AEB1DB1-460C-43D8-AE38-16A433CB9E3C}"/>
          </ac:spMkLst>
        </pc:spChg>
        <pc:spChg chg="add mod">
          <ac:chgData name="Luka Obersnu" userId="b5cbaf13-b644-4632-b253-ab9db275321a" providerId="ADAL" clId="{6E7315E8-D191-4F0E-ACD6-485258431698}" dt="2018-05-22T10:00:11.043" v="56" actId="1076"/>
          <ac:spMkLst>
            <pc:docMk/>
            <pc:sldMk cId="2967610722" sldId="1843"/>
            <ac:spMk id="43" creationId="{D88F4F45-C61F-4764-BCA0-F2A67A724709}"/>
          </ac:spMkLst>
        </pc:spChg>
        <pc:spChg chg="add">
          <ac:chgData name="Luka Obersnu" userId="b5cbaf13-b644-4632-b253-ab9db275321a" providerId="ADAL" clId="{6E7315E8-D191-4F0E-ACD6-485258431698}" dt="2018-05-22T09:59:50.715" v="54"/>
          <ac:spMkLst>
            <pc:docMk/>
            <pc:sldMk cId="2967610722" sldId="1843"/>
            <ac:spMk id="44" creationId="{74FFF404-9DB6-4408-87CA-B5836FFA3ECD}"/>
          </ac:spMkLst>
        </pc:spChg>
        <pc:spChg chg="add">
          <ac:chgData name="Luka Obersnu" userId="b5cbaf13-b644-4632-b253-ab9db275321a" providerId="ADAL" clId="{6E7315E8-D191-4F0E-ACD6-485258431698}" dt="2018-05-22T09:59:50.715" v="54"/>
          <ac:spMkLst>
            <pc:docMk/>
            <pc:sldMk cId="2967610722" sldId="1843"/>
            <ac:spMk id="46" creationId="{08716C19-2CD8-48B5-99D1-37EAF0C77127}"/>
          </ac:spMkLst>
        </pc:spChg>
        <pc:spChg chg="add">
          <ac:chgData name="Luka Obersnu" userId="b5cbaf13-b644-4632-b253-ab9db275321a" providerId="ADAL" clId="{6E7315E8-D191-4F0E-ACD6-485258431698}" dt="2018-05-22T09:59:50.715" v="54"/>
          <ac:spMkLst>
            <pc:docMk/>
            <pc:sldMk cId="2967610722" sldId="1843"/>
            <ac:spMk id="47" creationId="{1DF14F27-9448-426A-BDB1-B599EC7930BF}"/>
          </ac:spMkLst>
        </pc:spChg>
        <pc:spChg chg="add">
          <ac:chgData name="Luka Obersnu" userId="b5cbaf13-b644-4632-b253-ab9db275321a" providerId="ADAL" clId="{6E7315E8-D191-4F0E-ACD6-485258431698}" dt="2018-05-22T09:59:50.715" v="54"/>
          <ac:spMkLst>
            <pc:docMk/>
            <pc:sldMk cId="2967610722" sldId="1843"/>
            <ac:spMk id="48" creationId="{CB781E95-D3A1-4E55-934B-52E3181DA82E}"/>
          </ac:spMkLst>
        </pc:spChg>
        <pc:spChg chg="add">
          <ac:chgData name="Luka Obersnu" userId="b5cbaf13-b644-4632-b253-ab9db275321a" providerId="ADAL" clId="{6E7315E8-D191-4F0E-ACD6-485258431698}" dt="2018-05-22T09:59:50.715" v="54"/>
          <ac:spMkLst>
            <pc:docMk/>
            <pc:sldMk cId="2967610722" sldId="1843"/>
            <ac:spMk id="50" creationId="{519598EE-B29A-4752-9FAE-47052BC1D92B}"/>
          </ac:spMkLst>
        </pc:spChg>
        <pc:spChg chg="add mod">
          <ac:chgData name="Luka Obersnu" userId="b5cbaf13-b644-4632-b253-ab9db275321a" providerId="ADAL" clId="{6E7315E8-D191-4F0E-ACD6-485258431698}" dt="2018-05-22T10:00:02.481" v="55" actId="1076"/>
          <ac:spMkLst>
            <pc:docMk/>
            <pc:sldMk cId="2967610722" sldId="1843"/>
            <ac:spMk id="51" creationId="{8BD19053-E214-483D-8715-41655B9E3079}"/>
          </ac:spMkLst>
        </pc:spChg>
        <pc:spChg chg="add">
          <ac:chgData name="Luka Obersnu" userId="b5cbaf13-b644-4632-b253-ab9db275321a" providerId="ADAL" clId="{6E7315E8-D191-4F0E-ACD6-485258431698}" dt="2018-05-22T09:59:50.715" v="54"/>
          <ac:spMkLst>
            <pc:docMk/>
            <pc:sldMk cId="2967610722" sldId="1843"/>
            <ac:spMk id="52" creationId="{1F934D7F-3FC4-4784-AAAE-5B6A7C971419}"/>
          </ac:spMkLst>
        </pc:spChg>
        <pc:grpChg chg="add del">
          <ac:chgData name="Luka Obersnu" userId="b5cbaf13-b644-4632-b253-ab9db275321a" providerId="ADAL" clId="{6E7315E8-D191-4F0E-ACD6-485258431698}" dt="2018-05-22T09:59:46.403" v="53"/>
          <ac:grpSpMkLst>
            <pc:docMk/>
            <pc:sldMk cId="2967610722" sldId="1843"/>
            <ac:grpSpMk id="19" creationId="{F9D761E4-938F-4475-92D0-955EFBF0DC1C}"/>
          </ac:grpSpMkLst>
        </pc:grpChg>
        <pc:grpChg chg="add del">
          <ac:chgData name="Luka Obersnu" userId="b5cbaf13-b644-4632-b253-ab9db275321a" providerId="ADAL" clId="{6E7315E8-D191-4F0E-ACD6-485258431698}" dt="2018-05-22T09:59:46.403" v="53"/>
          <ac:grpSpMkLst>
            <pc:docMk/>
            <pc:sldMk cId="2967610722" sldId="1843"/>
            <ac:grpSpMk id="25" creationId="{87C96CB2-A50C-4E06-89B8-744FF81C9418}"/>
          </ac:grpSpMkLst>
        </pc:grpChg>
        <pc:grpChg chg="add del">
          <ac:chgData name="Luka Obersnu" userId="b5cbaf13-b644-4632-b253-ab9db275321a" providerId="ADAL" clId="{6E7315E8-D191-4F0E-ACD6-485258431698}" dt="2018-05-22T09:59:46.403" v="53"/>
          <ac:grpSpMkLst>
            <pc:docMk/>
            <pc:sldMk cId="2967610722" sldId="1843"/>
            <ac:grpSpMk id="30" creationId="{AEF58900-5667-4BFC-89B3-CA78BDE97A2C}"/>
          </ac:grpSpMkLst>
        </pc:grpChg>
        <pc:grpChg chg="add">
          <ac:chgData name="Luka Obersnu" userId="b5cbaf13-b644-4632-b253-ab9db275321a" providerId="ADAL" clId="{6E7315E8-D191-4F0E-ACD6-485258431698}" dt="2018-05-22T09:59:50.715" v="54"/>
          <ac:grpSpMkLst>
            <pc:docMk/>
            <pc:sldMk cId="2967610722" sldId="1843"/>
            <ac:grpSpMk id="53" creationId="{FA8638D8-ACE1-4239-AF42-F8050D923195}"/>
          </ac:grpSpMkLst>
        </pc:grpChg>
        <pc:grpChg chg="add">
          <ac:chgData name="Luka Obersnu" userId="b5cbaf13-b644-4632-b253-ab9db275321a" providerId="ADAL" clId="{6E7315E8-D191-4F0E-ACD6-485258431698}" dt="2018-05-22T09:59:50.715" v="54"/>
          <ac:grpSpMkLst>
            <pc:docMk/>
            <pc:sldMk cId="2967610722" sldId="1843"/>
            <ac:grpSpMk id="59" creationId="{1FF0BE46-751D-4B02-9929-F0D980B5C73A}"/>
          </ac:grpSpMkLst>
        </pc:grpChg>
        <pc:grpChg chg="add">
          <ac:chgData name="Luka Obersnu" userId="b5cbaf13-b644-4632-b253-ab9db275321a" providerId="ADAL" clId="{6E7315E8-D191-4F0E-ACD6-485258431698}" dt="2018-05-22T09:59:50.715" v="54"/>
          <ac:grpSpMkLst>
            <pc:docMk/>
            <pc:sldMk cId="2967610722" sldId="1843"/>
            <ac:grpSpMk id="64" creationId="{A2A7990E-6516-4C1C-A95B-A933214421D8}"/>
          </ac:grpSpMkLst>
        </pc:grpChg>
        <pc:graphicFrameChg chg="add del">
          <ac:chgData name="Luka Obersnu" userId="b5cbaf13-b644-4632-b253-ab9db275321a" providerId="ADAL" clId="{6E7315E8-D191-4F0E-ACD6-485258431698}" dt="2018-05-22T09:59:46.403" v="53"/>
          <ac:graphicFrameMkLst>
            <pc:docMk/>
            <pc:sldMk cId="2967610722" sldId="1843"/>
            <ac:graphicFrameMk id="10" creationId="{8D598B32-D86D-4003-96B5-9FB3D78E1EE4}"/>
          </ac:graphicFrameMkLst>
        </pc:graphicFrameChg>
        <pc:graphicFrameChg chg="add del">
          <ac:chgData name="Luka Obersnu" userId="b5cbaf13-b644-4632-b253-ab9db275321a" providerId="ADAL" clId="{6E7315E8-D191-4F0E-ACD6-485258431698}" dt="2018-05-22T09:59:46.403" v="53"/>
          <ac:graphicFrameMkLst>
            <pc:docMk/>
            <pc:sldMk cId="2967610722" sldId="1843"/>
            <ac:graphicFrameMk id="14" creationId="{DDC13640-1273-4AE0-8591-D597212A8168}"/>
          </ac:graphicFrameMkLst>
        </pc:graphicFrameChg>
        <pc:graphicFrameChg chg="add">
          <ac:chgData name="Luka Obersnu" userId="b5cbaf13-b644-4632-b253-ab9db275321a" providerId="ADAL" clId="{6E7315E8-D191-4F0E-ACD6-485258431698}" dt="2018-05-22T09:59:50.715" v="54"/>
          <ac:graphicFrameMkLst>
            <pc:docMk/>
            <pc:sldMk cId="2967610722" sldId="1843"/>
            <ac:graphicFrameMk id="41" creationId="{45BBDB27-E77E-4D54-895B-8DD9B677BE7D}"/>
          </ac:graphicFrameMkLst>
        </pc:graphicFrameChg>
        <pc:graphicFrameChg chg="add">
          <ac:chgData name="Luka Obersnu" userId="b5cbaf13-b644-4632-b253-ab9db275321a" providerId="ADAL" clId="{6E7315E8-D191-4F0E-ACD6-485258431698}" dt="2018-05-22T09:59:50.715" v="54"/>
          <ac:graphicFrameMkLst>
            <pc:docMk/>
            <pc:sldMk cId="2967610722" sldId="1843"/>
            <ac:graphicFrameMk id="45" creationId="{A4A207BE-47C7-4B91-9612-750537DD83F8}"/>
          </ac:graphicFrameMkLst>
        </pc:graphicFrameChg>
        <pc:graphicFrameChg chg="add">
          <ac:chgData name="Luka Obersnu" userId="b5cbaf13-b644-4632-b253-ab9db275321a" providerId="ADAL" clId="{6E7315E8-D191-4F0E-ACD6-485258431698}" dt="2018-05-22T09:59:50.715" v="54"/>
          <ac:graphicFrameMkLst>
            <pc:docMk/>
            <pc:sldMk cId="2967610722" sldId="1843"/>
            <ac:graphicFrameMk id="49" creationId="{4D154BC3-5751-40D2-947D-BBDAD46BCDA2}"/>
          </ac:graphicFrameMkLst>
        </pc:graphicFrameChg>
      </pc:sldChg>
      <pc:sldChg chg="addSp delSp modSp add modAnim">
        <pc:chgData name="Luka Obersnu" userId="b5cbaf13-b644-4632-b253-ab9db275321a" providerId="ADAL" clId="{6E7315E8-D191-4F0E-ACD6-485258431698}" dt="2018-05-22T10:00:50.636" v="62"/>
        <pc:sldMkLst>
          <pc:docMk/>
          <pc:sldMk cId="3840239170" sldId="1844"/>
        </pc:sldMkLst>
        <pc:spChg chg="mod">
          <ac:chgData name="Luka Obersnu" userId="b5cbaf13-b644-4632-b253-ab9db275321a" providerId="ADAL" clId="{6E7315E8-D191-4F0E-ACD6-485258431698}" dt="2018-05-22T10:00:31.792" v="58"/>
          <ac:spMkLst>
            <pc:docMk/>
            <pc:sldMk cId="3840239170" sldId="1844"/>
            <ac:spMk id="17" creationId="{00000000-0000-0000-0000-000000000000}"/>
          </ac:spMkLst>
        </pc:spChg>
        <pc:spChg chg="add del">
          <ac:chgData name="Luka Obersnu" userId="b5cbaf13-b644-4632-b253-ab9db275321a" providerId="ADAL" clId="{6E7315E8-D191-4F0E-ACD6-485258431698}" dt="2018-05-22T10:00:48.292" v="61"/>
          <ac:spMkLst>
            <pc:docMk/>
            <pc:sldMk cId="3840239170" sldId="1844"/>
            <ac:spMk id="37" creationId="{15A812F7-C4B4-475A-95AA-C835C523E481}"/>
          </ac:spMkLst>
        </pc:spChg>
        <pc:spChg chg="add del">
          <ac:chgData name="Luka Obersnu" userId="b5cbaf13-b644-4632-b253-ab9db275321a" providerId="ADAL" clId="{6E7315E8-D191-4F0E-ACD6-485258431698}" dt="2018-05-22T10:00:48.292" v="61"/>
          <ac:spMkLst>
            <pc:docMk/>
            <pc:sldMk cId="3840239170" sldId="1844"/>
            <ac:spMk id="38" creationId="{9E327D1F-8C60-4B4A-A085-9D4F025DB8FC}"/>
          </ac:spMkLst>
        </pc:spChg>
        <pc:spChg chg="add del">
          <ac:chgData name="Luka Obersnu" userId="b5cbaf13-b644-4632-b253-ab9db275321a" providerId="ADAL" clId="{6E7315E8-D191-4F0E-ACD6-485258431698}" dt="2018-05-22T10:00:48.292" v="61"/>
          <ac:spMkLst>
            <pc:docMk/>
            <pc:sldMk cId="3840239170" sldId="1844"/>
            <ac:spMk id="39" creationId="{E5A8B8AF-A0B5-4D93-95D1-E16C0C98C8FF}"/>
          </ac:spMkLst>
        </pc:spChg>
        <pc:spChg chg="add">
          <ac:chgData name="Luka Obersnu" userId="b5cbaf13-b644-4632-b253-ab9db275321a" providerId="ADAL" clId="{6E7315E8-D191-4F0E-ACD6-485258431698}" dt="2018-05-22T10:00:50.636" v="62"/>
          <ac:spMkLst>
            <pc:docMk/>
            <pc:sldMk cId="3840239170" sldId="1844"/>
            <ac:spMk id="40" creationId="{E95DAB2F-E609-4E8B-A7CB-B878DB7D7190}"/>
          </ac:spMkLst>
        </pc:spChg>
        <pc:spChg chg="del">
          <ac:chgData name="Luka Obersnu" userId="b5cbaf13-b644-4632-b253-ab9db275321a" providerId="ADAL" clId="{6E7315E8-D191-4F0E-ACD6-485258431698}" dt="2018-05-22T10:00:36.230" v="59" actId="478"/>
          <ac:spMkLst>
            <pc:docMk/>
            <pc:sldMk cId="3840239170" sldId="1844"/>
            <ac:spMk id="42" creationId="{0AEB1DB1-460C-43D8-AE38-16A433CB9E3C}"/>
          </ac:spMkLst>
        </pc:spChg>
        <pc:spChg chg="del">
          <ac:chgData name="Luka Obersnu" userId="b5cbaf13-b644-4632-b253-ab9db275321a" providerId="ADAL" clId="{6E7315E8-D191-4F0E-ACD6-485258431698}" dt="2018-05-22T10:00:36.230" v="59" actId="478"/>
          <ac:spMkLst>
            <pc:docMk/>
            <pc:sldMk cId="3840239170" sldId="1844"/>
            <ac:spMk id="43" creationId="{D88F4F45-C61F-4764-BCA0-F2A67A724709}"/>
          </ac:spMkLst>
        </pc:spChg>
        <pc:spChg chg="del">
          <ac:chgData name="Luka Obersnu" userId="b5cbaf13-b644-4632-b253-ab9db275321a" providerId="ADAL" clId="{6E7315E8-D191-4F0E-ACD6-485258431698}" dt="2018-05-22T10:00:36.230" v="59" actId="478"/>
          <ac:spMkLst>
            <pc:docMk/>
            <pc:sldMk cId="3840239170" sldId="1844"/>
            <ac:spMk id="44" creationId="{74FFF404-9DB6-4408-87CA-B5836FFA3ECD}"/>
          </ac:spMkLst>
        </pc:spChg>
        <pc:spChg chg="del">
          <ac:chgData name="Luka Obersnu" userId="b5cbaf13-b644-4632-b253-ab9db275321a" providerId="ADAL" clId="{6E7315E8-D191-4F0E-ACD6-485258431698}" dt="2018-05-22T10:00:36.230" v="59" actId="478"/>
          <ac:spMkLst>
            <pc:docMk/>
            <pc:sldMk cId="3840239170" sldId="1844"/>
            <ac:spMk id="46" creationId="{08716C19-2CD8-48B5-99D1-37EAF0C77127}"/>
          </ac:spMkLst>
        </pc:spChg>
        <pc:spChg chg="del">
          <ac:chgData name="Luka Obersnu" userId="b5cbaf13-b644-4632-b253-ab9db275321a" providerId="ADAL" clId="{6E7315E8-D191-4F0E-ACD6-485258431698}" dt="2018-05-22T10:00:36.230" v="59" actId="478"/>
          <ac:spMkLst>
            <pc:docMk/>
            <pc:sldMk cId="3840239170" sldId="1844"/>
            <ac:spMk id="47" creationId="{1DF14F27-9448-426A-BDB1-B599EC7930BF}"/>
          </ac:spMkLst>
        </pc:spChg>
        <pc:spChg chg="del">
          <ac:chgData name="Luka Obersnu" userId="b5cbaf13-b644-4632-b253-ab9db275321a" providerId="ADAL" clId="{6E7315E8-D191-4F0E-ACD6-485258431698}" dt="2018-05-22T10:00:36.230" v="59" actId="478"/>
          <ac:spMkLst>
            <pc:docMk/>
            <pc:sldMk cId="3840239170" sldId="1844"/>
            <ac:spMk id="48" creationId="{CB781E95-D3A1-4E55-934B-52E3181DA82E}"/>
          </ac:spMkLst>
        </pc:spChg>
        <pc:spChg chg="del">
          <ac:chgData name="Luka Obersnu" userId="b5cbaf13-b644-4632-b253-ab9db275321a" providerId="ADAL" clId="{6E7315E8-D191-4F0E-ACD6-485258431698}" dt="2018-05-22T10:00:36.230" v="59" actId="478"/>
          <ac:spMkLst>
            <pc:docMk/>
            <pc:sldMk cId="3840239170" sldId="1844"/>
            <ac:spMk id="50" creationId="{519598EE-B29A-4752-9FAE-47052BC1D92B}"/>
          </ac:spMkLst>
        </pc:spChg>
        <pc:spChg chg="del">
          <ac:chgData name="Luka Obersnu" userId="b5cbaf13-b644-4632-b253-ab9db275321a" providerId="ADAL" clId="{6E7315E8-D191-4F0E-ACD6-485258431698}" dt="2018-05-22T10:00:36.230" v="59" actId="478"/>
          <ac:spMkLst>
            <pc:docMk/>
            <pc:sldMk cId="3840239170" sldId="1844"/>
            <ac:spMk id="51" creationId="{8BD19053-E214-483D-8715-41655B9E3079}"/>
          </ac:spMkLst>
        </pc:spChg>
        <pc:spChg chg="del">
          <ac:chgData name="Luka Obersnu" userId="b5cbaf13-b644-4632-b253-ab9db275321a" providerId="ADAL" clId="{6E7315E8-D191-4F0E-ACD6-485258431698}" dt="2018-05-22T10:00:36.230" v="59" actId="478"/>
          <ac:spMkLst>
            <pc:docMk/>
            <pc:sldMk cId="3840239170" sldId="1844"/>
            <ac:spMk id="52" creationId="{1F934D7F-3FC4-4784-AAAE-5B6A7C971419}"/>
          </ac:spMkLst>
        </pc:spChg>
        <pc:spChg chg="add">
          <ac:chgData name="Luka Obersnu" userId="b5cbaf13-b644-4632-b253-ab9db275321a" providerId="ADAL" clId="{6E7315E8-D191-4F0E-ACD6-485258431698}" dt="2018-05-22T10:00:50.636" v="62"/>
          <ac:spMkLst>
            <pc:docMk/>
            <pc:sldMk cId="3840239170" sldId="1844"/>
            <ac:spMk id="75" creationId="{FDEC6266-3DA1-4535-857C-94C8006C8FB8}"/>
          </ac:spMkLst>
        </pc:spChg>
        <pc:spChg chg="add">
          <ac:chgData name="Luka Obersnu" userId="b5cbaf13-b644-4632-b253-ab9db275321a" providerId="ADAL" clId="{6E7315E8-D191-4F0E-ACD6-485258431698}" dt="2018-05-22T10:00:50.636" v="62"/>
          <ac:spMkLst>
            <pc:docMk/>
            <pc:sldMk cId="3840239170" sldId="1844"/>
            <ac:spMk id="76" creationId="{6D3DDB5C-6C7B-4BF7-A5FA-0E71AED1E154}"/>
          </ac:spMkLst>
        </pc:spChg>
        <pc:grpChg chg="del">
          <ac:chgData name="Luka Obersnu" userId="b5cbaf13-b644-4632-b253-ab9db275321a" providerId="ADAL" clId="{6E7315E8-D191-4F0E-ACD6-485258431698}" dt="2018-05-22T10:00:36.230" v="59" actId="478"/>
          <ac:grpSpMkLst>
            <pc:docMk/>
            <pc:sldMk cId="3840239170" sldId="1844"/>
            <ac:grpSpMk id="53" creationId="{FA8638D8-ACE1-4239-AF42-F8050D923195}"/>
          </ac:grpSpMkLst>
        </pc:grpChg>
        <pc:grpChg chg="del">
          <ac:chgData name="Luka Obersnu" userId="b5cbaf13-b644-4632-b253-ab9db275321a" providerId="ADAL" clId="{6E7315E8-D191-4F0E-ACD6-485258431698}" dt="2018-05-22T10:00:36.230" v="59" actId="478"/>
          <ac:grpSpMkLst>
            <pc:docMk/>
            <pc:sldMk cId="3840239170" sldId="1844"/>
            <ac:grpSpMk id="59" creationId="{1FF0BE46-751D-4B02-9929-F0D980B5C73A}"/>
          </ac:grpSpMkLst>
        </pc:grpChg>
        <pc:grpChg chg="del">
          <ac:chgData name="Luka Obersnu" userId="b5cbaf13-b644-4632-b253-ab9db275321a" providerId="ADAL" clId="{6E7315E8-D191-4F0E-ACD6-485258431698}" dt="2018-05-22T10:00:36.230" v="59" actId="478"/>
          <ac:grpSpMkLst>
            <pc:docMk/>
            <pc:sldMk cId="3840239170" sldId="1844"/>
            <ac:grpSpMk id="64" creationId="{A2A7990E-6516-4C1C-A95B-A933214421D8}"/>
          </ac:grpSpMkLst>
        </pc:grpChg>
        <pc:graphicFrameChg chg="del">
          <ac:chgData name="Luka Obersnu" userId="b5cbaf13-b644-4632-b253-ab9db275321a" providerId="ADAL" clId="{6E7315E8-D191-4F0E-ACD6-485258431698}" dt="2018-05-22T10:00:36.230" v="59" actId="478"/>
          <ac:graphicFrameMkLst>
            <pc:docMk/>
            <pc:sldMk cId="3840239170" sldId="1844"/>
            <ac:graphicFrameMk id="41" creationId="{45BBDB27-E77E-4D54-895B-8DD9B677BE7D}"/>
          </ac:graphicFrameMkLst>
        </pc:graphicFrameChg>
        <pc:graphicFrameChg chg="del">
          <ac:chgData name="Luka Obersnu" userId="b5cbaf13-b644-4632-b253-ab9db275321a" providerId="ADAL" clId="{6E7315E8-D191-4F0E-ACD6-485258431698}" dt="2018-05-22T10:00:36.230" v="59" actId="478"/>
          <ac:graphicFrameMkLst>
            <pc:docMk/>
            <pc:sldMk cId="3840239170" sldId="1844"/>
            <ac:graphicFrameMk id="45" creationId="{A4A207BE-47C7-4B91-9612-750537DD83F8}"/>
          </ac:graphicFrameMkLst>
        </pc:graphicFrameChg>
        <pc:graphicFrameChg chg="del">
          <ac:chgData name="Luka Obersnu" userId="b5cbaf13-b644-4632-b253-ab9db275321a" providerId="ADAL" clId="{6E7315E8-D191-4F0E-ACD6-485258431698}" dt="2018-05-22T10:00:36.230" v="59" actId="478"/>
          <ac:graphicFrameMkLst>
            <pc:docMk/>
            <pc:sldMk cId="3840239170" sldId="1844"/>
            <ac:graphicFrameMk id="49" creationId="{4D154BC3-5751-40D2-947D-BBDAD46BCDA2}"/>
          </ac:graphicFrameMkLst>
        </pc:graphicFrameChg>
      </pc:sldChg>
      <pc:sldChg chg="addSp delSp modSp add delAnim modAnim">
        <pc:chgData name="Luka Obersnu" userId="b5cbaf13-b644-4632-b253-ab9db275321a" providerId="ADAL" clId="{6E7315E8-D191-4F0E-ACD6-485258431698}" dt="2018-05-22T10:01:34.088" v="66"/>
        <pc:sldMkLst>
          <pc:docMk/>
          <pc:sldMk cId="206148287" sldId="1845"/>
        </pc:sldMkLst>
        <pc:spChg chg="add">
          <ac:chgData name="Luka Obersnu" userId="b5cbaf13-b644-4632-b253-ab9db275321a" providerId="ADAL" clId="{6E7315E8-D191-4F0E-ACD6-485258431698}" dt="2018-05-22T10:01:34.088" v="66"/>
          <ac:spMkLst>
            <pc:docMk/>
            <pc:sldMk cId="206148287" sldId="1845"/>
            <ac:spMk id="6" creationId="{9AE35B82-9B1E-4E55-83C0-EAAA2F614E8A}"/>
          </ac:spMkLst>
        </pc:spChg>
        <pc:spChg chg="add">
          <ac:chgData name="Luka Obersnu" userId="b5cbaf13-b644-4632-b253-ab9db275321a" providerId="ADAL" clId="{6E7315E8-D191-4F0E-ACD6-485258431698}" dt="2018-05-22T10:01:34.088" v="66"/>
          <ac:spMkLst>
            <pc:docMk/>
            <pc:sldMk cId="206148287" sldId="1845"/>
            <ac:spMk id="7" creationId="{0D2143A8-3A35-4922-8055-564588895FD7}"/>
          </ac:spMkLst>
        </pc:spChg>
        <pc:spChg chg="mod">
          <ac:chgData name="Luka Obersnu" userId="b5cbaf13-b644-4632-b253-ab9db275321a" providerId="ADAL" clId="{6E7315E8-D191-4F0E-ACD6-485258431698}" dt="2018-05-22T10:01:17.776" v="64"/>
          <ac:spMkLst>
            <pc:docMk/>
            <pc:sldMk cId="206148287" sldId="1845"/>
            <ac:spMk id="17" creationId="{00000000-0000-0000-0000-000000000000}"/>
          </ac:spMkLst>
        </pc:spChg>
        <pc:spChg chg="del">
          <ac:chgData name="Luka Obersnu" userId="b5cbaf13-b644-4632-b253-ab9db275321a" providerId="ADAL" clId="{6E7315E8-D191-4F0E-ACD6-485258431698}" dt="2018-05-22T10:01:22.197" v="65" actId="478"/>
          <ac:spMkLst>
            <pc:docMk/>
            <pc:sldMk cId="206148287" sldId="1845"/>
            <ac:spMk id="40" creationId="{E95DAB2F-E609-4E8B-A7CB-B878DB7D7190}"/>
          </ac:spMkLst>
        </pc:spChg>
        <pc:spChg chg="del">
          <ac:chgData name="Luka Obersnu" userId="b5cbaf13-b644-4632-b253-ab9db275321a" providerId="ADAL" clId="{6E7315E8-D191-4F0E-ACD6-485258431698}" dt="2018-05-22T10:01:22.197" v="65" actId="478"/>
          <ac:spMkLst>
            <pc:docMk/>
            <pc:sldMk cId="206148287" sldId="1845"/>
            <ac:spMk id="75" creationId="{FDEC6266-3DA1-4535-857C-94C8006C8FB8}"/>
          </ac:spMkLst>
        </pc:spChg>
        <pc:spChg chg="del">
          <ac:chgData name="Luka Obersnu" userId="b5cbaf13-b644-4632-b253-ab9db275321a" providerId="ADAL" clId="{6E7315E8-D191-4F0E-ACD6-485258431698}" dt="2018-05-22T10:01:22.197" v="65" actId="478"/>
          <ac:spMkLst>
            <pc:docMk/>
            <pc:sldMk cId="206148287" sldId="1845"/>
            <ac:spMk id="76" creationId="{6D3DDB5C-6C7B-4BF7-A5FA-0E71AED1E154}"/>
          </ac:spMkLst>
        </pc:spChg>
      </pc:sldChg>
      <pc:sldChg chg="addSp delSp modSp add delAnim modAnim">
        <pc:chgData name="Luka Obersnu" userId="b5cbaf13-b644-4632-b253-ab9db275321a" providerId="ADAL" clId="{6E7315E8-D191-4F0E-ACD6-485258431698}" dt="2018-05-22T10:02:14.290" v="70"/>
        <pc:sldMkLst>
          <pc:docMk/>
          <pc:sldMk cId="4143612821" sldId="1846"/>
        </pc:sldMkLst>
        <pc:spChg chg="add">
          <ac:chgData name="Luka Obersnu" userId="b5cbaf13-b644-4632-b253-ab9db275321a" providerId="ADAL" clId="{6E7315E8-D191-4F0E-ACD6-485258431698}" dt="2018-05-22T10:02:14.290" v="70"/>
          <ac:spMkLst>
            <pc:docMk/>
            <pc:sldMk cId="4143612821" sldId="1846"/>
            <ac:spMk id="5" creationId="{7A06A804-B5D3-405B-BC4F-CFB68DC93803}"/>
          </ac:spMkLst>
        </pc:spChg>
        <pc:spChg chg="del">
          <ac:chgData name="Luka Obersnu" userId="b5cbaf13-b644-4632-b253-ab9db275321a" providerId="ADAL" clId="{6E7315E8-D191-4F0E-ACD6-485258431698}" dt="2018-05-22T10:02:05.649" v="69" actId="478"/>
          <ac:spMkLst>
            <pc:docMk/>
            <pc:sldMk cId="4143612821" sldId="1846"/>
            <ac:spMk id="6" creationId="{9AE35B82-9B1E-4E55-83C0-EAAA2F614E8A}"/>
          </ac:spMkLst>
        </pc:spChg>
        <pc:spChg chg="del">
          <ac:chgData name="Luka Obersnu" userId="b5cbaf13-b644-4632-b253-ab9db275321a" providerId="ADAL" clId="{6E7315E8-D191-4F0E-ACD6-485258431698}" dt="2018-05-22T10:02:05.649" v="69" actId="478"/>
          <ac:spMkLst>
            <pc:docMk/>
            <pc:sldMk cId="4143612821" sldId="1846"/>
            <ac:spMk id="7" creationId="{0D2143A8-3A35-4922-8055-564588895FD7}"/>
          </ac:spMkLst>
        </pc:spChg>
        <pc:spChg chg="add">
          <ac:chgData name="Luka Obersnu" userId="b5cbaf13-b644-4632-b253-ab9db275321a" providerId="ADAL" clId="{6E7315E8-D191-4F0E-ACD6-485258431698}" dt="2018-05-22T10:02:14.290" v="70"/>
          <ac:spMkLst>
            <pc:docMk/>
            <pc:sldMk cId="4143612821" sldId="1846"/>
            <ac:spMk id="8" creationId="{5F0D7A81-F632-4400-8855-2D956B80398E}"/>
          </ac:spMkLst>
        </pc:spChg>
        <pc:spChg chg="mod">
          <ac:chgData name="Luka Obersnu" userId="b5cbaf13-b644-4632-b253-ab9db275321a" providerId="ADAL" clId="{6E7315E8-D191-4F0E-ACD6-485258431698}" dt="2018-05-22T10:02:00.634" v="68"/>
          <ac:spMkLst>
            <pc:docMk/>
            <pc:sldMk cId="4143612821" sldId="1846"/>
            <ac:spMk id="17" creationId="{00000000-0000-0000-0000-000000000000}"/>
          </ac:spMkLst>
        </pc:spChg>
      </pc:sldChg>
      <pc:sldChg chg="addSp delSp modSp add delAnim">
        <pc:chgData name="Luka Obersnu" userId="b5cbaf13-b644-4632-b253-ab9db275321a" providerId="ADAL" clId="{6E7315E8-D191-4F0E-ACD6-485258431698}" dt="2018-05-22T10:02:51.446" v="74"/>
        <pc:sldMkLst>
          <pc:docMk/>
          <pc:sldMk cId="1550451603" sldId="1847"/>
        </pc:sldMkLst>
        <pc:spChg chg="del">
          <ac:chgData name="Luka Obersnu" userId="b5cbaf13-b644-4632-b253-ab9db275321a" providerId="ADAL" clId="{6E7315E8-D191-4F0E-ACD6-485258431698}" dt="2018-05-22T10:02:42.602" v="73" actId="478"/>
          <ac:spMkLst>
            <pc:docMk/>
            <pc:sldMk cId="1550451603" sldId="1847"/>
            <ac:spMk id="5" creationId="{7A06A804-B5D3-405B-BC4F-CFB68DC93803}"/>
          </ac:spMkLst>
        </pc:spChg>
        <pc:spChg chg="del">
          <ac:chgData name="Luka Obersnu" userId="b5cbaf13-b644-4632-b253-ab9db275321a" providerId="ADAL" clId="{6E7315E8-D191-4F0E-ACD6-485258431698}" dt="2018-05-22T10:02:42.602" v="73" actId="478"/>
          <ac:spMkLst>
            <pc:docMk/>
            <pc:sldMk cId="1550451603" sldId="1847"/>
            <ac:spMk id="8" creationId="{5F0D7A81-F632-4400-8855-2D956B80398E}"/>
          </ac:spMkLst>
        </pc:spChg>
        <pc:spChg chg="mod">
          <ac:chgData name="Luka Obersnu" userId="b5cbaf13-b644-4632-b253-ab9db275321a" providerId="ADAL" clId="{6E7315E8-D191-4F0E-ACD6-485258431698}" dt="2018-05-22T10:02:38.024" v="72"/>
          <ac:spMkLst>
            <pc:docMk/>
            <pc:sldMk cId="1550451603" sldId="1847"/>
            <ac:spMk id="17" creationId="{00000000-0000-0000-0000-000000000000}"/>
          </ac:spMkLst>
        </pc:spChg>
        <pc:grpChg chg="add">
          <ac:chgData name="Luka Obersnu" userId="b5cbaf13-b644-4632-b253-ab9db275321a" providerId="ADAL" clId="{6E7315E8-D191-4F0E-ACD6-485258431698}" dt="2018-05-22T10:02:51.446" v="74"/>
          <ac:grpSpMkLst>
            <pc:docMk/>
            <pc:sldMk cId="1550451603" sldId="1847"/>
            <ac:grpSpMk id="6" creationId="{24CB1E30-BA29-4E7F-A0D6-5D7D2FABBC11}"/>
          </ac:grpSpMkLst>
        </pc:grpChg>
      </pc:sldChg>
      <pc:sldChg chg="addSp delSp modSp add">
        <pc:chgData name="Luka Obersnu" userId="b5cbaf13-b644-4632-b253-ab9db275321a" providerId="ADAL" clId="{6E7315E8-D191-4F0E-ACD6-485258431698}" dt="2018-05-22T10:04:21.209" v="85" actId="1076"/>
        <pc:sldMkLst>
          <pc:docMk/>
          <pc:sldMk cId="760217730" sldId="1848"/>
        </pc:sldMkLst>
        <pc:spChg chg="mod">
          <ac:chgData name="Luka Obersnu" userId="b5cbaf13-b644-4632-b253-ab9db275321a" providerId="ADAL" clId="{6E7315E8-D191-4F0E-ACD6-485258431698}" dt="2018-05-22T10:03:31.398" v="76"/>
          <ac:spMkLst>
            <pc:docMk/>
            <pc:sldMk cId="760217730" sldId="1848"/>
            <ac:spMk id="17" creationId="{00000000-0000-0000-0000-000000000000}"/>
          </ac:spMkLst>
        </pc:spChg>
        <pc:spChg chg="mod">
          <ac:chgData name="Luka Obersnu" userId="b5cbaf13-b644-4632-b253-ab9db275321a" providerId="ADAL" clId="{6E7315E8-D191-4F0E-ACD6-485258431698}" dt="2018-05-22T10:03:51.101" v="82" actId="1076"/>
          <ac:spMkLst>
            <pc:docMk/>
            <pc:sldMk cId="760217730" sldId="1848"/>
            <ac:spMk id="37" creationId="{157220A9-0B4B-436D-B35C-35DE2ED4B9C0}"/>
          </ac:spMkLst>
        </pc:spChg>
        <pc:spChg chg="add">
          <ac:chgData name="Luka Obersnu" userId="b5cbaf13-b644-4632-b253-ab9db275321a" providerId="ADAL" clId="{6E7315E8-D191-4F0E-ACD6-485258431698}" dt="2018-05-22T10:04:10.803" v="84"/>
          <ac:spMkLst>
            <pc:docMk/>
            <pc:sldMk cId="760217730" sldId="1848"/>
            <ac:spMk id="56" creationId="{0AD2F80D-8B26-49C6-83CA-7D393AC33E28}"/>
          </ac:spMkLst>
        </pc:spChg>
        <pc:spChg chg="add">
          <ac:chgData name="Luka Obersnu" userId="b5cbaf13-b644-4632-b253-ab9db275321a" providerId="ADAL" clId="{6E7315E8-D191-4F0E-ACD6-485258431698}" dt="2018-05-22T10:04:10.803" v="84"/>
          <ac:spMkLst>
            <pc:docMk/>
            <pc:sldMk cId="760217730" sldId="1848"/>
            <ac:spMk id="57" creationId="{8466B88B-051D-4E61-9E46-D814106B67EC}"/>
          </ac:spMkLst>
        </pc:spChg>
        <pc:spChg chg="add">
          <ac:chgData name="Luka Obersnu" userId="b5cbaf13-b644-4632-b253-ab9db275321a" providerId="ADAL" clId="{6E7315E8-D191-4F0E-ACD6-485258431698}" dt="2018-05-22T10:04:10.803" v="84"/>
          <ac:spMkLst>
            <pc:docMk/>
            <pc:sldMk cId="760217730" sldId="1848"/>
            <ac:spMk id="58" creationId="{5CEA83CD-B1B6-4FF4-ADA7-4B2E41DB61B9}"/>
          </ac:spMkLst>
        </pc:spChg>
        <pc:spChg chg="add">
          <ac:chgData name="Luka Obersnu" userId="b5cbaf13-b644-4632-b253-ab9db275321a" providerId="ADAL" clId="{6E7315E8-D191-4F0E-ACD6-485258431698}" dt="2018-05-22T10:04:10.803" v="84"/>
          <ac:spMkLst>
            <pc:docMk/>
            <pc:sldMk cId="760217730" sldId="1848"/>
            <ac:spMk id="59" creationId="{CFAB8FF2-633D-4E69-B773-227620BF6435}"/>
          </ac:spMkLst>
        </pc:spChg>
        <pc:spChg chg="add">
          <ac:chgData name="Luka Obersnu" userId="b5cbaf13-b644-4632-b253-ab9db275321a" providerId="ADAL" clId="{6E7315E8-D191-4F0E-ACD6-485258431698}" dt="2018-05-22T10:04:10.803" v="84"/>
          <ac:spMkLst>
            <pc:docMk/>
            <pc:sldMk cId="760217730" sldId="1848"/>
            <ac:spMk id="60" creationId="{9863AB2F-80BD-45BC-B6EB-A2715CC0A31C}"/>
          </ac:spMkLst>
        </pc:spChg>
        <pc:spChg chg="add">
          <ac:chgData name="Luka Obersnu" userId="b5cbaf13-b644-4632-b253-ab9db275321a" providerId="ADAL" clId="{6E7315E8-D191-4F0E-ACD6-485258431698}" dt="2018-05-22T10:04:10.803" v="84"/>
          <ac:spMkLst>
            <pc:docMk/>
            <pc:sldMk cId="760217730" sldId="1848"/>
            <ac:spMk id="61" creationId="{7BD595D4-1EB0-4420-A814-A1E049C810BD}"/>
          </ac:spMkLst>
        </pc:spChg>
        <pc:spChg chg="add">
          <ac:chgData name="Luka Obersnu" userId="b5cbaf13-b644-4632-b253-ab9db275321a" providerId="ADAL" clId="{6E7315E8-D191-4F0E-ACD6-485258431698}" dt="2018-05-22T10:04:10.803" v="84"/>
          <ac:spMkLst>
            <pc:docMk/>
            <pc:sldMk cId="760217730" sldId="1848"/>
            <ac:spMk id="62" creationId="{DB42C273-76AA-49CC-BB41-0B89F02D9975}"/>
          </ac:spMkLst>
        </pc:spChg>
        <pc:spChg chg="add">
          <ac:chgData name="Luka Obersnu" userId="b5cbaf13-b644-4632-b253-ab9db275321a" providerId="ADAL" clId="{6E7315E8-D191-4F0E-ACD6-485258431698}" dt="2018-05-22T10:04:10.803" v="84"/>
          <ac:spMkLst>
            <pc:docMk/>
            <pc:sldMk cId="760217730" sldId="1848"/>
            <ac:spMk id="63" creationId="{A691B732-1D22-4640-978F-885EF609C8ED}"/>
          </ac:spMkLst>
        </pc:spChg>
        <pc:spChg chg="add">
          <ac:chgData name="Luka Obersnu" userId="b5cbaf13-b644-4632-b253-ab9db275321a" providerId="ADAL" clId="{6E7315E8-D191-4F0E-ACD6-485258431698}" dt="2018-05-22T10:04:10.803" v="84"/>
          <ac:spMkLst>
            <pc:docMk/>
            <pc:sldMk cId="760217730" sldId="1848"/>
            <ac:spMk id="64" creationId="{CE1A12E2-8C11-47A1-AFA8-D0CCF14A7054}"/>
          </ac:spMkLst>
        </pc:spChg>
        <pc:spChg chg="add">
          <ac:chgData name="Luka Obersnu" userId="b5cbaf13-b644-4632-b253-ab9db275321a" providerId="ADAL" clId="{6E7315E8-D191-4F0E-ACD6-485258431698}" dt="2018-05-22T10:04:10.803" v="84"/>
          <ac:spMkLst>
            <pc:docMk/>
            <pc:sldMk cId="760217730" sldId="1848"/>
            <ac:spMk id="65" creationId="{C75F2886-B768-4205-901F-8427F3BF52EB}"/>
          </ac:spMkLst>
        </pc:spChg>
        <pc:grpChg chg="del">
          <ac:chgData name="Luka Obersnu" userId="b5cbaf13-b644-4632-b253-ab9db275321a" providerId="ADAL" clId="{6E7315E8-D191-4F0E-ACD6-485258431698}" dt="2018-05-22T10:03:35.257" v="77" actId="478"/>
          <ac:grpSpMkLst>
            <pc:docMk/>
            <pc:sldMk cId="760217730" sldId="1848"/>
            <ac:grpSpMk id="6" creationId="{24CB1E30-BA29-4E7F-A0D6-5D7D2FABBC11}"/>
          </ac:grpSpMkLst>
        </pc:grpChg>
        <pc:grpChg chg="add del">
          <ac:chgData name="Luka Obersnu" userId="b5cbaf13-b644-4632-b253-ab9db275321a" providerId="ADAL" clId="{6E7315E8-D191-4F0E-ACD6-485258431698}" dt="2018-05-22T10:03:45.695" v="79"/>
          <ac:grpSpMkLst>
            <pc:docMk/>
            <pc:sldMk cId="760217730" sldId="1848"/>
            <ac:grpSpMk id="8" creationId="{23858BCA-4168-4262-8006-E9C3C3972E66}"/>
          </ac:grpSpMkLst>
        </pc:grpChg>
        <pc:grpChg chg="add mod">
          <ac:chgData name="Luka Obersnu" userId="b5cbaf13-b644-4632-b253-ab9db275321a" providerId="ADAL" clId="{6E7315E8-D191-4F0E-ACD6-485258431698}" dt="2018-05-22T10:04:21.209" v="85" actId="1076"/>
          <ac:grpSpMkLst>
            <pc:docMk/>
            <pc:sldMk cId="760217730" sldId="1848"/>
            <ac:grpSpMk id="34" creationId="{8E6E9629-CA3C-4A3F-926B-732E4183A49D}"/>
          </ac:grpSpMkLst>
        </pc:grpChg>
      </pc:sldChg>
      <pc:sldChg chg="addSp delSp modSp add">
        <pc:chgData name="Luka Obersnu" userId="b5cbaf13-b644-4632-b253-ab9db275321a" providerId="ADAL" clId="{6E7315E8-D191-4F0E-ACD6-485258431698}" dt="2018-05-22T10:05:43.551" v="96" actId="120"/>
        <pc:sldMkLst>
          <pc:docMk/>
          <pc:sldMk cId="357137505" sldId="1849"/>
        </pc:sldMkLst>
        <pc:spChg chg="mod">
          <ac:chgData name="Luka Obersnu" userId="b5cbaf13-b644-4632-b253-ab9db275321a" providerId="ADAL" clId="{6E7315E8-D191-4F0E-ACD6-485258431698}" dt="2018-05-22T10:05:05.739" v="89"/>
          <ac:spMkLst>
            <pc:docMk/>
            <pc:sldMk cId="357137505" sldId="1849"/>
            <ac:spMk id="17" creationId="{00000000-0000-0000-0000-000000000000}"/>
          </ac:spMkLst>
        </pc:spChg>
        <pc:spChg chg="del">
          <ac:chgData name="Luka Obersnu" userId="b5cbaf13-b644-4632-b253-ab9db275321a" providerId="ADAL" clId="{6E7315E8-D191-4F0E-ACD6-485258431698}" dt="2018-05-22T10:04:59.568" v="87" actId="478"/>
          <ac:spMkLst>
            <pc:docMk/>
            <pc:sldMk cId="357137505" sldId="1849"/>
            <ac:spMk id="56" creationId="{0AD2F80D-8B26-49C6-83CA-7D393AC33E28}"/>
          </ac:spMkLst>
        </pc:spChg>
        <pc:spChg chg="del">
          <ac:chgData name="Luka Obersnu" userId="b5cbaf13-b644-4632-b253-ab9db275321a" providerId="ADAL" clId="{6E7315E8-D191-4F0E-ACD6-485258431698}" dt="2018-05-22T10:04:59.568" v="87" actId="478"/>
          <ac:spMkLst>
            <pc:docMk/>
            <pc:sldMk cId="357137505" sldId="1849"/>
            <ac:spMk id="57" creationId="{8466B88B-051D-4E61-9E46-D814106B67EC}"/>
          </ac:spMkLst>
        </pc:spChg>
        <pc:spChg chg="del">
          <ac:chgData name="Luka Obersnu" userId="b5cbaf13-b644-4632-b253-ab9db275321a" providerId="ADAL" clId="{6E7315E8-D191-4F0E-ACD6-485258431698}" dt="2018-05-22T10:04:59.568" v="87" actId="478"/>
          <ac:spMkLst>
            <pc:docMk/>
            <pc:sldMk cId="357137505" sldId="1849"/>
            <ac:spMk id="58" creationId="{5CEA83CD-B1B6-4FF4-ADA7-4B2E41DB61B9}"/>
          </ac:spMkLst>
        </pc:spChg>
        <pc:spChg chg="del">
          <ac:chgData name="Luka Obersnu" userId="b5cbaf13-b644-4632-b253-ab9db275321a" providerId="ADAL" clId="{6E7315E8-D191-4F0E-ACD6-485258431698}" dt="2018-05-22T10:04:59.568" v="87" actId="478"/>
          <ac:spMkLst>
            <pc:docMk/>
            <pc:sldMk cId="357137505" sldId="1849"/>
            <ac:spMk id="59" creationId="{CFAB8FF2-633D-4E69-B773-227620BF6435}"/>
          </ac:spMkLst>
        </pc:spChg>
        <pc:spChg chg="del">
          <ac:chgData name="Luka Obersnu" userId="b5cbaf13-b644-4632-b253-ab9db275321a" providerId="ADAL" clId="{6E7315E8-D191-4F0E-ACD6-485258431698}" dt="2018-05-22T10:04:59.568" v="87" actId="478"/>
          <ac:spMkLst>
            <pc:docMk/>
            <pc:sldMk cId="357137505" sldId="1849"/>
            <ac:spMk id="60" creationId="{9863AB2F-80BD-45BC-B6EB-A2715CC0A31C}"/>
          </ac:spMkLst>
        </pc:spChg>
        <pc:spChg chg="del">
          <ac:chgData name="Luka Obersnu" userId="b5cbaf13-b644-4632-b253-ab9db275321a" providerId="ADAL" clId="{6E7315E8-D191-4F0E-ACD6-485258431698}" dt="2018-05-22T10:04:59.568" v="87" actId="478"/>
          <ac:spMkLst>
            <pc:docMk/>
            <pc:sldMk cId="357137505" sldId="1849"/>
            <ac:spMk id="61" creationId="{7BD595D4-1EB0-4420-A814-A1E049C810BD}"/>
          </ac:spMkLst>
        </pc:spChg>
        <pc:spChg chg="del">
          <ac:chgData name="Luka Obersnu" userId="b5cbaf13-b644-4632-b253-ab9db275321a" providerId="ADAL" clId="{6E7315E8-D191-4F0E-ACD6-485258431698}" dt="2018-05-22T10:04:59.568" v="87" actId="478"/>
          <ac:spMkLst>
            <pc:docMk/>
            <pc:sldMk cId="357137505" sldId="1849"/>
            <ac:spMk id="62" creationId="{DB42C273-76AA-49CC-BB41-0B89F02D9975}"/>
          </ac:spMkLst>
        </pc:spChg>
        <pc:spChg chg="del">
          <ac:chgData name="Luka Obersnu" userId="b5cbaf13-b644-4632-b253-ab9db275321a" providerId="ADAL" clId="{6E7315E8-D191-4F0E-ACD6-485258431698}" dt="2018-05-22T10:04:59.568" v="87" actId="478"/>
          <ac:spMkLst>
            <pc:docMk/>
            <pc:sldMk cId="357137505" sldId="1849"/>
            <ac:spMk id="63" creationId="{A691B732-1D22-4640-978F-885EF609C8ED}"/>
          </ac:spMkLst>
        </pc:spChg>
        <pc:spChg chg="del">
          <ac:chgData name="Luka Obersnu" userId="b5cbaf13-b644-4632-b253-ab9db275321a" providerId="ADAL" clId="{6E7315E8-D191-4F0E-ACD6-485258431698}" dt="2018-05-22T10:04:59.568" v="87" actId="478"/>
          <ac:spMkLst>
            <pc:docMk/>
            <pc:sldMk cId="357137505" sldId="1849"/>
            <ac:spMk id="64" creationId="{CE1A12E2-8C11-47A1-AFA8-D0CCF14A7054}"/>
          </ac:spMkLst>
        </pc:spChg>
        <pc:spChg chg="del">
          <ac:chgData name="Luka Obersnu" userId="b5cbaf13-b644-4632-b253-ab9db275321a" providerId="ADAL" clId="{6E7315E8-D191-4F0E-ACD6-485258431698}" dt="2018-05-22T10:04:59.568" v="87" actId="478"/>
          <ac:spMkLst>
            <pc:docMk/>
            <pc:sldMk cId="357137505" sldId="1849"/>
            <ac:spMk id="65" creationId="{C75F2886-B768-4205-901F-8427F3BF52EB}"/>
          </ac:spMkLst>
        </pc:spChg>
        <pc:spChg chg="add del">
          <ac:chgData name="Luka Obersnu" userId="b5cbaf13-b644-4632-b253-ab9db275321a" providerId="ADAL" clId="{6E7315E8-D191-4F0E-ACD6-485258431698}" dt="2018-05-22T10:05:16.630" v="91"/>
          <ac:spMkLst>
            <pc:docMk/>
            <pc:sldMk cId="357137505" sldId="1849"/>
            <ac:spMk id="66" creationId="{9F463F5A-210B-4B3A-875A-9B95F68A61A1}"/>
          </ac:spMkLst>
        </pc:spChg>
        <pc:spChg chg="add mod">
          <ac:chgData name="Luka Obersnu" userId="b5cbaf13-b644-4632-b253-ab9db275321a" providerId="ADAL" clId="{6E7315E8-D191-4F0E-ACD6-485258431698}" dt="2018-05-22T10:05:43.551" v="96" actId="120"/>
          <ac:spMkLst>
            <pc:docMk/>
            <pc:sldMk cId="357137505" sldId="1849"/>
            <ac:spMk id="67" creationId="{160E0ED2-8FFE-496A-B76B-3D7EF0D04790}"/>
          </ac:spMkLst>
        </pc:spChg>
        <pc:grpChg chg="del">
          <ac:chgData name="Luka Obersnu" userId="b5cbaf13-b644-4632-b253-ab9db275321a" providerId="ADAL" clId="{6E7315E8-D191-4F0E-ACD6-485258431698}" dt="2018-05-22T10:05:02.005" v="88" actId="478"/>
          <ac:grpSpMkLst>
            <pc:docMk/>
            <pc:sldMk cId="357137505" sldId="1849"/>
            <ac:grpSpMk id="34" creationId="{8E6E9629-CA3C-4A3F-926B-732E4183A49D}"/>
          </ac:grpSpMkLst>
        </pc:grpChg>
      </pc:sldChg>
      <pc:sldChg chg="addSp delSp modSp add">
        <pc:chgData name="Luka Obersnu" userId="b5cbaf13-b644-4632-b253-ab9db275321a" providerId="ADAL" clId="{6E7315E8-D191-4F0E-ACD6-485258431698}" dt="2018-05-22T10:06:41.097" v="102"/>
        <pc:sldMkLst>
          <pc:docMk/>
          <pc:sldMk cId="3109626101" sldId="1850"/>
        </pc:sldMkLst>
        <pc:spChg chg="add del">
          <ac:chgData name="Luka Obersnu" userId="b5cbaf13-b644-4632-b253-ab9db275321a" providerId="ADAL" clId="{6E7315E8-D191-4F0E-ACD6-485258431698}" dt="2018-05-22T10:06:39.253" v="101"/>
          <ac:spMkLst>
            <pc:docMk/>
            <pc:sldMk cId="3109626101" sldId="1850"/>
            <ac:spMk id="9" creationId="{E8C05D35-55F6-477A-8CC9-A4EEC40FABCD}"/>
          </ac:spMkLst>
        </pc:spChg>
        <pc:spChg chg="add del">
          <ac:chgData name="Luka Obersnu" userId="b5cbaf13-b644-4632-b253-ab9db275321a" providerId="ADAL" clId="{6E7315E8-D191-4F0E-ACD6-485258431698}" dt="2018-05-22T10:06:39.253" v="101"/>
          <ac:spMkLst>
            <pc:docMk/>
            <pc:sldMk cId="3109626101" sldId="1850"/>
            <ac:spMk id="10" creationId="{B200BC4A-582C-4C12-82C7-112946BE65F2}"/>
          </ac:spMkLst>
        </pc:spChg>
        <pc:spChg chg="add del">
          <ac:chgData name="Luka Obersnu" userId="b5cbaf13-b644-4632-b253-ab9db275321a" providerId="ADAL" clId="{6E7315E8-D191-4F0E-ACD6-485258431698}" dt="2018-05-22T10:06:39.253" v="101"/>
          <ac:spMkLst>
            <pc:docMk/>
            <pc:sldMk cId="3109626101" sldId="1850"/>
            <ac:spMk id="11" creationId="{6293DF86-AEFF-4754-9D07-DC24786BB751}"/>
          </ac:spMkLst>
        </pc:spChg>
        <pc:spChg chg="add del">
          <ac:chgData name="Luka Obersnu" userId="b5cbaf13-b644-4632-b253-ab9db275321a" providerId="ADAL" clId="{6E7315E8-D191-4F0E-ACD6-485258431698}" dt="2018-05-22T10:06:39.253" v="101"/>
          <ac:spMkLst>
            <pc:docMk/>
            <pc:sldMk cId="3109626101" sldId="1850"/>
            <ac:spMk id="12" creationId="{69A943C9-0688-42CD-B446-98DFB3559475}"/>
          </ac:spMkLst>
        </pc:spChg>
        <pc:spChg chg="add del">
          <ac:chgData name="Luka Obersnu" userId="b5cbaf13-b644-4632-b253-ab9db275321a" providerId="ADAL" clId="{6E7315E8-D191-4F0E-ACD6-485258431698}" dt="2018-05-22T10:06:39.253" v="101"/>
          <ac:spMkLst>
            <pc:docMk/>
            <pc:sldMk cId="3109626101" sldId="1850"/>
            <ac:spMk id="13" creationId="{75683C81-0EB6-42EF-A118-83CEFFCB29C1}"/>
          </ac:spMkLst>
        </pc:spChg>
        <pc:spChg chg="mod">
          <ac:chgData name="Luka Obersnu" userId="b5cbaf13-b644-4632-b253-ab9db275321a" providerId="ADAL" clId="{6E7315E8-D191-4F0E-ACD6-485258431698}" dt="2018-05-22T10:06:18.738" v="98"/>
          <ac:spMkLst>
            <pc:docMk/>
            <pc:sldMk cId="3109626101" sldId="1850"/>
            <ac:spMk id="17" creationId="{00000000-0000-0000-0000-000000000000}"/>
          </ac:spMkLst>
        </pc:spChg>
        <pc:spChg chg="add">
          <ac:chgData name="Luka Obersnu" userId="b5cbaf13-b644-4632-b253-ab9db275321a" providerId="ADAL" clId="{6E7315E8-D191-4F0E-ACD6-485258431698}" dt="2018-05-22T10:06:41.097" v="102"/>
          <ac:spMkLst>
            <pc:docMk/>
            <pc:sldMk cId="3109626101" sldId="1850"/>
            <ac:spMk id="20" creationId="{CD00F753-FB4F-4FEF-B8D2-96BE54366D0C}"/>
          </ac:spMkLst>
        </pc:spChg>
        <pc:spChg chg="add">
          <ac:chgData name="Luka Obersnu" userId="b5cbaf13-b644-4632-b253-ab9db275321a" providerId="ADAL" clId="{6E7315E8-D191-4F0E-ACD6-485258431698}" dt="2018-05-22T10:06:41.097" v="102"/>
          <ac:spMkLst>
            <pc:docMk/>
            <pc:sldMk cId="3109626101" sldId="1850"/>
            <ac:spMk id="21" creationId="{131C555B-813F-4D03-94C6-33A1940C404B}"/>
          </ac:spMkLst>
        </pc:spChg>
        <pc:spChg chg="add">
          <ac:chgData name="Luka Obersnu" userId="b5cbaf13-b644-4632-b253-ab9db275321a" providerId="ADAL" clId="{6E7315E8-D191-4F0E-ACD6-485258431698}" dt="2018-05-22T10:06:41.097" v="102"/>
          <ac:spMkLst>
            <pc:docMk/>
            <pc:sldMk cId="3109626101" sldId="1850"/>
            <ac:spMk id="22" creationId="{CEAF3A27-A3F3-4F7F-8E2D-8DED4DE79C6D}"/>
          </ac:spMkLst>
        </pc:spChg>
        <pc:spChg chg="add">
          <ac:chgData name="Luka Obersnu" userId="b5cbaf13-b644-4632-b253-ab9db275321a" providerId="ADAL" clId="{6E7315E8-D191-4F0E-ACD6-485258431698}" dt="2018-05-22T10:06:41.097" v="102"/>
          <ac:spMkLst>
            <pc:docMk/>
            <pc:sldMk cId="3109626101" sldId="1850"/>
            <ac:spMk id="23" creationId="{281FCAFD-B456-475B-95C1-DABFE78C1035}"/>
          </ac:spMkLst>
        </pc:spChg>
        <pc:spChg chg="add">
          <ac:chgData name="Luka Obersnu" userId="b5cbaf13-b644-4632-b253-ab9db275321a" providerId="ADAL" clId="{6E7315E8-D191-4F0E-ACD6-485258431698}" dt="2018-05-22T10:06:41.097" v="102"/>
          <ac:spMkLst>
            <pc:docMk/>
            <pc:sldMk cId="3109626101" sldId="1850"/>
            <ac:spMk id="24" creationId="{3551CBB3-8AD6-4FB9-B571-CA1E932CCC07}"/>
          </ac:spMkLst>
        </pc:spChg>
        <pc:spChg chg="del">
          <ac:chgData name="Luka Obersnu" userId="b5cbaf13-b644-4632-b253-ab9db275321a" providerId="ADAL" clId="{6E7315E8-D191-4F0E-ACD6-485258431698}" dt="2018-05-22T10:06:36.863" v="99" actId="478"/>
          <ac:spMkLst>
            <pc:docMk/>
            <pc:sldMk cId="3109626101" sldId="1850"/>
            <ac:spMk id="67" creationId="{160E0ED2-8FFE-496A-B76B-3D7EF0D04790}"/>
          </ac:spMkLst>
        </pc:spChg>
        <pc:grpChg chg="add del">
          <ac:chgData name="Luka Obersnu" userId="b5cbaf13-b644-4632-b253-ab9db275321a" providerId="ADAL" clId="{6E7315E8-D191-4F0E-ACD6-485258431698}" dt="2018-05-22T10:06:39.253" v="101"/>
          <ac:grpSpMkLst>
            <pc:docMk/>
            <pc:sldMk cId="3109626101" sldId="1850"/>
            <ac:grpSpMk id="4" creationId="{FA6446F9-0DE3-4B08-8C70-85AB9223E130}"/>
          </ac:grpSpMkLst>
        </pc:grpChg>
        <pc:grpChg chg="add">
          <ac:chgData name="Luka Obersnu" userId="b5cbaf13-b644-4632-b253-ab9db275321a" providerId="ADAL" clId="{6E7315E8-D191-4F0E-ACD6-485258431698}" dt="2018-05-22T10:06:41.097" v="102"/>
          <ac:grpSpMkLst>
            <pc:docMk/>
            <pc:sldMk cId="3109626101" sldId="1850"/>
            <ac:grpSpMk id="14" creationId="{77C2C436-98FA-4D77-A534-6781D6F27300}"/>
          </ac:grpSpMkLst>
        </pc:grpChg>
      </pc:sldChg>
      <pc:sldChg chg="addSp delSp modSp add">
        <pc:chgData name="Luka Obersnu" userId="b5cbaf13-b644-4632-b253-ab9db275321a" providerId="ADAL" clId="{6E7315E8-D191-4F0E-ACD6-485258431698}" dt="2018-05-22T10:07:32.721" v="108"/>
        <pc:sldMkLst>
          <pc:docMk/>
          <pc:sldMk cId="1114968812" sldId="1851"/>
        </pc:sldMkLst>
        <pc:spChg chg="add del">
          <ac:chgData name="Luka Obersnu" userId="b5cbaf13-b644-4632-b253-ab9db275321a" providerId="ADAL" clId="{6E7315E8-D191-4F0E-ACD6-485258431698}" dt="2018-05-22T10:07:31.408" v="107"/>
          <ac:spMkLst>
            <pc:docMk/>
            <pc:sldMk cId="1114968812" sldId="1851"/>
            <ac:spMk id="4" creationId="{47EEA1A8-3A05-459F-8ABD-6D9E89F4989E}"/>
          </ac:spMkLst>
        </pc:spChg>
        <pc:spChg chg="add">
          <ac:chgData name="Luka Obersnu" userId="b5cbaf13-b644-4632-b253-ab9db275321a" providerId="ADAL" clId="{6E7315E8-D191-4F0E-ACD6-485258431698}" dt="2018-05-22T10:07:32.721" v="108"/>
          <ac:spMkLst>
            <pc:docMk/>
            <pc:sldMk cId="1114968812" sldId="1851"/>
            <ac:spMk id="5" creationId="{67A5717B-7682-4F58-B900-1783E2500692}"/>
          </ac:spMkLst>
        </pc:spChg>
        <pc:spChg chg="mod">
          <ac:chgData name="Luka Obersnu" userId="b5cbaf13-b644-4632-b253-ab9db275321a" providerId="ADAL" clId="{6E7315E8-D191-4F0E-ACD6-485258431698}" dt="2018-05-22T10:07:15.362" v="104"/>
          <ac:spMkLst>
            <pc:docMk/>
            <pc:sldMk cId="1114968812" sldId="1851"/>
            <ac:spMk id="17" creationId="{00000000-0000-0000-0000-000000000000}"/>
          </ac:spMkLst>
        </pc:spChg>
        <pc:spChg chg="del">
          <ac:chgData name="Luka Obersnu" userId="b5cbaf13-b644-4632-b253-ab9db275321a" providerId="ADAL" clId="{6E7315E8-D191-4F0E-ACD6-485258431698}" dt="2018-05-22T10:07:29.564" v="105" actId="478"/>
          <ac:spMkLst>
            <pc:docMk/>
            <pc:sldMk cId="1114968812" sldId="1851"/>
            <ac:spMk id="67" creationId="{160E0ED2-8FFE-496A-B76B-3D7EF0D04790}"/>
          </ac:spMkLst>
        </pc:spChg>
      </pc:sldChg>
      <pc:sldChg chg="addSp delSp modSp add modAnim">
        <pc:chgData name="Luka Obersnu" userId="b5cbaf13-b644-4632-b253-ab9db275321a" providerId="ADAL" clId="{6E7315E8-D191-4F0E-ACD6-485258431698}" dt="2018-05-22T10:12:25.219" v="144" actId="20577"/>
        <pc:sldMkLst>
          <pc:docMk/>
          <pc:sldMk cId="343239471" sldId="1852"/>
        </pc:sldMkLst>
        <pc:spChg chg="add mod">
          <ac:chgData name="Luka Obersnu" userId="b5cbaf13-b644-4632-b253-ab9db275321a" providerId="ADAL" clId="{6E7315E8-D191-4F0E-ACD6-485258431698}" dt="2018-05-22T10:12:25.219" v="144" actId="20577"/>
          <ac:spMkLst>
            <pc:docMk/>
            <pc:sldMk cId="343239471" sldId="1852"/>
            <ac:spMk id="4" creationId="{BD78BAA8-D045-4EB9-A70A-F4C1BFC82FC3}"/>
          </ac:spMkLst>
        </pc:spChg>
        <pc:spChg chg="del">
          <ac:chgData name="Luka Obersnu" userId="b5cbaf13-b644-4632-b253-ab9db275321a" providerId="ADAL" clId="{6E7315E8-D191-4F0E-ACD6-485258431698}" dt="2018-05-22T10:08:08.601" v="111" actId="478"/>
          <ac:spMkLst>
            <pc:docMk/>
            <pc:sldMk cId="343239471" sldId="1852"/>
            <ac:spMk id="5" creationId="{67A5717B-7682-4F58-B900-1783E2500692}"/>
          </ac:spMkLst>
        </pc:spChg>
        <pc:spChg chg="mod">
          <ac:chgData name="Luka Obersnu" userId="b5cbaf13-b644-4632-b253-ab9db275321a" providerId="ADAL" clId="{6E7315E8-D191-4F0E-ACD6-485258431698}" dt="2018-05-22T10:07:58.716" v="110"/>
          <ac:spMkLst>
            <pc:docMk/>
            <pc:sldMk cId="343239471" sldId="1852"/>
            <ac:spMk id="17" creationId="{00000000-0000-0000-0000-000000000000}"/>
          </ac:spMkLst>
        </pc:spChg>
      </pc:sldChg>
      <pc:sldChg chg="addSp delSp modSp add delAnim modAnim">
        <pc:chgData name="Luka Obersnu" userId="b5cbaf13-b644-4632-b253-ab9db275321a" providerId="ADAL" clId="{6E7315E8-D191-4F0E-ACD6-485258431698}" dt="2018-05-22T10:12:31.625" v="145" actId="20577"/>
        <pc:sldMkLst>
          <pc:docMk/>
          <pc:sldMk cId="2249031565" sldId="1853"/>
        </pc:sldMkLst>
        <pc:spChg chg="del">
          <ac:chgData name="Luka Obersnu" userId="b5cbaf13-b644-4632-b253-ab9db275321a" providerId="ADAL" clId="{6E7315E8-D191-4F0E-ACD6-485258431698}" dt="2018-05-22T10:09:07.958" v="116" actId="478"/>
          <ac:spMkLst>
            <pc:docMk/>
            <pc:sldMk cId="2249031565" sldId="1853"/>
            <ac:spMk id="4" creationId="{BD78BAA8-D045-4EB9-A70A-F4C1BFC82FC3}"/>
          </ac:spMkLst>
        </pc:spChg>
        <pc:spChg chg="add mod">
          <ac:chgData name="Luka Obersnu" userId="b5cbaf13-b644-4632-b253-ab9db275321a" providerId="ADAL" clId="{6E7315E8-D191-4F0E-ACD6-485258431698}" dt="2018-05-22T10:12:31.625" v="145" actId="20577"/>
          <ac:spMkLst>
            <pc:docMk/>
            <pc:sldMk cId="2249031565" sldId="1853"/>
            <ac:spMk id="5" creationId="{77A97596-B7F0-4061-9000-4AD112C64371}"/>
          </ac:spMkLst>
        </pc:spChg>
        <pc:spChg chg="mod">
          <ac:chgData name="Luka Obersnu" userId="b5cbaf13-b644-4632-b253-ab9db275321a" providerId="ADAL" clId="{6E7315E8-D191-4F0E-ACD6-485258431698}" dt="2018-05-22T10:08:53.381" v="115"/>
          <ac:spMkLst>
            <pc:docMk/>
            <pc:sldMk cId="2249031565" sldId="1853"/>
            <ac:spMk id="17" creationId="{00000000-0000-0000-0000-000000000000}"/>
          </ac:spMkLst>
        </pc:spChg>
      </pc:sldChg>
      <pc:sldChg chg="addSp delSp modSp add delAnim modAnim">
        <pc:chgData name="Luka Obersnu" userId="b5cbaf13-b644-4632-b253-ab9db275321a" providerId="ADAL" clId="{6E7315E8-D191-4F0E-ACD6-485258431698}" dt="2018-05-22T10:12:04.048" v="142" actId="404"/>
        <pc:sldMkLst>
          <pc:docMk/>
          <pc:sldMk cId="2965342829" sldId="1854"/>
        </pc:sldMkLst>
        <pc:spChg chg="add mod">
          <ac:chgData name="Luka Obersnu" userId="b5cbaf13-b644-4632-b253-ab9db275321a" providerId="ADAL" clId="{6E7315E8-D191-4F0E-ACD6-485258431698}" dt="2018-05-22T10:12:04.048" v="142" actId="404"/>
          <ac:spMkLst>
            <pc:docMk/>
            <pc:sldMk cId="2965342829" sldId="1854"/>
            <ac:spMk id="4" creationId="{6A381517-43CA-4845-9F7A-FDCE893F48DC}"/>
          </ac:spMkLst>
        </pc:spChg>
        <pc:spChg chg="del">
          <ac:chgData name="Luka Obersnu" userId="b5cbaf13-b644-4632-b253-ab9db275321a" providerId="ADAL" clId="{6E7315E8-D191-4F0E-ACD6-485258431698}" dt="2018-05-22T10:09:51.660" v="121" actId="478"/>
          <ac:spMkLst>
            <pc:docMk/>
            <pc:sldMk cId="2965342829" sldId="1854"/>
            <ac:spMk id="5" creationId="{77A97596-B7F0-4061-9000-4AD112C64371}"/>
          </ac:spMkLst>
        </pc:spChg>
        <pc:spChg chg="mod">
          <ac:chgData name="Luka Obersnu" userId="b5cbaf13-b644-4632-b253-ab9db275321a" providerId="ADAL" clId="{6E7315E8-D191-4F0E-ACD6-485258431698}" dt="2018-05-22T10:09:42.098" v="120"/>
          <ac:spMkLst>
            <pc:docMk/>
            <pc:sldMk cId="2965342829" sldId="1854"/>
            <ac:spMk id="17" creationId="{00000000-0000-0000-0000-000000000000}"/>
          </ac:spMkLst>
        </pc:spChg>
      </pc:sldChg>
      <pc:sldChg chg="addSp delSp modSp add ord delAnim modAnim">
        <pc:chgData name="Luka Obersnu" userId="b5cbaf13-b644-4632-b253-ab9db275321a" providerId="ADAL" clId="{6E7315E8-D191-4F0E-ACD6-485258431698}" dt="2018-05-22T10:14:54.715" v="166"/>
        <pc:sldMkLst>
          <pc:docMk/>
          <pc:sldMk cId="3707796652" sldId="1855"/>
        </pc:sldMkLst>
        <pc:spChg chg="del">
          <ac:chgData name="Luka Obersnu" userId="b5cbaf13-b644-4632-b253-ab9db275321a" providerId="ADAL" clId="{6E7315E8-D191-4F0E-ACD6-485258431698}" dt="2018-05-22T10:10:56.456" v="128" actId="478"/>
          <ac:spMkLst>
            <pc:docMk/>
            <pc:sldMk cId="3707796652" sldId="1855"/>
            <ac:spMk id="4" creationId="{6A381517-43CA-4845-9F7A-FDCE893F48DC}"/>
          </ac:spMkLst>
        </pc:spChg>
        <pc:spChg chg="add del">
          <ac:chgData name="Luka Obersnu" userId="b5cbaf13-b644-4632-b253-ab9db275321a" providerId="ADAL" clId="{6E7315E8-D191-4F0E-ACD6-485258431698}" dt="2018-05-22T10:10:58.753" v="130"/>
          <ac:spMkLst>
            <pc:docMk/>
            <pc:sldMk cId="3707796652" sldId="1855"/>
            <ac:spMk id="5" creationId="{ED9E8CBE-0E9E-4981-ADC6-EBDE135991B4}"/>
          </ac:spMkLst>
        </pc:spChg>
        <pc:spChg chg="add del mod">
          <ac:chgData name="Luka Obersnu" userId="b5cbaf13-b644-4632-b253-ab9db275321a" providerId="ADAL" clId="{6E7315E8-D191-4F0E-ACD6-485258431698}" dt="2018-05-22T10:14:21.951" v="155" actId="478"/>
          <ac:spMkLst>
            <pc:docMk/>
            <pc:sldMk cId="3707796652" sldId="1855"/>
            <ac:spMk id="6" creationId="{6208E023-DD2D-46A7-9425-5474ABFEB414}"/>
          </ac:spMkLst>
        </pc:spChg>
        <pc:spChg chg="add">
          <ac:chgData name="Luka Obersnu" userId="b5cbaf13-b644-4632-b253-ab9db275321a" providerId="ADAL" clId="{6E7315E8-D191-4F0E-ACD6-485258431698}" dt="2018-05-22T10:14:23.732" v="156"/>
          <ac:spMkLst>
            <pc:docMk/>
            <pc:sldMk cId="3707796652" sldId="1855"/>
            <ac:spMk id="7" creationId="{5452298C-81AC-4CDB-AC82-5FFEB6D9618E}"/>
          </ac:spMkLst>
        </pc:spChg>
        <pc:spChg chg="mod">
          <ac:chgData name="Luka Obersnu" userId="b5cbaf13-b644-4632-b253-ab9db275321a" providerId="ADAL" clId="{6E7315E8-D191-4F0E-ACD6-485258431698}" dt="2018-05-22T10:10:47.472" v="127"/>
          <ac:spMkLst>
            <pc:docMk/>
            <pc:sldMk cId="3707796652" sldId="1855"/>
            <ac:spMk id="17" creationId="{00000000-0000-0000-0000-000000000000}"/>
          </ac:spMkLst>
        </pc:spChg>
        <pc:picChg chg="add mod">
          <ac:chgData name="Luka Obersnu" userId="b5cbaf13-b644-4632-b253-ab9db275321a" providerId="ADAL" clId="{6E7315E8-D191-4F0E-ACD6-485258431698}" dt="2018-05-22T10:14:29.857" v="165" actId="1038"/>
          <ac:picMkLst>
            <pc:docMk/>
            <pc:sldMk cId="3707796652" sldId="1855"/>
            <ac:picMk id="8" creationId="{5A4A786D-4332-48C7-8738-269E763D0565}"/>
          </ac:picMkLst>
        </pc:picChg>
      </pc:sldChg>
      <pc:sldChg chg="addSp delSp modSp add delAnim">
        <pc:chgData name="Luka Obersnu" userId="b5cbaf13-b644-4632-b253-ab9db275321a" providerId="ADAL" clId="{6E7315E8-D191-4F0E-ACD6-485258431698}" dt="2018-05-22T10:13:36.655" v="153" actId="403"/>
        <pc:sldMkLst>
          <pc:docMk/>
          <pc:sldMk cId="3845698451" sldId="1856"/>
        </pc:sldMkLst>
        <pc:spChg chg="add mod">
          <ac:chgData name="Luka Obersnu" userId="b5cbaf13-b644-4632-b253-ab9db275321a" providerId="ADAL" clId="{6E7315E8-D191-4F0E-ACD6-485258431698}" dt="2018-05-22T10:13:36.655" v="153" actId="403"/>
          <ac:spMkLst>
            <pc:docMk/>
            <pc:sldMk cId="3845698451" sldId="1856"/>
            <ac:spMk id="4" creationId="{25AA3CBE-ADD9-4BB6-99DA-E1A2E7D14E4E}"/>
          </ac:spMkLst>
        </pc:spChg>
        <pc:spChg chg="del">
          <ac:chgData name="Luka Obersnu" userId="b5cbaf13-b644-4632-b253-ab9db275321a" providerId="ADAL" clId="{6E7315E8-D191-4F0E-ACD6-485258431698}" dt="2018-05-22T10:13:28.499" v="149" actId="478"/>
          <ac:spMkLst>
            <pc:docMk/>
            <pc:sldMk cId="3845698451" sldId="1856"/>
            <ac:spMk id="6" creationId="{6208E023-DD2D-46A7-9425-5474ABFEB414}"/>
          </ac:spMkLst>
        </pc:spChg>
        <pc:spChg chg="mod">
          <ac:chgData name="Luka Obersnu" userId="b5cbaf13-b644-4632-b253-ab9db275321a" providerId="ADAL" clId="{6E7315E8-D191-4F0E-ACD6-485258431698}" dt="2018-05-22T10:13:15.421" v="148"/>
          <ac:spMkLst>
            <pc:docMk/>
            <pc:sldMk cId="3845698451" sldId="1856"/>
            <ac:spMk id="17" creationId="{00000000-0000-0000-0000-000000000000}"/>
          </ac:spMkLst>
        </pc:spChg>
      </pc:sldChg>
      <pc:sldChg chg="add">
        <pc:chgData name="Luka Obersnu" userId="b5cbaf13-b644-4632-b253-ab9db275321a" providerId="ADAL" clId="{6E7315E8-D191-4F0E-ACD6-485258431698}" dt="2018-05-22T10:14:18.654" v="154"/>
        <pc:sldMkLst>
          <pc:docMk/>
          <pc:sldMk cId="908139669" sldId="1857"/>
        </pc:sldMkLst>
      </pc:sldChg>
      <pc:sldChg chg="addSp delSp add ord">
        <pc:chgData name="Luka Obersnu" userId="b5cbaf13-b644-4632-b253-ab9db275321a" providerId="ADAL" clId="{6E7315E8-D191-4F0E-ACD6-485258431698}" dt="2018-05-22T10:16:12.648" v="170"/>
        <pc:sldMkLst>
          <pc:docMk/>
          <pc:sldMk cId="1805694786" sldId="1858"/>
        </pc:sldMkLst>
        <pc:spChg chg="add">
          <ac:chgData name="Luka Obersnu" userId="b5cbaf13-b644-4632-b253-ab9db275321a" providerId="ADAL" clId="{6E7315E8-D191-4F0E-ACD6-485258431698}" dt="2018-05-22T10:16:12.648" v="170"/>
          <ac:spMkLst>
            <pc:docMk/>
            <pc:sldMk cId="1805694786" sldId="1858"/>
            <ac:spMk id="4" creationId="{DE05DFED-3467-45D8-809A-3526BC2BB6BF}"/>
          </ac:spMkLst>
        </pc:spChg>
        <pc:spChg chg="del">
          <ac:chgData name="Luka Obersnu" userId="b5cbaf13-b644-4632-b253-ab9db275321a" providerId="ADAL" clId="{6E7315E8-D191-4F0E-ACD6-485258431698}" dt="2018-05-22T10:16:08.008" v="169" actId="478"/>
          <ac:spMkLst>
            <pc:docMk/>
            <pc:sldMk cId="1805694786" sldId="1858"/>
            <ac:spMk id="5" creationId="{67A5717B-7682-4F58-B900-1783E2500692}"/>
          </ac:spMkLst>
        </pc:spChg>
      </pc:sldChg>
      <pc:sldChg chg="addSp delSp modSp add modAnim">
        <pc:chgData name="Luka Obersnu" userId="b5cbaf13-b644-4632-b253-ab9db275321a" providerId="ADAL" clId="{6E7315E8-D191-4F0E-ACD6-485258431698}" dt="2018-05-22T10:16:43.695" v="175" actId="14100"/>
        <pc:sldMkLst>
          <pc:docMk/>
          <pc:sldMk cId="45830466" sldId="1859"/>
        </pc:sldMkLst>
        <pc:spChg chg="del">
          <ac:chgData name="Luka Obersnu" userId="b5cbaf13-b644-4632-b253-ab9db275321a" providerId="ADAL" clId="{6E7315E8-D191-4F0E-ACD6-485258431698}" dt="2018-05-22T10:16:33.851" v="173" actId="478"/>
          <ac:spMkLst>
            <pc:docMk/>
            <pc:sldMk cId="45830466" sldId="1859"/>
            <ac:spMk id="4" creationId="{25AA3CBE-ADD9-4BB6-99DA-E1A2E7D14E4E}"/>
          </ac:spMkLst>
        </pc:spChg>
        <pc:spChg chg="add mod">
          <ac:chgData name="Luka Obersnu" userId="b5cbaf13-b644-4632-b253-ab9db275321a" providerId="ADAL" clId="{6E7315E8-D191-4F0E-ACD6-485258431698}" dt="2018-05-22T10:16:43.695" v="175" actId="14100"/>
          <ac:spMkLst>
            <pc:docMk/>
            <pc:sldMk cId="45830466" sldId="1859"/>
            <ac:spMk id="5" creationId="{5D65A4B9-65E2-4B60-BF32-D2ACEDE5E5B8}"/>
          </ac:spMkLst>
        </pc:spChg>
        <pc:spChg chg="mod">
          <ac:chgData name="Luka Obersnu" userId="b5cbaf13-b644-4632-b253-ab9db275321a" providerId="ADAL" clId="{6E7315E8-D191-4F0E-ACD6-485258431698}" dt="2018-05-22T10:16:30.757" v="172"/>
          <ac:spMkLst>
            <pc:docMk/>
            <pc:sldMk cId="45830466" sldId="1859"/>
            <ac:spMk id="17" creationId="{00000000-0000-0000-0000-000000000000}"/>
          </ac:spMkLst>
        </pc:spChg>
      </pc:sldChg>
      <pc:sldChg chg="addSp delSp modSp add delAnim">
        <pc:chgData name="Luka Obersnu" userId="b5cbaf13-b644-4632-b253-ab9db275321a" providerId="ADAL" clId="{6E7315E8-D191-4F0E-ACD6-485258431698}" dt="2018-05-22T10:18:02.372" v="181"/>
        <pc:sldMkLst>
          <pc:docMk/>
          <pc:sldMk cId="2613254991" sldId="1860"/>
        </pc:sldMkLst>
        <pc:spChg chg="add del">
          <ac:chgData name="Luka Obersnu" userId="b5cbaf13-b644-4632-b253-ab9db275321a" providerId="ADAL" clId="{6E7315E8-D191-4F0E-ACD6-485258431698}" dt="2018-05-22T10:18:00.294" v="180" actId="478"/>
          <ac:spMkLst>
            <pc:docMk/>
            <pc:sldMk cId="2613254991" sldId="1860"/>
            <ac:spMk id="4" creationId="{8F6752C7-E6E1-4E99-8590-6983FF993366}"/>
          </ac:spMkLst>
        </pc:spChg>
        <pc:spChg chg="del">
          <ac:chgData name="Luka Obersnu" userId="b5cbaf13-b644-4632-b253-ab9db275321a" providerId="ADAL" clId="{6E7315E8-D191-4F0E-ACD6-485258431698}" dt="2018-05-22T10:17:34.638" v="178" actId="478"/>
          <ac:spMkLst>
            <pc:docMk/>
            <pc:sldMk cId="2613254991" sldId="1860"/>
            <ac:spMk id="5" creationId="{5D65A4B9-65E2-4B60-BF32-D2ACEDE5E5B8}"/>
          </ac:spMkLst>
        </pc:spChg>
        <pc:spChg chg="add">
          <ac:chgData name="Luka Obersnu" userId="b5cbaf13-b644-4632-b253-ab9db275321a" providerId="ADAL" clId="{6E7315E8-D191-4F0E-ACD6-485258431698}" dt="2018-05-22T10:18:02.372" v="181"/>
          <ac:spMkLst>
            <pc:docMk/>
            <pc:sldMk cId="2613254991" sldId="1860"/>
            <ac:spMk id="6" creationId="{F703C05F-F1B9-4D6A-B465-F45730A78B99}"/>
          </ac:spMkLst>
        </pc:spChg>
        <pc:spChg chg="add">
          <ac:chgData name="Luka Obersnu" userId="b5cbaf13-b644-4632-b253-ab9db275321a" providerId="ADAL" clId="{6E7315E8-D191-4F0E-ACD6-485258431698}" dt="2018-05-22T10:18:02.372" v="181"/>
          <ac:spMkLst>
            <pc:docMk/>
            <pc:sldMk cId="2613254991" sldId="1860"/>
            <ac:spMk id="7" creationId="{04481968-31CD-422B-BC8D-0BC8311E2285}"/>
          </ac:spMkLst>
        </pc:spChg>
        <pc:spChg chg="add">
          <ac:chgData name="Luka Obersnu" userId="b5cbaf13-b644-4632-b253-ab9db275321a" providerId="ADAL" clId="{6E7315E8-D191-4F0E-ACD6-485258431698}" dt="2018-05-22T10:18:02.372" v="181"/>
          <ac:spMkLst>
            <pc:docMk/>
            <pc:sldMk cId="2613254991" sldId="1860"/>
            <ac:spMk id="8" creationId="{6CA6B310-7878-4A3A-94B7-E7436C02F305}"/>
          </ac:spMkLst>
        </pc:spChg>
        <pc:spChg chg="add">
          <ac:chgData name="Luka Obersnu" userId="b5cbaf13-b644-4632-b253-ab9db275321a" providerId="ADAL" clId="{6E7315E8-D191-4F0E-ACD6-485258431698}" dt="2018-05-22T10:18:02.372" v="181"/>
          <ac:spMkLst>
            <pc:docMk/>
            <pc:sldMk cId="2613254991" sldId="1860"/>
            <ac:spMk id="9" creationId="{B2249AED-DF98-44AB-9F7D-CDFFBC48D791}"/>
          </ac:spMkLst>
        </pc:spChg>
        <pc:spChg chg="add">
          <ac:chgData name="Luka Obersnu" userId="b5cbaf13-b644-4632-b253-ab9db275321a" providerId="ADAL" clId="{6E7315E8-D191-4F0E-ACD6-485258431698}" dt="2018-05-22T10:18:02.372" v="181"/>
          <ac:spMkLst>
            <pc:docMk/>
            <pc:sldMk cId="2613254991" sldId="1860"/>
            <ac:spMk id="10" creationId="{70CC6273-4AA6-4F48-A2BA-9DADDDA00DE6}"/>
          </ac:spMkLst>
        </pc:spChg>
        <pc:spChg chg="mod">
          <ac:chgData name="Luka Obersnu" userId="b5cbaf13-b644-4632-b253-ab9db275321a" providerId="ADAL" clId="{6E7315E8-D191-4F0E-ACD6-485258431698}" dt="2018-05-22T10:17:26.232" v="177"/>
          <ac:spMkLst>
            <pc:docMk/>
            <pc:sldMk cId="2613254991" sldId="1860"/>
            <ac:spMk id="17" creationId="{00000000-0000-0000-0000-000000000000}"/>
          </ac:spMkLst>
        </pc:spChg>
      </pc:sldChg>
      <pc:sldChg chg="addSp delSp add">
        <pc:chgData name="Luka Obersnu" userId="b5cbaf13-b644-4632-b253-ab9db275321a" providerId="ADAL" clId="{6E7315E8-D191-4F0E-ACD6-485258431698}" dt="2018-05-22T10:18:36.543" v="184"/>
        <pc:sldMkLst>
          <pc:docMk/>
          <pc:sldMk cId="1349842805" sldId="1861"/>
        </pc:sldMkLst>
        <pc:spChg chg="del">
          <ac:chgData name="Luka Obersnu" userId="b5cbaf13-b644-4632-b253-ab9db275321a" providerId="ADAL" clId="{6E7315E8-D191-4F0E-ACD6-485258431698}" dt="2018-05-22T10:18:34.481" v="183" actId="478"/>
          <ac:spMkLst>
            <pc:docMk/>
            <pc:sldMk cId="1349842805" sldId="1861"/>
            <ac:spMk id="4" creationId="{DE05DFED-3467-45D8-809A-3526BC2BB6BF}"/>
          </ac:spMkLst>
        </pc:spChg>
        <pc:spChg chg="add">
          <ac:chgData name="Luka Obersnu" userId="b5cbaf13-b644-4632-b253-ab9db275321a" providerId="ADAL" clId="{6E7315E8-D191-4F0E-ACD6-485258431698}" dt="2018-05-22T10:18:36.543" v="184"/>
          <ac:spMkLst>
            <pc:docMk/>
            <pc:sldMk cId="1349842805" sldId="1861"/>
            <ac:spMk id="5" creationId="{4F27E766-BBB1-46B3-977E-2C59321036AF}"/>
          </ac:spMkLst>
        </pc:spChg>
      </pc:sldChg>
      <pc:sldChg chg="addSp delSp modSp add">
        <pc:chgData name="Luka Obersnu" userId="b5cbaf13-b644-4632-b253-ab9db275321a" providerId="ADAL" clId="{6E7315E8-D191-4F0E-ACD6-485258431698}" dt="2018-05-22T10:19:13.183" v="189"/>
        <pc:sldMkLst>
          <pc:docMk/>
          <pc:sldMk cId="1352417585" sldId="1862"/>
        </pc:sldMkLst>
        <pc:spChg chg="del">
          <ac:chgData name="Luka Obersnu" userId="b5cbaf13-b644-4632-b253-ab9db275321a" providerId="ADAL" clId="{6E7315E8-D191-4F0E-ACD6-485258431698}" dt="2018-05-22T10:19:06.370" v="187" actId="478"/>
          <ac:spMkLst>
            <pc:docMk/>
            <pc:sldMk cId="1352417585" sldId="1862"/>
            <ac:spMk id="6" creationId="{F703C05F-F1B9-4D6A-B465-F45730A78B99}"/>
          </ac:spMkLst>
        </pc:spChg>
        <pc:spChg chg="del">
          <ac:chgData name="Luka Obersnu" userId="b5cbaf13-b644-4632-b253-ab9db275321a" providerId="ADAL" clId="{6E7315E8-D191-4F0E-ACD6-485258431698}" dt="2018-05-22T10:19:11.089" v="188" actId="478"/>
          <ac:spMkLst>
            <pc:docMk/>
            <pc:sldMk cId="1352417585" sldId="1862"/>
            <ac:spMk id="7" creationId="{04481968-31CD-422B-BC8D-0BC8311E2285}"/>
          </ac:spMkLst>
        </pc:spChg>
        <pc:spChg chg="del">
          <ac:chgData name="Luka Obersnu" userId="b5cbaf13-b644-4632-b253-ab9db275321a" providerId="ADAL" clId="{6E7315E8-D191-4F0E-ACD6-485258431698}" dt="2018-05-22T10:19:11.089" v="188" actId="478"/>
          <ac:spMkLst>
            <pc:docMk/>
            <pc:sldMk cId="1352417585" sldId="1862"/>
            <ac:spMk id="8" creationId="{6CA6B310-7878-4A3A-94B7-E7436C02F305}"/>
          </ac:spMkLst>
        </pc:spChg>
        <pc:spChg chg="del">
          <ac:chgData name="Luka Obersnu" userId="b5cbaf13-b644-4632-b253-ab9db275321a" providerId="ADAL" clId="{6E7315E8-D191-4F0E-ACD6-485258431698}" dt="2018-05-22T10:19:11.089" v="188" actId="478"/>
          <ac:spMkLst>
            <pc:docMk/>
            <pc:sldMk cId="1352417585" sldId="1862"/>
            <ac:spMk id="9" creationId="{B2249AED-DF98-44AB-9F7D-CDFFBC48D791}"/>
          </ac:spMkLst>
        </pc:spChg>
        <pc:spChg chg="del">
          <ac:chgData name="Luka Obersnu" userId="b5cbaf13-b644-4632-b253-ab9db275321a" providerId="ADAL" clId="{6E7315E8-D191-4F0E-ACD6-485258431698}" dt="2018-05-22T10:19:11.089" v="188" actId="478"/>
          <ac:spMkLst>
            <pc:docMk/>
            <pc:sldMk cId="1352417585" sldId="1862"/>
            <ac:spMk id="10" creationId="{70CC6273-4AA6-4F48-A2BA-9DADDDA00DE6}"/>
          </ac:spMkLst>
        </pc:spChg>
        <pc:spChg chg="mod">
          <ac:chgData name="Luka Obersnu" userId="b5cbaf13-b644-4632-b253-ab9db275321a" providerId="ADAL" clId="{6E7315E8-D191-4F0E-ACD6-485258431698}" dt="2018-05-22T10:18:52.839" v="186"/>
          <ac:spMkLst>
            <pc:docMk/>
            <pc:sldMk cId="1352417585" sldId="1862"/>
            <ac:spMk id="17" creationId="{00000000-0000-0000-0000-000000000000}"/>
          </ac:spMkLst>
        </pc:spChg>
        <pc:picChg chg="add">
          <ac:chgData name="Luka Obersnu" userId="b5cbaf13-b644-4632-b253-ab9db275321a" providerId="ADAL" clId="{6E7315E8-D191-4F0E-ACD6-485258431698}" dt="2018-05-22T10:19:13.183" v="189"/>
          <ac:picMkLst>
            <pc:docMk/>
            <pc:sldMk cId="1352417585" sldId="1862"/>
            <ac:picMk id="11" creationId="{97509E41-3320-4AC9-A3D1-DCF1CD877418}"/>
          </ac:picMkLst>
        </pc:picChg>
      </pc:sldChg>
      <pc:sldChg chg="addSp delSp add">
        <pc:chgData name="Luka Obersnu" userId="b5cbaf13-b644-4632-b253-ab9db275321a" providerId="ADAL" clId="{6E7315E8-D191-4F0E-ACD6-485258431698}" dt="2018-05-22T10:19:43.182" v="192"/>
        <pc:sldMkLst>
          <pc:docMk/>
          <pc:sldMk cId="1512522111" sldId="1863"/>
        </pc:sldMkLst>
        <pc:picChg chg="add">
          <ac:chgData name="Luka Obersnu" userId="b5cbaf13-b644-4632-b253-ab9db275321a" providerId="ADAL" clId="{6E7315E8-D191-4F0E-ACD6-485258431698}" dt="2018-05-22T10:19:43.182" v="192"/>
          <ac:picMkLst>
            <pc:docMk/>
            <pc:sldMk cId="1512522111" sldId="1863"/>
            <ac:picMk id="4" creationId="{1918DC06-07A8-440A-A56F-6E5A8FD0FE5C}"/>
          </ac:picMkLst>
        </pc:picChg>
        <pc:picChg chg="del">
          <ac:chgData name="Luka Obersnu" userId="b5cbaf13-b644-4632-b253-ab9db275321a" providerId="ADAL" clId="{6E7315E8-D191-4F0E-ACD6-485258431698}" dt="2018-05-22T10:19:37.385" v="191" actId="478"/>
          <ac:picMkLst>
            <pc:docMk/>
            <pc:sldMk cId="1512522111" sldId="1863"/>
            <ac:picMk id="11" creationId="{97509E41-3320-4AC9-A3D1-DCF1CD877418}"/>
          </ac:picMkLst>
        </pc:picChg>
      </pc:sldChg>
      <pc:sldChg chg="addSp delSp modSp add">
        <pc:chgData name="Luka Obersnu" userId="b5cbaf13-b644-4632-b253-ab9db275321a" providerId="ADAL" clId="{6E7315E8-D191-4F0E-ACD6-485258431698}" dt="2018-05-22T10:20:23.650" v="197" actId="14100"/>
        <pc:sldMkLst>
          <pc:docMk/>
          <pc:sldMk cId="3233882045" sldId="1864"/>
        </pc:sldMkLst>
        <pc:spChg chg="add mod">
          <ac:chgData name="Luka Obersnu" userId="b5cbaf13-b644-4632-b253-ab9db275321a" providerId="ADAL" clId="{6E7315E8-D191-4F0E-ACD6-485258431698}" dt="2018-05-22T10:20:23.650" v="197" actId="14100"/>
          <ac:spMkLst>
            <pc:docMk/>
            <pc:sldMk cId="3233882045" sldId="1864"/>
            <ac:spMk id="4" creationId="{BADB60C0-E4E4-49E7-B118-749C776E61E9}"/>
          </ac:spMkLst>
        </pc:spChg>
        <pc:spChg chg="del mod">
          <ac:chgData name="Luka Obersnu" userId="b5cbaf13-b644-4632-b253-ab9db275321a" providerId="ADAL" clId="{6E7315E8-D191-4F0E-ACD6-485258431698}" dt="2018-05-22T10:20:14.431" v="195" actId="478"/>
          <ac:spMkLst>
            <pc:docMk/>
            <pc:sldMk cId="3233882045" sldId="1864"/>
            <ac:spMk id="5" creationId="{4F27E766-BBB1-46B3-977E-2C59321036AF}"/>
          </ac:spMkLst>
        </pc:spChg>
      </pc:sldChg>
      <pc:sldChg chg="add del">
        <pc:chgData name="Luka Obersnu" userId="b5cbaf13-b644-4632-b253-ab9db275321a" providerId="ADAL" clId="{6E7315E8-D191-4F0E-ACD6-485258431698}" dt="2018-05-22T10:21:46.987" v="199"/>
        <pc:sldMkLst>
          <pc:docMk/>
          <pc:sldMk cId="568921029" sldId="1865"/>
        </pc:sldMkLst>
      </pc:sldChg>
      <pc:sldChg chg="modSp">
        <pc:chgData name="Luka Obersnu" userId="b5cbaf13-b644-4632-b253-ab9db275321a" providerId="ADAL" clId="{6E7315E8-D191-4F0E-ACD6-485258431698}" dt="2018-05-22T10:22:02.252" v="202" actId="20577"/>
        <pc:sldMkLst>
          <pc:docMk/>
          <pc:sldMk cId="3457700761" sldId="1865"/>
        </pc:sldMkLst>
        <pc:spChg chg="mod">
          <ac:chgData name="Luka Obersnu" userId="b5cbaf13-b644-4632-b253-ab9db275321a" providerId="ADAL" clId="{6E7315E8-D191-4F0E-ACD6-485258431698}" dt="2018-05-22T10:22:02.252" v="202" actId="20577"/>
          <ac:spMkLst>
            <pc:docMk/>
            <pc:sldMk cId="3457700761" sldId="1865"/>
            <ac:spMk id="2" creationId="{00000000-0000-0000-0000-000000000000}"/>
          </ac:spMkLst>
        </pc:spChg>
      </pc:sldChg>
      <pc:sldChg chg="addSp delSp modSp add ord modAnim">
        <pc:chgData name="Luka Obersnu" userId="b5cbaf13-b644-4632-b253-ab9db275321a" providerId="ADAL" clId="{6E7315E8-D191-4F0E-ACD6-485258431698}" dt="2018-05-22T10:23:58.468" v="229"/>
        <pc:sldMkLst>
          <pc:docMk/>
          <pc:sldMk cId="2619235643" sldId="1866"/>
        </pc:sldMkLst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5" creationId="{D04F6032-D45D-4DA9-8B4E-E17F1DE34F94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6" creationId="{4F9A87C7-35DE-48D6-845D-1132639D19BA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7" creationId="{8534B9A6-B1BC-498F-AA09-202825691BD2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8" creationId="{BF7D1A68-4B7E-4244-B5EE-BCDAAACD1B21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9" creationId="{A0E80A36-F821-4C6B-AE74-0ABB4146DFA0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10" creationId="{FF47D1F1-E944-468B-BA79-F3645CFCC237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11" creationId="{2123B3C5-2CA2-467A-8CDF-179AB20D2009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12" creationId="{A503E0F1-592A-45F5-BBE4-78A98A214A65}"/>
          </ac:spMkLst>
        </pc:spChg>
        <pc:spChg chg="mod">
          <ac:chgData name="Luka Obersnu" userId="b5cbaf13-b644-4632-b253-ab9db275321a" providerId="ADAL" clId="{6E7315E8-D191-4F0E-ACD6-485258431698}" dt="2018-05-22T10:22:22.174" v="204"/>
          <ac:spMkLst>
            <pc:docMk/>
            <pc:sldMk cId="2619235643" sldId="1866"/>
            <ac:spMk id="17" creationId="{00000000-0000-0000-0000-000000000000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34" creationId="{B315557C-CC1D-445E-B6BA-B00CF8AE98FA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35" creationId="{B2E85D25-1F9E-4278-8B62-BC8576AE7496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36" creationId="{6C4F1223-394B-4F89-9DE6-F9DCB77BCAC9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37" creationId="{2439155E-1BA7-4EB0-B7D4-BFBAA518E393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38" creationId="{66BDF470-031A-4DE5-B6D9-471DCA62D8D6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53" creationId="{02DFB849-9847-4545-9139-D481A96CB89C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54" creationId="{C67C3FF3-07D8-48D5-B180-1A0BB9738E05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55" creationId="{3C278E0E-2867-47D7-AA19-E242F1044C49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87" creationId="{BC7F0D74-5C53-44FC-9278-77D4185E73C5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88" creationId="{B7B53495-50C0-4F40-8A06-B4997F4EFE76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89" creationId="{1F7B3D86-9AEC-499F-B12C-80C8B190B626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91" creationId="{81C2A677-FEBA-4C7B-93B6-D58A2A6EF0FB}"/>
          </ac:spMkLst>
        </pc:spChg>
        <pc:spChg chg="add mod">
          <ac:chgData name="Luka Obersnu" userId="b5cbaf13-b644-4632-b253-ab9db275321a" providerId="ADAL" clId="{6E7315E8-D191-4F0E-ACD6-485258431698}" dt="2018-05-22T10:22:47.798" v="226" actId="1037"/>
          <ac:spMkLst>
            <pc:docMk/>
            <pc:sldMk cId="2619235643" sldId="1866"/>
            <ac:spMk id="92" creationId="{3AF85B88-0688-4458-AF68-B08F25DF7E51}"/>
          </ac:spMkLst>
        </pc:spChg>
        <pc:grpChg chg="add mod">
          <ac:chgData name="Luka Obersnu" userId="b5cbaf13-b644-4632-b253-ab9db275321a" providerId="ADAL" clId="{6E7315E8-D191-4F0E-ACD6-485258431698}" dt="2018-05-22T10:22:47.798" v="226" actId="1037"/>
          <ac:grpSpMkLst>
            <pc:docMk/>
            <pc:sldMk cId="2619235643" sldId="1866"/>
            <ac:grpSpMk id="18" creationId="{B33EBE69-0506-4579-A48C-BCFD23D8740B}"/>
          </ac:grpSpMkLst>
        </pc:grpChg>
        <pc:grpChg chg="add mod">
          <ac:chgData name="Luka Obersnu" userId="b5cbaf13-b644-4632-b253-ab9db275321a" providerId="ADAL" clId="{6E7315E8-D191-4F0E-ACD6-485258431698}" dt="2018-05-22T10:22:47.798" v="226" actId="1037"/>
          <ac:grpSpMkLst>
            <pc:docMk/>
            <pc:sldMk cId="2619235643" sldId="1866"/>
            <ac:grpSpMk id="40" creationId="{F53F55E8-862B-4557-87D0-2FB7F4A471DE}"/>
          </ac:grpSpMkLst>
        </pc:grpChg>
        <pc:grpChg chg="add mod">
          <ac:chgData name="Luka Obersnu" userId="b5cbaf13-b644-4632-b253-ab9db275321a" providerId="ADAL" clId="{6E7315E8-D191-4F0E-ACD6-485258431698}" dt="2018-05-22T10:22:47.798" v="226" actId="1037"/>
          <ac:grpSpMkLst>
            <pc:docMk/>
            <pc:sldMk cId="2619235643" sldId="1866"/>
            <ac:grpSpMk id="46" creationId="{9334D184-399E-492C-A7F0-BA2FCF5DF8ED}"/>
          </ac:grpSpMkLst>
        </pc:grpChg>
        <pc:grpChg chg="add mod">
          <ac:chgData name="Luka Obersnu" userId="b5cbaf13-b644-4632-b253-ab9db275321a" providerId="ADAL" clId="{6E7315E8-D191-4F0E-ACD6-485258431698}" dt="2018-05-22T10:22:47.798" v="226" actId="1037"/>
          <ac:grpSpMkLst>
            <pc:docMk/>
            <pc:sldMk cId="2619235643" sldId="1866"/>
            <ac:grpSpMk id="56" creationId="{7F5CDE7D-A3A2-40CB-A226-65B6334948AF}"/>
          </ac:grpSpMkLst>
        </pc:grpChg>
        <pc:grpChg chg="add mod">
          <ac:chgData name="Luka Obersnu" userId="b5cbaf13-b644-4632-b253-ab9db275321a" providerId="ADAL" clId="{6E7315E8-D191-4F0E-ACD6-485258431698}" dt="2018-05-22T10:22:47.798" v="226" actId="1037"/>
          <ac:grpSpMkLst>
            <pc:docMk/>
            <pc:sldMk cId="2619235643" sldId="1866"/>
            <ac:grpSpMk id="64" creationId="{14505974-B199-4873-9271-8E5DF05B89DC}"/>
          </ac:grpSpMkLst>
        </pc:grpChg>
        <pc:picChg chg="del">
          <ac:chgData name="Luka Obersnu" userId="b5cbaf13-b644-4632-b253-ab9db275321a" providerId="ADAL" clId="{6E7315E8-D191-4F0E-ACD6-485258431698}" dt="2018-05-22T10:22:24.611" v="205" actId="478"/>
          <ac:picMkLst>
            <pc:docMk/>
            <pc:sldMk cId="2619235643" sldId="1866"/>
            <ac:picMk id="4" creationId="{1918DC06-07A8-440A-A56F-6E5A8FD0FE5C}"/>
          </ac:picMkLst>
        </pc:picChg>
        <pc:picChg chg="add mod">
          <ac:chgData name="Luka Obersnu" userId="b5cbaf13-b644-4632-b253-ab9db275321a" providerId="ADAL" clId="{6E7315E8-D191-4F0E-ACD6-485258431698}" dt="2018-05-22T10:22:47.798" v="226" actId="1037"/>
          <ac:picMkLst>
            <pc:docMk/>
            <pc:sldMk cId="2619235643" sldId="1866"/>
            <ac:picMk id="90" creationId="{E182FA0B-0CEE-4FF1-8AC5-204ABD9392F8}"/>
          </ac:picMkLst>
        </pc:picChg>
        <pc:cxnChg chg="add mod">
          <ac:chgData name="Luka Obersnu" userId="b5cbaf13-b644-4632-b253-ab9db275321a" providerId="ADAL" clId="{6E7315E8-D191-4F0E-ACD6-485258431698}" dt="2018-05-22T10:22:47.798" v="226" actId="1037"/>
          <ac:cxnSpMkLst>
            <pc:docMk/>
            <pc:sldMk cId="2619235643" sldId="1866"/>
            <ac:cxnSpMk id="13" creationId="{8B29600E-0CC1-47A4-BAA3-75B244A42905}"/>
          </ac:cxnSpMkLst>
        </pc:cxnChg>
        <pc:cxnChg chg="add mod">
          <ac:chgData name="Luka Obersnu" userId="b5cbaf13-b644-4632-b253-ab9db275321a" providerId="ADAL" clId="{6E7315E8-D191-4F0E-ACD6-485258431698}" dt="2018-05-22T10:22:47.798" v="226" actId="1037"/>
          <ac:cxnSpMkLst>
            <pc:docMk/>
            <pc:sldMk cId="2619235643" sldId="1866"/>
            <ac:cxnSpMk id="14" creationId="{BE1977B0-FC94-4E42-A675-8F142DF5D1FE}"/>
          </ac:cxnSpMkLst>
        </pc:cxnChg>
        <pc:cxnChg chg="add mod">
          <ac:chgData name="Luka Obersnu" userId="b5cbaf13-b644-4632-b253-ab9db275321a" providerId="ADAL" clId="{6E7315E8-D191-4F0E-ACD6-485258431698}" dt="2018-05-22T10:22:47.798" v="226" actId="1037"/>
          <ac:cxnSpMkLst>
            <pc:docMk/>
            <pc:sldMk cId="2619235643" sldId="1866"/>
            <ac:cxnSpMk id="15" creationId="{69F3D479-49B1-4F8C-B699-093A25415584}"/>
          </ac:cxnSpMkLst>
        </pc:cxnChg>
        <pc:cxnChg chg="add mod">
          <ac:chgData name="Luka Obersnu" userId="b5cbaf13-b644-4632-b253-ab9db275321a" providerId="ADAL" clId="{6E7315E8-D191-4F0E-ACD6-485258431698}" dt="2018-05-22T10:22:47.798" v="226" actId="1037"/>
          <ac:cxnSpMkLst>
            <pc:docMk/>
            <pc:sldMk cId="2619235643" sldId="1866"/>
            <ac:cxnSpMk id="16" creationId="{9B04E87C-617B-4DC1-A4F4-786C7C434AC3}"/>
          </ac:cxnSpMkLst>
        </pc:cxnChg>
        <pc:cxnChg chg="add mod">
          <ac:chgData name="Luka Obersnu" userId="b5cbaf13-b644-4632-b253-ab9db275321a" providerId="ADAL" clId="{6E7315E8-D191-4F0E-ACD6-485258431698}" dt="2018-05-22T10:22:47.798" v="226" actId="1037"/>
          <ac:cxnSpMkLst>
            <pc:docMk/>
            <pc:sldMk cId="2619235643" sldId="1866"/>
            <ac:cxnSpMk id="39" creationId="{88409876-ED85-42DD-9D28-6D6868F4C578}"/>
          </ac:cxnSpMkLst>
        </pc:cxnChg>
        <pc:cxnChg chg="add mod">
          <ac:chgData name="Luka Obersnu" userId="b5cbaf13-b644-4632-b253-ab9db275321a" providerId="ADAL" clId="{6E7315E8-D191-4F0E-ACD6-485258431698}" dt="2018-05-22T10:22:47.798" v="226" actId="1037"/>
          <ac:cxnSpMkLst>
            <pc:docMk/>
            <pc:sldMk cId="2619235643" sldId="1866"/>
            <ac:cxnSpMk id="45" creationId="{DB8D23F1-C581-48F1-809A-3EDA1DD9D493}"/>
          </ac:cxnSpMkLst>
        </pc:cxnChg>
      </pc:sldChg>
      <pc:sldChg chg="addSp delSp modSp add delAnim modAnim">
        <pc:chgData name="Luka Obersnu" userId="b5cbaf13-b644-4632-b253-ab9db275321a" providerId="ADAL" clId="{6E7315E8-D191-4F0E-ACD6-485258431698}" dt="2018-05-22T10:29:18.388" v="300" actId="20577"/>
        <pc:sldMkLst>
          <pc:docMk/>
          <pc:sldMk cId="1574465460" sldId="1867"/>
        </pc:sldMkLst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5" creationId="{D04F6032-D45D-4DA9-8B4E-E17F1DE34F94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6" creationId="{4F9A87C7-35DE-48D6-845D-1132639D19BA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7" creationId="{8534B9A6-B1BC-498F-AA09-202825691BD2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8" creationId="{BF7D1A68-4B7E-4244-B5EE-BCDAAACD1B21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9" creationId="{A0E80A36-F821-4C6B-AE74-0ABB4146DFA0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10" creationId="{FF47D1F1-E944-468B-BA79-F3645CFCC237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11" creationId="{2123B3C5-2CA2-467A-8CDF-179AB20D2009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12" creationId="{A503E0F1-592A-45F5-BBE4-78A98A214A65}"/>
          </ac:spMkLst>
        </pc:spChg>
        <pc:spChg chg="mod">
          <ac:chgData name="Luka Obersnu" userId="b5cbaf13-b644-4632-b253-ab9db275321a" providerId="ADAL" clId="{6E7315E8-D191-4F0E-ACD6-485258431698}" dt="2018-05-22T10:28:53.920" v="295"/>
          <ac:spMkLst>
            <pc:docMk/>
            <pc:sldMk cId="1574465460" sldId="1867"/>
            <ac:spMk id="17" creationId="{00000000-0000-0000-0000-000000000000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34" creationId="{B315557C-CC1D-445E-B6BA-B00CF8AE98FA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35" creationId="{B2E85D25-1F9E-4278-8B62-BC8576AE7496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36" creationId="{6C4F1223-394B-4F89-9DE6-F9DCB77BCAC9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37" creationId="{2439155E-1BA7-4EB0-B7D4-BFBAA518E393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38" creationId="{66BDF470-031A-4DE5-B6D9-471DCA62D8D6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53" creationId="{02DFB849-9847-4545-9139-D481A96CB89C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54" creationId="{C67C3FF3-07D8-48D5-B180-1A0BB9738E05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55" creationId="{3C278E0E-2867-47D7-AA19-E242F1044C49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87" creationId="{BC7F0D74-5C53-44FC-9278-77D4185E73C5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88" creationId="{B7B53495-50C0-4F40-8A06-B4997F4EFE76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89" creationId="{1F7B3D86-9AEC-499F-B12C-80C8B190B626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91" creationId="{81C2A677-FEBA-4C7B-93B6-D58A2A6EF0FB}"/>
          </ac:spMkLst>
        </pc:spChg>
        <pc:spChg chg="del">
          <ac:chgData name="Luka Obersnu" userId="b5cbaf13-b644-4632-b253-ab9db275321a" providerId="ADAL" clId="{6E7315E8-D191-4F0E-ACD6-485258431698}" dt="2018-05-22T10:24:14.608" v="230" actId="478"/>
          <ac:spMkLst>
            <pc:docMk/>
            <pc:sldMk cId="1574465460" sldId="1867"/>
            <ac:spMk id="92" creationId="{3AF85B88-0688-4458-AF68-B08F25DF7E51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93" creationId="{3CF6FAE9-8ED7-4C1D-A17A-FA6D7B0F051F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94" creationId="{A554F99D-8CC2-40F9-B8A4-D22C09D1B8A7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95" creationId="{38B3DBBF-4691-4517-A32A-A683B699C5BE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07" creationId="{CCA1E70F-2C57-4983-9509-9FB1671E4AAE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08" creationId="{194CC0C1-1D49-40B0-8015-C603AC5BD722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13" creationId="{9AF0F008-A97B-4E7B-A948-CCF26C0CC3D5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14" creationId="{AA6E4FF2-EE91-4BD1-821F-D1639DE9230D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15" creationId="{72B95046-89C8-40E5-BBAE-E568F6106E03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16" creationId="{23399ABB-6AB7-490B-801E-95E96EAC87EA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27" creationId="{D36DAA2A-F60D-4E72-BACB-803BE0AA5640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28" creationId="{56CF53D7-5D94-4670-8458-422366C36D24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32" creationId="{8D495F61-12BD-46B8-8519-BA72FE829558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37" creationId="{28A588C9-8D23-4A2F-B25B-E829F104502D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38" creationId="{BA3198A7-051B-46E3-A2CB-1F3561396148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54" creationId="{F035E3D9-72C1-4062-9894-A0EBB300D93F}"/>
          </ac:spMkLst>
        </pc:spChg>
        <pc:spChg chg="add del">
          <ac:chgData name="Luka Obersnu" userId="b5cbaf13-b644-4632-b253-ab9db275321a" providerId="ADAL" clId="{6E7315E8-D191-4F0E-ACD6-485258431698}" dt="2018-05-22T10:24:38.186" v="233"/>
          <ac:spMkLst>
            <pc:docMk/>
            <pc:sldMk cId="1574465460" sldId="1867"/>
            <ac:spMk id="155" creationId="{63992EB2-3439-4B90-948A-0348CB558144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160" creationId="{1DAE7963-C4A9-443F-A6E9-420A85FB0B0A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161" creationId="{FBB0FA31-FDCC-4A1A-8932-B7C8A919A7A2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162" creationId="{D1ECC327-F55D-4BE1-9ECE-0B3B5FA707BC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174" creationId="{1A52114C-D123-4908-BB34-7703EB11B269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175" creationId="{E3B73664-CFC4-49A9-9ED3-28A5330DF769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180" creationId="{937A7132-76D7-457A-A3DF-CBDBFFB0CD7B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181" creationId="{C0DF5165-8B84-4D29-8D24-DF6C5A9B85BF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182" creationId="{FCE1B9DF-704D-4AB4-8332-97491C24AF8B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183" creationId="{CB6CE74E-C8D8-4DA3-BE73-88EBE52DA5CB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194" creationId="{8E287F04-630F-4C97-9A6E-BB462B21ABF0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195" creationId="{DC73770B-7C29-4A1C-AD96-2CD3606F2FA5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199" creationId="{55522192-6F11-4FEB-A0BC-7AEE17397C53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204" creationId="{66CD4A54-99C7-4F65-AF47-34D70F5FD596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205" creationId="{E872CF56-4B8D-4B87-8874-94C0A48D3133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221" creationId="{4CABAD67-0289-43CA-84E7-A61B96C35202}"/>
          </ac:spMkLst>
        </pc:spChg>
        <pc:spChg chg="add del">
          <ac:chgData name="Luka Obersnu" userId="b5cbaf13-b644-4632-b253-ab9db275321a" providerId="ADAL" clId="{6E7315E8-D191-4F0E-ACD6-485258431698}" dt="2018-05-22T10:24:46.201" v="235"/>
          <ac:spMkLst>
            <pc:docMk/>
            <pc:sldMk cId="1574465460" sldId="1867"/>
            <ac:spMk id="222" creationId="{90EF1A94-F77D-4063-BC79-A3AA30C79EBF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27" creationId="{595438F9-8B4D-450C-88B2-35198F503DB2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28" creationId="{AC81283F-95CF-4FC3-9199-EAA88B3FECC7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29" creationId="{0BD89D60-14DC-4F63-A67D-8411B7756AA8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41" creationId="{4346393D-9917-4931-A1AC-F923A18FFCDA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42" creationId="{E151EC3A-445F-48F7-A46C-4BE7E3EA8FA1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47" creationId="{E181B937-E045-4E65-8EA4-81CCC517D9CE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48" creationId="{31298CC1-FB84-4FBB-B173-C3A5C56213FA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49" creationId="{55AD38FE-6DE8-4818-890E-B1349E507545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50" creationId="{9A4087E5-5183-4D80-822C-5E2446AEE63F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61" creationId="{D37FACCA-E873-4F54-B425-638BA20FF9FA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62" creationId="{B3968F4C-C3C2-4B78-983B-FAC3B0D95994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66" creationId="{22243ADB-7AFB-47AA-A08C-F6D3EC34BF68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71" creationId="{0BC65CA2-C844-4702-BECA-3782B9B2BE57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72" creationId="{92950D75-646E-4809-97DF-71F9E82F4EE7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88" creationId="{51CAEB58-D4B5-4911-80E0-1989D659A1A5}"/>
          </ac:spMkLst>
        </pc:spChg>
        <pc:spChg chg="add del">
          <ac:chgData name="Luka Obersnu" userId="b5cbaf13-b644-4632-b253-ab9db275321a" providerId="ADAL" clId="{6E7315E8-D191-4F0E-ACD6-485258431698}" dt="2018-05-22T10:25:35.663" v="237"/>
          <ac:spMkLst>
            <pc:docMk/>
            <pc:sldMk cId="1574465460" sldId="1867"/>
            <ac:spMk id="289" creationId="{A581B205-4071-484B-810A-A61FC213AB30}"/>
          </ac:spMkLst>
        </pc:spChg>
        <pc:spChg chg="add mod">
          <ac:chgData name="Luka Obersnu" userId="b5cbaf13-b644-4632-b253-ab9db275321a" providerId="ADAL" clId="{6E7315E8-D191-4F0E-ACD6-485258431698}" dt="2018-05-22T10:29:18.388" v="300" actId="20577"/>
          <ac:spMkLst>
            <pc:docMk/>
            <pc:sldMk cId="1574465460" sldId="1867"/>
            <ac:spMk id="294" creationId="{D5E1AD1D-49C6-44FE-A966-8F37B0BD2BB8}"/>
          </ac:spMkLst>
        </pc:spChg>
        <pc:grpChg chg="del">
          <ac:chgData name="Luka Obersnu" userId="b5cbaf13-b644-4632-b253-ab9db275321a" providerId="ADAL" clId="{6E7315E8-D191-4F0E-ACD6-485258431698}" dt="2018-05-22T10:24:14.608" v="230" actId="478"/>
          <ac:grpSpMkLst>
            <pc:docMk/>
            <pc:sldMk cId="1574465460" sldId="1867"/>
            <ac:grpSpMk id="18" creationId="{B33EBE69-0506-4579-A48C-BCFD23D8740B}"/>
          </ac:grpSpMkLst>
        </pc:grpChg>
        <pc:grpChg chg="del">
          <ac:chgData name="Luka Obersnu" userId="b5cbaf13-b644-4632-b253-ab9db275321a" providerId="ADAL" clId="{6E7315E8-D191-4F0E-ACD6-485258431698}" dt="2018-05-22T10:24:14.608" v="230" actId="478"/>
          <ac:grpSpMkLst>
            <pc:docMk/>
            <pc:sldMk cId="1574465460" sldId="1867"/>
            <ac:grpSpMk id="40" creationId="{F53F55E8-862B-4557-87D0-2FB7F4A471DE}"/>
          </ac:grpSpMkLst>
        </pc:grpChg>
        <pc:grpChg chg="del">
          <ac:chgData name="Luka Obersnu" userId="b5cbaf13-b644-4632-b253-ab9db275321a" providerId="ADAL" clId="{6E7315E8-D191-4F0E-ACD6-485258431698}" dt="2018-05-22T10:24:14.608" v="230" actId="478"/>
          <ac:grpSpMkLst>
            <pc:docMk/>
            <pc:sldMk cId="1574465460" sldId="1867"/>
            <ac:grpSpMk id="46" creationId="{9334D184-399E-492C-A7F0-BA2FCF5DF8ED}"/>
          </ac:grpSpMkLst>
        </pc:grpChg>
        <pc:grpChg chg="del">
          <ac:chgData name="Luka Obersnu" userId="b5cbaf13-b644-4632-b253-ab9db275321a" providerId="ADAL" clId="{6E7315E8-D191-4F0E-ACD6-485258431698}" dt="2018-05-22T10:24:14.608" v="230" actId="478"/>
          <ac:grpSpMkLst>
            <pc:docMk/>
            <pc:sldMk cId="1574465460" sldId="1867"/>
            <ac:grpSpMk id="56" creationId="{7F5CDE7D-A3A2-40CB-A226-65B6334948AF}"/>
          </ac:grpSpMkLst>
        </pc:grpChg>
        <pc:grpChg chg="del">
          <ac:chgData name="Luka Obersnu" userId="b5cbaf13-b644-4632-b253-ab9db275321a" providerId="ADAL" clId="{6E7315E8-D191-4F0E-ACD6-485258431698}" dt="2018-05-22T10:24:14.608" v="230" actId="478"/>
          <ac:grpSpMkLst>
            <pc:docMk/>
            <pc:sldMk cId="1574465460" sldId="1867"/>
            <ac:grpSpMk id="64" creationId="{14505974-B199-4873-9271-8E5DF05B89DC}"/>
          </ac:grpSpMkLst>
        </pc:grpChg>
        <pc:grpChg chg="add del">
          <ac:chgData name="Luka Obersnu" userId="b5cbaf13-b644-4632-b253-ab9db275321a" providerId="ADAL" clId="{6E7315E8-D191-4F0E-ACD6-485258431698}" dt="2018-05-22T10:24:38.186" v="233"/>
          <ac:grpSpMkLst>
            <pc:docMk/>
            <pc:sldMk cId="1574465460" sldId="1867"/>
            <ac:grpSpMk id="96" creationId="{6124DCE3-1E15-4705-BBEC-0D26D6EAF641}"/>
          </ac:grpSpMkLst>
        </pc:grpChg>
        <pc:grpChg chg="add del">
          <ac:chgData name="Luka Obersnu" userId="b5cbaf13-b644-4632-b253-ab9db275321a" providerId="ADAL" clId="{6E7315E8-D191-4F0E-ACD6-485258431698}" dt="2018-05-22T10:24:38.186" v="233"/>
          <ac:grpSpMkLst>
            <pc:docMk/>
            <pc:sldMk cId="1574465460" sldId="1867"/>
            <ac:grpSpMk id="110" creationId="{E11EF9D9-83BD-48B2-8109-C30D48FC863C}"/>
          </ac:grpSpMkLst>
        </pc:grpChg>
        <pc:grpChg chg="add del">
          <ac:chgData name="Luka Obersnu" userId="b5cbaf13-b644-4632-b253-ab9db275321a" providerId="ADAL" clId="{6E7315E8-D191-4F0E-ACD6-485258431698}" dt="2018-05-22T10:24:38.186" v="233"/>
          <ac:grpSpMkLst>
            <pc:docMk/>
            <pc:sldMk cId="1574465460" sldId="1867"/>
            <ac:grpSpMk id="117" creationId="{339CDF0C-4036-45E6-9C2C-5C2AD1351A2F}"/>
          </ac:grpSpMkLst>
        </pc:grpChg>
        <pc:grpChg chg="add del">
          <ac:chgData name="Luka Obersnu" userId="b5cbaf13-b644-4632-b253-ab9db275321a" providerId="ADAL" clId="{6E7315E8-D191-4F0E-ACD6-485258431698}" dt="2018-05-22T10:24:38.186" v="233"/>
          <ac:grpSpMkLst>
            <pc:docMk/>
            <pc:sldMk cId="1574465460" sldId="1867"/>
            <ac:grpSpMk id="129" creationId="{FCED0AA1-A540-4BF8-AB12-C40C5584E7B5}"/>
          </ac:grpSpMkLst>
        </pc:grpChg>
        <pc:grpChg chg="add del">
          <ac:chgData name="Luka Obersnu" userId="b5cbaf13-b644-4632-b253-ab9db275321a" providerId="ADAL" clId="{6E7315E8-D191-4F0E-ACD6-485258431698}" dt="2018-05-22T10:24:38.186" v="233"/>
          <ac:grpSpMkLst>
            <pc:docMk/>
            <pc:sldMk cId="1574465460" sldId="1867"/>
            <ac:grpSpMk id="133" creationId="{75AE5F47-F76B-4A2D-897B-3FA287E6DAEC}"/>
          </ac:grpSpMkLst>
        </pc:grpChg>
        <pc:grpChg chg="add del">
          <ac:chgData name="Luka Obersnu" userId="b5cbaf13-b644-4632-b253-ab9db275321a" providerId="ADAL" clId="{6E7315E8-D191-4F0E-ACD6-485258431698}" dt="2018-05-22T10:24:38.186" v="233"/>
          <ac:grpSpMkLst>
            <pc:docMk/>
            <pc:sldMk cId="1574465460" sldId="1867"/>
            <ac:grpSpMk id="140" creationId="{57CF4EBF-7FE4-47A3-B252-14816BF9F7D5}"/>
          </ac:grpSpMkLst>
        </pc:grpChg>
        <pc:grpChg chg="add del">
          <ac:chgData name="Luka Obersnu" userId="b5cbaf13-b644-4632-b253-ab9db275321a" providerId="ADAL" clId="{6E7315E8-D191-4F0E-ACD6-485258431698}" dt="2018-05-22T10:24:38.186" v="233"/>
          <ac:grpSpMkLst>
            <pc:docMk/>
            <pc:sldMk cId="1574465460" sldId="1867"/>
            <ac:grpSpMk id="144" creationId="{E030DD91-F877-4005-93C0-97FE7CDED396}"/>
          </ac:grpSpMkLst>
        </pc:grpChg>
        <pc:grpChg chg="add del">
          <ac:chgData name="Luka Obersnu" userId="b5cbaf13-b644-4632-b253-ab9db275321a" providerId="ADAL" clId="{6E7315E8-D191-4F0E-ACD6-485258431698}" dt="2018-05-22T10:24:38.186" v="233"/>
          <ac:grpSpMkLst>
            <pc:docMk/>
            <pc:sldMk cId="1574465460" sldId="1867"/>
            <ac:grpSpMk id="148" creationId="{EF38A8BE-2551-4D17-9F24-FE25589CDF49}"/>
          </ac:grpSpMkLst>
        </pc:grpChg>
        <pc:grpChg chg="add del">
          <ac:chgData name="Luka Obersnu" userId="b5cbaf13-b644-4632-b253-ab9db275321a" providerId="ADAL" clId="{6E7315E8-D191-4F0E-ACD6-485258431698}" dt="2018-05-22T10:24:38.186" v="233"/>
          <ac:grpSpMkLst>
            <pc:docMk/>
            <pc:sldMk cId="1574465460" sldId="1867"/>
            <ac:grpSpMk id="151" creationId="{8E471AC2-D126-402D-9771-DDD101FD7535}"/>
          </ac:grpSpMkLst>
        </pc:grpChg>
        <pc:grpChg chg="add del">
          <ac:chgData name="Luka Obersnu" userId="b5cbaf13-b644-4632-b253-ab9db275321a" providerId="ADAL" clId="{6E7315E8-D191-4F0E-ACD6-485258431698}" dt="2018-05-22T10:24:38.186" v="233"/>
          <ac:grpSpMkLst>
            <pc:docMk/>
            <pc:sldMk cId="1574465460" sldId="1867"/>
            <ac:grpSpMk id="156" creationId="{7BEF601B-999C-4265-9422-375A662B08E2}"/>
          </ac:grpSpMkLst>
        </pc:grpChg>
        <pc:grpChg chg="add del">
          <ac:chgData name="Luka Obersnu" userId="b5cbaf13-b644-4632-b253-ab9db275321a" providerId="ADAL" clId="{6E7315E8-D191-4F0E-ACD6-485258431698}" dt="2018-05-22T10:24:46.201" v="235"/>
          <ac:grpSpMkLst>
            <pc:docMk/>
            <pc:sldMk cId="1574465460" sldId="1867"/>
            <ac:grpSpMk id="163" creationId="{F86649E4-B4D1-42F8-AB7A-07213523AC65}"/>
          </ac:grpSpMkLst>
        </pc:grpChg>
        <pc:grpChg chg="add del">
          <ac:chgData name="Luka Obersnu" userId="b5cbaf13-b644-4632-b253-ab9db275321a" providerId="ADAL" clId="{6E7315E8-D191-4F0E-ACD6-485258431698}" dt="2018-05-22T10:24:46.201" v="235"/>
          <ac:grpSpMkLst>
            <pc:docMk/>
            <pc:sldMk cId="1574465460" sldId="1867"/>
            <ac:grpSpMk id="177" creationId="{9E329832-D4CD-4C90-8EAA-55B1484E26EF}"/>
          </ac:grpSpMkLst>
        </pc:grpChg>
        <pc:grpChg chg="add del">
          <ac:chgData name="Luka Obersnu" userId="b5cbaf13-b644-4632-b253-ab9db275321a" providerId="ADAL" clId="{6E7315E8-D191-4F0E-ACD6-485258431698}" dt="2018-05-22T10:24:46.201" v="235"/>
          <ac:grpSpMkLst>
            <pc:docMk/>
            <pc:sldMk cId="1574465460" sldId="1867"/>
            <ac:grpSpMk id="184" creationId="{7B145ACC-64F7-4653-8D7F-5F44B548F84E}"/>
          </ac:grpSpMkLst>
        </pc:grpChg>
        <pc:grpChg chg="add del">
          <ac:chgData name="Luka Obersnu" userId="b5cbaf13-b644-4632-b253-ab9db275321a" providerId="ADAL" clId="{6E7315E8-D191-4F0E-ACD6-485258431698}" dt="2018-05-22T10:24:46.201" v="235"/>
          <ac:grpSpMkLst>
            <pc:docMk/>
            <pc:sldMk cId="1574465460" sldId="1867"/>
            <ac:grpSpMk id="196" creationId="{63CD7CF1-2C0C-47B6-AB38-15C9DE66A58A}"/>
          </ac:grpSpMkLst>
        </pc:grpChg>
        <pc:grpChg chg="add del">
          <ac:chgData name="Luka Obersnu" userId="b5cbaf13-b644-4632-b253-ab9db275321a" providerId="ADAL" clId="{6E7315E8-D191-4F0E-ACD6-485258431698}" dt="2018-05-22T10:24:46.201" v="235"/>
          <ac:grpSpMkLst>
            <pc:docMk/>
            <pc:sldMk cId="1574465460" sldId="1867"/>
            <ac:grpSpMk id="200" creationId="{F670E10F-AEFE-4CE8-9DD0-9C133CC9CD32}"/>
          </ac:grpSpMkLst>
        </pc:grpChg>
        <pc:grpChg chg="add del">
          <ac:chgData name="Luka Obersnu" userId="b5cbaf13-b644-4632-b253-ab9db275321a" providerId="ADAL" clId="{6E7315E8-D191-4F0E-ACD6-485258431698}" dt="2018-05-22T10:24:46.201" v="235"/>
          <ac:grpSpMkLst>
            <pc:docMk/>
            <pc:sldMk cId="1574465460" sldId="1867"/>
            <ac:grpSpMk id="207" creationId="{A6C317E3-8814-425B-8C33-9FA5A4CB2D78}"/>
          </ac:grpSpMkLst>
        </pc:grpChg>
        <pc:grpChg chg="add del">
          <ac:chgData name="Luka Obersnu" userId="b5cbaf13-b644-4632-b253-ab9db275321a" providerId="ADAL" clId="{6E7315E8-D191-4F0E-ACD6-485258431698}" dt="2018-05-22T10:24:46.201" v="235"/>
          <ac:grpSpMkLst>
            <pc:docMk/>
            <pc:sldMk cId="1574465460" sldId="1867"/>
            <ac:grpSpMk id="211" creationId="{EB8BD941-D62C-46A6-8DF2-D28821A4E58E}"/>
          </ac:grpSpMkLst>
        </pc:grpChg>
        <pc:grpChg chg="add del">
          <ac:chgData name="Luka Obersnu" userId="b5cbaf13-b644-4632-b253-ab9db275321a" providerId="ADAL" clId="{6E7315E8-D191-4F0E-ACD6-485258431698}" dt="2018-05-22T10:24:46.201" v="235"/>
          <ac:grpSpMkLst>
            <pc:docMk/>
            <pc:sldMk cId="1574465460" sldId="1867"/>
            <ac:grpSpMk id="215" creationId="{AE82B5DE-27B4-45EF-8967-5709EF641837}"/>
          </ac:grpSpMkLst>
        </pc:grpChg>
        <pc:grpChg chg="add del">
          <ac:chgData name="Luka Obersnu" userId="b5cbaf13-b644-4632-b253-ab9db275321a" providerId="ADAL" clId="{6E7315E8-D191-4F0E-ACD6-485258431698}" dt="2018-05-22T10:24:46.201" v="235"/>
          <ac:grpSpMkLst>
            <pc:docMk/>
            <pc:sldMk cId="1574465460" sldId="1867"/>
            <ac:grpSpMk id="218" creationId="{0ADAA5C1-A06C-46E3-8676-116EF2DD7109}"/>
          </ac:grpSpMkLst>
        </pc:grpChg>
        <pc:grpChg chg="add del">
          <ac:chgData name="Luka Obersnu" userId="b5cbaf13-b644-4632-b253-ab9db275321a" providerId="ADAL" clId="{6E7315E8-D191-4F0E-ACD6-485258431698}" dt="2018-05-22T10:24:46.201" v="235"/>
          <ac:grpSpMkLst>
            <pc:docMk/>
            <pc:sldMk cId="1574465460" sldId="1867"/>
            <ac:grpSpMk id="223" creationId="{F98901B5-F177-4D4F-8C00-9E601343B713}"/>
          </ac:grpSpMkLst>
        </pc:grpChg>
        <pc:grpChg chg="add del">
          <ac:chgData name="Luka Obersnu" userId="b5cbaf13-b644-4632-b253-ab9db275321a" providerId="ADAL" clId="{6E7315E8-D191-4F0E-ACD6-485258431698}" dt="2018-05-22T10:25:35.663" v="237"/>
          <ac:grpSpMkLst>
            <pc:docMk/>
            <pc:sldMk cId="1574465460" sldId="1867"/>
            <ac:grpSpMk id="230" creationId="{3362C090-34E0-4936-9A2C-50D02F4C5CBC}"/>
          </ac:grpSpMkLst>
        </pc:grpChg>
        <pc:grpChg chg="add del">
          <ac:chgData name="Luka Obersnu" userId="b5cbaf13-b644-4632-b253-ab9db275321a" providerId="ADAL" clId="{6E7315E8-D191-4F0E-ACD6-485258431698}" dt="2018-05-22T10:25:35.663" v="237"/>
          <ac:grpSpMkLst>
            <pc:docMk/>
            <pc:sldMk cId="1574465460" sldId="1867"/>
            <ac:grpSpMk id="244" creationId="{F901ADBF-DAA9-483C-872C-4E299C8955CA}"/>
          </ac:grpSpMkLst>
        </pc:grpChg>
        <pc:grpChg chg="add del">
          <ac:chgData name="Luka Obersnu" userId="b5cbaf13-b644-4632-b253-ab9db275321a" providerId="ADAL" clId="{6E7315E8-D191-4F0E-ACD6-485258431698}" dt="2018-05-22T10:25:35.663" v="237"/>
          <ac:grpSpMkLst>
            <pc:docMk/>
            <pc:sldMk cId="1574465460" sldId="1867"/>
            <ac:grpSpMk id="251" creationId="{95EE3C1A-FBEA-49BE-B4C6-9CFBEBE59DB9}"/>
          </ac:grpSpMkLst>
        </pc:grpChg>
        <pc:grpChg chg="add del">
          <ac:chgData name="Luka Obersnu" userId="b5cbaf13-b644-4632-b253-ab9db275321a" providerId="ADAL" clId="{6E7315E8-D191-4F0E-ACD6-485258431698}" dt="2018-05-22T10:25:35.663" v="237"/>
          <ac:grpSpMkLst>
            <pc:docMk/>
            <pc:sldMk cId="1574465460" sldId="1867"/>
            <ac:grpSpMk id="263" creationId="{83A2896D-5D7A-4F36-99A5-8A8D53EB9025}"/>
          </ac:grpSpMkLst>
        </pc:grpChg>
        <pc:grpChg chg="add del">
          <ac:chgData name="Luka Obersnu" userId="b5cbaf13-b644-4632-b253-ab9db275321a" providerId="ADAL" clId="{6E7315E8-D191-4F0E-ACD6-485258431698}" dt="2018-05-22T10:25:35.663" v="237"/>
          <ac:grpSpMkLst>
            <pc:docMk/>
            <pc:sldMk cId="1574465460" sldId="1867"/>
            <ac:grpSpMk id="267" creationId="{F2E27B34-9334-45CF-9A05-110A3B643A84}"/>
          </ac:grpSpMkLst>
        </pc:grpChg>
        <pc:grpChg chg="add del">
          <ac:chgData name="Luka Obersnu" userId="b5cbaf13-b644-4632-b253-ab9db275321a" providerId="ADAL" clId="{6E7315E8-D191-4F0E-ACD6-485258431698}" dt="2018-05-22T10:25:35.663" v="237"/>
          <ac:grpSpMkLst>
            <pc:docMk/>
            <pc:sldMk cId="1574465460" sldId="1867"/>
            <ac:grpSpMk id="274" creationId="{B25EB581-33C1-4530-A78F-C9561C0A1E5D}"/>
          </ac:grpSpMkLst>
        </pc:grpChg>
        <pc:grpChg chg="add del">
          <ac:chgData name="Luka Obersnu" userId="b5cbaf13-b644-4632-b253-ab9db275321a" providerId="ADAL" clId="{6E7315E8-D191-4F0E-ACD6-485258431698}" dt="2018-05-22T10:25:35.663" v="237"/>
          <ac:grpSpMkLst>
            <pc:docMk/>
            <pc:sldMk cId="1574465460" sldId="1867"/>
            <ac:grpSpMk id="278" creationId="{4810A72C-F03D-4872-8289-03F7689C741A}"/>
          </ac:grpSpMkLst>
        </pc:grpChg>
        <pc:grpChg chg="add del">
          <ac:chgData name="Luka Obersnu" userId="b5cbaf13-b644-4632-b253-ab9db275321a" providerId="ADAL" clId="{6E7315E8-D191-4F0E-ACD6-485258431698}" dt="2018-05-22T10:25:35.663" v="237"/>
          <ac:grpSpMkLst>
            <pc:docMk/>
            <pc:sldMk cId="1574465460" sldId="1867"/>
            <ac:grpSpMk id="282" creationId="{A297A857-93B1-4B89-9BC0-65619B8278A9}"/>
          </ac:grpSpMkLst>
        </pc:grpChg>
        <pc:grpChg chg="add del">
          <ac:chgData name="Luka Obersnu" userId="b5cbaf13-b644-4632-b253-ab9db275321a" providerId="ADAL" clId="{6E7315E8-D191-4F0E-ACD6-485258431698}" dt="2018-05-22T10:25:35.663" v="237"/>
          <ac:grpSpMkLst>
            <pc:docMk/>
            <pc:sldMk cId="1574465460" sldId="1867"/>
            <ac:grpSpMk id="285" creationId="{E97C98FE-A51A-41CB-87CB-D4653C50DD6B}"/>
          </ac:grpSpMkLst>
        </pc:grpChg>
        <pc:grpChg chg="add del">
          <ac:chgData name="Luka Obersnu" userId="b5cbaf13-b644-4632-b253-ab9db275321a" providerId="ADAL" clId="{6E7315E8-D191-4F0E-ACD6-485258431698}" dt="2018-05-22T10:25:35.663" v="237"/>
          <ac:grpSpMkLst>
            <pc:docMk/>
            <pc:sldMk cId="1574465460" sldId="1867"/>
            <ac:grpSpMk id="290" creationId="{12A9CAA2-9180-4EDA-A3FE-91983FF934D4}"/>
          </ac:grpSpMkLst>
        </pc:grpChg>
        <pc:picChg chg="del">
          <ac:chgData name="Luka Obersnu" userId="b5cbaf13-b644-4632-b253-ab9db275321a" providerId="ADAL" clId="{6E7315E8-D191-4F0E-ACD6-485258431698}" dt="2018-05-22T10:24:14.608" v="230" actId="478"/>
          <ac:picMkLst>
            <pc:docMk/>
            <pc:sldMk cId="1574465460" sldId="1867"/>
            <ac:picMk id="90" creationId="{E182FA0B-0CEE-4FF1-8AC5-204ABD9392F8}"/>
          </ac:picMkLst>
        </pc:picChg>
        <pc:picChg chg="add del">
          <ac:chgData name="Luka Obersnu" userId="b5cbaf13-b644-4632-b253-ab9db275321a" providerId="ADAL" clId="{6E7315E8-D191-4F0E-ACD6-485258431698}" dt="2018-05-22T10:24:38.186" v="233"/>
          <ac:picMkLst>
            <pc:docMk/>
            <pc:sldMk cId="1574465460" sldId="1867"/>
            <ac:picMk id="109" creationId="{C409B995-87D4-4A52-9015-E625CCD412A7}"/>
          </ac:picMkLst>
        </pc:picChg>
        <pc:picChg chg="add del">
          <ac:chgData name="Luka Obersnu" userId="b5cbaf13-b644-4632-b253-ab9db275321a" providerId="ADAL" clId="{6E7315E8-D191-4F0E-ACD6-485258431698}" dt="2018-05-22T10:24:38.186" v="233"/>
          <ac:picMkLst>
            <pc:docMk/>
            <pc:sldMk cId="1574465460" sldId="1867"/>
            <ac:picMk id="159" creationId="{75199082-5FF0-47FB-86B2-8144BD869E41}"/>
          </ac:picMkLst>
        </pc:picChg>
        <pc:picChg chg="add del">
          <ac:chgData name="Luka Obersnu" userId="b5cbaf13-b644-4632-b253-ab9db275321a" providerId="ADAL" clId="{6E7315E8-D191-4F0E-ACD6-485258431698}" dt="2018-05-22T10:24:46.201" v="235"/>
          <ac:picMkLst>
            <pc:docMk/>
            <pc:sldMk cId="1574465460" sldId="1867"/>
            <ac:picMk id="176" creationId="{64A22C28-5A4A-4134-8226-D1C9D0B2319E}"/>
          </ac:picMkLst>
        </pc:picChg>
        <pc:picChg chg="add del">
          <ac:chgData name="Luka Obersnu" userId="b5cbaf13-b644-4632-b253-ab9db275321a" providerId="ADAL" clId="{6E7315E8-D191-4F0E-ACD6-485258431698}" dt="2018-05-22T10:24:46.201" v="235"/>
          <ac:picMkLst>
            <pc:docMk/>
            <pc:sldMk cId="1574465460" sldId="1867"/>
            <ac:picMk id="226" creationId="{CADAE55B-A675-40F0-BBED-F09F422F7332}"/>
          </ac:picMkLst>
        </pc:picChg>
        <pc:picChg chg="add del">
          <ac:chgData name="Luka Obersnu" userId="b5cbaf13-b644-4632-b253-ab9db275321a" providerId="ADAL" clId="{6E7315E8-D191-4F0E-ACD6-485258431698}" dt="2018-05-22T10:25:35.663" v="237"/>
          <ac:picMkLst>
            <pc:docMk/>
            <pc:sldMk cId="1574465460" sldId="1867"/>
            <ac:picMk id="243" creationId="{365C00CC-2BED-46A3-99F0-47EC18E9E1EA}"/>
          </ac:picMkLst>
        </pc:picChg>
        <pc:picChg chg="add del">
          <ac:chgData name="Luka Obersnu" userId="b5cbaf13-b644-4632-b253-ab9db275321a" providerId="ADAL" clId="{6E7315E8-D191-4F0E-ACD6-485258431698}" dt="2018-05-22T10:25:35.663" v="237"/>
          <ac:picMkLst>
            <pc:docMk/>
            <pc:sldMk cId="1574465460" sldId="1867"/>
            <ac:picMk id="293" creationId="{CE23CE35-2341-4F17-AC6A-49A9C135D5FE}"/>
          </ac:picMkLst>
        </pc:picChg>
        <pc:cxnChg chg="del">
          <ac:chgData name="Luka Obersnu" userId="b5cbaf13-b644-4632-b253-ab9db275321a" providerId="ADAL" clId="{6E7315E8-D191-4F0E-ACD6-485258431698}" dt="2018-05-22T10:24:14.608" v="230" actId="478"/>
          <ac:cxnSpMkLst>
            <pc:docMk/>
            <pc:sldMk cId="1574465460" sldId="1867"/>
            <ac:cxnSpMk id="13" creationId="{8B29600E-0CC1-47A4-BAA3-75B244A42905}"/>
          </ac:cxnSpMkLst>
        </pc:cxnChg>
        <pc:cxnChg chg="del">
          <ac:chgData name="Luka Obersnu" userId="b5cbaf13-b644-4632-b253-ab9db275321a" providerId="ADAL" clId="{6E7315E8-D191-4F0E-ACD6-485258431698}" dt="2018-05-22T10:24:14.608" v="230" actId="478"/>
          <ac:cxnSpMkLst>
            <pc:docMk/>
            <pc:sldMk cId="1574465460" sldId="1867"/>
            <ac:cxnSpMk id="14" creationId="{BE1977B0-FC94-4E42-A675-8F142DF5D1FE}"/>
          </ac:cxnSpMkLst>
        </pc:cxnChg>
        <pc:cxnChg chg="del">
          <ac:chgData name="Luka Obersnu" userId="b5cbaf13-b644-4632-b253-ab9db275321a" providerId="ADAL" clId="{6E7315E8-D191-4F0E-ACD6-485258431698}" dt="2018-05-22T10:24:14.608" v="230" actId="478"/>
          <ac:cxnSpMkLst>
            <pc:docMk/>
            <pc:sldMk cId="1574465460" sldId="1867"/>
            <ac:cxnSpMk id="15" creationId="{69F3D479-49B1-4F8C-B699-093A25415584}"/>
          </ac:cxnSpMkLst>
        </pc:cxnChg>
        <pc:cxnChg chg="del">
          <ac:chgData name="Luka Obersnu" userId="b5cbaf13-b644-4632-b253-ab9db275321a" providerId="ADAL" clId="{6E7315E8-D191-4F0E-ACD6-485258431698}" dt="2018-05-22T10:24:14.608" v="230" actId="478"/>
          <ac:cxnSpMkLst>
            <pc:docMk/>
            <pc:sldMk cId="1574465460" sldId="1867"/>
            <ac:cxnSpMk id="16" creationId="{9B04E87C-617B-4DC1-A4F4-786C7C434AC3}"/>
          </ac:cxnSpMkLst>
        </pc:cxnChg>
        <pc:cxnChg chg="del">
          <ac:chgData name="Luka Obersnu" userId="b5cbaf13-b644-4632-b253-ab9db275321a" providerId="ADAL" clId="{6E7315E8-D191-4F0E-ACD6-485258431698}" dt="2018-05-22T10:24:14.608" v="230" actId="478"/>
          <ac:cxnSpMkLst>
            <pc:docMk/>
            <pc:sldMk cId="1574465460" sldId="1867"/>
            <ac:cxnSpMk id="39" creationId="{88409876-ED85-42DD-9D28-6D6868F4C578}"/>
          </ac:cxnSpMkLst>
        </pc:cxnChg>
        <pc:cxnChg chg="del">
          <ac:chgData name="Luka Obersnu" userId="b5cbaf13-b644-4632-b253-ab9db275321a" providerId="ADAL" clId="{6E7315E8-D191-4F0E-ACD6-485258431698}" dt="2018-05-22T10:24:14.608" v="230" actId="478"/>
          <ac:cxnSpMkLst>
            <pc:docMk/>
            <pc:sldMk cId="1574465460" sldId="1867"/>
            <ac:cxnSpMk id="45" creationId="{DB8D23F1-C581-48F1-809A-3EDA1DD9D493}"/>
          </ac:cxnSpMkLst>
        </pc:cxnChg>
        <pc:cxnChg chg="add del">
          <ac:chgData name="Luka Obersnu" userId="b5cbaf13-b644-4632-b253-ab9db275321a" providerId="ADAL" clId="{6E7315E8-D191-4F0E-ACD6-485258431698}" dt="2018-05-22T10:24:38.186" v="233"/>
          <ac:cxnSpMkLst>
            <pc:docMk/>
            <pc:sldMk cId="1574465460" sldId="1867"/>
            <ac:cxnSpMk id="136" creationId="{22FE1777-E6AB-4046-B393-BD2CD5AF190C}"/>
          </ac:cxnSpMkLst>
        </pc:cxnChg>
        <pc:cxnChg chg="add del">
          <ac:chgData name="Luka Obersnu" userId="b5cbaf13-b644-4632-b253-ab9db275321a" providerId="ADAL" clId="{6E7315E8-D191-4F0E-ACD6-485258431698}" dt="2018-05-22T10:24:38.186" v="233"/>
          <ac:cxnSpMkLst>
            <pc:docMk/>
            <pc:sldMk cId="1574465460" sldId="1867"/>
            <ac:cxnSpMk id="139" creationId="{BC4F3724-063B-4539-8FC3-75EB680DC7A5}"/>
          </ac:cxnSpMkLst>
        </pc:cxnChg>
        <pc:cxnChg chg="add del">
          <ac:chgData name="Luka Obersnu" userId="b5cbaf13-b644-4632-b253-ab9db275321a" providerId="ADAL" clId="{6E7315E8-D191-4F0E-ACD6-485258431698}" dt="2018-05-22T10:24:46.201" v="235"/>
          <ac:cxnSpMkLst>
            <pc:docMk/>
            <pc:sldMk cId="1574465460" sldId="1867"/>
            <ac:cxnSpMk id="203" creationId="{70619744-4F2D-4955-A8DB-AE376AD5CC4A}"/>
          </ac:cxnSpMkLst>
        </pc:cxnChg>
        <pc:cxnChg chg="add del">
          <ac:chgData name="Luka Obersnu" userId="b5cbaf13-b644-4632-b253-ab9db275321a" providerId="ADAL" clId="{6E7315E8-D191-4F0E-ACD6-485258431698}" dt="2018-05-22T10:24:46.201" v="235"/>
          <ac:cxnSpMkLst>
            <pc:docMk/>
            <pc:sldMk cId="1574465460" sldId="1867"/>
            <ac:cxnSpMk id="206" creationId="{07A4B732-136F-4341-9783-0DE0B2BCD655}"/>
          </ac:cxnSpMkLst>
        </pc:cxnChg>
        <pc:cxnChg chg="add del">
          <ac:chgData name="Luka Obersnu" userId="b5cbaf13-b644-4632-b253-ab9db275321a" providerId="ADAL" clId="{6E7315E8-D191-4F0E-ACD6-485258431698}" dt="2018-05-22T10:25:35.663" v="237"/>
          <ac:cxnSpMkLst>
            <pc:docMk/>
            <pc:sldMk cId="1574465460" sldId="1867"/>
            <ac:cxnSpMk id="270" creationId="{C8031C69-1EDD-45DE-85D8-B89AF926A640}"/>
          </ac:cxnSpMkLst>
        </pc:cxnChg>
        <pc:cxnChg chg="add del">
          <ac:chgData name="Luka Obersnu" userId="b5cbaf13-b644-4632-b253-ab9db275321a" providerId="ADAL" clId="{6E7315E8-D191-4F0E-ACD6-485258431698}" dt="2018-05-22T10:25:35.663" v="237"/>
          <ac:cxnSpMkLst>
            <pc:docMk/>
            <pc:sldMk cId="1574465460" sldId="1867"/>
            <ac:cxnSpMk id="273" creationId="{BF7DD5E1-FD02-48BD-9555-72DA8BE064E5}"/>
          </ac:cxnSpMkLst>
        </pc:cxnChg>
      </pc:sldChg>
      <pc:sldChg chg="addSp delSp modSp add modAnim">
        <pc:chgData name="Luka Obersnu" userId="b5cbaf13-b644-4632-b253-ab9db275321a" providerId="ADAL" clId="{6E7315E8-D191-4F0E-ACD6-485258431698}" dt="2018-05-22T10:28:14.998" v="294" actId="1076"/>
        <pc:sldMkLst>
          <pc:docMk/>
          <pc:sldMk cId="829192893" sldId="1868"/>
        </pc:sldMkLst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7" creationId="{98963D44-9A03-4C61-A416-7443B0753B68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8" creationId="{A3D37E6F-166E-4D89-B6AF-26D3505D2170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9" creationId="{DAB5378E-6344-4717-BF0B-6480E1B1AF2C}"/>
          </ac:spMkLst>
        </pc:spChg>
        <pc:spChg chg="ord">
          <ac:chgData name="Luka Obersnu" userId="b5cbaf13-b644-4632-b253-ab9db275321a" providerId="ADAL" clId="{6E7315E8-D191-4F0E-ACD6-485258431698}" dt="2018-05-22T10:27:10.141" v="290" actId="166"/>
          <ac:spMkLst>
            <pc:docMk/>
            <pc:sldMk cId="829192893" sldId="1868"/>
            <ac:spMk id="17" creationId="{00000000-0000-0000-0000-000000000000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22" creationId="{8870756D-7EC0-4CC8-AB1D-06F85FDEAEA9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23" creationId="{895EF8C7-FB8B-4868-B99B-C3842E685A57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28" creationId="{240436D0-FC65-49CE-AA5D-88656F4D7995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29" creationId="{D821ED30-9C89-4311-A278-014B88F4FDF3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30" creationId="{971614F9-27FE-465F-8247-02F2A74A235C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31" creationId="{A33ECBE6-414B-4C54-A4AF-9AC486251938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42" creationId="{97CC813D-3C6D-4A37-9644-C38944E50E97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43" creationId="{9D02DD46-12CE-446D-9A5B-9C966209E3E0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47" creationId="{A471EBE8-29B7-481F-A923-89E4557B21A0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52" creationId="{2DC85E66-E628-429D-A443-1EE7B58D7245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53" creationId="{41BA00C2-6A8E-4887-B4A9-265AFD3BC60F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69" creationId="{DD28B91F-2C08-4BFE-ADB7-075D794B006D}"/>
          </ac:spMkLst>
        </pc:spChg>
        <pc:spChg chg="del">
          <ac:chgData name="Luka Obersnu" userId="b5cbaf13-b644-4632-b253-ab9db275321a" providerId="ADAL" clId="{6E7315E8-D191-4F0E-ACD6-485258431698}" dt="2018-05-22T10:26:26.329" v="244" actId="478"/>
          <ac:spMkLst>
            <pc:docMk/>
            <pc:sldMk cId="829192893" sldId="1868"/>
            <ac:spMk id="70" creationId="{77667F9D-D5DD-4CD5-8033-FCE14C22C8B3}"/>
          </ac:spMkLst>
        </pc:spChg>
        <pc:spChg chg="add mod">
          <ac:chgData name="Luka Obersnu" userId="b5cbaf13-b644-4632-b253-ab9db275321a" providerId="ADAL" clId="{6E7315E8-D191-4F0E-ACD6-485258431698}" dt="2018-05-22T10:27:01.281" v="289" actId="1035"/>
          <ac:spMkLst>
            <pc:docMk/>
            <pc:sldMk cId="829192893" sldId="1868"/>
            <ac:spMk id="75" creationId="{A79C60EE-73B7-4822-B11C-0D02614158AA}"/>
          </ac:spMkLst>
        </pc:spChg>
        <pc:spChg chg="add mod">
          <ac:chgData name="Luka Obersnu" userId="b5cbaf13-b644-4632-b253-ab9db275321a" providerId="ADAL" clId="{6E7315E8-D191-4F0E-ACD6-485258431698}" dt="2018-05-22T10:27:01.281" v="289" actId="1035"/>
          <ac:spMkLst>
            <pc:docMk/>
            <pc:sldMk cId="829192893" sldId="1868"/>
            <ac:spMk id="76" creationId="{41F15FC5-8657-47B9-A707-27087A081EE1}"/>
          </ac:spMkLst>
        </pc:spChg>
        <pc:spChg chg="add mod">
          <ac:chgData name="Luka Obersnu" userId="b5cbaf13-b644-4632-b253-ab9db275321a" providerId="ADAL" clId="{6E7315E8-D191-4F0E-ACD6-485258431698}" dt="2018-05-22T10:27:01.281" v="289" actId="1035"/>
          <ac:spMkLst>
            <pc:docMk/>
            <pc:sldMk cId="829192893" sldId="1868"/>
            <ac:spMk id="77" creationId="{E6A27C01-7240-4AB4-9969-9B2CBA20C71A}"/>
          </ac:spMkLst>
        </pc:spChg>
        <pc:spChg chg="add mod">
          <ac:chgData name="Luka Obersnu" userId="b5cbaf13-b644-4632-b253-ab9db275321a" providerId="ADAL" clId="{6E7315E8-D191-4F0E-ACD6-485258431698}" dt="2018-05-22T10:27:01.281" v="289" actId="1035"/>
          <ac:spMkLst>
            <pc:docMk/>
            <pc:sldMk cId="829192893" sldId="1868"/>
            <ac:spMk id="92" creationId="{E51AC35B-897D-47A0-A308-4B501EF8E8A2}"/>
          </ac:spMkLst>
        </pc:spChg>
        <pc:spChg chg="add mod">
          <ac:chgData name="Luka Obersnu" userId="b5cbaf13-b644-4632-b253-ab9db275321a" providerId="ADAL" clId="{6E7315E8-D191-4F0E-ACD6-485258431698}" dt="2018-05-22T10:27:01.281" v="289" actId="1035"/>
          <ac:spMkLst>
            <pc:docMk/>
            <pc:sldMk cId="829192893" sldId="1868"/>
            <ac:spMk id="93" creationId="{65826B7B-72B9-4D58-BD48-518C6ECED69F}"/>
          </ac:spMkLst>
        </pc:spChg>
        <pc:spChg chg="add mod">
          <ac:chgData name="Luka Obersnu" userId="b5cbaf13-b644-4632-b253-ab9db275321a" providerId="ADAL" clId="{6E7315E8-D191-4F0E-ACD6-485258431698}" dt="2018-05-22T10:27:01.281" v="289" actId="1035"/>
          <ac:spMkLst>
            <pc:docMk/>
            <pc:sldMk cId="829192893" sldId="1868"/>
            <ac:spMk id="144" creationId="{80EDB65B-BB23-41F8-9784-953ACD746EFD}"/>
          </ac:spMkLst>
        </pc:spChg>
        <pc:spChg chg="add mod">
          <ac:chgData name="Luka Obersnu" userId="b5cbaf13-b644-4632-b253-ab9db275321a" providerId="ADAL" clId="{6E7315E8-D191-4F0E-ACD6-485258431698}" dt="2018-05-22T10:27:01.281" v="289" actId="1035"/>
          <ac:spMkLst>
            <pc:docMk/>
            <pc:sldMk cId="829192893" sldId="1868"/>
            <ac:spMk id="145" creationId="{A3D525C4-5C40-4BE9-B517-4DFE15513403}"/>
          </ac:spMkLst>
        </pc:spChg>
        <pc:spChg chg="add mod">
          <ac:chgData name="Luka Obersnu" userId="b5cbaf13-b644-4632-b253-ab9db275321a" providerId="ADAL" clId="{6E7315E8-D191-4F0E-ACD6-485258431698}" dt="2018-05-22T10:27:01.281" v="289" actId="1035"/>
          <ac:spMkLst>
            <pc:docMk/>
            <pc:sldMk cId="829192893" sldId="1868"/>
            <ac:spMk id="181" creationId="{D03EE438-A108-46E1-9B3A-3ED82C024ACE}"/>
          </ac:spMkLst>
        </pc:spChg>
        <pc:spChg chg="add mod">
          <ac:chgData name="Luka Obersnu" userId="b5cbaf13-b644-4632-b253-ab9db275321a" providerId="ADAL" clId="{6E7315E8-D191-4F0E-ACD6-485258431698}" dt="2018-05-22T10:28:14.998" v="294" actId="1076"/>
          <ac:spMkLst>
            <pc:docMk/>
            <pc:sldMk cId="829192893" sldId="1868"/>
            <ac:spMk id="182" creationId="{351E0AAD-3C2B-46FF-B75B-417CED6C8122}"/>
          </ac:spMkLst>
        </pc:spChg>
        <pc:spChg chg="add mod">
          <ac:chgData name="Luka Obersnu" userId="b5cbaf13-b644-4632-b253-ab9db275321a" providerId="ADAL" clId="{6E7315E8-D191-4F0E-ACD6-485258431698}" dt="2018-05-22T10:27:01.281" v="289" actId="1035"/>
          <ac:spMkLst>
            <pc:docMk/>
            <pc:sldMk cId="829192893" sldId="1868"/>
            <ac:spMk id="236" creationId="{B458C3B7-EDD1-4CD2-8275-6320820C7F23}"/>
          </ac:spMkLst>
        </pc:spChg>
        <pc:spChg chg="add mod">
          <ac:chgData name="Luka Obersnu" userId="b5cbaf13-b644-4632-b253-ab9db275321a" providerId="ADAL" clId="{6E7315E8-D191-4F0E-ACD6-485258431698}" dt="2018-05-22T10:27:01.281" v="289" actId="1035"/>
          <ac:spMkLst>
            <pc:docMk/>
            <pc:sldMk cId="829192893" sldId="1868"/>
            <ac:spMk id="249" creationId="{79CC14C8-B73A-42E7-AB7E-B99B2C739736}"/>
          </ac:spMkLst>
        </pc:spChg>
        <pc:spChg chg="add mod">
          <ac:chgData name="Luka Obersnu" userId="b5cbaf13-b644-4632-b253-ab9db275321a" providerId="ADAL" clId="{6E7315E8-D191-4F0E-ACD6-485258431698}" dt="2018-05-22T10:28:03.811" v="293" actId="1076"/>
          <ac:spMkLst>
            <pc:docMk/>
            <pc:sldMk cId="829192893" sldId="1868"/>
            <ac:spMk id="250" creationId="{D3FA40DE-7A60-431E-BC47-5BDC722B4ED9}"/>
          </ac:spMkLst>
        </pc:spChg>
        <pc:grpChg chg="del">
          <ac:chgData name="Luka Obersnu" userId="b5cbaf13-b644-4632-b253-ab9db275321a" providerId="ADAL" clId="{6E7315E8-D191-4F0E-ACD6-485258431698}" dt="2018-05-22T10:26:26.329" v="244" actId="478"/>
          <ac:grpSpMkLst>
            <pc:docMk/>
            <pc:sldMk cId="829192893" sldId="1868"/>
            <ac:grpSpMk id="10" creationId="{229CD136-F1DC-4B73-9FD0-C86120A0957B}"/>
          </ac:grpSpMkLst>
        </pc:grpChg>
        <pc:grpChg chg="del">
          <ac:chgData name="Luka Obersnu" userId="b5cbaf13-b644-4632-b253-ab9db275321a" providerId="ADAL" clId="{6E7315E8-D191-4F0E-ACD6-485258431698}" dt="2018-05-22T10:26:26.329" v="244" actId="478"/>
          <ac:grpSpMkLst>
            <pc:docMk/>
            <pc:sldMk cId="829192893" sldId="1868"/>
            <ac:grpSpMk id="25" creationId="{3EF77D34-34D3-4B34-9895-C54936A9C1D4}"/>
          </ac:grpSpMkLst>
        </pc:grpChg>
        <pc:grpChg chg="del">
          <ac:chgData name="Luka Obersnu" userId="b5cbaf13-b644-4632-b253-ab9db275321a" providerId="ADAL" clId="{6E7315E8-D191-4F0E-ACD6-485258431698}" dt="2018-05-22T10:26:26.329" v="244" actId="478"/>
          <ac:grpSpMkLst>
            <pc:docMk/>
            <pc:sldMk cId="829192893" sldId="1868"/>
            <ac:grpSpMk id="32" creationId="{5E2EAAA4-EA32-47DD-981F-22444540BA62}"/>
          </ac:grpSpMkLst>
        </pc:grpChg>
        <pc:grpChg chg="del">
          <ac:chgData name="Luka Obersnu" userId="b5cbaf13-b644-4632-b253-ab9db275321a" providerId="ADAL" clId="{6E7315E8-D191-4F0E-ACD6-485258431698}" dt="2018-05-22T10:26:26.329" v="244" actId="478"/>
          <ac:grpSpMkLst>
            <pc:docMk/>
            <pc:sldMk cId="829192893" sldId="1868"/>
            <ac:grpSpMk id="44" creationId="{AC16145E-7440-4C18-97D9-2D1A43C79FC1}"/>
          </ac:grpSpMkLst>
        </pc:grpChg>
        <pc:grpChg chg="del">
          <ac:chgData name="Luka Obersnu" userId="b5cbaf13-b644-4632-b253-ab9db275321a" providerId="ADAL" clId="{6E7315E8-D191-4F0E-ACD6-485258431698}" dt="2018-05-22T10:26:26.329" v="244" actId="478"/>
          <ac:grpSpMkLst>
            <pc:docMk/>
            <pc:sldMk cId="829192893" sldId="1868"/>
            <ac:grpSpMk id="48" creationId="{AA642021-33A0-478C-8CF5-D184DDDA6A7F}"/>
          </ac:grpSpMkLst>
        </pc:grpChg>
        <pc:grpChg chg="del">
          <ac:chgData name="Luka Obersnu" userId="b5cbaf13-b644-4632-b253-ab9db275321a" providerId="ADAL" clId="{6E7315E8-D191-4F0E-ACD6-485258431698}" dt="2018-05-22T10:26:26.329" v="244" actId="478"/>
          <ac:grpSpMkLst>
            <pc:docMk/>
            <pc:sldMk cId="829192893" sldId="1868"/>
            <ac:grpSpMk id="55" creationId="{12D09E01-D143-4D59-8EAB-6E8BBAD46ADE}"/>
          </ac:grpSpMkLst>
        </pc:grpChg>
        <pc:grpChg chg="del">
          <ac:chgData name="Luka Obersnu" userId="b5cbaf13-b644-4632-b253-ab9db275321a" providerId="ADAL" clId="{6E7315E8-D191-4F0E-ACD6-485258431698}" dt="2018-05-22T10:26:26.329" v="244" actId="478"/>
          <ac:grpSpMkLst>
            <pc:docMk/>
            <pc:sldMk cId="829192893" sldId="1868"/>
            <ac:grpSpMk id="59" creationId="{BE2C9B19-993C-492C-9E40-9EB99A86E74D}"/>
          </ac:grpSpMkLst>
        </pc:grpChg>
        <pc:grpChg chg="del">
          <ac:chgData name="Luka Obersnu" userId="b5cbaf13-b644-4632-b253-ab9db275321a" providerId="ADAL" clId="{6E7315E8-D191-4F0E-ACD6-485258431698}" dt="2018-05-22T10:26:26.329" v="244" actId="478"/>
          <ac:grpSpMkLst>
            <pc:docMk/>
            <pc:sldMk cId="829192893" sldId="1868"/>
            <ac:grpSpMk id="63" creationId="{2EFB193B-4BCE-48FC-8C85-F8C76E24D338}"/>
          </ac:grpSpMkLst>
        </pc:grpChg>
        <pc:grpChg chg="del">
          <ac:chgData name="Luka Obersnu" userId="b5cbaf13-b644-4632-b253-ab9db275321a" providerId="ADAL" clId="{6E7315E8-D191-4F0E-ACD6-485258431698}" dt="2018-05-22T10:26:26.329" v="244" actId="478"/>
          <ac:grpSpMkLst>
            <pc:docMk/>
            <pc:sldMk cId="829192893" sldId="1868"/>
            <ac:grpSpMk id="66" creationId="{F415CEEE-6EB1-4F25-A23A-7FCFAB086C34}"/>
          </ac:grpSpMkLst>
        </pc:grpChg>
        <pc:grpChg chg="del">
          <ac:chgData name="Luka Obersnu" userId="b5cbaf13-b644-4632-b253-ab9db275321a" providerId="ADAL" clId="{6E7315E8-D191-4F0E-ACD6-485258431698}" dt="2018-05-22T10:26:26.329" v="244" actId="478"/>
          <ac:grpSpMkLst>
            <pc:docMk/>
            <pc:sldMk cId="829192893" sldId="1868"/>
            <ac:grpSpMk id="71" creationId="{4C73FCDA-E167-4FBE-A1C3-DD2ABC92275D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79" creationId="{12D9318F-1DB3-44C4-9BB4-44B61A071FDE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94" creationId="{68F627F1-A2E3-4BB2-AC7C-F474F507FA36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101" creationId="{72A874A0-08A0-4B82-8C41-8A5DD0B91634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110" creationId="{E9B814F2-91F5-4309-AC54-FB80D9CF1175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125" creationId="{753CA600-FE00-417D-80DF-E0A64AA10400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134" creationId="{39037B7E-1222-4F93-8FF7-DEE061DFE8A3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146" creationId="{B5B9F44A-95AB-4A3C-ACCD-3DB90D0B6939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157" creationId="{585FFE33-62E8-4574-8A03-BAA1A1127841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164" creationId="{02C90BA1-3798-4833-86CB-EE6F1402DD48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183" creationId="{5997D566-DA2E-412F-9D9A-D863FD51608F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190" creationId="{7CF96580-F23F-4240-AFA7-44C1C3F4D0B8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197" creationId="{6574E31C-4573-4F33-9258-3259A110D3AD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204" creationId="{BF675D6B-2EDB-4CF1-9921-FF7A456B0EB3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216" creationId="{5E2DF87D-B588-410B-856D-476E7C7303E2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226" creationId="{19B37100-B5C2-4B7F-AEB7-CF9B10B8A3FA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237" creationId="{2848F41B-8A48-4C9E-A759-618146B030C5}"/>
          </ac:grpSpMkLst>
        </pc:grpChg>
        <pc:grpChg chg="add mod">
          <ac:chgData name="Luka Obersnu" userId="b5cbaf13-b644-4632-b253-ab9db275321a" providerId="ADAL" clId="{6E7315E8-D191-4F0E-ACD6-485258431698}" dt="2018-05-22T10:27:01.281" v="289" actId="1035"/>
          <ac:grpSpMkLst>
            <pc:docMk/>
            <pc:sldMk cId="829192893" sldId="1868"/>
            <ac:grpSpMk id="243" creationId="{A3C855F8-F4E2-4FEB-899D-12252814C37A}"/>
          </ac:grpSpMkLst>
        </pc:grpChg>
        <pc:picChg chg="del">
          <ac:chgData name="Luka Obersnu" userId="b5cbaf13-b644-4632-b253-ab9db275321a" providerId="ADAL" clId="{6E7315E8-D191-4F0E-ACD6-485258431698}" dt="2018-05-22T10:26:26.329" v="244" actId="478"/>
          <ac:picMkLst>
            <pc:docMk/>
            <pc:sldMk cId="829192893" sldId="1868"/>
            <ac:picMk id="24" creationId="{0BD25D2B-1284-4195-8552-18DA52EF30C4}"/>
          </ac:picMkLst>
        </pc:picChg>
        <pc:picChg chg="del">
          <ac:chgData name="Luka Obersnu" userId="b5cbaf13-b644-4632-b253-ab9db275321a" providerId="ADAL" clId="{6E7315E8-D191-4F0E-ACD6-485258431698}" dt="2018-05-22T10:26:26.329" v="244" actId="478"/>
          <ac:picMkLst>
            <pc:docMk/>
            <pc:sldMk cId="829192893" sldId="1868"/>
            <ac:picMk id="74" creationId="{E17DE95E-9EEA-4782-AB6D-26726D92CB44}"/>
          </ac:picMkLst>
        </pc:picChg>
        <pc:picChg chg="add mod">
          <ac:chgData name="Luka Obersnu" userId="b5cbaf13-b644-4632-b253-ab9db275321a" providerId="ADAL" clId="{6E7315E8-D191-4F0E-ACD6-485258431698}" dt="2018-05-22T10:27:01.281" v="289" actId="1035"/>
          <ac:picMkLst>
            <pc:docMk/>
            <pc:sldMk cId="829192893" sldId="1868"/>
            <ac:picMk id="78" creationId="{EED5C8E2-BD32-432F-A395-10C8D2263739}"/>
          </ac:picMkLst>
        </pc:picChg>
        <pc:cxnChg chg="del mod">
          <ac:chgData name="Luka Obersnu" userId="b5cbaf13-b644-4632-b253-ab9db275321a" providerId="ADAL" clId="{6E7315E8-D191-4F0E-ACD6-485258431698}" dt="2018-05-22T10:26:26.329" v="244" actId="478"/>
          <ac:cxnSpMkLst>
            <pc:docMk/>
            <pc:sldMk cId="829192893" sldId="1868"/>
            <ac:cxnSpMk id="51" creationId="{6BE009C3-8DB1-4E84-9A49-D7F7C418C05A}"/>
          </ac:cxnSpMkLst>
        </pc:cxnChg>
        <pc:cxnChg chg="del mod">
          <ac:chgData name="Luka Obersnu" userId="b5cbaf13-b644-4632-b253-ab9db275321a" providerId="ADAL" clId="{6E7315E8-D191-4F0E-ACD6-485258431698}" dt="2018-05-22T10:26:26.329" v="244" actId="478"/>
          <ac:cxnSpMkLst>
            <pc:docMk/>
            <pc:sldMk cId="829192893" sldId="1868"/>
            <ac:cxnSpMk id="54" creationId="{7BD921B6-3CF4-4CEE-AE0D-CC7F7EE66892}"/>
          </ac:cxnSpMkLst>
        </pc:cxnChg>
      </pc:sldChg>
      <pc:sldChg chg="addSp delSp modSp add delAnim">
        <pc:chgData name="Luka Obersnu" userId="b5cbaf13-b644-4632-b253-ab9db275321a" providerId="ADAL" clId="{6E7315E8-D191-4F0E-ACD6-485258431698}" dt="2018-05-22T10:30:27.730" v="324" actId="1035"/>
        <pc:sldMkLst>
          <pc:docMk/>
          <pc:sldMk cId="1912428162" sldId="1869"/>
        </pc:sldMkLst>
        <pc:spChg chg="add mod">
          <ac:chgData name="Luka Obersnu" userId="b5cbaf13-b644-4632-b253-ab9db275321a" providerId="ADAL" clId="{6E7315E8-D191-4F0E-ACD6-485258431698}" dt="2018-05-22T10:30:15.231" v="304" actId="6549"/>
          <ac:spMkLst>
            <pc:docMk/>
            <pc:sldMk cId="1912428162" sldId="1869"/>
            <ac:spMk id="4" creationId="{0DC9F688-0D07-4004-9081-10EC02AB00F1}"/>
          </ac:spMkLst>
        </pc:spChg>
        <pc:spChg chg="add mod">
          <ac:chgData name="Luka Obersnu" userId="b5cbaf13-b644-4632-b253-ab9db275321a" providerId="ADAL" clId="{6E7315E8-D191-4F0E-ACD6-485258431698}" dt="2018-05-22T10:30:27.730" v="324" actId="1035"/>
          <ac:spMkLst>
            <pc:docMk/>
            <pc:sldMk cId="1912428162" sldId="1869"/>
            <ac:spMk id="5" creationId="{9EE4398B-60CB-4DC5-A2C1-29AA4D0A77C6}"/>
          </ac:spMkLst>
        </pc:spChg>
        <pc:spChg chg="add mod">
          <ac:chgData name="Luka Obersnu" userId="b5cbaf13-b644-4632-b253-ab9db275321a" providerId="ADAL" clId="{6E7315E8-D191-4F0E-ACD6-485258431698}" dt="2018-05-22T10:30:27.730" v="324" actId="1035"/>
          <ac:spMkLst>
            <pc:docMk/>
            <pc:sldMk cId="1912428162" sldId="1869"/>
            <ac:spMk id="6" creationId="{3450D4C5-5FB9-466E-9D73-42C4F3DF9CDD}"/>
          </ac:spMkLst>
        </pc:spChg>
        <pc:spChg chg="add mod">
          <ac:chgData name="Luka Obersnu" userId="b5cbaf13-b644-4632-b253-ab9db275321a" providerId="ADAL" clId="{6E7315E8-D191-4F0E-ACD6-485258431698}" dt="2018-05-22T10:30:27.730" v="324" actId="1035"/>
          <ac:spMkLst>
            <pc:docMk/>
            <pc:sldMk cId="1912428162" sldId="1869"/>
            <ac:spMk id="7" creationId="{9E41B281-593C-4B61-A43E-90145D70BC86}"/>
          </ac:spMkLst>
        </pc:spChg>
        <pc:spChg chg="add mod">
          <ac:chgData name="Luka Obersnu" userId="b5cbaf13-b644-4632-b253-ab9db275321a" providerId="ADAL" clId="{6E7315E8-D191-4F0E-ACD6-485258431698}" dt="2018-05-22T10:30:27.730" v="324" actId="1035"/>
          <ac:spMkLst>
            <pc:docMk/>
            <pc:sldMk cId="1912428162" sldId="1869"/>
            <ac:spMk id="8" creationId="{2672BF2F-84D9-4100-97C8-336C140482BC}"/>
          </ac:spMkLst>
        </pc:spChg>
        <pc:spChg chg="del">
          <ac:chgData name="Luka Obersnu" userId="b5cbaf13-b644-4632-b253-ab9db275321a" providerId="ADAL" clId="{6E7315E8-D191-4F0E-ACD6-485258431698}" dt="2018-05-22T10:30:02.575" v="302" actId="478"/>
          <ac:spMkLst>
            <pc:docMk/>
            <pc:sldMk cId="1912428162" sldId="1869"/>
            <ac:spMk id="294" creationId="{D5E1AD1D-49C6-44FE-A966-8F37B0BD2BB8}"/>
          </ac:spMkLst>
        </pc:spChg>
      </pc:sldChg>
      <pc:sldChg chg="addSp delSp modSp add delAnim modAnim">
        <pc:chgData name="Luka Obersnu" userId="b5cbaf13-b644-4632-b253-ab9db275321a" providerId="ADAL" clId="{6E7315E8-D191-4F0E-ACD6-485258431698}" dt="2018-05-22T10:31:11.134" v="330" actId="15"/>
        <pc:sldMkLst>
          <pc:docMk/>
          <pc:sldMk cId="1309793403" sldId="1870"/>
        </pc:sldMkLst>
        <pc:spChg chg="add mod">
          <ac:chgData name="Luka Obersnu" userId="b5cbaf13-b644-4632-b253-ab9db275321a" providerId="ADAL" clId="{6E7315E8-D191-4F0E-ACD6-485258431698}" dt="2018-05-22T10:31:11.134" v="330" actId="15"/>
          <ac:spMkLst>
            <pc:docMk/>
            <pc:sldMk cId="1309793403" sldId="1870"/>
            <ac:spMk id="4" creationId="{0954D05A-D1E4-44FD-8BAC-4F82870773EF}"/>
          </ac:spMkLst>
        </pc:spChg>
        <pc:spChg chg="del">
          <ac:chgData name="Luka Obersnu" userId="b5cbaf13-b644-4632-b253-ab9db275321a" providerId="ADAL" clId="{6E7315E8-D191-4F0E-ACD6-485258431698}" dt="2018-05-22T10:30:51.324" v="326" actId="478"/>
          <ac:spMkLst>
            <pc:docMk/>
            <pc:sldMk cId="1309793403" sldId="1870"/>
            <ac:spMk id="294" creationId="{D5E1AD1D-49C6-44FE-A966-8F37B0BD2BB8}"/>
          </ac:spMkLst>
        </pc:spChg>
      </pc:sldChg>
      <pc:sldChg chg="modSp">
        <pc:chgData name="Luka Obersnu" userId="b5cbaf13-b644-4632-b253-ab9db275321a" providerId="ADAL" clId="{6E7315E8-D191-4F0E-ACD6-485258431698}" dt="2018-05-22T10:33:45.712" v="345"/>
        <pc:sldMkLst>
          <pc:docMk/>
          <pc:sldMk cId="490369838" sldId="1871"/>
        </pc:sldMkLst>
        <pc:spChg chg="mod">
          <ac:chgData name="Luka Obersnu" userId="b5cbaf13-b644-4632-b253-ab9db275321a" providerId="ADAL" clId="{6E7315E8-D191-4F0E-ACD6-485258431698}" dt="2018-05-22T10:33:45.712" v="345"/>
          <ac:spMkLst>
            <pc:docMk/>
            <pc:sldMk cId="490369838" sldId="1871"/>
            <ac:spMk id="4" creationId="{00000000-0000-0000-0000-000000000000}"/>
          </ac:spMkLst>
        </pc:spChg>
      </pc:sldChg>
      <pc:sldChg chg="addSp delSp modSp add delAnim modAnim">
        <pc:chgData name="Luka Obersnu" userId="b5cbaf13-b644-4632-b253-ab9db275321a" providerId="ADAL" clId="{6E7315E8-D191-4F0E-ACD6-485258431698}" dt="2018-05-22T10:34:45.648" v="349" actId="6549"/>
        <pc:sldMkLst>
          <pc:docMk/>
          <pc:sldMk cId="370912421" sldId="1872"/>
        </pc:sldMkLst>
        <pc:spChg chg="del">
          <ac:chgData name="Luka Obersnu" userId="b5cbaf13-b644-4632-b253-ab9db275321a" providerId="ADAL" clId="{6E7315E8-D191-4F0E-ACD6-485258431698}" dt="2018-05-22T10:34:17.258" v="347" actId="478"/>
          <ac:spMkLst>
            <pc:docMk/>
            <pc:sldMk cId="370912421" sldId="1872"/>
            <ac:spMk id="4" creationId="{0954D05A-D1E4-44FD-8BAC-4F82870773EF}"/>
          </ac:spMkLst>
        </pc:spChg>
        <pc:spChg chg="add mod">
          <ac:chgData name="Luka Obersnu" userId="b5cbaf13-b644-4632-b253-ab9db275321a" providerId="ADAL" clId="{6E7315E8-D191-4F0E-ACD6-485258431698}" dt="2018-05-22T10:34:45.648" v="349" actId="6549"/>
          <ac:spMkLst>
            <pc:docMk/>
            <pc:sldMk cId="370912421" sldId="1872"/>
            <ac:spMk id="5" creationId="{8675FE4F-F431-4AF2-849D-3A00B2514F1C}"/>
          </ac:spMkLst>
        </pc:spChg>
      </pc:sldChg>
      <pc:sldChg chg="modSp">
        <pc:chgData name="Luka Obersnu" userId="b5cbaf13-b644-4632-b253-ab9db275321a" providerId="ADAL" clId="{6E7315E8-D191-4F0E-ACD6-485258431698}" dt="2018-05-22T10:35:43.382" v="354" actId="20577"/>
        <pc:sldMkLst>
          <pc:docMk/>
          <pc:sldMk cId="2141697424" sldId="1873"/>
        </pc:sldMkLst>
        <pc:spChg chg="mod">
          <ac:chgData name="Luka Obersnu" userId="b5cbaf13-b644-4632-b253-ab9db275321a" providerId="ADAL" clId="{6E7315E8-D191-4F0E-ACD6-485258431698}" dt="2018-05-22T10:35:43.382" v="354" actId="20577"/>
          <ac:spMkLst>
            <pc:docMk/>
            <pc:sldMk cId="2141697424" sldId="1873"/>
            <ac:spMk id="2" creationId="{00000000-0000-0000-0000-000000000000}"/>
          </ac:spMkLst>
        </pc:spChg>
      </pc:sldChg>
      <pc:sldChg chg="addSp delSp modSp add delAnim modAnim">
        <pc:chgData name="Luka Obersnu" userId="b5cbaf13-b644-4632-b253-ab9db275321a" providerId="ADAL" clId="{6E7315E8-D191-4F0E-ACD6-485258431698}" dt="2018-05-22T10:39:08.596" v="402"/>
        <pc:sldMkLst>
          <pc:docMk/>
          <pc:sldMk cId="2072807668" sldId="1874"/>
        </pc:sldMkLst>
        <pc:spChg chg="add del mod">
          <ac:chgData name="Luka Obersnu" userId="b5cbaf13-b644-4632-b253-ab9db275321a" providerId="ADAL" clId="{6E7315E8-D191-4F0E-ACD6-485258431698}" dt="2018-05-22T10:37:54.082" v="384" actId="478"/>
          <ac:spMkLst>
            <pc:docMk/>
            <pc:sldMk cId="2072807668" sldId="1874"/>
            <ac:spMk id="4" creationId="{BB06D9D3-0086-4566-8D11-6471B67C1004}"/>
          </ac:spMkLst>
        </pc:spChg>
        <pc:spChg chg="del">
          <ac:chgData name="Luka Obersnu" userId="b5cbaf13-b644-4632-b253-ab9db275321a" providerId="ADAL" clId="{6E7315E8-D191-4F0E-ACD6-485258431698}" dt="2018-05-22T10:36:14.647" v="356" actId="478"/>
          <ac:spMkLst>
            <pc:docMk/>
            <pc:sldMk cId="2072807668" sldId="1874"/>
            <ac:spMk id="5" creationId="{8675FE4F-F431-4AF2-849D-3A00B2514F1C}"/>
          </ac:spMkLst>
        </pc:spChg>
        <pc:spChg chg="add del mod">
          <ac:chgData name="Luka Obersnu" userId="b5cbaf13-b644-4632-b253-ab9db275321a" providerId="ADAL" clId="{6E7315E8-D191-4F0E-ACD6-485258431698}" dt="2018-05-22T10:37:17.786" v="379" actId="478"/>
          <ac:spMkLst>
            <pc:docMk/>
            <pc:sldMk cId="2072807668" sldId="1874"/>
            <ac:spMk id="6" creationId="{7B4E4598-07D8-40B6-ADC1-5539290680D9}"/>
          </ac:spMkLst>
        </pc:spChg>
        <pc:spChg chg="add del mod">
          <ac:chgData name="Luka Obersnu" userId="b5cbaf13-b644-4632-b253-ab9db275321a" providerId="ADAL" clId="{6E7315E8-D191-4F0E-ACD6-485258431698}" dt="2018-05-22T10:37:10.598" v="378"/>
          <ac:spMkLst>
            <pc:docMk/>
            <pc:sldMk cId="2072807668" sldId="1874"/>
            <ac:spMk id="7" creationId="{D20D98C3-EF68-4BC7-B480-86C15FD18A64}"/>
          </ac:spMkLst>
        </pc:spChg>
        <pc:spChg chg="add mod">
          <ac:chgData name="Luka Obersnu" userId="b5cbaf13-b644-4632-b253-ab9db275321a" providerId="ADAL" clId="{6E7315E8-D191-4F0E-ACD6-485258431698}" dt="2018-05-22T10:38:26.768" v="393" actId="404"/>
          <ac:spMkLst>
            <pc:docMk/>
            <pc:sldMk cId="2072807668" sldId="1874"/>
            <ac:spMk id="8" creationId="{C54157E1-9A46-4DC4-AC3E-D768BC771664}"/>
          </ac:spMkLst>
        </pc:spChg>
        <pc:spChg chg="mod">
          <ac:chgData name="Luka Obersnu" userId="b5cbaf13-b644-4632-b253-ab9db275321a" providerId="ADAL" clId="{6E7315E8-D191-4F0E-ACD6-485258431698}" dt="2018-05-22T10:39:08.596" v="402"/>
          <ac:spMkLst>
            <pc:docMk/>
            <pc:sldMk cId="2072807668" sldId="1874"/>
            <ac:spMk id="17" creationId="{00000000-0000-0000-0000-000000000000}"/>
          </ac:spMkLst>
        </pc:spChg>
      </pc:sldChg>
      <pc:sldChg chg="addSp delSp modSp add">
        <pc:chgData name="Luka Obersnu" userId="b5cbaf13-b644-4632-b253-ab9db275321a" providerId="ADAL" clId="{6E7315E8-D191-4F0E-ACD6-485258431698}" dt="2018-05-22T10:39:48.282" v="419" actId="1036"/>
        <pc:sldMkLst>
          <pc:docMk/>
          <pc:sldMk cId="664903560" sldId="1875"/>
        </pc:sldMkLst>
        <pc:spChg chg="add">
          <ac:chgData name="Luka Obersnu" userId="b5cbaf13-b644-4632-b253-ab9db275321a" providerId="ADAL" clId="{6E7315E8-D191-4F0E-ACD6-485258431698}" dt="2018-05-22T10:39:32.704" v="405"/>
          <ac:spMkLst>
            <pc:docMk/>
            <pc:sldMk cId="664903560" sldId="1875"/>
            <ac:spMk id="4" creationId="{D9AC3C8C-3769-4C1B-83D1-C3AABD69A3AF}"/>
          </ac:spMkLst>
        </pc:spChg>
        <pc:spChg chg="del">
          <ac:chgData name="Luka Obersnu" userId="b5cbaf13-b644-4632-b253-ab9db275321a" providerId="ADAL" clId="{6E7315E8-D191-4F0E-ACD6-485258431698}" dt="2018-05-22T10:39:30.470" v="404" actId="478"/>
          <ac:spMkLst>
            <pc:docMk/>
            <pc:sldMk cId="664903560" sldId="1875"/>
            <ac:spMk id="8" creationId="{C54157E1-9A46-4DC4-AC3E-D768BC771664}"/>
          </ac:spMkLst>
        </pc:spChg>
        <pc:grpChg chg="add mod">
          <ac:chgData name="Luka Obersnu" userId="b5cbaf13-b644-4632-b253-ab9db275321a" providerId="ADAL" clId="{6E7315E8-D191-4F0E-ACD6-485258431698}" dt="2018-05-22T10:39:48.282" v="419" actId="1036"/>
          <ac:grpSpMkLst>
            <pc:docMk/>
            <pc:sldMk cId="664903560" sldId="1875"/>
            <ac:grpSpMk id="5" creationId="{ADC867DB-865D-4810-9CCE-EF2EF6F43D21}"/>
          </ac:grpSpMkLst>
        </pc:grpChg>
      </pc:sldChg>
      <pc:sldChg chg="modSp">
        <pc:chgData name="Luka Obersnu" userId="b5cbaf13-b644-4632-b253-ab9db275321a" providerId="ADAL" clId="{6E7315E8-D191-4F0E-ACD6-485258431698}" dt="2018-05-22T10:40:40.765" v="423" actId="20577"/>
        <pc:sldMkLst>
          <pc:docMk/>
          <pc:sldMk cId="216205484" sldId="1876"/>
        </pc:sldMkLst>
        <pc:spChg chg="mod">
          <ac:chgData name="Luka Obersnu" userId="b5cbaf13-b644-4632-b253-ab9db275321a" providerId="ADAL" clId="{6E7315E8-D191-4F0E-ACD6-485258431698}" dt="2018-05-22T10:40:40.765" v="423" actId="20577"/>
          <ac:spMkLst>
            <pc:docMk/>
            <pc:sldMk cId="216205484" sldId="1876"/>
            <ac:spMk id="4" creationId="{00000000-0000-0000-0000-000000000000}"/>
          </ac:spMkLst>
        </pc:spChg>
      </pc:sldChg>
      <pc:sldChg chg="add del">
        <pc:chgData name="Luka Obersnu" userId="b5cbaf13-b644-4632-b253-ab9db275321a" providerId="ADAL" clId="{6E7315E8-D191-4F0E-ACD6-485258431698}" dt="2018-05-22T10:40:19.734" v="421"/>
        <pc:sldMkLst>
          <pc:docMk/>
          <pc:sldMk cId="1568893253" sldId="1876"/>
        </pc:sldMkLst>
      </pc:sldChg>
      <pc:sldChg chg="addSp delSp modSp add">
        <pc:chgData name="Luka Obersnu" userId="b5cbaf13-b644-4632-b253-ab9db275321a" providerId="ADAL" clId="{6E7315E8-D191-4F0E-ACD6-485258431698}" dt="2018-05-22T10:43:21.746" v="478" actId="1036"/>
        <pc:sldMkLst>
          <pc:docMk/>
          <pc:sldMk cId="797606182" sldId="1877"/>
        </pc:sldMkLst>
        <pc:spChg chg="del">
          <ac:chgData name="Luka Obersnu" userId="b5cbaf13-b644-4632-b253-ab9db275321a" providerId="ADAL" clId="{6E7315E8-D191-4F0E-ACD6-485258431698}" dt="2018-05-22T10:41:25.280" v="425" actId="478"/>
          <ac:spMkLst>
            <pc:docMk/>
            <pc:sldMk cId="797606182" sldId="1877"/>
            <ac:spMk id="4" creationId="{D9AC3C8C-3769-4C1B-83D1-C3AABD69A3AF}"/>
          </ac:spMkLst>
        </pc:spChg>
        <pc:spChg chg="add del mod">
          <ac:chgData name="Luka Obersnu" userId="b5cbaf13-b644-4632-b253-ab9db275321a" providerId="ADAL" clId="{6E7315E8-D191-4F0E-ACD6-485258431698}" dt="2018-05-22T10:42:40.513" v="460" actId="478"/>
          <ac:spMkLst>
            <pc:docMk/>
            <pc:sldMk cId="797606182" sldId="1877"/>
            <ac:spMk id="8" creationId="{DB0ABE00-F646-4AEA-A024-63B269391203}"/>
          </ac:spMkLst>
        </pc:spChg>
        <pc:spChg chg="add mod">
          <ac:chgData name="Luka Obersnu" userId="b5cbaf13-b644-4632-b253-ab9db275321a" providerId="ADAL" clId="{6E7315E8-D191-4F0E-ACD6-485258431698}" dt="2018-05-22T10:43:21.746" v="478" actId="1036"/>
          <ac:spMkLst>
            <pc:docMk/>
            <pc:sldMk cId="797606182" sldId="1877"/>
            <ac:spMk id="9" creationId="{49107709-61A4-4786-8DDB-675EF5D22A9D}"/>
          </ac:spMkLst>
        </pc:spChg>
        <pc:grpChg chg="del">
          <ac:chgData name="Luka Obersnu" userId="b5cbaf13-b644-4632-b253-ab9db275321a" providerId="ADAL" clId="{6E7315E8-D191-4F0E-ACD6-485258431698}" dt="2018-05-22T10:41:27.436" v="426" actId="478"/>
          <ac:grpSpMkLst>
            <pc:docMk/>
            <pc:sldMk cId="797606182" sldId="1877"/>
            <ac:grpSpMk id="5" creationId="{ADC867DB-865D-4810-9CCE-EF2EF6F43D21}"/>
          </ac:grpSpMkLst>
        </pc:grpChg>
      </pc:sldChg>
      <pc:sldChg chg="addSp modSp add">
        <pc:chgData name="Luka Obersnu" userId="b5cbaf13-b644-4632-b253-ab9db275321a" providerId="ADAL" clId="{6E7315E8-D191-4F0E-ACD6-485258431698}" dt="2018-05-22T10:44:42.072" v="495" actId="404"/>
        <pc:sldMkLst>
          <pc:docMk/>
          <pc:sldMk cId="1681453609" sldId="1878"/>
        </pc:sldMkLst>
        <pc:spChg chg="add mod">
          <ac:chgData name="Luka Obersnu" userId="b5cbaf13-b644-4632-b253-ab9db275321a" providerId="ADAL" clId="{6E7315E8-D191-4F0E-ACD6-485258431698}" dt="2018-05-22T10:44:42.072" v="495" actId="404"/>
          <ac:spMkLst>
            <pc:docMk/>
            <pc:sldMk cId="1681453609" sldId="1878"/>
            <ac:spMk id="3" creationId="{AE713F79-3EB3-4BFE-8D9B-8673CD49CE4F}"/>
          </ac:spMkLst>
        </pc:spChg>
      </pc:sldChg>
      <pc:sldChg chg="addSp modSp add">
        <pc:chgData name="Luka Obersnu" userId="b5cbaf13-b644-4632-b253-ab9db275321a" providerId="ADAL" clId="{6E7315E8-D191-4F0E-ACD6-485258431698}" dt="2018-05-22T10:45:41.055" v="508" actId="404"/>
        <pc:sldMkLst>
          <pc:docMk/>
          <pc:sldMk cId="1631609583" sldId="1879"/>
        </pc:sldMkLst>
        <pc:spChg chg="add mod">
          <ac:chgData name="Luka Obersnu" userId="b5cbaf13-b644-4632-b253-ab9db275321a" providerId="ADAL" clId="{6E7315E8-D191-4F0E-ACD6-485258431698}" dt="2018-05-22T10:45:41.055" v="508" actId="404"/>
          <ac:spMkLst>
            <pc:docMk/>
            <pc:sldMk cId="1631609583" sldId="1879"/>
            <ac:spMk id="3" creationId="{9B15FA62-D506-4990-8F87-8E63E86BFF23}"/>
          </ac:spMkLst>
        </pc:spChg>
      </pc:sldChg>
      <pc:sldChg chg="modSp ord">
        <pc:chgData name="Luka Obersnu" userId="b5cbaf13-b644-4632-b253-ab9db275321a" providerId="ADAL" clId="{6E7315E8-D191-4F0E-ACD6-485258431698}" dt="2018-05-22T11:13:42.002" v="527"/>
        <pc:sldMkLst>
          <pc:docMk/>
          <pc:sldMk cId="2991375676" sldId="1880"/>
        </pc:sldMkLst>
        <pc:spChg chg="mod">
          <ac:chgData name="Luka Obersnu" userId="b5cbaf13-b644-4632-b253-ab9db275321a" providerId="ADAL" clId="{6E7315E8-D191-4F0E-ACD6-485258431698}" dt="2018-05-22T10:46:16.929" v="509"/>
          <ac:spMkLst>
            <pc:docMk/>
            <pc:sldMk cId="2991375676" sldId="1880"/>
            <ac:spMk id="4" creationId="{00000000-0000-0000-0000-000000000000}"/>
          </ac:spMkLst>
        </pc:spChg>
      </pc:sldChg>
      <pc:sldChg chg="modSp add">
        <pc:chgData name="Luka Obersnu" userId="b5cbaf13-b644-4632-b253-ab9db275321a" providerId="ADAL" clId="{6E7315E8-D191-4F0E-ACD6-485258431698}" dt="2018-05-22T10:47:14.022" v="520" actId="15"/>
        <pc:sldMkLst>
          <pc:docMk/>
          <pc:sldMk cId="4291539646" sldId="1881"/>
        </pc:sldMkLst>
        <pc:spChg chg="mod">
          <ac:chgData name="Luka Obersnu" userId="b5cbaf13-b644-4632-b253-ab9db275321a" providerId="ADAL" clId="{6E7315E8-D191-4F0E-ACD6-485258431698}" dt="2018-05-22T10:47:14.022" v="520" actId="15"/>
          <ac:spMkLst>
            <pc:docMk/>
            <pc:sldMk cId="4291539646" sldId="1881"/>
            <ac:spMk id="3" creationId="{9B15FA62-D506-4990-8F87-8E63E86BFF23}"/>
          </ac:spMkLst>
        </pc:spChg>
      </pc:sldChg>
      <pc:sldChg chg="modSp add ord">
        <pc:chgData name="Luka Obersnu" userId="b5cbaf13-b644-4632-b253-ab9db275321a" providerId="ADAL" clId="{6E7315E8-D191-4F0E-ACD6-485258431698}" dt="2018-05-22T10:47:58.896" v="523"/>
        <pc:sldMkLst>
          <pc:docMk/>
          <pc:sldMk cId="3941736701" sldId="1882"/>
        </pc:sldMkLst>
        <pc:spChg chg="mod">
          <ac:chgData name="Luka Obersnu" userId="b5cbaf13-b644-4632-b253-ab9db275321a" providerId="ADAL" clId="{6E7315E8-D191-4F0E-ACD6-485258431698}" dt="2018-05-22T10:47:58.896" v="523"/>
          <ac:spMkLst>
            <pc:docMk/>
            <pc:sldMk cId="3941736701" sldId="1882"/>
            <ac:spMk id="2" creationId="{00000000-0000-0000-0000-000000000000}"/>
          </ac:spMkLst>
        </pc:spChg>
      </pc:sldChg>
      <pc:sldChg chg="addSp modSp add">
        <pc:chgData name="Luka Obersnu" userId="b5cbaf13-b644-4632-b253-ab9db275321a" providerId="ADAL" clId="{6E7315E8-D191-4F0E-ACD6-485258431698}" dt="2018-05-22T11:19:04.810" v="562" actId="14100"/>
        <pc:sldMkLst>
          <pc:docMk/>
          <pc:sldMk cId="2359910638" sldId="1883"/>
        </pc:sldMkLst>
        <pc:spChg chg="mod">
          <ac:chgData name="Luka Obersnu" userId="b5cbaf13-b644-4632-b253-ab9db275321a" providerId="ADAL" clId="{6E7315E8-D191-4F0E-ACD6-485258431698}" dt="2018-05-22T11:18:54.638" v="561" actId="14100"/>
          <ac:spMkLst>
            <pc:docMk/>
            <pc:sldMk cId="2359910638" sldId="1883"/>
            <ac:spMk id="3" creationId="{9B15FA62-D506-4990-8F87-8E63E86BFF23}"/>
          </ac:spMkLst>
        </pc:spChg>
        <pc:spChg chg="mod">
          <ac:chgData name="Luka Obersnu" userId="b5cbaf13-b644-4632-b253-ab9db275321a" providerId="ADAL" clId="{6E7315E8-D191-4F0E-ACD6-485258431698}" dt="2018-05-22T10:48:08.802" v="525"/>
          <ac:spMkLst>
            <pc:docMk/>
            <pc:sldMk cId="2359910638" sldId="1883"/>
            <ac:spMk id="17" creationId="{00000000-0000-0000-0000-000000000000}"/>
          </ac:spMkLst>
        </pc:spChg>
        <pc:picChg chg="add mod">
          <ac:chgData name="Luka Obersnu" userId="b5cbaf13-b644-4632-b253-ab9db275321a" providerId="ADAL" clId="{6E7315E8-D191-4F0E-ACD6-485258431698}" dt="2018-05-22T11:19:04.810" v="562" actId="14100"/>
          <ac:picMkLst>
            <pc:docMk/>
            <pc:sldMk cId="2359910638" sldId="1883"/>
            <ac:picMk id="4" creationId="{3DB80FA5-AF6C-456F-BE28-1E493F0CFFF0}"/>
          </ac:picMkLst>
        </pc:picChg>
      </pc:sldChg>
      <pc:sldChg chg="modSp add">
        <pc:chgData name="Luka Obersnu" userId="b5cbaf13-b644-4632-b253-ab9db275321a" providerId="ADAL" clId="{6E7315E8-D191-4F0E-ACD6-485258431698}" dt="2018-05-22T11:14:51.815" v="530"/>
        <pc:sldMkLst>
          <pc:docMk/>
          <pc:sldMk cId="524683549" sldId="1884"/>
        </pc:sldMkLst>
        <pc:spChg chg="mod">
          <ac:chgData name="Luka Obersnu" userId="b5cbaf13-b644-4632-b253-ab9db275321a" providerId="ADAL" clId="{6E7315E8-D191-4F0E-ACD6-485258431698}" dt="2018-05-22T11:14:51.815" v="530"/>
          <ac:spMkLst>
            <pc:docMk/>
            <pc:sldMk cId="524683549" sldId="1884"/>
            <ac:spMk id="3" creationId="{9B15FA62-D506-4990-8F87-8E63E86BFF23}"/>
          </ac:spMkLst>
        </pc:spChg>
      </pc:sldChg>
      <pc:sldChg chg="addSp modSp add">
        <pc:chgData name="Luka Obersnu" userId="b5cbaf13-b644-4632-b253-ab9db275321a" providerId="ADAL" clId="{6E7315E8-D191-4F0E-ACD6-485258431698}" dt="2018-05-22T11:17:14.262" v="539" actId="790"/>
        <pc:sldMkLst>
          <pc:docMk/>
          <pc:sldMk cId="1030217557" sldId="1885"/>
        </pc:sldMkLst>
        <pc:spChg chg="mod">
          <ac:chgData name="Luka Obersnu" userId="b5cbaf13-b644-4632-b253-ab9db275321a" providerId="ADAL" clId="{6E7315E8-D191-4F0E-ACD6-485258431698}" dt="2018-05-22T11:17:14.262" v="539" actId="790"/>
          <ac:spMkLst>
            <pc:docMk/>
            <pc:sldMk cId="1030217557" sldId="1885"/>
            <ac:spMk id="3" creationId="{9B15FA62-D506-4990-8F87-8E63E86BFF23}"/>
          </ac:spMkLst>
        </pc:spChg>
        <pc:spChg chg="mod">
          <ac:chgData name="Luka Obersnu" userId="b5cbaf13-b644-4632-b253-ab9db275321a" providerId="ADAL" clId="{6E7315E8-D191-4F0E-ACD6-485258431698}" dt="2018-05-22T11:17:07.716" v="538" actId="790"/>
          <ac:spMkLst>
            <pc:docMk/>
            <pc:sldMk cId="1030217557" sldId="1885"/>
            <ac:spMk id="17" creationId="{00000000-0000-0000-0000-000000000000}"/>
          </ac:spMkLst>
        </pc:spChg>
        <pc:picChg chg="add">
          <ac:chgData name="Luka Obersnu" userId="b5cbaf13-b644-4632-b253-ab9db275321a" providerId="ADAL" clId="{6E7315E8-D191-4F0E-ACD6-485258431698}" dt="2018-05-22T11:16:50.279" v="537"/>
          <ac:picMkLst>
            <pc:docMk/>
            <pc:sldMk cId="1030217557" sldId="1885"/>
            <ac:picMk id="4" creationId="{69E10D84-29BE-47C7-8207-E77D6D36F7C9}"/>
          </ac:picMkLst>
        </pc:picChg>
        <pc:picChg chg="add">
          <ac:chgData name="Luka Obersnu" userId="b5cbaf13-b644-4632-b253-ab9db275321a" providerId="ADAL" clId="{6E7315E8-D191-4F0E-ACD6-485258431698}" dt="2018-05-22T11:16:50.279" v="537"/>
          <ac:picMkLst>
            <pc:docMk/>
            <pc:sldMk cId="1030217557" sldId="1885"/>
            <ac:picMk id="5" creationId="{F76CDC75-9075-4838-B9D9-C7E69265E454}"/>
          </ac:picMkLst>
        </pc:picChg>
      </pc:sldChg>
      <pc:sldChg chg="addSp delSp modSp add">
        <pc:chgData name="Luka Obersnu" userId="b5cbaf13-b644-4632-b253-ab9db275321a" providerId="ADAL" clId="{6E7315E8-D191-4F0E-ACD6-485258431698}" dt="2018-05-22T11:20:38.042" v="602" actId="14100"/>
        <pc:sldMkLst>
          <pc:docMk/>
          <pc:sldMk cId="3586195599" sldId="1886"/>
        </pc:sldMkLst>
        <pc:spChg chg="mod">
          <ac:chgData name="Luka Obersnu" userId="b5cbaf13-b644-4632-b253-ab9db275321a" providerId="ADAL" clId="{6E7315E8-D191-4F0E-ACD6-485258431698}" dt="2018-05-22T11:20:01.043" v="569" actId="14100"/>
          <ac:spMkLst>
            <pc:docMk/>
            <pc:sldMk cId="3586195599" sldId="1886"/>
            <ac:spMk id="3" creationId="{9B15FA62-D506-4990-8F87-8E63E86BFF23}"/>
          </ac:spMkLst>
        </pc:spChg>
        <pc:spChg chg="add del">
          <ac:chgData name="Luka Obersnu" userId="b5cbaf13-b644-4632-b253-ab9db275321a" providerId="ADAL" clId="{6E7315E8-D191-4F0E-ACD6-485258431698}" dt="2018-05-22T11:20:22.417" v="599"/>
          <ac:spMkLst>
            <pc:docMk/>
            <pc:sldMk cId="3586195599" sldId="1886"/>
            <ac:spMk id="7" creationId="{7F28854A-29DD-4BDB-8A27-A32EC006B1FF}"/>
          </ac:spMkLst>
        </pc:spChg>
        <pc:spChg chg="add mod">
          <ac:chgData name="Luka Obersnu" userId="b5cbaf13-b644-4632-b253-ab9db275321a" providerId="ADAL" clId="{6E7315E8-D191-4F0E-ACD6-485258431698}" dt="2018-05-22T11:20:38.042" v="602" actId="14100"/>
          <ac:spMkLst>
            <pc:docMk/>
            <pc:sldMk cId="3586195599" sldId="1886"/>
            <ac:spMk id="8" creationId="{89FE0C6E-7B9B-41E7-8F87-E3C85F39A559}"/>
          </ac:spMkLst>
        </pc:spChg>
        <pc:picChg chg="del">
          <ac:chgData name="Luka Obersnu" userId="b5cbaf13-b644-4632-b253-ab9db275321a" providerId="ADAL" clId="{6E7315E8-D191-4F0E-ACD6-485258431698}" dt="2018-05-22T11:19:37.606" v="564" actId="478"/>
          <ac:picMkLst>
            <pc:docMk/>
            <pc:sldMk cId="3586195599" sldId="1886"/>
            <ac:picMk id="4" creationId="{3DB80FA5-AF6C-456F-BE28-1E493F0CFFF0}"/>
          </ac:picMkLst>
        </pc:picChg>
        <pc:picChg chg="add mod">
          <ac:chgData name="Luka Obersnu" userId="b5cbaf13-b644-4632-b253-ab9db275321a" providerId="ADAL" clId="{6E7315E8-D191-4F0E-ACD6-485258431698}" dt="2018-05-22T11:20:12.027" v="597" actId="1038"/>
          <ac:picMkLst>
            <pc:docMk/>
            <pc:sldMk cId="3586195599" sldId="1886"/>
            <ac:picMk id="5" creationId="{1F51617C-C4C0-47AD-9921-24DA1E63140F}"/>
          </ac:picMkLst>
        </pc:picChg>
        <pc:picChg chg="add">
          <ac:chgData name="Luka Obersnu" userId="b5cbaf13-b644-4632-b253-ab9db275321a" providerId="ADAL" clId="{6E7315E8-D191-4F0E-ACD6-485258431698}" dt="2018-05-22T11:20:01.839" v="570"/>
          <ac:picMkLst>
            <pc:docMk/>
            <pc:sldMk cId="3586195599" sldId="1886"/>
            <ac:picMk id="6" creationId="{21D54713-7328-4399-B5D5-CB713B4953BD}"/>
          </ac:picMkLst>
        </pc:picChg>
      </pc:sldChg>
      <pc:sldChg chg="modSp add">
        <pc:chgData name="Luka Obersnu" userId="b5cbaf13-b644-4632-b253-ab9db275321a" providerId="ADAL" clId="{6E7315E8-D191-4F0E-ACD6-485258431698}" dt="2018-05-22T11:22:42.420" v="615" actId="20577"/>
        <pc:sldMkLst>
          <pc:docMk/>
          <pc:sldMk cId="1343375514" sldId="1887"/>
        </pc:sldMkLst>
        <pc:spChg chg="mod">
          <ac:chgData name="Luka Obersnu" userId="b5cbaf13-b644-4632-b253-ab9db275321a" providerId="ADAL" clId="{6E7315E8-D191-4F0E-ACD6-485258431698}" dt="2018-05-22T11:22:42.420" v="615" actId="20577"/>
          <ac:spMkLst>
            <pc:docMk/>
            <pc:sldMk cId="1343375514" sldId="1887"/>
            <ac:spMk id="3" creationId="{9B15FA62-D506-4990-8F87-8E63E86BFF23}"/>
          </ac:spMkLst>
        </pc:spChg>
        <pc:spChg chg="mod">
          <ac:chgData name="Luka Obersnu" userId="b5cbaf13-b644-4632-b253-ab9db275321a" providerId="ADAL" clId="{6E7315E8-D191-4F0E-ACD6-485258431698}" dt="2018-05-22T11:21:50.192" v="604"/>
          <ac:spMkLst>
            <pc:docMk/>
            <pc:sldMk cId="1343375514" sldId="1887"/>
            <ac:spMk id="17" creationId="{00000000-0000-0000-0000-000000000000}"/>
          </ac:spMkLst>
        </pc:spChg>
      </pc:sldChg>
      <pc:sldChg chg="modSp add">
        <pc:chgData name="Luka Obersnu" userId="b5cbaf13-b644-4632-b253-ab9db275321a" providerId="ADAL" clId="{6E7315E8-D191-4F0E-ACD6-485258431698}" dt="2018-05-22T11:23:49.075" v="623" actId="20577"/>
        <pc:sldMkLst>
          <pc:docMk/>
          <pc:sldMk cId="2791923919" sldId="1888"/>
        </pc:sldMkLst>
        <pc:spChg chg="mod">
          <ac:chgData name="Luka Obersnu" userId="b5cbaf13-b644-4632-b253-ab9db275321a" providerId="ADAL" clId="{6E7315E8-D191-4F0E-ACD6-485258431698}" dt="2018-05-22T11:23:49.075" v="623" actId="20577"/>
          <ac:spMkLst>
            <pc:docMk/>
            <pc:sldMk cId="2791923919" sldId="1888"/>
            <ac:spMk id="3" creationId="{9B15FA62-D506-4990-8F87-8E63E86BFF23}"/>
          </ac:spMkLst>
        </pc:spChg>
      </pc:sldChg>
      <pc:sldChg chg="modSp">
        <pc:chgData name="Luka Obersnu" userId="b5cbaf13-b644-4632-b253-ab9db275321a" providerId="ADAL" clId="{6E7315E8-D191-4F0E-ACD6-485258431698}" dt="2018-05-22T11:24:21.418" v="624"/>
        <pc:sldMkLst>
          <pc:docMk/>
          <pc:sldMk cId="2295263451" sldId="1889"/>
        </pc:sldMkLst>
        <pc:spChg chg="mod">
          <ac:chgData name="Luka Obersnu" userId="b5cbaf13-b644-4632-b253-ab9db275321a" providerId="ADAL" clId="{6E7315E8-D191-4F0E-ACD6-485258431698}" dt="2018-05-22T11:24:21.418" v="624"/>
          <ac:spMkLst>
            <pc:docMk/>
            <pc:sldMk cId="2295263451" sldId="1889"/>
            <ac:spMk id="4" creationId="{00000000-0000-0000-0000-000000000000}"/>
          </ac:spMkLst>
        </pc:spChg>
      </pc:sldChg>
      <pc:sldChg chg="modSp add">
        <pc:chgData name="Luka Obersnu" userId="b5cbaf13-b644-4632-b253-ab9db275321a" providerId="ADAL" clId="{6E7315E8-D191-4F0E-ACD6-485258431698}" dt="2018-05-22T11:25:18.338" v="630" actId="404"/>
        <pc:sldMkLst>
          <pc:docMk/>
          <pc:sldMk cId="4129315731" sldId="1890"/>
        </pc:sldMkLst>
        <pc:spChg chg="mod">
          <ac:chgData name="Luka Obersnu" userId="b5cbaf13-b644-4632-b253-ab9db275321a" providerId="ADAL" clId="{6E7315E8-D191-4F0E-ACD6-485258431698}" dt="2018-05-22T11:25:18.338" v="630" actId="404"/>
          <ac:spMkLst>
            <pc:docMk/>
            <pc:sldMk cId="4129315731" sldId="1890"/>
            <ac:spMk id="3" creationId="{9B15FA62-D506-4990-8F87-8E63E86BFF23}"/>
          </ac:spMkLst>
        </pc:spChg>
      </pc:sldChg>
      <pc:sldChg chg="modSp">
        <pc:chgData name="Luka Obersnu" userId="b5cbaf13-b644-4632-b253-ab9db275321a" providerId="ADAL" clId="{6E7315E8-D191-4F0E-ACD6-485258431698}" dt="2018-05-22T11:26:15.837" v="631"/>
        <pc:sldMkLst>
          <pc:docMk/>
          <pc:sldMk cId="3888944144" sldId="1891"/>
        </pc:sldMkLst>
        <pc:spChg chg="mod">
          <ac:chgData name="Luka Obersnu" userId="b5cbaf13-b644-4632-b253-ab9db275321a" providerId="ADAL" clId="{6E7315E8-D191-4F0E-ACD6-485258431698}" dt="2018-05-22T11:26:15.837" v="631"/>
          <ac:spMkLst>
            <pc:docMk/>
            <pc:sldMk cId="3888944144" sldId="1891"/>
            <ac:spMk id="2" creationId="{00000000-0000-0000-0000-000000000000}"/>
          </ac:spMkLst>
        </pc:spChg>
      </pc:sldChg>
      <pc:sldChg chg="addSp delSp modSp add">
        <pc:chgData name="Luka Obersnu" userId="b5cbaf13-b644-4632-b253-ab9db275321a" providerId="ADAL" clId="{6E7315E8-D191-4F0E-ACD6-485258431698}" dt="2018-05-22T11:26:46.805" v="636" actId="1076"/>
        <pc:sldMkLst>
          <pc:docMk/>
          <pc:sldMk cId="207729082" sldId="1892"/>
        </pc:sldMkLst>
        <pc:spChg chg="del">
          <ac:chgData name="Luka Obersnu" userId="b5cbaf13-b644-4632-b253-ab9db275321a" providerId="ADAL" clId="{6E7315E8-D191-4F0E-ACD6-485258431698}" dt="2018-05-22T11:26:41.274" v="634" actId="478"/>
          <ac:spMkLst>
            <pc:docMk/>
            <pc:sldMk cId="207729082" sldId="1892"/>
            <ac:spMk id="3" creationId="{9B15FA62-D506-4990-8F87-8E63E86BFF23}"/>
          </ac:spMkLst>
        </pc:spChg>
        <pc:spChg chg="mod">
          <ac:chgData name="Luka Obersnu" userId="b5cbaf13-b644-4632-b253-ab9db275321a" providerId="ADAL" clId="{6E7315E8-D191-4F0E-ACD6-485258431698}" dt="2018-05-22T11:26:28.352" v="633"/>
          <ac:spMkLst>
            <pc:docMk/>
            <pc:sldMk cId="207729082" sldId="1892"/>
            <ac:spMk id="17" creationId="{00000000-0000-0000-0000-000000000000}"/>
          </ac:spMkLst>
        </pc:spChg>
        <pc:picChg chg="add mod">
          <ac:chgData name="Luka Obersnu" userId="b5cbaf13-b644-4632-b253-ab9db275321a" providerId="ADAL" clId="{6E7315E8-D191-4F0E-ACD6-485258431698}" dt="2018-05-22T11:26:46.805" v="636" actId="1076"/>
          <ac:picMkLst>
            <pc:docMk/>
            <pc:sldMk cId="207729082" sldId="1892"/>
            <ac:picMk id="4" creationId="{1A2E8B08-CACA-498A-B9E3-6849474902E4}"/>
          </ac:picMkLst>
        </pc:picChg>
        <pc:picChg chg="add">
          <ac:chgData name="Luka Obersnu" userId="b5cbaf13-b644-4632-b253-ab9db275321a" providerId="ADAL" clId="{6E7315E8-D191-4F0E-ACD6-485258431698}" dt="2018-05-22T11:26:41.633" v="635"/>
          <ac:picMkLst>
            <pc:docMk/>
            <pc:sldMk cId="207729082" sldId="1892"/>
            <ac:picMk id="5" creationId="{B67A1B46-E8AE-43C8-9254-08E0035D04EC}"/>
          </ac:picMkLst>
        </pc:picChg>
      </pc:sldChg>
      <pc:sldChg chg="modSp add">
        <pc:chgData name="Luka Obersnu" userId="b5cbaf13-b644-4632-b253-ab9db275321a" providerId="ADAL" clId="{6E7315E8-D191-4F0E-ACD6-485258431698}" dt="2018-05-22T11:27:13.789" v="638"/>
        <pc:sldMkLst>
          <pc:docMk/>
          <pc:sldMk cId="561951270" sldId="1893"/>
        </pc:sldMkLst>
        <pc:spChg chg="mod">
          <ac:chgData name="Luka Obersnu" userId="b5cbaf13-b644-4632-b253-ab9db275321a" providerId="ADAL" clId="{6E7315E8-D191-4F0E-ACD6-485258431698}" dt="2018-05-22T11:27:13.789" v="638"/>
          <ac:spMkLst>
            <pc:docMk/>
            <pc:sldMk cId="561951270" sldId="1893"/>
            <ac:spMk id="4" creationId="{00000000-0000-0000-0000-000000000000}"/>
          </ac:spMkLst>
        </pc:spChg>
      </pc:sldChg>
      <pc:sldChg chg="addSp delSp modSp add">
        <pc:chgData name="Luka Obersnu" userId="b5cbaf13-b644-4632-b253-ab9db275321a" providerId="ADAL" clId="{6E7315E8-D191-4F0E-ACD6-485258431698}" dt="2018-05-22T11:28:32.053" v="643" actId="6549"/>
        <pc:sldMkLst>
          <pc:docMk/>
          <pc:sldMk cId="2362238013" sldId="1894"/>
        </pc:sldMkLst>
        <pc:spChg chg="add mod">
          <ac:chgData name="Luka Obersnu" userId="b5cbaf13-b644-4632-b253-ab9db275321a" providerId="ADAL" clId="{6E7315E8-D191-4F0E-ACD6-485258431698}" dt="2018-05-22T11:28:32.053" v="643" actId="6549"/>
          <ac:spMkLst>
            <pc:docMk/>
            <pc:sldMk cId="2362238013" sldId="1894"/>
            <ac:spMk id="6" creationId="{0BABFA4F-1A66-4755-A525-0F1AAE654FC1}"/>
          </ac:spMkLst>
        </pc:spChg>
        <pc:picChg chg="del">
          <ac:chgData name="Luka Obersnu" userId="b5cbaf13-b644-4632-b253-ab9db275321a" providerId="ADAL" clId="{6E7315E8-D191-4F0E-ACD6-485258431698}" dt="2018-05-22T11:28:10.944" v="640" actId="478"/>
          <ac:picMkLst>
            <pc:docMk/>
            <pc:sldMk cId="2362238013" sldId="1894"/>
            <ac:picMk id="4" creationId="{1A2E8B08-CACA-498A-B9E3-6849474902E4}"/>
          </ac:picMkLst>
        </pc:picChg>
        <pc:picChg chg="del">
          <ac:chgData name="Luka Obersnu" userId="b5cbaf13-b644-4632-b253-ab9db275321a" providerId="ADAL" clId="{6E7315E8-D191-4F0E-ACD6-485258431698}" dt="2018-05-22T11:28:10.944" v="640" actId="478"/>
          <ac:picMkLst>
            <pc:docMk/>
            <pc:sldMk cId="2362238013" sldId="1894"/>
            <ac:picMk id="5" creationId="{B67A1B46-E8AE-43C8-9254-08E0035D04EC}"/>
          </ac:picMkLst>
        </pc:picChg>
      </pc:sldChg>
      <pc:sldChg chg="add del">
        <pc:chgData name="Luka Obersnu" userId="b5cbaf13-b644-4632-b253-ab9db275321a" providerId="ADAL" clId="{6E7315E8-D191-4F0E-ACD6-485258431698}" dt="2018-05-22T11:28:47.381" v="645"/>
        <pc:sldMkLst>
          <pc:docMk/>
          <pc:sldMk cId="993328722" sldId="1895"/>
        </pc:sldMkLst>
      </pc:sldChg>
      <pc:sldChg chg="modSp">
        <pc:chgData name="Luka Obersnu" userId="b5cbaf13-b644-4632-b253-ab9db275321a" providerId="ADAL" clId="{6E7315E8-D191-4F0E-ACD6-485258431698}" dt="2018-05-22T11:29:04.458" v="646"/>
        <pc:sldMkLst>
          <pc:docMk/>
          <pc:sldMk cId="2559437246" sldId="1895"/>
        </pc:sldMkLst>
        <pc:spChg chg="mod">
          <ac:chgData name="Luka Obersnu" userId="b5cbaf13-b644-4632-b253-ab9db275321a" providerId="ADAL" clId="{6E7315E8-D191-4F0E-ACD6-485258431698}" dt="2018-05-22T11:29:04.458" v="646"/>
          <ac:spMkLst>
            <pc:docMk/>
            <pc:sldMk cId="2559437246" sldId="1895"/>
            <ac:spMk id="2" creationId="{00000000-0000-0000-0000-000000000000}"/>
          </ac:spMkLst>
        </pc:spChg>
      </pc:sldChg>
      <pc:sldChg chg="modSp add">
        <pc:chgData name="Luka Obersnu" userId="b5cbaf13-b644-4632-b253-ab9db275321a" providerId="ADAL" clId="{6E7315E8-D191-4F0E-ACD6-485258431698}" dt="2018-05-22T11:29:54.520" v="652" actId="20577"/>
        <pc:sldMkLst>
          <pc:docMk/>
          <pc:sldMk cId="1111985811" sldId="1896"/>
        </pc:sldMkLst>
        <pc:spChg chg="mod">
          <ac:chgData name="Luka Obersnu" userId="b5cbaf13-b644-4632-b253-ab9db275321a" providerId="ADAL" clId="{6E7315E8-D191-4F0E-ACD6-485258431698}" dt="2018-05-22T11:29:54.520" v="652" actId="20577"/>
          <ac:spMkLst>
            <pc:docMk/>
            <pc:sldMk cId="1111985811" sldId="1896"/>
            <ac:spMk id="6" creationId="{0BABFA4F-1A66-4755-A525-0F1AAE654FC1}"/>
          </ac:spMkLst>
        </pc:spChg>
        <pc:spChg chg="mod">
          <ac:chgData name="Luka Obersnu" userId="b5cbaf13-b644-4632-b253-ab9db275321a" providerId="ADAL" clId="{6E7315E8-D191-4F0E-ACD6-485258431698}" dt="2018-05-22T11:29:15.630" v="648"/>
          <ac:spMkLst>
            <pc:docMk/>
            <pc:sldMk cId="1111985811" sldId="1896"/>
            <ac:spMk id="17" creationId="{00000000-0000-0000-0000-000000000000}"/>
          </ac:spMkLst>
        </pc:spChg>
      </pc:sldChg>
      <pc:sldChg chg="modSp add">
        <pc:chgData name="Luka Obersnu" userId="b5cbaf13-b644-4632-b253-ab9db275321a" providerId="ADAL" clId="{6E7315E8-D191-4F0E-ACD6-485258431698}" dt="2018-05-22T11:39:22.095" v="654"/>
        <pc:sldMkLst>
          <pc:docMk/>
          <pc:sldMk cId="3692237999" sldId="1897"/>
        </pc:sldMkLst>
        <pc:spChg chg="mod">
          <ac:chgData name="Luka Obersnu" userId="b5cbaf13-b644-4632-b253-ab9db275321a" providerId="ADAL" clId="{6E7315E8-D191-4F0E-ACD6-485258431698}" dt="2018-05-22T11:39:22.095" v="654"/>
          <ac:spMkLst>
            <pc:docMk/>
            <pc:sldMk cId="3692237999" sldId="1897"/>
            <ac:spMk id="4" creationId="{00000000-0000-0000-0000-000000000000}"/>
          </ac:spMkLst>
        </pc:spChg>
      </pc:sldChg>
      <pc:sldChg chg="modSp add">
        <pc:chgData name="Luka Obersnu" userId="b5cbaf13-b644-4632-b253-ab9db275321a" providerId="ADAL" clId="{6E7315E8-D191-4F0E-ACD6-485258431698}" dt="2018-05-22T11:39:45.235" v="656"/>
        <pc:sldMkLst>
          <pc:docMk/>
          <pc:sldMk cId="1957988955" sldId="1898"/>
        </pc:sldMkLst>
        <pc:spChg chg="mod">
          <ac:chgData name="Luka Obersnu" userId="b5cbaf13-b644-4632-b253-ab9db275321a" providerId="ADAL" clId="{6E7315E8-D191-4F0E-ACD6-485258431698}" dt="2018-05-22T11:39:45.235" v="656"/>
          <ac:spMkLst>
            <pc:docMk/>
            <pc:sldMk cId="1957988955" sldId="1898"/>
            <ac:spMk id="2" creationId="{00000000-0000-0000-0000-000000000000}"/>
          </ac:spMkLst>
        </pc:spChg>
      </pc:sldChg>
      <pc:sldChg chg="addSp delSp modSp add">
        <pc:chgData name="Luka Obersnu" userId="b5cbaf13-b644-4632-b253-ab9db275321a" providerId="ADAL" clId="{6E7315E8-D191-4F0E-ACD6-485258431698}" dt="2018-05-22T11:41:14.695" v="672" actId="403"/>
        <pc:sldMkLst>
          <pc:docMk/>
          <pc:sldMk cId="2212560172" sldId="1899"/>
        </pc:sldMkLst>
        <pc:spChg chg="mod">
          <ac:chgData name="Luka Obersnu" userId="b5cbaf13-b644-4632-b253-ab9db275321a" providerId="ADAL" clId="{6E7315E8-D191-4F0E-ACD6-485258431698}" dt="2018-05-22T11:41:14.695" v="672" actId="403"/>
          <ac:spMkLst>
            <pc:docMk/>
            <pc:sldMk cId="2212560172" sldId="1899"/>
            <ac:spMk id="6" creationId="{0BABFA4F-1A66-4755-A525-0F1AAE654FC1}"/>
          </ac:spMkLst>
        </pc:spChg>
        <pc:spChg chg="add del">
          <ac:chgData name="Luka Obersnu" userId="b5cbaf13-b644-4632-b253-ab9db275321a" providerId="ADAL" clId="{6E7315E8-D191-4F0E-ACD6-485258431698}" dt="2018-05-22T11:41:00.008" v="668"/>
          <ac:spMkLst>
            <pc:docMk/>
            <pc:sldMk cId="2212560172" sldId="1899"/>
            <ac:spMk id="9" creationId="{C0392619-A043-4443-872B-568EA17446BA}"/>
          </ac:spMkLst>
        </pc:spChg>
        <pc:spChg chg="add del">
          <ac:chgData name="Luka Obersnu" userId="b5cbaf13-b644-4632-b253-ab9db275321a" providerId="ADAL" clId="{6E7315E8-D191-4F0E-ACD6-485258431698}" dt="2018-05-22T11:41:00.008" v="668"/>
          <ac:spMkLst>
            <pc:docMk/>
            <pc:sldMk cId="2212560172" sldId="1899"/>
            <ac:spMk id="10" creationId="{1F7FC398-FE8E-4B50-9E93-61CDE958467A}"/>
          </ac:spMkLst>
        </pc:spChg>
        <pc:spChg chg="add del">
          <ac:chgData name="Luka Obersnu" userId="b5cbaf13-b644-4632-b253-ab9db275321a" providerId="ADAL" clId="{6E7315E8-D191-4F0E-ACD6-485258431698}" dt="2018-05-22T11:41:00.008" v="668"/>
          <ac:spMkLst>
            <pc:docMk/>
            <pc:sldMk cId="2212560172" sldId="1899"/>
            <ac:spMk id="11" creationId="{7566D92F-8CF8-4540-BB3B-67C67FD62C6B}"/>
          </ac:spMkLst>
        </pc:spChg>
        <pc:spChg chg="add del">
          <ac:chgData name="Luka Obersnu" userId="b5cbaf13-b644-4632-b253-ab9db275321a" providerId="ADAL" clId="{6E7315E8-D191-4F0E-ACD6-485258431698}" dt="2018-05-22T11:41:00.008" v="668"/>
          <ac:spMkLst>
            <pc:docMk/>
            <pc:sldMk cId="2212560172" sldId="1899"/>
            <ac:spMk id="12" creationId="{8D804FEF-CFE8-4720-9A04-2D98C8C9737B}"/>
          </ac:spMkLst>
        </pc:spChg>
        <pc:spChg chg="mod">
          <ac:chgData name="Luka Obersnu" userId="b5cbaf13-b644-4632-b253-ab9db275321a" providerId="ADAL" clId="{6E7315E8-D191-4F0E-ACD6-485258431698}" dt="2018-05-22T11:39:55.813" v="658"/>
          <ac:spMkLst>
            <pc:docMk/>
            <pc:sldMk cId="2212560172" sldId="1899"/>
            <ac:spMk id="17" creationId="{00000000-0000-0000-0000-000000000000}"/>
          </ac:spMkLst>
        </pc:spChg>
        <pc:spChg chg="add">
          <ac:chgData name="Luka Obersnu" userId="b5cbaf13-b644-4632-b253-ab9db275321a" providerId="ADAL" clId="{6E7315E8-D191-4F0E-ACD6-485258431698}" dt="2018-05-22T11:41:01.570" v="669"/>
          <ac:spMkLst>
            <pc:docMk/>
            <pc:sldMk cId="2212560172" sldId="1899"/>
            <ac:spMk id="39" creationId="{C08DB564-86A2-4667-84B1-2922F16B1FF2}"/>
          </ac:spMkLst>
        </pc:spChg>
        <pc:spChg chg="add">
          <ac:chgData name="Luka Obersnu" userId="b5cbaf13-b644-4632-b253-ab9db275321a" providerId="ADAL" clId="{6E7315E8-D191-4F0E-ACD6-485258431698}" dt="2018-05-22T11:41:01.570" v="669"/>
          <ac:spMkLst>
            <pc:docMk/>
            <pc:sldMk cId="2212560172" sldId="1899"/>
            <ac:spMk id="40" creationId="{3C1B94AB-E683-49D5-A4D7-2712C1F843FE}"/>
          </ac:spMkLst>
        </pc:spChg>
        <pc:spChg chg="add">
          <ac:chgData name="Luka Obersnu" userId="b5cbaf13-b644-4632-b253-ab9db275321a" providerId="ADAL" clId="{6E7315E8-D191-4F0E-ACD6-485258431698}" dt="2018-05-22T11:41:01.570" v="669"/>
          <ac:spMkLst>
            <pc:docMk/>
            <pc:sldMk cId="2212560172" sldId="1899"/>
            <ac:spMk id="41" creationId="{804D472D-AF57-4CE4-9260-535DCD438953}"/>
          </ac:spMkLst>
        </pc:spChg>
        <pc:spChg chg="add">
          <ac:chgData name="Luka Obersnu" userId="b5cbaf13-b644-4632-b253-ab9db275321a" providerId="ADAL" clId="{6E7315E8-D191-4F0E-ACD6-485258431698}" dt="2018-05-22T11:41:01.570" v="669"/>
          <ac:spMkLst>
            <pc:docMk/>
            <pc:sldMk cId="2212560172" sldId="1899"/>
            <ac:spMk id="42" creationId="{29D6D94D-B311-4169-A03D-E101E2BBF1F3}"/>
          </ac:spMkLst>
        </pc:spChg>
        <pc:grpChg chg="add del">
          <ac:chgData name="Luka Obersnu" userId="b5cbaf13-b644-4632-b253-ab9db275321a" providerId="ADAL" clId="{6E7315E8-D191-4F0E-ACD6-485258431698}" dt="2018-05-22T11:41:00.008" v="668"/>
          <ac:grpSpMkLst>
            <pc:docMk/>
            <pc:sldMk cId="2212560172" sldId="1899"/>
            <ac:grpSpMk id="5" creationId="{FBBE8943-A5D1-4AC6-B991-D6D2D8B39970}"/>
          </ac:grpSpMkLst>
        </pc:grpChg>
        <pc:grpChg chg="add del">
          <ac:chgData name="Luka Obersnu" userId="b5cbaf13-b644-4632-b253-ab9db275321a" providerId="ADAL" clId="{6E7315E8-D191-4F0E-ACD6-485258431698}" dt="2018-05-22T11:41:00.008" v="668"/>
          <ac:grpSpMkLst>
            <pc:docMk/>
            <pc:sldMk cId="2212560172" sldId="1899"/>
            <ac:grpSpMk id="13" creationId="{A498F13F-673A-415A-9E4F-6FCA651AB058}"/>
          </ac:grpSpMkLst>
        </pc:grpChg>
        <pc:grpChg chg="add del">
          <ac:chgData name="Luka Obersnu" userId="b5cbaf13-b644-4632-b253-ab9db275321a" providerId="ADAL" clId="{6E7315E8-D191-4F0E-ACD6-485258431698}" dt="2018-05-22T11:41:00.008" v="668"/>
          <ac:grpSpMkLst>
            <pc:docMk/>
            <pc:sldMk cId="2212560172" sldId="1899"/>
            <ac:grpSpMk id="19" creationId="{46B89328-1735-4BB7-8E16-525157B91182}"/>
          </ac:grpSpMkLst>
        </pc:grpChg>
        <pc:grpChg chg="add del">
          <ac:chgData name="Luka Obersnu" userId="b5cbaf13-b644-4632-b253-ab9db275321a" providerId="ADAL" clId="{6E7315E8-D191-4F0E-ACD6-485258431698}" dt="2018-05-22T11:41:00.008" v="668"/>
          <ac:grpSpMkLst>
            <pc:docMk/>
            <pc:sldMk cId="2212560172" sldId="1899"/>
            <ac:grpSpMk id="24" creationId="{82C7FBF0-6AF8-4BFC-A927-0C5C98A5F214}"/>
          </ac:grpSpMkLst>
        </pc:grpChg>
        <pc:grpChg chg="add">
          <ac:chgData name="Luka Obersnu" userId="b5cbaf13-b644-4632-b253-ab9db275321a" providerId="ADAL" clId="{6E7315E8-D191-4F0E-ACD6-485258431698}" dt="2018-05-22T11:41:01.570" v="669"/>
          <ac:grpSpMkLst>
            <pc:docMk/>
            <pc:sldMk cId="2212560172" sldId="1899"/>
            <ac:grpSpMk id="36" creationId="{EB506B12-5C7A-49AC-A81B-30805DEF133D}"/>
          </ac:grpSpMkLst>
        </pc:grpChg>
        <pc:grpChg chg="add">
          <ac:chgData name="Luka Obersnu" userId="b5cbaf13-b644-4632-b253-ab9db275321a" providerId="ADAL" clId="{6E7315E8-D191-4F0E-ACD6-485258431698}" dt="2018-05-22T11:41:01.570" v="669"/>
          <ac:grpSpMkLst>
            <pc:docMk/>
            <pc:sldMk cId="2212560172" sldId="1899"/>
            <ac:grpSpMk id="43" creationId="{42FCF2EE-9938-49D7-BBB7-C82F1E508FD9}"/>
          </ac:grpSpMkLst>
        </pc:grpChg>
        <pc:grpChg chg="add">
          <ac:chgData name="Luka Obersnu" userId="b5cbaf13-b644-4632-b253-ab9db275321a" providerId="ADAL" clId="{6E7315E8-D191-4F0E-ACD6-485258431698}" dt="2018-05-22T11:41:01.570" v="669"/>
          <ac:grpSpMkLst>
            <pc:docMk/>
            <pc:sldMk cId="2212560172" sldId="1899"/>
            <ac:grpSpMk id="48" creationId="{8679BC5B-79A8-4E6D-A3F7-D0D9E2099078}"/>
          </ac:grpSpMkLst>
        </pc:grpChg>
        <pc:grpChg chg="add">
          <ac:chgData name="Luka Obersnu" userId="b5cbaf13-b644-4632-b253-ab9db275321a" providerId="ADAL" clId="{6E7315E8-D191-4F0E-ACD6-485258431698}" dt="2018-05-22T11:41:01.570" v="669"/>
          <ac:grpSpMkLst>
            <pc:docMk/>
            <pc:sldMk cId="2212560172" sldId="1899"/>
            <ac:grpSpMk id="53" creationId="{6A275B1D-BBAF-44A7-8726-30EDB804C72C}"/>
          </ac:grpSpMkLst>
        </pc:grpChg>
        <pc:picChg chg="add del">
          <ac:chgData name="Luka Obersnu" userId="b5cbaf13-b644-4632-b253-ab9db275321a" providerId="ADAL" clId="{6E7315E8-D191-4F0E-ACD6-485258431698}" dt="2018-05-22T11:41:00.008" v="668"/>
          <ac:picMkLst>
            <pc:docMk/>
            <pc:sldMk cId="2212560172" sldId="1899"/>
            <ac:picMk id="4" creationId="{885062D4-06FE-47E3-B9B2-7E8542BC26D2}"/>
          </ac:picMkLst>
        </pc:picChg>
        <pc:picChg chg="add">
          <ac:chgData name="Luka Obersnu" userId="b5cbaf13-b644-4632-b253-ab9db275321a" providerId="ADAL" clId="{6E7315E8-D191-4F0E-ACD6-485258431698}" dt="2018-05-22T11:41:01.570" v="669"/>
          <ac:picMkLst>
            <pc:docMk/>
            <pc:sldMk cId="2212560172" sldId="1899"/>
            <ac:picMk id="35" creationId="{846B43A4-19E0-4F9A-A7AC-3CF25952D8BF}"/>
          </ac:picMkLst>
        </pc:picChg>
        <pc:cxnChg chg="add del">
          <ac:chgData name="Luka Obersnu" userId="b5cbaf13-b644-4632-b253-ab9db275321a" providerId="ADAL" clId="{6E7315E8-D191-4F0E-ACD6-485258431698}" dt="2018-05-22T11:41:00.008" v="668"/>
          <ac:cxnSpMkLst>
            <pc:docMk/>
            <pc:sldMk cId="2212560172" sldId="1899"/>
            <ac:cxnSpMk id="31" creationId="{F24414AF-E747-418F-8583-C4F9C993EF5C}"/>
          </ac:cxnSpMkLst>
        </pc:cxnChg>
        <pc:cxnChg chg="add del">
          <ac:chgData name="Luka Obersnu" userId="b5cbaf13-b644-4632-b253-ab9db275321a" providerId="ADAL" clId="{6E7315E8-D191-4F0E-ACD6-485258431698}" dt="2018-05-22T11:41:00.008" v="668"/>
          <ac:cxnSpMkLst>
            <pc:docMk/>
            <pc:sldMk cId="2212560172" sldId="1899"/>
            <ac:cxnSpMk id="32" creationId="{E518BCE4-D947-469E-B3C5-461B1D580E4F}"/>
          </ac:cxnSpMkLst>
        </pc:cxnChg>
        <pc:cxnChg chg="add del">
          <ac:chgData name="Luka Obersnu" userId="b5cbaf13-b644-4632-b253-ab9db275321a" providerId="ADAL" clId="{6E7315E8-D191-4F0E-ACD6-485258431698}" dt="2018-05-22T11:41:00.008" v="668"/>
          <ac:cxnSpMkLst>
            <pc:docMk/>
            <pc:sldMk cId="2212560172" sldId="1899"/>
            <ac:cxnSpMk id="33" creationId="{1F1C71DF-4949-4D45-825D-0F082CFAC3BC}"/>
          </ac:cxnSpMkLst>
        </pc:cxnChg>
        <pc:cxnChg chg="add del">
          <ac:chgData name="Luka Obersnu" userId="b5cbaf13-b644-4632-b253-ab9db275321a" providerId="ADAL" clId="{6E7315E8-D191-4F0E-ACD6-485258431698}" dt="2018-05-22T11:41:00.008" v="668"/>
          <ac:cxnSpMkLst>
            <pc:docMk/>
            <pc:sldMk cId="2212560172" sldId="1899"/>
            <ac:cxnSpMk id="34" creationId="{E4166DAE-E9E1-4BC6-ADE0-05067458A941}"/>
          </ac:cxnSpMkLst>
        </pc:cxnChg>
        <pc:cxnChg chg="add">
          <ac:chgData name="Luka Obersnu" userId="b5cbaf13-b644-4632-b253-ab9db275321a" providerId="ADAL" clId="{6E7315E8-D191-4F0E-ACD6-485258431698}" dt="2018-05-22T11:41:01.570" v="669"/>
          <ac:cxnSpMkLst>
            <pc:docMk/>
            <pc:sldMk cId="2212560172" sldId="1899"/>
            <ac:cxnSpMk id="60" creationId="{B20A248B-DB5C-448B-834C-5BFBC89F7DE3}"/>
          </ac:cxnSpMkLst>
        </pc:cxnChg>
        <pc:cxnChg chg="add">
          <ac:chgData name="Luka Obersnu" userId="b5cbaf13-b644-4632-b253-ab9db275321a" providerId="ADAL" clId="{6E7315E8-D191-4F0E-ACD6-485258431698}" dt="2018-05-22T11:41:01.570" v="669"/>
          <ac:cxnSpMkLst>
            <pc:docMk/>
            <pc:sldMk cId="2212560172" sldId="1899"/>
            <ac:cxnSpMk id="61" creationId="{24009C7E-B6DE-4347-AD92-172291B51210}"/>
          </ac:cxnSpMkLst>
        </pc:cxnChg>
        <pc:cxnChg chg="add">
          <ac:chgData name="Luka Obersnu" userId="b5cbaf13-b644-4632-b253-ab9db275321a" providerId="ADAL" clId="{6E7315E8-D191-4F0E-ACD6-485258431698}" dt="2018-05-22T11:41:01.570" v="669"/>
          <ac:cxnSpMkLst>
            <pc:docMk/>
            <pc:sldMk cId="2212560172" sldId="1899"/>
            <ac:cxnSpMk id="62" creationId="{A68B20E2-FC45-4E29-BBE6-483569085E29}"/>
          </ac:cxnSpMkLst>
        </pc:cxnChg>
        <pc:cxnChg chg="add">
          <ac:chgData name="Luka Obersnu" userId="b5cbaf13-b644-4632-b253-ab9db275321a" providerId="ADAL" clId="{6E7315E8-D191-4F0E-ACD6-485258431698}" dt="2018-05-22T11:41:01.570" v="669"/>
          <ac:cxnSpMkLst>
            <pc:docMk/>
            <pc:sldMk cId="2212560172" sldId="1899"/>
            <ac:cxnSpMk id="63" creationId="{2E4853C8-32DF-472E-96E0-C7032F0A7565}"/>
          </ac:cxnSpMkLst>
        </pc:cxnChg>
      </pc:sldChg>
      <pc:sldChg chg="delSp modSp add">
        <pc:chgData name="Luka Obersnu" userId="b5cbaf13-b644-4632-b253-ab9db275321a" providerId="ADAL" clId="{6E7315E8-D191-4F0E-ACD6-485258431698}" dt="2018-05-22T11:42:33.202" v="678"/>
        <pc:sldMkLst>
          <pc:docMk/>
          <pc:sldMk cId="1533860297" sldId="1900"/>
        </pc:sldMkLst>
        <pc:spChg chg="mod">
          <ac:chgData name="Luka Obersnu" userId="b5cbaf13-b644-4632-b253-ab9db275321a" providerId="ADAL" clId="{6E7315E8-D191-4F0E-ACD6-485258431698}" dt="2018-05-22T11:42:33.202" v="678"/>
          <ac:spMkLst>
            <pc:docMk/>
            <pc:sldMk cId="1533860297" sldId="1900"/>
            <ac:spMk id="6" creationId="{0BABFA4F-1A66-4755-A525-0F1AAE654FC1}"/>
          </ac:spMkLst>
        </pc:spChg>
        <pc:spChg chg="del">
          <ac:chgData name="Luka Obersnu" userId="b5cbaf13-b644-4632-b253-ab9db275321a" providerId="ADAL" clId="{6E7315E8-D191-4F0E-ACD6-485258431698}" dt="2018-05-22T11:42:14.078" v="674" actId="478"/>
          <ac:spMkLst>
            <pc:docMk/>
            <pc:sldMk cId="1533860297" sldId="1900"/>
            <ac:spMk id="39" creationId="{C08DB564-86A2-4667-84B1-2922F16B1FF2}"/>
          </ac:spMkLst>
        </pc:spChg>
        <pc:spChg chg="del">
          <ac:chgData name="Luka Obersnu" userId="b5cbaf13-b644-4632-b253-ab9db275321a" providerId="ADAL" clId="{6E7315E8-D191-4F0E-ACD6-485258431698}" dt="2018-05-22T11:42:14.078" v="674" actId="478"/>
          <ac:spMkLst>
            <pc:docMk/>
            <pc:sldMk cId="1533860297" sldId="1900"/>
            <ac:spMk id="40" creationId="{3C1B94AB-E683-49D5-A4D7-2712C1F843FE}"/>
          </ac:spMkLst>
        </pc:spChg>
        <pc:spChg chg="del">
          <ac:chgData name="Luka Obersnu" userId="b5cbaf13-b644-4632-b253-ab9db275321a" providerId="ADAL" clId="{6E7315E8-D191-4F0E-ACD6-485258431698}" dt="2018-05-22T11:42:14.078" v="674" actId="478"/>
          <ac:spMkLst>
            <pc:docMk/>
            <pc:sldMk cId="1533860297" sldId="1900"/>
            <ac:spMk id="41" creationId="{804D472D-AF57-4CE4-9260-535DCD438953}"/>
          </ac:spMkLst>
        </pc:spChg>
        <pc:spChg chg="del">
          <ac:chgData name="Luka Obersnu" userId="b5cbaf13-b644-4632-b253-ab9db275321a" providerId="ADAL" clId="{6E7315E8-D191-4F0E-ACD6-485258431698}" dt="2018-05-22T11:42:14.078" v="674" actId="478"/>
          <ac:spMkLst>
            <pc:docMk/>
            <pc:sldMk cId="1533860297" sldId="1900"/>
            <ac:spMk id="42" creationId="{29D6D94D-B311-4169-A03D-E101E2BBF1F3}"/>
          </ac:spMkLst>
        </pc:spChg>
        <pc:grpChg chg="del">
          <ac:chgData name="Luka Obersnu" userId="b5cbaf13-b644-4632-b253-ab9db275321a" providerId="ADAL" clId="{6E7315E8-D191-4F0E-ACD6-485258431698}" dt="2018-05-22T11:42:14.078" v="674" actId="478"/>
          <ac:grpSpMkLst>
            <pc:docMk/>
            <pc:sldMk cId="1533860297" sldId="1900"/>
            <ac:grpSpMk id="36" creationId="{EB506B12-5C7A-49AC-A81B-30805DEF133D}"/>
          </ac:grpSpMkLst>
        </pc:grpChg>
        <pc:grpChg chg="del">
          <ac:chgData name="Luka Obersnu" userId="b5cbaf13-b644-4632-b253-ab9db275321a" providerId="ADAL" clId="{6E7315E8-D191-4F0E-ACD6-485258431698}" dt="2018-05-22T11:42:14.078" v="674" actId="478"/>
          <ac:grpSpMkLst>
            <pc:docMk/>
            <pc:sldMk cId="1533860297" sldId="1900"/>
            <ac:grpSpMk id="43" creationId="{42FCF2EE-9938-49D7-BBB7-C82F1E508FD9}"/>
          </ac:grpSpMkLst>
        </pc:grpChg>
        <pc:grpChg chg="del">
          <ac:chgData name="Luka Obersnu" userId="b5cbaf13-b644-4632-b253-ab9db275321a" providerId="ADAL" clId="{6E7315E8-D191-4F0E-ACD6-485258431698}" dt="2018-05-22T11:42:14.078" v="674" actId="478"/>
          <ac:grpSpMkLst>
            <pc:docMk/>
            <pc:sldMk cId="1533860297" sldId="1900"/>
            <ac:grpSpMk id="48" creationId="{8679BC5B-79A8-4E6D-A3F7-D0D9E2099078}"/>
          </ac:grpSpMkLst>
        </pc:grpChg>
        <pc:grpChg chg="del">
          <ac:chgData name="Luka Obersnu" userId="b5cbaf13-b644-4632-b253-ab9db275321a" providerId="ADAL" clId="{6E7315E8-D191-4F0E-ACD6-485258431698}" dt="2018-05-22T11:42:14.078" v="674" actId="478"/>
          <ac:grpSpMkLst>
            <pc:docMk/>
            <pc:sldMk cId="1533860297" sldId="1900"/>
            <ac:grpSpMk id="53" creationId="{6A275B1D-BBAF-44A7-8726-30EDB804C72C}"/>
          </ac:grpSpMkLst>
        </pc:grpChg>
        <pc:picChg chg="del">
          <ac:chgData name="Luka Obersnu" userId="b5cbaf13-b644-4632-b253-ab9db275321a" providerId="ADAL" clId="{6E7315E8-D191-4F0E-ACD6-485258431698}" dt="2018-05-22T11:42:14.078" v="674" actId="478"/>
          <ac:picMkLst>
            <pc:docMk/>
            <pc:sldMk cId="1533860297" sldId="1900"/>
            <ac:picMk id="35" creationId="{846B43A4-19E0-4F9A-A7AC-3CF25952D8BF}"/>
          </ac:picMkLst>
        </pc:picChg>
        <pc:cxnChg chg="del">
          <ac:chgData name="Luka Obersnu" userId="b5cbaf13-b644-4632-b253-ab9db275321a" providerId="ADAL" clId="{6E7315E8-D191-4F0E-ACD6-485258431698}" dt="2018-05-22T11:42:14.078" v="674" actId="478"/>
          <ac:cxnSpMkLst>
            <pc:docMk/>
            <pc:sldMk cId="1533860297" sldId="1900"/>
            <ac:cxnSpMk id="60" creationId="{B20A248B-DB5C-448B-834C-5BFBC89F7DE3}"/>
          </ac:cxnSpMkLst>
        </pc:cxnChg>
        <pc:cxnChg chg="del">
          <ac:chgData name="Luka Obersnu" userId="b5cbaf13-b644-4632-b253-ab9db275321a" providerId="ADAL" clId="{6E7315E8-D191-4F0E-ACD6-485258431698}" dt="2018-05-22T11:42:14.078" v="674" actId="478"/>
          <ac:cxnSpMkLst>
            <pc:docMk/>
            <pc:sldMk cId="1533860297" sldId="1900"/>
            <ac:cxnSpMk id="61" creationId="{24009C7E-B6DE-4347-AD92-172291B51210}"/>
          </ac:cxnSpMkLst>
        </pc:cxnChg>
        <pc:cxnChg chg="del">
          <ac:chgData name="Luka Obersnu" userId="b5cbaf13-b644-4632-b253-ab9db275321a" providerId="ADAL" clId="{6E7315E8-D191-4F0E-ACD6-485258431698}" dt="2018-05-22T11:42:14.078" v="674" actId="478"/>
          <ac:cxnSpMkLst>
            <pc:docMk/>
            <pc:sldMk cId="1533860297" sldId="1900"/>
            <ac:cxnSpMk id="62" creationId="{A68B20E2-FC45-4E29-BBE6-483569085E29}"/>
          </ac:cxnSpMkLst>
        </pc:cxnChg>
        <pc:cxnChg chg="del">
          <ac:chgData name="Luka Obersnu" userId="b5cbaf13-b644-4632-b253-ab9db275321a" providerId="ADAL" clId="{6E7315E8-D191-4F0E-ACD6-485258431698}" dt="2018-05-22T11:42:14.078" v="674" actId="478"/>
          <ac:cxnSpMkLst>
            <pc:docMk/>
            <pc:sldMk cId="1533860297" sldId="1900"/>
            <ac:cxnSpMk id="63" creationId="{2E4853C8-32DF-472E-96E0-C7032F0A7565}"/>
          </ac:cxnSpMkLst>
        </pc:cxnChg>
      </pc:sldChg>
      <pc:sldChg chg="modSp add">
        <pc:chgData name="Luka Obersnu" userId="b5cbaf13-b644-4632-b253-ab9db275321a" providerId="ADAL" clId="{6E7315E8-D191-4F0E-ACD6-485258431698}" dt="2018-05-22T11:43:07.545" v="681"/>
        <pc:sldMkLst>
          <pc:docMk/>
          <pc:sldMk cId="3256500278" sldId="1901"/>
        </pc:sldMkLst>
        <pc:spChg chg="mod">
          <ac:chgData name="Luka Obersnu" userId="b5cbaf13-b644-4632-b253-ab9db275321a" providerId="ADAL" clId="{6E7315E8-D191-4F0E-ACD6-485258431698}" dt="2018-05-22T11:43:07.545" v="681"/>
          <ac:spMkLst>
            <pc:docMk/>
            <pc:sldMk cId="3256500278" sldId="1901"/>
            <ac:spMk id="6" creationId="{0BABFA4F-1A66-4755-A525-0F1AAE654FC1}"/>
          </ac:spMkLst>
        </pc:spChg>
        <pc:spChg chg="mod">
          <ac:chgData name="Luka Obersnu" userId="b5cbaf13-b644-4632-b253-ab9db275321a" providerId="ADAL" clId="{6E7315E8-D191-4F0E-ACD6-485258431698}" dt="2018-05-22T11:42:56.170" v="680"/>
          <ac:spMkLst>
            <pc:docMk/>
            <pc:sldMk cId="3256500278" sldId="1901"/>
            <ac:spMk id="17" creationId="{00000000-0000-0000-0000-000000000000}"/>
          </ac:spMkLst>
        </pc:spChg>
      </pc:sldChg>
      <pc:sldChg chg="add del">
        <pc:chgData name="Luka Obersnu" userId="b5cbaf13-b644-4632-b253-ab9db275321a" providerId="ADAL" clId="{6E7315E8-D191-4F0E-ACD6-485258431698}" dt="2018-05-22T11:44:23.936" v="705"/>
        <pc:sldMkLst>
          <pc:docMk/>
          <pc:sldMk cId="1068037716" sldId="1902"/>
        </pc:sldMkLst>
      </pc:sldChg>
      <pc:sldChg chg="modSp add">
        <pc:chgData name="Luka Obersnu" userId="b5cbaf13-b644-4632-b253-ab9db275321a" providerId="ADAL" clId="{6E7315E8-D191-4F0E-ACD6-485258431698}" dt="2018-05-22T11:44:43.685" v="709" actId="20577"/>
        <pc:sldMkLst>
          <pc:docMk/>
          <pc:sldMk cId="2014401508" sldId="1902"/>
        </pc:sldMkLst>
        <pc:spChg chg="mod">
          <ac:chgData name="Luka Obersnu" userId="b5cbaf13-b644-4632-b253-ab9db275321a" providerId="ADAL" clId="{6E7315E8-D191-4F0E-ACD6-485258431698}" dt="2018-05-22T11:44:43.685" v="709" actId="20577"/>
          <ac:spMkLst>
            <pc:docMk/>
            <pc:sldMk cId="2014401508" sldId="1902"/>
            <ac:spMk id="2" creationId="{00000000-0000-0000-0000-000000000000}"/>
          </ac:spMkLst>
        </pc:spChg>
      </pc:sldChg>
      <pc:sldChg chg="add del">
        <pc:chgData name="Luka Obersnu" userId="b5cbaf13-b644-4632-b253-ab9db275321a" providerId="ADAL" clId="{6E7315E8-D191-4F0E-ACD6-485258431698}" dt="2018-05-22T11:44:05.483" v="702"/>
        <pc:sldMkLst>
          <pc:docMk/>
          <pc:sldMk cId="3011120550" sldId="1902"/>
        </pc:sldMkLst>
      </pc:sldChg>
      <pc:sldChg chg="modSp add">
        <pc:chgData name="Luka Obersnu" userId="b5cbaf13-b644-4632-b253-ab9db275321a" providerId="ADAL" clId="{6E7315E8-D191-4F0E-ACD6-485258431698}" dt="2018-05-22T11:45:08.153" v="711"/>
        <pc:sldMkLst>
          <pc:docMk/>
          <pc:sldMk cId="1045539729" sldId="1903"/>
        </pc:sldMkLst>
        <pc:spChg chg="mod">
          <ac:chgData name="Luka Obersnu" userId="b5cbaf13-b644-4632-b253-ab9db275321a" providerId="ADAL" clId="{6E7315E8-D191-4F0E-ACD6-485258431698}" dt="2018-05-22T11:45:08.153" v="711"/>
          <ac:spMkLst>
            <pc:docMk/>
            <pc:sldMk cId="1045539729" sldId="1903"/>
            <ac:spMk id="2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v>Sales</c:v>
          </c:tx>
          <c:dPt>
            <c:idx val="0"/>
            <c:bubble3D val="0"/>
            <c:spPr>
              <a:solidFill>
                <a:srgbClr val="0078D7"/>
              </a:solidFill>
              <a:ln>
                <a:noFill/>
              </a:ln>
            </c:spPr>
            <c:extLst xmlns:c16="http://schemas.microsoft.com/office/drawing/2014/chart">
              <c:ext xmlns:c16="http://schemas.microsoft.com/office/drawing/2014/chart" uri="{C3380CC4-5D6E-409C-BE32-E72D297353CC}">
                <c16:uniqueId val="{00000001-C038-481A-A83C-3D81455DA8BF}"/>
              </c:ext>
            </c:extLst>
          </c:dPt>
          <c:dPt>
            <c:idx val="1"/>
            <c:bubble3D val="0"/>
            <c:spPr>
              <a:solidFill>
                <a:srgbClr val="F8F8F8"/>
              </a:solidFill>
              <a:ln>
                <a:noFill/>
              </a:ln>
            </c:spPr>
            <c:extLst xmlns:c16="http://schemas.microsoft.com/office/drawing/2014/chart">
              <c:ext xmlns:c16="http://schemas.microsoft.com/office/drawing/2014/chart" uri="{C3380CC4-5D6E-409C-BE32-E72D297353CC}">
                <c16:uniqueId val="{00000003-C038-481A-A83C-3D81455DA8BF}"/>
              </c:ext>
            </c:extLst>
          </c:dPt>
          <c:cat>
            <c:strLit>
              <c:ptCount val="2"/>
              <c:pt idx="0">
                <c:v>1st Qtr</c:v>
              </c:pt>
              <c:pt idx="1">
                <c:v>2nd Qtr</c:v>
              </c:pt>
            </c:strLit>
          </c:cat>
          <c:val>
            <c:numLit>
              <c:formatCode>General</c:formatCode>
              <c:ptCount val="2"/>
              <c:pt idx="0">
                <c:v>0.73</c:v>
              </c:pt>
              <c:pt idx="1">
                <c:v>0.27</c:v>
              </c:pt>
            </c:numLit>
          </c:val>
          <c:extLst xmlns:c16="http://schemas.microsoft.com/office/drawing/2014/chart">
            <c:ext xmlns:c16="http://schemas.microsoft.com/office/drawing/2014/chart" uri="{C3380CC4-5D6E-409C-BE32-E72D297353CC}">
              <c16:uniqueId val="{00000004-C038-481A-A83C-3D81455DA8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  <c:holeSize val="89"/>
      </c:doughnutChart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197" b="0" i="0" u="none" strike="noStrike" kern="1200" baseline="0">
          <a:solidFill>
            <a:srgbClr val="505050"/>
          </a:solidFill>
          <a:latin typeface="Segoe UI"/>
        </a:defRPr>
      </a:pPr>
      <a:endParaRPr lang="sl-SI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v>Sales</c:v>
          </c:tx>
          <c:dPt>
            <c:idx val="0"/>
            <c:bubble3D val="0"/>
            <c:spPr>
              <a:solidFill>
                <a:srgbClr val="0078D7"/>
              </a:solidFill>
              <a:ln>
                <a:noFill/>
              </a:ln>
            </c:spPr>
            <c:extLst xmlns:c16="http://schemas.microsoft.com/office/drawing/2014/chart">
              <c:ext xmlns:c16="http://schemas.microsoft.com/office/drawing/2014/chart" uri="{C3380CC4-5D6E-409C-BE32-E72D297353CC}">
                <c16:uniqueId val="{00000001-B6FD-4A11-9F24-BAA7D570BA84}"/>
              </c:ext>
            </c:extLst>
          </c:dPt>
          <c:dPt>
            <c:idx val="1"/>
            <c:bubble3D val="0"/>
            <c:spPr>
              <a:solidFill>
                <a:srgbClr val="F8F8F8"/>
              </a:solidFill>
              <a:ln>
                <a:noFill/>
              </a:ln>
            </c:spPr>
            <c:extLst xmlns:c16="http://schemas.microsoft.com/office/drawing/2014/chart">
              <c:ext xmlns:c16="http://schemas.microsoft.com/office/drawing/2014/chart" uri="{C3380CC4-5D6E-409C-BE32-E72D297353CC}">
                <c16:uniqueId val="{00000003-B6FD-4A11-9F24-BAA7D570BA84}"/>
              </c:ext>
            </c:extLst>
          </c:dPt>
          <c:cat>
            <c:strLit>
              <c:ptCount val="2"/>
              <c:pt idx="0">
                <c:v>1st Qtr</c:v>
              </c:pt>
              <c:pt idx="1">
                <c:v>2nd Qtr</c:v>
              </c:pt>
            </c:strLit>
          </c:cat>
          <c:val>
            <c:numLit>
              <c:formatCode>General</c:formatCode>
              <c:ptCount val="2"/>
              <c:pt idx="0">
                <c:v>0.73</c:v>
              </c:pt>
              <c:pt idx="1">
                <c:v>0.27</c:v>
              </c:pt>
            </c:numLit>
          </c:val>
          <c:extLst xmlns:c16="http://schemas.microsoft.com/office/drawing/2014/chart">
            <c:ext xmlns:c16="http://schemas.microsoft.com/office/drawing/2014/chart" uri="{C3380CC4-5D6E-409C-BE32-E72D297353CC}">
              <c16:uniqueId val="{00000004-B6FD-4A11-9F24-BAA7D570BA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  <c:holeSize val="89"/>
      </c:doughnutChart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197" b="0" i="0" u="none" strike="noStrike" kern="1200" baseline="0">
          <a:solidFill>
            <a:srgbClr val="505050"/>
          </a:solidFill>
          <a:latin typeface="Segoe UI"/>
        </a:defRPr>
      </a:pPr>
      <a:endParaRPr lang="sl-SI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v>Sales</c:v>
          </c:tx>
          <c:dPt>
            <c:idx val="0"/>
            <c:bubble3D val="0"/>
            <c:spPr>
              <a:solidFill>
                <a:srgbClr val="0078D7"/>
              </a:solidFill>
              <a:ln>
                <a:noFill/>
              </a:ln>
            </c:spPr>
            <c:extLst xmlns:c16="http://schemas.microsoft.com/office/drawing/2014/chart">
              <c:ext xmlns:c16="http://schemas.microsoft.com/office/drawing/2014/chart" uri="{C3380CC4-5D6E-409C-BE32-E72D297353CC}">
                <c16:uniqueId val="{00000001-3FA4-41DE-BAFA-2CBBC3423E6D}"/>
              </c:ext>
            </c:extLst>
          </c:dPt>
          <c:dPt>
            <c:idx val="1"/>
            <c:bubble3D val="0"/>
            <c:spPr>
              <a:solidFill>
                <a:srgbClr val="F8F8F8"/>
              </a:solidFill>
              <a:ln>
                <a:noFill/>
              </a:ln>
            </c:spPr>
            <c:extLst xmlns:c16="http://schemas.microsoft.com/office/drawing/2014/chart">
              <c:ext xmlns:c16="http://schemas.microsoft.com/office/drawing/2014/chart" uri="{C3380CC4-5D6E-409C-BE32-E72D297353CC}">
                <c16:uniqueId val="{00000003-3FA4-41DE-BAFA-2CBBC3423E6D}"/>
              </c:ext>
            </c:extLst>
          </c:dPt>
          <c:cat>
            <c:strLit>
              <c:ptCount val="2"/>
              <c:pt idx="0">
                <c:v>1st Qtr</c:v>
              </c:pt>
              <c:pt idx="1">
                <c:v>2nd Qtr</c:v>
              </c:pt>
            </c:strLit>
          </c:cat>
          <c:val>
            <c:numLit>
              <c:formatCode>General</c:formatCode>
              <c:ptCount val="2"/>
              <c:pt idx="0">
                <c:v>0.73</c:v>
              </c:pt>
              <c:pt idx="1">
                <c:v>0.27</c:v>
              </c:pt>
            </c:numLit>
          </c:val>
          <c:extLst xmlns:c16="http://schemas.microsoft.com/office/drawing/2014/chart">
            <c:ext xmlns:c16="http://schemas.microsoft.com/office/drawing/2014/chart" uri="{C3380CC4-5D6E-409C-BE32-E72D297353CC}">
              <c16:uniqueId val="{00000004-3FA4-41DE-BAFA-2CBBC3423E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  <c:holeSize val="89"/>
      </c:doughnutChart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197" b="0" i="0" u="none" strike="noStrike" kern="1200" baseline="0">
          <a:solidFill>
            <a:srgbClr val="505050"/>
          </a:solidFill>
          <a:latin typeface="Segoe UI"/>
        </a:defRPr>
      </a:pPr>
      <a:endParaRPr lang="sl-SI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5/22/2018 11:54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5/22/2018 11:53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5/22/2018 11:55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5/22/2018 11:56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088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11:58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2241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11:59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63378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12:00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969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12:01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67487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12:02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4661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12:02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14985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12:04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65368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12:05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37271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12:06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0809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12:07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37889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12:08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80404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12:09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2699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12:09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8428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12:14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64281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12:14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75603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12:13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9202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12:16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31642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12:16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19223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12:18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80135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12:18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90455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12:19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863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12:19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09442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12:20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33422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F19A73-88F5-4B80-A929-CF8E66EE5449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12:21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22310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12:22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284266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5/22/2018 12:26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5/22/2018 12:26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77790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12:29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16607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12:30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785604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12:30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54857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6574EE-8191-4BCC-ABE6-D00A4F4D7690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12:33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18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12:34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55014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F19A73-88F5-4B80-A929-CF8E66EE5449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12:35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159137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12:39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886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12:39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96635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6574EE-8191-4BCC-ABE6-D00A4F4D7690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12:40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269361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12:42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340928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12:44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905852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12:45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722007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6574EE-8191-4BCC-ABE6-D00A4F4D7690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12:46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239261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12:47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213858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1:14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673588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1:16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156916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F19A73-88F5-4B80-A929-CF8E66EE5449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12:47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269215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1:18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652536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1:20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642690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1:22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249939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1:23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1464036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6574EE-8191-4BCC-ABE6-D00A4F4D7690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1:24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0357323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1:25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980025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F19A73-88F5-4B80-A929-CF8E66EE5449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1:26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963128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1:26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3872326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6574EE-8191-4BCC-ABE6-D00A4F4D7690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1:27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9374396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1:28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4403183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F19A73-88F5-4B80-A929-CF8E66EE5449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1:29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7763919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1:29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0064650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6574EE-8191-4BCC-ABE6-D00A4F4D7690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1:39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0268013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F19A73-88F5-4B80-A929-CF8E66EE5449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1:39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2060464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1:41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9980123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1:42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6704729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1:43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445259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F19A73-88F5-4B80-A929-CF8E66EE5449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1:44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4408485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F19A73-88F5-4B80-A929-CF8E66EE5449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5/22/2018 1:45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3036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jpg"/><Relationship Id="rId5" Type="http://schemas.openxmlformats.org/officeDocument/2006/relationships/image" Target="../media/image16.emf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aka.ms/AADP2Trial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azure.com/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hyperlink" Target="https://aka.ms/IPSignUp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4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7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0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0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9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0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azure/active-directory/active-directory-identityprotection-playbook" TargetMode="External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0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9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30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s://channel9.msdn.com/Series/Azure-AD-Identity/Azure-AD-and-Identity-Show-Identity-Protection-Preview" TargetMode="External"/><Relationship Id="rId3" Type="http://schemas.openxmlformats.org/officeDocument/2006/relationships/hyperlink" Target="https://blogs.technet.microsoft.com/enterprisemobility/2016/03/02/azure-ad-identity-protection-is-in-public-preview-whoop-whoop/" TargetMode="External"/><Relationship Id="rId7" Type="http://schemas.openxmlformats.org/officeDocument/2006/relationships/hyperlink" Target="https://azure.microsoft.com/en-us/documentation/articles/active-directory-identityprotection-flows/" TargetMode="External"/><Relationship Id="rId12" Type="http://schemas.openxmlformats.org/officeDocument/2006/relationships/hyperlink" Target="https://www.youtube.com/watch?v=f1WVo9jDhPc" TargetMode="External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30.xml"/><Relationship Id="rId6" Type="http://schemas.openxmlformats.org/officeDocument/2006/relationships/hyperlink" Target="https://azure.microsoft.com/en-us/documentation/articles/active-directory-identityprotection-playbook/" TargetMode="External"/><Relationship Id="rId11" Type="http://schemas.openxmlformats.org/officeDocument/2006/relationships/hyperlink" Target="https://aka.ms/IPSignUp" TargetMode="External"/><Relationship Id="rId5" Type="http://schemas.openxmlformats.org/officeDocument/2006/relationships/hyperlink" Target="https://azure.microsoft.com/en-us/documentation/articles/active-directory-identityprotection/" TargetMode="External"/><Relationship Id="rId10" Type="http://schemas.openxmlformats.org/officeDocument/2006/relationships/hyperlink" Target="https://blogs.technet.microsoft.com/enterprisemobility/2016/06/28/azuread-updated-with-new-admin-roles/" TargetMode="External"/><Relationship Id="rId4" Type="http://schemas.openxmlformats.org/officeDocument/2006/relationships/hyperlink" Target="https://blogs.technet.microsoft.com/enterprisemobility/2016/06/02/azuread-identity-protection-adds-support-for-federated-identities/" TargetMode="External"/><Relationship Id="rId9" Type="http://schemas.openxmlformats.org/officeDocument/2006/relationships/hyperlink" Target="https://azure.microsoft.com/en-us/documentation/articles/active-directory-identityprotection-graph-getting-started/" TargetMode="Externa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9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2425780"/>
            <a:ext cx="9144000" cy="1107996"/>
          </a:xfrm>
        </p:spPr>
        <p:txBody>
          <a:bodyPr/>
          <a:lstStyle/>
          <a:p>
            <a:r>
              <a:rPr lang="en-US" dirty="0"/>
              <a:t>Azure Active Directory</a:t>
            </a:r>
            <a:br>
              <a:rPr lang="sl-SI" dirty="0"/>
            </a:br>
            <a:r>
              <a:rPr lang="en-US" dirty="0"/>
              <a:t>Identity Protection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615553"/>
          </a:xfrm>
        </p:spPr>
        <p:txBody>
          <a:bodyPr/>
          <a:lstStyle/>
          <a:p>
            <a:r>
              <a:rPr lang="sl-SI" dirty="0"/>
              <a:t>Luka Obersnu</a:t>
            </a:r>
          </a:p>
          <a:p>
            <a:r>
              <a:rPr lang="sl-SI" dirty="0"/>
              <a:t>Microsoft PFE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en-US" dirty="0"/>
              <a:t>Why Identity Security Matters?</a:t>
            </a:r>
          </a:p>
        </p:txBody>
      </p:sp>
    </p:spTree>
    <p:extLst>
      <p:ext uri="{BB962C8B-B14F-4D97-AF65-F5344CB8AC3E}">
        <p14:creationId xmlns:p14="http://schemas.microsoft.com/office/powerpoint/2010/main" val="369232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Identity Security Matters?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265236"/>
          </a:xfrm>
        </p:spPr>
        <p:txBody>
          <a:bodyPr/>
          <a:lstStyle/>
          <a:p>
            <a:endParaRPr lang="sl-SI" sz="3200" dirty="0"/>
          </a:p>
          <a:p>
            <a:r>
              <a:rPr lang="en-US" sz="3200" dirty="0"/>
              <a:t>It’s our responsibility to keep the bad guys out</a:t>
            </a:r>
          </a:p>
          <a:p>
            <a:endParaRPr lang="en-US" sz="3200" dirty="0"/>
          </a:p>
          <a:p>
            <a:r>
              <a:rPr lang="en-US" sz="3200" dirty="0"/>
              <a:t>If we fail at that job, bad things can happen</a:t>
            </a:r>
          </a:p>
        </p:txBody>
      </p:sp>
    </p:spTree>
    <p:extLst>
      <p:ext uri="{BB962C8B-B14F-4D97-AF65-F5344CB8AC3E}">
        <p14:creationId xmlns:p14="http://schemas.microsoft.com/office/powerpoint/2010/main" val="208310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identity is important?</a:t>
            </a:r>
          </a:p>
        </p:txBody>
      </p:sp>
      <p:graphicFrame>
        <p:nvGraphicFramePr>
          <p:cNvPr id="41" name="Chart 60">
            <a:extLst>
              <a:ext uri="{FF2B5EF4-FFF2-40B4-BE49-F238E27FC236}">
                <a16:creationId xmlns:a16="http://schemas.microsoft.com/office/drawing/2014/main" id="{45BBDB27-E77E-4D54-895B-8DD9B677BE7D}"/>
              </a:ext>
            </a:extLst>
          </p:cNvPr>
          <p:cNvGraphicFramePr/>
          <p:nvPr/>
        </p:nvGraphicFramePr>
        <p:xfrm>
          <a:off x="7723148" y="1810770"/>
          <a:ext cx="4397813" cy="2931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2" name="Rectangle 64">
            <a:extLst>
              <a:ext uri="{FF2B5EF4-FFF2-40B4-BE49-F238E27FC236}">
                <a16:creationId xmlns:a16="http://schemas.microsoft.com/office/drawing/2014/main" id="{0AEB1DB1-460C-43D8-AE38-16A433CB9E3C}"/>
              </a:ext>
            </a:extLst>
          </p:cNvPr>
          <p:cNvSpPr/>
          <p:nvPr/>
        </p:nvSpPr>
        <p:spPr>
          <a:xfrm>
            <a:off x="9103925" y="2658609"/>
            <a:ext cx="1597205" cy="122204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27" tIns="45713" rIns="91427" bIns="45713" anchor="t" anchorCtr="0" compatLnSpc="1">
            <a:spAutoFit/>
          </a:bodyPr>
          <a:lstStyle/>
          <a:p>
            <a:pPr defTabSz="93256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7198" kern="0" spc="-300">
                <a:solidFill>
                  <a:srgbClr val="0078D7"/>
                </a:solidFill>
                <a:latin typeface="Segoe UI Semibold" pitchFamily="34"/>
                <a:ea typeface="Segoe UI Black" pitchFamily="34"/>
                <a:cs typeface="Segoe UI Semibold" pitchFamily="34"/>
              </a:rPr>
              <a:t>80</a:t>
            </a:r>
            <a:r>
              <a:rPr lang="en-US" sz="4399" kern="0" spc="-300">
                <a:solidFill>
                  <a:srgbClr val="0078D7"/>
                </a:solidFill>
                <a:latin typeface="Segoe UI Semibold" pitchFamily="34"/>
                <a:ea typeface="Segoe UI Black" pitchFamily="34"/>
                <a:cs typeface="Segoe UI Semibold" pitchFamily="34"/>
              </a:rPr>
              <a:t>%</a:t>
            </a:r>
            <a:endParaRPr lang="en-US" sz="7198" kern="0" spc="-300">
              <a:solidFill>
                <a:srgbClr val="0078D7"/>
              </a:solidFill>
              <a:latin typeface="Segoe UI Semibold" pitchFamily="34"/>
              <a:ea typeface="Segoe UI Black" pitchFamily="34"/>
              <a:cs typeface="Segoe UI Semibold" pitchFamily="34"/>
            </a:endParaRPr>
          </a:p>
        </p:txBody>
      </p:sp>
      <p:sp>
        <p:nvSpPr>
          <p:cNvPr id="43" name="Rectangle 68">
            <a:extLst>
              <a:ext uri="{FF2B5EF4-FFF2-40B4-BE49-F238E27FC236}">
                <a16:creationId xmlns:a16="http://schemas.microsoft.com/office/drawing/2014/main" id="{D88F4F45-C61F-4764-BCA0-F2A67A724709}"/>
              </a:ext>
            </a:extLst>
          </p:cNvPr>
          <p:cNvSpPr/>
          <p:nvPr/>
        </p:nvSpPr>
        <p:spPr>
          <a:xfrm>
            <a:off x="8281318" y="4729015"/>
            <a:ext cx="3277284" cy="72012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7" tIns="45713" rIns="91427" bIns="45713" anchor="t" anchorCtr="1" compatLnSpc="1">
            <a:spAutoFit/>
          </a:bodyPr>
          <a:lstStyle/>
          <a:p>
            <a:pPr algn="ctr" defTabSz="93256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kern="0" dirty="0">
                <a:solidFill>
                  <a:srgbClr val="FFFFFF"/>
                </a:solidFill>
                <a:latin typeface="Segoe UI Semibold" pitchFamily="34"/>
                <a:cs typeface="Segoe UI Semibold" pitchFamily="34"/>
              </a:rPr>
              <a:t>of employees use non-approved apps for work</a:t>
            </a:r>
          </a:p>
        </p:txBody>
      </p:sp>
      <p:sp>
        <p:nvSpPr>
          <p:cNvPr id="44" name="Oval 71">
            <a:extLst>
              <a:ext uri="{FF2B5EF4-FFF2-40B4-BE49-F238E27FC236}">
                <a16:creationId xmlns:a16="http://schemas.microsoft.com/office/drawing/2014/main" id="{74FFF404-9DB6-4408-87CA-B5836FFA3ECD}"/>
              </a:ext>
            </a:extLst>
          </p:cNvPr>
          <p:cNvSpPr/>
          <p:nvPr/>
        </p:nvSpPr>
        <p:spPr>
          <a:xfrm>
            <a:off x="8227330" y="1667795"/>
            <a:ext cx="1322053" cy="132205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8F8F8"/>
          </a:solidFill>
          <a:ln w="57150" cap="flat">
            <a:solidFill>
              <a:srgbClr val="0078D7"/>
            </a:solidFill>
            <a:prstDash val="solid"/>
          </a:ln>
        </p:spPr>
        <p:txBody>
          <a:bodyPr vert="horz" wrap="square" lIns="179232" tIns="143385" rIns="179232" bIns="143385" anchor="t" anchorCtr="1" compatLnSpc="1">
            <a:noAutofit/>
          </a:bodyPr>
          <a:lstStyle/>
          <a:p>
            <a:pPr algn="ctr" defTabSz="913749">
              <a:lnSpc>
                <a:spcPct val="9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5398" kern="0">
              <a:solidFill>
                <a:srgbClr val="000000"/>
              </a:solidFill>
              <a:latin typeface="Segoe UI Semilight"/>
              <a:ea typeface="Segoe UI" pitchFamily="34"/>
              <a:cs typeface="Segoe UI" pitchFamily="34"/>
            </a:endParaRPr>
          </a:p>
        </p:txBody>
      </p:sp>
      <p:graphicFrame>
        <p:nvGraphicFramePr>
          <p:cNvPr id="45" name="Chart 61">
            <a:extLst>
              <a:ext uri="{FF2B5EF4-FFF2-40B4-BE49-F238E27FC236}">
                <a16:creationId xmlns:a16="http://schemas.microsoft.com/office/drawing/2014/main" id="{A4A207BE-47C7-4B91-9612-750537DD83F8}"/>
              </a:ext>
            </a:extLst>
          </p:cNvPr>
          <p:cNvGraphicFramePr/>
          <p:nvPr/>
        </p:nvGraphicFramePr>
        <p:xfrm>
          <a:off x="215397" y="1810770"/>
          <a:ext cx="4397813" cy="2931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6" name="Rectangle 65">
            <a:extLst>
              <a:ext uri="{FF2B5EF4-FFF2-40B4-BE49-F238E27FC236}">
                <a16:creationId xmlns:a16="http://schemas.microsoft.com/office/drawing/2014/main" id="{08716C19-2CD8-48B5-99D1-37EAF0C77127}"/>
              </a:ext>
            </a:extLst>
          </p:cNvPr>
          <p:cNvSpPr/>
          <p:nvPr/>
        </p:nvSpPr>
        <p:spPr>
          <a:xfrm>
            <a:off x="1700108" y="2676619"/>
            <a:ext cx="1453332" cy="122204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27" tIns="45713" rIns="91427" bIns="45713" anchor="t" anchorCtr="0" compatLnSpc="1">
            <a:spAutoFit/>
          </a:bodyPr>
          <a:lstStyle/>
          <a:p>
            <a:pPr defTabSz="93256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7198" kern="0" spc="-300">
                <a:solidFill>
                  <a:srgbClr val="0078D7"/>
                </a:solidFill>
                <a:latin typeface="Segoe UI Semibold" pitchFamily="34"/>
                <a:ea typeface="Segoe UI Black" pitchFamily="34"/>
                <a:cs typeface="Segoe UI Semibold" pitchFamily="34"/>
              </a:rPr>
              <a:t>81</a:t>
            </a:r>
            <a:r>
              <a:rPr lang="en-US" sz="4399" kern="0" spc="-300">
                <a:solidFill>
                  <a:srgbClr val="0078D7"/>
                </a:solidFill>
                <a:latin typeface="Segoe UI Semibold" pitchFamily="34"/>
                <a:ea typeface="Segoe UI Black" pitchFamily="34"/>
                <a:cs typeface="Segoe UI Semibold" pitchFamily="34"/>
              </a:rPr>
              <a:t>%</a:t>
            </a:r>
            <a:endParaRPr lang="en-US" sz="7198" kern="0" spc="-300">
              <a:solidFill>
                <a:srgbClr val="0078D7"/>
              </a:solidFill>
              <a:latin typeface="Segoe UI Semibold" pitchFamily="34"/>
              <a:ea typeface="Segoe UI Black" pitchFamily="34"/>
              <a:cs typeface="Segoe UI Semibold" pitchFamily="34"/>
            </a:endParaRPr>
          </a:p>
        </p:txBody>
      </p:sp>
      <p:sp>
        <p:nvSpPr>
          <p:cNvPr id="47" name="Rectangle 69">
            <a:extLst>
              <a:ext uri="{FF2B5EF4-FFF2-40B4-BE49-F238E27FC236}">
                <a16:creationId xmlns:a16="http://schemas.microsoft.com/office/drawing/2014/main" id="{1DF14F27-9448-426A-BDB1-B599EC7930BF}"/>
              </a:ext>
            </a:extLst>
          </p:cNvPr>
          <p:cNvSpPr/>
          <p:nvPr/>
        </p:nvSpPr>
        <p:spPr>
          <a:xfrm>
            <a:off x="934926" y="4730190"/>
            <a:ext cx="2865404" cy="70787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7" tIns="45713" rIns="91427" bIns="45713" anchor="t" anchorCtr="1" compatLnSpc="1">
            <a:spAutoFit/>
          </a:bodyPr>
          <a:lstStyle/>
          <a:p>
            <a:pPr marL="0" marR="0" lvl="0" indent="0" algn="ctr" defTabSz="9325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Semibold" pitchFamily="34"/>
                <a:cs typeface="Segoe UI Semibold" pitchFamily="34"/>
              </a:rPr>
              <a:t>of breaches are caused by credential theft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48" name="Oval 80">
            <a:extLst>
              <a:ext uri="{FF2B5EF4-FFF2-40B4-BE49-F238E27FC236}">
                <a16:creationId xmlns:a16="http://schemas.microsoft.com/office/drawing/2014/main" id="{CB781E95-D3A1-4E55-934B-52E3181DA82E}"/>
              </a:ext>
            </a:extLst>
          </p:cNvPr>
          <p:cNvSpPr/>
          <p:nvPr/>
        </p:nvSpPr>
        <p:spPr>
          <a:xfrm>
            <a:off x="691777" y="1667795"/>
            <a:ext cx="1322053" cy="132205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8F8F8"/>
          </a:solidFill>
          <a:ln w="57150" cap="flat">
            <a:solidFill>
              <a:srgbClr val="0078D7"/>
            </a:solidFill>
            <a:prstDash val="solid"/>
          </a:ln>
        </p:spPr>
        <p:txBody>
          <a:bodyPr vert="horz" wrap="square" lIns="179232" tIns="143385" rIns="179232" bIns="143385" anchor="t" anchorCtr="1" compatLnSpc="1">
            <a:noAutofit/>
          </a:bodyPr>
          <a:lstStyle/>
          <a:p>
            <a:pPr algn="ctr" defTabSz="913749">
              <a:lnSpc>
                <a:spcPct val="9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5398" kern="0">
              <a:solidFill>
                <a:srgbClr val="000000"/>
              </a:solidFill>
              <a:latin typeface="Segoe UI Semilight"/>
              <a:ea typeface="Segoe UI" pitchFamily="34"/>
              <a:cs typeface="Segoe UI" pitchFamily="34"/>
            </a:endParaRPr>
          </a:p>
        </p:txBody>
      </p:sp>
      <p:graphicFrame>
        <p:nvGraphicFramePr>
          <p:cNvPr id="49" name="Chart 62">
            <a:extLst>
              <a:ext uri="{FF2B5EF4-FFF2-40B4-BE49-F238E27FC236}">
                <a16:creationId xmlns:a16="http://schemas.microsoft.com/office/drawing/2014/main" id="{4D154BC3-5751-40D2-947D-BBDAD46BCDA2}"/>
              </a:ext>
            </a:extLst>
          </p:cNvPr>
          <p:cNvGraphicFramePr/>
          <p:nvPr/>
        </p:nvGraphicFramePr>
        <p:xfrm>
          <a:off x="3958401" y="1810770"/>
          <a:ext cx="4397813" cy="2931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0" name="Rectangle 63">
            <a:extLst>
              <a:ext uri="{FF2B5EF4-FFF2-40B4-BE49-F238E27FC236}">
                <a16:creationId xmlns:a16="http://schemas.microsoft.com/office/drawing/2014/main" id="{519598EE-B29A-4752-9FAE-47052BC1D92B}"/>
              </a:ext>
            </a:extLst>
          </p:cNvPr>
          <p:cNvSpPr/>
          <p:nvPr/>
        </p:nvSpPr>
        <p:spPr>
          <a:xfrm>
            <a:off x="5391310" y="2741287"/>
            <a:ext cx="1579222" cy="122204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27" tIns="45713" rIns="91427" bIns="45713" anchor="t" anchorCtr="0" compatLnSpc="1">
            <a:spAutoFit/>
          </a:bodyPr>
          <a:lstStyle/>
          <a:p>
            <a:pPr defTabSz="93256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7198" kern="0" spc="-300">
                <a:solidFill>
                  <a:srgbClr val="0078D7"/>
                </a:solidFill>
                <a:latin typeface="Segoe UI Semibold" pitchFamily="34"/>
                <a:ea typeface="Segoe UI Black" pitchFamily="34"/>
                <a:cs typeface="Segoe UI Semibold" pitchFamily="34"/>
              </a:rPr>
              <a:t>73</a:t>
            </a:r>
            <a:r>
              <a:rPr lang="en-US" sz="4399" kern="0" spc="-300">
                <a:solidFill>
                  <a:srgbClr val="0078D7"/>
                </a:solidFill>
                <a:latin typeface="Segoe UI Semibold" pitchFamily="34"/>
                <a:ea typeface="Segoe UI Black" pitchFamily="34"/>
                <a:cs typeface="Segoe UI Semibold" pitchFamily="34"/>
              </a:rPr>
              <a:t>%</a:t>
            </a:r>
            <a:endParaRPr lang="en-US" sz="7198" kern="0" spc="-300">
              <a:solidFill>
                <a:srgbClr val="0078D7"/>
              </a:solidFill>
              <a:latin typeface="Segoe UI Semibold" pitchFamily="34"/>
              <a:ea typeface="Segoe UI Black" pitchFamily="34"/>
              <a:cs typeface="Segoe UI Semibold" pitchFamily="34"/>
            </a:endParaRPr>
          </a:p>
        </p:txBody>
      </p:sp>
      <p:sp>
        <p:nvSpPr>
          <p:cNvPr id="51" name="Rectangle 67">
            <a:extLst>
              <a:ext uri="{FF2B5EF4-FFF2-40B4-BE49-F238E27FC236}">
                <a16:creationId xmlns:a16="http://schemas.microsoft.com/office/drawing/2014/main" id="{8BD19053-E214-483D-8715-41655B9E3079}"/>
              </a:ext>
            </a:extLst>
          </p:cNvPr>
          <p:cNvSpPr/>
          <p:nvPr/>
        </p:nvSpPr>
        <p:spPr>
          <a:xfrm>
            <a:off x="4663298" y="4752534"/>
            <a:ext cx="2865404" cy="72012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7" tIns="45713" rIns="91427" bIns="45713" anchor="t" anchorCtr="1" compatLnSpc="1">
            <a:spAutoFit/>
          </a:bodyPr>
          <a:lstStyle/>
          <a:p>
            <a:pPr marL="0" marR="0" lvl="0" indent="0" algn="ctr" defTabSz="9325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Semibold" pitchFamily="34"/>
                <a:cs typeface="Segoe UI Semibold" pitchFamily="34"/>
              </a:rPr>
              <a:t>of passwords are duplicates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52" name="Oval 85">
            <a:extLst>
              <a:ext uri="{FF2B5EF4-FFF2-40B4-BE49-F238E27FC236}">
                <a16:creationId xmlns:a16="http://schemas.microsoft.com/office/drawing/2014/main" id="{1F934D7F-3FC4-4784-AAAE-5B6A7C971419}"/>
              </a:ext>
            </a:extLst>
          </p:cNvPr>
          <p:cNvSpPr/>
          <p:nvPr/>
        </p:nvSpPr>
        <p:spPr>
          <a:xfrm>
            <a:off x="4490397" y="1667795"/>
            <a:ext cx="1322053" cy="132205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8F8F8"/>
          </a:solidFill>
          <a:ln w="57150" cap="flat">
            <a:solidFill>
              <a:srgbClr val="0078D7"/>
            </a:solidFill>
            <a:prstDash val="solid"/>
          </a:ln>
        </p:spPr>
        <p:txBody>
          <a:bodyPr vert="horz" wrap="square" lIns="179232" tIns="143385" rIns="179232" bIns="143385" anchor="t" anchorCtr="1" compatLnSpc="1">
            <a:noAutofit/>
          </a:bodyPr>
          <a:lstStyle/>
          <a:p>
            <a:pPr algn="ctr" defTabSz="913749">
              <a:lnSpc>
                <a:spcPct val="9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5398" kern="0">
              <a:solidFill>
                <a:srgbClr val="000000"/>
              </a:solidFill>
              <a:latin typeface="Segoe UI Semilight"/>
              <a:ea typeface="Segoe UI" pitchFamily="34"/>
              <a:cs typeface="Segoe UI" pitchFamily="34"/>
            </a:endParaRPr>
          </a:p>
        </p:txBody>
      </p:sp>
      <p:grpSp>
        <p:nvGrpSpPr>
          <p:cNvPr id="53" name="Group 23">
            <a:extLst>
              <a:ext uri="{FF2B5EF4-FFF2-40B4-BE49-F238E27FC236}">
                <a16:creationId xmlns:a16="http://schemas.microsoft.com/office/drawing/2014/main" id="{FA8638D8-ACE1-4239-AF42-F8050D923195}"/>
              </a:ext>
            </a:extLst>
          </p:cNvPr>
          <p:cNvGrpSpPr/>
          <p:nvPr/>
        </p:nvGrpSpPr>
        <p:grpSpPr>
          <a:xfrm>
            <a:off x="4882306" y="1898700"/>
            <a:ext cx="660709" cy="860243"/>
            <a:chOff x="6043543" y="2417216"/>
            <a:chExt cx="462348" cy="601977"/>
          </a:xfrm>
          <a:solidFill>
            <a:srgbClr val="107C10"/>
          </a:solidFill>
        </p:grpSpPr>
        <p:sp>
          <p:nvSpPr>
            <p:cNvPr id="54" name="Freeform 2001">
              <a:extLst>
                <a:ext uri="{FF2B5EF4-FFF2-40B4-BE49-F238E27FC236}">
                  <a16:creationId xmlns:a16="http://schemas.microsoft.com/office/drawing/2014/main" id="{5A8C7D61-C63A-45DC-A06A-61D9C7B18306}"/>
                </a:ext>
              </a:extLst>
            </p:cNvPr>
            <p:cNvSpPr/>
            <p:nvPr/>
          </p:nvSpPr>
          <p:spPr>
            <a:xfrm>
              <a:off x="6043543" y="2549091"/>
              <a:ext cx="238932" cy="1799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4"/>
                <a:gd name="f7" fmla="val 116"/>
                <a:gd name="f8" fmla="val 90"/>
                <a:gd name="f9" fmla="val 57"/>
                <a:gd name="f10" fmla="val 135"/>
                <a:gd name="f11" fmla="val 19"/>
                <a:gd name="f12" fmla="val 97"/>
                <a:gd name="f13" fmla="+- 0 0 -90"/>
                <a:gd name="f14" fmla="*/ f3 1 154"/>
                <a:gd name="f15" fmla="*/ f4 1 116"/>
                <a:gd name="f16" fmla="val f5"/>
                <a:gd name="f17" fmla="val f6"/>
                <a:gd name="f18" fmla="val f7"/>
                <a:gd name="f19" fmla="*/ f13 f0 1"/>
                <a:gd name="f20" fmla="+- f18 0 f16"/>
                <a:gd name="f21" fmla="+- f17 0 f16"/>
                <a:gd name="f22" fmla="*/ f19 1 f2"/>
                <a:gd name="f23" fmla="*/ f21 1 154"/>
                <a:gd name="f24" fmla="*/ f20 1 116"/>
                <a:gd name="f25" fmla="*/ 90 f21 1"/>
                <a:gd name="f26" fmla="*/ 116 f20 1"/>
                <a:gd name="f27" fmla="*/ 0 f21 1"/>
                <a:gd name="f28" fmla="*/ 0 f20 1"/>
                <a:gd name="f29" fmla="*/ 154 f21 1"/>
                <a:gd name="f30" fmla="*/ 57 f20 1"/>
                <a:gd name="f31" fmla="*/ 135 f21 1"/>
                <a:gd name="f32" fmla="*/ 19 f20 1"/>
                <a:gd name="f33" fmla="*/ 19 f21 1"/>
                <a:gd name="f34" fmla="*/ 97 f20 1"/>
                <a:gd name="f35" fmla="+- f22 0 f1"/>
                <a:gd name="f36" fmla="*/ f25 1 154"/>
                <a:gd name="f37" fmla="*/ f26 1 116"/>
                <a:gd name="f38" fmla="*/ f27 1 154"/>
                <a:gd name="f39" fmla="*/ f28 1 116"/>
                <a:gd name="f40" fmla="*/ f29 1 154"/>
                <a:gd name="f41" fmla="*/ f30 1 116"/>
                <a:gd name="f42" fmla="*/ f31 1 154"/>
                <a:gd name="f43" fmla="*/ f32 1 116"/>
                <a:gd name="f44" fmla="*/ f33 1 154"/>
                <a:gd name="f45" fmla="*/ f34 1 116"/>
                <a:gd name="f46" fmla="*/ 0 1 f23"/>
                <a:gd name="f47" fmla="*/ f17 1 f23"/>
                <a:gd name="f48" fmla="*/ 0 1 f24"/>
                <a:gd name="f49" fmla="*/ f18 1 f24"/>
                <a:gd name="f50" fmla="*/ f36 1 f23"/>
                <a:gd name="f51" fmla="*/ f37 1 f24"/>
                <a:gd name="f52" fmla="*/ f38 1 f23"/>
                <a:gd name="f53" fmla="*/ f39 1 f24"/>
                <a:gd name="f54" fmla="*/ f40 1 f23"/>
                <a:gd name="f55" fmla="*/ f41 1 f24"/>
                <a:gd name="f56" fmla="*/ f42 1 f23"/>
                <a:gd name="f57" fmla="*/ f43 1 f24"/>
                <a:gd name="f58" fmla="*/ f44 1 f23"/>
                <a:gd name="f59" fmla="*/ f45 1 f24"/>
                <a:gd name="f60" fmla="*/ f46 f14 1"/>
                <a:gd name="f61" fmla="*/ f47 f14 1"/>
                <a:gd name="f62" fmla="*/ f49 f15 1"/>
                <a:gd name="f63" fmla="*/ f48 f15 1"/>
                <a:gd name="f64" fmla="*/ f50 f14 1"/>
                <a:gd name="f65" fmla="*/ f51 f15 1"/>
                <a:gd name="f66" fmla="*/ f52 f14 1"/>
                <a:gd name="f67" fmla="*/ f53 f15 1"/>
                <a:gd name="f68" fmla="*/ f54 f14 1"/>
                <a:gd name="f69" fmla="*/ f55 f15 1"/>
                <a:gd name="f70" fmla="*/ f56 f14 1"/>
                <a:gd name="f71" fmla="*/ f57 f15 1"/>
                <a:gd name="f72" fmla="*/ f58 f14 1"/>
                <a:gd name="f73" fmla="*/ f59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5">
                  <a:pos x="f64" y="f65"/>
                </a:cxn>
                <a:cxn ang="f35">
                  <a:pos x="f66" y="f65"/>
                </a:cxn>
                <a:cxn ang="f35">
                  <a:pos x="f66" y="f67"/>
                </a:cxn>
                <a:cxn ang="f35">
                  <a:pos x="f68" y="f67"/>
                </a:cxn>
                <a:cxn ang="f35">
                  <a:pos x="f68" y="f69"/>
                </a:cxn>
                <a:cxn ang="f35">
                  <a:pos x="f70" y="f69"/>
                </a:cxn>
                <a:cxn ang="f35">
                  <a:pos x="f70" y="f71"/>
                </a:cxn>
                <a:cxn ang="f35">
                  <a:pos x="f72" y="f71"/>
                </a:cxn>
                <a:cxn ang="f35">
                  <a:pos x="f72" y="f73"/>
                </a:cxn>
                <a:cxn ang="f35">
                  <a:pos x="f64" y="f73"/>
                </a:cxn>
                <a:cxn ang="f35">
                  <a:pos x="f64" y="f65"/>
                </a:cxn>
              </a:cxnLst>
              <a:rect l="f60" t="f63" r="f61" b="f62"/>
              <a:pathLst>
                <a:path w="154" h="116">
                  <a:moveTo>
                    <a:pt x="f8" y="f7"/>
                  </a:moveTo>
                  <a:lnTo>
                    <a:pt x="f5" y="f7"/>
                  </a:lnTo>
                  <a:lnTo>
                    <a:pt x="f5" y="f5"/>
                  </a:lnTo>
                  <a:lnTo>
                    <a:pt x="f6" y="f5"/>
                  </a:lnTo>
                  <a:lnTo>
                    <a:pt x="f6" y="f9"/>
                  </a:lnTo>
                  <a:lnTo>
                    <a:pt x="f10" y="f9"/>
                  </a:lnTo>
                  <a:lnTo>
                    <a:pt x="f10" y="f11"/>
                  </a:lnTo>
                  <a:lnTo>
                    <a:pt x="f11" y="f11"/>
                  </a:lnTo>
                  <a:lnTo>
                    <a:pt x="f11" y="f12"/>
                  </a:lnTo>
                  <a:lnTo>
                    <a:pt x="f8" y="f12"/>
                  </a:lnTo>
                  <a:lnTo>
                    <a:pt x="f8" y="f7"/>
                  </a:lnTo>
                  <a:close/>
                </a:path>
              </a:pathLst>
            </a:custGeom>
            <a:grpFill/>
            <a:ln cap="flat">
              <a:noFill/>
              <a:prstDash val="solid"/>
            </a:ln>
          </p:spPr>
          <p:txBody>
            <a:bodyPr vert="horz" wrap="square" lIns="91427" tIns="45713" rIns="91427" bIns="45713" anchor="t" anchorCtr="0" compatLnSpc="1">
              <a:noAutofit/>
            </a:bodyPr>
            <a:lstStyle/>
            <a:p>
              <a:pPr marL="0" marR="0" lvl="0" indent="0" defTabSz="932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2002">
              <a:extLst>
                <a:ext uri="{FF2B5EF4-FFF2-40B4-BE49-F238E27FC236}">
                  <a16:creationId xmlns:a16="http://schemas.microsoft.com/office/drawing/2014/main" id="{21B57FF8-EA7D-44EF-A39E-AB4809CEA46D}"/>
                </a:ext>
              </a:extLst>
            </p:cNvPr>
            <p:cNvSpPr/>
            <p:nvPr/>
          </p:nvSpPr>
          <p:spPr>
            <a:xfrm>
              <a:off x="6083887" y="2417216"/>
              <a:ext cx="161355" cy="1349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"/>
                <a:gd name="f7" fmla="val 37"/>
                <a:gd name="f8" fmla="val 36"/>
                <a:gd name="f9" fmla="val 22"/>
                <a:gd name="f10" fmla="val 14"/>
                <a:gd name="f11" fmla="val 29"/>
                <a:gd name="f12" fmla="val 8"/>
                <a:gd name="f13" fmla="val 10"/>
                <a:gd name="f14" fmla="val 9"/>
                <a:gd name="f15" fmla="val 34"/>
                <a:gd name="f16" fmla="+- 0 0 -90"/>
                <a:gd name="f17" fmla="*/ f3 1 44"/>
                <a:gd name="f18" fmla="*/ f4 1 37"/>
                <a:gd name="f19" fmla="val f5"/>
                <a:gd name="f20" fmla="val f6"/>
                <a:gd name="f21" fmla="val f7"/>
                <a:gd name="f22" fmla="*/ f16 f0 1"/>
                <a:gd name="f23" fmla="+- f21 0 f19"/>
                <a:gd name="f24" fmla="+- f20 0 f19"/>
                <a:gd name="f25" fmla="*/ f22 1 f2"/>
                <a:gd name="f26" fmla="*/ f24 1 44"/>
                <a:gd name="f27" fmla="*/ f23 1 37"/>
                <a:gd name="f28" fmla="*/ 44 f24 1"/>
                <a:gd name="f29" fmla="*/ 37 f23 1"/>
                <a:gd name="f30" fmla="*/ 36 f24 1"/>
                <a:gd name="f31" fmla="*/ 22 f23 1"/>
                <a:gd name="f32" fmla="*/ 22 f24 1"/>
                <a:gd name="f33" fmla="*/ 8 f23 1"/>
                <a:gd name="f34" fmla="*/ 8 f24 1"/>
                <a:gd name="f35" fmla="*/ 0 f24 1"/>
                <a:gd name="f36" fmla="*/ 0 f23 1"/>
                <a:gd name="f37" fmla="+- f25 0 f1"/>
                <a:gd name="f38" fmla="*/ f28 1 44"/>
                <a:gd name="f39" fmla="*/ f29 1 37"/>
                <a:gd name="f40" fmla="*/ f30 1 44"/>
                <a:gd name="f41" fmla="*/ f31 1 37"/>
                <a:gd name="f42" fmla="*/ f32 1 44"/>
                <a:gd name="f43" fmla="*/ f33 1 37"/>
                <a:gd name="f44" fmla="*/ f34 1 44"/>
                <a:gd name="f45" fmla="*/ f35 1 44"/>
                <a:gd name="f46" fmla="*/ f36 1 37"/>
                <a:gd name="f47" fmla="*/ 0 1 f26"/>
                <a:gd name="f48" fmla="*/ f20 1 f26"/>
                <a:gd name="f49" fmla="*/ 0 1 f27"/>
                <a:gd name="f50" fmla="*/ f21 1 f27"/>
                <a:gd name="f51" fmla="*/ f38 1 f26"/>
                <a:gd name="f52" fmla="*/ f39 1 f27"/>
                <a:gd name="f53" fmla="*/ f40 1 f26"/>
                <a:gd name="f54" fmla="*/ f41 1 f27"/>
                <a:gd name="f55" fmla="*/ f42 1 f26"/>
                <a:gd name="f56" fmla="*/ f43 1 f27"/>
                <a:gd name="f57" fmla="*/ f44 1 f26"/>
                <a:gd name="f58" fmla="*/ f45 1 f26"/>
                <a:gd name="f59" fmla="*/ f46 1 f27"/>
                <a:gd name="f60" fmla="*/ f47 f17 1"/>
                <a:gd name="f61" fmla="*/ f48 f17 1"/>
                <a:gd name="f62" fmla="*/ f50 f18 1"/>
                <a:gd name="f63" fmla="*/ f49 f18 1"/>
                <a:gd name="f64" fmla="*/ f51 f17 1"/>
                <a:gd name="f65" fmla="*/ f52 f18 1"/>
                <a:gd name="f66" fmla="*/ f53 f17 1"/>
                <a:gd name="f67" fmla="*/ f54 f18 1"/>
                <a:gd name="f68" fmla="*/ f55 f17 1"/>
                <a:gd name="f69" fmla="*/ f56 f18 1"/>
                <a:gd name="f70" fmla="*/ f57 f17 1"/>
                <a:gd name="f71" fmla="*/ f58 f17 1"/>
                <a:gd name="f72" fmla="*/ f59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64" y="f65"/>
                </a:cxn>
                <a:cxn ang="f37">
                  <a:pos x="f66" y="f65"/>
                </a:cxn>
                <a:cxn ang="f37">
                  <a:pos x="f66" y="f67"/>
                </a:cxn>
                <a:cxn ang="f37">
                  <a:pos x="f68" y="f69"/>
                </a:cxn>
                <a:cxn ang="f37">
                  <a:pos x="f70" y="f67"/>
                </a:cxn>
                <a:cxn ang="f37">
                  <a:pos x="f70" y="f65"/>
                </a:cxn>
                <a:cxn ang="f37">
                  <a:pos x="f71" y="f65"/>
                </a:cxn>
                <a:cxn ang="f37">
                  <a:pos x="f71" y="f67"/>
                </a:cxn>
                <a:cxn ang="f37">
                  <a:pos x="f68" y="f72"/>
                </a:cxn>
                <a:cxn ang="f37">
                  <a:pos x="f64" y="f67"/>
                </a:cxn>
                <a:cxn ang="f37">
                  <a:pos x="f64" y="f65"/>
                </a:cxn>
              </a:cxnLst>
              <a:rect l="f60" t="f63" r="f61" b="f62"/>
              <a:pathLst>
                <a:path w="44" h="37">
                  <a:moveTo>
                    <a:pt x="f6" y="f7"/>
                  </a:moveTo>
                  <a:cubicBezTo>
                    <a:pt x="f8" y="f7"/>
                    <a:pt x="f8" y="f7"/>
                    <a:pt x="f8" y="f7"/>
                  </a:cubicBezTo>
                  <a:cubicBezTo>
                    <a:pt x="f8" y="f9"/>
                    <a:pt x="f8" y="f9"/>
                    <a:pt x="f8" y="f9"/>
                  </a:cubicBezTo>
                  <a:cubicBezTo>
                    <a:pt x="f8" y="f10"/>
                    <a:pt x="f11" y="f12"/>
                    <a:pt x="f9" y="f12"/>
                  </a:cubicBezTo>
                  <a:cubicBezTo>
                    <a:pt x="f10" y="f12"/>
                    <a:pt x="f12" y="f10"/>
                    <a:pt x="f12" y="f9"/>
                  </a:cubicBezTo>
                  <a:cubicBezTo>
                    <a:pt x="f12" y="f7"/>
                    <a:pt x="f12" y="f7"/>
                    <a:pt x="f12" y="f7"/>
                  </a:cubicBezTo>
                  <a:cubicBezTo>
                    <a:pt x="f5" y="f7"/>
                    <a:pt x="f5" y="f7"/>
                    <a:pt x="f5" y="f7"/>
                  </a:cubicBezTo>
                  <a:cubicBezTo>
                    <a:pt x="f5" y="f9"/>
                    <a:pt x="f5" y="f9"/>
                    <a:pt x="f5" y="f9"/>
                  </a:cubicBezTo>
                  <a:cubicBezTo>
                    <a:pt x="f5" y="f13"/>
                    <a:pt x="f14" y="f5"/>
                    <a:pt x="f9" y="f5"/>
                  </a:cubicBezTo>
                  <a:cubicBezTo>
                    <a:pt x="f15" y="f5"/>
                    <a:pt x="f6" y="f13"/>
                    <a:pt x="f6" y="f9"/>
                  </a:cubicBezTo>
                  <a:lnTo>
                    <a:pt x="f6" y="f7"/>
                  </a:lnTo>
                  <a:close/>
                </a:path>
              </a:pathLst>
            </a:custGeom>
            <a:grpFill/>
            <a:ln cap="flat">
              <a:noFill/>
              <a:prstDash val="solid"/>
            </a:ln>
          </p:spPr>
          <p:txBody>
            <a:bodyPr vert="horz" wrap="square" lIns="91427" tIns="45713" rIns="91427" bIns="45713" anchor="t" anchorCtr="0" compatLnSpc="1">
              <a:noAutofit/>
            </a:bodyPr>
            <a:lstStyle/>
            <a:p>
              <a:pPr marL="0" marR="0" lvl="0" indent="0" defTabSz="932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2003">
              <a:extLst>
                <a:ext uri="{FF2B5EF4-FFF2-40B4-BE49-F238E27FC236}">
                  <a16:creationId xmlns:a16="http://schemas.microsoft.com/office/drawing/2014/main" id="{0BC4B447-0FA9-413C-B208-0DD15CBD3670}"/>
                </a:ext>
              </a:extLst>
            </p:cNvPr>
            <p:cNvSpPr/>
            <p:nvPr/>
          </p:nvSpPr>
          <p:spPr>
            <a:xfrm>
              <a:off x="6194045" y="2618905"/>
              <a:ext cx="311846" cy="3118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"/>
                <a:gd name="f7" fmla="val 62"/>
                <a:gd name="f8" fmla="val 75"/>
                <a:gd name="f9" fmla="val 51"/>
                <a:gd name="f10" fmla="val 64"/>
                <a:gd name="f11" fmla="val 41"/>
                <a:gd name="f12" fmla="val 57"/>
                <a:gd name="f13" fmla="val 37"/>
                <a:gd name="f14" fmla="val 58"/>
                <a:gd name="f15" fmla="val 34"/>
                <a:gd name="f16" fmla="val 59"/>
                <a:gd name="f17" fmla="val 30"/>
                <a:gd name="f18" fmla="val 13"/>
                <a:gd name="f19" fmla="val 46"/>
                <a:gd name="f20" fmla="val 29"/>
                <a:gd name="f21" fmla="val 32"/>
                <a:gd name="f22" fmla="val 35"/>
                <a:gd name="f23" fmla="val 70"/>
                <a:gd name="f24" fmla="val 77"/>
                <a:gd name="f25" fmla="val 67"/>
                <a:gd name="f26" fmla="val 49"/>
                <a:gd name="f27" fmla="val 39"/>
                <a:gd name="f28" fmla="val 50"/>
                <a:gd name="f29" fmla="val 17"/>
                <a:gd name="f30" fmla="val 42"/>
                <a:gd name="f31" fmla="val 8"/>
                <a:gd name="f32" fmla="val 18"/>
                <a:gd name="f33" fmla="val 43"/>
                <a:gd name="f34" fmla="val 47"/>
                <a:gd name="f35" fmla="val 44"/>
                <a:gd name="f36" fmla="val 56"/>
                <a:gd name="f37" fmla="+- 0 0 -90"/>
                <a:gd name="f38" fmla="*/ f3 1 85"/>
                <a:gd name="f39" fmla="*/ f4 1 85"/>
                <a:gd name="f40" fmla="val f5"/>
                <a:gd name="f41" fmla="val f6"/>
                <a:gd name="f42" fmla="*/ f37 f0 1"/>
                <a:gd name="f43" fmla="+- f41 0 f40"/>
                <a:gd name="f44" fmla="*/ f42 1 f2"/>
                <a:gd name="f45" fmla="*/ f43 1 85"/>
                <a:gd name="f46" fmla="*/ 85 f43 1"/>
                <a:gd name="f47" fmla="*/ 62 f43 1"/>
                <a:gd name="f48" fmla="*/ 75 f43 1"/>
                <a:gd name="f49" fmla="*/ 51 f43 1"/>
                <a:gd name="f50" fmla="*/ 64 f43 1"/>
                <a:gd name="f51" fmla="*/ 41 f43 1"/>
                <a:gd name="f52" fmla="*/ 57 f43 1"/>
                <a:gd name="f53" fmla="*/ 30 f43 1"/>
                <a:gd name="f54" fmla="*/ 59 f43 1"/>
                <a:gd name="f55" fmla="*/ 0 f43 1"/>
                <a:gd name="f56" fmla="*/ 29 f43 1"/>
                <a:gd name="f57" fmla="*/ 58 f43 1"/>
                <a:gd name="f58" fmla="*/ 37 f43 1"/>
                <a:gd name="f59" fmla="*/ 70 f43 1"/>
                <a:gd name="f60" fmla="*/ 77 f43 1"/>
                <a:gd name="f61" fmla="*/ 67 f43 1"/>
                <a:gd name="f62" fmla="*/ 49 f43 1"/>
                <a:gd name="f63" fmla="*/ 39 f43 1"/>
                <a:gd name="f64" fmla="*/ 50 f43 1"/>
                <a:gd name="f65" fmla="*/ 8 f43 1"/>
                <a:gd name="f66" fmla="*/ 43 f43 1"/>
                <a:gd name="f67" fmla="*/ 47 f43 1"/>
                <a:gd name="f68" fmla="*/ 44 f43 1"/>
                <a:gd name="f69" fmla="*/ 46 f43 1"/>
                <a:gd name="f70" fmla="*/ 56 f43 1"/>
                <a:gd name="f71" fmla="+- f44 0 f1"/>
                <a:gd name="f72" fmla="*/ f46 1 85"/>
                <a:gd name="f73" fmla="*/ f47 1 85"/>
                <a:gd name="f74" fmla="*/ f48 1 85"/>
                <a:gd name="f75" fmla="*/ f49 1 85"/>
                <a:gd name="f76" fmla="*/ f50 1 85"/>
                <a:gd name="f77" fmla="*/ f51 1 85"/>
                <a:gd name="f78" fmla="*/ f52 1 85"/>
                <a:gd name="f79" fmla="*/ f53 1 85"/>
                <a:gd name="f80" fmla="*/ f54 1 85"/>
                <a:gd name="f81" fmla="*/ f55 1 85"/>
                <a:gd name="f82" fmla="*/ f56 1 85"/>
                <a:gd name="f83" fmla="*/ f57 1 85"/>
                <a:gd name="f84" fmla="*/ f58 1 85"/>
                <a:gd name="f85" fmla="*/ f59 1 85"/>
                <a:gd name="f86" fmla="*/ f60 1 85"/>
                <a:gd name="f87" fmla="*/ f61 1 85"/>
                <a:gd name="f88" fmla="*/ f62 1 85"/>
                <a:gd name="f89" fmla="*/ f63 1 85"/>
                <a:gd name="f90" fmla="*/ f64 1 85"/>
                <a:gd name="f91" fmla="*/ f65 1 85"/>
                <a:gd name="f92" fmla="*/ f66 1 85"/>
                <a:gd name="f93" fmla="*/ f67 1 85"/>
                <a:gd name="f94" fmla="*/ f68 1 85"/>
                <a:gd name="f95" fmla="*/ f69 1 85"/>
                <a:gd name="f96" fmla="*/ f70 1 85"/>
                <a:gd name="f97" fmla="*/ 0 1 f45"/>
                <a:gd name="f98" fmla="*/ f41 1 f45"/>
                <a:gd name="f99" fmla="*/ f72 1 f45"/>
                <a:gd name="f100" fmla="*/ f73 1 f45"/>
                <a:gd name="f101" fmla="*/ f74 1 f45"/>
                <a:gd name="f102" fmla="*/ f75 1 f45"/>
                <a:gd name="f103" fmla="*/ f76 1 f45"/>
                <a:gd name="f104" fmla="*/ f77 1 f45"/>
                <a:gd name="f105" fmla="*/ f78 1 f45"/>
                <a:gd name="f106" fmla="*/ f79 1 f45"/>
                <a:gd name="f107" fmla="*/ f80 1 f45"/>
                <a:gd name="f108" fmla="*/ f81 1 f45"/>
                <a:gd name="f109" fmla="*/ f82 1 f45"/>
                <a:gd name="f110" fmla="*/ f83 1 f45"/>
                <a:gd name="f111" fmla="*/ f84 1 f45"/>
                <a:gd name="f112" fmla="*/ f85 1 f45"/>
                <a:gd name="f113" fmla="*/ f86 1 f45"/>
                <a:gd name="f114" fmla="*/ f87 1 f45"/>
                <a:gd name="f115" fmla="*/ f88 1 f45"/>
                <a:gd name="f116" fmla="*/ f89 1 f45"/>
                <a:gd name="f117" fmla="*/ f90 1 f45"/>
                <a:gd name="f118" fmla="*/ f91 1 f45"/>
                <a:gd name="f119" fmla="*/ f92 1 f45"/>
                <a:gd name="f120" fmla="*/ f93 1 f45"/>
                <a:gd name="f121" fmla="*/ f94 1 f45"/>
                <a:gd name="f122" fmla="*/ f95 1 f45"/>
                <a:gd name="f123" fmla="*/ f96 1 f45"/>
                <a:gd name="f124" fmla="*/ f97 f38 1"/>
                <a:gd name="f125" fmla="*/ f98 f38 1"/>
                <a:gd name="f126" fmla="*/ f98 f39 1"/>
                <a:gd name="f127" fmla="*/ f97 f39 1"/>
                <a:gd name="f128" fmla="*/ f99 f38 1"/>
                <a:gd name="f129" fmla="*/ f99 f39 1"/>
                <a:gd name="f130" fmla="*/ f100 f38 1"/>
                <a:gd name="f131" fmla="*/ f101 f39 1"/>
                <a:gd name="f132" fmla="*/ f102 f38 1"/>
                <a:gd name="f133" fmla="*/ f103 f39 1"/>
                <a:gd name="f134" fmla="*/ f104 f38 1"/>
                <a:gd name="f135" fmla="*/ f105 f39 1"/>
                <a:gd name="f136" fmla="*/ f106 f38 1"/>
                <a:gd name="f137" fmla="*/ f107 f39 1"/>
                <a:gd name="f138" fmla="*/ f108 f38 1"/>
                <a:gd name="f139" fmla="*/ f109 f39 1"/>
                <a:gd name="f140" fmla="*/ f108 f39 1"/>
                <a:gd name="f141" fmla="*/ f107 f38 1"/>
                <a:gd name="f142" fmla="*/ f110 f38 1"/>
                <a:gd name="f143" fmla="*/ f111 f39 1"/>
                <a:gd name="f144" fmla="*/ f112 f38 1"/>
                <a:gd name="f145" fmla="*/ f113 f39 1"/>
                <a:gd name="f146" fmla="*/ f113 f38 1"/>
                <a:gd name="f147" fmla="*/ f114 f39 1"/>
                <a:gd name="f148" fmla="*/ f115 f38 1"/>
                <a:gd name="f149" fmla="*/ f116 f39 1"/>
                <a:gd name="f150" fmla="*/ f117 f38 1"/>
                <a:gd name="f151" fmla="*/ f118 f39 1"/>
                <a:gd name="f152" fmla="*/ f118 f38 1"/>
                <a:gd name="f153" fmla="*/ f102 f39 1"/>
                <a:gd name="f154" fmla="*/ f119 f38 1"/>
                <a:gd name="f155" fmla="*/ f120 f39 1"/>
                <a:gd name="f156" fmla="*/ f121 f38 1"/>
                <a:gd name="f157" fmla="*/ f122 f39 1"/>
                <a:gd name="f158" fmla="*/ f117 f39 1"/>
                <a:gd name="f159" fmla="*/ f123 f3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1">
                  <a:pos x="f128" y="f129"/>
                </a:cxn>
                <a:cxn ang="f71">
                  <a:pos x="f130" y="f129"/>
                </a:cxn>
                <a:cxn ang="f71">
                  <a:pos x="f130" y="f131"/>
                </a:cxn>
                <a:cxn ang="f71">
                  <a:pos x="f132" y="f131"/>
                </a:cxn>
                <a:cxn ang="f71">
                  <a:pos x="f132" y="f133"/>
                </a:cxn>
                <a:cxn ang="f71">
                  <a:pos x="f134" y="f133"/>
                </a:cxn>
                <a:cxn ang="f71">
                  <a:pos x="f134" y="f135"/>
                </a:cxn>
                <a:cxn ang="f71">
                  <a:pos x="f136" y="f137"/>
                </a:cxn>
                <a:cxn ang="f71">
                  <a:pos x="f138" y="f139"/>
                </a:cxn>
                <a:cxn ang="f71">
                  <a:pos x="f136" y="f140"/>
                </a:cxn>
                <a:cxn ang="f71">
                  <a:pos x="f141" y="f139"/>
                </a:cxn>
                <a:cxn ang="f71">
                  <a:pos x="f142" y="f143"/>
                </a:cxn>
                <a:cxn ang="f71">
                  <a:pos x="f128" y="f133"/>
                </a:cxn>
                <a:cxn ang="f71">
                  <a:pos x="f128" y="f129"/>
                </a:cxn>
                <a:cxn ang="f71">
                  <a:pos x="f144" y="f145"/>
                </a:cxn>
                <a:cxn ang="f71">
                  <a:pos x="f146" y="f145"/>
                </a:cxn>
                <a:cxn ang="f71">
                  <a:pos x="f146" y="f147"/>
                </a:cxn>
                <a:cxn ang="f71">
                  <a:pos x="f148" y="f149"/>
                </a:cxn>
                <a:cxn ang="f71">
                  <a:pos x="f150" y="f143"/>
                </a:cxn>
                <a:cxn ang="f71">
                  <a:pos x="f132" y="f139"/>
                </a:cxn>
                <a:cxn ang="f71">
                  <a:pos x="f136" y="f151"/>
                </a:cxn>
                <a:cxn ang="f71">
                  <a:pos x="f152" y="f139"/>
                </a:cxn>
                <a:cxn ang="f71">
                  <a:pos x="f136" y="f153"/>
                </a:cxn>
                <a:cxn ang="f71">
                  <a:pos x="f154" y="f155"/>
                </a:cxn>
                <a:cxn ang="f71">
                  <a:pos x="f156" y="f157"/>
                </a:cxn>
                <a:cxn ang="f71">
                  <a:pos x="f148" y="f157"/>
                </a:cxn>
                <a:cxn ang="f71">
                  <a:pos x="f148" y="f158"/>
                </a:cxn>
                <a:cxn ang="f71">
                  <a:pos x="f148" y="f159"/>
                </a:cxn>
                <a:cxn ang="f71">
                  <a:pos x="f141" y="f159"/>
                </a:cxn>
                <a:cxn ang="f71">
                  <a:pos x="f141" y="f147"/>
                </a:cxn>
                <a:cxn ang="f71">
                  <a:pos x="f144" y="f147"/>
                </a:cxn>
                <a:cxn ang="f71">
                  <a:pos x="f144" y="f145"/>
                </a:cxn>
              </a:cxnLst>
              <a:rect l="f124" t="f127" r="f125" b="f126"/>
              <a:pathLst>
                <a:path w="85" h="85">
                  <a:moveTo>
                    <a:pt x="f6" y="f6"/>
                  </a:moveTo>
                  <a:cubicBezTo>
                    <a:pt x="f7" y="f6"/>
                    <a:pt x="f7" y="f6"/>
                    <a:pt x="f7" y="f6"/>
                  </a:cubicBezTo>
                  <a:cubicBezTo>
                    <a:pt x="f7" y="f8"/>
                    <a:pt x="f7" y="f8"/>
                    <a:pt x="f7" y="f8"/>
                  </a:cubicBezTo>
                  <a:cubicBezTo>
                    <a:pt x="f9" y="f8"/>
                    <a:pt x="f9" y="f8"/>
                    <a:pt x="f9" y="f8"/>
                  </a:cubicBezTo>
                  <a:cubicBezTo>
                    <a:pt x="f9" y="f10"/>
                    <a:pt x="f9" y="f10"/>
                    <a:pt x="f9" y="f10"/>
                  </a:cubicBezTo>
                  <a:cubicBezTo>
                    <a:pt x="f11" y="f10"/>
                    <a:pt x="f11" y="f10"/>
                    <a:pt x="f11" y="f10"/>
                  </a:cubicBezTo>
                  <a:cubicBezTo>
                    <a:pt x="f11" y="f12"/>
                    <a:pt x="f11" y="f12"/>
                    <a:pt x="f11" y="f12"/>
                  </a:cubicBezTo>
                  <a:cubicBezTo>
                    <a:pt x="f13" y="f14"/>
                    <a:pt x="f15" y="f16"/>
                    <a:pt x="f17" y="f16"/>
                  </a:cubicBezTo>
                  <a:cubicBezTo>
                    <a:pt x="f18" y="f16"/>
                    <a:pt x="f5" y="f19"/>
                    <a:pt x="f5" y="f20"/>
                  </a:cubicBezTo>
                  <a:cubicBezTo>
                    <a:pt x="f5" y="f18"/>
                    <a:pt x="f18" y="f5"/>
                    <a:pt x="f17" y="f5"/>
                  </a:cubicBezTo>
                  <a:cubicBezTo>
                    <a:pt x="f19" y="f5"/>
                    <a:pt x="f16" y="f18"/>
                    <a:pt x="f16" y="f20"/>
                  </a:cubicBezTo>
                  <a:cubicBezTo>
                    <a:pt x="f16" y="f21"/>
                    <a:pt x="f16" y="f22"/>
                    <a:pt x="f14" y="f13"/>
                  </a:cubicBezTo>
                  <a:cubicBezTo>
                    <a:pt x="f6" y="f10"/>
                    <a:pt x="f6" y="f10"/>
                    <a:pt x="f6" y="f10"/>
                  </a:cubicBezTo>
                  <a:lnTo>
                    <a:pt x="f6" y="f6"/>
                  </a:lnTo>
                  <a:close/>
                  <a:moveTo>
                    <a:pt x="f23" y="f24"/>
                  </a:moveTo>
                  <a:cubicBezTo>
                    <a:pt x="f24" y="f24"/>
                    <a:pt x="f24" y="f24"/>
                    <a:pt x="f24" y="f24"/>
                  </a:cubicBezTo>
                  <a:cubicBezTo>
                    <a:pt x="f24" y="f25"/>
                    <a:pt x="f24" y="f25"/>
                    <a:pt x="f24" y="f25"/>
                  </a:cubicBezTo>
                  <a:cubicBezTo>
                    <a:pt x="f26" y="f27"/>
                    <a:pt x="f26" y="f27"/>
                    <a:pt x="f26" y="f27"/>
                  </a:cubicBezTo>
                  <a:cubicBezTo>
                    <a:pt x="f28" y="f13"/>
                    <a:pt x="f28" y="f13"/>
                    <a:pt x="f28" y="f13"/>
                  </a:cubicBezTo>
                  <a:cubicBezTo>
                    <a:pt x="f9" y="f15"/>
                    <a:pt x="f9" y="f21"/>
                    <a:pt x="f9" y="f20"/>
                  </a:cubicBezTo>
                  <a:cubicBezTo>
                    <a:pt x="f9" y="f29"/>
                    <a:pt x="f30" y="f31"/>
                    <a:pt x="f17" y="f31"/>
                  </a:cubicBezTo>
                  <a:cubicBezTo>
                    <a:pt x="f32" y="f31"/>
                    <a:pt x="f31" y="f29"/>
                    <a:pt x="f31" y="f20"/>
                  </a:cubicBezTo>
                  <a:cubicBezTo>
                    <a:pt x="f31" y="f30"/>
                    <a:pt x="f32" y="f9"/>
                    <a:pt x="f17" y="f9"/>
                  </a:cubicBezTo>
                  <a:cubicBezTo>
                    <a:pt x="f15" y="f9"/>
                    <a:pt x="f27" y="f28"/>
                    <a:pt x="f33" y="f34"/>
                  </a:cubicBezTo>
                  <a:cubicBezTo>
                    <a:pt x="f35" y="f19"/>
                    <a:pt x="f35" y="f19"/>
                    <a:pt x="f35" y="f19"/>
                  </a:cubicBezTo>
                  <a:cubicBezTo>
                    <a:pt x="f26" y="f19"/>
                    <a:pt x="f26" y="f19"/>
                    <a:pt x="f26" y="f19"/>
                  </a:cubicBezTo>
                  <a:cubicBezTo>
                    <a:pt x="f26" y="f28"/>
                    <a:pt x="f26" y="f28"/>
                    <a:pt x="f26" y="f28"/>
                  </a:cubicBezTo>
                  <a:cubicBezTo>
                    <a:pt x="f26" y="f36"/>
                    <a:pt x="f26" y="f36"/>
                    <a:pt x="f26" y="f36"/>
                  </a:cubicBezTo>
                  <a:cubicBezTo>
                    <a:pt x="f16" y="f36"/>
                    <a:pt x="f16" y="f36"/>
                    <a:pt x="f16" y="f36"/>
                  </a:cubicBezTo>
                  <a:cubicBezTo>
                    <a:pt x="f16" y="f25"/>
                    <a:pt x="f16" y="f25"/>
                    <a:pt x="f16" y="f25"/>
                  </a:cubicBezTo>
                  <a:cubicBezTo>
                    <a:pt x="f23" y="f25"/>
                    <a:pt x="f23" y="f25"/>
                    <a:pt x="f23" y="f25"/>
                  </a:cubicBezTo>
                  <a:lnTo>
                    <a:pt x="f23" y="f24"/>
                  </a:lnTo>
                  <a:close/>
                </a:path>
              </a:pathLst>
            </a:custGeom>
            <a:grpFill/>
            <a:ln cap="flat">
              <a:noFill/>
              <a:prstDash val="solid"/>
            </a:ln>
          </p:spPr>
          <p:txBody>
            <a:bodyPr vert="horz" wrap="square" lIns="91427" tIns="45713" rIns="91427" bIns="45713" anchor="t" anchorCtr="0" compatLnSpc="1">
              <a:noAutofit/>
            </a:bodyPr>
            <a:lstStyle/>
            <a:p>
              <a:pPr marL="0" marR="0" lvl="0" indent="0" defTabSz="932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Oval 2004">
              <a:extLst>
                <a:ext uri="{FF2B5EF4-FFF2-40B4-BE49-F238E27FC236}">
                  <a16:creationId xmlns:a16="http://schemas.microsoft.com/office/drawing/2014/main" id="{4228A7D8-9D81-404E-9C4E-5D517813EBA5}"/>
                </a:ext>
              </a:extLst>
            </p:cNvPr>
            <p:cNvSpPr/>
            <p:nvPr/>
          </p:nvSpPr>
          <p:spPr>
            <a:xfrm>
              <a:off x="6256105" y="2680965"/>
              <a:ext cx="37234" cy="37234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grpFill/>
            <a:ln cap="flat">
              <a:noFill/>
              <a:prstDash val="solid"/>
            </a:ln>
          </p:spPr>
          <p:txBody>
            <a:bodyPr vert="horz" wrap="square" lIns="91427" tIns="45713" rIns="91427" bIns="45713" anchor="t" anchorCtr="0" compatLnSpc="1">
              <a:noAutofit/>
            </a:bodyPr>
            <a:lstStyle/>
            <a:p>
              <a:pPr marL="0" marR="0" lvl="0" indent="0" defTabSz="932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2005">
              <a:extLst>
                <a:ext uri="{FF2B5EF4-FFF2-40B4-BE49-F238E27FC236}">
                  <a16:creationId xmlns:a16="http://schemas.microsoft.com/office/drawing/2014/main" id="{F085CB72-3EE2-458B-A54B-8AF2225E24C5}"/>
                </a:ext>
              </a:extLst>
            </p:cNvPr>
            <p:cNvSpPr/>
            <p:nvPr/>
          </p:nvSpPr>
          <p:spPr>
            <a:xfrm>
              <a:off x="6131984" y="2691829"/>
              <a:ext cx="167563" cy="3273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"/>
                <a:gd name="f7" fmla="val 89"/>
                <a:gd name="f8" fmla="val 31"/>
                <a:gd name="f9" fmla="val 18"/>
                <a:gd name="f10" fmla="val 78"/>
                <a:gd name="f11" fmla="val 15"/>
                <a:gd name="f12" fmla="val 13"/>
                <a:gd name="f13" fmla="val 45"/>
                <a:gd name="f14" fmla="val 11"/>
                <a:gd name="f15" fmla="val 44"/>
                <a:gd name="f16" fmla="val 9"/>
                <a:gd name="f17" fmla="val 43"/>
                <a:gd name="f18" fmla="val 4"/>
                <a:gd name="f19" fmla="val 39"/>
                <a:gd name="f20" fmla="val 1"/>
                <a:gd name="f21" fmla="val 33"/>
                <a:gd name="f22" fmla="val 26"/>
                <a:gd name="f23" fmla="val 20"/>
                <a:gd name="f24" fmla="val 2"/>
                <a:gd name="f25" fmla="val 6"/>
                <a:gd name="f26" fmla="val 8"/>
                <a:gd name="f27" fmla="val 17"/>
                <a:gd name="f28" fmla="val 19"/>
                <a:gd name="f29" fmla="val 21"/>
                <a:gd name="f30" fmla="val 10"/>
                <a:gd name="f31" fmla="val 12"/>
                <a:gd name="f32" fmla="val 16"/>
                <a:gd name="f33" fmla="val 7"/>
                <a:gd name="f34" fmla="val 30"/>
                <a:gd name="f35" fmla="val 35"/>
                <a:gd name="f36" fmla="val 14"/>
                <a:gd name="f37" fmla="val 38"/>
                <a:gd name="f38" fmla="val 40"/>
                <a:gd name="f39" fmla="val 41"/>
                <a:gd name="f40" fmla="val 42"/>
                <a:gd name="f41" fmla="val 24"/>
                <a:gd name="f42" fmla="val 75"/>
                <a:gd name="f43" fmla="val 80"/>
                <a:gd name="f44" fmla="val 34"/>
                <a:gd name="f45" fmla="val 28"/>
                <a:gd name="f46" fmla="val 69"/>
                <a:gd name="f47" fmla="val 63"/>
                <a:gd name="f48" fmla="val 27"/>
                <a:gd name="f49" fmla="val 57"/>
                <a:gd name="f50" fmla="val 32"/>
                <a:gd name="f51" fmla="val 51"/>
                <a:gd name="f52" fmla="val 25"/>
                <a:gd name="f53" fmla="val 37"/>
                <a:gd name="f54" fmla="val 50"/>
                <a:gd name="f55" fmla="val 36"/>
                <a:gd name="f56" fmla="val 62"/>
                <a:gd name="f57" fmla="val 74"/>
                <a:gd name="f58" fmla="+- 0 0 -90"/>
                <a:gd name="f59" fmla="*/ f3 1 46"/>
                <a:gd name="f60" fmla="*/ f4 1 89"/>
                <a:gd name="f61" fmla="val f5"/>
                <a:gd name="f62" fmla="val f6"/>
                <a:gd name="f63" fmla="val f7"/>
                <a:gd name="f64" fmla="*/ f58 f0 1"/>
                <a:gd name="f65" fmla="+- f63 0 f61"/>
                <a:gd name="f66" fmla="+- f62 0 f61"/>
                <a:gd name="f67" fmla="*/ f64 1 f2"/>
                <a:gd name="f68" fmla="*/ f66 1 46"/>
                <a:gd name="f69" fmla="*/ f65 1 89"/>
                <a:gd name="f70" fmla="*/ 31 f66 1"/>
                <a:gd name="f71" fmla="*/ 89 f65 1"/>
                <a:gd name="f72" fmla="*/ 18 f66 1"/>
                <a:gd name="f73" fmla="*/ 78 f65 1"/>
                <a:gd name="f74" fmla="*/ 15 f66 1"/>
                <a:gd name="f75" fmla="*/ 46 f65 1"/>
                <a:gd name="f76" fmla="*/ 9 f66 1"/>
                <a:gd name="f77" fmla="*/ 43 f65 1"/>
                <a:gd name="f78" fmla="*/ 0 f66 1"/>
                <a:gd name="f79" fmla="*/ 26 f65 1"/>
                <a:gd name="f80" fmla="*/ 6 f66 1"/>
                <a:gd name="f81" fmla="*/ 8 f65 1"/>
                <a:gd name="f82" fmla="*/ 19 f66 1"/>
                <a:gd name="f83" fmla="*/ 0 f65 1"/>
                <a:gd name="f84" fmla="*/ 21 f66 1"/>
                <a:gd name="f85" fmla="*/ 6 f65 1"/>
                <a:gd name="f86" fmla="*/ 11 f66 1"/>
                <a:gd name="f87" fmla="*/ 12 f65 1"/>
                <a:gd name="f88" fmla="*/ 7 f66 1"/>
                <a:gd name="f89" fmla="*/ 14 f66 1"/>
                <a:gd name="f90" fmla="*/ 38 f65 1"/>
                <a:gd name="f91" fmla="*/ 41 f65 1"/>
                <a:gd name="f92" fmla="*/ 42 f65 1"/>
                <a:gd name="f93" fmla="*/ 24 f66 1"/>
                <a:gd name="f94" fmla="*/ 75 f65 1"/>
                <a:gd name="f95" fmla="*/ 30 f66 1"/>
                <a:gd name="f96" fmla="*/ 80 f65 1"/>
                <a:gd name="f97" fmla="*/ 34 f66 1"/>
                <a:gd name="f98" fmla="*/ 28 f66 1"/>
                <a:gd name="f99" fmla="*/ 69 f65 1"/>
                <a:gd name="f100" fmla="*/ 33 f66 1"/>
                <a:gd name="f101" fmla="*/ 63 f65 1"/>
                <a:gd name="f102" fmla="*/ 27 f66 1"/>
                <a:gd name="f103" fmla="*/ 57 f65 1"/>
                <a:gd name="f104" fmla="*/ 32 f66 1"/>
                <a:gd name="f105" fmla="*/ 51 f65 1"/>
                <a:gd name="f106" fmla="*/ 25 f66 1"/>
                <a:gd name="f107" fmla="*/ 45 f65 1"/>
                <a:gd name="f108" fmla="*/ 41 f66 1"/>
                <a:gd name="f109" fmla="*/ 34 f65 1"/>
                <a:gd name="f110" fmla="*/ 46 f66 1"/>
                <a:gd name="f111" fmla="*/ 37 f66 1"/>
                <a:gd name="f112" fmla="*/ 42 f66 1"/>
                <a:gd name="f113" fmla="*/ 50 f65 1"/>
                <a:gd name="f114" fmla="*/ 36 f66 1"/>
                <a:gd name="f115" fmla="*/ 43 f66 1"/>
                <a:gd name="f116" fmla="*/ 62 f65 1"/>
                <a:gd name="f117" fmla="*/ 44 f66 1"/>
                <a:gd name="f118" fmla="*/ 74 f65 1"/>
                <a:gd name="f119" fmla="+- f67 0 f1"/>
                <a:gd name="f120" fmla="*/ f70 1 46"/>
                <a:gd name="f121" fmla="*/ f71 1 89"/>
                <a:gd name="f122" fmla="*/ f72 1 46"/>
                <a:gd name="f123" fmla="*/ f73 1 89"/>
                <a:gd name="f124" fmla="*/ f74 1 46"/>
                <a:gd name="f125" fmla="*/ f75 1 89"/>
                <a:gd name="f126" fmla="*/ f76 1 46"/>
                <a:gd name="f127" fmla="*/ f77 1 89"/>
                <a:gd name="f128" fmla="*/ f78 1 46"/>
                <a:gd name="f129" fmla="*/ f79 1 89"/>
                <a:gd name="f130" fmla="*/ f80 1 46"/>
                <a:gd name="f131" fmla="*/ f81 1 89"/>
                <a:gd name="f132" fmla="*/ f82 1 46"/>
                <a:gd name="f133" fmla="*/ f83 1 89"/>
                <a:gd name="f134" fmla="*/ f84 1 46"/>
                <a:gd name="f135" fmla="*/ f85 1 89"/>
                <a:gd name="f136" fmla="*/ f86 1 46"/>
                <a:gd name="f137" fmla="*/ f87 1 89"/>
                <a:gd name="f138" fmla="*/ f88 1 46"/>
                <a:gd name="f139" fmla="*/ f89 1 46"/>
                <a:gd name="f140" fmla="*/ f90 1 89"/>
                <a:gd name="f141" fmla="*/ f91 1 89"/>
                <a:gd name="f142" fmla="*/ f92 1 89"/>
                <a:gd name="f143" fmla="*/ f93 1 46"/>
                <a:gd name="f144" fmla="*/ f94 1 89"/>
                <a:gd name="f145" fmla="*/ f95 1 46"/>
                <a:gd name="f146" fmla="*/ f96 1 89"/>
                <a:gd name="f147" fmla="*/ f97 1 46"/>
                <a:gd name="f148" fmla="*/ f98 1 46"/>
                <a:gd name="f149" fmla="*/ f99 1 89"/>
                <a:gd name="f150" fmla="*/ f100 1 46"/>
                <a:gd name="f151" fmla="*/ f101 1 89"/>
                <a:gd name="f152" fmla="*/ f102 1 46"/>
                <a:gd name="f153" fmla="*/ f103 1 89"/>
                <a:gd name="f154" fmla="*/ f104 1 46"/>
                <a:gd name="f155" fmla="*/ f105 1 89"/>
                <a:gd name="f156" fmla="*/ f106 1 46"/>
                <a:gd name="f157" fmla="*/ f107 1 89"/>
                <a:gd name="f158" fmla="*/ f108 1 46"/>
                <a:gd name="f159" fmla="*/ f109 1 89"/>
                <a:gd name="f160" fmla="*/ f110 1 46"/>
                <a:gd name="f161" fmla="*/ f111 1 46"/>
                <a:gd name="f162" fmla="*/ f112 1 46"/>
                <a:gd name="f163" fmla="*/ f113 1 89"/>
                <a:gd name="f164" fmla="*/ f114 1 46"/>
                <a:gd name="f165" fmla="*/ f115 1 46"/>
                <a:gd name="f166" fmla="*/ f116 1 89"/>
                <a:gd name="f167" fmla="*/ f117 1 46"/>
                <a:gd name="f168" fmla="*/ f118 1 89"/>
                <a:gd name="f169" fmla="*/ 0 1 f68"/>
                <a:gd name="f170" fmla="*/ f62 1 f68"/>
                <a:gd name="f171" fmla="*/ 0 1 f69"/>
                <a:gd name="f172" fmla="*/ f63 1 f69"/>
                <a:gd name="f173" fmla="*/ f120 1 f68"/>
                <a:gd name="f174" fmla="*/ f121 1 f69"/>
                <a:gd name="f175" fmla="*/ f122 1 f68"/>
                <a:gd name="f176" fmla="*/ f123 1 f69"/>
                <a:gd name="f177" fmla="*/ f124 1 f68"/>
                <a:gd name="f178" fmla="*/ f125 1 f69"/>
                <a:gd name="f179" fmla="*/ f126 1 f68"/>
                <a:gd name="f180" fmla="*/ f127 1 f69"/>
                <a:gd name="f181" fmla="*/ f128 1 f68"/>
                <a:gd name="f182" fmla="*/ f129 1 f69"/>
                <a:gd name="f183" fmla="*/ f130 1 f68"/>
                <a:gd name="f184" fmla="*/ f131 1 f69"/>
                <a:gd name="f185" fmla="*/ f132 1 f68"/>
                <a:gd name="f186" fmla="*/ f133 1 f69"/>
                <a:gd name="f187" fmla="*/ f134 1 f68"/>
                <a:gd name="f188" fmla="*/ f135 1 f69"/>
                <a:gd name="f189" fmla="*/ f136 1 f68"/>
                <a:gd name="f190" fmla="*/ f137 1 f69"/>
                <a:gd name="f191" fmla="*/ f138 1 f68"/>
                <a:gd name="f192" fmla="*/ f139 1 f68"/>
                <a:gd name="f193" fmla="*/ f140 1 f69"/>
                <a:gd name="f194" fmla="*/ f141 1 f69"/>
                <a:gd name="f195" fmla="*/ f142 1 f69"/>
                <a:gd name="f196" fmla="*/ f143 1 f68"/>
                <a:gd name="f197" fmla="*/ f144 1 f69"/>
                <a:gd name="f198" fmla="*/ f145 1 f68"/>
                <a:gd name="f199" fmla="*/ f146 1 f69"/>
                <a:gd name="f200" fmla="*/ f147 1 f68"/>
                <a:gd name="f201" fmla="*/ f148 1 f68"/>
                <a:gd name="f202" fmla="*/ f149 1 f69"/>
                <a:gd name="f203" fmla="*/ f150 1 f68"/>
                <a:gd name="f204" fmla="*/ f151 1 f69"/>
                <a:gd name="f205" fmla="*/ f152 1 f68"/>
                <a:gd name="f206" fmla="*/ f153 1 f69"/>
                <a:gd name="f207" fmla="*/ f154 1 f68"/>
                <a:gd name="f208" fmla="*/ f155 1 f69"/>
                <a:gd name="f209" fmla="*/ f156 1 f68"/>
                <a:gd name="f210" fmla="*/ f157 1 f69"/>
                <a:gd name="f211" fmla="*/ f158 1 f68"/>
                <a:gd name="f212" fmla="*/ f159 1 f69"/>
                <a:gd name="f213" fmla="*/ f160 1 f68"/>
                <a:gd name="f214" fmla="*/ f161 1 f68"/>
                <a:gd name="f215" fmla="*/ f162 1 f68"/>
                <a:gd name="f216" fmla="*/ f163 1 f69"/>
                <a:gd name="f217" fmla="*/ f164 1 f68"/>
                <a:gd name="f218" fmla="*/ f165 1 f68"/>
                <a:gd name="f219" fmla="*/ f166 1 f69"/>
                <a:gd name="f220" fmla="*/ f167 1 f68"/>
                <a:gd name="f221" fmla="*/ f168 1 f69"/>
                <a:gd name="f222" fmla="*/ f169 f59 1"/>
                <a:gd name="f223" fmla="*/ f170 f59 1"/>
                <a:gd name="f224" fmla="*/ f172 f60 1"/>
                <a:gd name="f225" fmla="*/ f171 f60 1"/>
                <a:gd name="f226" fmla="*/ f173 f59 1"/>
                <a:gd name="f227" fmla="*/ f174 f60 1"/>
                <a:gd name="f228" fmla="*/ f175 f59 1"/>
                <a:gd name="f229" fmla="*/ f176 f60 1"/>
                <a:gd name="f230" fmla="*/ f177 f59 1"/>
                <a:gd name="f231" fmla="*/ f178 f60 1"/>
                <a:gd name="f232" fmla="*/ f179 f59 1"/>
                <a:gd name="f233" fmla="*/ f180 f60 1"/>
                <a:gd name="f234" fmla="*/ f181 f59 1"/>
                <a:gd name="f235" fmla="*/ f182 f60 1"/>
                <a:gd name="f236" fmla="*/ f183 f59 1"/>
                <a:gd name="f237" fmla="*/ f184 f60 1"/>
                <a:gd name="f238" fmla="*/ f185 f59 1"/>
                <a:gd name="f239" fmla="*/ f186 f60 1"/>
                <a:gd name="f240" fmla="*/ f187 f59 1"/>
                <a:gd name="f241" fmla="*/ f188 f60 1"/>
                <a:gd name="f242" fmla="*/ f189 f59 1"/>
                <a:gd name="f243" fmla="*/ f190 f60 1"/>
                <a:gd name="f244" fmla="*/ f191 f59 1"/>
                <a:gd name="f245" fmla="*/ f192 f59 1"/>
                <a:gd name="f246" fmla="*/ f193 f60 1"/>
                <a:gd name="f247" fmla="*/ f194 f60 1"/>
                <a:gd name="f248" fmla="*/ f195 f60 1"/>
                <a:gd name="f249" fmla="*/ f196 f59 1"/>
                <a:gd name="f250" fmla="*/ f197 f60 1"/>
                <a:gd name="f251" fmla="*/ f198 f59 1"/>
                <a:gd name="f252" fmla="*/ f199 f60 1"/>
                <a:gd name="f253" fmla="*/ f200 f59 1"/>
                <a:gd name="f254" fmla="*/ f201 f59 1"/>
                <a:gd name="f255" fmla="*/ f202 f60 1"/>
                <a:gd name="f256" fmla="*/ f203 f59 1"/>
                <a:gd name="f257" fmla="*/ f204 f60 1"/>
                <a:gd name="f258" fmla="*/ f205 f59 1"/>
                <a:gd name="f259" fmla="*/ f206 f60 1"/>
                <a:gd name="f260" fmla="*/ f207 f59 1"/>
                <a:gd name="f261" fmla="*/ f208 f60 1"/>
                <a:gd name="f262" fmla="*/ f209 f59 1"/>
                <a:gd name="f263" fmla="*/ f210 f60 1"/>
                <a:gd name="f264" fmla="*/ f211 f59 1"/>
                <a:gd name="f265" fmla="*/ f212 f60 1"/>
                <a:gd name="f266" fmla="*/ f213 f59 1"/>
                <a:gd name="f267" fmla="*/ f214 f59 1"/>
                <a:gd name="f268" fmla="*/ f215 f59 1"/>
                <a:gd name="f269" fmla="*/ f216 f60 1"/>
                <a:gd name="f270" fmla="*/ f217 f59 1"/>
                <a:gd name="f271" fmla="*/ f218 f59 1"/>
                <a:gd name="f272" fmla="*/ f219 f60 1"/>
                <a:gd name="f273" fmla="*/ f220 f59 1"/>
                <a:gd name="f274" fmla="*/ f221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9">
                  <a:pos x="f226" y="f227"/>
                </a:cxn>
                <a:cxn ang="f119">
                  <a:pos x="f228" y="f229"/>
                </a:cxn>
                <a:cxn ang="f119">
                  <a:pos x="f230" y="f231"/>
                </a:cxn>
                <a:cxn ang="f119">
                  <a:pos x="f232" y="f233"/>
                </a:cxn>
                <a:cxn ang="f119">
                  <a:pos x="f234" y="f235"/>
                </a:cxn>
                <a:cxn ang="f119">
                  <a:pos x="f236" y="f237"/>
                </a:cxn>
                <a:cxn ang="f119">
                  <a:pos x="f238" y="f239"/>
                </a:cxn>
                <a:cxn ang="f119">
                  <a:pos x="f240" y="f241"/>
                </a:cxn>
                <a:cxn ang="f119">
                  <a:pos x="f242" y="f243"/>
                </a:cxn>
                <a:cxn ang="f119">
                  <a:pos x="f244" y="f235"/>
                </a:cxn>
                <a:cxn ang="f119">
                  <a:pos x="f245" y="f246"/>
                </a:cxn>
                <a:cxn ang="f119">
                  <a:pos x="f238" y="f247"/>
                </a:cxn>
                <a:cxn ang="f119">
                  <a:pos x="f240" y="f248"/>
                </a:cxn>
                <a:cxn ang="f119">
                  <a:pos x="f249" y="f250"/>
                </a:cxn>
                <a:cxn ang="f119">
                  <a:pos x="f251" y="f252"/>
                </a:cxn>
                <a:cxn ang="f119">
                  <a:pos x="f253" y="f250"/>
                </a:cxn>
                <a:cxn ang="f119">
                  <a:pos x="f254" y="f255"/>
                </a:cxn>
                <a:cxn ang="f119">
                  <a:pos x="f256" y="f257"/>
                </a:cxn>
                <a:cxn ang="f119">
                  <a:pos x="f258" y="f259"/>
                </a:cxn>
                <a:cxn ang="f119">
                  <a:pos x="f260" y="f261"/>
                </a:cxn>
                <a:cxn ang="f119">
                  <a:pos x="f262" y="f263"/>
                </a:cxn>
                <a:cxn ang="f119">
                  <a:pos x="f254" y="f248"/>
                </a:cxn>
                <a:cxn ang="f119">
                  <a:pos x="f251" y="f247"/>
                </a:cxn>
                <a:cxn ang="f119">
                  <a:pos x="f264" y="f265"/>
                </a:cxn>
                <a:cxn ang="f119">
                  <a:pos x="f266" y="f246"/>
                </a:cxn>
                <a:cxn ang="f119">
                  <a:pos x="f267" y="f231"/>
                </a:cxn>
                <a:cxn ang="f119">
                  <a:pos x="f268" y="f269"/>
                </a:cxn>
                <a:cxn ang="f119">
                  <a:pos x="f270" y="f259"/>
                </a:cxn>
                <a:cxn ang="f119">
                  <a:pos x="f271" y="f272"/>
                </a:cxn>
                <a:cxn ang="f119">
                  <a:pos x="f267" y="f255"/>
                </a:cxn>
                <a:cxn ang="f119">
                  <a:pos x="f273" y="f274"/>
                </a:cxn>
                <a:cxn ang="f119">
                  <a:pos x="f226" y="f227"/>
                </a:cxn>
              </a:cxnLst>
              <a:rect l="f222" t="f225" r="f223" b="f224"/>
              <a:pathLst>
                <a:path w="46" h="89">
                  <a:moveTo>
                    <a:pt x="f8" y="f7"/>
                  </a:moveTo>
                  <a:cubicBezTo>
                    <a:pt x="f9" y="f10"/>
                    <a:pt x="f9" y="f10"/>
                    <a:pt x="f9" y="f10"/>
                  </a:cubicBezTo>
                  <a:cubicBezTo>
                    <a:pt x="f11" y="f6"/>
                    <a:pt x="f11" y="f6"/>
                    <a:pt x="f11" y="f6"/>
                  </a:cubicBez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cubicBezTo>
                    <a:pt x="f5" y="f23"/>
                    <a:pt x="f24" y="f12"/>
                    <a:pt x="f25" y="f26"/>
                  </a:cubicBezTo>
                  <a:cubicBezTo>
                    <a:pt x="f16" y="f18"/>
                    <a:pt x="f27" y="f20"/>
                    <a:pt x="f28" y="f5"/>
                  </a:cubicBezTo>
                  <a:cubicBezTo>
                    <a:pt x="f29" y="f25"/>
                    <a:pt x="f29" y="f25"/>
                    <a:pt x="f29" y="f25"/>
                  </a:cubicBezTo>
                  <a:cubicBezTo>
                    <a:pt x="f9" y="f26"/>
                    <a:pt x="f12" y="f30"/>
                    <a:pt x="f14" y="f31"/>
                  </a:cubicBezTo>
                  <a:cubicBezTo>
                    <a:pt x="f26" y="f32"/>
                    <a:pt x="f33" y="f29"/>
                    <a:pt x="f33" y="f22"/>
                  </a:cubicBezTo>
                  <a:cubicBezTo>
                    <a:pt x="f26" y="f34"/>
                    <a:pt x="f30" y="f35"/>
                    <a:pt x="f36" y="f37"/>
                  </a:cubicBezTo>
                  <a:cubicBezTo>
                    <a:pt x="f11" y="f19"/>
                    <a:pt x="f27" y="f38"/>
                    <a:pt x="f28" y="f39"/>
                  </a:cubicBezTo>
                  <a:cubicBezTo>
                    <a:pt x="f29" y="f40"/>
                    <a:pt x="f29" y="f40"/>
                    <a:pt x="f29" y="f40"/>
                  </a:cubicBezTo>
                  <a:cubicBezTo>
                    <a:pt x="f41" y="f42"/>
                    <a:pt x="f41" y="f42"/>
                    <a:pt x="f41" y="f42"/>
                  </a:cubicBezTo>
                  <a:cubicBezTo>
                    <a:pt x="f34" y="f43"/>
                    <a:pt x="f34" y="f43"/>
                    <a:pt x="f34" y="f43"/>
                  </a:cubicBezTo>
                  <a:cubicBezTo>
                    <a:pt x="f44" y="f42"/>
                    <a:pt x="f44" y="f42"/>
                    <a:pt x="f44" y="f42"/>
                  </a:cubicBezTo>
                  <a:cubicBezTo>
                    <a:pt x="f45" y="f46"/>
                    <a:pt x="f45" y="f46"/>
                    <a:pt x="f45" y="f46"/>
                  </a:cubicBezTo>
                  <a:cubicBezTo>
                    <a:pt x="f21" y="f47"/>
                    <a:pt x="f21" y="f47"/>
                    <a:pt x="f21" y="f47"/>
                  </a:cubicBezTo>
                  <a:cubicBezTo>
                    <a:pt x="f48" y="f49"/>
                    <a:pt x="f48" y="f49"/>
                    <a:pt x="f48" y="f49"/>
                  </a:cubicBezTo>
                  <a:cubicBezTo>
                    <a:pt x="f50" y="f51"/>
                    <a:pt x="f50" y="f51"/>
                    <a:pt x="f50" y="f51"/>
                  </a:cubicBezTo>
                  <a:cubicBezTo>
                    <a:pt x="f52" y="f13"/>
                    <a:pt x="f52" y="f13"/>
                    <a:pt x="f52" y="f13"/>
                  </a:cubicBezTo>
                  <a:cubicBezTo>
                    <a:pt x="f45" y="f40"/>
                    <a:pt x="f45" y="f40"/>
                    <a:pt x="f45" y="f40"/>
                  </a:cubicBezTo>
                  <a:cubicBezTo>
                    <a:pt x="f34" y="f39"/>
                    <a:pt x="f34" y="f39"/>
                    <a:pt x="f34" y="f39"/>
                  </a:cubicBezTo>
                  <a:cubicBezTo>
                    <a:pt x="f21" y="f39"/>
                    <a:pt x="f37" y="f53"/>
                    <a:pt x="f39" y="f44"/>
                  </a:cubicBezTo>
                  <a:cubicBezTo>
                    <a:pt x="f6" y="f37"/>
                    <a:pt x="f6" y="f37"/>
                    <a:pt x="f6" y="f37"/>
                  </a:cubicBezTo>
                  <a:cubicBezTo>
                    <a:pt x="f17" y="f39"/>
                    <a:pt x="f38" y="f15"/>
                    <a:pt x="f53" y="f6"/>
                  </a:cubicBezTo>
                  <a:cubicBezTo>
                    <a:pt x="f40" y="f54"/>
                    <a:pt x="f40" y="f54"/>
                    <a:pt x="f40" y="f54"/>
                  </a:cubicBezTo>
                  <a:cubicBezTo>
                    <a:pt x="f55" y="f49"/>
                    <a:pt x="f55" y="f49"/>
                    <a:pt x="f55" y="f49"/>
                  </a:cubicBezTo>
                  <a:cubicBezTo>
                    <a:pt x="f17" y="f56"/>
                    <a:pt x="f17" y="f56"/>
                    <a:pt x="f17" y="f56"/>
                  </a:cubicBezTo>
                  <a:cubicBezTo>
                    <a:pt x="f53" y="f46"/>
                    <a:pt x="f53" y="f46"/>
                    <a:pt x="f53" y="f46"/>
                  </a:cubicBezTo>
                  <a:cubicBezTo>
                    <a:pt x="f15" y="f57"/>
                    <a:pt x="f15" y="f57"/>
                    <a:pt x="f15" y="f57"/>
                  </a:cubicBezTo>
                  <a:lnTo>
                    <a:pt x="f8" y="f7"/>
                  </a:lnTo>
                  <a:close/>
                </a:path>
              </a:pathLst>
            </a:custGeom>
            <a:grpFill/>
            <a:ln cap="flat">
              <a:noFill/>
              <a:prstDash val="solid"/>
            </a:ln>
          </p:spPr>
          <p:txBody>
            <a:bodyPr vert="horz" wrap="square" lIns="91427" tIns="45713" rIns="91427" bIns="45713" anchor="t" anchorCtr="0" compatLnSpc="1">
              <a:noAutofit/>
            </a:bodyPr>
            <a:lstStyle/>
            <a:p>
              <a:pPr marL="0" marR="0" lvl="0" indent="0" defTabSz="932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1FF0BE46-751D-4B02-9929-F0D980B5C73A}"/>
              </a:ext>
            </a:extLst>
          </p:cNvPr>
          <p:cNvGrpSpPr/>
          <p:nvPr/>
        </p:nvGrpSpPr>
        <p:grpSpPr>
          <a:xfrm>
            <a:off x="1017453" y="2037017"/>
            <a:ext cx="608596" cy="508226"/>
            <a:chOff x="7436685" y="1022200"/>
            <a:chExt cx="306964" cy="256339"/>
          </a:xfrm>
          <a:solidFill>
            <a:srgbClr val="107C10"/>
          </a:solidFill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2B81360E-54B6-4C40-8110-16395D3BD975}"/>
                </a:ext>
              </a:extLst>
            </p:cNvPr>
            <p:cNvGrpSpPr/>
            <p:nvPr/>
          </p:nvGrpSpPr>
          <p:grpSpPr>
            <a:xfrm>
              <a:off x="7531506" y="1022200"/>
              <a:ext cx="212143" cy="243481"/>
              <a:chOff x="7529899" y="1022200"/>
              <a:chExt cx="212143" cy="243481"/>
            </a:xfrm>
            <a:grpFill/>
          </p:grpSpPr>
          <p:sp>
            <p:nvSpPr>
              <p:cNvPr id="62" name="Freeform 2244">
                <a:extLst>
                  <a:ext uri="{FF2B5EF4-FFF2-40B4-BE49-F238E27FC236}">
                    <a16:creationId xmlns:a16="http://schemas.microsoft.com/office/drawing/2014/main" id="{EF9F525D-CB96-4758-AB2B-7994AA3DEC4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59631" y="1022200"/>
                <a:ext cx="151875" cy="151875"/>
              </a:xfrm>
              <a:custGeom>
                <a:avLst/>
                <a:gdLst>
                  <a:gd name="T0" fmla="*/ 40 w 80"/>
                  <a:gd name="T1" fmla="*/ 80 h 80"/>
                  <a:gd name="T2" fmla="*/ 0 w 80"/>
                  <a:gd name="T3" fmla="*/ 40 h 80"/>
                  <a:gd name="T4" fmla="*/ 40 w 80"/>
                  <a:gd name="T5" fmla="*/ 0 h 80"/>
                  <a:gd name="T6" fmla="*/ 80 w 80"/>
                  <a:gd name="T7" fmla="*/ 40 h 80"/>
                  <a:gd name="T8" fmla="*/ 40 w 80"/>
                  <a:gd name="T9" fmla="*/ 80 h 80"/>
                  <a:gd name="T10" fmla="*/ 40 w 80"/>
                  <a:gd name="T11" fmla="*/ 8 h 80"/>
                  <a:gd name="T12" fmla="*/ 8 w 80"/>
                  <a:gd name="T13" fmla="*/ 40 h 80"/>
                  <a:gd name="T14" fmla="*/ 40 w 80"/>
                  <a:gd name="T15" fmla="*/ 72 h 80"/>
                  <a:gd name="T16" fmla="*/ 72 w 80"/>
                  <a:gd name="T17" fmla="*/ 40 h 80"/>
                  <a:gd name="T18" fmla="*/ 40 w 80"/>
                  <a:gd name="T19" fmla="*/ 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80">
                    <a:moveTo>
                      <a:pt x="40" y="80"/>
                    </a:moveTo>
                    <a:cubicBezTo>
                      <a:pt x="18" y="80"/>
                      <a:pt x="0" y="62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62" y="0"/>
                      <a:pt x="80" y="18"/>
                      <a:pt x="80" y="40"/>
                    </a:cubicBezTo>
                    <a:cubicBezTo>
                      <a:pt x="80" y="62"/>
                      <a:pt x="62" y="80"/>
                      <a:pt x="40" y="80"/>
                    </a:cubicBezTo>
                    <a:close/>
                    <a:moveTo>
                      <a:pt x="40" y="8"/>
                    </a:moveTo>
                    <a:cubicBezTo>
                      <a:pt x="22" y="8"/>
                      <a:pt x="8" y="23"/>
                      <a:pt x="8" y="40"/>
                    </a:cubicBezTo>
                    <a:cubicBezTo>
                      <a:pt x="8" y="58"/>
                      <a:pt x="22" y="72"/>
                      <a:pt x="40" y="72"/>
                    </a:cubicBezTo>
                    <a:cubicBezTo>
                      <a:pt x="58" y="72"/>
                      <a:pt x="72" y="58"/>
                      <a:pt x="72" y="40"/>
                    </a:cubicBezTo>
                    <a:cubicBezTo>
                      <a:pt x="72" y="23"/>
                      <a:pt x="58" y="8"/>
                      <a:pt x="40" y="8"/>
                    </a:cubicBezTo>
                    <a:close/>
                  </a:path>
                </a:pathLst>
              </a:custGeom>
              <a:grpFill/>
              <a:ln>
                <a:solidFill>
                  <a:srgbClr val="107C10"/>
                </a:solidFill>
              </a:ln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22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3" name="Freeform 2245">
                <a:extLst>
                  <a:ext uri="{FF2B5EF4-FFF2-40B4-BE49-F238E27FC236}">
                    <a16:creationId xmlns:a16="http://schemas.microsoft.com/office/drawing/2014/main" id="{36204A3A-BE2F-4AD9-AF9F-B4AC95D739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29899" y="1159610"/>
                <a:ext cx="212143" cy="106071"/>
              </a:xfrm>
              <a:custGeom>
                <a:avLst/>
                <a:gdLst>
                  <a:gd name="T0" fmla="*/ 112 w 112"/>
                  <a:gd name="T1" fmla="*/ 56 h 56"/>
                  <a:gd name="T2" fmla="*/ 104 w 112"/>
                  <a:gd name="T3" fmla="*/ 56 h 56"/>
                  <a:gd name="T4" fmla="*/ 56 w 112"/>
                  <a:gd name="T5" fmla="*/ 8 h 56"/>
                  <a:gd name="T6" fmla="*/ 8 w 112"/>
                  <a:gd name="T7" fmla="*/ 56 h 56"/>
                  <a:gd name="T8" fmla="*/ 0 w 112"/>
                  <a:gd name="T9" fmla="*/ 56 h 56"/>
                  <a:gd name="T10" fmla="*/ 56 w 112"/>
                  <a:gd name="T11" fmla="*/ 0 h 56"/>
                  <a:gd name="T12" fmla="*/ 112 w 112"/>
                  <a:gd name="T13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" h="56">
                    <a:moveTo>
                      <a:pt x="112" y="56"/>
                    </a:moveTo>
                    <a:cubicBezTo>
                      <a:pt x="104" y="56"/>
                      <a:pt x="104" y="56"/>
                      <a:pt x="104" y="56"/>
                    </a:cubicBezTo>
                    <a:cubicBezTo>
                      <a:pt x="104" y="29"/>
                      <a:pt x="83" y="8"/>
                      <a:pt x="56" y="8"/>
                    </a:cubicBezTo>
                    <a:cubicBezTo>
                      <a:pt x="29" y="8"/>
                      <a:pt x="8" y="29"/>
                      <a:pt x="8" y="56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25"/>
                      <a:pt x="25" y="0"/>
                      <a:pt x="56" y="0"/>
                    </a:cubicBezTo>
                    <a:cubicBezTo>
                      <a:pt x="87" y="0"/>
                      <a:pt x="112" y="25"/>
                      <a:pt x="112" y="56"/>
                    </a:cubicBezTo>
                    <a:close/>
                  </a:path>
                </a:pathLst>
              </a:custGeom>
              <a:grpFill/>
              <a:ln>
                <a:solidFill>
                  <a:srgbClr val="107C10"/>
                </a:solidFill>
              </a:ln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22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61" name="Freeform 2007">
              <a:extLst>
                <a:ext uri="{FF2B5EF4-FFF2-40B4-BE49-F238E27FC236}">
                  <a16:creationId xmlns:a16="http://schemas.microsoft.com/office/drawing/2014/main" id="{58C1B9E1-7BAB-4CEE-8C3C-40783843F9F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36685" y="1121039"/>
              <a:ext cx="157500" cy="157500"/>
            </a:xfrm>
            <a:custGeom>
              <a:avLst/>
              <a:gdLst>
                <a:gd name="T0" fmla="*/ 99 w 196"/>
                <a:gd name="T1" fmla="*/ 0 h 196"/>
                <a:gd name="T2" fmla="*/ 0 w 196"/>
                <a:gd name="T3" fmla="*/ 196 h 196"/>
                <a:gd name="T4" fmla="*/ 196 w 196"/>
                <a:gd name="T5" fmla="*/ 196 h 196"/>
                <a:gd name="T6" fmla="*/ 99 w 196"/>
                <a:gd name="T7" fmla="*/ 0 h 196"/>
                <a:gd name="T8" fmla="*/ 108 w 196"/>
                <a:gd name="T9" fmla="*/ 173 h 196"/>
                <a:gd name="T10" fmla="*/ 87 w 196"/>
                <a:gd name="T11" fmla="*/ 173 h 196"/>
                <a:gd name="T12" fmla="*/ 87 w 196"/>
                <a:gd name="T13" fmla="*/ 151 h 196"/>
                <a:gd name="T14" fmla="*/ 108 w 196"/>
                <a:gd name="T15" fmla="*/ 151 h 196"/>
                <a:gd name="T16" fmla="*/ 108 w 196"/>
                <a:gd name="T17" fmla="*/ 173 h 196"/>
                <a:gd name="T18" fmla="*/ 87 w 196"/>
                <a:gd name="T19" fmla="*/ 66 h 196"/>
                <a:gd name="T20" fmla="*/ 108 w 196"/>
                <a:gd name="T21" fmla="*/ 66 h 196"/>
                <a:gd name="T22" fmla="*/ 108 w 196"/>
                <a:gd name="T23" fmla="*/ 130 h 196"/>
                <a:gd name="T24" fmla="*/ 87 w 196"/>
                <a:gd name="T25" fmla="*/ 130 h 196"/>
                <a:gd name="T26" fmla="*/ 87 w 196"/>
                <a:gd name="T27" fmla="*/ 6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6" h="196">
                  <a:moveTo>
                    <a:pt x="99" y="0"/>
                  </a:moveTo>
                  <a:lnTo>
                    <a:pt x="0" y="196"/>
                  </a:lnTo>
                  <a:lnTo>
                    <a:pt x="196" y="196"/>
                  </a:lnTo>
                  <a:lnTo>
                    <a:pt x="99" y="0"/>
                  </a:lnTo>
                  <a:close/>
                  <a:moveTo>
                    <a:pt x="108" y="173"/>
                  </a:moveTo>
                  <a:lnTo>
                    <a:pt x="87" y="173"/>
                  </a:lnTo>
                  <a:lnTo>
                    <a:pt x="87" y="151"/>
                  </a:lnTo>
                  <a:lnTo>
                    <a:pt x="108" y="151"/>
                  </a:lnTo>
                  <a:lnTo>
                    <a:pt x="108" y="173"/>
                  </a:lnTo>
                  <a:close/>
                  <a:moveTo>
                    <a:pt x="87" y="66"/>
                  </a:moveTo>
                  <a:lnTo>
                    <a:pt x="108" y="66"/>
                  </a:lnTo>
                  <a:lnTo>
                    <a:pt x="108" y="130"/>
                  </a:lnTo>
                  <a:lnTo>
                    <a:pt x="87" y="130"/>
                  </a:lnTo>
                  <a:lnTo>
                    <a:pt x="87" y="6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2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A2A7990E-6516-4C1C-A95B-A933214421D8}"/>
              </a:ext>
            </a:extLst>
          </p:cNvPr>
          <p:cNvGrpSpPr/>
          <p:nvPr/>
        </p:nvGrpSpPr>
        <p:grpSpPr>
          <a:xfrm>
            <a:off x="8496426" y="2013262"/>
            <a:ext cx="672547" cy="615728"/>
            <a:chOff x="8513893" y="1995393"/>
            <a:chExt cx="672643" cy="615816"/>
          </a:xfrm>
        </p:grpSpPr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F82AB7CD-2271-4B76-BEFB-63BE2E4D3F2A}"/>
                </a:ext>
              </a:extLst>
            </p:cNvPr>
            <p:cNvGrpSpPr/>
            <p:nvPr/>
          </p:nvGrpSpPr>
          <p:grpSpPr>
            <a:xfrm>
              <a:off x="8639678" y="1995393"/>
              <a:ext cx="546858" cy="539027"/>
              <a:chOff x="4245805" y="5192470"/>
              <a:chExt cx="498087" cy="490954"/>
            </a:xfrm>
            <a:solidFill>
              <a:srgbClr val="107C10"/>
            </a:solidFill>
          </p:grpSpPr>
          <p:sp>
            <p:nvSpPr>
              <p:cNvPr id="71" name="Freeform 44">
                <a:extLst>
                  <a:ext uri="{FF2B5EF4-FFF2-40B4-BE49-F238E27FC236}">
                    <a16:creationId xmlns:a16="http://schemas.microsoft.com/office/drawing/2014/main" id="{0FDB7DF8-4B43-4620-BE7B-5C02684592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5806" y="5192470"/>
                <a:ext cx="183067" cy="199710"/>
              </a:xfrm>
              <a:custGeom>
                <a:avLst/>
                <a:gdLst>
                  <a:gd name="T0" fmla="*/ 82 w 82"/>
                  <a:gd name="T1" fmla="*/ 76 h 82"/>
                  <a:gd name="T2" fmla="*/ 76 w 82"/>
                  <a:gd name="T3" fmla="*/ 82 h 82"/>
                  <a:gd name="T4" fmla="*/ 6 w 82"/>
                  <a:gd name="T5" fmla="*/ 82 h 82"/>
                  <a:gd name="T6" fmla="*/ 0 w 82"/>
                  <a:gd name="T7" fmla="*/ 76 h 82"/>
                  <a:gd name="T8" fmla="*/ 0 w 82"/>
                  <a:gd name="T9" fmla="*/ 5 h 82"/>
                  <a:gd name="T10" fmla="*/ 6 w 82"/>
                  <a:gd name="T11" fmla="*/ 0 h 82"/>
                  <a:gd name="T12" fmla="*/ 76 w 82"/>
                  <a:gd name="T13" fmla="*/ 0 h 82"/>
                  <a:gd name="T14" fmla="*/ 82 w 82"/>
                  <a:gd name="T15" fmla="*/ 5 h 82"/>
                  <a:gd name="T16" fmla="*/ 82 w 82"/>
                  <a:gd name="T17" fmla="*/ 7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2" h="82">
                    <a:moveTo>
                      <a:pt x="82" y="76"/>
                    </a:moveTo>
                    <a:cubicBezTo>
                      <a:pt x="82" y="79"/>
                      <a:pt x="79" y="82"/>
                      <a:pt x="76" y="82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2" y="82"/>
                      <a:pt x="0" y="79"/>
                      <a:pt x="0" y="7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9" y="0"/>
                      <a:pt x="82" y="2"/>
                      <a:pt x="82" y="5"/>
                    </a:cubicBezTo>
                    <a:lnTo>
                      <a:pt x="82" y="76"/>
                    </a:lnTo>
                    <a:close/>
                  </a:path>
                </a:pathLst>
              </a:custGeom>
              <a:grpFill/>
              <a:ln w="19050" cap="flat">
                <a:solidFill>
                  <a:srgbClr val="107C1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3247" tIns="46623" rIns="93247" bIns="4662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32418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36" b="0" i="0" u="none" strike="noStrike" kern="0" cap="none" spc="0" normalizeH="0" baseline="0" noProof="0" dirty="0">
                  <a:ln w="12700">
                    <a:solidFill>
                      <a:srgbClr val="505050"/>
                    </a:solidFill>
                  </a:ln>
                  <a:solidFill>
                    <a:srgbClr val="00205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2" name="Freeform 45">
                <a:extLst>
                  <a:ext uri="{FF2B5EF4-FFF2-40B4-BE49-F238E27FC236}">
                    <a16:creationId xmlns:a16="http://schemas.microsoft.com/office/drawing/2014/main" id="{79E050FD-1427-4061-AF11-7F49C58638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5807" y="5425465"/>
                <a:ext cx="183067" cy="99855"/>
              </a:xfrm>
              <a:custGeom>
                <a:avLst/>
                <a:gdLst>
                  <a:gd name="T0" fmla="*/ 82 w 82"/>
                  <a:gd name="T1" fmla="*/ 38 h 41"/>
                  <a:gd name="T2" fmla="*/ 76 w 82"/>
                  <a:gd name="T3" fmla="*/ 41 h 41"/>
                  <a:gd name="T4" fmla="*/ 6 w 82"/>
                  <a:gd name="T5" fmla="*/ 41 h 41"/>
                  <a:gd name="T6" fmla="*/ 0 w 82"/>
                  <a:gd name="T7" fmla="*/ 38 h 41"/>
                  <a:gd name="T8" fmla="*/ 0 w 82"/>
                  <a:gd name="T9" fmla="*/ 3 h 41"/>
                  <a:gd name="T10" fmla="*/ 6 w 82"/>
                  <a:gd name="T11" fmla="*/ 0 h 41"/>
                  <a:gd name="T12" fmla="*/ 76 w 82"/>
                  <a:gd name="T13" fmla="*/ 0 h 41"/>
                  <a:gd name="T14" fmla="*/ 82 w 82"/>
                  <a:gd name="T15" fmla="*/ 3 h 41"/>
                  <a:gd name="T16" fmla="*/ 82 w 82"/>
                  <a:gd name="T17" fmla="*/ 3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2" h="41">
                    <a:moveTo>
                      <a:pt x="82" y="38"/>
                    </a:moveTo>
                    <a:cubicBezTo>
                      <a:pt x="82" y="39"/>
                      <a:pt x="79" y="41"/>
                      <a:pt x="76" y="41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2" y="41"/>
                      <a:pt x="0" y="39"/>
                      <a:pt x="0" y="38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9" y="0"/>
                      <a:pt x="82" y="1"/>
                      <a:pt x="82" y="3"/>
                    </a:cubicBezTo>
                    <a:lnTo>
                      <a:pt x="82" y="38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flat">
                <a:solidFill>
                  <a:srgbClr val="107C10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3247" tIns="46623" rIns="93247" bIns="4662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32418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36" b="0" i="0" u="none" strike="noStrike" kern="0" cap="none" spc="0" normalizeH="0" baseline="0" noProof="0" dirty="0">
                  <a:ln w="12700">
                    <a:solidFill>
                      <a:srgbClr val="505050"/>
                    </a:solidFill>
                  </a:ln>
                  <a:solidFill>
                    <a:srgbClr val="00205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3" name="Freeform 46">
                <a:extLst>
                  <a:ext uri="{FF2B5EF4-FFF2-40B4-BE49-F238E27FC236}">
                    <a16:creationId xmlns:a16="http://schemas.microsoft.com/office/drawing/2014/main" id="{ECBB8368-5AD6-4A54-B25C-07E9E75068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2157" y="5192470"/>
                <a:ext cx="281734" cy="332850"/>
              </a:xfrm>
              <a:custGeom>
                <a:avLst/>
                <a:gdLst>
                  <a:gd name="T0" fmla="*/ 126 w 126"/>
                  <a:gd name="T1" fmla="*/ 127 h 137"/>
                  <a:gd name="T2" fmla="*/ 117 w 126"/>
                  <a:gd name="T3" fmla="*/ 137 h 137"/>
                  <a:gd name="T4" fmla="*/ 9 w 126"/>
                  <a:gd name="T5" fmla="*/ 137 h 137"/>
                  <a:gd name="T6" fmla="*/ 0 w 126"/>
                  <a:gd name="T7" fmla="*/ 127 h 137"/>
                  <a:gd name="T8" fmla="*/ 0 w 126"/>
                  <a:gd name="T9" fmla="*/ 9 h 137"/>
                  <a:gd name="T10" fmla="*/ 9 w 126"/>
                  <a:gd name="T11" fmla="*/ 0 h 137"/>
                  <a:gd name="T12" fmla="*/ 117 w 126"/>
                  <a:gd name="T13" fmla="*/ 0 h 137"/>
                  <a:gd name="T14" fmla="*/ 126 w 126"/>
                  <a:gd name="T15" fmla="*/ 9 h 137"/>
                  <a:gd name="T16" fmla="*/ 126 w 126"/>
                  <a:gd name="T17" fmla="*/ 12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6" h="137">
                    <a:moveTo>
                      <a:pt x="126" y="127"/>
                    </a:moveTo>
                    <a:cubicBezTo>
                      <a:pt x="126" y="133"/>
                      <a:pt x="122" y="137"/>
                      <a:pt x="117" y="137"/>
                    </a:cubicBezTo>
                    <a:cubicBezTo>
                      <a:pt x="9" y="137"/>
                      <a:pt x="9" y="137"/>
                      <a:pt x="9" y="137"/>
                    </a:cubicBezTo>
                    <a:cubicBezTo>
                      <a:pt x="4" y="137"/>
                      <a:pt x="0" y="133"/>
                      <a:pt x="0" y="12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22" y="0"/>
                      <a:pt x="126" y="4"/>
                      <a:pt x="126" y="9"/>
                    </a:cubicBezTo>
                    <a:lnTo>
                      <a:pt x="126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flat">
                <a:solidFill>
                  <a:srgbClr val="107C10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93247" tIns="46623" rIns="93247" bIns="4662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32418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36" b="0" i="0" u="none" strike="noStrike" kern="0" cap="none" spc="0" normalizeH="0" baseline="0" noProof="0" dirty="0">
                  <a:ln w="12700">
                    <a:solidFill>
                      <a:srgbClr val="505050"/>
                    </a:solidFill>
                  </a:ln>
                  <a:solidFill>
                    <a:srgbClr val="00205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4" name="Freeform 47">
                <a:extLst>
                  <a:ext uri="{FF2B5EF4-FFF2-40B4-BE49-F238E27FC236}">
                    <a16:creationId xmlns:a16="http://schemas.microsoft.com/office/drawing/2014/main" id="{9E78187D-4333-4BF0-846C-AE23134FF2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5805" y="5564548"/>
                <a:ext cx="498087" cy="118876"/>
              </a:xfrm>
              <a:custGeom>
                <a:avLst/>
                <a:gdLst>
                  <a:gd name="T0" fmla="*/ 223 w 223"/>
                  <a:gd name="T1" fmla="*/ 46 h 49"/>
                  <a:gd name="T2" fmla="*/ 208 w 223"/>
                  <a:gd name="T3" fmla="*/ 49 h 49"/>
                  <a:gd name="T4" fmla="*/ 15 w 223"/>
                  <a:gd name="T5" fmla="*/ 49 h 49"/>
                  <a:gd name="T6" fmla="*/ 0 w 223"/>
                  <a:gd name="T7" fmla="*/ 46 h 49"/>
                  <a:gd name="T8" fmla="*/ 0 w 223"/>
                  <a:gd name="T9" fmla="*/ 3 h 49"/>
                  <a:gd name="T10" fmla="*/ 15 w 223"/>
                  <a:gd name="T11" fmla="*/ 0 h 49"/>
                  <a:gd name="T12" fmla="*/ 208 w 223"/>
                  <a:gd name="T13" fmla="*/ 0 h 49"/>
                  <a:gd name="T14" fmla="*/ 223 w 223"/>
                  <a:gd name="T15" fmla="*/ 3 h 49"/>
                  <a:gd name="T16" fmla="*/ 223 w 223"/>
                  <a:gd name="T17" fmla="*/ 4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3" h="49">
                    <a:moveTo>
                      <a:pt x="223" y="46"/>
                    </a:moveTo>
                    <a:cubicBezTo>
                      <a:pt x="223" y="48"/>
                      <a:pt x="216" y="49"/>
                      <a:pt x="208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7" y="49"/>
                      <a:pt x="0" y="48"/>
                      <a:pt x="0" y="46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7" y="0"/>
                      <a:pt x="15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16" y="0"/>
                      <a:pt x="223" y="1"/>
                      <a:pt x="223" y="3"/>
                    </a:cubicBezTo>
                    <a:lnTo>
                      <a:pt x="223" y="46"/>
                    </a:lnTo>
                    <a:close/>
                  </a:path>
                </a:pathLst>
              </a:custGeom>
              <a:noFill/>
              <a:ln w="19050" cap="flat">
                <a:solidFill>
                  <a:srgbClr val="107C1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3247" tIns="46623" rIns="93247" bIns="4662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32418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36" b="0" i="0" u="none" strike="noStrike" kern="0" cap="none" spc="0" normalizeH="0" baseline="0" noProof="0" dirty="0">
                  <a:ln w="12700">
                    <a:solidFill>
                      <a:srgbClr val="505050"/>
                    </a:solidFill>
                  </a:ln>
                  <a:solidFill>
                    <a:srgbClr val="00205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AEF1645B-A1EA-4732-8C04-A1B1290E47B6}"/>
                </a:ext>
              </a:extLst>
            </p:cNvPr>
            <p:cNvGrpSpPr/>
            <p:nvPr/>
          </p:nvGrpSpPr>
          <p:grpSpPr>
            <a:xfrm>
              <a:off x="8513893" y="2299222"/>
              <a:ext cx="311987" cy="311987"/>
              <a:chOff x="8482387" y="2409583"/>
              <a:chExt cx="284163" cy="284163"/>
            </a:xfrm>
          </p:grpSpPr>
          <p:sp>
            <p:nvSpPr>
              <p:cNvPr id="67" name="Freeform 163">
                <a:extLst>
                  <a:ext uri="{FF2B5EF4-FFF2-40B4-BE49-F238E27FC236}">
                    <a16:creationId xmlns:a16="http://schemas.microsoft.com/office/drawing/2014/main" id="{896F24B9-15A0-4503-BFFB-9B6BC289AC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82387" y="2409583"/>
                <a:ext cx="284163" cy="284163"/>
              </a:xfrm>
              <a:custGeom>
                <a:avLst/>
                <a:gdLst>
                  <a:gd name="T0" fmla="*/ 25 w 76"/>
                  <a:gd name="T1" fmla="*/ 76 h 76"/>
                  <a:gd name="T2" fmla="*/ 21 w 76"/>
                  <a:gd name="T3" fmla="*/ 74 h 76"/>
                  <a:gd name="T4" fmla="*/ 2 w 76"/>
                  <a:gd name="T5" fmla="*/ 55 h 76"/>
                  <a:gd name="T6" fmla="*/ 0 w 76"/>
                  <a:gd name="T7" fmla="*/ 51 h 76"/>
                  <a:gd name="T8" fmla="*/ 0 w 76"/>
                  <a:gd name="T9" fmla="*/ 25 h 76"/>
                  <a:gd name="T10" fmla="*/ 2 w 76"/>
                  <a:gd name="T11" fmla="*/ 21 h 76"/>
                  <a:gd name="T12" fmla="*/ 21 w 76"/>
                  <a:gd name="T13" fmla="*/ 2 h 76"/>
                  <a:gd name="T14" fmla="*/ 25 w 76"/>
                  <a:gd name="T15" fmla="*/ 0 h 76"/>
                  <a:gd name="T16" fmla="*/ 51 w 76"/>
                  <a:gd name="T17" fmla="*/ 0 h 76"/>
                  <a:gd name="T18" fmla="*/ 55 w 76"/>
                  <a:gd name="T19" fmla="*/ 2 h 76"/>
                  <a:gd name="T20" fmla="*/ 74 w 76"/>
                  <a:gd name="T21" fmla="*/ 21 h 76"/>
                  <a:gd name="T22" fmla="*/ 76 w 76"/>
                  <a:gd name="T23" fmla="*/ 25 h 76"/>
                  <a:gd name="T24" fmla="*/ 76 w 76"/>
                  <a:gd name="T25" fmla="*/ 51 h 76"/>
                  <a:gd name="T26" fmla="*/ 74 w 76"/>
                  <a:gd name="T27" fmla="*/ 55 h 76"/>
                  <a:gd name="T28" fmla="*/ 55 w 76"/>
                  <a:gd name="T29" fmla="*/ 74 h 76"/>
                  <a:gd name="T30" fmla="*/ 51 w 76"/>
                  <a:gd name="T31" fmla="*/ 76 h 76"/>
                  <a:gd name="T32" fmla="*/ 25 w 76"/>
                  <a:gd name="T33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6" h="76">
                    <a:moveTo>
                      <a:pt x="25" y="76"/>
                    </a:moveTo>
                    <a:cubicBezTo>
                      <a:pt x="23" y="76"/>
                      <a:pt x="21" y="75"/>
                      <a:pt x="21" y="74"/>
                    </a:cubicBezTo>
                    <a:cubicBezTo>
                      <a:pt x="2" y="55"/>
                      <a:pt x="2" y="55"/>
                      <a:pt x="2" y="55"/>
                    </a:cubicBezTo>
                    <a:cubicBezTo>
                      <a:pt x="1" y="54"/>
                      <a:pt x="0" y="53"/>
                      <a:pt x="0" y="51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3"/>
                      <a:pt x="1" y="21"/>
                      <a:pt x="2" y="21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1"/>
                      <a:pt x="23" y="0"/>
                      <a:pt x="25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3" y="0"/>
                      <a:pt x="54" y="1"/>
                      <a:pt x="55" y="2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5" y="21"/>
                      <a:pt x="76" y="23"/>
                      <a:pt x="76" y="25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3"/>
                      <a:pt x="75" y="54"/>
                      <a:pt x="74" y="55"/>
                    </a:cubicBezTo>
                    <a:cubicBezTo>
                      <a:pt x="55" y="74"/>
                      <a:pt x="55" y="74"/>
                      <a:pt x="55" y="74"/>
                    </a:cubicBezTo>
                    <a:cubicBezTo>
                      <a:pt x="54" y="75"/>
                      <a:pt x="53" y="76"/>
                      <a:pt x="51" y="76"/>
                    </a:cubicBezTo>
                    <a:lnTo>
                      <a:pt x="25" y="76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rnd">
                <a:solidFill>
                  <a:srgbClr val="107C1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22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68" name="Group 67">
                <a:extLst>
                  <a:ext uri="{FF2B5EF4-FFF2-40B4-BE49-F238E27FC236}">
                    <a16:creationId xmlns:a16="http://schemas.microsoft.com/office/drawing/2014/main" id="{F9C54738-6AC7-4916-92D1-A4F65F2AA93C}"/>
                  </a:ext>
                </a:extLst>
              </p:cNvPr>
              <p:cNvGrpSpPr/>
              <p:nvPr/>
            </p:nvGrpSpPr>
            <p:grpSpPr>
              <a:xfrm>
                <a:off x="8564718" y="2499728"/>
                <a:ext cx="121863" cy="121863"/>
                <a:chOff x="8545887" y="2473083"/>
                <a:chExt cx="157163" cy="157163"/>
              </a:xfrm>
            </p:grpSpPr>
            <p:sp>
              <p:nvSpPr>
                <p:cNvPr id="69" name="Line 227">
                  <a:extLst>
                    <a:ext uri="{FF2B5EF4-FFF2-40B4-BE49-F238E27FC236}">
                      <a16:creationId xmlns:a16="http://schemas.microsoft.com/office/drawing/2014/main" id="{D8E5EAFF-BF42-4D9A-B2F6-C746D5A1DBC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545887" y="2473083"/>
                  <a:ext cx="157163" cy="157163"/>
                </a:xfrm>
                <a:prstGeom prst="line">
                  <a:avLst/>
                </a:prstGeom>
                <a:solidFill>
                  <a:srgbClr val="FFFFFF"/>
                </a:solidFill>
                <a:ln w="19050" cap="rnd">
                  <a:solidFill>
                    <a:srgbClr val="107C10"/>
                  </a:solidFill>
                  <a:prstDash val="solid"/>
                  <a:round/>
                  <a:headEnd/>
                  <a:tailEnd/>
                </a:ln>
                <a:extLst/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22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0" name="Line 228">
                  <a:extLst>
                    <a:ext uri="{FF2B5EF4-FFF2-40B4-BE49-F238E27FC236}">
                      <a16:creationId xmlns:a16="http://schemas.microsoft.com/office/drawing/2014/main" id="{3B8E8E78-70CF-428A-9332-C334A5078A9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545887" y="2473083"/>
                  <a:ext cx="157163" cy="157163"/>
                </a:xfrm>
                <a:prstGeom prst="line">
                  <a:avLst/>
                </a:prstGeom>
                <a:solidFill>
                  <a:srgbClr val="FFFFFF"/>
                </a:solidFill>
                <a:ln w="19050" cap="rnd">
                  <a:solidFill>
                    <a:srgbClr val="107C10"/>
                  </a:solidFill>
                  <a:prstDash val="solid"/>
                  <a:round/>
                  <a:headEnd/>
                  <a:tailEnd/>
                </a:ln>
                <a:extLst/>
              </p:spPr>
              <p:txBody>
                <a:bodyPr vert="horz" wrap="square" lIns="91427" tIns="45713" rIns="91427" bIns="45713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22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96761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Successful attacks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95DAB2F-E609-4E8B-A7CB-B878DB7D7190}"/>
              </a:ext>
            </a:extLst>
          </p:cNvPr>
          <p:cNvSpPr/>
          <p:nvPr/>
        </p:nvSpPr>
        <p:spPr bwMode="auto">
          <a:xfrm>
            <a:off x="305757" y="2122438"/>
            <a:ext cx="3840480" cy="3840480"/>
          </a:xfrm>
          <a:prstGeom prst="rect">
            <a:avLst/>
          </a:prstGeom>
          <a:solidFill>
            <a:srgbClr val="107C10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Disrupt businesses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DEC6266-3DA1-4535-857C-94C8006C8FB8}"/>
              </a:ext>
            </a:extLst>
          </p:cNvPr>
          <p:cNvSpPr/>
          <p:nvPr/>
        </p:nvSpPr>
        <p:spPr bwMode="auto">
          <a:xfrm>
            <a:off x="4277505" y="2122438"/>
            <a:ext cx="3840480" cy="3840480"/>
          </a:xfrm>
          <a:prstGeom prst="rect">
            <a:avLst/>
          </a:prstGeom>
          <a:solidFill>
            <a:srgbClr val="7FBA00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Disrupt governments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6D3DDB5C-6C7B-4BF7-A5FA-0E71AED1E154}"/>
              </a:ext>
            </a:extLst>
          </p:cNvPr>
          <p:cNvSpPr/>
          <p:nvPr/>
        </p:nvSpPr>
        <p:spPr bwMode="auto">
          <a:xfrm>
            <a:off x="8249253" y="2122438"/>
            <a:ext cx="3840480" cy="3840480"/>
          </a:xfrm>
          <a:prstGeom prst="rect">
            <a:avLst/>
          </a:prstGeom>
          <a:solidFill>
            <a:srgbClr val="008272">
              <a:lumMod val="50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E6E6E6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Disrupt </a:t>
            </a:r>
          </a:p>
          <a:p>
            <a:pPr marL="0" marR="0" lvl="0" indent="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E6E6E6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lives</a:t>
            </a:r>
          </a:p>
        </p:txBody>
      </p:sp>
    </p:spTree>
    <p:extLst>
      <p:ext uri="{BB962C8B-B14F-4D97-AF65-F5344CB8AC3E}">
        <p14:creationId xmlns:p14="http://schemas.microsoft.com/office/powerpoint/2010/main" val="384023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75" grpId="0" animBg="1"/>
      <p:bldP spid="7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Bad guys need a password to get in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E35B82-9B1E-4E55-83C0-EAAA2F614E8A}"/>
              </a:ext>
            </a:extLst>
          </p:cNvPr>
          <p:cNvSpPr/>
          <p:nvPr/>
        </p:nvSpPr>
        <p:spPr bwMode="auto">
          <a:xfrm>
            <a:off x="472545" y="1518888"/>
            <a:ext cx="5486400" cy="4667427"/>
          </a:xfrm>
          <a:prstGeom prst="rect">
            <a:avLst/>
          </a:prstGeom>
          <a:solidFill>
            <a:srgbClr val="107C10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They can </a:t>
            </a:r>
            <a:r>
              <a:rPr kumimoji="0" lang="en-US" sz="4800" b="0" i="1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guess </a:t>
            </a: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it</a:t>
            </a:r>
          </a:p>
          <a:p>
            <a:pPr marL="571500" marR="0" lvl="0" indent="-57150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Common passwords</a:t>
            </a:r>
          </a:p>
          <a:p>
            <a:pPr marL="571500" marR="0" lvl="0" indent="-57150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Easily guessable passwords</a:t>
            </a:r>
          </a:p>
          <a:p>
            <a:pPr marL="571500" marR="0" lvl="0" indent="-57150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Reused passwords</a:t>
            </a:r>
          </a:p>
          <a:p>
            <a:pPr marL="571500" marR="0" lvl="0" indent="-57150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Try all the passwords</a:t>
            </a:r>
          </a:p>
          <a:p>
            <a:pPr marL="0" marR="0" lvl="0" indent="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D2143A8-3A35-4922-8055-564588895FD7}"/>
              </a:ext>
            </a:extLst>
          </p:cNvPr>
          <p:cNvSpPr/>
          <p:nvPr/>
        </p:nvSpPr>
        <p:spPr bwMode="auto">
          <a:xfrm>
            <a:off x="6446837" y="1518888"/>
            <a:ext cx="5486400" cy="4667427"/>
          </a:xfrm>
          <a:prstGeom prst="rect">
            <a:avLst/>
          </a:prstGeom>
          <a:solidFill>
            <a:srgbClr val="7FBA00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They can </a:t>
            </a:r>
            <a:r>
              <a:rPr kumimoji="0" lang="en-US" sz="4800" b="0" i="1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know </a:t>
            </a: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it </a:t>
            </a:r>
          </a:p>
          <a:p>
            <a:pPr marL="571500" marR="0" lvl="0" indent="-57150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Third-party breach</a:t>
            </a:r>
          </a:p>
          <a:p>
            <a:pPr marL="571500" marR="0" lvl="0" indent="-57150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Network breach</a:t>
            </a:r>
          </a:p>
          <a:p>
            <a:pPr marL="571500" marR="0" lvl="0" indent="-57150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Phishing</a:t>
            </a:r>
          </a:p>
          <a:p>
            <a:pPr marL="571500" marR="0" lvl="0" indent="-57150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Malware</a:t>
            </a:r>
          </a:p>
          <a:p>
            <a:pPr marL="571500" marR="0" lvl="0" indent="-57150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Black market</a:t>
            </a:r>
          </a:p>
          <a:p>
            <a:pPr marL="571500" marR="0" lvl="0" indent="-57150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571500" marR="0" lvl="0" indent="-571500" defTabSz="932472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Light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4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attack types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06A804-B5D3-405B-BC4F-CFB68DC93803}"/>
              </a:ext>
            </a:extLst>
          </p:cNvPr>
          <p:cNvSpPr/>
          <p:nvPr/>
        </p:nvSpPr>
        <p:spPr bwMode="auto">
          <a:xfrm>
            <a:off x="503237" y="1363662"/>
            <a:ext cx="5394960" cy="5120640"/>
          </a:xfrm>
          <a:prstGeom prst="rect">
            <a:avLst/>
          </a:prstGeom>
          <a:solidFill>
            <a:srgbClr val="00188F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kern="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/>
                <a:ea typeface="Segoe UI" pitchFamily="34" charset="0"/>
                <a:cs typeface="Segoe UI" pitchFamily="34" charset="0"/>
              </a:rPr>
              <a:t>Indiscriminate attacks</a:t>
            </a:r>
          </a:p>
          <a:p>
            <a:pPr marL="571500" indent="-571500" defTabSz="932472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kern="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/>
                <a:ea typeface="Segoe UI" pitchFamily="34" charset="0"/>
                <a:cs typeface="Segoe UI" pitchFamily="34" charset="0"/>
              </a:rPr>
              <a:t>Brute forcing</a:t>
            </a:r>
          </a:p>
          <a:p>
            <a:pPr marL="571500" indent="-571500" defTabSz="932472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kern="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/>
                <a:ea typeface="Segoe UI" pitchFamily="34" charset="0"/>
                <a:cs typeface="Segoe UI" pitchFamily="34" charset="0"/>
              </a:rPr>
              <a:t>Password spray</a:t>
            </a:r>
          </a:p>
          <a:p>
            <a:pPr marL="571500" indent="-571500" defTabSz="932472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kern="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/>
                <a:ea typeface="Segoe UI" pitchFamily="34" charset="0"/>
                <a:cs typeface="Segoe UI" pitchFamily="34" charset="0"/>
              </a:rPr>
              <a:t>Some list cleaning</a:t>
            </a:r>
          </a:p>
          <a:p>
            <a:pPr marL="571500" indent="-571500" defTabSz="932472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sz="3600" kern="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 Light"/>
              <a:ea typeface="Segoe UI" pitchFamily="34" charset="0"/>
              <a:cs typeface="Segoe UI" pitchFamily="34" charset="0"/>
            </a:endParaRPr>
          </a:p>
          <a:p>
            <a:pPr marL="571500" indent="-571500" defTabSz="932472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kern="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/>
                <a:ea typeface="Segoe UI" pitchFamily="34" charset="0"/>
                <a:cs typeface="Segoe UI" pitchFamily="34" charset="0"/>
              </a:rPr>
              <a:t>Easier to see</a:t>
            </a:r>
          </a:p>
          <a:p>
            <a:pPr marL="571500" indent="-571500" defTabSz="932472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kern="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/>
                <a:ea typeface="Segoe UI" pitchFamily="34" charset="0"/>
                <a:cs typeface="Segoe UI" pitchFamily="34" charset="0"/>
              </a:rPr>
              <a:t>Easier to defend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F0D7A81-F632-4400-8855-2D956B80398E}"/>
              </a:ext>
            </a:extLst>
          </p:cNvPr>
          <p:cNvSpPr/>
          <p:nvPr/>
        </p:nvSpPr>
        <p:spPr bwMode="auto">
          <a:xfrm>
            <a:off x="6446837" y="1367756"/>
            <a:ext cx="5394960" cy="5120640"/>
          </a:xfrm>
          <a:prstGeom prst="rect">
            <a:avLst/>
          </a:prstGeom>
          <a:solidFill>
            <a:srgbClr val="002050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kern="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/>
                <a:ea typeface="Segoe UI" pitchFamily="34" charset="0"/>
                <a:cs typeface="Segoe UI" pitchFamily="34" charset="0"/>
              </a:rPr>
              <a:t>Targeted attacks</a:t>
            </a:r>
          </a:p>
          <a:p>
            <a:pPr marL="571500" indent="-571500" defTabSz="932472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kern="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/>
                <a:ea typeface="Segoe UI" pitchFamily="34" charset="0"/>
                <a:cs typeface="Segoe UI" pitchFamily="34" charset="0"/>
              </a:rPr>
              <a:t>Some list cleaning</a:t>
            </a:r>
          </a:p>
          <a:p>
            <a:pPr marL="571500" indent="-571500" defTabSz="932472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kern="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/>
                <a:ea typeface="Segoe UI" pitchFamily="34" charset="0"/>
                <a:cs typeface="Segoe UI" pitchFamily="34" charset="0"/>
              </a:rPr>
              <a:t>Individual attacks</a:t>
            </a:r>
          </a:p>
          <a:p>
            <a:pPr marL="571500" indent="-571500" defTabSz="932472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sz="3600" kern="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 Light"/>
              <a:ea typeface="Segoe UI" pitchFamily="34" charset="0"/>
              <a:cs typeface="Segoe UI" pitchFamily="34" charset="0"/>
            </a:endParaRPr>
          </a:p>
          <a:p>
            <a:pPr marL="571500" indent="-571500" defTabSz="932472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sz="3600" kern="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 Light"/>
              <a:ea typeface="Segoe UI" pitchFamily="34" charset="0"/>
              <a:cs typeface="Segoe UI" pitchFamily="34" charset="0"/>
            </a:endParaRPr>
          </a:p>
          <a:p>
            <a:pPr marL="571500" indent="-571500" defTabSz="932472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kern="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/>
                <a:ea typeface="Segoe UI" pitchFamily="34" charset="0"/>
                <a:cs typeface="Segoe UI" pitchFamily="34" charset="0"/>
              </a:rPr>
              <a:t>Harder to see</a:t>
            </a:r>
          </a:p>
          <a:p>
            <a:pPr marL="571500" indent="-571500" defTabSz="932472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600" kern="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/>
                <a:ea typeface="Segoe UI" pitchFamily="34" charset="0"/>
                <a:cs typeface="Segoe UI" pitchFamily="34" charset="0"/>
              </a:rPr>
              <a:t>Harder to defend</a:t>
            </a:r>
          </a:p>
        </p:txBody>
      </p:sp>
    </p:spTree>
    <p:extLst>
      <p:ext uri="{BB962C8B-B14F-4D97-AF65-F5344CB8AC3E}">
        <p14:creationId xmlns:p14="http://schemas.microsoft.com/office/powerpoint/2010/main" val="414361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Microsoft identity security at a glance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4CB1E30-BA29-4E7F-A0D6-5D7D2FABBC11}"/>
              </a:ext>
            </a:extLst>
          </p:cNvPr>
          <p:cNvGrpSpPr/>
          <p:nvPr/>
        </p:nvGrpSpPr>
        <p:grpSpPr>
          <a:xfrm>
            <a:off x="3477405" y="1351977"/>
            <a:ext cx="5484032" cy="5117086"/>
            <a:chOff x="4209109" y="2072319"/>
            <a:chExt cx="4277731" cy="423093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4011D2B-3E01-4729-8CE6-50C389F57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505" y="4202819"/>
              <a:ext cx="2110335" cy="2100430"/>
            </a:xfrm>
            <a:prstGeom prst="rect">
              <a:avLst/>
            </a:prstGeom>
            <a:solidFill>
              <a:srgbClr val="FDB801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441" tIns="93221" rIns="186441" bIns="14915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72064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Automatically deflect </a:t>
              </a:r>
              <a:r>
                <a: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1.5 million 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attacks per day in the consumer space</a:t>
              </a: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0BDFA4A-7066-4D2F-A918-137CE7B644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9109" y="2072319"/>
              <a:ext cx="2110335" cy="2100430"/>
            </a:xfrm>
            <a:prstGeom prst="rect">
              <a:avLst/>
            </a:prstGeom>
            <a:solidFill>
              <a:srgbClr val="7FBA00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441" tIns="372882" rIns="186441" bIns="14915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438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&gt;</a:t>
              </a: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1.</a:t>
              </a:r>
              <a:r>
                <a:rPr kumimoji="0" lang="sl-SI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4</a:t>
              </a: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billion </a:t>
              </a:r>
              <a:r>
                <a:rPr kumimoji="0" lang="en-US" sz="18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auths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every day on Azure AD</a:t>
              </a:r>
            </a:p>
            <a:p>
              <a:pPr marL="0" marR="0" lvl="0" indent="0" algn="ctr" defTabSz="685438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+ 1</a:t>
              </a:r>
              <a:r>
                <a:rPr kumimoji="0" lang="sl-SI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</a:t>
              </a: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billion </a:t>
              </a:r>
              <a:r>
                <a:rPr kumimoji="0" lang="en-US" sz="18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auths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from the consumer space (MSA)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D36A9E-178A-4ED7-899F-BE5CB340B0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9109" y="4202819"/>
              <a:ext cx="2110335" cy="2100430"/>
            </a:xfrm>
            <a:prstGeom prst="rect">
              <a:avLst/>
            </a:prstGeom>
            <a:solidFill>
              <a:srgbClr val="01A4E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441" tIns="372882" rIns="186441" bIns="14915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438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Every day the Identity ML system processes 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&gt;10 TB of data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CF26392-08EF-4E55-945C-6D9E9B6632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7869" y="2072319"/>
              <a:ext cx="2110335" cy="2100430"/>
            </a:xfrm>
            <a:prstGeom prst="rect">
              <a:avLst/>
            </a:prstGeom>
            <a:solidFill>
              <a:srgbClr val="81B902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441" tIns="372882" rIns="186441" bIns="14915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438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Identify 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30K </a:t>
              </a: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potentially compromised users per day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5045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Identity Protection at scale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8E6E9629-CA3C-4A3F-926B-732E4183A49D}"/>
              </a:ext>
            </a:extLst>
          </p:cNvPr>
          <p:cNvGrpSpPr>
            <a:grpSpLocks noChangeAspect="1"/>
          </p:cNvGrpSpPr>
          <p:nvPr/>
        </p:nvGrpSpPr>
        <p:grpSpPr>
          <a:xfrm>
            <a:off x="7853867" y="393854"/>
            <a:ext cx="1828541" cy="1828541"/>
            <a:chOff x="8269857" y="2140039"/>
            <a:chExt cx="2714446" cy="2714446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26FDD374-6868-4E4A-A9DD-BD7E2D1AD099}"/>
                </a:ext>
              </a:extLst>
            </p:cNvPr>
            <p:cNvSpPr/>
            <p:nvPr/>
          </p:nvSpPr>
          <p:spPr bwMode="auto">
            <a:xfrm>
              <a:off x="8269857" y="2140039"/>
              <a:ext cx="2714446" cy="2714446"/>
            </a:xfrm>
            <a:prstGeom prst="ellipse">
              <a:avLst/>
            </a:prstGeom>
            <a:solidFill>
              <a:srgbClr val="7FBA00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97308CB3-40ED-46F6-8667-D2966EB8D9A2}"/>
                </a:ext>
              </a:extLst>
            </p:cNvPr>
            <p:cNvGrpSpPr/>
            <p:nvPr/>
          </p:nvGrpSpPr>
          <p:grpSpPr>
            <a:xfrm>
              <a:off x="8606214" y="2813994"/>
              <a:ext cx="2041729" cy="1505594"/>
              <a:chOff x="6745750" y="2860227"/>
              <a:chExt cx="1883594" cy="1388985"/>
            </a:xfrm>
          </p:grpSpPr>
          <p:sp>
            <p:nvSpPr>
              <p:cNvPr id="37" name="Freeform: Shape 399">
                <a:extLst>
                  <a:ext uri="{FF2B5EF4-FFF2-40B4-BE49-F238E27FC236}">
                    <a16:creationId xmlns:a16="http://schemas.microsoft.com/office/drawing/2014/main" id="{157220A9-0B4B-436D-B35C-35DE2ED4B9C0}"/>
                  </a:ext>
                </a:extLst>
              </p:cNvPr>
              <p:cNvSpPr/>
              <p:nvPr/>
            </p:nvSpPr>
            <p:spPr bwMode="auto">
              <a:xfrm>
                <a:off x="7527234" y="2860227"/>
                <a:ext cx="1102110" cy="937195"/>
              </a:xfrm>
              <a:custGeom>
                <a:avLst/>
                <a:gdLst>
                  <a:gd name="connsiteX0" fmla="*/ 1953986 w 4510936"/>
                  <a:gd name="connsiteY0" fmla="*/ 0 h 3835942"/>
                  <a:gd name="connsiteX1" fmla="*/ 2329611 w 4510936"/>
                  <a:gd name="connsiteY1" fmla="*/ 114738 h 3835942"/>
                  <a:gd name="connsiteX2" fmla="*/ 2418153 w 4510936"/>
                  <a:gd name="connsiteY2" fmla="*/ 187791 h 3835942"/>
                  <a:gd name="connsiteX3" fmla="*/ 2436328 w 4510936"/>
                  <a:gd name="connsiteY3" fmla="*/ 172795 h 3835942"/>
                  <a:gd name="connsiteX4" fmla="*/ 2811953 w 4510936"/>
                  <a:gd name="connsiteY4" fmla="*/ 58057 h 3835942"/>
                  <a:gd name="connsiteX5" fmla="*/ 3430985 w 4510936"/>
                  <a:gd name="connsiteY5" fmla="*/ 468379 h 3835942"/>
                  <a:gd name="connsiteX6" fmla="*/ 3439052 w 4510936"/>
                  <a:gd name="connsiteY6" fmla="*/ 494366 h 3835942"/>
                  <a:gd name="connsiteX7" fmla="*/ 3483780 w 4510936"/>
                  <a:gd name="connsiteY7" fmla="*/ 489857 h 3835942"/>
                  <a:gd name="connsiteX8" fmla="*/ 4155607 w 4510936"/>
                  <a:gd name="connsiteY8" fmla="*/ 1161684 h 3835942"/>
                  <a:gd name="connsiteX9" fmla="*/ 4153309 w 4510936"/>
                  <a:gd name="connsiteY9" fmla="*/ 1184483 h 3835942"/>
                  <a:gd name="connsiteX10" fmla="*/ 4214734 w 4510936"/>
                  <a:gd name="connsiteY10" fmla="*/ 1217823 h 3835942"/>
                  <a:gd name="connsiteX11" fmla="*/ 4510936 w 4510936"/>
                  <a:gd name="connsiteY11" fmla="*/ 1774913 h 3835942"/>
                  <a:gd name="connsiteX12" fmla="*/ 3839109 w 4510936"/>
                  <a:gd name="connsiteY12" fmla="*/ 2446740 h 3835942"/>
                  <a:gd name="connsiteX13" fmla="*/ 2456164 w 4510936"/>
                  <a:gd name="connsiteY13" fmla="*/ 2623998 h 3835942"/>
                  <a:gd name="connsiteX14" fmla="*/ 2009850 w 4510936"/>
                  <a:gd name="connsiteY14" fmla="*/ 3835942 h 3835942"/>
                  <a:gd name="connsiteX15" fmla="*/ 1789458 w 4510936"/>
                  <a:gd name="connsiteY15" fmla="*/ 3835942 h 3835942"/>
                  <a:gd name="connsiteX16" fmla="*/ 1792429 w 4510936"/>
                  <a:gd name="connsiteY16" fmla="*/ 3610035 h 3835942"/>
                  <a:gd name="connsiteX17" fmla="*/ 1770743 w 4510936"/>
                  <a:gd name="connsiteY17" fmla="*/ 2832642 h 3835942"/>
                  <a:gd name="connsiteX18" fmla="*/ 1081314 w 4510936"/>
                  <a:gd name="connsiteY18" fmla="*/ 2061571 h 3835942"/>
                  <a:gd name="connsiteX19" fmla="*/ 1562100 w 4510936"/>
                  <a:gd name="connsiteY19" fmla="*/ 1896471 h 3835942"/>
                  <a:gd name="connsiteX20" fmla="*/ 1034142 w 4510936"/>
                  <a:gd name="connsiteY20" fmla="*/ 1807570 h 3835942"/>
                  <a:gd name="connsiteX21" fmla="*/ 1676400 w 4510936"/>
                  <a:gd name="connsiteY21" fmla="*/ 1096370 h 3835942"/>
                  <a:gd name="connsiteX22" fmla="*/ 1919514 w 4510936"/>
                  <a:gd name="connsiteY22" fmla="*/ 1168942 h 3835942"/>
                  <a:gd name="connsiteX23" fmla="*/ 1850570 w 4510936"/>
                  <a:gd name="connsiteY23" fmla="*/ 2130513 h 3835942"/>
                  <a:gd name="connsiteX24" fmla="*/ 2148114 w 4510936"/>
                  <a:gd name="connsiteY24" fmla="*/ 1901913 h 3835942"/>
                  <a:gd name="connsiteX25" fmla="*/ 2674257 w 4510936"/>
                  <a:gd name="connsiteY25" fmla="*/ 1626142 h 3835942"/>
                  <a:gd name="connsiteX26" fmla="*/ 2238828 w 4510936"/>
                  <a:gd name="connsiteY26" fmla="*/ 1651542 h 3835942"/>
                  <a:gd name="connsiteX27" fmla="*/ 2188028 w 4510936"/>
                  <a:gd name="connsiteY27" fmla="*/ 1194342 h 3835942"/>
                  <a:gd name="connsiteX28" fmla="*/ 2623457 w 4510936"/>
                  <a:gd name="connsiteY28" fmla="*/ 1212485 h 3835942"/>
                  <a:gd name="connsiteX29" fmla="*/ 3131457 w 4510936"/>
                  <a:gd name="connsiteY29" fmla="*/ 1528170 h 3835942"/>
                  <a:gd name="connsiteX30" fmla="*/ 3458028 w 4510936"/>
                  <a:gd name="connsiteY30" fmla="*/ 1742256 h 3835942"/>
                  <a:gd name="connsiteX31" fmla="*/ 3721099 w 4510936"/>
                  <a:gd name="connsiteY31" fmla="*/ 2203084 h 3835942"/>
                  <a:gd name="connsiteX32" fmla="*/ 3599542 w 4510936"/>
                  <a:gd name="connsiteY32" fmla="*/ 1528170 h 3835942"/>
                  <a:gd name="connsiteX33" fmla="*/ 3900714 w 4510936"/>
                  <a:gd name="connsiteY33" fmla="*/ 1212485 h 3835942"/>
                  <a:gd name="connsiteX34" fmla="*/ 3358243 w 4510936"/>
                  <a:gd name="connsiteY34" fmla="*/ 1319527 h 3835942"/>
                  <a:gd name="connsiteX35" fmla="*/ 2895600 w 4510936"/>
                  <a:gd name="connsiteY35" fmla="*/ 1132656 h 3835942"/>
                  <a:gd name="connsiteX36" fmla="*/ 3218542 w 4510936"/>
                  <a:gd name="connsiteY36" fmla="*/ 617399 h 3835942"/>
                  <a:gd name="connsiteX37" fmla="*/ 2715985 w 4510936"/>
                  <a:gd name="connsiteY37" fmla="*/ 947598 h 3835942"/>
                  <a:gd name="connsiteX38" fmla="*/ 1948542 w 4510936"/>
                  <a:gd name="connsiteY38" fmla="*/ 925827 h 3835942"/>
                  <a:gd name="connsiteX39" fmla="*/ 2062843 w 4510936"/>
                  <a:gd name="connsiteY39" fmla="*/ 403313 h 3835942"/>
                  <a:gd name="connsiteX40" fmla="*/ 1816101 w 4510936"/>
                  <a:gd name="connsiteY40" fmla="*/ 780685 h 3835942"/>
                  <a:gd name="connsiteX41" fmla="*/ 1455057 w 4510936"/>
                  <a:gd name="connsiteY41" fmla="*/ 898614 h 3835942"/>
                  <a:gd name="connsiteX42" fmla="*/ 1010556 w 4510936"/>
                  <a:gd name="connsiteY42" fmla="*/ 677270 h 3835942"/>
                  <a:gd name="connsiteX43" fmla="*/ 1248228 w 4510936"/>
                  <a:gd name="connsiteY43" fmla="*/ 994770 h 3835942"/>
                  <a:gd name="connsiteX44" fmla="*/ 801914 w 4510936"/>
                  <a:gd name="connsiteY44" fmla="*/ 1571713 h 3835942"/>
                  <a:gd name="connsiteX45" fmla="*/ 542471 w 4510936"/>
                  <a:gd name="connsiteY45" fmla="*/ 1132656 h 3835942"/>
                  <a:gd name="connsiteX46" fmla="*/ 812800 w 4510936"/>
                  <a:gd name="connsiteY46" fmla="*/ 1843856 h 3835942"/>
                  <a:gd name="connsiteX47" fmla="*/ 925285 w 4510936"/>
                  <a:gd name="connsiteY47" fmla="*/ 2235742 h 3835942"/>
                  <a:gd name="connsiteX48" fmla="*/ 651328 w 4510936"/>
                  <a:gd name="connsiteY48" fmla="*/ 2607670 h 3835942"/>
                  <a:gd name="connsiteX49" fmla="*/ 1063171 w 4510936"/>
                  <a:gd name="connsiteY49" fmla="*/ 2408098 h 3835942"/>
                  <a:gd name="connsiteX50" fmla="*/ 1556657 w 4510936"/>
                  <a:gd name="connsiteY50" fmla="*/ 2852599 h 3835942"/>
                  <a:gd name="connsiteX51" fmla="*/ 1580115 w 4510936"/>
                  <a:gd name="connsiteY51" fmla="*/ 3729193 h 3835942"/>
                  <a:gd name="connsiteX52" fmla="*/ 1581642 w 4510936"/>
                  <a:gd name="connsiteY52" fmla="*/ 3835942 h 3835942"/>
                  <a:gd name="connsiteX53" fmla="*/ 1113971 w 4510936"/>
                  <a:gd name="connsiteY53" fmla="*/ 3835942 h 3835942"/>
                  <a:gd name="connsiteX54" fmla="*/ 836413 w 4510936"/>
                  <a:gd name="connsiteY54" fmla="*/ 3086585 h 3835942"/>
                  <a:gd name="connsiteX55" fmla="*/ 116170 w 4510936"/>
                  <a:gd name="connsiteY55" fmla="*/ 2308285 h 3835942"/>
                  <a:gd name="connsiteX56" fmla="*/ 118297 w 4510936"/>
                  <a:gd name="connsiteY56" fmla="*/ 2287181 h 3835942"/>
                  <a:gd name="connsiteX57" fmla="*/ 98842 w 4510936"/>
                  <a:gd name="connsiteY57" fmla="*/ 2263602 h 3835942"/>
                  <a:gd name="connsiteX58" fmla="*/ 0 w 4510936"/>
                  <a:gd name="connsiteY58" fmla="*/ 1940013 h 3835942"/>
                  <a:gd name="connsiteX59" fmla="*/ 98842 w 4510936"/>
                  <a:gd name="connsiteY59" fmla="*/ 1616424 h 3835942"/>
                  <a:gd name="connsiteX60" fmla="*/ 158494 w 4510936"/>
                  <a:gd name="connsiteY60" fmla="*/ 1544125 h 3835942"/>
                  <a:gd name="connsiteX61" fmla="*/ 138294 w 4510936"/>
                  <a:gd name="connsiteY61" fmla="*/ 1479051 h 3835942"/>
                  <a:gd name="connsiteX62" fmla="*/ 124645 w 4510936"/>
                  <a:gd name="connsiteY62" fmla="*/ 1343654 h 3835942"/>
                  <a:gd name="connsiteX63" fmla="*/ 534966 w 4510936"/>
                  <a:gd name="connsiteY63" fmla="*/ 724623 h 3835942"/>
                  <a:gd name="connsiteX64" fmla="*/ 655270 w 4510936"/>
                  <a:gd name="connsiteY64" fmla="*/ 687278 h 3835942"/>
                  <a:gd name="connsiteX65" fmla="*/ 663127 w 4510936"/>
                  <a:gd name="connsiteY65" fmla="*/ 661967 h 3835942"/>
                  <a:gd name="connsiteX66" fmla="*/ 1282159 w 4510936"/>
                  <a:gd name="connsiteY66" fmla="*/ 251645 h 3835942"/>
                  <a:gd name="connsiteX67" fmla="*/ 1417556 w 4510936"/>
                  <a:gd name="connsiteY67" fmla="*/ 265294 h 3835942"/>
                  <a:gd name="connsiteX68" fmla="*/ 1421411 w 4510936"/>
                  <a:gd name="connsiteY68" fmla="*/ 266491 h 3835942"/>
                  <a:gd name="connsiteX69" fmla="*/ 1478933 w 4510936"/>
                  <a:gd name="connsiteY69" fmla="*/ 196773 h 3835942"/>
                  <a:gd name="connsiteX70" fmla="*/ 1953986 w 4510936"/>
                  <a:gd name="connsiteY70" fmla="*/ 0 h 3835942"/>
                  <a:gd name="connsiteX0" fmla="*/ 1953986 w 4510936"/>
                  <a:gd name="connsiteY0" fmla="*/ 0 h 3835942"/>
                  <a:gd name="connsiteX1" fmla="*/ 2329611 w 4510936"/>
                  <a:gd name="connsiteY1" fmla="*/ 114738 h 3835942"/>
                  <a:gd name="connsiteX2" fmla="*/ 2418153 w 4510936"/>
                  <a:gd name="connsiteY2" fmla="*/ 187791 h 3835942"/>
                  <a:gd name="connsiteX3" fmla="*/ 2436328 w 4510936"/>
                  <a:gd name="connsiteY3" fmla="*/ 172795 h 3835942"/>
                  <a:gd name="connsiteX4" fmla="*/ 2811953 w 4510936"/>
                  <a:gd name="connsiteY4" fmla="*/ 58057 h 3835942"/>
                  <a:gd name="connsiteX5" fmla="*/ 3430985 w 4510936"/>
                  <a:gd name="connsiteY5" fmla="*/ 468379 h 3835942"/>
                  <a:gd name="connsiteX6" fmla="*/ 3439052 w 4510936"/>
                  <a:gd name="connsiteY6" fmla="*/ 494366 h 3835942"/>
                  <a:gd name="connsiteX7" fmla="*/ 3483780 w 4510936"/>
                  <a:gd name="connsiteY7" fmla="*/ 489857 h 3835942"/>
                  <a:gd name="connsiteX8" fmla="*/ 4155607 w 4510936"/>
                  <a:gd name="connsiteY8" fmla="*/ 1161684 h 3835942"/>
                  <a:gd name="connsiteX9" fmla="*/ 4153309 w 4510936"/>
                  <a:gd name="connsiteY9" fmla="*/ 1184483 h 3835942"/>
                  <a:gd name="connsiteX10" fmla="*/ 4214734 w 4510936"/>
                  <a:gd name="connsiteY10" fmla="*/ 1217823 h 3835942"/>
                  <a:gd name="connsiteX11" fmla="*/ 4510936 w 4510936"/>
                  <a:gd name="connsiteY11" fmla="*/ 1774913 h 3835942"/>
                  <a:gd name="connsiteX12" fmla="*/ 3839109 w 4510936"/>
                  <a:gd name="connsiteY12" fmla="*/ 2446740 h 3835942"/>
                  <a:gd name="connsiteX13" fmla="*/ 2456164 w 4510936"/>
                  <a:gd name="connsiteY13" fmla="*/ 2623998 h 3835942"/>
                  <a:gd name="connsiteX14" fmla="*/ 2130180 w 4510936"/>
                  <a:gd name="connsiteY14" fmla="*/ 2990785 h 3835942"/>
                  <a:gd name="connsiteX15" fmla="*/ 2009850 w 4510936"/>
                  <a:gd name="connsiteY15" fmla="*/ 3835942 h 3835942"/>
                  <a:gd name="connsiteX16" fmla="*/ 1789458 w 4510936"/>
                  <a:gd name="connsiteY16" fmla="*/ 3835942 h 3835942"/>
                  <a:gd name="connsiteX17" fmla="*/ 1792429 w 4510936"/>
                  <a:gd name="connsiteY17" fmla="*/ 3610035 h 3835942"/>
                  <a:gd name="connsiteX18" fmla="*/ 1770743 w 4510936"/>
                  <a:gd name="connsiteY18" fmla="*/ 2832642 h 3835942"/>
                  <a:gd name="connsiteX19" fmla="*/ 1081314 w 4510936"/>
                  <a:gd name="connsiteY19" fmla="*/ 2061571 h 3835942"/>
                  <a:gd name="connsiteX20" fmla="*/ 1562100 w 4510936"/>
                  <a:gd name="connsiteY20" fmla="*/ 1896471 h 3835942"/>
                  <a:gd name="connsiteX21" fmla="*/ 1034142 w 4510936"/>
                  <a:gd name="connsiteY21" fmla="*/ 1807570 h 3835942"/>
                  <a:gd name="connsiteX22" fmla="*/ 1676400 w 4510936"/>
                  <a:gd name="connsiteY22" fmla="*/ 1096370 h 3835942"/>
                  <a:gd name="connsiteX23" fmla="*/ 1919514 w 4510936"/>
                  <a:gd name="connsiteY23" fmla="*/ 1168942 h 3835942"/>
                  <a:gd name="connsiteX24" fmla="*/ 1850570 w 4510936"/>
                  <a:gd name="connsiteY24" fmla="*/ 2130513 h 3835942"/>
                  <a:gd name="connsiteX25" fmla="*/ 2148114 w 4510936"/>
                  <a:gd name="connsiteY25" fmla="*/ 1901913 h 3835942"/>
                  <a:gd name="connsiteX26" fmla="*/ 2674257 w 4510936"/>
                  <a:gd name="connsiteY26" fmla="*/ 1626142 h 3835942"/>
                  <a:gd name="connsiteX27" fmla="*/ 2238828 w 4510936"/>
                  <a:gd name="connsiteY27" fmla="*/ 1651542 h 3835942"/>
                  <a:gd name="connsiteX28" fmla="*/ 2188028 w 4510936"/>
                  <a:gd name="connsiteY28" fmla="*/ 1194342 h 3835942"/>
                  <a:gd name="connsiteX29" fmla="*/ 2623457 w 4510936"/>
                  <a:gd name="connsiteY29" fmla="*/ 1212485 h 3835942"/>
                  <a:gd name="connsiteX30" fmla="*/ 3131457 w 4510936"/>
                  <a:gd name="connsiteY30" fmla="*/ 1528170 h 3835942"/>
                  <a:gd name="connsiteX31" fmla="*/ 3458028 w 4510936"/>
                  <a:gd name="connsiteY31" fmla="*/ 1742256 h 3835942"/>
                  <a:gd name="connsiteX32" fmla="*/ 3721099 w 4510936"/>
                  <a:gd name="connsiteY32" fmla="*/ 2203084 h 3835942"/>
                  <a:gd name="connsiteX33" fmla="*/ 3599542 w 4510936"/>
                  <a:gd name="connsiteY33" fmla="*/ 1528170 h 3835942"/>
                  <a:gd name="connsiteX34" fmla="*/ 3900714 w 4510936"/>
                  <a:gd name="connsiteY34" fmla="*/ 1212485 h 3835942"/>
                  <a:gd name="connsiteX35" fmla="*/ 3358243 w 4510936"/>
                  <a:gd name="connsiteY35" fmla="*/ 1319527 h 3835942"/>
                  <a:gd name="connsiteX36" fmla="*/ 2895600 w 4510936"/>
                  <a:gd name="connsiteY36" fmla="*/ 1132656 h 3835942"/>
                  <a:gd name="connsiteX37" fmla="*/ 3218542 w 4510936"/>
                  <a:gd name="connsiteY37" fmla="*/ 617399 h 3835942"/>
                  <a:gd name="connsiteX38" fmla="*/ 2715985 w 4510936"/>
                  <a:gd name="connsiteY38" fmla="*/ 947598 h 3835942"/>
                  <a:gd name="connsiteX39" fmla="*/ 1948542 w 4510936"/>
                  <a:gd name="connsiteY39" fmla="*/ 925827 h 3835942"/>
                  <a:gd name="connsiteX40" fmla="*/ 2062843 w 4510936"/>
                  <a:gd name="connsiteY40" fmla="*/ 403313 h 3835942"/>
                  <a:gd name="connsiteX41" fmla="*/ 1816101 w 4510936"/>
                  <a:gd name="connsiteY41" fmla="*/ 780685 h 3835942"/>
                  <a:gd name="connsiteX42" fmla="*/ 1455057 w 4510936"/>
                  <a:gd name="connsiteY42" fmla="*/ 898614 h 3835942"/>
                  <a:gd name="connsiteX43" fmla="*/ 1010556 w 4510936"/>
                  <a:gd name="connsiteY43" fmla="*/ 677270 h 3835942"/>
                  <a:gd name="connsiteX44" fmla="*/ 1248228 w 4510936"/>
                  <a:gd name="connsiteY44" fmla="*/ 994770 h 3835942"/>
                  <a:gd name="connsiteX45" fmla="*/ 801914 w 4510936"/>
                  <a:gd name="connsiteY45" fmla="*/ 1571713 h 3835942"/>
                  <a:gd name="connsiteX46" fmla="*/ 542471 w 4510936"/>
                  <a:gd name="connsiteY46" fmla="*/ 1132656 h 3835942"/>
                  <a:gd name="connsiteX47" fmla="*/ 812800 w 4510936"/>
                  <a:gd name="connsiteY47" fmla="*/ 1843856 h 3835942"/>
                  <a:gd name="connsiteX48" fmla="*/ 925285 w 4510936"/>
                  <a:gd name="connsiteY48" fmla="*/ 2235742 h 3835942"/>
                  <a:gd name="connsiteX49" fmla="*/ 651328 w 4510936"/>
                  <a:gd name="connsiteY49" fmla="*/ 2607670 h 3835942"/>
                  <a:gd name="connsiteX50" fmla="*/ 1063171 w 4510936"/>
                  <a:gd name="connsiteY50" fmla="*/ 2408098 h 3835942"/>
                  <a:gd name="connsiteX51" fmla="*/ 1556657 w 4510936"/>
                  <a:gd name="connsiteY51" fmla="*/ 2852599 h 3835942"/>
                  <a:gd name="connsiteX52" fmla="*/ 1580115 w 4510936"/>
                  <a:gd name="connsiteY52" fmla="*/ 3729193 h 3835942"/>
                  <a:gd name="connsiteX53" fmla="*/ 1581642 w 4510936"/>
                  <a:gd name="connsiteY53" fmla="*/ 3835942 h 3835942"/>
                  <a:gd name="connsiteX54" fmla="*/ 1113971 w 4510936"/>
                  <a:gd name="connsiteY54" fmla="*/ 3835942 h 3835942"/>
                  <a:gd name="connsiteX55" fmla="*/ 836413 w 4510936"/>
                  <a:gd name="connsiteY55" fmla="*/ 3086585 h 3835942"/>
                  <a:gd name="connsiteX56" fmla="*/ 116170 w 4510936"/>
                  <a:gd name="connsiteY56" fmla="*/ 2308285 h 3835942"/>
                  <a:gd name="connsiteX57" fmla="*/ 118297 w 4510936"/>
                  <a:gd name="connsiteY57" fmla="*/ 2287181 h 3835942"/>
                  <a:gd name="connsiteX58" fmla="*/ 98842 w 4510936"/>
                  <a:gd name="connsiteY58" fmla="*/ 2263602 h 3835942"/>
                  <a:gd name="connsiteX59" fmla="*/ 0 w 4510936"/>
                  <a:gd name="connsiteY59" fmla="*/ 1940013 h 3835942"/>
                  <a:gd name="connsiteX60" fmla="*/ 98842 w 4510936"/>
                  <a:gd name="connsiteY60" fmla="*/ 1616424 h 3835942"/>
                  <a:gd name="connsiteX61" fmla="*/ 158494 w 4510936"/>
                  <a:gd name="connsiteY61" fmla="*/ 1544125 h 3835942"/>
                  <a:gd name="connsiteX62" fmla="*/ 138294 w 4510936"/>
                  <a:gd name="connsiteY62" fmla="*/ 1479051 h 3835942"/>
                  <a:gd name="connsiteX63" fmla="*/ 124645 w 4510936"/>
                  <a:gd name="connsiteY63" fmla="*/ 1343654 h 3835942"/>
                  <a:gd name="connsiteX64" fmla="*/ 534966 w 4510936"/>
                  <a:gd name="connsiteY64" fmla="*/ 724623 h 3835942"/>
                  <a:gd name="connsiteX65" fmla="*/ 655270 w 4510936"/>
                  <a:gd name="connsiteY65" fmla="*/ 687278 h 3835942"/>
                  <a:gd name="connsiteX66" fmla="*/ 663127 w 4510936"/>
                  <a:gd name="connsiteY66" fmla="*/ 661967 h 3835942"/>
                  <a:gd name="connsiteX67" fmla="*/ 1282159 w 4510936"/>
                  <a:gd name="connsiteY67" fmla="*/ 251645 h 3835942"/>
                  <a:gd name="connsiteX68" fmla="*/ 1417556 w 4510936"/>
                  <a:gd name="connsiteY68" fmla="*/ 265294 h 3835942"/>
                  <a:gd name="connsiteX69" fmla="*/ 1421411 w 4510936"/>
                  <a:gd name="connsiteY69" fmla="*/ 266491 h 3835942"/>
                  <a:gd name="connsiteX70" fmla="*/ 1478933 w 4510936"/>
                  <a:gd name="connsiteY70" fmla="*/ 196773 h 3835942"/>
                  <a:gd name="connsiteX71" fmla="*/ 1953986 w 4510936"/>
                  <a:gd name="connsiteY71" fmla="*/ 0 h 3835942"/>
                  <a:gd name="connsiteX0" fmla="*/ 1953986 w 4510936"/>
                  <a:gd name="connsiteY0" fmla="*/ 0 h 3835942"/>
                  <a:gd name="connsiteX1" fmla="*/ 2329611 w 4510936"/>
                  <a:gd name="connsiteY1" fmla="*/ 114738 h 3835942"/>
                  <a:gd name="connsiteX2" fmla="*/ 2418153 w 4510936"/>
                  <a:gd name="connsiteY2" fmla="*/ 187791 h 3835942"/>
                  <a:gd name="connsiteX3" fmla="*/ 2436328 w 4510936"/>
                  <a:gd name="connsiteY3" fmla="*/ 172795 h 3835942"/>
                  <a:gd name="connsiteX4" fmla="*/ 2811953 w 4510936"/>
                  <a:gd name="connsiteY4" fmla="*/ 58057 h 3835942"/>
                  <a:gd name="connsiteX5" fmla="*/ 3430985 w 4510936"/>
                  <a:gd name="connsiteY5" fmla="*/ 468379 h 3835942"/>
                  <a:gd name="connsiteX6" fmla="*/ 3439052 w 4510936"/>
                  <a:gd name="connsiteY6" fmla="*/ 494366 h 3835942"/>
                  <a:gd name="connsiteX7" fmla="*/ 3483780 w 4510936"/>
                  <a:gd name="connsiteY7" fmla="*/ 489857 h 3835942"/>
                  <a:gd name="connsiteX8" fmla="*/ 4155607 w 4510936"/>
                  <a:gd name="connsiteY8" fmla="*/ 1161684 h 3835942"/>
                  <a:gd name="connsiteX9" fmla="*/ 4153309 w 4510936"/>
                  <a:gd name="connsiteY9" fmla="*/ 1184483 h 3835942"/>
                  <a:gd name="connsiteX10" fmla="*/ 4214734 w 4510936"/>
                  <a:gd name="connsiteY10" fmla="*/ 1217823 h 3835942"/>
                  <a:gd name="connsiteX11" fmla="*/ 4510936 w 4510936"/>
                  <a:gd name="connsiteY11" fmla="*/ 1774913 h 3835942"/>
                  <a:gd name="connsiteX12" fmla="*/ 3839109 w 4510936"/>
                  <a:gd name="connsiteY12" fmla="*/ 2446740 h 3835942"/>
                  <a:gd name="connsiteX13" fmla="*/ 2456164 w 4510936"/>
                  <a:gd name="connsiteY13" fmla="*/ 2623998 h 3835942"/>
                  <a:gd name="connsiteX14" fmla="*/ 2130180 w 4510936"/>
                  <a:gd name="connsiteY14" fmla="*/ 2990785 h 3835942"/>
                  <a:gd name="connsiteX15" fmla="*/ 2009850 w 4510936"/>
                  <a:gd name="connsiteY15" fmla="*/ 3835942 h 3835942"/>
                  <a:gd name="connsiteX16" fmla="*/ 1789458 w 4510936"/>
                  <a:gd name="connsiteY16" fmla="*/ 3835942 h 3835942"/>
                  <a:gd name="connsiteX17" fmla="*/ 1792429 w 4510936"/>
                  <a:gd name="connsiteY17" fmla="*/ 3610035 h 3835942"/>
                  <a:gd name="connsiteX18" fmla="*/ 1770743 w 4510936"/>
                  <a:gd name="connsiteY18" fmla="*/ 2832642 h 3835942"/>
                  <a:gd name="connsiteX19" fmla="*/ 1081314 w 4510936"/>
                  <a:gd name="connsiteY19" fmla="*/ 2061571 h 3835942"/>
                  <a:gd name="connsiteX20" fmla="*/ 1562100 w 4510936"/>
                  <a:gd name="connsiteY20" fmla="*/ 1896471 h 3835942"/>
                  <a:gd name="connsiteX21" fmla="*/ 1034142 w 4510936"/>
                  <a:gd name="connsiteY21" fmla="*/ 1807570 h 3835942"/>
                  <a:gd name="connsiteX22" fmla="*/ 1676400 w 4510936"/>
                  <a:gd name="connsiteY22" fmla="*/ 1096370 h 3835942"/>
                  <a:gd name="connsiteX23" fmla="*/ 1919514 w 4510936"/>
                  <a:gd name="connsiteY23" fmla="*/ 1168942 h 3835942"/>
                  <a:gd name="connsiteX24" fmla="*/ 1850570 w 4510936"/>
                  <a:gd name="connsiteY24" fmla="*/ 2130513 h 3835942"/>
                  <a:gd name="connsiteX25" fmla="*/ 2148114 w 4510936"/>
                  <a:gd name="connsiteY25" fmla="*/ 1901913 h 3835942"/>
                  <a:gd name="connsiteX26" fmla="*/ 2674257 w 4510936"/>
                  <a:gd name="connsiteY26" fmla="*/ 1626142 h 3835942"/>
                  <a:gd name="connsiteX27" fmla="*/ 2238828 w 4510936"/>
                  <a:gd name="connsiteY27" fmla="*/ 1651542 h 3835942"/>
                  <a:gd name="connsiteX28" fmla="*/ 2188028 w 4510936"/>
                  <a:gd name="connsiteY28" fmla="*/ 1194342 h 3835942"/>
                  <a:gd name="connsiteX29" fmla="*/ 2623457 w 4510936"/>
                  <a:gd name="connsiteY29" fmla="*/ 1212485 h 3835942"/>
                  <a:gd name="connsiteX30" fmla="*/ 3131457 w 4510936"/>
                  <a:gd name="connsiteY30" fmla="*/ 1528170 h 3835942"/>
                  <a:gd name="connsiteX31" fmla="*/ 3458028 w 4510936"/>
                  <a:gd name="connsiteY31" fmla="*/ 1742256 h 3835942"/>
                  <a:gd name="connsiteX32" fmla="*/ 3721099 w 4510936"/>
                  <a:gd name="connsiteY32" fmla="*/ 2203084 h 3835942"/>
                  <a:gd name="connsiteX33" fmla="*/ 3599542 w 4510936"/>
                  <a:gd name="connsiteY33" fmla="*/ 1528170 h 3835942"/>
                  <a:gd name="connsiteX34" fmla="*/ 3900714 w 4510936"/>
                  <a:gd name="connsiteY34" fmla="*/ 1212485 h 3835942"/>
                  <a:gd name="connsiteX35" fmla="*/ 3358243 w 4510936"/>
                  <a:gd name="connsiteY35" fmla="*/ 1319527 h 3835942"/>
                  <a:gd name="connsiteX36" fmla="*/ 2895600 w 4510936"/>
                  <a:gd name="connsiteY36" fmla="*/ 1132656 h 3835942"/>
                  <a:gd name="connsiteX37" fmla="*/ 3218542 w 4510936"/>
                  <a:gd name="connsiteY37" fmla="*/ 617399 h 3835942"/>
                  <a:gd name="connsiteX38" fmla="*/ 2715985 w 4510936"/>
                  <a:gd name="connsiteY38" fmla="*/ 947598 h 3835942"/>
                  <a:gd name="connsiteX39" fmla="*/ 1948542 w 4510936"/>
                  <a:gd name="connsiteY39" fmla="*/ 925827 h 3835942"/>
                  <a:gd name="connsiteX40" fmla="*/ 2062843 w 4510936"/>
                  <a:gd name="connsiteY40" fmla="*/ 403313 h 3835942"/>
                  <a:gd name="connsiteX41" fmla="*/ 1816101 w 4510936"/>
                  <a:gd name="connsiteY41" fmla="*/ 780685 h 3835942"/>
                  <a:gd name="connsiteX42" fmla="*/ 1455057 w 4510936"/>
                  <a:gd name="connsiteY42" fmla="*/ 898614 h 3835942"/>
                  <a:gd name="connsiteX43" fmla="*/ 1010556 w 4510936"/>
                  <a:gd name="connsiteY43" fmla="*/ 677270 h 3835942"/>
                  <a:gd name="connsiteX44" fmla="*/ 1248228 w 4510936"/>
                  <a:gd name="connsiteY44" fmla="*/ 994770 h 3835942"/>
                  <a:gd name="connsiteX45" fmla="*/ 801914 w 4510936"/>
                  <a:gd name="connsiteY45" fmla="*/ 1571713 h 3835942"/>
                  <a:gd name="connsiteX46" fmla="*/ 542471 w 4510936"/>
                  <a:gd name="connsiteY46" fmla="*/ 1132656 h 3835942"/>
                  <a:gd name="connsiteX47" fmla="*/ 812800 w 4510936"/>
                  <a:gd name="connsiteY47" fmla="*/ 1843856 h 3835942"/>
                  <a:gd name="connsiteX48" fmla="*/ 925285 w 4510936"/>
                  <a:gd name="connsiteY48" fmla="*/ 2235742 h 3835942"/>
                  <a:gd name="connsiteX49" fmla="*/ 651328 w 4510936"/>
                  <a:gd name="connsiteY49" fmla="*/ 2607670 h 3835942"/>
                  <a:gd name="connsiteX50" fmla="*/ 1063171 w 4510936"/>
                  <a:gd name="connsiteY50" fmla="*/ 2408098 h 3835942"/>
                  <a:gd name="connsiteX51" fmla="*/ 1556657 w 4510936"/>
                  <a:gd name="connsiteY51" fmla="*/ 2852599 h 3835942"/>
                  <a:gd name="connsiteX52" fmla="*/ 1580115 w 4510936"/>
                  <a:gd name="connsiteY52" fmla="*/ 3729193 h 3835942"/>
                  <a:gd name="connsiteX53" fmla="*/ 1581642 w 4510936"/>
                  <a:gd name="connsiteY53" fmla="*/ 3835942 h 3835942"/>
                  <a:gd name="connsiteX54" fmla="*/ 1113971 w 4510936"/>
                  <a:gd name="connsiteY54" fmla="*/ 3835942 h 3835942"/>
                  <a:gd name="connsiteX55" fmla="*/ 836413 w 4510936"/>
                  <a:gd name="connsiteY55" fmla="*/ 3086585 h 3835942"/>
                  <a:gd name="connsiteX56" fmla="*/ 116170 w 4510936"/>
                  <a:gd name="connsiteY56" fmla="*/ 2308285 h 3835942"/>
                  <a:gd name="connsiteX57" fmla="*/ 118297 w 4510936"/>
                  <a:gd name="connsiteY57" fmla="*/ 2287181 h 3835942"/>
                  <a:gd name="connsiteX58" fmla="*/ 98842 w 4510936"/>
                  <a:gd name="connsiteY58" fmla="*/ 2263602 h 3835942"/>
                  <a:gd name="connsiteX59" fmla="*/ 0 w 4510936"/>
                  <a:gd name="connsiteY59" fmla="*/ 1940013 h 3835942"/>
                  <a:gd name="connsiteX60" fmla="*/ 98842 w 4510936"/>
                  <a:gd name="connsiteY60" fmla="*/ 1616424 h 3835942"/>
                  <a:gd name="connsiteX61" fmla="*/ 158494 w 4510936"/>
                  <a:gd name="connsiteY61" fmla="*/ 1544125 h 3835942"/>
                  <a:gd name="connsiteX62" fmla="*/ 138294 w 4510936"/>
                  <a:gd name="connsiteY62" fmla="*/ 1479051 h 3835942"/>
                  <a:gd name="connsiteX63" fmla="*/ 124645 w 4510936"/>
                  <a:gd name="connsiteY63" fmla="*/ 1343654 h 3835942"/>
                  <a:gd name="connsiteX64" fmla="*/ 534966 w 4510936"/>
                  <a:gd name="connsiteY64" fmla="*/ 724623 h 3835942"/>
                  <a:gd name="connsiteX65" fmla="*/ 655270 w 4510936"/>
                  <a:gd name="connsiteY65" fmla="*/ 687278 h 3835942"/>
                  <a:gd name="connsiteX66" fmla="*/ 663127 w 4510936"/>
                  <a:gd name="connsiteY66" fmla="*/ 661967 h 3835942"/>
                  <a:gd name="connsiteX67" fmla="*/ 1282159 w 4510936"/>
                  <a:gd name="connsiteY67" fmla="*/ 251645 h 3835942"/>
                  <a:gd name="connsiteX68" fmla="*/ 1417556 w 4510936"/>
                  <a:gd name="connsiteY68" fmla="*/ 265294 h 3835942"/>
                  <a:gd name="connsiteX69" fmla="*/ 1421411 w 4510936"/>
                  <a:gd name="connsiteY69" fmla="*/ 266491 h 3835942"/>
                  <a:gd name="connsiteX70" fmla="*/ 1478933 w 4510936"/>
                  <a:gd name="connsiteY70" fmla="*/ 196773 h 3835942"/>
                  <a:gd name="connsiteX71" fmla="*/ 1953986 w 4510936"/>
                  <a:gd name="connsiteY71" fmla="*/ 0 h 3835942"/>
                  <a:gd name="connsiteX0" fmla="*/ 1953986 w 4510936"/>
                  <a:gd name="connsiteY0" fmla="*/ 0 h 3835942"/>
                  <a:gd name="connsiteX1" fmla="*/ 2329611 w 4510936"/>
                  <a:gd name="connsiteY1" fmla="*/ 114738 h 3835942"/>
                  <a:gd name="connsiteX2" fmla="*/ 2418153 w 4510936"/>
                  <a:gd name="connsiteY2" fmla="*/ 187791 h 3835942"/>
                  <a:gd name="connsiteX3" fmla="*/ 2436328 w 4510936"/>
                  <a:gd name="connsiteY3" fmla="*/ 172795 h 3835942"/>
                  <a:gd name="connsiteX4" fmla="*/ 2811953 w 4510936"/>
                  <a:gd name="connsiteY4" fmla="*/ 58057 h 3835942"/>
                  <a:gd name="connsiteX5" fmla="*/ 3430985 w 4510936"/>
                  <a:gd name="connsiteY5" fmla="*/ 468379 h 3835942"/>
                  <a:gd name="connsiteX6" fmla="*/ 3439052 w 4510936"/>
                  <a:gd name="connsiteY6" fmla="*/ 494366 h 3835942"/>
                  <a:gd name="connsiteX7" fmla="*/ 3483780 w 4510936"/>
                  <a:gd name="connsiteY7" fmla="*/ 489857 h 3835942"/>
                  <a:gd name="connsiteX8" fmla="*/ 4155607 w 4510936"/>
                  <a:gd name="connsiteY8" fmla="*/ 1161684 h 3835942"/>
                  <a:gd name="connsiteX9" fmla="*/ 4153309 w 4510936"/>
                  <a:gd name="connsiteY9" fmla="*/ 1184483 h 3835942"/>
                  <a:gd name="connsiteX10" fmla="*/ 4214734 w 4510936"/>
                  <a:gd name="connsiteY10" fmla="*/ 1217823 h 3835942"/>
                  <a:gd name="connsiteX11" fmla="*/ 4510936 w 4510936"/>
                  <a:gd name="connsiteY11" fmla="*/ 1774913 h 3835942"/>
                  <a:gd name="connsiteX12" fmla="*/ 3839109 w 4510936"/>
                  <a:gd name="connsiteY12" fmla="*/ 2446740 h 3835942"/>
                  <a:gd name="connsiteX13" fmla="*/ 2763472 w 4510936"/>
                  <a:gd name="connsiteY13" fmla="*/ 2548740 h 3835942"/>
                  <a:gd name="connsiteX14" fmla="*/ 2130180 w 4510936"/>
                  <a:gd name="connsiteY14" fmla="*/ 2990785 h 3835942"/>
                  <a:gd name="connsiteX15" fmla="*/ 2009850 w 4510936"/>
                  <a:gd name="connsiteY15" fmla="*/ 3835942 h 3835942"/>
                  <a:gd name="connsiteX16" fmla="*/ 1789458 w 4510936"/>
                  <a:gd name="connsiteY16" fmla="*/ 3835942 h 3835942"/>
                  <a:gd name="connsiteX17" fmla="*/ 1792429 w 4510936"/>
                  <a:gd name="connsiteY17" fmla="*/ 3610035 h 3835942"/>
                  <a:gd name="connsiteX18" fmla="*/ 1770743 w 4510936"/>
                  <a:gd name="connsiteY18" fmla="*/ 2832642 h 3835942"/>
                  <a:gd name="connsiteX19" fmla="*/ 1081314 w 4510936"/>
                  <a:gd name="connsiteY19" fmla="*/ 2061571 h 3835942"/>
                  <a:gd name="connsiteX20" fmla="*/ 1562100 w 4510936"/>
                  <a:gd name="connsiteY20" fmla="*/ 1896471 h 3835942"/>
                  <a:gd name="connsiteX21" fmla="*/ 1034142 w 4510936"/>
                  <a:gd name="connsiteY21" fmla="*/ 1807570 h 3835942"/>
                  <a:gd name="connsiteX22" fmla="*/ 1676400 w 4510936"/>
                  <a:gd name="connsiteY22" fmla="*/ 1096370 h 3835942"/>
                  <a:gd name="connsiteX23" fmla="*/ 1919514 w 4510936"/>
                  <a:gd name="connsiteY23" fmla="*/ 1168942 h 3835942"/>
                  <a:gd name="connsiteX24" fmla="*/ 1850570 w 4510936"/>
                  <a:gd name="connsiteY24" fmla="*/ 2130513 h 3835942"/>
                  <a:gd name="connsiteX25" fmla="*/ 2148114 w 4510936"/>
                  <a:gd name="connsiteY25" fmla="*/ 1901913 h 3835942"/>
                  <a:gd name="connsiteX26" fmla="*/ 2674257 w 4510936"/>
                  <a:gd name="connsiteY26" fmla="*/ 1626142 h 3835942"/>
                  <a:gd name="connsiteX27" fmla="*/ 2238828 w 4510936"/>
                  <a:gd name="connsiteY27" fmla="*/ 1651542 h 3835942"/>
                  <a:gd name="connsiteX28" fmla="*/ 2188028 w 4510936"/>
                  <a:gd name="connsiteY28" fmla="*/ 1194342 h 3835942"/>
                  <a:gd name="connsiteX29" fmla="*/ 2623457 w 4510936"/>
                  <a:gd name="connsiteY29" fmla="*/ 1212485 h 3835942"/>
                  <a:gd name="connsiteX30" fmla="*/ 3131457 w 4510936"/>
                  <a:gd name="connsiteY30" fmla="*/ 1528170 h 3835942"/>
                  <a:gd name="connsiteX31" fmla="*/ 3458028 w 4510936"/>
                  <a:gd name="connsiteY31" fmla="*/ 1742256 h 3835942"/>
                  <a:gd name="connsiteX32" fmla="*/ 3721099 w 4510936"/>
                  <a:gd name="connsiteY32" fmla="*/ 2203084 h 3835942"/>
                  <a:gd name="connsiteX33" fmla="*/ 3599542 w 4510936"/>
                  <a:gd name="connsiteY33" fmla="*/ 1528170 h 3835942"/>
                  <a:gd name="connsiteX34" fmla="*/ 3900714 w 4510936"/>
                  <a:gd name="connsiteY34" fmla="*/ 1212485 h 3835942"/>
                  <a:gd name="connsiteX35" fmla="*/ 3358243 w 4510936"/>
                  <a:gd name="connsiteY35" fmla="*/ 1319527 h 3835942"/>
                  <a:gd name="connsiteX36" fmla="*/ 2895600 w 4510936"/>
                  <a:gd name="connsiteY36" fmla="*/ 1132656 h 3835942"/>
                  <a:gd name="connsiteX37" fmla="*/ 3218542 w 4510936"/>
                  <a:gd name="connsiteY37" fmla="*/ 617399 h 3835942"/>
                  <a:gd name="connsiteX38" fmla="*/ 2715985 w 4510936"/>
                  <a:gd name="connsiteY38" fmla="*/ 947598 h 3835942"/>
                  <a:gd name="connsiteX39" fmla="*/ 1948542 w 4510936"/>
                  <a:gd name="connsiteY39" fmla="*/ 925827 h 3835942"/>
                  <a:gd name="connsiteX40" fmla="*/ 2062843 w 4510936"/>
                  <a:gd name="connsiteY40" fmla="*/ 403313 h 3835942"/>
                  <a:gd name="connsiteX41" fmla="*/ 1816101 w 4510936"/>
                  <a:gd name="connsiteY41" fmla="*/ 780685 h 3835942"/>
                  <a:gd name="connsiteX42" fmla="*/ 1455057 w 4510936"/>
                  <a:gd name="connsiteY42" fmla="*/ 898614 h 3835942"/>
                  <a:gd name="connsiteX43" fmla="*/ 1010556 w 4510936"/>
                  <a:gd name="connsiteY43" fmla="*/ 677270 h 3835942"/>
                  <a:gd name="connsiteX44" fmla="*/ 1248228 w 4510936"/>
                  <a:gd name="connsiteY44" fmla="*/ 994770 h 3835942"/>
                  <a:gd name="connsiteX45" fmla="*/ 801914 w 4510936"/>
                  <a:gd name="connsiteY45" fmla="*/ 1571713 h 3835942"/>
                  <a:gd name="connsiteX46" fmla="*/ 542471 w 4510936"/>
                  <a:gd name="connsiteY46" fmla="*/ 1132656 h 3835942"/>
                  <a:gd name="connsiteX47" fmla="*/ 812800 w 4510936"/>
                  <a:gd name="connsiteY47" fmla="*/ 1843856 h 3835942"/>
                  <a:gd name="connsiteX48" fmla="*/ 925285 w 4510936"/>
                  <a:gd name="connsiteY48" fmla="*/ 2235742 h 3835942"/>
                  <a:gd name="connsiteX49" fmla="*/ 651328 w 4510936"/>
                  <a:gd name="connsiteY49" fmla="*/ 2607670 h 3835942"/>
                  <a:gd name="connsiteX50" fmla="*/ 1063171 w 4510936"/>
                  <a:gd name="connsiteY50" fmla="*/ 2408098 h 3835942"/>
                  <a:gd name="connsiteX51" fmla="*/ 1556657 w 4510936"/>
                  <a:gd name="connsiteY51" fmla="*/ 2852599 h 3835942"/>
                  <a:gd name="connsiteX52" fmla="*/ 1580115 w 4510936"/>
                  <a:gd name="connsiteY52" fmla="*/ 3729193 h 3835942"/>
                  <a:gd name="connsiteX53" fmla="*/ 1581642 w 4510936"/>
                  <a:gd name="connsiteY53" fmla="*/ 3835942 h 3835942"/>
                  <a:gd name="connsiteX54" fmla="*/ 1113971 w 4510936"/>
                  <a:gd name="connsiteY54" fmla="*/ 3835942 h 3835942"/>
                  <a:gd name="connsiteX55" fmla="*/ 836413 w 4510936"/>
                  <a:gd name="connsiteY55" fmla="*/ 3086585 h 3835942"/>
                  <a:gd name="connsiteX56" fmla="*/ 116170 w 4510936"/>
                  <a:gd name="connsiteY56" fmla="*/ 2308285 h 3835942"/>
                  <a:gd name="connsiteX57" fmla="*/ 118297 w 4510936"/>
                  <a:gd name="connsiteY57" fmla="*/ 2287181 h 3835942"/>
                  <a:gd name="connsiteX58" fmla="*/ 98842 w 4510936"/>
                  <a:gd name="connsiteY58" fmla="*/ 2263602 h 3835942"/>
                  <a:gd name="connsiteX59" fmla="*/ 0 w 4510936"/>
                  <a:gd name="connsiteY59" fmla="*/ 1940013 h 3835942"/>
                  <a:gd name="connsiteX60" fmla="*/ 98842 w 4510936"/>
                  <a:gd name="connsiteY60" fmla="*/ 1616424 h 3835942"/>
                  <a:gd name="connsiteX61" fmla="*/ 158494 w 4510936"/>
                  <a:gd name="connsiteY61" fmla="*/ 1544125 h 3835942"/>
                  <a:gd name="connsiteX62" fmla="*/ 138294 w 4510936"/>
                  <a:gd name="connsiteY62" fmla="*/ 1479051 h 3835942"/>
                  <a:gd name="connsiteX63" fmla="*/ 124645 w 4510936"/>
                  <a:gd name="connsiteY63" fmla="*/ 1343654 h 3835942"/>
                  <a:gd name="connsiteX64" fmla="*/ 534966 w 4510936"/>
                  <a:gd name="connsiteY64" fmla="*/ 724623 h 3835942"/>
                  <a:gd name="connsiteX65" fmla="*/ 655270 w 4510936"/>
                  <a:gd name="connsiteY65" fmla="*/ 687278 h 3835942"/>
                  <a:gd name="connsiteX66" fmla="*/ 663127 w 4510936"/>
                  <a:gd name="connsiteY66" fmla="*/ 661967 h 3835942"/>
                  <a:gd name="connsiteX67" fmla="*/ 1282159 w 4510936"/>
                  <a:gd name="connsiteY67" fmla="*/ 251645 h 3835942"/>
                  <a:gd name="connsiteX68" fmla="*/ 1417556 w 4510936"/>
                  <a:gd name="connsiteY68" fmla="*/ 265294 h 3835942"/>
                  <a:gd name="connsiteX69" fmla="*/ 1421411 w 4510936"/>
                  <a:gd name="connsiteY69" fmla="*/ 266491 h 3835942"/>
                  <a:gd name="connsiteX70" fmla="*/ 1478933 w 4510936"/>
                  <a:gd name="connsiteY70" fmla="*/ 196773 h 3835942"/>
                  <a:gd name="connsiteX71" fmla="*/ 1953986 w 4510936"/>
                  <a:gd name="connsiteY71" fmla="*/ 0 h 3835942"/>
                  <a:gd name="connsiteX0" fmla="*/ 1953986 w 4510936"/>
                  <a:gd name="connsiteY0" fmla="*/ 0 h 3835942"/>
                  <a:gd name="connsiteX1" fmla="*/ 2329611 w 4510936"/>
                  <a:gd name="connsiteY1" fmla="*/ 114738 h 3835942"/>
                  <a:gd name="connsiteX2" fmla="*/ 2418153 w 4510936"/>
                  <a:gd name="connsiteY2" fmla="*/ 187791 h 3835942"/>
                  <a:gd name="connsiteX3" fmla="*/ 2436328 w 4510936"/>
                  <a:gd name="connsiteY3" fmla="*/ 172795 h 3835942"/>
                  <a:gd name="connsiteX4" fmla="*/ 2811953 w 4510936"/>
                  <a:gd name="connsiteY4" fmla="*/ 58057 h 3835942"/>
                  <a:gd name="connsiteX5" fmla="*/ 3430985 w 4510936"/>
                  <a:gd name="connsiteY5" fmla="*/ 468379 h 3835942"/>
                  <a:gd name="connsiteX6" fmla="*/ 3439052 w 4510936"/>
                  <a:gd name="connsiteY6" fmla="*/ 494366 h 3835942"/>
                  <a:gd name="connsiteX7" fmla="*/ 3483780 w 4510936"/>
                  <a:gd name="connsiteY7" fmla="*/ 489857 h 3835942"/>
                  <a:gd name="connsiteX8" fmla="*/ 4155607 w 4510936"/>
                  <a:gd name="connsiteY8" fmla="*/ 1161684 h 3835942"/>
                  <a:gd name="connsiteX9" fmla="*/ 4153309 w 4510936"/>
                  <a:gd name="connsiteY9" fmla="*/ 1184483 h 3835942"/>
                  <a:gd name="connsiteX10" fmla="*/ 4214734 w 4510936"/>
                  <a:gd name="connsiteY10" fmla="*/ 1217823 h 3835942"/>
                  <a:gd name="connsiteX11" fmla="*/ 4510936 w 4510936"/>
                  <a:gd name="connsiteY11" fmla="*/ 1774913 h 3835942"/>
                  <a:gd name="connsiteX12" fmla="*/ 3839109 w 4510936"/>
                  <a:gd name="connsiteY12" fmla="*/ 2446740 h 3835942"/>
                  <a:gd name="connsiteX13" fmla="*/ 2763472 w 4510936"/>
                  <a:gd name="connsiteY13" fmla="*/ 2548740 h 3835942"/>
                  <a:gd name="connsiteX14" fmla="*/ 2130180 w 4510936"/>
                  <a:gd name="connsiteY14" fmla="*/ 2990785 h 3835942"/>
                  <a:gd name="connsiteX15" fmla="*/ 2009850 w 4510936"/>
                  <a:gd name="connsiteY15" fmla="*/ 3835942 h 3835942"/>
                  <a:gd name="connsiteX16" fmla="*/ 1789458 w 4510936"/>
                  <a:gd name="connsiteY16" fmla="*/ 3835942 h 3835942"/>
                  <a:gd name="connsiteX17" fmla="*/ 1792429 w 4510936"/>
                  <a:gd name="connsiteY17" fmla="*/ 3610035 h 3835942"/>
                  <a:gd name="connsiteX18" fmla="*/ 1770743 w 4510936"/>
                  <a:gd name="connsiteY18" fmla="*/ 2832642 h 3835942"/>
                  <a:gd name="connsiteX19" fmla="*/ 1081314 w 4510936"/>
                  <a:gd name="connsiteY19" fmla="*/ 2061571 h 3835942"/>
                  <a:gd name="connsiteX20" fmla="*/ 1562100 w 4510936"/>
                  <a:gd name="connsiteY20" fmla="*/ 1896471 h 3835942"/>
                  <a:gd name="connsiteX21" fmla="*/ 1034142 w 4510936"/>
                  <a:gd name="connsiteY21" fmla="*/ 1807570 h 3835942"/>
                  <a:gd name="connsiteX22" fmla="*/ 1676400 w 4510936"/>
                  <a:gd name="connsiteY22" fmla="*/ 1096370 h 3835942"/>
                  <a:gd name="connsiteX23" fmla="*/ 1919514 w 4510936"/>
                  <a:gd name="connsiteY23" fmla="*/ 1168942 h 3835942"/>
                  <a:gd name="connsiteX24" fmla="*/ 1850570 w 4510936"/>
                  <a:gd name="connsiteY24" fmla="*/ 2130513 h 3835942"/>
                  <a:gd name="connsiteX25" fmla="*/ 2148114 w 4510936"/>
                  <a:gd name="connsiteY25" fmla="*/ 1901913 h 3835942"/>
                  <a:gd name="connsiteX26" fmla="*/ 2674257 w 4510936"/>
                  <a:gd name="connsiteY26" fmla="*/ 1626142 h 3835942"/>
                  <a:gd name="connsiteX27" fmla="*/ 2238828 w 4510936"/>
                  <a:gd name="connsiteY27" fmla="*/ 1651542 h 3835942"/>
                  <a:gd name="connsiteX28" fmla="*/ 2188028 w 4510936"/>
                  <a:gd name="connsiteY28" fmla="*/ 1194342 h 3835942"/>
                  <a:gd name="connsiteX29" fmla="*/ 2623457 w 4510936"/>
                  <a:gd name="connsiteY29" fmla="*/ 1212485 h 3835942"/>
                  <a:gd name="connsiteX30" fmla="*/ 3131457 w 4510936"/>
                  <a:gd name="connsiteY30" fmla="*/ 1528170 h 3835942"/>
                  <a:gd name="connsiteX31" fmla="*/ 3458028 w 4510936"/>
                  <a:gd name="connsiteY31" fmla="*/ 1742256 h 3835942"/>
                  <a:gd name="connsiteX32" fmla="*/ 3721099 w 4510936"/>
                  <a:gd name="connsiteY32" fmla="*/ 2203084 h 3835942"/>
                  <a:gd name="connsiteX33" fmla="*/ 3599542 w 4510936"/>
                  <a:gd name="connsiteY33" fmla="*/ 1528170 h 3835942"/>
                  <a:gd name="connsiteX34" fmla="*/ 3900714 w 4510936"/>
                  <a:gd name="connsiteY34" fmla="*/ 1212485 h 3835942"/>
                  <a:gd name="connsiteX35" fmla="*/ 3358243 w 4510936"/>
                  <a:gd name="connsiteY35" fmla="*/ 1319527 h 3835942"/>
                  <a:gd name="connsiteX36" fmla="*/ 2895600 w 4510936"/>
                  <a:gd name="connsiteY36" fmla="*/ 1132656 h 3835942"/>
                  <a:gd name="connsiteX37" fmla="*/ 3218542 w 4510936"/>
                  <a:gd name="connsiteY37" fmla="*/ 617399 h 3835942"/>
                  <a:gd name="connsiteX38" fmla="*/ 2715985 w 4510936"/>
                  <a:gd name="connsiteY38" fmla="*/ 947598 h 3835942"/>
                  <a:gd name="connsiteX39" fmla="*/ 1948542 w 4510936"/>
                  <a:gd name="connsiteY39" fmla="*/ 925827 h 3835942"/>
                  <a:gd name="connsiteX40" fmla="*/ 2062843 w 4510936"/>
                  <a:gd name="connsiteY40" fmla="*/ 403313 h 3835942"/>
                  <a:gd name="connsiteX41" fmla="*/ 1816101 w 4510936"/>
                  <a:gd name="connsiteY41" fmla="*/ 780685 h 3835942"/>
                  <a:gd name="connsiteX42" fmla="*/ 1455057 w 4510936"/>
                  <a:gd name="connsiteY42" fmla="*/ 898614 h 3835942"/>
                  <a:gd name="connsiteX43" fmla="*/ 1010556 w 4510936"/>
                  <a:gd name="connsiteY43" fmla="*/ 677270 h 3835942"/>
                  <a:gd name="connsiteX44" fmla="*/ 1248228 w 4510936"/>
                  <a:gd name="connsiteY44" fmla="*/ 994770 h 3835942"/>
                  <a:gd name="connsiteX45" fmla="*/ 801914 w 4510936"/>
                  <a:gd name="connsiteY45" fmla="*/ 1571713 h 3835942"/>
                  <a:gd name="connsiteX46" fmla="*/ 542471 w 4510936"/>
                  <a:gd name="connsiteY46" fmla="*/ 1132656 h 3835942"/>
                  <a:gd name="connsiteX47" fmla="*/ 812800 w 4510936"/>
                  <a:gd name="connsiteY47" fmla="*/ 1843856 h 3835942"/>
                  <a:gd name="connsiteX48" fmla="*/ 925285 w 4510936"/>
                  <a:gd name="connsiteY48" fmla="*/ 2235742 h 3835942"/>
                  <a:gd name="connsiteX49" fmla="*/ 651328 w 4510936"/>
                  <a:gd name="connsiteY49" fmla="*/ 2607670 h 3835942"/>
                  <a:gd name="connsiteX50" fmla="*/ 1063171 w 4510936"/>
                  <a:gd name="connsiteY50" fmla="*/ 2408098 h 3835942"/>
                  <a:gd name="connsiteX51" fmla="*/ 1556657 w 4510936"/>
                  <a:gd name="connsiteY51" fmla="*/ 2852599 h 3835942"/>
                  <a:gd name="connsiteX52" fmla="*/ 1580115 w 4510936"/>
                  <a:gd name="connsiteY52" fmla="*/ 3729193 h 3835942"/>
                  <a:gd name="connsiteX53" fmla="*/ 1581642 w 4510936"/>
                  <a:gd name="connsiteY53" fmla="*/ 3835942 h 3835942"/>
                  <a:gd name="connsiteX54" fmla="*/ 1113971 w 4510936"/>
                  <a:gd name="connsiteY54" fmla="*/ 3835942 h 3835942"/>
                  <a:gd name="connsiteX55" fmla="*/ 836413 w 4510936"/>
                  <a:gd name="connsiteY55" fmla="*/ 3086585 h 3835942"/>
                  <a:gd name="connsiteX56" fmla="*/ 116170 w 4510936"/>
                  <a:gd name="connsiteY56" fmla="*/ 2308285 h 3835942"/>
                  <a:gd name="connsiteX57" fmla="*/ 118297 w 4510936"/>
                  <a:gd name="connsiteY57" fmla="*/ 2287181 h 3835942"/>
                  <a:gd name="connsiteX58" fmla="*/ 98842 w 4510936"/>
                  <a:gd name="connsiteY58" fmla="*/ 2263602 h 3835942"/>
                  <a:gd name="connsiteX59" fmla="*/ 0 w 4510936"/>
                  <a:gd name="connsiteY59" fmla="*/ 1940013 h 3835942"/>
                  <a:gd name="connsiteX60" fmla="*/ 98842 w 4510936"/>
                  <a:gd name="connsiteY60" fmla="*/ 1616424 h 3835942"/>
                  <a:gd name="connsiteX61" fmla="*/ 158494 w 4510936"/>
                  <a:gd name="connsiteY61" fmla="*/ 1544125 h 3835942"/>
                  <a:gd name="connsiteX62" fmla="*/ 138294 w 4510936"/>
                  <a:gd name="connsiteY62" fmla="*/ 1479051 h 3835942"/>
                  <a:gd name="connsiteX63" fmla="*/ 124645 w 4510936"/>
                  <a:gd name="connsiteY63" fmla="*/ 1343654 h 3835942"/>
                  <a:gd name="connsiteX64" fmla="*/ 534966 w 4510936"/>
                  <a:gd name="connsiteY64" fmla="*/ 724623 h 3835942"/>
                  <a:gd name="connsiteX65" fmla="*/ 655270 w 4510936"/>
                  <a:gd name="connsiteY65" fmla="*/ 687278 h 3835942"/>
                  <a:gd name="connsiteX66" fmla="*/ 663127 w 4510936"/>
                  <a:gd name="connsiteY66" fmla="*/ 661967 h 3835942"/>
                  <a:gd name="connsiteX67" fmla="*/ 1282159 w 4510936"/>
                  <a:gd name="connsiteY67" fmla="*/ 251645 h 3835942"/>
                  <a:gd name="connsiteX68" fmla="*/ 1417556 w 4510936"/>
                  <a:gd name="connsiteY68" fmla="*/ 265294 h 3835942"/>
                  <a:gd name="connsiteX69" fmla="*/ 1421411 w 4510936"/>
                  <a:gd name="connsiteY69" fmla="*/ 266491 h 3835942"/>
                  <a:gd name="connsiteX70" fmla="*/ 1478933 w 4510936"/>
                  <a:gd name="connsiteY70" fmla="*/ 196773 h 3835942"/>
                  <a:gd name="connsiteX71" fmla="*/ 1953986 w 4510936"/>
                  <a:gd name="connsiteY71" fmla="*/ 0 h 3835942"/>
                  <a:gd name="connsiteX0" fmla="*/ 1953986 w 4510936"/>
                  <a:gd name="connsiteY0" fmla="*/ 0 h 3835942"/>
                  <a:gd name="connsiteX1" fmla="*/ 2329611 w 4510936"/>
                  <a:gd name="connsiteY1" fmla="*/ 114738 h 3835942"/>
                  <a:gd name="connsiteX2" fmla="*/ 2418153 w 4510936"/>
                  <a:gd name="connsiteY2" fmla="*/ 187791 h 3835942"/>
                  <a:gd name="connsiteX3" fmla="*/ 2436328 w 4510936"/>
                  <a:gd name="connsiteY3" fmla="*/ 172795 h 3835942"/>
                  <a:gd name="connsiteX4" fmla="*/ 2811953 w 4510936"/>
                  <a:gd name="connsiteY4" fmla="*/ 58057 h 3835942"/>
                  <a:gd name="connsiteX5" fmla="*/ 3430985 w 4510936"/>
                  <a:gd name="connsiteY5" fmla="*/ 468379 h 3835942"/>
                  <a:gd name="connsiteX6" fmla="*/ 3439052 w 4510936"/>
                  <a:gd name="connsiteY6" fmla="*/ 494366 h 3835942"/>
                  <a:gd name="connsiteX7" fmla="*/ 3483780 w 4510936"/>
                  <a:gd name="connsiteY7" fmla="*/ 489857 h 3835942"/>
                  <a:gd name="connsiteX8" fmla="*/ 4155607 w 4510936"/>
                  <a:gd name="connsiteY8" fmla="*/ 1161684 h 3835942"/>
                  <a:gd name="connsiteX9" fmla="*/ 4153309 w 4510936"/>
                  <a:gd name="connsiteY9" fmla="*/ 1184483 h 3835942"/>
                  <a:gd name="connsiteX10" fmla="*/ 4214734 w 4510936"/>
                  <a:gd name="connsiteY10" fmla="*/ 1217823 h 3835942"/>
                  <a:gd name="connsiteX11" fmla="*/ 4510936 w 4510936"/>
                  <a:gd name="connsiteY11" fmla="*/ 1774913 h 3835942"/>
                  <a:gd name="connsiteX12" fmla="*/ 3839109 w 4510936"/>
                  <a:gd name="connsiteY12" fmla="*/ 2446740 h 3835942"/>
                  <a:gd name="connsiteX13" fmla="*/ 2763472 w 4510936"/>
                  <a:gd name="connsiteY13" fmla="*/ 2548740 h 3835942"/>
                  <a:gd name="connsiteX14" fmla="*/ 2130180 w 4510936"/>
                  <a:gd name="connsiteY14" fmla="*/ 2990785 h 3835942"/>
                  <a:gd name="connsiteX15" fmla="*/ 2009850 w 4510936"/>
                  <a:gd name="connsiteY15" fmla="*/ 3835942 h 3835942"/>
                  <a:gd name="connsiteX16" fmla="*/ 1789458 w 4510936"/>
                  <a:gd name="connsiteY16" fmla="*/ 3835942 h 3835942"/>
                  <a:gd name="connsiteX17" fmla="*/ 1792429 w 4510936"/>
                  <a:gd name="connsiteY17" fmla="*/ 3610035 h 3835942"/>
                  <a:gd name="connsiteX18" fmla="*/ 1770743 w 4510936"/>
                  <a:gd name="connsiteY18" fmla="*/ 2832642 h 3835942"/>
                  <a:gd name="connsiteX19" fmla="*/ 1081314 w 4510936"/>
                  <a:gd name="connsiteY19" fmla="*/ 2061571 h 3835942"/>
                  <a:gd name="connsiteX20" fmla="*/ 1562100 w 4510936"/>
                  <a:gd name="connsiteY20" fmla="*/ 1896471 h 3835942"/>
                  <a:gd name="connsiteX21" fmla="*/ 1034142 w 4510936"/>
                  <a:gd name="connsiteY21" fmla="*/ 1807570 h 3835942"/>
                  <a:gd name="connsiteX22" fmla="*/ 1676400 w 4510936"/>
                  <a:gd name="connsiteY22" fmla="*/ 1096370 h 3835942"/>
                  <a:gd name="connsiteX23" fmla="*/ 1919514 w 4510936"/>
                  <a:gd name="connsiteY23" fmla="*/ 1168942 h 3835942"/>
                  <a:gd name="connsiteX24" fmla="*/ 1850570 w 4510936"/>
                  <a:gd name="connsiteY24" fmla="*/ 2130513 h 3835942"/>
                  <a:gd name="connsiteX25" fmla="*/ 2148114 w 4510936"/>
                  <a:gd name="connsiteY25" fmla="*/ 1901913 h 3835942"/>
                  <a:gd name="connsiteX26" fmla="*/ 2674257 w 4510936"/>
                  <a:gd name="connsiteY26" fmla="*/ 1626142 h 3835942"/>
                  <a:gd name="connsiteX27" fmla="*/ 2238828 w 4510936"/>
                  <a:gd name="connsiteY27" fmla="*/ 1651542 h 3835942"/>
                  <a:gd name="connsiteX28" fmla="*/ 2188028 w 4510936"/>
                  <a:gd name="connsiteY28" fmla="*/ 1194342 h 3835942"/>
                  <a:gd name="connsiteX29" fmla="*/ 2623457 w 4510936"/>
                  <a:gd name="connsiteY29" fmla="*/ 1212485 h 3835942"/>
                  <a:gd name="connsiteX30" fmla="*/ 3131457 w 4510936"/>
                  <a:gd name="connsiteY30" fmla="*/ 1528170 h 3835942"/>
                  <a:gd name="connsiteX31" fmla="*/ 3458028 w 4510936"/>
                  <a:gd name="connsiteY31" fmla="*/ 1742256 h 3835942"/>
                  <a:gd name="connsiteX32" fmla="*/ 3721099 w 4510936"/>
                  <a:gd name="connsiteY32" fmla="*/ 2203084 h 3835942"/>
                  <a:gd name="connsiteX33" fmla="*/ 3599542 w 4510936"/>
                  <a:gd name="connsiteY33" fmla="*/ 1528170 h 3835942"/>
                  <a:gd name="connsiteX34" fmla="*/ 3900714 w 4510936"/>
                  <a:gd name="connsiteY34" fmla="*/ 1212485 h 3835942"/>
                  <a:gd name="connsiteX35" fmla="*/ 3358243 w 4510936"/>
                  <a:gd name="connsiteY35" fmla="*/ 1319527 h 3835942"/>
                  <a:gd name="connsiteX36" fmla="*/ 2895600 w 4510936"/>
                  <a:gd name="connsiteY36" fmla="*/ 1132656 h 3835942"/>
                  <a:gd name="connsiteX37" fmla="*/ 3218542 w 4510936"/>
                  <a:gd name="connsiteY37" fmla="*/ 617399 h 3835942"/>
                  <a:gd name="connsiteX38" fmla="*/ 2715985 w 4510936"/>
                  <a:gd name="connsiteY38" fmla="*/ 947598 h 3835942"/>
                  <a:gd name="connsiteX39" fmla="*/ 1948542 w 4510936"/>
                  <a:gd name="connsiteY39" fmla="*/ 925827 h 3835942"/>
                  <a:gd name="connsiteX40" fmla="*/ 2062843 w 4510936"/>
                  <a:gd name="connsiteY40" fmla="*/ 403313 h 3835942"/>
                  <a:gd name="connsiteX41" fmla="*/ 1816101 w 4510936"/>
                  <a:gd name="connsiteY41" fmla="*/ 780685 h 3835942"/>
                  <a:gd name="connsiteX42" fmla="*/ 1455057 w 4510936"/>
                  <a:gd name="connsiteY42" fmla="*/ 898614 h 3835942"/>
                  <a:gd name="connsiteX43" fmla="*/ 1010556 w 4510936"/>
                  <a:gd name="connsiteY43" fmla="*/ 677270 h 3835942"/>
                  <a:gd name="connsiteX44" fmla="*/ 1248228 w 4510936"/>
                  <a:gd name="connsiteY44" fmla="*/ 994770 h 3835942"/>
                  <a:gd name="connsiteX45" fmla="*/ 801914 w 4510936"/>
                  <a:gd name="connsiteY45" fmla="*/ 1571713 h 3835942"/>
                  <a:gd name="connsiteX46" fmla="*/ 542471 w 4510936"/>
                  <a:gd name="connsiteY46" fmla="*/ 1132656 h 3835942"/>
                  <a:gd name="connsiteX47" fmla="*/ 812800 w 4510936"/>
                  <a:gd name="connsiteY47" fmla="*/ 1843856 h 3835942"/>
                  <a:gd name="connsiteX48" fmla="*/ 925285 w 4510936"/>
                  <a:gd name="connsiteY48" fmla="*/ 2235742 h 3835942"/>
                  <a:gd name="connsiteX49" fmla="*/ 651328 w 4510936"/>
                  <a:gd name="connsiteY49" fmla="*/ 2607670 h 3835942"/>
                  <a:gd name="connsiteX50" fmla="*/ 1063171 w 4510936"/>
                  <a:gd name="connsiteY50" fmla="*/ 2408098 h 3835942"/>
                  <a:gd name="connsiteX51" fmla="*/ 1556657 w 4510936"/>
                  <a:gd name="connsiteY51" fmla="*/ 2852599 h 3835942"/>
                  <a:gd name="connsiteX52" fmla="*/ 1580115 w 4510936"/>
                  <a:gd name="connsiteY52" fmla="*/ 3729193 h 3835942"/>
                  <a:gd name="connsiteX53" fmla="*/ 1581642 w 4510936"/>
                  <a:gd name="connsiteY53" fmla="*/ 3835942 h 3835942"/>
                  <a:gd name="connsiteX54" fmla="*/ 1113971 w 4510936"/>
                  <a:gd name="connsiteY54" fmla="*/ 3835942 h 3835942"/>
                  <a:gd name="connsiteX55" fmla="*/ 836413 w 4510936"/>
                  <a:gd name="connsiteY55" fmla="*/ 3086585 h 3835942"/>
                  <a:gd name="connsiteX56" fmla="*/ 116170 w 4510936"/>
                  <a:gd name="connsiteY56" fmla="*/ 2308285 h 3835942"/>
                  <a:gd name="connsiteX57" fmla="*/ 118297 w 4510936"/>
                  <a:gd name="connsiteY57" fmla="*/ 2287181 h 3835942"/>
                  <a:gd name="connsiteX58" fmla="*/ 98842 w 4510936"/>
                  <a:gd name="connsiteY58" fmla="*/ 2263602 h 3835942"/>
                  <a:gd name="connsiteX59" fmla="*/ 0 w 4510936"/>
                  <a:gd name="connsiteY59" fmla="*/ 1940013 h 3835942"/>
                  <a:gd name="connsiteX60" fmla="*/ 98842 w 4510936"/>
                  <a:gd name="connsiteY60" fmla="*/ 1616424 h 3835942"/>
                  <a:gd name="connsiteX61" fmla="*/ 158494 w 4510936"/>
                  <a:gd name="connsiteY61" fmla="*/ 1544125 h 3835942"/>
                  <a:gd name="connsiteX62" fmla="*/ 138294 w 4510936"/>
                  <a:gd name="connsiteY62" fmla="*/ 1479051 h 3835942"/>
                  <a:gd name="connsiteX63" fmla="*/ 124645 w 4510936"/>
                  <a:gd name="connsiteY63" fmla="*/ 1343654 h 3835942"/>
                  <a:gd name="connsiteX64" fmla="*/ 534966 w 4510936"/>
                  <a:gd name="connsiteY64" fmla="*/ 724623 h 3835942"/>
                  <a:gd name="connsiteX65" fmla="*/ 655270 w 4510936"/>
                  <a:gd name="connsiteY65" fmla="*/ 687278 h 3835942"/>
                  <a:gd name="connsiteX66" fmla="*/ 663127 w 4510936"/>
                  <a:gd name="connsiteY66" fmla="*/ 661967 h 3835942"/>
                  <a:gd name="connsiteX67" fmla="*/ 1282159 w 4510936"/>
                  <a:gd name="connsiteY67" fmla="*/ 251645 h 3835942"/>
                  <a:gd name="connsiteX68" fmla="*/ 1417556 w 4510936"/>
                  <a:gd name="connsiteY68" fmla="*/ 265294 h 3835942"/>
                  <a:gd name="connsiteX69" fmla="*/ 1421411 w 4510936"/>
                  <a:gd name="connsiteY69" fmla="*/ 266491 h 3835942"/>
                  <a:gd name="connsiteX70" fmla="*/ 1478933 w 4510936"/>
                  <a:gd name="connsiteY70" fmla="*/ 196773 h 3835942"/>
                  <a:gd name="connsiteX71" fmla="*/ 1953986 w 4510936"/>
                  <a:gd name="connsiteY71" fmla="*/ 0 h 3835942"/>
                  <a:gd name="connsiteX0" fmla="*/ 1953986 w 4510936"/>
                  <a:gd name="connsiteY0" fmla="*/ 0 h 3835942"/>
                  <a:gd name="connsiteX1" fmla="*/ 2329611 w 4510936"/>
                  <a:gd name="connsiteY1" fmla="*/ 114738 h 3835942"/>
                  <a:gd name="connsiteX2" fmla="*/ 2418153 w 4510936"/>
                  <a:gd name="connsiteY2" fmla="*/ 187791 h 3835942"/>
                  <a:gd name="connsiteX3" fmla="*/ 2436328 w 4510936"/>
                  <a:gd name="connsiteY3" fmla="*/ 172795 h 3835942"/>
                  <a:gd name="connsiteX4" fmla="*/ 2811953 w 4510936"/>
                  <a:gd name="connsiteY4" fmla="*/ 58057 h 3835942"/>
                  <a:gd name="connsiteX5" fmla="*/ 3430985 w 4510936"/>
                  <a:gd name="connsiteY5" fmla="*/ 468379 h 3835942"/>
                  <a:gd name="connsiteX6" fmla="*/ 3439052 w 4510936"/>
                  <a:gd name="connsiteY6" fmla="*/ 494366 h 3835942"/>
                  <a:gd name="connsiteX7" fmla="*/ 3483780 w 4510936"/>
                  <a:gd name="connsiteY7" fmla="*/ 489857 h 3835942"/>
                  <a:gd name="connsiteX8" fmla="*/ 4155607 w 4510936"/>
                  <a:gd name="connsiteY8" fmla="*/ 1161684 h 3835942"/>
                  <a:gd name="connsiteX9" fmla="*/ 4153309 w 4510936"/>
                  <a:gd name="connsiteY9" fmla="*/ 1184483 h 3835942"/>
                  <a:gd name="connsiteX10" fmla="*/ 4214734 w 4510936"/>
                  <a:gd name="connsiteY10" fmla="*/ 1217823 h 3835942"/>
                  <a:gd name="connsiteX11" fmla="*/ 4510936 w 4510936"/>
                  <a:gd name="connsiteY11" fmla="*/ 1774913 h 3835942"/>
                  <a:gd name="connsiteX12" fmla="*/ 3839109 w 4510936"/>
                  <a:gd name="connsiteY12" fmla="*/ 2446740 h 3835942"/>
                  <a:gd name="connsiteX13" fmla="*/ 2763472 w 4510936"/>
                  <a:gd name="connsiteY13" fmla="*/ 2548740 h 3835942"/>
                  <a:gd name="connsiteX14" fmla="*/ 2130180 w 4510936"/>
                  <a:gd name="connsiteY14" fmla="*/ 2990785 h 3835942"/>
                  <a:gd name="connsiteX15" fmla="*/ 2009850 w 4510936"/>
                  <a:gd name="connsiteY15" fmla="*/ 3835942 h 3835942"/>
                  <a:gd name="connsiteX16" fmla="*/ 1789458 w 4510936"/>
                  <a:gd name="connsiteY16" fmla="*/ 3835942 h 3835942"/>
                  <a:gd name="connsiteX17" fmla="*/ 1792429 w 4510936"/>
                  <a:gd name="connsiteY17" fmla="*/ 3610035 h 3835942"/>
                  <a:gd name="connsiteX18" fmla="*/ 1770743 w 4510936"/>
                  <a:gd name="connsiteY18" fmla="*/ 2832642 h 3835942"/>
                  <a:gd name="connsiteX19" fmla="*/ 1081314 w 4510936"/>
                  <a:gd name="connsiteY19" fmla="*/ 2061571 h 3835942"/>
                  <a:gd name="connsiteX20" fmla="*/ 1562100 w 4510936"/>
                  <a:gd name="connsiteY20" fmla="*/ 1896471 h 3835942"/>
                  <a:gd name="connsiteX21" fmla="*/ 1034142 w 4510936"/>
                  <a:gd name="connsiteY21" fmla="*/ 1807570 h 3835942"/>
                  <a:gd name="connsiteX22" fmla="*/ 1676400 w 4510936"/>
                  <a:gd name="connsiteY22" fmla="*/ 1096370 h 3835942"/>
                  <a:gd name="connsiteX23" fmla="*/ 1919514 w 4510936"/>
                  <a:gd name="connsiteY23" fmla="*/ 1168942 h 3835942"/>
                  <a:gd name="connsiteX24" fmla="*/ 1850570 w 4510936"/>
                  <a:gd name="connsiteY24" fmla="*/ 2130513 h 3835942"/>
                  <a:gd name="connsiteX25" fmla="*/ 2148114 w 4510936"/>
                  <a:gd name="connsiteY25" fmla="*/ 1901913 h 3835942"/>
                  <a:gd name="connsiteX26" fmla="*/ 2674257 w 4510936"/>
                  <a:gd name="connsiteY26" fmla="*/ 1626142 h 3835942"/>
                  <a:gd name="connsiteX27" fmla="*/ 2238828 w 4510936"/>
                  <a:gd name="connsiteY27" fmla="*/ 1651542 h 3835942"/>
                  <a:gd name="connsiteX28" fmla="*/ 2188028 w 4510936"/>
                  <a:gd name="connsiteY28" fmla="*/ 1194342 h 3835942"/>
                  <a:gd name="connsiteX29" fmla="*/ 2623457 w 4510936"/>
                  <a:gd name="connsiteY29" fmla="*/ 1212485 h 3835942"/>
                  <a:gd name="connsiteX30" fmla="*/ 3131457 w 4510936"/>
                  <a:gd name="connsiteY30" fmla="*/ 1528170 h 3835942"/>
                  <a:gd name="connsiteX31" fmla="*/ 3458028 w 4510936"/>
                  <a:gd name="connsiteY31" fmla="*/ 1742256 h 3835942"/>
                  <a:gd name="connsiteX32" fmla="*/ 3721099 w 4510936"/>
                  <a:gd name="connsiteY32" fmla="*/ 2203084 h 3835942"/>
                  <a:gd name="connsiteX33" fmla="*/ 3599542 w 4510936"/>
                  <a:gd name="connsiteY33" fmla="*/ 1528170 h 3835942"/>
                  <a:gd name="connsiteX34" fmla="*/ 3900714 w 4510936"/>
                  <a:gd name="connsiteY34" fmla="*/ 1212485 h 3835942"/>
                  <a:gd name="connsiteX35" fmla="*/ 3358243 w 4510936"/>
                  <a:gd name="connsiteY35" fmla="*/ 1319527 h 3835942"/>
                  <a:gd name="connsiteX36" fmla="*/ 2895600 w 4510936"/>
                  <a:gd name="connsiteY36" fmla="*/ 1132656 h 3835942"/>
                  <a:gd name="connsiteX37" fmla="*/ 3218542 w 4510936"/>
                  <a:gd name="connsiteY37" fmla="*/ 617399 h 3835942"/>
                  <a:gd name="connsiteX38" fmla="*/ 2715985 w 4510936"/>
                  <a:gd name="connsiteY38" fmla="*/ 947598 h 3835942"/>
                  <a:gd name="connsiteX39" fmla="*/ 1948542 w 4510936"/>
                  <a:gd name="connsiteY39" fmla="*/ 925827 h 3835942"/>
                  <a:gd name="connsiteX40" fmla="*/ 2062843 w 4510936"/>
                  <a:gd name="connsiteY40" fmla="*/ 403313 h 3835942"/>
                  <a:gd name="connsiteX41" fmla="*/ 1816101 w 4510936"/>
                  <a:gd name="connsiteY41" fmla="*/ 780685 h 3835942"/>
                  <a:gd name="connsiteX42" fmla="*/ 1455057 w 4510936"/>
                  <a:gd name="connsiteY42" fmla="*/ 898614 h 3835942"/>
                  <a:gd name="connsiteX43" fmla="*/ 1010556 w 4510936"/>
                  <a:gd name="connsiteY43" fmla="*/ 677270 h 3835942"/>
                  <a:gd name="connsiteX44" fmla="*/ 1248228 w 4510936"/>
                  <a:gd name="connsiteY44" fmla="*/ 994770 h 3835942"/>
                  <a:gd name="connsiteX45" fmla="*/ 801914 w 4510936"/>
                  <a:gd name="connsiteY45" fmla="*/ 1571713 h 3835942"/>
                  <a:gd name="connsiteX46" fmla="*/ 542471 w 4510936"/>
                  <a:gd name="connsiteY46" fmla="*/ 1132656 h 3835942"/>
                  <a:gd name="connsiteX47" fmla="*/ 812800 w 4510936"/>
                  <a:gd name="connsiteY47" fmla="*/ 1843856 h 3835942"/>
                  <a:gd name="connsiteX48" fmla="*/ 925285 w 4510936"/>
                  <a:gd name="connsiteY48" fmla="*/ 2235742 h 3835942"/>
                  <a:gd name="connsiteX49" fmla="*/ 651328 w 4510936"/>
                  <a:gd name="connsiteY49" fmla="*/ 2607670 h 3835942"/>
                  <a:gd name="connsiteX50" fmla="*/ 1063171 w 4510936"/>
                  <a:gd name="connsiteY50" fmla="*/ 2408098 h 3835942"/>
                  <a:gd name="connsiteX51" fmla="*/ 1556657 w 4510936"/>
                  <a:gd name="connsiteY51" fmla="*/ 2852599 h 3835942"/>
                  <a:gd name="connsiteX52" fmla="*/ 1580115 w 4510936"/>
                  <a:gd name="connsiteY52" fmla="*/ 3729193 h 3835942"/>
                  <a:gd name="connsiteX53" fmla="*/ 1581642 w 4510936"/>
                  <a:gd name="connsiteY53" fmla="*/ 3835942 h 3835942"/>
                  <a:gd name="connsiteX54" fmla="*/ 1113971 w 4510936"/>
                  <a:gd name="connsiteY54" fmla="*/ 3835942 h 3835942"/>
                  <a:gd name="connsiteX55" fmla="*/ 836413 w 4510936"/>
                  <a:gd name="connsiteY55" fmla="*/ 3086585 h 3835942"/>
                  <a:gd name="connsiteX56" fmla="*/ 116170 w 4510936"/>
                  <a:gd name="connsiteY56" fmla="*/ 2308285 h 3835942"/>
                  <a:gd name="connsiteX57" fmla="*/ 118297 w 4510936"/>
                  <a:gd name="connsiteY57" fmla="*/ 2287181 h 3835942"/>
                  <a:gd name="connsiteX58" fmla="*/ 98842 w 4510936"/>
                  <a:gd name="connsiteY58" fmla="*/ 2263602 h 3835942"/>
                  <a:gd name="connsiteX59" fmla="*/ 0 w 4510936"/>
                  <a:gd name="connsiteY59" fmla="*/ 1940013 h 3835942"/>
                  <a:gd name="connsiteX60" fmla="*/ 98842 w 4510936"/>
                  <a:gd name="connsiteY60" fmla="*/ 1616424 h 3835942"/>
                  <a:gd name="connsiteX61" fmla="*/ 158494 w 4510936"/>
                  <a:gd name="connsiteY61" fmla="*/ 1544125 h 3835942"/>
                  <a:gd name="connsiteX62" fmla="*/ 138294 w 4510936"/>
                  <a:gd name="connsiteY62" fmla="*/ 1479051 h 3835942"/>
                  <a:gd name="connsiteX63" fmla="*/ 124645 w 4510936"/>
                  <a:gd name="connsiteY63" fmla="*/ 1343654 h 3835942"/>
                  <a:gd name="connsiteX64" fmla="*/ 534966 w 4510936"/>
                  <a:gd name="connsiteY64" fmla="*/ 724623 h 3835942"/>
                  <a:gd name="connsiteX65" fmla="*/ 655270 w 4510936"/>
                  <a:gd name="connsiteY65" fmla="*/ 687278 h 3835942"/>
                  <a:gd name="connsiteX66" fmla="*/ 663127 w 4510936"/>
                  <a:gd name="connsiteY66" fmla="*/ 661967 h 3835942"/>
                  <a:gd name="connsiteX67" fmla="*/ 1282159 w 4510936"/>
                  <a:gd name="connsiteY67" fmla="*/ 251645 h 3835942"/>
                  <a:gd name="connsiteX68" fmla="*/ 1417556 w 4510936"/>
                  <a:gd name="connsiteY68" fmla="*/ 265294 h 3835942"/>
                  <a:gd name="connsiteX69" fmla="*/ 1421411 w 4510936"/>
                  <a:gd name="connsiteY69" fmla="*/ 266491 h 3835942"/>
                  <a:gd name="connsiteX70" fmla="*/ 1478933 w 4510936"/>
                  <a:gd name="connsiteY70" fmla="*/ 196773 h 3835942"/>
                  <a:gd name="connsiteX71" fmla="*/ 1953986 w 4510936"/>
                  <a:gd name="connsiteY71" fmla="*/ 0 h 3835942"/>
                  <a:gd name="connsiteX0" fmla="*/ 1953986 w 4510936"/>
                  <a:gd name="connsiteY0" fmla="*/ 0 h 3835942"/>
                  <a:gd name="connsiteX1" fmla="*/ 2329611 w 4510936"/>
                  <a:gd name="connsiteY1" fmla="*/ 114738 h 3835942"/>
                  <a:gd name="connsiteX2" fmla="*/ 2418153 w 4510936"/>
                  <a:gd name="connsiteY2" fmla="*/ 187791 h 3835942"/>
                  <a:gd name="connsiteX3" fmla="*/ 2436328 w 4510936"/>
                  <a:gd name="connsiteY3" fmla="*/ 172795 h 3835942"/>
                  <a:gd name="connsiteX4" fmla="*/ 2811953 w 4510936"/>
                  <a:gd name="connsiteY4" fmla="*/ 58057 h 3835942"/>
                  <a:gd name="connsiteX5" fmla="*/ 3430985 w 4510936"/>
                  <a:gd name="connsiteY5" fmla="*/ 468379 h 3835942"/>
                  <a:gd name="connsiteX6" fmla="*/ 3439052 w 4510936"/>
                  <a:gd name="connsiteY6" fmla="*/ 494366 h 3835942"/>
                  <a:gd name="connsiteX7" fmla="*/ 3483780 w 4510936"/>
                  <a:gd name="connsiteY7" fmla="*/ 489857 h 3835942"/>
                  <a:gd name="connsiteX8" fmla="*/ 4155607 w 4510936"/>
                  <a:gd name="connsiteY8" fmla="*/ 1161684 h 3835942"/>
                  <a:gd name="connsiteX9" fmla="*/ 4153309 w 4510936"/>
                  <a:gd name="connsiteY9" fmla="*/ 1184483 h 3835942"/>
                  <a:gd name="connsiteX10" fmla="*/ 4214734 w 4510936"/>
                  <a:gd name="connsiteY10" fmla="*/ 1217823 h 3835942"/>
                  <a:gd name="connsiteX11" fmla="*/ 4510936 w 4510936"/>
                  <a:gd name="connsiteY11" fmla="*/ 1774913 h 3835942"/>
                  <a:gd name="connsiteX12" fmla="*/ 3839109 w 4510936"/>
                  <a:gd name="connsiteY12" fmla="*/ 2446740 h 3835942"/>
                  <a:gd name="connsiteX13" fmla="*/ 2763472 w 4510936"/>
                  <a:gd name="connsiteY13" fmla="*/ 2548740 h 3835942"/>
                  <a:gd name="connsiteX14" fmla="*/ 2130180 w 4510936"/>
                  <a:gd name="connsiteY14" fmla="*/ 2990785 h 3835942"/>
                  <a:gd name="connsiteX15" fmla="*/ 2009850 w 4510936"/>
                  <a:gd name="connsiteY15" fmla="*/ 3835942 h 3835942"/>
                  <a:gd name="connsiteX16" fmla="*/ 1789458 w 4510936"/>
                  <a:gd name="connsiteY16" fmla="*/ 3835942 h 3835942"/>
                  <a:gd name="connsiteX17" fmla="*/ 1792429 w 4510936"/>
                  <a:gd name="connsiteY17" fmla="*/ 3610035 h 3835942"/>
                  <a:gd name="connsiteX18" fmla="*/ 1770743 w 4510936"/>
                  <a:gd name="connsiteY18" fmla="*/ 2832642 h 3835942"/>
                  <a:gd name="connsiteX19" fmla="*/ 1081314 w 4510936"/>
                  <a:gd name="connsiteY19" fmla="*/ 2061571 h 3835942"/>
                  <a:gd name="connsiteX20" fmla="*/ 1562100 w 4510936"/>
                  <a:gd name="connsiteY20" fmla="*/ 1896471 h 3835942"/>
                  <a:gd name="connsiteX21" fmla="*/ 1034142 w 4510936"/>
                  <a:gd name="connsiteY21" fmla="*/ 1807570 h 3835942"/>
                  <a:gd name="connsiteX22" fmla="*/ 1676400 w 4510936"/>
                  <a:gd name="connsiteY22" fmla="*/ 1096370 h 3835942"/>
                  <a:gd name="connsiteX23" fmla="*/ 1919514 w 4510936"/>
                  <a:gd name="connsiteY23" fmla="*/ 1168942 h 3835942"/>
                  <a:gd name="connsiteX24" fmla="*/ 1850570 w 4510936"/>
                  <a:gd name="connsiteY24" fmla="*/ 2130513 h 3835942"/>
                  <a:gd name="connsiteX25" fmla="*/ 2148114 w 4510936"/>
                  <a:gd name="connsiteY25" fmla="*/ 1901913 h 3835942"/>
                  <a:gd name="connsiteX26" fmla="*/ 2674257 w 4510936"/>
                  <a:gd name="connsiteY26" fmla="*/ 1626142 h 3835942"/>
                  <a:gd name="connsiteX27" fmla="*/ 2238828 w 4510936"/>
                  <a:gd name="connsiteY27" fmla="*/ 1651542 h 3835942"/>
                  <a:gd name="connsiteX28" fmla="*/ 2188028 w 4510936"/>
                  <a:gd name="connsiteY28" fmla="*/ 1194342 h 3835942"/>
                  <a:gd name="connsiteX29" fmla="*/ 2623457 w 4510936"/>
                  <a:gd name="connsiteY29" fmla="*/ 1212485 h 3835942"/>
                  <a:gd name="connsiteX30" fmla="*/ 3131457 w 4510936"/>
                  <a:gd name="connsiteY30" fmla="*/ 1528170 h 3835942"/>
                  <a:gd name="connsiteX31" fmla="*/ 3458028 w 4510936"/>
                  <a:gd name="connsiteY31" fmla="*/ 1742256 h 3835942"/>
                  <a:gd name="connsiteX32" fmla="*/ 3721099 w 4510936"/>
                  <a:gd name="connsiteY32" fmla="*/ 2203084 h 3835942"/>
                  <a:gd name="connsiteX33" fmla="*/ 3599542 w 4510936"/>
                  <a:gd name="connsiteY33" fmla="*/ 1528170 h 3835942"/>
                  <a:gd name="connsiteX34" fmla="*/ 3900714 w 4510936"/>
                  <a:gd name="connsiteY34" fmla="*/ 1212485 h 3835942"/>
                  <a:gd name="connsiteX35" fmla="*/ 3358243 w 4510936"/>
                  <a:gd name="connsiteY35" fmla="*/ 1319527 h 3835942"/>
                  <a:gd name="connsiteX36" fmla="*/ 2895600 w 4510936"/>
                  <a:gd name="connsiteY36" fmla="*/ 1132656 h 3835942"/>
                  <a:gd name="connsiteX37" fmla="*/ 3218542 w 4510936"/>
                  <a:gd name="connsiteY37" fmla="*/ 617399 h 3835942"/>
                  <a:gd name="connsiteX38" fmla="*/ 2715985 w 4510936"/>
                  <a:gd name="connsiteY38" fmla="*/ 947598 h 3835942"/>
                  <a:gd name="connsiteX39" fmla="*/ 1948542 w 4510936"/>
                  <a:gd name="connsiteY39" fmla="*/ 925827 h 3835942"/>
                  <a:gd name="connsiteX40" fmla="*/ 2062843 w 4510936"/>
                  <a:gd name="connsiteY40" fmla="*/ 403313 h 3835942"/>
                  <a:gd name="connsiteX41" fmla="*/ 1816101 w 4510936"/>
                  <a:gd name="connsiteY41" fmla="*/ 780685 h 3835942"/>
                  <a:gd name="connsiteX42" fmla="*/ 1455057 w 4510936"/>
                  <a:gd name="connsiteY42" fmla="*/ 898614 h 3835942"/>
                  <a:gd name="connsiteX43" fmla="*/ 1010556 w 4510936"/>
                  <a:gd name="connsiteY43" fmla="*/ 677270 h 3835942"/>
                  <a:gd name="connsiteX44" fmla="*/ 1248228 w 4510936"/>
                  <a:gd name="connsiteY44" fmla="*/ 994770 h 3835942"/>
                  <a:gd name="connsiteX45" fmla="*/ 801914 w 4510936"/>
                  <a:gd name="connsiteY45" fmla="*/ 1571713 h 3835942"/>
                  <a:gd name="connsiteX46" fmla="*/ 542471 w 4510936"/>
                  <a:gd name="connsiteY46" fmla="*/ 1132656 h 3835942"/>
                  <a:gd name="connsiteX47" fmla="*/ 812800 w 4510936"/>
                  <a:gd name="connsiteY47" fmla="*/ 1843856 h 3835942"/>
                  <a:gd name="connsiteX48" fmla="*/ 925285 w 4510936"/>
                  <a:gd name="connsiteY48" fmla="*/ 2235742 h 3835942"/>
                  <a:gd name="connsiteX49" fmla="*/ 651328 w 4510936"/>
                  <a:gd name="connsiteY49" fmla="*/ 2607670 h 3835942"/>
                  <a:gd name="connsiteX50" fmla="*/ 1063171 w 4510936"/>
                  <a:gd name="connsiteY50" fmla="*/ 2408098 h 3835942"/>
                  <a:gd name="connsiteX51" fmla="*/ 1556657 w 4510936"/>
                  <a:gd name="connsiteY51" fmla="*/ 2852599 h 3835942"/>
                  <a:gd name="connsiteX52" fmla="*/ 1580115 w 4510936"/>
                  <a:gd name="connsiteY52" fmla="*/ 3729193 h 3835942"/>
                  <a:gd name="connsiteX53" fmla="*/ 1581642 w 4510936"/>
                  <a:gd name="connsiteY53" fmla="*/ 3835942 h 3835942"/>
                  <a:gd name="connsiteX54" fmla="*/ 1113971 w 4510936"/>
                  <a:gd name="connsiteY54" fmla="*/ 3835942 h 3835942"/>
                  <a:gd name="connsiteX55" fmla="*/ 836413 w 4510936"/>
                  <a:gd name="connsiteY55" fmla="*/ 3086585 h 3835942"/>
                  <a:gd name="connsiteX56" fmla="*/ 116170 w 4510936"/>
                  <a:gd name="connsiteY56" fmla="*/ 2308285 h 3835942"/>
                  <a:gd name="connsiteX57" fmla="*/ 118297 w 4510936"/>
                  <a:gd name="connsiteY57" fmla="*/ 2287181 h 3835942"/>
                  <a:gd name="connsiteX58" fmla="*/ 98842 w 4510936"/>
                  <a:gd name="connsiteY58" fmla="*/ 2263602 h 3835942"/>
                  <a:gd name="connsiteX59" fmla="*/ 0 w 4510936"/>
                  <a:gd name="connsiteY59" fmla="*/ 1940013 h 3835942"/>
                  <a:gd name="connsiteX60" fmla="*/ 98842 w 4510936"/>
                  <a:gd name="connsiteY60" fmla="*/ 1616424 h 3835942"/>
                  <a:gd name="connsiteX61" fmla="*/ 158494 w 4510936"/>
                  <a:gd name="connsiteY61" fmla="*/ 1544125 h 3835942"/>
                  <a:gd name="connsiteX62" fmla="*/ 138294 w 4510936"/>
                  <a:gd name="connsiteY62" fmla="*/ 1479051 h 3835942"/>
                  <a:gd name="connsiteX63" fmla="*/ 124645 w 4510936"/>
                  <a:gd name="connsiteY63" fmla="*/ 1343654 h 3835942"/>
                  <a:gd name="connsiteX64" fmla="*/ 534966 w 4510936"/>
                  <a:gd name="connsiteY64" fmla="*/ 724623 h 3835942"/>
                  <a:gd name="connsiteX65" fmla="*/ 655270 w 4510936"/>
                  <a:gd name="connsiteY65" fmla="*/ 687278 h 3835942"/>
                  <a:gd name="connsiteX66" fmla="*/ 663127 w 4510936"/>
                  <a:gd name="connsiteY66" fmla="*/ 661967 h 3835942"/>
                  <a:gd name="connsiteX67" fmla="*/ 1282159 w 4510936"/>
                  <a:gd name="connsiteY67" fmla="*/ 251645 h 3835942"/>
                  <a:gd name="connsiteX68" fmla="*/ 1417556 w 4510936"/>
                  <a:gd name="connsiteY68" fmla="*/ 265294 h 3835942"/>
                  <a:gd name="connsiteX69" fmla="*/ 1421411 w 4510936"/>
                  <a:gd name="connsiteY69" fmla="*/ 266491 h 3835942"/>
                  <a:gd name="connsiteX70" fmla="*/ 1478933 w 4510936"/>
                  <a:gd name="connsiteY70" fmla="*/ 196773 h 3835942"/>
                  <a:gd name="connsiteX71" fmla="*/ 1953986 w 4510936"/>
                  <a:gd name="connsiteY71" fmla="*/ 0 h 3835942"/>
                  <a:gd name="connsiteX0" fmla="*/ 1953986 w 4510936"/>
                  <a:gd name="connsiteY0" fmla="*/ 0 h 3835942"/>
                  <a:gd name="connsiteX1" fmla="*/ 2329611 w 4510936"/>
                  <a:gd name="connsiteY1" fmla="*/ 114738 h 3835942"/>
                  <a:gd name="connsiteX2" fmla="*/ 2418153 w 4510936"/>
                  <a:gd name="connsiteY2" fmla="*/ 187791 h 3835942"/>
                  <a:gd name="connsiteX3" fmla="*/ 2436328 w 4510936"/>
                  <a:gd name="connsiteY3" fmla="*/ 172795 h 3835942"/>
                  <a:gd name="connsiteX4" fmla="*/ 2811953 w 4510936"/>
                  <a:gd name="connsiteY4" fmla="*/ 58057 h 3835942"/>
                  <a:gd name="connsiteX5" fmla="*/ 3430985 w 4510936"/>
                  <a:gd name="connsiteY5" fmla="*/ 468379 h 3835942"/>
                  <a:gd name="connsiteX6" fmla="*/ 3439052 w 4510936"/>
                  <a:gd name="connsiteY6" fmla="*/ 494366 h 3835942"/>
                  <a:gd name="connsiteX7" fmla="*/ 3483780 w 4510936"/>
                  <a:gd name="connsiteY7" fmla="*/ 489857 h 3835942"/>
                  <a:gd name="connsiteX8" fmla="*/ 4155607 w 4510936"/>
                  <a:gd name="connsiteY8" fmla="*/ 1161684 h 3835942"/>
                  <a:gd name="connsiteX9" fmla="*/ 4153309 w 4510936"/>
                  <a:gd name="connsiteY9" fmla="*/ 1184483 h 3835942"/>
                  <a:gd name="connsiteX10" fmla="*/ 4214734 w 4510936"/>
                  <a:gd name="connsiteY10" fmla="*/ 1217823 h 3835942"/>
                  <a:gd name="connsiteX11" fmla="*/ 4510936 w 4510936"/>
                  <a:gd name="connsiteY11" fmla="*/ 1774913 h 3835942"/>
                  <a:gd name="connsiteX12" fmla="*/ 3839109 w 4510936"/>
                  <a:gd name="connsiteY12" fmla="*/ 2446740 h 3835942"/>
                  <a:gd name="connsiteX13" fmla="*/ 2763472 w 4510936"/>
                  <a:gd name="connsiteY13" fmla="*/ 2548740 h 3835942"/>
                  <a:gd name="connsiteX14" fmla="*/ 2130180 w 4510936"/>
                  <a:gd name="connsiteY14" fmla="*/ 2990785 h 3835942"/>
                  <a:gd name="connsiteX15" fmla="*/ 2009850 w 4510936"/>
                  <a:gd name="connsiteY15" fmla="*/ 3835942 h 3835942"/>
                  <a:gd name="connsiteX16" fmla="*/ 1789458 w 4510936"/>
                  <a:gd name="connsiteY16" fmla="*/ 3835942 h 3835942"/>
                  <a:gd name="connsiteX17" fmla="*/ 1792429 w 4510936"/>
                  <a:gd name="connsiteY17" fmla="*/ 3610035 h 3835942"/>
                  <a:gd name="connsiteX18" fmla="*/ 1770743 w 4510936"/>
                  <a:gd name="connsiteY18" fmla="*/ 2832642 h 3835942"/>
                  <a:gd name="connsiteX19" fmla="*/ 1081314 w 4510936"/>
                  <a:gd name="connsiteY19" fmla="*/ 2061571 h 3835942"/>
                  <a:gd name="connsiteX20" fmla="*/ 1562100 w 4510936"/>
                  <a:gd name="connsiteY20" fmla="*/ 1896471 h 3835942"/>
                  <a:gd name="connsiteX21" fmla="*/ 1034142 w 4510936"/>
                  <a:gd name="connsiteY21" fmla="*/ 1807570 h 3835942"/>
                  <a:gd name="connsiteX22" fmla="*/ 1676400 w 4510936"/>
                  <a:gd name="connsiteY22" fmla="*/ 1096370 h 3835942"/>
                  <a:gd name="connsiteX23" fmla="*/ 1919514 w 4510936"/>
                  <a:gd name="connsiteY23" fmla="*/ 1168942 h 3835942"/>
                  <a:gd name="connsiteX24" fmla="*/ 1850570 w 4510936"/>
                  <a:gd name="connsiteY24" fmla="*/ 2130513 h 3835942"/>
                  <a:gd name="connsiteX25" fmla="*/ 2148114 w 4510936"/>
                  <a:gd name="connsiteY25" fmla="*/ 1901913 h 3835942"/>
                  <a:gd name="connsiteX26" fmla="*/ 2674257 w 4510936"/>
                  <a:gd name="connsiteY26" fmla="*/ 1626142 h 3835942"/>
                  <a:gd name="connsiteX27" fmla="*/ 2238828 w 4510936"/>
                  <a:gd name="connsiteY27" fmla="*/ 1651542 h 3835942"/>
                  <a:gd name="connsiteX28" fmla="*/ 2188028 w 4510936"/>
                  <a:gd name="connsiteY28" fmla="*/ 1194342 h 3835942"/>
                  <a:gd name="connsiteX29" fmla="*/ 2623457 w 4510936"/>
                  <a:gd name="connsiteY29" fmla="*/ 1212485 h 3835942"/>
                  <a:gd name="connsiteX30" fmla="*/ 3131457 w 4510936"/>
                  <a:gd name="connsiteY30" fmla="*/ 1528170 h 3835942"/>
                  <a:gd name="connsiteX31" fmla="*/ 3458028 w 4510936"/>
                  <a:gd name="connsiteY31" fmla="*/ 1742256 h 3835942"/>
                  <a:gd name="connsiteX32" fmla="*/ 3721099 w 4510936"/>
                  <a:gd name="connsiteY32" fmla="*/ 2203084 h 3835942"/>
                  <a:gd name="connsiteX33" fmla="*/ 3599542 w 4510936"/>
                  <a:gd name="connsiteY33" fmla="*/ 1528170 h 3835942"/>
                  <a:gd name="connsiteX34" fmla="*/ 3900714 w 4510936"/>
                  <a:gd name="connsiteY34" fmla="*/ 1212485 h 3835942"/>
                  <a:gd name="connsiteX35" fmla="*/ 3358243 w 4510936"/>
                  <a:gd name="connsiteY35" fmla="*/ 1319527 h 3835942"/>
                  <a:gd name="connsiteX36" fmla="*/ 2895600 w 4510936"/>
                  <a:gd name="connsiteY36" fmla="*/ 1132656 h 3835942"/>
                  <a:gd name="connsiteX37" fmla="*/ 3218542 w 4510936"/>
                  <a:gd name="connsiteY37" fmla="*/ 617399 h 3835942"/>
                  <a:gd name="connsiteX38" fmla="*/ 2715985 w 4510936"/>
                  <a:gd name="connsiteY38" fmla="*/ 947598 h 3835942"/>
                  <a:gd name="connsiteX39" fmla="*/ 1948542 w 4510936"/>
                  <a:gd name="connsiteY39" fmla="*/ 925827 h 3835942"/>
                  <a:gd name="connsiteX40" fmla="*/ 2062843 w 4510936"/>
                  <a:gd name="connsiteY40" fmla="*/ 403313 h 3835942"/>
                  <a:gd name="connsiteX41" fmla="*/ 1816101 w 4510936"/>
                  <a:gd name="connsiteY41" fmla="*/ 780685 h 3835942"/>
                  <a:gd name="connsiteX42" fmla="*/ 1455057 w 4510936"/>
                  <a:gd name="connsiteY42" fmla="*/ 898614 h 3835942"/>
                  <a:gd name="connsiteX43" fmla="*/ 1010556 w 4510936"/>
                  <a:gd name="connsiteY43" fmla="*/ 677270 h 3835942"/>
                  <a:gd name="connsiteX44" fmla="*/ 1248228 w 4510936"/>
                  <a:gd name="connsiteY44" fmla="*/ 994770 h 3835942"/>
                  <a:gd name="connsiteX45" fmla="*/ 801914 w 4510936"/>
                  <a:gd name="connsiteY45" fmla="*/ 1571713 h 3835942"/>
                  <a:gd name="connsiteX46" fmla="*/ 542471 w 4510936"/>
                  <a:gd name="connsiteY46" fmla="*/ 1132656 h 3835942"/>
                  <a:gd name="connsiteX47" fmla="*/ 812800 w 4510936"/>
                  <a:gd name="connsiteY47" fmla="*/ 1843856 h 3835942"/>
                  <a:gd name="connsiteX48" fmla="*/ 925285 w 4510936"/>
                  <a:gd name="connsiteY48" fmla="*/ 2235742 h 3835942"/>
                  <a:gd name="connsiteX49" fmla="*/ 651328 w 4510936"/>
                  <a:gd name="connsiteY49" fmla="*/ 2607670 h 3835942"/>
                  <a:gd name="connsiteX50" fmla="*/ 1063171 w 4510936"/>
                  <a:gd name="connsiteY50" fmla="*/ 2408098 h 3835942"/>
                  <a:gd name="connsiteX51" fmla="*/ 1556657 w 4510936"/>
                  <a:gd name="connsiteY51" fmla="*/ 2852599 h 3835942"/>
                  <a:gd name="connsiteX52" fmla="*/ 1580115 w 4510936"/>
                  <a:gd name="connsiteY52" fmla="*/ 3729193 h 3835942"/>
                  <a:gd name="connsiteX53" fmla="*/ 1581642 w 4510936"/>
                  <a:gd name="connsiteY53" fmla="*/ 3835942 h 3835942"/>
                  <a:gd name="connsiteX54" fmla="*/ 1113971 w 4510936"/>
                  <a:gd name="connsiteY54" fmla="*/ 3835942 h 3835942"/>
                  <a:gd name="connsiteX55" fmla="*/ 836413 w 4510936"/>
                  <a:gd name="connsiteY55" fmla="*/ 3086585 h 3835942"/>
                  <a:gd name="connsiteX56" fmla="*/ 116170 w 4510936"/>
                  <a:gd name="connsiteY56" fmla="*/ 2308285 h 3835942"/>
                  <a:gd name="connsiteX57" fmla="*/ 118297 w 4510936"/>
                  <a:gd name="connsiteY57" fmla="*/ 2287181 h 3835942"/>
                  <a:gd name="connsiteX58" fmla="*/ 98842 w 4510936"/>
                  <a:gd name="connsiteY58" fmla="*/ 2263602 h 3835942"/>
                  <a:gd name="connsiteX59" fmla="*/ 0 w 4510936"/>
                  <a:gd name="connsiteY59" fmla="*/ 1940013 h 3835942"/>
                  <a:gd name="connsiteX60" fmla="*/ 98842 w 4510936"/>
                  <a:gd name="connsiteY60" fmla="*/ 1616424 h 3835942"/>
                  <a:gd name="connsiteX61" fmla="*/ 158494 w 4510936"/>
                  <a:gd name="connsiteY61" fmla="*/ 1544125 h 3835942"/>
                  <a:gd name="connsiteX62" fmla="*/ 138294 w 4510936"/>
                  <a:gd name="connsiteY62" fmla="*/ 1479051 h 3835942"/>
                  <a:gd name="connsiteX63" fmla="*/ 124645 w 4510936"/>
                  <a:gd name="connsiteY63" fmla="*/ 1343654 h 3835942"/>
                  <a:gd name="connsiteX64" fmla="*/ 534966 w 4510936"/>
                  <a:gd name="connsiteY64" fmla="*/ 724623 h 3835942"/>
                  <a:gd name="connsiteX65" fmla="*/ 655270 w 4510936"/>
                  <a:gd name="connsiteY65" fmla="*/ 687278 h 3835942"/>
                  <a:gd name="connsiteX66" fmla="*/ 663127 w 4510936"/>
                  <a:gd name="connsiteY66" fmla="*/ 661967 h 3835942"/>
                  <a:gd name="connsiteX67" fmla="*/ 1282159 w 4510936"/>
                  <a:gd name="connsiteY67" fmla="*/ 251645 h 3835942"/>
                  <a:gd name="connsiteX68" fmla="*/ 1417556 w 4510936"/>
                  <a:gd name="connsiteY68" fmla="*/ 265294 h 3835942"/>
                  <a:gd name="connsiteX69" fmla="*/ 1421411 w 4510936"/>
                  <a:gd name="connsiteY69" fmla="*/ 266491 h 3835942"/>
                  <a:gd name="connsiteX70" fmla="*/ 1478933 w 4510936"/>
                  <a:gd name="connsiteY70" fmla="*/ 196773 h 3835942"/>
                  <a:gd name="connsiteX71" fmla="*/ 1953986 w 4510936"/>
                  <a:gd name="connsiteY71" fmla="*/ 0 h 3835942"/>
                  <a:gd name="connsiteX0" fmla="*/ 1953986 w 4510936"/>
                  <a:gd name="connsiteY0" fmla="*/ 0 h 3835942"/>
                  <a:gd name="connsiteX1" fmla="*/ 2329611 w 4510936"/>
                  <a:gd name="connsiteY1" fmla="*/ 114738 h 3835942"/>
                  <a:gd name="connsiteX2" fmla="*/ 2418153 w 4510936"/>
                  <a:gd name="connsiteY2" fmla="*/ 187791 h 3835942"/>
                  <a:gd name="connsiteX3" fmla="*/ 2436328 w 4510936"/>
                  <a:gd name="connsiteY3" fmla="*/ 172795 h 3835942"/>
                  <a:gd name="connsiteX4" fmla="*/ 2811953 w 4510936"/>
                  <a:gd name="connsiteY4" fmla="*/ 58057 h 3835942"/>
                  <a:gd name="connsiteX5" fmla="*/ 3430985 w 4510936"/>
                  <a:gd name="connsiteY5" fmla="*/ 468379 h 3835942"/>
                  <a:gd name="connsiteX6" fmla="*/ 3439052 w 4510936"/>
                  <a:gd name="connsiteY6" fmla="*/ 494366 h 3835942"/>
                  <a:gd name="connsiteX7" fmla="*/ 3483780 w 4510936"/>
                  <a:gd name="connsiteY7" fmla="*/ 489857 h 3835942"/>
                  <a:gd name="connsiteX8" fmla="*/ 4155607 w 4510936"/>
                  <a:gd name="connsiteY8" fmla="*/ 1161684 h 3835942"/>
                  <a:gd name="connsiteX9" fmla="*/ 4153309 w 4510936"/>
                  <a:gd name="connsiteY9" fmla="*/ 1184483 h 3835942"/>
                  <a:gd name="connsiteX10" fmla="*/ 4214734 w 4510936"/>
                  <a:gd name="connsiteY10" fmla="*/ 1217823 h 3835942"/>
                  <a:gd name="connsiteX11" fmla="*/ 4510936 w 4510936"/>
                  <a:gd name="connsiteY11" fmla="*/ 1774913 h 3835942"/>
                  <a:gd name="connsiteX12" fmla="*/ 3839109 w 4510936"/>
                  <a:gd name="connsiteY12" fmla="*/ 2446740 h 3835942"/>
                  <a:gd name="connsiteX13" fmla="*/ 2763472 w 4510936"/>
                  <a:gd name="connsiteY13" fmla="*/ 2548740 h 3835942"/>
                  <a:gd name="connsiteX14" fmla="*/ 2130180 w 4510936"/>
                  <a:gd name="connsiteY14" fmla="*/ 2990785 h 3835942"/>
                  <a:gd name="connsiteX15" fmla="*/ 2009850 w 4510936"/>
                  <a:gd name="connsiteY15" fmla="*/ 3835942 h 3835942"/>
                  <a:gd name="connsiteX16" fmla="*/ 1789458 w 4510936"/>
                  <a:gd name="connsiteY16" fmla="*/ 3835942 h 3835942"/>
                  <a:gd name="connsiteX17" fmla="*/ 1792429 w 4510936"/>
                  <a:gd name="connsiteY17" fmla="*/ 3610035 h 3835942"/>
                  <a:gd name="connsiteX18" fmla="*/ 1770743 w 4510936"/>
                  <a:gd name="connsiteY18" fmla="*/ 2832642 h 3835942"/>
                  <a:gd name="connsiteX19" fmla="*/ 1081314 w 4510936"/>
                  <a:gd name="connsiteY19" fmla="*/ 2061571 h 3835942"/>
                  <a:gd name="connsiteX20" fmla="*/ 1562100 w 4510936"/>
                  <a:gd name="connsiteY20" fmla="*/ 1896471 h 3835942"/>
                  <a:gd name="connsiteX21" fmla="*/ 1034142 w 4510936"/>
                  <a:gd name="connsiteY21" fmla="*/ 1807570 h 3835942"/>
                  <a:gd name="connsiteX22" fmla="*/ 1676400 w 4510936"/>
                  <a:gd name="connsiteY22" fmla="*/ 1096370 h 3835942"/>
                  <a:gd name="connsiteX23" fmla="*/ 1919514 w 4510936"/>
                  <a:gd name="connsiteY23" fmla="*/ 1168942 h 3835942"/>
                  <a:gd name="connsiteX24" fmla="*/ 1850570 w 4510936"/>
                  <a:gd name="connsiteY24" fmla="*/ 2130513 h 3835942"/>
                  <a:gd name="connsiteX25" fmla="*/ 2148114 w 4510936"/>
                  <a:gd name="connsiteY25" fmla="*/ 1901913 h 3835942"/>
                  <a:gd name="connsiteX26" fmla="*/ 2674257 w 4510936"/>
                  <a:gd name="connsiteY26" fmla="*/ 1626142 h 3835942"/>
                  <a:gd name="connsiteX27" fmla="*/ 2238828 w 4510936"/>
                  <a:gd name="connsiteY27" fmla="*/ 1651542 h 3835942"/>
                  <a:gd name="connsiteX28" fmla="*/ 2188028 w 4510936"/>
                  <a:gd name="connsiteY28" fmla="*/ 1194342 h 3835942"/>
                  <a:gd name="connsiteX29" fmla="*/ 2623457 w 4510936"/>
                  <a:gd name="connsiteY29" fmla="*/ 1212485 h 3835942"/>
                  <a:gd name="connsiteX30" fmla="*/ 3131457 w 4510936"/>
                  <a:gd name="connsiteY30" fmla="*/ 1528170 h 3835942"/>
                  <a:gd name="connsiteX31" fmla="*/ 3458028 w 4510936"/>
                  <a:gd name="connsiteY31" fmla="*/ 1742256 h 3835942"/>
                  <a:gd name="connsiteX32" fmla="*/ 3721099 w 4510936"/>
                  <a:gd name="connsiteY32" fmla="*/ 2203084 h 3835942"/>
                  <a:gd name="connsiteX33" fmla="*/ 3599542 w 4510936"/>
                  <a:gd name="connsiteY33" fmla="*/ 1528170 h 3835942"/>
                  <a:gd name="connsiteX34" fmla="*/ 3900714 w 4510936"/>
                  <a:gd name="connsiteY34" fmla="*/ 1212485 h 3835942"/>
                  <a:gd name="connsiteX35" fmla="*/ 3358243 w 4510936"/>
                  <a:gd name="connsiteY35" fmla="*/ 1319527 h 3835942"/>
                  <a:gd name="connsiteX36" fmla="*/ 2895600 w 4510936"/>
                  <a:gd name="connsiteY36" fmla="*/ 1132656 h 3835942"/>
                  <a:gd name="connsiteX37" fmla="*/ 3218542 w 4510936"/>
                  <a:gd name="connsiteY37" fmla="*/ 617399 h 3835942"/>
                  <a:gd name="connsiteX38" fmla="*/ 2715985 w 4510936"/>
                  <a:gd name="connsiteY38" fmla="*/ 947598 h 3835942"/>
                  <a:gd name="connsiteX39" fmla="*/ 1948542 w 4510936"/>
                  <a:gd name="connsiteY39" fmla="*/ 925827 h 3835942"/>
                  <a:gd name="connsiteX40" fmla="*/ 2062843 w 4510936"/>
                  <a:gd name="connsiteY40" fmla="*/ 403313 h 3835942"/>
                  <a:gd name="connsiteX41" fmla="*/ 1816101 w 4510936"/>
                  <a:gd name="connsiteY41" fmla="*/ 780685 h 3835942"/>
                  <a:gd name="connsiteX42" fmla="*/ 1455057 w 4510936"/>
                  <a:gd name="connsiteY42" fmla="*/ 898614 h 3835942"/>
                  <a:gd name="connsiteX43" fmla="*/ 1010556 w 4510936"/>
                  <a:gd name="connsiteY43" fmla="*/ 677270 h 3835942"/>
                  <a:gd name="connsiteX44" fmla="*/ 1248228 w 4510936"/>
                  <a:gd name="connsiteY44" fmla="*/ 994770 h 3835942"/>
                  <a:gd name="connsiteX45" fmla="*/ 801914 w 4510936"/>
                  <a:gd name="connsiteY45" fmla="*/ 1571713 h 3835942"/>
                  <a:gd name="connsiteX46" fmla="*/ 542471 w 4510936"/>
                  <a:gd name="connsiteY46" fmla="*/ 1132656 h 3835942"/>
                  <a:gd name="connsiteX47" fmla="*/ 812800 w 4510936"/>
                  <a:gd name="connsiteY47" fmla="*/ 1843856 h 3835942"/>
                  <a:gd name="connsiteX48" fmla="*/ 925285 w 4510936"/>
                  <a:gd name="connsiteY48" fmla="*/ 2235742 h 3835942"/>
                  <a:gd name="connsiteX49" fmla="*/ 651328 w 4510936"/>
                  <a:gd name="connsiteY49" fmla="*/ 2607670 h 3835942"/>
                  <a:gd name="connsiteX50" fmla="*/ 1063171 w 4510936"/>
                  <a:gd name="connsiteY50" fmla="*/ 2408098 h 3835942"/>
                  <a:gd name="connsiteX51" fmla="*/ 1556657 w 4510936"/>
                  <a:gd name="connsiteY51" fmla="*/ 2852599 h 3835942"/>
                  <a:gd name="connsiteX52" fmla="*/ 1580115 w 4510936"/>
                  <a:gd name="connsiteY52" fmla="*/ 3729193 h 3835942"/>
                  <a:gd name="connsiteX53" fmla="*/ 1581642 w 4510936"/>
                  <a:gd name="connsiteY53" fmla="*/ 3835942 h 3835942"/>
                  <a:gd name="connsiteX54" fmla="*/ 1113971 w 4510936"/>
                  <a:gd name="connsiteY54" fmla="*/ 3835942 h 3835942"/>
                  <a:gd name="connsiteX55" fmla="*/ 836413 w 4510936"/>
                  <a:gd name="connsiteY55" fmla="*/ 3086585 h 3835942"/>
                  <a:gd name="connsiteX56" fmla="*/ 116170 w 4510936"/>
                  <a:gd name="connsiteY56" fmla="*/ 2308285 h 3835942"/>
                  <a:gd name="connsiteX57" fmla="*/ 118297 w 4510936"/>
                  <a:gd name="connsiteY57" fmla="*/ 2287181 h 3835942"/>
                  <a:gd name="connsiteX58" fmla="*/ 98842 w 4510936"/>
                  <a:gd name="connsiteY58" fmla="*/ 2263602 h 3835942"/>
                  <a:gd name="connsiteX59" fmla="*/ 0 w 4510936"/>
                  <a:gd name="connsiteY59" fmla="*/ 1940013 h 3835942"/>
                  <a:gd name="connsiteX60" fmla="*/ 98842 w 4510936"/>
                  <a:gd name="connsiteY60" fmla="*/ 1616424 h 3835942"/>
                  <a:gd name="connsiteX61" fmla="*/ 158494 w 4510936"/>
                  <a:gd name="connsiteY61" fmla="*/ 1544125 h 3835942"/>
                  <a:gd name="connsiteX62" fmla="*/ 138294 w 4510936"/>
                  <a:gd name="connsiteY62" fmla="*/ 1479051 h 3835942"/>
                  <a:gd name="connsiteX63" fmla="*/ 124645 w 4510936"/>
                  <a:gd name="connsiteY63" fmla="*/ 1343654 h 3835942"/>
                  <a:gd name="connsiteX64" fmla="*/ 534966 w 4510936"/>
                  <a:gd name="connsiteY64" fmla="*/ 724623 h 3835942"/>
                  <a:gd name="connsiteX65" fmla="*/ 655270 w 4510936"/>
                  <a:gd name="connsiteY65" fmla="*/ 687278 h 3835942"/>
                  <a:gd name="connsiteX66" fmla="*/ 663127 w 4510936"/>
                  <a:gd name="connsiteY66" fmla="*/ 661967 h 3835942"/>
                  <a:gd name="connsiteX67" fmla="*/ 1282159 w 4510936"/>
                  <a:gd name="connsiteY67" fmla="*/ 251645 h 3835942"/>
                  <a:gd name="connsiteX68" fmla="*/ 1417556 w 4510936"/>
                  <a:gd name="connsiteY68" fmla="*/ 265294 h 3835942"/>
                  <a:gd name="connsiteX69" fmla="*/ 1421411 w 4510936"/>
                  <a:gd name="connsiteY69" fmla="*/ 266491 h 3835942"/>
                  <a:gd name="connsiteX70" fmla="*/ 1478933 w 4510936"/>
                  <a:gd name="connsiteY70" fmla="*/ 196773 h 3835942"/>
                  <a:gd name="connsiteX71" fmla="*/ 1953986 w 4510936"/>
                  <a:gd name="connsiteY71" fmla="*/ 0 h 3835942"/>
                  <a:gd name="connsiteX0" fmla="*/ 1953986 w 4510936"/>
                  <a:gd name="connsiteY0" fmla="*/ 0 h 3835942"/>
                  <a:gd name="connsiteX1" fmla="*/ 2329611 w 4510936"/>
                  <a:gd name="connsiteY1" fmla="*/ 114738 h 3835942"/>
                  <a:gd name="connsiteX2" fmla="*/ 2418153 w 4510936"/>
                  <a:gd name="connsiteY2" fmla="*/ 187791 h 3835942"/>
                  <a:gd name="connsiteX3" fmla="*/ 2436328 w 4510936"/>
                  <a:gd name="connsiteY3" fmla="*/ 172795 h 3835942"/>
                  <a:gd name="connsiteX4" fmla="*/ 2811953 w 4510936"/>
                  <a:gd name="connsiteY4" fmla="*/ 58057 h 3835942"/>
                  <a:gd name="connsiteX5" fmla="*/ 3430985 w 4510936"/>
                  <a:gd name="connsiteY5" fmla="*/ 468379 h 3835942"/>
                  <a:gd name="connsiteX6" fmla="*/ 3439052 w 4510936"/>
                  <a:gd name="connsiteY6" fmla="*/ 494366 h 3835942"/>
                  <a:gd name="connsiteX7" fmla="*/ 3483780 w 4510936"/>
                  <a:gd name="connsiteY7" fmla="*/ 489857 h 3835942"/>
                  <a:gd name="connsiteX8" fmla="*/ 4155607 w 4510936"/>
                  <a:gd name="connsiteY8" fmla="*/ 1161684 h 3835942"/>
                  <a:gd name="connsiteX9" fmla="*/ 4153309 w 4510936"/>
                  <a:gd name="connsiteY9" fmla="*/ 1184483 h 3835942"/>
                  <a:gd name="connsiteX10" fmla="*/ 4214734 w 4510936"/>
                  <a:gd name="connsiteY10" fmla="*/ 1217823 h 3835942"/>
                  <a:gd name="connsiteX11" fmla="*/ 4510936 w 4510936"/>
                  <a:gd name="connsiteY11" fmla="*/ 1774913 h 3835942"/>
                  <a:gd name="connsiteX12" fmla="*/ 3839109 w 4510936"/>
                  <a:gd name="connsiteY12" fmla="*/ 2446740 h 3835942"/>
                  <a:gd name="connsiteX13" fmla="*/ 2763472 w 4510936"/>
                  <a:gd name="connsiteY13" fmla="*/ 2548740 h 3835942"/>
                  <a:gd name="connsiteX14" fmla="*/ 2130180 w 4510936"/>
                  <a:gd name="connsiteY14" fmla="*/ 2990785 h 3835942"/>
                  <a:gd name="connsiteX15" fmla="*/ 2009850 w 4510936"/>
                  <a:gd name="connsiteY15" fmla="*/ 3835942 h 3835942"/>
                  <a:gd name="connsiteX16" fmla="*/ 1789458 w 4510936"/>
                  <a:gd name="connsiteY16" fmla="*/ 3835942 h 3835942"/>
                  <a:gd name="connsiteX17" fmla="*/ 1792429 w 4510936"/>
                  <a:gd name="connsiteY17" fmla="*/ 3610035 h 3835942"/>
                  <a:gd name="connsiteX18" fmla="*/ 1770743 w 4510936"/>
                  <a:gd name="connsiteY18" fmla="*/ 2832642 h 3835942"/>
                  <a:gd name="connsiteX19" fmla="*/ 1081314 w 4510936"/>
                  <a:gd name="connsiteY19" fmla="*/ 2061571 h 3835942"/>
                  <a:gd name="connsiteX20" fmla="*/ 1562100 w 4510936"/>
                  <a:gd name="connsiteY20" fmla="*/ 1896471 h 3835942"/>
                  <a:gd name="connsiteX21" fmla="*/ 1034142 w 4510936"/>
                  <a:gd name="connsiteY21" fmla="*/ 1807570 h 3835942"/>
                  <a:gd name="connsiteX22" fmla="*/ 1676400 w 4510936"/>
                  <a:gd name="connsiteY22" fmla="*/ 1096370 h 3835942"/>
                  <a:gd name="connsiteX23" fmla="*/ 1919514 w 4510936"/>
                  <a:gd name="connsiteY23" fmla="*/ 1168942 h 3835942"/>
                  <a:gd name="connsiteX24" fmla="*/ 1850570 w 4510936"/>
                  <a:gd name="connsiteY24" fmla="*/ 2130513 h 3835942"/>
                  <a:gd name="connsiteX25" fmla="*/ 2148114 w 4510936"/>
                  <a:gd name="connsiteY25" fmla="*/ 1901913 h 3835942"/>
                  <a:gd name="connsiteX26" fmla="*/ 2674257 w 4510936"/>
                  <a:gd name="connsiteY26" fmla="*/ 1626142 h 3835942"/>
                  <a:gd name="connsiteX27" fmla="*/ 2238828 w 4510936"/>
                  <a:gd name="connsiteY27" fmla="*/ 1651542 h 3835942"/>
                  <a:gd name="connsiteX28" fmla="*/ 2188028 w 4510936"/>
                  <a:gd name="connsiteY28" fmla="*/ 1194342 h 3835942"/>
                  <a:gd name="connsiteX29" fmla="*/ 2623457 w 4510936"/>
                  <a:gd name="connsiteY29" fmla="*/ 1212485 h 3835942"/>
                  <a:gd name="connsiteX30" fmla="*/ 3131457 w 4510936"/>
                  <a:gd name="connsiteY30" fmla="*/ 1528170 h 3835942"/>
                  <a:gd name="connsiteX31" fmla="*/ 3458028 w 4510936"/>
                  <a:gd name="connsiteY31" fmla="*/ 1742256 h 3835942"/>
                  <a:gd name="connsiteX32" fmla="*/ 3721099 w 4510936"/>
                  <a:gd name="connsiteY32" fmla="*/ 2203084 h 3835942"/>
                  <a:gd name="connsiteX33" fmla="*/ 3599542 w 4510936"/>
                  <a:gd name="connsiteY33" fmla="*/ 1528170 h 3835942"/>
                  <a:gd name="connsiteX34" fmla="*/ 3900714 w 4510936"/>
                  <a:gd name="connsiteY34" fmla="*/ 1212485 h 3835942"/>
                  <a:gd name="connsiteX35" fmla="*/ 3358243 w 4510936"/>
                  <a:gd name="connsiteY35" fmla="*/ 1319527 h 3835942"/>
                  <a:gd name="connsiteX36" fmla="*/ 2895600 w 4510936"/>
                  <a:gd name="connsiteY36" fmla="*/ 1132656 h 3835942"/>
                  <a:gd name="connsiteX37" fmla="*/ 3218542 w 4510936"/>
                  <a:gd name="connsiteY37" fmla="*/ 617399 h 3835942"/>
                  <a:gd name="connsiteX38" fmla="*/ 2715985 w 4510936"/>
                  <a:gd name="connsiteY38" fmla="*/ 947598 h 3835942"/>
                  <a:gd name="connsiteX39" fmla="*/ 1948542 w 4510936"/>
                  <a:gd name="connsiteY39" fmla="*/ 925827 h 3835942"/>
                  <a:gd name="connsiteX40" fmla="*/ 2062843 w 4510936"/>
                  <a:gd name="connsiteY40" fmla="*/ 403313 h 3835942"/>
                  <a:gd name="connsiteX41" fmla="*/ 1816101 w 4510936"/>
                  <a:gd name="connsiteY41" fmla="*/ 780685 h 3835942"/>
                  <a:gd name="connsiteX42" fmla="*/ 1455057 w 4510936"/>
                  <a:gd name="connsiteY42" fmla="*/ 898614 h 3835942"/>
                  <a:gd name="connsiteX43" fmla="*/ 1010556 w 4510936"/>
                  <a:gd name="connsiteY43" fmla="*/ 677270 h 3835942"/>
                  <a:gd name="connsiteX44" fmla="*/ 1248228 w 4510936"/>
                  <a:gd name="connsiteY44" fmla="*/ 994770 h 3835942"/>
                  <a:gd name="connsiteX45" fmla="*/ 801914 w 4510936"/>
                  <a:gd name="connsiteY45" fmla="*/ 1571713 h 3835942"/>
                  <a:gd name="connsiteX46" fmla="*/ 542471 w 4510936"/>
                  <a:gd name="connsiteY46" fmla="*/ 1132656 h 3835942"/>
                  <a:gd name="connsiteX47" fmla="*/ 812800 w 4510936"/>
                  <a:gd name="connsiteY47" fmla="*/ 1843856 h 3835942"/>
                  <a:gd name="connsiteX48" fmla="*/ 925285 w 4510936"/>
                  <a:gd name="connsiteY48" fmla="*/ 2235742 h 3835942"/>
                  <a:gd name="connsiteX49" fmla="*/ 651328 w 4510936"/>
                  <a:gd name="connsiteY49" fmla="*/ 2607670 h 3835942"/>
                  <a:gd name="connsiteX50" fmla="*/ 1063171 w 4510936"/>
                  <a:gd name="connsiteY50" fmla="*/ 2408098 h 3835942"/>
                  <a:gd name="connsiteX51" fmla="*/ 1556657 w 4510936"/>
                  <a:gd name="connsiteY51" fmla="*/ 2852599 h 3835942"/>
                  <a:gd name="connsiteX52" fmla="*/ 1580115 w 4510936"/>
                  <a:gd name="connsiteY52" fmla="*/ 3729193 h 3835942"/>
                  <a:gd name="connsiteX53" fmla="*/ 1581642 w 4510936"/>
                  <a:gd name="connsiteY53" fmla="*/ 3835942 h 3835942"/>
                  <a:gd name="connsiteX54" fmla="*/ 1113971 w 4510936"/>
                  <a:gd name="connsiteY54" fmla="*/ 3835942 h 3835942"/>
                  <a:gd name="connsiteX55" fmla="*/ 836413 w 4510936"/>
                  <a:gd name="connsiteY55" fmla="*/ 3086585 h 3835942"/>
                  <a:gd name="connsiteX56" fmla="*/ 116170 w 4510936"/>
                  <a:gd name="connsiteY56" fmla="*/ 2308285 h 3835942"/>
                  <a:gd name="connsiteX57" fmla="*/ 118297 w 4510936"/>
                  <a:gd name="connsiteY57" fmla="*/ 2287181 h 3835942"/>
                  <a:gd name="connsiteX58" fmla="*/ 98842 w 4510936"/>
                  <a:gd name="connsiteY58" fmla="*/ 2263602 h 3835942"/>
                  <a:gd name="connsiteX59" fmla="*/ 0 w 4510936"/>
                  <a:gd name="connsiteY59" fmla="*/ 1940013 h 3835942"/>
                  <a:gd name="connsiteX60" fmla="*/ 98842 w 4510936"/>
                  <a:gd name="connsiteY60" fmla="*/ 1616424 h 3835942"/>
                  <a:gd name="connsiteX61" fmla="*/ 158494 w 4510936"/>
                  <a:gd name="connsiteY61" fmla="*/ 1544125 h 3835942"/>
                  <a:gd name="connsiteX62" fmla="*/ 138294 w 4510936"/>
                  <a:gd name="connsiteY62" fmla="*/ 1479051 h 3835942"/>
                  <a:gd name="connsiteX63" fmla="*/ 124645 w 4510936"/>
                  <a:gd name="connsiteY63" fmla="*/ 1343654 h 3835942"/>
                  <a:gd name="connsiteX64" fmla="*/ 534966 w 4510936"/>
                  <a:gd name="connsiteY64" fmla="*/ 724623 h 3835942"/>
                  <a:gd name="connsiteX65" fmla="*/ 655270 w 4510936"/>
                  <a:gd name="connsiteY65" fmla="*/ 687278 h 3835942"/>
                  <a:gd name="connsiteX66" fmla="*/ 663127 w 4510936"/>
                  <a:gd name="connsiteY66" fmla="*/ 661967 h 3835942"/>
                  <a:gd name="connsiteX67" fmla="*/ 1282159 w 4510936"/>
                  <a:gd name="connsiteY67" fmla="*/ 251645 h 3835942"/>
                  <a:gd name="connsiteX68" fmla="*/ 1417556 w 4510936"/>
                  <a:gd name="connsiteY68" fmla="*/ 265294 h 3835942"/>
                  <a:gd name="connsiteX69" fmla="*/ 1421411 w 4510936"/>
                  <a:gd name="connsiteY69" fmla="*/ 266491 h 3835942"/>
                  <a:gd name="connsiteX70" fmla="*/ 1478933 w 4510936"/>
                  <a:gd name="connsiteY70" fmla="*/ 196773 h 3835942"/>
                  <a:gd name="connsiteX71" fmla="*/ 1953986 w 4510936"/>
                  <a:gd name="connsiteY71" fmla="*/ 0 h 38359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4510936" h="3835942">
                    <a:moveTo>
                      <a:pt x="1953986" y="0"/>
                    </a:moveTo>
                    <a:cubicBezTo>
                      <a:pt x="2093126" y="0"/>
                      <a:pt x="2222387" y="42298"/>
                      <a:pt x="2329611" y="114738"/>
                    </a:cubicBezTo>
                    <a:lnTo>
                      <a:pt x="2418153" y="187791"/>
                    </a:lnTo>
                    <a:lnTo>
                      <a:pt x="2436328" y="172795"/>
                    </a:lnTo>
                    <a:cubicBezTo>
                      <a:pt x="2543553" y="100355"/>
                      <a:pt x="2672813" y="58057"/>
                      <a:pt x="2811953" y="58057"/>
                    </a:cubicBezTo>
                    <a:cubicBezTo>
                      <a:pt x="3090233" y="58057"/>
                      <a:pt x="3328996" y="227250"/>
                      <a:pt x="3430985" y="468379"/>
                    </a:cubicBezTo>
                    <a:lnTo>
                      <a:pt x="3439052" y="494366"/>
                    </a:lnTo>
                    <a:lnTo>
                      <a:pt x="3483780" y="489857"/>
                    </a:lnTo>
                    <a:cubicBezTo>
                      <a:pt x="3854820" y="489857"/>
                      <a:pt x="4155607" y="790644"/>
                      <a:pt x="4155607" y="1161684"/>
                    </a:cubicBezTo>
                    <a:lnTo>
                      <a:pt x="4153309" y="1184483"/>
                    </a:lnTo>
                    <a:lnTo>
                      <a:pt x="4214734" y="1217823"/>
                    </a:lnTo>
                    <a:cubicBezTo>
                      <a:pt x="4393441" y="1338556"/>
                      <a:pt x="4510936" y="1543013"/>
                      <a:pt x="4510936" y="1774913"/>
                    </a:cubicBezTo>
                    <a:cubicBezTo>
                      <a:pt x="4510936" y="2145953"/>
                      <a:pt x="4124085" y="2449471"/>
                      <a:pt x="3839109" y="2446740"/>
                    </a:cubicBezTo>
                    <a:cubicBezTo>
                      <a:pt x="3585495" y="2638428"/>
                      <a:pt x="3061074" y="2617143"/>
                      <a:pt x="2763472" y="2548740"/>
                    </a:cubicBezTo>
                    <a:cubicBezTo>
                      <a:pt x="2701568" y="2771878"/>
                      <a:pt x="2355083" y="3064742"/>
                      <a:pt x="2130180" y="2990785"/>
                    </a:cubicBezTo>
                    <a:cubicBezTo>
                      <a:pt x="2055794" y="3192776"/>
                      <a:pt x="2066637" y="3695082"/>
                      <a:pt x="2009850" y="3835942"/>
                    </a:cubicBezTo>
                    <a:lnTo>
                      <a:pt x="1789458" y="3835942"/>
                    </a:lnTo>
                    <a:cubicBezTo>
                      <a:pt x="1790448" y="3760640"/>
                      <a:pt x="1791439" y="3685337"/>
                      <a:pt x="1792429" y="3610035"/>
                    </a:cubicBezTo>
                    <a:cubicBezTo>
                      <a:pt x="1798977" y="3336787"/>
                      <a:pt x="1808842" y="3058520"/>
                      <a:pt x="1770743" y="2832642"/>
                    </a:cubicBezTo>
                    <a:cubicBezTo>
                      <a:pt x="1716667" y="2512045"/>
                      <a:pt x="1074662" y="2271121"/>
                      <a:pt x="1081314" y="2061571"/>
                    </a:cubicBezTo>
                    <a:cubicBezTo>
                      <a:pt x="1208012" y="1905542"/>
                      <a:pt x="1550005" y="2067620"/>
                      <a:pt x="1562100" y="1896471"/>
                    </a:cubicBezTo>
                    <a:cubicBezTo>
                      <a:pt x="1574195" y="1725322"/>
                      <a:pt x="1347409" y="1751025"/>
                      <a:pt x="1034142" y="1807570"/>
                    </a:cubicBezTo>
                    <a:cubicBezTo>
                      <a:pt x="927100" y="1521517"/>
                      <a:pt x="1181100" y="1146565"/>
                      <a:pt x="1676400" y="1096370"/>
                    </a:cubicBezTo>
                    <a:cubicBezTo>
                      <a:pt x="1742924" y="1106047"/>
                      <a:pt x="1838476" y="1144751"/>
                      <a:pt x="1919514" y="1168942"/>
                    </a:cubicBezTo>
                    <a:cubicBezTo>
                      <a:pt x="2348894" y="1707181"/>
                      <a:pt x="1628206" y="1943968"/>
                      <a:pt x="1850570" y="2130513"/>
                    </a:cubicBezTo>
                    <a:cubicBezTo>
                      <a:pt x="1934230" y="2200697"/>
                      <a:pt x="2098523" y="2019842"/>
                      <a:pt x="2148114" y="1901913"/>
                    </a:cubicBezTo>
                    <a:cubicBezTo>
                      <a:pt x="2262414" y="1890422"/>
                      <a:pt x="2751924" y="1845572"/>
                      <a:pt x="2674257" y="1626142"/>
                    </a:cubicBezTo>
                    <a:cubicBezTo>
                      <a:pt x="2613974" y="1455827"/>
                      <a:pt x="2383971" y="1643075"/>
                      <a:pt x="2238828" y="1651542"/>
                    </a:cubicBezTo>
                    <a:cubicBezTo>
                      <a:pt x="2258181" y="1540871"/>
                      <a:pt x="2273904" y="1363070"/>
                      <a:pt x="2188028" y="1194342"/>
                    </a:cubicBezTo>
                    <a:cubicBezTo>
                      <a:pt x="2334985" y="1251190"/>
                      <a:pt x="2483756" y="1235466"/>
                      <a:pt x="2623457" y="1212485"/>
                    </a:cubicBezTo>
                    <a:cubicBezTo>
                      <a:pt x="2729290" y="1314085"/>
                      <a:pt x="2853267" y="1453785"/>
                      <a:pt x="3131457" y="1528170"/>
                    </a:cubicBezTo>
                    <a:cubicBezTo>
                      <a:pt x="3243943" y="1555989"/>
                      <a:pt x="3349171" y="1670894"/>
                      <a:pt x="3458028" y="1742256"/>
                    </a:cubicBezTo>
                    <a:cubicBezTo>
                      <a:pt x="3668484" y="1908566"/>
                      <a:pt x="3560676" y="2197067"/>
                      <a:pt x="3721099" y="2203084"/>
                    </a:cubicBezTo>
                    <a:cubicBezTo>
                      <a:pt x="4013079" y="2214035"/>
                      <a:pt x="3684813" y="1659403"/>
                      <a:pt x="3599542" y="1528170"/>
                    </a:cubicBezTo>
                    <a:cubicBezTo>
                      <a:pt x="3694490" y="1559014"/>
                      <a:pt x="4063920" y="1330049"/>
                      <a:pt x="3900714" y="1212485"/>
                    </a:cubicBezTo>
                    <a:cubicBezTo>
                      <a:pt x="3788833" y="1131893"/>
                      <a:pt x="3614057" y="1379397"/>
                      <a:pt x="3358243" y="1319527"/>
                    </a:cubicBezTo>
                    <a:cubicBezTo>
                      <a:pt x="3102429" y="1259657"/>
                      <a:pt x="3045582" y="1295337"/>
                      <a:pt x="2895600" y="1132656"/>
                    </a:cubicBezTo>
                    <a:cubicBezTo>
                      <a:pt x="3059490" y="1066133"/>
                      <a:pt x="3406623" y="691179"/>
                      <a:pt x="3218542" y="617399"/>
                    </a:cubicBezTo>
                    <a:cubicBezTo>
                      <a:pt x="3030461" y="543619"/>
                      <a:pt x="3017761" y="895589"/>
                      <a:pt x="2715985" y="947598"/>
                    </a:cubicBezTo>
                    <a:cubicBezTo>
                      <a:pt x="2414209" y="999607"/>
                      <a:pt x="2240642" y="1014122"/>
                      <a:pt x="1948542" y="925827"/>
                    </a:cubicBezTo>
                    <a:cubicBezTo>
                      <a:pt x="2134506" y="839951"/>
                      <a:pt x="2246137" y="394465"/>
                      <a:pt x="2062843" y="403313"/>
                    </a:cubicBezTo>
                    <a:cubicBezTo>
                      <a:pt x="1813981" y="415326"/>
                      <a:pt x="2037142" y="650963"/>
                      <a:pt x="1816101" y="780685"/>
                    </a:cubicBezTo>
                    <a:cubicBezTo>
                      <a:pt x="1714803" y="863235"/>
                      <a:pt x="1592943" y="877447"/>
                      <a:pt x="1455057" y="898614"/>
                    </a:cubicBezTo>
                    <a:cubicBezTo>
                      <a:pt x="1417864" y="814249"/>
                      <a:pt x="1088812" y="465601"/>
                      <a:pt x="1010556" y="677270"/>
                    </a:cubicBezTo>
                    <a:cubicBezTo>
                      <a:pt x="948065" y="846297"/>
                      <a:pt x="1198033" y="810923"/>
                      <a:pt x="1248228" y="994770"/>
                    </a:cubicBezTo>
                    <a:cubicBezTo>
                      <a:pt x="1104899" y="1085484"/>
                      <a:pt x="859971" y="1243327"/>
                      <a:pt x="801914" y="1571713"/>
                    </a:cubicBezTo>
                    <a:cubicBezTo>
                      <a:pt x="629860" y="1391494"/>
                      <a:pt x="703188" y="1075806"/>
                      <a:pt x="542471" y="1132656"/>
                    </a:cubicBezTo>
                    <a:cubicBezTo>
                      <a:pt x="346592" y="1201943"/>
                      <a:pt x="582084" y="1728951"/>
                      <a:pt x="812800" y="1843856"/>
                    </a:cubicBezTo>
                    <a:cubicBezTo>
                      <a:pt x="814011" y="1979927"/>
                      <a:pt x="880533" y="2175871"/>
                      <a:pt x="925285" y="2235742"/>
                    </a:cubicBezTo>
                    <a:cubicBezTo>
                      <a:pt x="900490" y="2365161"/>
                      <a:pt x="538237" y="2495183"/>
                      <a:pt x="651328" y="2607670"/>
                    </a:cubicBezTo>
                    <a:cubicBezTo>
                      <a:pt x="764419" y="2720157"/>
                      <a:pt x="951894" y="2522397"/>
                      <a:pt x="1063171" y="2408098"/>
                    </a:cubicBezTo>
                    <a:cubicBezTo>
                      <a:pt x="1184728" y="2510303"/>
                      <a:pt x="1513451" y="2726578"/>
                      <a:pt x="1556657" y="2852599"/>
                    </a:cubicBezTo>
                    <a:cubicBezTo>
                      <a:pt x="1590378" y="2950955"/>
                      <a:pt x="1578052" y="3393919"/>
                      <a:pt x="1580115" y="3729193"/>
                    </a:cubicBezTo>
                    <a:lnTo>
                      <a:pt x="1581642" y="3835942"/>
                    </a:lnTo>
                    <a:lnTo>
                      <a:pt x="1113971" y="3835942"/>
                    </a:lnTo>
                    <a:cubicBezTo>
                      <a:pt x="1117004" y="3353928"/>
                      <a:pt x="1047465" y="3115028"/>
                      <a:pt x="836413" y="3086585"/>
                    </a:cubicBezTo>
                    <a:cubicBezTo>
                      <a:pt x="446170" y="3033993"/>
                      <a:pt x="116170" y="2702056"/>
                      <a:pt x="116170" y="2308285"/>
                    </a:cubicBezTo>
                    <a:lnTo>
                      <a:pt x="118297" y="2287181"/>
                    </a:lnTo>
                    <a:lnTo>
                      <a:pt x="98842" y="2263602"/>
                    </a:lnTo>
                    <a:cubicBezTo>
                      <a:pt x="36438" y="2171232"/>
                      <a:pt x="0" y="2059878"/>
                      <a:pt x="0" y="1940013"/>
                    </a:cubicBezTo>
                    <a:cubicBezTo>
                      <a:pt x="0" y="1820148"/>
                      <a:pt x="36438" y="1708794"/>
                      <a:pt x="98842" y="1616424"/>
                    </a:cubicBezTo>
                    <a:lnTo>
                      <a:pt x="158494" y="1544125"/>
                    </a:lnTo>
                    <a:lnTo>
                      <a:pt x="138294" y="1479051"/>
                    </a:lnTo>
                    <a:cubicBezTo>
                      <a:pt x="129345" y="1435316"/>
                      <a:pt x="124645" y="1390034"/>
                      <a:pt x="124645" y="1343654"/>
                    </a:cubicBezTo>
                    <a:cubicBezTo>
                      <a:pt x="124645" y="1065374"/>
                      <a:pt x="293838" y="826611"/>
                      <a:pt x="534966" y="724623"/>
                    </a:cubicBezTo>
                    <a:lnTo>
                      <a:pt x="655270" y="687278"/>
                    </a:lnTo>
                    <a:lnTo>
                      <a:pt x="663127" y="661967"/>
                    </a:lnTo>
                    <a:cubicBezTo>
                      <a:pt x="765116" y="420838"/>
                      <a:pt x="1003879" y="251645"/>
                      <a:pt x="1282159" y="251645"/>
                    </a:cubicBezTo>
                    <a:cubicBezTo>
                      <a:pt x="1328539" y="251645"/>
                      <a:pt x="1373822" y="256345"/>
                      <a:pt x="1417556" y="265294"/>
                    </a:cubicBezTo>
                    <a:lnTo>
                      <a:pt x="1421411" y="266491"/>
                    </a:lnTo>
                    <a:lnTo>
                      <a:pt x="1478933" y="196773"/>
                    </a:lnTo>
                    <a:cubicBezTo>
                      <a:pt x="1600510" y="75197"/>
                      <a:pt x="1768466" y="0"/>
                      <a:pt x="1953986" y="0"/>
                    </a:cubicBezTo>
                    <a:close/>
                  </a:path>
                </a:pathLst>
              </a:custGeom>
              <a:noFill/>
              <a:ln w="12700" cap="flat" cmpd="sng" algn="ctr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0846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48" b="0" i="0" u="none" strike="noStrike" kern="0" cap="none" spc="0" normalizeH="0" baseline="0" noProof="0" dirty="0" err="1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endParaRPr>
              </a:p>
            </p:txBody>
          </p:sp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5A10B0F8-AEA6-4D16-BBE5-C27E154FBD16}"/>
                  </a:ext>
                </a:extLst>
              </p:cNvPr>
              <p:cNvGrpSpPr/>
              <p:nvPr/>
            </p:nvGrpSpPr>
            <p:grpSpPr>
              <a:xfrm>
                <a:off x="6745750" y="2932258"/>
                <a:ext cx="972365" cy="1316954"/>
                <a:chOff x="9143319" y="2858222"/>
                <a:chExt cx="953386" cy="1291249"/>
              </a:xfrm>
            </p:grpSpPr>
            <p:sp>
              <p:nvSpPr>
                <p:cNvPr id="39" name="Oval 18">
                  <a:extLst>
                    <a:ext uri="{FF2B5EF4-FFF2-40B4-BE49-F238E27FC236}">
                      <a16:creationId xmlns:a16="http://schemas.microsoft.com/office/drawing/2014/main" id="{3EC8FB6E-17FA-4015-8672-51D6EB07859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21381002" flipV="1">
                  <a:off x="9143319" y="3214603"/>
                  <a:ext cx="360983" cy="348667"/>
                </a:xfrm>
                <a:prstGeom prst="ellipse">
                  <a:avLst/>
                </a:prstGeom>
                <a:noFill/>
                <a:ln w="1905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5089" tIns="47544" rIns="95089" bIns="4754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5079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73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78D7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0" name="Oval 19">
                  <a:extLst>
                    <a:ext uri="{FF2B5EF4-FFF2-40B4-BE49-F238E27FC236}">
                      <a16:creationId xmlns:a16="http://schemas.microsoft.com/office/drawing/2014/main" id="{EAD90A21-4FC4-4651-BD08-B92E7F8C1EF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210046" flipV="1">
                  <a:off x="9569568" y="2858222"/>
                  <a:ext cx="295150" cy="295150"/>
                </a:xfrm>
                <a:prstGeom prst="ellipse">
                  <a:avLst/>
                </a:prstGeom>
                <a:noFill/>
                <a:ln w="1905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5089" tIns="47544" rIns="95089" bIns="4754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5079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73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78D7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41" name="Straight Connector 40">
                  <a:extLst>
                    <a:ext uri="{FF2B5EF4-FFF2-40B4-BE49-F238E27FC236}">
                      <a16:creationId xmlns:a16="http://schemas.microsoft.com/office/drawing/2014/main" id="{851ECACA-B454-42F8-9560-5BE696B23A1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9443331" y="3103581"/>
                  <a:ext cx="163284" cy="154208"/>
                </a:xfrm>
                <a:prstGeom prst="line">
                  <a:avLst/>
                </a:prstGeom>
                <a:noFill/>
                <a:ln w="1905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cxnSp>
            <p:cxnSp>
              <p:nvCxnSpPr>
                <p:cNvPr id="42" name="Straight Connector 41">
                  <a:extLst>
                    <a:ext uri="{FF2B5EF4-FFF2-40B4-BE49-F238E27FC236}">
                      <a16:creationId xmlns:a16="http://schemas.microsoft.com/office/drawing/2014/main" id="{1604E88E-5EA8-4815-BA1C-321CDF7AB2C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459026" y="3503834"/>
                  <a:ext cx="146832" cy="154790"/>
                </a:xfrm>
                <a:prstGeom prst="line">
                  <a:avLst/>
                </a:prstGeom>
                <a:noFill/>
                <a:ln w="1905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cxnSp>
            <p:sp>
              <p:nvSpPr>
                <p:cNvPr id="43" name="Freeform: Shape 381">
                  <a:extLst>
                    <a:ext uri="{FF2B5EF4-FFF2-40B4-BE49-F238E27FC236}">
                      <a16:creationId xmlns:a16="http://schemas.microsoft.com/office/drawing/2014/main" id="{9DFD65E1-6499-464A-8081-3FCA76C743C8}"/>
                    </a:ext>
                  </a:extLst>
                </p:cNvPr>
                <p:cNvSpPr/>
                <p:nvPr/>
              </p:nvSpPr>
              <p:spPr bwMode="auto">
                <a:xfrm rot="10800000" flipV="1">
                  <a:off x="10003554" y="3652601"/>
                  <a:ext cx="16565" cy="66600"/>
                </a:xfrm>
                <a:custGeom>
                  <a:avLst/>
                  <a:gdLst>
                    <a:gd name="connsiteX0" fmla="*/ 11538 w 11538"/>
                    <a:gd name="connsiteY0" fmla="*/ 0 h 46389"/>
                    <a:gd name="connsiteX1" fmla="*/ 11538 w 11538"/>
                    <a:gd name="connsiteY1" fmla="*/ 46389 h 46389"/>
                    <a:gd name="connsiteX2" fmla="*/ 0 w 11538"/>
                    <a:gd name="connsiteY2" fmla="*/ 46389 h 46389"/>
                    <a:gd name="connsiteX3" fmla="*/ 0 w 11538"/>
                    <a:gd name="connsiteY3" fmla="*/ 12079 h 46389"/>
                    <a:gd name="connsiteX4" fmla="*/ 5315 w 11538"/>
                    <a:gd name="connsiteY4" fmla="*/ 4196 h 46389"/>
                    <a:gd name="connsiteX5" fmla="*/ 11538 w 11538"/>
                    <a:gd name="connsiteY5" fmla="*/ 0 h 463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1538" h="46389">
                      <a:moveTo>
                        <a:pt x="11538" y="0"/>
                      </a:moveTo>
                      <a:lnTo>
                        <a:pt x="11538" y="46389"/>
                      </a:lnTo>
                      <a:lnTo>
                        <a:pt x="0" y="46389"/>
                      </a:lnTo>
                      <a:lnTo>
                        <a:pt x="0" y="12079"/>
                      </a:lnTo>
                      <a:lnTo>
                        <a:pt x="5315" y="4196"/>
                      </a:lnTo>
                      <a:lnTo>
                        <a:pt x="11538" y="0"/>
                      </a:lnTo>
                      <a:close/>
                    </a:path>
                  </a:pathLst>
                </a:custGeom>
                <a:solidFill>
                  <a:srgbClr val="7FBA00"/>
                </a:solidFill>
                <a:ln w="952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50846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48" b="0" i="0" u="none" strike="noStrike" kern="0" cap="none" spc="0" normalizeH="0" baseline="0" noProof="0" dirty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44" name="Freeform: Shape 360">
                  <a:extLst>
                    <a:ext uri="{FF2B5EF4-FFF2-40B4-BE49-F238E27FC236}">
                      <a16:creationId xmlns:a16="http://schemas.microsoft.com/office/drawing/2014/main" id="{213C8C6C-71B7-48D9-9470-249840CA5F4F}"/>
                    </a:ext>
                  </a:extLst>
                </p:cNvPr>
                <p:cNvSpPr/>
                <p:nvPr/>
              </p:nvSpPr>
              <p:spPr bwMode="auto">
                <a:xfrm rot="10800000" flipV="1">
                  <a:off x="9726635" y="3614521"/>
                  <a:ext cx="38058" cy="104679"/>
                </a:xfrm>
                <a:custGeom>
                  <a:avLst/>
                  <a:gdLst>
                    <a:gd name="connsiteX0" fmla="*/ 21635 w 26509"/>
                    <a:gd name="connsiteY0" fmla="*/ 0 h 72913"/>
                    <a:gd name="connsiteX1" fmla="*/ 26509 w 26509"/>
                    <a:gd name="connsiteY1" fmla="*/ 0 h 72913"/>
                    <a:gd name="connsiteX2" fmla="*/ 26509 w 26509"/>
                    <a:gd name="connsiteY2" fmla="*/ 72913 h 72913"/>
                    <a:gd name="connsiteX3" fmla="*/ 14970 w 26509"/>
                    <a:gd name="connsiteY3" fmla="*/ 72913 h 72913"/>
                    <a:gd name="connsiteX4" fmla="*/ 14970 w 26509"/>
                    <a:gd name="connsiteY4" fmla="*/ 14125 h 72913"/>
                    <a:gd name="connsiteX5" fmla="*/ 8231 w 26509"/>
                    <a:gd name="connsiteY5" fmla="*/ 17930 h 72913"/>
                    <a:gd name="connsiteX6" fmla="*/ 0 w 26509"/>
                    <a:gd name="connsiteY6" fmla="*/ 20691 h 72913"/>
                    <a:gd name="connsiteX7" fmla="*/ 0 w 26509"/>
                    <a:gd name="connsiteY7" fmla="*/ 10843 h 72913"/>
                    <a:gd name="connsiteX8" fmla="*/ 5570 w 26509"/>
                    <a:gd name="connsiteY8" fmla="*/ 8853 h 72913"/>
                    <a:gd name="connsiteX9" fmla="*/ 10867 w 26509"/>
                    <a:gd name="connsiteY9" fmla="*/ 6516 h 72913"/>
                    <a:gd name="connsiteX10" fmla="*/ 16139 w 26509"/>
                    <a:gd name="connsiteY10" fmla="*/ 3631 h 72913"/>
                    <a:gd name="connsiteX11" fmla="*/ 21635 w 26509"/>
                    <a:gd name="connsiteY11" fmla="*/ 0 h 729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6509" h="72913">
                      <a:moveTo>
                        <a:pt x="21635" y="0"/>
                      </a:moveTo>
                      <a:lnTo>
                        <a:pt x="26509" y="0"/>
                      </a:lnTo>
                      <a:lnTo>
                        <a:pt x="26509" y="72913"/>
                      </a:lnTo>
                      <a:lnTo>
                        <a:pt x="14970" y="72913"/>
                      </a:lnTo>
                      <a:lnTo>
                        <a:pt x="14970" y="14125"/>
                      </a:lnTo>
                      <a:cubicBezTo>
                        <a:pt x="12881" y="15617"/>
                        <a:pt x="10635" y="16886"/>
                        <a:pt x="8231" y="17930"/>
                      </a:cubicBezTo>
                      <a:cubicBezTo>
                        <a:pt x="5827" y="18975"/>
                        <a:pt x="3083" y="19895"/>
                        <a:pt x="0" y="20691"/>
                      </a:cubicBezTo>
                      <a:lnTo>
                        <a:pt x="0" y="10843"/>
                      </a:lnTo>
                      <a:cubicBezTo>
                        <a:pt x="1923" y="10213"/>
                        <a:pt x="3779" y="9549"/>
                        <a:pt x="5570" y="8853"/>
                      </a:cubicBezTo>
                      <a:cubicBezTo>
                        <a:pt x="7361" y="8157"/>
                        <a:pt x="9126" y="7378"/>
                        <a:pt x="10867" y="6516"/>
                      </a:cubicBezTo>
                      <a:cubicBezTo>
                        <a:pt x="12608" y="5654"/>
                        <a:pt x="14365" y="4692"/>
                        <a:pt x="16139" y="3631"/>
                      </a:cubicBezTo>
                      <a:cubicBezTo>
                        <a:pt x="17913" y="2570"/>
                        <a:pt x="19745" y="1360"/>
                        <a:pt x="21635" y="0"/>
                      </a:cubicBezTo>
                      <a:close/>
                    </a:path>
                  </a:pathLst>
                </a:custGeom>
                <a:solidFill>
                  <a:srgbClr val="7FBA00"/>
                </a:solidFill>
                <a:ln w="952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50846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48" b="0" i="0" u="none" strike="noStrike" kern="0" cap="none" spc="0" normalizeH="0" baseline="0" noProof="0" dirty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45" name="Freeform: Shape 359">
                  <a:extLst>
                    <a:ext uri="{FF2B5EF4-FFF2-40B4-BE49-F238E27FC236}">
                      <a16:creationId xmlns:a16="http://schemas.microsoft.com/office/drawing/2014/main" id="{2AC1A4E3-6571-4506-A00E-B2CE4D0A884E}"/>
                    </a:ext>
                  </a:extLst>
                </p:cNvPr>
                <p:cNvSpPr/>
                <p:nvPr/>
              </p:nvSpPr>
              <p:spPr bwMode="auto">
                <a:xfrm rot="10800000" flipV="1">
                  <a:off x="9849064" y="3615092"/>
                  <a:ext cx="70120" cy="105822"/>
                </a:xfrm>
                <a:custGeom>
                  <a:avLst/>
                  <a:gdLst>
                    <a:gd name="connsiteX0" fmla="*/ 25316 w 48841"/>
                    <a:gd name="connsiteY0" fmla="*/ 0 h 73709"/>
                    <a:gd name="connsiteX1" fmla="*/ 48841 w 48841"/>
                    <a:gd name="connsiteY1" fmla="*/ 36556 h 73709"/>
                    <a:gd name="connsiteX2" fmla="*/ 42202 w 48841"/>
                    <a:gd name="connsiteY2" fmla="*/ 64184 h 73709"/>
                    <a:gd name="connsiteX3" fmla="*/ 23625 w 48841"/>
                    <a:gd name="connsiteY3" fmla="*/ 73709 h 73709"/>
                    <a:gd name="connsiteX4" fmla="*/ 6242 w 48841"/>
                    <a:gd name="connsiteY4" fmla="*/ 64607 h 73709"/>
                    <a:gd name="connsiteX5" fmla="*/ 0 w 48841"/>
                    <a:gd name="connsiteY5" fmla="*/ 38297 h 73709"/>
                    <a:gd name="connsiteX6" fmla="*/ 6516 w 48841"/>
                    <a:gd name="connsiteY6" fmla="*/ 9699 h 73709"/>
                    <a:gd name="connsiteX7" fmla="*/ 25316 w 48841"/>
                    <a:gd name="connsiteY7" fmla="*/ 0 h 73709"/>
                    <a:gd name="connsiteX8" fmla="*/ 24769 w 48841"/>
                    <a:gd name="connsiteY8" fmla="*/ 9201 h 73709"/>
                    <a:gd name="connsiteX9" fmla="*/ 11788 w 48841"/>
                    <a:gd name="connsiteY9" fmla="*/ 37800 h 73709"/>
                    <a:gd name="connsiteX10" fmla="*/ 24520 w 48841"/>
                    <a:gd name="connsiteY10" fmla="*/ 64558 h 73709"/>
                    <a:gd name="connsiteX11" fmla="*/ 37054 w 48841"/>
                    <a:gd name="connsiteY11" fmla="*/ 37352 h 73709"/>
                    <a:gd name="connsiteX12" fmla="*/ 24769 w 48841"/>
                    <a:gd name="connsiteY12" fmla="*/ 9201 h 737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48841" h="73709">
                      <a:moveTo>
                        <a:pt x="25316" y="0"/>
                      </a:moveTo>
                      <a:cubicBezTo>
                        <a:pt x="41000" y="0"/>
                        <a:pt x="48841" y="12186"/>
                        <a:pt x="48841" y="36556"/>
                      </a:cubicBezTo>
                      <a:cubicBezTo>
                        <a:pt x="48841" y="48625"/>
                        <a:pt x="46628" y="57835"/>
                        <a:pt x="42202" y="64184"/>
                      </a:cubicBezTo>
                      <a:cubicBezTo>
                        <a:pt x="37775" y="70534"/>
                        <a:pt x="31583" y="73709"/>
                        <a:pt x="23625" y="73709"/>
                      </a:cubicBezTo>
                      <a:cubicBezTo>
                        <a:pt x="16198" y="73709"/>
                        <a:pt x="10404" y="70675"/>
                        <a:pt x="6242" y="64607"/>
                      </a:cubicBezTo>
                      <a:cubicBezTo>
                        <a:pt x="2081" y="58539"/>
                        <a:pt x="0" y="49769"/>
                        <a:pt x="0" y="38297"/>
                      </a:cubicBezTo>
                      <a:cubicBezTo>
                        <a:pt x="0" y="25697"/>
                        <a:pt x="2172" y="16164"/>
                        <a:pt x="6516" y="9699"/>
                      </a:cubicBezTo>
                      <a:cubicBezTo>
                        <a:pt x="10860" y="3233"/>
                        <a:pt x="17126" y="0"/>
                        <a:pt x="25316" y="0"/>
                      </a:cubicBezTo>
                      <a:close/>
                      <a:moveTo>
                        <a:pt x="24769" y="9201"/>
                      </a:moveTo>
                      <a:cubicBezTo>
                        <a:pt x="16115" y="9201"/>
                        <a:pt x="11788" y="18734"/>
                        <a:pt x="11788" y="37800"/>
                      </a:cubicBezTo>
                      <a:cubicBezTo>
                        <a:pt x="11788" y="55638"/>
                        <a:pt x="16032" y="64558"/>
                        <a:pt x="24520" y="64558"/>
                      </a:cubicBezTo>
                      <a:cubicBezTo>
                        <a:pt x="32876" y="64558"/>
                        <a:pt x="37054" y="55489"/>
                        <a:pt x="37054" y="37352"/>
                      </a:cubicBezTo>
                      <a:cubicBezTo>
                        <a:pt x="37054" y="18585"/>
                        <a:pt x="32959" y="9201"/>
                        <a:pt x="24769" y="9201"/>
                      </a:cubicBezTo>
                      <a:close/>
                    </a:path>
                  </a:pathLst>
                </a:custGeom>
                <a:solidFill>
                  <a:srgbClr val="7FBA00"/>
                </a:solidFill>
                <a:ln w="952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50846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48" b="0" i="0" u="none" strike="noStrike" kern="0" cap="none" spc="0" normalizeH="0" baseline="0" noProof="0" dirty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46" name="Freeform: Shape 385">
                  <a:extLst>
                    <a:ext uri="{FF2B5EF4-FFF2-40B4-BE49-F238E27FC236}">
                      <a16:creationId xmlns:a16="http://schemas.microsoft.com/office/drawing/2014/main" id="{472223A7-1223-4EDF-8504-ADE5639EF775}"/>
                    </a:ext>
                  </a:extLst>
                </p:cNvPr>
                <p:cNvSpPr/>
                <p:nvPr/>
              </p:nvSpPr>
              <p:spPr bwMode="auto">
                <a:xfrm rot="10800000" flipV="1">
                  <a:off x="9579419" y="3638873"/>
                  <a:ext cx="62845" cy="82042"/>
                </a:xfrm>
                <a:custGeom>
                  <a:avLst/>
                  <a:gdLst>
                    <a:gd name="connsiteX0" fmla="*/ 4952 w 43774"/>
                    <a:gd name="connsiteY0" fmla="*/ 0 h 57145"/>
                    <a:gd name="connsiteX1" fmla="*/ 14071 w 43774"/>
                    <a:gd name="connsiteY1" fmla="*/ 6148 h 57145"/>
                    <a:gd name="connsiteX2" fmla="*/ 11788 w 43774"/>
                    <a:gd name="connsiteY2" fmla="*/ 21236 h 57145"/>
                    <a:gd name="connsiteX3" fmla="*/ 24520 w 43774"/>
                    <a:gd name="connsiteY3" fmla="*/ 47994 h 57145"/>
                    <a:gd name="connsiteX4" fmla="*/ 33920 w 43774"/>
                    <a:gd name="connsiteY4" fmla="*/ 41192 h 57145"/>
                    <a:gd name="connsiteX5" fmla="*/ 35763 w 43774"/>
                    <a:gd name="connsiteY5" fmla="*/ 29191 h 57145"/>
                    <a:gd name="connsiteX6" fmla="*/ 43774 w 43774"/>
                    <a:gd name="connsiteY6" fmla="*/ 41073 h 57145"/>
                    <a:gd name="connsiteX7" fmla="*/ 42201 w 43774"/>
                    <a:gd name="connsiteY7" fmla="*/ 47620 h 57145"/>
                    <a:gd name="connsiteX8" fmla="*/ 23625 w 43774"/>
                    <a:gd name="connsiteY8" fmla="*/ 57145 h 57145"/>
                    <a:gd name="connsiteX9" fmla="*/ 6242 w 43774"/>
                    <a:gd name="connsiteY9" fmla="*/ 48043 h 57145"/>
                    <a:gd name="connsiteX10" fmla="*/ 0 w 43774"/>
                    <a:gd name="connsiteY10" fmla="*/ 21733 h 57145"/>
                    <a:gd name="connsiteX11" fmla="*/ 4952 w 43774"/>
                    <a:gd name="connsiteY11" fmla="*/ 0 h 5714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43774" h="57145">
                      <a:moveTo>
                        <a:pt x="4952" y="0"/>
                      </a:moveTo>
                      <a:lnTo>
                        <a:pt x="14071" y="6148"/>
                      </a:lnTo>
                      <a:lnTo>
                        <a:pt x="11788" y="21236"/>
                      </a:lnTo>
                      <a:cubicBezTo>
                        <a:pt x="11788" y="39074"/>
                        <a:pt x="16032" y="47994"/>
                        <a:pt x="24520" y="47994"/>
                      </a:cubicBezTo>
                      <a:cubicBezTo>
                        <a:pt x="28698" y="47994"/>
                        <a:pt x="31832" y="45727"/>
                        <a:pt x="33920" y="41192"/>
                      </a:cubicBezTo>
                      <a:lnTo>
                        <a:pt x="35763" y="29191"/>
                      </a:lnTo>
                      <a:lnTo>
                        <a:pt x="43774" y="41073"/>
                      </a:lnTo>
                      <a:lnTo>
                        <a:pt x="42201" y="47620"/>
                      </a:lnTo>
                      <a:cubicBezTo>
                        <a:pt x="37775" y="53970"/>
                        <a:pt x="31583" y="57145"/>
                        <a:pt x="23625" y="57145"/>
                      </a:cubicBezTo>
                      <a:cubicBezTo>
                        <a:pt x="16197" y="57145"/>
                        <a:pt x="10403" y="54111"/>
                        <a:pt x="6242" y="48043"/>
                      </a:cubicBezTo>
                      <a:cubicBezTo>
                        <a:pt x="2081" y="41975"/>
                        <a:pt x="0" y="33205"/>
                        <a:pt x="0" y="21733"/>
                      </a:cubicBezTo>
                      <a:lnTo>
                        <a:pt x="4952" y="0"/>
                      </a:lnTo>
                      <a:close/>
                    </a:path>
                  </a:pathLst>
                </a:custGeom>
                <a:solidFill>
                  <a:srgbClr val="7FBA00"/>
                </a:solidFill>
                <a:ln w="952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50846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48" b="0" i="0" u="none" strike="noStrike" kern="0" cap="none" spc="0" normalizeH="0" baseline="0" noProof="0" dirty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47" name="Freeform: Shape 357">
                  <a:extLst>
                    <a:ext uri="{FF2B5EF4-FFF2-40B4-BE49-F238E27FC236}">
                      <a16:creationId xmlns:a16="http://schemas.microsoft.com/office/drawing/2014/main" id="{8A800035-4D0D-4C7D-8D9B-B24ADFF35C00}"/>
                    </a:ext>
                  </a:extLst>
                </p:cNvPr>
                <p:cNvSpPr/>
                <p:nvPr/>
              </p:nvSpPr>
              <p:spPr bwMode="auto">
                <a:xfrm rot="10800000" flipV="1">
                  <a:off x="9863146" y="3811028"/>
                  <a:ext cx="38058" cy="104679"/>
                </a:xfrm>
                <a:custGeom>
                  <a:avLst/>
                  <a:gdLst>
                    <a:gd name="connsiteX0" fmla="*/ 21635 w 26509"/>
                    <a:gd name="connsiteY0" fmla="*/ 0 h 72913"/>
                    <a:gd name="connsiteX1" fmla="*/ 26509 w 26509"/>
                    <a:gd name="connsiteY1" fmla="*/ 0 h 72913"/>
                    <a:gd name="connsiteX2" fmla="*/ 26509 w 26509"/>
                    <a:gd name="connsiteY2" fmla="*/ 72913 h 72913"/>
                    <a:gd name="connsiteX3" fmla="*/ 14971 w 26509"/>
                    <a:gd name="connsiteY3" fmla="*/ 72913 h 72913"/>
                    <a:gd name="connsiteX4" fmla="*/ 14971 w 26509"/>
                    <a:gd name="connsiteY4" fmla="*/ 14125 h 72913"/>
                    <a:gd name="connsiteX5" fmla="*/ 8231 w 26509"/>
                    <a:gd name="connsiteY5" fmla="*/ 17930 h 72913"/>
                    <a:gd name="connsiteX6" fmla="*/ 0 w 26509"/>
                    <a:gd name="connsiteY6" fmla="*/ 20691 h 72913"/>
                    <a:gd name="connsiteX7" fmla="*/ 0 w 26509"/>
                    <a:gd name="connsiteY7" fmla="*/ 10843 h 72913"/>
                    <a:gd name="connsiteX8" fmla="*/ 5570 w 26509"/>
                    <a:gd name="connsiteY8" fmla="*/ 8853 h 72913"/>
                    <a:gd name="connsiteX9" fmla="*/ 10867 w 26509"/>
                    <a:gd name="connsiteY9" fmla="*/ 6516 h 72913"/>
                    <a:gd name="connsiteX10" fmla="*/ 16139 w 26509"/>
                    <a:gd name="connsiteY10" fmla="*/ 3631 h 72913"/>
                    <a:gd name="connsiteX11" fmla="*/ 21635 w 26509"/>
                    <a:gd name="connsiteY11" fmla="*/ 0 h 729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6509" h="72913">
                      <a:moveTo>
                        <a:pt x="21635" y="0"/>
                      </a:moveTo>
                      <a:lnTo>
                        <a:pt x="26509" y="0"/>
                      </a:lnTo>
                      <a:lnTo>
                        <a:pt x="26509" y="72913"/>
                      </a:lnTo>
                      <a:lnTo>
                        <a:pt x="14971" y="72913"/>
                      </a:lnTo>
                      <a:lnTo>
                        <a:pt x="14971" y="14125"/>
                      </a:lnTo>
                      <a:cubicBezTo>
                        <a:pt x="12882" y="15617"/>
                        <a:pt x="10635" y="16886"/>
                        <a:pt x="8231" y="17930"/>
                      </a:cubicBezTo>
                      <a:cubicBezTo>
                        <a:pt x="5827" y="18975"/>
                        <a:pt x="3084" y="19895"/>
                        <a:pt x="0" y="20691"/>
                      </a:cubicBezTo>
                      <a:lnTo>
                        <a:pt x="0" y="10843"/>
                      </a:lnTo>
                      <a:cubicBezTo>
                        <a:pt x="1923" y="10213"/>
                        <a:pt x="3780" y="9550"/>
                        <a:pt x="5570" y="8853"/>
                      </a:cubicBezTo>
                      <a:cubicBezTo>
                        <a:pt x="7361" y="8157"/>
                        <a:pt x="9127" y="7378"/>
                        <a:pt x="10867" y="6516"/>
                      </a:cubicBezTo>
                      <a:cubicBezTo>
                        <a:pt x="12608" y="5654"/>
                        <a:pt x="14366" y="4692"/>
                        <a:pt x="16139" y="3631"/>
                      </a:cubicBezTo>
                      <a:cubicBezTo>
                        <a:pt x="17913" y="2570"/>
                        <a:pt x="19745" y="1360"/>
                        <a:pt x="21635" y="0"/>
                      </a:cubicBezTo>
                      <a:close/>
                    </a:path>
                  </a:pathLst>
                </a:custGeom>
                <a:solidFill>
                  <a:srgbClr val="7FBA00"/>
                </a:solidFill>
                <a:ln w="952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50846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48" b="0" i="0" u="none" strike="noStrike" kern="0" cap="none" spc="0" normalizeH="0" baseline="0" noProof="0" dirty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48" name="Freeform: Shape 356">
                  <a:extLst>
                    <a:ext uri="{FF2B5EF4-FFF2-40B4-BE49-F238E27FC236}">
                      <a16:creationId xmlns:a16="http://schemas.microsoft.com/office/drawing/2014/main" id="{DAEB188E-691B-4DDB-A530-3757A8DA3489}"/>
                    </a:ext>
                  </a:extLst>
                </p:cNvPr>
                <p:cNvSpPr/>
                <p:nvPr/>
              </p:nvSpPr>
              <p:spPr bwMode="auto">
                <a:xfrm rot="10800000" flipV="1">
                  <a:off x="9561531" y="3811028"/>
                  <a:ext cx="38058" cy="104679"/>
                </a:xfrm>
                <a:custGeom>
                  <a:avLst/>
                  <a:gdLst>
                    <a:gd name="connsiteX0" fmla="*/ 21635 w 26509"/>
                    <a:gd name="connsiteY0" fmla="*/ 0 h 72913"/>
                    <a:gd name="connsiteX1" fmla="*/ 26509 w 26509"/>
                    <a:gd name="connsiteY1" fmla="*/ 0 h 72913"/>
                    <a:gd name="connsiteX2" fmla="*/ 26509 w 26509"/>
                    <a:gd name="connsiteY2" fmla="*/ 72913 h 72913"/>
                    <a:gd name="connsiteX3" fmla="*/ 14970 w 26509"/>
                    <a:gd name="connsiteY3" fmla="*/ 72913 h 72913"/>
                    <a:gd name="connsiteX4" fmla="*/ 14970 w 26509"/>
                    <a:gd name="connsiteY4" fmla="*/ 14125 h 72913"/>
                    <a:gd name="connsiteX5" fmla="*/ 8231 w 26509"/>
                    <a:gd name="connsiteY5" fmla="*/ 17930 h 72913"/>
                    <a:gd name="connsiteX6" fmla="*/ 0 w 26509"/>
                    <a:gd name="connsiteY6" fmla="*/ 20691 h 72913"/>
                    <a:gd name="connsiteX7" fmla="*/ 0 w 26509"/>
                    <a:gd name="connsiteY7" fmla="*/ 10843 h 72913"/>
                    <a:gd name="connsiteX8" fmla="*/ 5570 w 26509"/>
                    <a:gd name="connsiteY8" fmla="*/ 8853 h 72913"/>
                    <a:gd name="connsiteX9" fmla="*/ 10867 w 26509"/>
                    <a:gd name="connsiteY9" fmla="*/ 6516 h 72913"/>
                    <a:gd name="connsiteX10" fmla="*/ 16139 w 26509"/>
                    <a:gd name="connsiteY10" fmla="*/ 3631 h 72913"/>
                    <a:gd name="connsiteX11" fmla="*/ 21635 w 26509"/>
                    <a:gd name="connsiteY11" fmla="*/ 0 h 729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6509" h="72913">
                      <a:moveTo>
                        <a:pt x="21635" y="0"/>
                      </a:moveTo>
                      <a:lnTo>
                        <a:pt x="26509" y="0"/>
                      </a:lnTo>
                      <a:lnTo>
                        <a:pt x="26509" y="72913"/>
                      </a:lnTo>
                      <a:lnTo>
                        <a:pt x="14970" y="72913"/>
                      </a:lnTo>
                      <a:lnTo>
                        <a:pt x="14970" y="14125"/>
                      </a:lnTo>
                      <a:cubicBezTo>
                        <a:pt x="12881" y="15617"/>
                        <a:pt x="10635" y="16886"/>
                        <a:pt x="8231" y="17930"/>
                      </a:cubicBezTo>
                      <a:cubicBezTo>
                        <a:pt x="5827" y="18975"/>
                        <a:pt x="3083" y="19895"/>
                        <a:pt x="0" y="20691"/>
                      </a:cubicBezTo>
                      <a:lnTo>
                        <a:pt x="0" y="10843"/>
                      </a:lnTo>
                      <a:cubicBezTo>
                        <a:pt x="1923" y="10213"/>
                        <a:pt x="3780" y="9550"/>
                        <a:pt x="5570" y="8853"/>
                      </a:cubicBezTo>
                      <a:cubicBezTo>
                        <a:pt x="7361" y="8157"/>
                        <a:pt x="9126" y="7378"/>
                        <a:pt x="10867" y="6516"/>
                      </a:cubicBezTo>
                      <a:cubicBezTo>
                        <a:pt x="12608" y="5654"/>
                        <a:pt x="14365" y="4692"/>
                        <a:pt x="16139" y="3631"/>
                      </a:cubicBezTo>
                      <a:cubicBezTo>
                        <a:pt x="17913" y="2570"/>
                        <a:pt x="19745" y="1360"/>
                        <a:pt x="21635" y="0"/>
                      </a:cubicBezTo>
                      <a:close/>
                    </a:path>
                  </a:pathLst>
                </a:custGeom>
                <a:solidFill>
                  <a:srgbClr val="7FBA00"/>
                </a:solidFill>
                <a:ln w="952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50846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48" b="0" i="0" u="none" strike="noStrike" kern="0" cap="none" spc="0" normalizeH="0" baseline="0" noProof="0" dirty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49" name="Freeform: Shape 355">
                  <a:extLst>
                    <a:ext uri="{FF2B5EF4-FFF2-40B4-BE49-F238E27FC236}">
                      <a16:creationId xmlns:a16="http://schemas.microsoft.com/office/drawing/2014/main" id="{8CBFA101-81B9-40AD-BF17-51B66C2B5496}"/>
                    </a:ext>
                  </a:extLst>
                </p:cNvPr>
                <p:cNvSpPr/>
                <p:nvPr/>
              </p:nvSpPr>
              <p:spPr bwMode="auto">
                <a:xfrm rot="10800000" flipV="1">
                  <a:off x="9991318" y="3811599"/>
                  <a:ext cx="70120" cy="105822"/>
                </a:xfrm>
                <a:custGeom>
                  <a:avLst/>
                  <a:gdLst>
                    <a:gd name="connsiteX0" fmla="*/ 25316 w 48841"/>
                    <a:gd name="connsiteY0" fmla="*/ 0 h 73709"/>
                    <a:gd name="connsiteX1" fmla="*/ 48841 w 48841"/>
                    <a:gd name="connsiteY1" fmla="*/ 36556 h 73709"/>
                    <a:gd name="connsiteX2" fmla="*/ 42201 w 48841"/>
                    <a:gd name="connsiteY2" fmla="*/ 64185 h 73709"/>
                    <a:gd name="connsiteX3" fmla="*/ 23625 w 48841"/>
                    <a:gd name="connsiteY3" fmla="*/ 73709 h 73709"/>
                    <a:gd name="connsiteX4" fmla="*/ 6242 w 48841"/>
                    <a:gd name="connsiteY4" fmla="*/ 64607 h 73709"/>
                    <a:gd name="connsiteX5" fmla="*/ 0 w 48841"/>
                    <a:gd name="connsiteY5" fmla="*/ 38297 h 73709"/>
                    <a:gd name="connsiteX6" fmla="*/ 6516 w 48841"/>
                    <a:gd name="connsiteY6" fmla="*/ 9699 h 73709"/>
                    <a:gd name="connsiteX7" fmla="*/ 25316 w 48841"/>
                    <a:gd name="connsiteY7" fmla="*/ 0 h 73709"/>
                    <a:gd name="connsiteX8" fmla="*/ 24769 w 48841"/>
                    <a:gd name="connsiteY8" fmla="*/ 9201 h 73709"/>
                    <a:gd name="connsiteX9" fmla="*/ 11787 w 48841"/>
                    <a:gd name="connsiteY9" fmla="*/ 37800 h 73709"/>
                    <a:gd name="connsiteX10" fmla="*/ 24520 w 48841"/>
                    <a:gd name="connsiteY10" fmla="*/ 64558 h 73709"/>
                    <a:gd name="connsiteX11" fmla="*/ 37053 w 48841"/>
                    <a:gd name="connsiteY11" fmla="*/ 37352 h 73709"/>
                    <a:gd name="connsiteX12" fmla="*/ 24769 w 48841"/>
                    <a:gd name="connsiteY12" fmla="*/ 9201 h 737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48841" h="73709">
                      <a:moveTo>
                        <a:pt x="25316" y="0"/>
                      </a:moveTo>
                      <a:cubicBezTo>
                        <a:pt x="40999" y="0"/>
                        <a:pt x="48841" y="12186"/>
                        <a:pt x="48841" y="36556"/>
                      </a:cubicBezTo>
                      <a:cubicBezTo>
                        <a:pt x="48841" y="48626"/>
                        <a:pt x="46628" y="57835"/>
                        <a:pt x="42201" y="64185"/>
                      </a:cubicBezTo>
                      <a:cubicBezTo>
                        <a:pt x="37775" y="70534"/>
                        <a:pt x="31583" y="73709"/>
                        <a:pt x="23625" y="73709"/>
                      </a:cubicBezTo>
                      <a:cubicBezTo>
                        <a:pt x="16197" y="73709"/>
                        <a:pt x="10403" y="70675"/>
                        <a:pt x="6242" y="64607"/>
                      </a:cubicBezTo>
                      <a:cubicBezTo>
                        <a:pt x="2081" y="58540"/>
                        <a:pt x="0" y="49769"/>
                        <a:pt x="0" y="38297"/>
                      </a:cubicBezTo>
                      <a:cubicBezTo>
                        <a:pt x="0" y="25697"/>
                        <a:pt x="2172" y="16164"/>
                        <a:pt x="6516" y="9699"/>
                      </a:cubicBezTo>
                      <a:cubicBezTo>
                        <a:pt x="10859" y="3233"/>
                        <a:pt x="17126" y="0"/>
                        <a:pt x="25316" y="0"/>
                      </a:cubicBezTo>
                      <a:close/>
                      <a:moveTo>
                        <a:pt x="24769" y="9201"/>
                      </a:moveTo>
                      <a:cubicBezTo>
                        <a:pt x="16114" y="9201"/>
                        <a:pt x="11787" y="18734"/>
                        <a:pt x="11787" y="37800"/>
                      </a:cubicBezTo>
                      <a:cubicBezTo>
                        <a:pt x="11787" y="55638"/>
                        <a:pt x="16032" y="64558"/>
                        <a:pt x="24520" y="64558"/>
                      </a:cubicBezTo>
                      <a:cubicBezTo>
                        <a:pt x="32875" y="64558"/>
                        <a:pt x="37053" y="55489"/>
                        <a:pt x="37053" y="37352"/>
                      </a:cubicBezTo>
                      <a:cubicBezTo>
                        <a:pt x="37053" y="18585"/>
                        <a:pt x="32959" y="9201"/>
                        <a:pt x="24769" y="9201"/>
                      </a:cubicBezTo>
                      <a:close/>
                    </a:path>
                  </a:pathLst>
                </a:custGeom>
                <a:solidFill>
                  <a:srgbClr val="7FBA00"/>
                </a:solidFill>
                <a:ln w="952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50846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48" b="0" i="0" u="none" strike="noStrike" kern="0" cap="none" spc="0" normalizeH="0" baseline="0" noProof="0" dirty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50" name="Freeform: Shape 354">
                  <a:extLst>
                    <a:ext uri="{FF2B5EF4-FFF2-40B4-BE49-F238E27FC236}">
                      <a16:creationId xmlns:a16="http://schemas.microsoft.com/office/drawing/2014/main" id="{B70A0B03-0E42-41D3-9CEF-7C14172822BD}"/>
                    </a:ext>
                  </a:extLst>
                </p:cNvPr>
                <p:cNvSpPr/>
                <p:nvPr/>
              </p:nvSpPr>
              <p:spPr bwMode="auto">
                <a:xfrm rot="10800000" flipV="1">
                  <a:off x="9689702" y="3811599"/>
                  <a:ext cx="70120" cy="105822"/>
                </a:xfrm>
                <a:custGeom>
                  <a:avLst/>
                  <a:gdLst>
                    <a:gd name="connsiteX0" fmla="*/ 25316 w 48841"/>
                    <a:gd name="connsiteY0" fmla="*/ 0 h 73709"/>
                    <a:gd name="connsiteX1" fmla="*/ 48841 w 48841"/>
                    <a:gd name="connsiteY1" fmla="*/ 36556 h 73709"/>
                    <a:gd name="connsiteX2" fmla="*/ 42201 w 48841"/>
                    <a:gd name="connsiteY2" fmla="*/ 64185 h 73709"/>
                    <a:gd name="connsiteX3" fmla="*/ 23624 w 48841"/>
                    <a:gd name="connsiteY3" fmla="*/ 73709 h 73709"/>
                    <a:gd name="connsiteX4" fmla="*/ 6242 w 48841"/>
                    <a:gd name="connsiteY4" fmla="*/ 64607 h 73709"/>
                    <a:gd name="connsiteX5" fmla="*/ 0 w 48841"/>
                    <a:gd name="connsiteY5" fmla="*/ 38297 h 73709"/>
                    <a:gd name="connsiteX6" fmla="*/ 6515 w 48841"/>
                    <a:gd name="connsiteY6" fmla="*/ 9699 h 73709"/>
                    <a:gd name="connsiteX7" fmla="*/ 25316 w 48841"/>
                    <a:gd name="connsiteY7" fmla="*/ 0 h 73709"/>
                    <a:gd name="connsiteX8" fmla="*/ 24768 w 48841"/>
                    <a:gd name="connsiteY8" fmla="*/ 9201 h 73709"/>
                    <a:gd name="connsiteX9" fmla="*/ 11787 w 48841"/>
                    <a:gd name="connsiteY9" fmla="*/ 37800 h 73709"/>
                    <a:gd name="connsiteX10" fmla="*/ 24520 w 48841"/>
                    <a:gd name="connsiteY10" fmla="*/ 64558 h 73709"/>
                    <a:gd name="connsiteX11" fmla="*/ 37053 w 48841"/>
                    <a:gd name="connsiteY11" fmla="*/ 37352 h 73709"/>
                    <a:gd name="connsiteX12" fmla="*/ 24768 w 48841"/>
                    <a:gd name="connsiteY12" fmla="*/ 9201 h 737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48841" h="73709">
                      <a:moveTo>
                        <a:pt x="25316" y="0"/>
                      </a:moveTo>
                      <a:cubicBezTo>
                        <a:pt x="40999" y="0"/>
                        <a:pt x="48841" y="12186"/>
                        <a:pt x="48841" y="36556"/>
                      </a:cubicBezTo>
                      <a:cubicBezTo>
                        <a:pt x="48841" y="48626"/>
                        <a:pt x="46627" y="57835"/>
                        <a:pt x="42201" y="64185"/>
                      </a:cubicBezTo>
                      <a:cubicBezTo>
                        <a:pt x="37774" y="70534"/>
                        <a:pt x="31582" y="73709"/>
                        <a:pt x="23624" y="73709"/>
                      </a:cubicBezTo>
                      <a:cubicBezTo>
                        <a:pt x="16197" y="73709"/>
                        <a:pt x="10403" y="70675"/>
                        <a:pt x="6242" y="64607"/>
                      </a:cubicBezTo>
                      <a:cubicBezTo>
                        <a:pt x="2080" y="58540"/>
                        <a:pt x="0" y="49769"/>
                        <a:pt x="0" y="38297"/>
                      </a:cubicBezTo>
                      <a:cubicBezTo>
                        <a:pt x="0" y="25697"/>
                        <a:pt x="2172" y="16164"/>
                        <a:pt x="6515" y="9699"/>
                      </a:cubicBezTo>
                      <a:cubicBezTo>
                        <a:pt x="10859" y="3233"/>
                        <a:pt x="17126" y="0"/>
                        <a:pt x="25316" y="0"/>
                      </a:cubicBezTo>
                      <a:close/>
                      <a:moveTo>
                        <a:pt x="24768" y="9201"/>
                      </a:moveTo>
                      <a:cubicBezTo>
                        <a:pt x="16114" y="9201"/>
                        <a:pt x="11787" y="18734"/>
                        <a:pt x="11787" y="37800"/>
                      </a:cubicBezTo>
                      <a:cubicBezTo>
                        <a:pt x="11787" y="55638"/>
                        <a:pt x="16031" y="64558"/>
                        <a:pt x="24520" y="64558"/>
                      </a:cubicBezTo>
                      <a:cubicBezTo>
                        <a:pt x="32875" y="64558"/>
                        <a:pt x="37053" y="55489"/>
                        <a:pt x="37053" y="37352"/>
                      </a:cubicBezTo>
                      <a:cubicBezTo>
                        <a:pt x="37053" y="18585"/>
                        <a:pt x="32958" y="9201"/>
                        <a:pt x="24768" y="9201"/>
                      </a:cubicBezTo>
                      <a:close/>
                    </a:path>
                  </a:pathLst>
                </a:custGeom>
                <a:solidFill>
                  <a:srgbClr val="7FBA00"/>
                </a:solidFill>
                <a:ln w="952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50846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48" b="0" i="0" u="none" strike="noStrike" kern="0" cap="none" spc="0" normalizeH="0" baseline="0" noProof="0" dirty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51" name="Freeform: Shape 378">
                  <a:extLst>
                    <a:ext uri="{FF2B5EF4-FFF2-40B4-BE49-F238E27FC236}">
                      <a16:creationId xmlns:a16="http://schemas.microsoft.com/office/drawing/2014/main" id="{0B8E1046-4673-404E-A54D-D0F921DCC30B}"/>
                    </a:ext>
                  </a:extLst>
                </p:cNvPr>
                <p:cNvSpPr/>
                <p:nvPr/>
              </p:nvSpPr>
              <p:spPr bwMode="auto">
                <a:xfrm rot="10800000" flipV="1">
                  <a:off x="10009416" y="4002965"/>
                  <a:ext cx="35250" cy="64361"/>
                </a:xfrm>
                <a:custGeom>
                  <a:avLst/>
                  <a:gdLst>
                    <a:gd name="connsiteX0" fmla="*/ 19679 w 24553"/>
                    <a:gd name="connsiteY0" fmla="*/ 0 h 44830"/>
                    <a:gd name="connsiteX1" fmla="*/ 24553 w 24553"/>
                    <a:gd name="connsiteY1" fmla="*/ 0 h 44830"/>
                    <a:gd name="connsiteX2" fmla="*/ 24553 w 24553"/>
                    <a:gd name="connsiteY2" fmla="*/ 44830 h 44830"/>
                    <a:gd name="connsiteX3" fmla="*/ 22413 w 24553"/>
                    <a:gd name="connsiteY3" fmla="*/ 43387 h 44830"/>
                    <a:gd name="connsiteX4" fmla="*/ 13015 w 24553"/>
                    <a:gd name="connsiteY4" fmla="*/ 29448 h 44830"/>
                    <a:gd name="connsiteX5" fmla="*/ 13015 w 24553"/>
                    <a:gd name="connsiteY5" fmla="*/ 14125 h 44830"/>
                    <a:gd name="connsiteX6" fmla="*/ 6275 w 24553"/>
                    <a:gd name="connsiteY6" fmla="*/ 17930 h 44830"/>
                    <a:gd name="connsiteX7" fmla="*/ 5439 w 24553"/>
                    <a:gd name="connsiteY7" fmla="*/ 18211 h 44830"/>
                    <a:gd name="connsiteX8" fmla="*/ 0 w 24553"/>
                    <a:gd name="connsiteY8" fmla="*/ 10144 h 44830"/>
                    <a:gd name="connsiteX9" fmla="*/ 3614 w 24553"/>
                    <a:gd name="connsiteY9" fmla="*/ 8853 h 44830"/>
                    <a:gd name="connsiteX10" fmla="*/ 8911 w 24553"/>
                    <a:gd name="connsiteY10" fmla="*/ 6516 h 44830"/>
                    <a:gd name="connsiteX11" fmla="*/ 14183 w 24553"/>
                    <a:gd name="connsiteY11" fmla="*/ 3631 h 44830"/>
                    <a:gd name="connsiteX12" fmla="*/ 19679 w 24553"/>
                    <a:gd name="connsiteY12" fmla="*/ 0 h 448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4553" h="44830">
                      <a:moveTo>
                        <a:pt x="19679" y="0"/>
                      </a:moveTo>
                      <a:lnTo>
                        <a:pt x="24553" y="0"/>
                      </a:lnTo>
                      <a:lnTo>
                        <a:pt x="24553" y="44830"/>
                      </a:lnTo>
                      <a:lnTo>
                        <a:pt x="22413" y="43387"/>
                      </a:lnTo>
                      <a:lnTo>
                        <a:pt x="13015" y="29448"/>
                      </a:lnTo>
                      <a:lnTo>
                        <a:pt x="13015" y="14125"/>
                      </a:lnTo>
                      <a:cubicBezTo>
                        <a:pt x="10926" y="15617"/>
                        <a:pt x="8679" y="16886"/>
                        <a:pt x="6275" y="17930"/>
                      </a:cubicBezTo>
                      <a:lnTo>
                        <a:pt x="5439" y="18211"/>
                      </a:lnTo>
                      <a:lnTo>
                        <a:pt x="0" y="10144"/>
                      </a:lnTo>
                      <a:lnTo>
                        <a:pt x="3614" y="8853"/>
                      </a:lnTo>
                      <a:cubicBezTo>
                        <a:pt x="5405" y="8157"/>
                        <a:pt x="7170" y="7378"/>
                        <a:pt x="8911" y="6516"/>
                      </a:cubicBezTo>
                      <a:cubicBezTo>
                        <a:pt x="10652" y="5654"/>
                        <a:pt x="12409" y="4692"/>
                        <a:pt x="14183" y="3631"/>
                      </a:cubicBezTo>
                      <a:cubicBezTo>
                        <a:pt x="15957" y="2570"/>
                        <a:pt x="17789" y="1360"/>
                        <a:pt x="19679" y="0"/>
                      </a:cubicBezTo>
                      <a:close/>
                    </a:path>
                  </a:pathLst>
                </a:custGeom>
                <a:solidFill>
                  <a:srgbClr val="7FBA00"/>
                </a:solidFill>
                <a:ln w="952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50846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48" b="0" i="0" u="none" strike="noStrike" kern="0" cap="none" spc="0" normalizeH="0" baseline="0" noProof="0" dirty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52" name="Freeform: Shape 352">
                  <a:extLst>
                    <a:ext uri="{FF2B5EF4-FFF2-40B4-BE49-F238E27FC236}">
                      <a16:creationId xmlns:a16="http://schemas.microsoft.com/office/drawing/2014/main" id="{87DB9D5E-E44C-4266-A8BC-5BCC3B3C2FF3}"/>
                    </a:ext>
                  </a:extLst>
                </p:cNvPr>
                <p:cNvSpPr/>
                <p:nvPr/>
              </p:nvSpPr>
              <p:spPr bwMode="auto">
                <a:xfrm rot="10800000" flipV="1">
                  <a:off x="9724681" y="4002965"/>
                  <a:ext cx="38058" cy="104679"/>
                </a:xfrm>
                <a:custGeom>
                  <a:avLst/>
                  <a:gdLst>
                    <a:gd name="connsiteX0" fmla="*/ 21635 w 26509"/>
                    <a:gd name="connsiteY0" fmla="*/ 0 h 72913"/>
                    <a:gd name="connsiteX1" fmla="*/ 26509 w 26509"/>
                    <a:gd name="connsiteY1" fmla="*/ 0 h 72913"/>
                    <a:gd name="connsiteX2" fmla="*/ 26509 w 26509"/>
                    <a:gd name="connsiteY2" fmla="*/ 72913 h 72913"/>
                    <a:gd name="connsiteX3" fmla="*/ 14970 w 26509"/>
                    <a:gd name="connsiteY3" fmla="*/ 72913 h 72913"/>
                    <a:gd name="connsiteX4" fmla="*/ 14970 w 26509"/>
                    <a:gd name="connsiteY4" fmla="*/ 14125 h 72913"/>
                    <a:gd name="connsiteX5" fmla="*/ 8231 w 26509"/>
                    <a:gd name="connsiteY5" fmla="*/ 17930 h 72913"/>
                    <a:gd name="connsiteX6" fmla="*/ 0 w 26509"/>
                    <a:gd name="connsiteY6" fmla="*/ 20691 h 72913"/>
                    <a:gd name="connsiteX7" fmla="*/ 0 w 26509"/>
                    <a:gd name="connsiteY7" fmla="*/ 10843 h 72913"/>
                    <a:gd name="connsiteX8" fmla="*/ 5570 w 26509"/>
                    <a:gd name="connsiteY8" fmla="*/ 8853 h 72913"/>
                    <a:gd name="connsiteX9" fmla="*/ 10867 w 26509"/>
                    <a:gd name="connsiteY9" fmla="*/ 6516 h 72913"/>
                    <a:gd name="connsiteX10" fmla="*/ 16139 w 26509"/>
                    <a:gd name="connsiteY10" fmla="*/ 3631 h 72913"/>
                    <a:gd name="connsiteX11" fmla="*/ 21635 w 26509"/>
                    <a:gd name="connsiteY11" fmla="*/ 0 h 729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6509" h="72913">
                      <a:moveTo>
                        <a:pt x="21635" y="0"/>
                      </a:moveTo>
                      <a:lnTo>
                        <a:pt x="26509" y="0"/>
                      </a:lnTo>
                      <a:lnTo>
                        <a:pt x="26509" y="72913"/>
                      </a:lnTo>
                      <a:lnTo>
                        <a:pt x="14970" y="72913"/>
                      </a:lnTo>
                      <a:lnTo>
                        <a:pt x="14970" y="14125"/>
                      </a:lnTo>
                      <a:cubicBezTo>
                        <a:pt x="12881" y="15617"/>
                        <a:pt x="10635" y="16886"/>
                        <a:pt x="8231" y="17930"/>
                      </a:cubicBezTo>
                      <a:cubicBezTo>
                        <a:pt x="5827" y="18975"/>
                        <a:pt x="3083" y="19895"/>
                        <a:pt x="0" y="20691"/>
                      </a:cubicBezTo>
                      <a:lnTo>
                        <a:pt x="0" y="10843"/>
                      </a:lnTo>
                      <a:cubicBezTo>
                        <a:pt x="1923" y="10213"/>
                        <a:pt x="3779" y="9550"/>
                        <a:pt x="5570" y="8853"/>
                      </a:cubicBezTo>
                      <a:cubicBezTo>
                        <a:pt x="7361" y="8157"/>
                        <a:pt x="9126" y="7378"/>
                        <a:pt x="10867" y="6516"/>
                      </a:cubicBezTo>
                      <a:cubicBezTo>
                        <a:pt x="12608" y="5654"/>
                        <a:pt x="14365" y="4692"/>
                        <a:pt x="16139" y="3631"/>
                      </a:cubicBezTo>
                      <a:cubicBezTo>
                        <a:pt x="17913" y="2570"/>
                        <a:pt x="19745" y="1360"/>
                        <a:pt x="21635" y="0"/>
                      </a:cubicBezTo>
                      <a:close/>
                    </a:path>
                  </a:pathLst>
                </a:custGeom>
                <a:solidFill>
                  <a:srgbClr val="7FBA00"/>
                </a:solidFill>
                <a:ln w="952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50846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48" b="0" i="0" u="none" strike="noStrike" kern="0" cap="none" spc="0" normalizeH="0" baseline="0" noProof="0" dirty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53" name="Freeform: Shape 351">
                  <a:extLst>
                    <a:ext uri="{FF2B5EF4-FFF2-40B4-BE49-F238E27FC236}">
                      <a16:creationId xmlns:a16="http://schemas.microsoft.com/office/drawing/2014/main" id="{B8AB2259-47C8-4DEE-B8BB-E86D7446CD5D}"/>
                    </a:ext>
                  </a:extLst>
                </p:cNvPr>
                <p:cNvSpPr/>
                <p:nvPr/>
              </p:nvSpPr>
              <p:spPr bwMode="auto">
                <a:xfrm rot="10800000" flipV="1">
                  <a:off x="9851018" y="4003536"/>
                  <a:ext cx="70120" cy="105822"/>
                </a:xfrm>
                <a:custGeom>
                  <a:avLst/>
                  <a:gdLst>
                    <a:gd name="connsiteX0" fmla="*/ 25316 w 48841"/>
                    <a:gd name="connsiteY0" fmla="*/ 0 h 73709"/>
                    <a:gd name="connsiteX1" fmla="*/ 48841 w 48841"/>
                    <a:gd name="connsiteY1" fmla="*/ 36556 h 73709"/>
                    <a:gd name="connsiteX2" fmla="*/ 42202 w 48841"/>
                    <a:gd name="connsiteY2" fmla="*/ 64185 h 73709"/>
                    <a:gd name="connsiteX3" fmla="*/ 23625 w 48841"/>
                    <a:gd name="connsiteY3" fmla="*/ 73709 h 73709"/>
                    <a:gd name="connsiteX4" fmla="*/ 6242 w 48841"/>
                    <a:gd name="connsiteY4" fmla="*/ 64608 h 73709"/>
                    <a:gd name="connsiteX5" fmla="*/ 0 w 48841"/>
                    <a:gd name="connsiteY5" fmla="*/ 38297 h 73709"/>
                    <a:gd name="connsiteX6" fmla="*/ 6516 w 48841"/>
                    <a:gd name="connsiteY6" fmla="*/ 9699 h 73709"/>
                    <a:gd name="connsiteX7" fmla="*/ 25316 w 48841"/>
                    <a:gd name="connsiteY7" fmla="*/ 0 h 73709"/>
                    <a:gd name="connsiteX8" fmla="*/ 24769 w 48841"/>
                    <a:gd name="connsiteY8" fmla="*/ 9201 h 73709"/>
                    <a:gd name="connsiteX9" fmla="*/ 11788 w 48841"/>
                    <a:gd name="connsiteY9" fmla="*/ 37800 h 73709"/>
                    <a:gd name="connsiteX10" fmla="*/ 24520 w 48841"/>
                    <a:gd name="connsiteY10" fmla="*/ 64558 h 73709"/>
                    <a:gd name="connsiteX11" fmla="*/ 37054 w 48841"/>
                    <a:gd name="connsiteY11" fmla="*/ 37352 h 73709"/>
                    <a:gd name="connsiteX12" fmla="*/ 24769 w 48841"/>
                    <a:gd name="connsiteY12" fmla="*/ 9201 h 737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48841" h="73709">
                      <a:moveTo>
                        <a:pt x="25316" y="0"/>
                      </a:moveTo>
                      <a:cubicBezTo>
                        <a:pt x="41000" y="0"/>
                        <a:pt x="48841" y="12186"/>
                        <a:pt x="48841" y="36556"/>
                      </a:cubicBezTo>
                      <a:cubicBezTo>
                        <a:pt x="48841" y="48626"/>
                        <a:pt x="46628" y="57835"/>
                        <a:pt x="42202" y="64185"/>
                      </a:cubicBezTo>
                      <a:cubicBezTo>
                        <a:pt x="37775" y="70534"/>
                        <a:pt x="31583" y="73709"/>
                        <a:pt x="23625" y="73709"/>
                      </a:cubicBezTo>
                      <a:cubicBezTo>
                        <a:pt x="16198" y="73709"/>
                        <a:pt x="10404" y="70675"/>
                        <a:pt x="6242" y="64608"/>
                      </a:cubicBezTo>
                      <a:cubicBezTo>
                        <a:pt x="2081" y="58539"/>
                        <a:pt x="0" y="49769"/>
                        <a:pt x="0" y="38297"/>
                      </a:cubicBezTo>
                      <a:cubicBezTo>
                        <a:pt x="0" y="25697"/>
                        <a:pt x="2172" y="16164"/>
                        <a:pt x="6516" y="9699"/>
                      </a:cubicBezTo>
                      <a:cubicBezTo>
                        <a:pt x="10860" y="3233"/>
                        <a:pt x="17126" y="0"/>
                        <a:pt x="25316" y="0"/>
                      </a:cubicBezTo>
                      <a:close/>
                      <a:moveTo>
                        <a:pt x="24769" y="9201"/>
                      </a:moveTo>
                      <a:cubicBezTo>
                        <a:pt x="16115" y="9201"/>
                        <a:pt x="11788" y="18734"/>
                        <a:pt x="11788" y="37800"/>
                      </a:cubicBezTo>
                      <a:cubicBezTo>
                        <a:pt x="11788" y="55638"/>
                        <a:pt x="16032" y="64558"/>
                        <a:pt x="24520" y="64558"/>
                      </a:cubicBezTo>
                      <a:cubicBezTo>
                        <a:pt x="32876" y="64558"/>
                        <a:pt x="37054" y="55489"/>
                        <a:pt x="37054" y="37352"/>
                      </a:cubicBezTo>
                      <a:cubicBezTo>
                        <a:pt x="37054" y="18585"/>
                        <a:pt x="32959" y="9201"/>
                        <a:pt x="24769" y="9201"/>
                      </a:cubicBezTo>
                      <a:close/>
                    </a:path>
                  </a:pathLst>
                </a:custGeom>
                <a:solidFill>
                  <a:srgbClr val="7FBA00"/>
                </a:solidFill>
                <a:ln w="952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50846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48" b="0" i="0" u="none" strike="noStrike" kern="0" cap="none" spc="0" normalizeH="0" baseline="0" noProof="0" dirty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54" name="Freeform: Shape 391">
                  <a:extLst>
                    <a:ext uri="{FF2B5EF4-FFF2-40B4-BE49-F238E27FC236}">
                      <a16:creationId xmlns:a16="http://schemas.microsoft.com/office/drawing/2014/main" id="{74767F75-4763-4F31-8035-E1CD7DA9BBEE}"/>
                    </a:ext>
                  </a:extLst>
                </p:cNvPr>
                <p:cNvSpPr/>
                <p:nvPr/>
              </p:nvSpPr>
              <p:spPr bwMode="auto">
                <a:xfrm rot="10800000" flipV="1">
                  <a:off x="9574331" y="4003536"/>
                  <a:ext cx="62071" cy="78543"/>
                </a:xfrm>
                <a:custGeom>
                  <a:avLst/>
                  <a:gdLst>
                    <a:gd name="connsiteX0" fmla="*/ 25316 w 43235"/>
                    <a:gd name="connsiteY0" fmla="*/ 0 h 54708"/>
                    <a:gd name="connsiteX1" fmla="*/ 42960 w 43235"/>
                    <a:gd name="connsiteY1" fmla="*/ 9139 h 54708"/>
                    <a:gd name="connsiteX2" fmla="*/ 43235 w 43235"/>
                    <a:gd name="connsiteY2" fmla="*/ 10419 h 54708"/>
                    <a:gd name="connsiteX3" fmla="*/ 34928 w 43235"/>
                    <a:gd name="connsiteY3" fmla="*/ 22739 h 54708"/>
                    <a:gd name="connsiteX4" fmla="*/ 33982 w 43235"/>
                    <a:gd name="connsiteY4" fmla="*/ 16239 h 54708"/>
                    <a:gd name="connsiteX5" fmla="*/ 24769 w 43235"/>
                    <a:gd name="connsiteY5" fmla="*/ 9201 h 54708"/>
                    <a:gd name="connsiteX6" fmla="*/ 11788 w 43235"/>
                    <a:gd name="connsiteY6" fmla="*/ 37800 h 54708"/>
                    <a:gd name="connsiteX7" fmla="*/ 13448 w 43235"/>
                    <a:gd name="connsiteY7" fmla="*/ 48266 h 54708"/>
                    <a:gd name="connsiteX8" fmla="*/ 3893 w 43235"/>
                    <a:gd name="connsiteY8" fmla="*/ 54708 h 54708"/>
                    <a:gd name="connsiteX9" fmla="*/ 0 w 43235"/>
                    <a:gd name="connsiteY9" fmla="*/ 38297 h 54708"/>
                    <a:gd name="connsiteX10" fmla="*/ 6516 w 43235"/>
                    <a:gd name="connsiteY10" fmla="*/ 9699 h 54708"/>
                    <a:gd name="connsiteX11" fmla="*/ 25316 w 43235"/>
                    <a:gd name="connsiteY11" fmla="*/ 0 h 547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43235" h="54708">
                      <a:moveTo>
                        <a:pt x="25316" y="0"/>
                      </a:moveTo>
                      <a:cubicBezTo>
                        <a:pt x="33157" y="0"/>
                        <a:pt x="39039" y="3047"/>
                        <a:pt x="42960" y="9139"/>
                      </a:cubicBezTo>
                      <a:lnTo>
                        <a:pt x="43235" y="10419"/>
                      </a:lnTo>
                      <a:lnTo>
                        <a:pt x="34928" y="22739"/>
                      </a:lnTo>
                      <a:lnTo>
                        <a:pt x="33982" y="16239"/>
                      </a:lnTo>
                      <a:cubicBezTo>
                        <a:pt x="31935" y="11547"/>
                        <a:pt x="28863" y="9201"/>
                        <a:pt x="24769" y="9201"/>
                      </a:cubicBezTo>
                      <a:cubicBezTo>
                        <a:pt x="16115" y="9201"/>
                        <a:pt x="11788" y="18734"/>
                        <a:pt x="11788" y="37800"/>
                      </a:cubicBezTo>
                      <a:lnTo>
                        <a:pt x="13448" y="48266"/>
                      </a:lnTo>
                      <a:lnTo>
                        <a:pt x="3893" y="54708"/>
                      </a:lnTo>
                      <a:lnTo>
                        <a:pt x="0" y="38297"/>
                      </a:lnTo>
                      <a:cubicBezTo>
                        <a:pt x="0" y="25697"/>
                        <a:pt x="2172" y="16164"/>
                        <a:pt x="6516" y="9699"/>
                      </a:cubicBezTo>
                      <a:cubicBezTo>
                        <a:pt x="10859" y="3233"/>
                        <a:pt x="17126" y="0"/>
                        <a:pt x="25316" y="0"/>
                      </a:cubicBezTo>
                      <a:close/>
                    </a:path>
                  </a:pathLst>
                </a:custGeom>
                <a:solidFill>
                  <a:srgbClr val="7FBA00"/>
                </a:solidFill>
                <a:ln w="952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50846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48" b="0" i="0" u="none" strike="noStrike" kern="0" cap="none" spc="0" normalizeH="0" baseline="0" noProof="0" dirty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55" name="Oval 17">
                  <a:extLst>
                    <a:ext uri="{FF2B5EF4-FFF2-40B4-BE49-F238E27FC236}">
                      <a16:creationId xmlns:a16="http://schemas.microsoft.com/office/drawing/2014/main" id="{CE8FF9AC-D622-4423-9770-34E9E6D9880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0800000" flipV="1">
                  <a:off x="9521642" y="3574408"/>
                  <a:ext cx="575063" cy="575063"/>
                </a:xfrm>
                <a:prstGeom prst="ellips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5089" tIns="47544" rIns="95089" bIns="4754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50791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73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78D7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  <p:sp>
        <p:nvSpPr>
          <p:cNvPr id="56" name="Rectangle 55">
            <a:extLst>
              <a:ext uri="{FF2B5EF4-FFF2-40B4-BE49-F238E27FC236}">
                <a16:creationId xmlns:a16="http://schemas.microsoft.com/office/drawing/2014/main" id="{0AD2F80D-8B26-49C6-83CA-7D393AC33E28}"/>
              </a:ext>
            </a:extLst>
          </p:cNvPr>
          <p:cNvSpPr/>
          <p:nvPr/>
        </p:nvSpPr>
        <p:spPr bwMode="auto">
          <a:xfrm>
            <a:off x="6025327" y="2638744"/>
            <a:ext cx="5485622" cy="3885648"/>
          </a:xfrm>
          <a:prstGeom prst="rect">
            <a:avLst/>
          </a:prstGeom>
          <a:solidFill>
            <a:srgbClr val="D5F7F6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8466B88B-051D-4E61-9E46-D814106B67EC}"/>
              </a:ext>
            </a:extLst>
          </p:cNvPr>
          <p:cNvSpPr/>
          <p:nvPr/>
        </p:nvSpPr>
        <p:spPr bwMode="auto">
          <a:xfrm>
            <a:off x="387327" y="2638744"/>
            <a:ext cx="5485622" cy="3885648"/>
          </a:xfrm>
          <a:prstGeom prst="rect">
            <a:avLst/>
          </a:prstGeom>
          <a:solidFill>
            <a:srgbClr val="D5F7F6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5CEA83CD-B1B6-4FF4-ADA7-4B2E41DB61B9}"/>
              </a:ext>
            </a:extLst>
          </p:cNvPr>
          <p:cNvSpPr/>
          <p:nvPr/>
        </p:nvSpPr>
        <p:spPr>
          <a:xfrm>
            <a:off x="1713019" y="2849148"/>
            <a:ext cx="4159930" cy="546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32293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en-US" sz="3199" b="1" spc="-50" dirty="0">
                <a:solidFill>
                  <a:srgbClr val="353535"/>
                </a:solidFill>
                <a:latin typeface="Segoe UI Semilight"/>
                <a:ea typeface="Segoe UI" pitchFamily="34" charset="0"/>
                <a:cs typeface="Segoe UI" pitchFamily="34" charset="0"/>
              </a:rPr>
              <a:t>For MSA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FAB8FF2-633D-4E69-B773-227620BF6435}"/>
              </a:ext>
            </a:extLst>
          </p:cNvPr>
          <p:cNvSpPr/>
          <p:nvPr/>
        </p:nvSpPr>
        <p:spPr>
          <a:xfrm>
            <a:off x="7350096" y="2849148"/>
            <a:ext cx="4160853" cy="546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32293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en-US" sz="3199" b="1" spc="-50" dirty="0">
                <a:solidFill>
                  <a:srgbClr val="353535"/>
                </a:solidFill>
                <a:latin typeface="Segoe UI Semilight"/>
                <a:ea typeface="Segoe UI" pitchFamily="34" charset="0"/>
                <a:cs typeface="Segoe UI" pitchFamily="34" charset="0"/>
              </a:rPr>
              <a:t>For Azure AD</a:t>
            </a:r>
            <a:endParaRPr lang="en-US" sz="2800" spc="-50" dirty="0">
              <a:solidFill>
                <a:srgbClr val="353535"/>
              </a:solidFill>
              <a:cs typeface="Segoe UI" panose="020B0502040204020203" pitchFamily="34" charset="0"/>
            </a:endParaRPr>
          </a:p>
        </p:txBody>
      </p:sp>
      <p:sp>
        <p:nvSpPr>
          <p:cNvPr id="60" name="Freeform 99">
            <a:extLst>
              <a:ext uri="{FF2B5EF4-FFF2-40B4-BE49-F238E27FC236}">
                <a16:creationId xmlns:a16="http://schemas.microsoft.com/office/drawing/2014/main" id="{9863AB2F-80BD-45BC-B6EB-A2715CC0A31C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330084" y="2771281"/>
            <a:ext cx="806683" cy="652163"/>
          </a:xfrm>
          <a:custGeom>
            <a:avLst/>
            <a:gdLst>
              <a:gd name="T0" fmla="*/ 28 w 150"/>
              <a:gd name="T1" fmla="*/ 101 h 121"/>
              <a:gd name="T2" fmla="*/ 62 w 150"/>
              <a:gd name="T3" fmla="*/ 101 h 121"/>
              <a:gd name="T4" fmla="*/ 62 w 150"/>
              <a:gd name="T5" fmla="*/ 109 h 121"/>
              <a:gd name="T6" fmla="*/ 28 w 150"/>
              <a:gd name="T7" fmla="*/ 109 h 121"/>
              <a:gd name="T8" fmla="*/ 0 w 150"/>
              <a:gd name="T9" fmla="*/ 84 h 121"/>
              <a:gd name="T10" fmla="*/ 26 w 150"/>
              <a:gd name="T11" fmla="*/ 54 h 121"/>
              <a:gd name="T12" fmla="*/ 26 w 150"/>
              <a:gd name="T13" fmla="*/ 54 h 121"/>
              <a:gd name="T14" fmla="*/ 26 w 150"/>
              <a:gd name="T15" fmla="*/ 49 h 121"/>
              <a:gd name="T16" fmla="*/ 19 w 150"/>
              <a:gd name="T17" fmla="*/ 52 h 121"/>
              <a:gd name="T18" fmla="*/ 15 w 150"/>
              <a:gd name="T19" fmla="*/ 45 h 121"/>
              <a:gd name="T20" fmla="*/ 36 w 150"/>
              <a:gd name="T21" fmla="*/ 36 h 121"/>
              <a:gd name="T22" fmla="*/ 45 w 150"/>
              <a:gd name="T23" fmla="*/ 56 h 121"/>
              <a:gd name="T24" fmla="*/ 37 w 150"/>
              <a:gd name="T25" fmla="*/ 59 h 121"/>
              <a:gd name="T26" fmla="*/ 34 w 150"/>
              <a:gd name="T27" fmla="*/ 51 h 121"/>
              <a:gd name="T28" fmla="*/ 34 w 150"/>
              <a:gd name="T29" fmla="*/ 54 h 121"/>
              <a:gd name="T30" fmla="*/ 34 w 150"/>
              <a:gd name="T31" fmla="*/ 58 h 121"/>
              <a:gd name="T32" fmla="*/ 35 w 150"/>
              <a:gd name="T33" fmla="*/ 63 h 121"/>
              <a:gd name="T34" fmla="*/ 29 w 150"/>
              <a:gd name="T35" fmla="*/ 62 h 121"/>
              <a:gd name="T36" fmla="*/ 8 w 150"/>
              <a:gd name="T37" fmla="*/ 84 h 121"/>
              <a:gd name="T38" fmla="*/ 28 w 150"/>
              <a:gd name="T39" fmla="*/ 101 h 121"/>
              <a:gd name="T40" fmla="*/ 142 w 150"/>
              <a:gd name="T41" fmla="*/ 49 h 121"/>
              <a:gd name="T42" fmla="*/ 136 w 150"/>
              <a:gd name="T43" fmla="*/ 54 h 121"/>
              <a:gd name="T44" fmla="*/ 142 w 150"/>
              <a:gd name="T45" fmla="*/ 71 h 121"/>
              <a:gd name="T46" fmla="*/ 112 w 150"/>
              <a:gd name="T47" fmla="*/ 101 h 121"/>
              <a:gd name="T48" fmla="*/ 82 w 150"/>
              <a:gd name="T49" fmla="*/ 101 h 121"/>
              <a:gd name="T50" fmla="*/ 88 w 150"/>
              <a:gd name="T51" fmla="*/ 95 h 121"/>
              <a:gd name="T52" fmla="*/ 82 w 150"/>
              <a:gd name="T53" fmla="*/ 90 h 121"/>
              <a:gd name="T54" fmla="*/ 66 w 150"/>
              <a:gd name="T55" fmla="*/ 105 h 121"/>
              <a:gd name="T56" fmla="*/ 82 w 150"/>
              <a:gd name="T57" fmla="*/ 121 h 121"/>
              <a:gd name="T58" fmla="*/ 88 w 150"/>
              <a:gd name="T59" fmla="*/ 115 h 121"/>
              <a:gd name="T60" fmla="*/ 81 w 150"/>
              <a:gd name="T61" fmla="*/ 109 h 121"/>
              <a:gd name="T62" fmla="*/ 112 w 150"/>
              <a:gd name="T63" fmla="*/ 109 h 121"/>
              <a:gd name="T64" fmla="*/ 150 w 150"/>
              <a:gd name="T65" fmla="*/ 71 h 121"/>
              <a:gd name="T66" fmla="*/ 142 w 150"/>
              <a:gd name="T67" fmla="*/ 49 h 121"/>
              <a:gd name="T68" fmla="*/ 79 w 150"/>
              <a:gd name="T69" fmla="*/ 11 h 121"/>
              <a:gd name="T70" fmla="*/ 90 w 150"/>
              <a:gd name="T71" fmla="*/ 8 h 121"/>
              <a:gd name="T72" fmla="*/ 114 w 150"/>
              <a:gd name="T73" fmla="*/ 32 h 121"/>
              <a:gd name="T74" fmla="*/ 113 w 150"/>
              <a:gd name="T75" fmla="*/ 37 h 121"/>
              <a:gd name="T76" fmla="*/ 112 w 150"/>
              <a:gd name="T77" fmla="*/ 42 h 121"/>
              <a:gd name="T78" fmla="*/ 116 w 150"/>
              <a:gd name="T79" fmla="*/ 42 h 121"/>
              <a:gd name="T80" fmla="*/ 122 w 150"/>
              <a:gd name="T81" fmla="*/ 44 h 121"/>
              <a:gd name="T82" fmla="*/ 115 w 150"/>
              <a:gd name="T83" fmla="*/ 45 h 121"/>
              <a:gd name="T84" fmla="*/ 117 w 150"/>
              <a:gd name="T85" fmla="*/ 53 h 121"/>
              <a:gd name="T86" fmla="*/ 138 w 150"/>
              <a:gd name="T87" fmla="*/ 48 h 121"/>
              <a:gd name="T88" fmla="*/ 133 w 150"/>
              <a:gd name="T89" fmla="*/ 26 h 121"/>
              <a:gd name="T90" fmla="*/ 125 w 150"/>
              <a:gd name="T91" fmla="*/ 28 h 121"/>
              <a:gd name="T92" fmla="*/ 127 w 150"/>
              <a:gd name="T93" fmla="*/ 37 h 121"/>
              <a:gd name="T94" fmla="*/ 122 w 150"/>
              <a:gd name="T95" fmla="*/ 35 h 121"/>
              <a:gd name="T96" fmla="*/ 122 w 150"/>
              <a:gd name="T97" fmla="*/ 32 h 121"/>
              <a:gd name="T98" fmla="*/ 90 w 150"/>
              <a:gd name="T99" fmla="*/ 0 h 121"/>
              <a:gd name="T100" fmla="*/ 75 w 150"/>
              <a:gd name="T101" fmla="*/ 4 h 121"/>
              <a:gd name="T102" fmla="*/ 58 w 150"/>
              <a:gd name="T103" fmla="*/ 27 h 121"/>
              <a:gd name="T104" fmla="*/ 39 w 150"/>
              <a:gd name="T105" fmla="*/ 31 h 121"/>
              <a:gd name="T106" fmla="*/ 43 w 150"/>
              <a:gd name="T107" fmla="*/ 38 h 121"/>
              <a:gd name="T108" fmla="*/ 60 w 150"/>
              <a:gd name="T109" fmla="*/ 36 h 121"/>
              <a:gd name="T110" fmla="*/ 66 w 150"/>
              <a:gd name="T111" fmla="*/ 38 h 121"/>
              <a:gd name="T112" fmla="*/ 66 w 150"/>
              <a:gd name="T113" fmla="*/ 32 h 121"/>
              <a:gd name="T114" fmla="*/ 79 w 150"/>
              <a:gd name="T115" fmla="*/ 11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50" h="121">
                <a:moveTo>
                  <a:pt x="28" y="101"/>
                </a:moveTo>
                <a:cubicBezTo>
                  <a:pt x="62" y="101"/>
                  <a:pt x="62" y="101"/>
                  <a:pt x="62" y="101"/>
                </a:cubicBezTo>
                <a:cubicBezTo>
                  <a:pt x="62" y="109"/>
                  <a:pt x="62" y="109"/>
                  <a:pt x="62" y="109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10" y="109"/>
                  <a:pt x="0" y="100"/>
                  <a:pt x="0" y="84"/>
                </a:cubicBezTo>
                <a:cubicBezTo>
                  <a:pt x="0" y="66"/>
                  <a:pt x="13" y="55"/>
                  <a:pt x="26" y="54"/>
                </a:cubicBezTo>
                <a:cubicBezTo>
                  <a:pt x="26" y="54"/>
                  <a:pt x="26" y="54"/>
                  <a:pt x="26" y="54"/>
                </a:cubicBezTo>
                <a:cubicBezTo>
                  <a:pt x="26" y="52"/>
                  <a:pt x="26" y="51"/>
                  <a:pt x="26" y="49"/>
                </a:cubicBezTo>
                <a:cubicBezTo>
                  <a:pt x="19" y="52"/>
                  <a:pt x="19" y="52"/>
                  <a:pt x="19" y="52"/>
                </a:cubicBezTo>
                <a:cubicBezTo>
                  <a:pt x="15" y="45"/>
                  <a:pt x="15" y="45"/>
                  <a:pt x="15" y="45"/>
                </a:cubicBezTo>
                <a:cubicBezTo>
                  <a:pt x="36" y="36"/>
                  <a:pt x="36" y="36"/>
                  <a:pt x="36" y="36"/>
                </a:cubicBezTo>
                <a:cubicBezTo>
                  <a:pt x="45" y="56"/>
                  <a:pt x="45" y="56"/>
                  <a:pt x="45" y="56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1"/>
                  <a:pt x="34" y="51"/>
                  <a:pt x="34" y="51"/>
                </a:cubicBezTo>
                <a:cubicBezTo>
                  <a:pt x="34" y="52"/>
                  <a:pt x="34" y="53"/>
                  <a:pt x="34" y="54"/>
                </a:cubicBezTo>
                <a:cubicBezTo>
                  <a:pt x="34" y="55"/>
                  <a:pt x="34" y="57"/>
                  <a:pt x="34" y="58"/>
                </a:cubicBezTo>
                <a:cubicBezTo>
                  <a:pt x="35" y="63"/>
                  <a:pt x="35" y="63"/>
                  <a:pt x="35" y="63"/>
                </a:cubicBezTo>
                <a:cubicBezTo>
                  <a:pt x="29" y="62"/>
                  <a:pt x="29" y="62"/>
                  <a:pt x="29" y="62"/>
                </a:cubicBezTo>
                <a:cubicBezTo>
                  <a:pt x="20" y="61"/>
                  <a:pt x="8" y="69"/>
                  <a:pt x="8" y="84"/>
                </a:cubicBezTo>
                <a:cubicBezTo>
                  <a:pt x="8" y="91"/>
                  <a:pt x="10" y="101"/>
                  <a:pt x="28" y="101"/>
                </a:cubicBezTo>
                <a:close/>
                <a:moveTo>
                  <a:pt x="142" y="49"/>
                </a:moveTo>
                <a:cubicBezTo>
                  <a:pt x="136" y="54"/>
                  <a:pt x="136" y="54"/>
                  <a:pt x="136" y="54"/>
                </a:cubicBezTo>
                <a:cubicBezTo>
                  <a:pt x="140" y="59"/>
                  <a:pt x="142" y="65"/>
                  <a:pt x="142" y="71"/>
                </a:cubicBezTo>
                <a:cubicBezTo>
                  <a:pt x="142" y="88"/>
                  <a:pt x="128" y="101"/>
                  <a:pt x="112" y="101"/>
                </a:cubicBezTo>
                <a:cubicBezTo>
                  <a:pt x="82" y="101"/>
                  <a:pt x="82" y="101"/>
                  <a:pt x="82" y="101"/>
                </a:cubicBezTo>
                <a:cubicBezTo>
                  <a:pt x="88" y="95"/>
                  <a:pt x="88" y="95"/>
                  <a:pt x="88" y="95"/>
                </a:cubicBezTo>
                <a:cubicBezTo>
                  <a:pt x="82" y="90"/>
                  <a:pt x="82" y="90"/>
                  <a:pt x="82" y="90"/>
                </a:cubicBezTo>
                <a:cubicBezTo>
                  <a:pt x="66" y="105"/>
                  <a:pt x="66" y="105"/>
                  <a:pt x="66" y="105"/>
                </a:cubicBezTo>
                <a:cubicBezTo>
                  <a:pt x="82" y="121"/>
                  <a:pt x="82" y="121"/>
                  <a:pt x="82" y="121"/>
                </a:cubicBezTo>
                <a:cubicBezTo>
                  <a:pt x="88" y="115"/>
                  <a:pt x="88" y="115"/>
                  <a:pt x="88" y="115"/>
                </a:cubicBezTo>
                <a:cubicBezTo>
                  <a:pt x="81" y="109"/>
                  <a:pt x="81" y="109"/>
                  <a:pt x="81" y="109"/>
                </a:cubicBezTo>
                <a:cubicBezTo>
                  <a:pt x="112" y="109"/>
                  <a:pt x="112" y="109"/>
                  <a:pt x="112" y="109"/>
                </a:cubicBezTo>
                <a:cubicBezTo>
                  <a:pt x="133" y="109"/>
                  <a:pt x="150" y="92"/>
                  <a:pt x="150" y="71"/>
                </a:cubicBezTo>
                <a:cubicBezTo>
                  <a:pt x="150" y="63"/>
                  <a:pt x="147" y="55"/>
                  <a:pt x="142" y="49"/>
                </a:cubicBezTo>
                <a:close/>
                <a:moveTo>
                  <a:pt x="79" y="11"/>
                </a:moveTo>
                <a:cubicBezTo>
                  <a:pt x="82" y="9"/>
                  <a:pt x="86" y="8"/>
                  <a:pt x="90" y="8"/>
                </a:cubicBezTo>
                <a:cubicBezTo>
                  <a:pt x="103" y="8"/>
                  <a:pt x="114" y="19"/>
                  <a:pt x="114" y="32"/>
                </a:cubicBezTo>
                <a:cubicBezTo>
                  <a:pt x="114" y="34"/>
                  <a:pt x="113" y="36"/>
                  <a:pt x="113" y="37"/>
                </a:cubicBezTo>
                <a:cubicBezTo>
                  <a:pt x="112" y="42"/>
                  <a:pt x="112" y="42"/>
                  <a:pt x="112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8" y="43"/>
                  <a:pt x="120" y="43"/>
                  <a:pt x="122" y="44"/>
                </a:cubicBezTo>
                <a:cubicBezTo>
                  <a:pt x="115" y="45"/>
                  <a:pt x="115" y="45"/>
                  <a:pt x="115" y="45"/>
                </a:cubicBezTo>
                <a:cubicBezTo>
                  <a:pt x="117" y="53"/>
                  <a:pt x="117" y="53"/>
                  <a:pt x="117" y="53"/>
                </a:cubicBezTo>
                <a:cubicBezTo>
                  <a:pt x="138" y="48"/>
                  <a:pt x="138" y="48"/>
                  <a:pt x="138" y="48"/>
                </a:cubicBezTo>
                <a:cubicBezTo>
                  <a:pt x="133" y="26"/>
                  <a:pt x="133" y="26"/>
                  <a:pt x="133" y="26"/>
                </a:cubicBezTo>
                <a:cubicBezTo>
                  <a:pt x="125" y="28"/>
                  <a:pt x="125" y="28"/>
                  <a:pt x="125" y="28"/>
                </a:cubicBezTo>
                <a:cubicBezTo>
                  <a:pt x="127" y="37"/>
                  <a:pt x="127" y="37"/>
                  <a:pt x="127" y="37"/>
                </a:cubicBezTo>
                <a:cubicBezTo>
                  <a:pt x="126" y="36"/>
                  <a:pt x="124" y="36"/>
                  <a:pt x="122" y="35"/>
                </a:cubicBezTo>
                <a:cubicBezTo>
                  <a:pt x="122" y="34"/>
                  <a:pt x="122" y="33"/>
                  <a:pt x="122" y="32"/>
                </a:cubicBezTo>
                <a:cubicBezTo>
                  <a:pt x="122" y="15"/>
                  <a:pt x="107" y="0"/>
                  <a:pt x="90" y="0"/>
                </a:cubicBezTo>
                <a:cubicBezTo>
                  <a:pt x="85" y="0"/>
                  <a:pt x="79" y="2"/>
                  <a:pt x="75" y="4"/>
                </a:cubicBezTo>
                <a:cubicBezTo>
                  <a:pt x="66" y="9"/>
                  <a:pt x="60" y="17"/>
                  <a:pt x="58" y="27"/>
                </a:cubicBezTo>
                <a:cubicBezTo>
                  <a:pt x="51" y="26"/>
                  <a:pt x="45" y="27"/>
                  <a:pt x="39" y="31"/>
                </a:cubicBezTo>
                <a:cubicBezTo>
                  <a:pt x="43" y="38"/>
                  <a:pt x="43" y="38"/>
                  <a:pt x="43" y="38"/>
                </a:cubicBezTo>
                <a:cubicBezTo>
                  <a:pt x="48" y="35"/>
                  <a:pt x="54" y="34"/>
                  <a:pt x="60" y="36"/>
                </a:cubicBezTo>
                <a:cubicBezTo>
                  <a:pt x="66" y="38"/>
                  <a:pt x="66" y="38"/>
                  <a:pt x="66" y="38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23"/>
                  <a:pt x="71" y="15"/>
                  <a:pt x="79" y="11"/>
                </a:cubicBezTo>
                <a:close/>
              </a:path>
            </a:pathLst>
          </a:custGeom>
          <a:solidFill>
            <a:srgbClr val="7FBA00"/>
          </a:solidFill>
          <a:ln>
            <a:noFill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325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 Semilight"/>
            </a:endParaRPr>
          </a:p>
        </p:txBody>
      </p:sp>
      <p:sp>
        <p:nvSpPr>
          <p:cNvPr id="61" name="Freeform 41">
            <a:extLst>
              <a:ext uri="{FF2B5EF4-FFF2-40B4-BE49-F238E27FC236}">
                <a16:creationId xmlns:a16="http://schemas.microsoft.com/office/drawing/2014/main" id="{7BD595D4-1EB0-4420-A814-A1E049C810BD}"/>
              </a:ext>
            </a:extLst>
          </p:cNvPr>
          <p:cNvSpPr>
            <a:spLocks noEditPoints="1"/>
          </p:cNvSpPr>
          <p:nvPr/>
        </p:nvSpPr>
        <p:spPr bwMode="auto">
          <a:xfrm>
            <a:off x="769342" y="2771281"/>
            <a:ext cx="652163" cy="652163"/>
          </a:xfrm>
          <a:custGeom>
            <a:avLst/>
            <a:gdLst>
              <a:gd name="T0" fmla="*/ 120 w 120"/>
              <a:gd name="T1" fmla="*/ 0 h 120"/>
              <a:gd name="T2" fmla="*/ 0 w 120"/>
              <a:gd name="T3" fmla="*/ 0 h 120"/>
              <a:gd name="T4" fmla="*/ 0 w 120"/>
              <a:gd name="T5" fmla="*/ 120 h 120"/>
              <a:gd name="T6" fmla="*/ 24 w 120"/>
              <a:gd name="T7" fmla="*/ 120 h 120"/>
              <a:gd name="T8" fmla="*/ 24 w 120"/>
              <a:gd name="T9" fmla="*/ 116 h 120"/>
              <a:gd name="T10" fmla="*/ 60 w 120"/>
              <a:gd name="T11" fmla="*/ 80 h 120"/>
              <a:gd name="T12" fmla="*/ 96 w 120"/>
              <a:gd name="T13" fmla="*/ 116 h 120"/>
              <a:gd name="T14" fmla="*/ 96 w 120"/>
              <a:gd name="T15" fmla="*/ 120 h 120"/>
              <a:gd name="T16" fmla="*/ 120 w 120"/>
              <a:gd name="T17" fmla="*/ 120 h 120"/>
              <a:gd name="T18" fmla="*/ 120 w 120"/>
              <a:gd name="T19" fmla="*/ 0 h 120"/>
              <a:gd name="T20" fmla="*/ 36 w 120"/>
              <a:gd name="T21" fmla="*/ 48 h 120"/>
              <a:gd name="T22" fmla="*/ 60 w 120"/>
              <a:gd name="T23" fmla="*/ 24 h 120"/>
              <a:gd name="T24" fmla="*/ 84 w 120"/>
              <a:gd name="T25" fmla="*/ 48 h 120"/>
              <a:gd name="T26" fmla="*/ 60 w 120"/>
              <a:gd name="T27" fmla="*/ 72 h 120"/>
              <a:gd name="T28" fmla="*/ 36 w 120"/>
              <a:gd name="T29" fmla="*/ 48 h 120"/>
              <a:gd name="T30" fmla="*/ 112 w 120"/>
              <a:gd name="T31" fmla="*/ 112 h 120"/>
              <a:gd name="T32" fmla="*/ 104 w 120"/>
              <a:gd name="T33" fmla="*/ 112 h 120"/>
              <a:gd name="T34" fmla="*/ 77 w 120"/>
              <a:gd name="T35" fmla="*/ 75 h 120"/>
              <a:gd name="T36" fmla="*/ 92 w 120"/>
              <a:gd name="T37" fmla="*/ 48 h 120"/>
              <a:gd name="T38" fmla="*/ 60 w 120"/>
              <a:gd name="T39" fmla="*/ 16 h 120"/>
              <a:gd name="T40" fmla="*/ 28 w 120"/>
              <a:gd name="T41" fmla="*/ 48 h 120"/>
              <a:gd name="T42" fmla="*/ 43 w 120"/>
              <a:gd name="T43" fmla="*/ 75 h 120"/>
              <a:gd name="T44" fmla="*/ 16 w 120"/>
              <a:gd name="T45" fmla="*/ 112 h 120"/>
              <a:gd name="T46" fmla="*/ 8 w 120"/>
              <a:gd name="T47" fmla="*/ 112 h 120"/>
              <a:gd name="T48" fmla="*/ 8 w 120"/>
              <a:gd name="T49" fmla="*/ 8 h 120"/>
              <a:gd name="T50" fmla="*/ 112 w 120"/>
              <a:gd name="T51" fmla="*/ 8 h 120"/>
              <a:gd name="T52" fmla="*/ 112 w 120"/>
              <a:gd name="T53" fmla="*/ 11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0" h="120">
                <a:moveTo>
                  <a:pt x="12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0"/>
                  <a:pt x="0" y="120"/>
                  <a:pt x="0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16"/>
                  <a:pt x="24" y="116"/>
                  <a:pt x="24" y="116"/>
                </a:cubicBezTo>
                <a:cubicBezTo>
                  <a:pt x="24" y="96"/>
                  <a:pt x="40" y="80"/>
                  <a:pt x="60" y="80"/>
                </a:cubicBezTo>
                <a:cubicBezTo>
                  <a:pt x="80" y="80"/>
                  <a:pt x="96" y="96"/>
                  <a:pt x="96" y="116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120" y="120"/>
                  <a:pt x="120" y="120"/>
                  <a:pt x="120" y="120"/>
                </a:cubicBezTo>
                <a:lnTo>
                  <a:pt x="120" y="0"/>
                </a:lnTo>
                <a:close/>
                <a:moveTo>
                  <a:pt x="36" y="48"/>
                </a:moveTo>
                <a:cubicBezTo>
                  <a:pt x="36" y="35"/>
                  <a:pt x="47" y="24"/>
                  <a:pt x="60" y="24"/>
                </a:cubicBezTo>
                <a:cubicBezTo>
                  <a:pt x="73" y="24"/>
                  <a:pt x="84" y="35"/>
                  <a:pt x="84" y="48"/>
                </a:cubicBezTo>
                <a:cubicBezTo>
                  <a:pt x="84" y="61"/>
                  <a:pt x="73" y="72"/>
                  <a:pt x="60" y="72"/>
                </a:cubicBezTo>
                <a:cubicBezTo>
                  <a:pt x="47" y="72"/>
                  <a:pt x="36" y="61"/>
                  <a:pt x="36" y="48"/>
                </a:cubicBezTo>
                <a:close/>
                <a:moveTo>
                  <a:pt x="112" y="112"/>
                </a:moveTo>
                <a:cubicBezTo>
                  <a:pt x="104" y="112"/>
                  <a:pt x="104" y="112"/>
                  <a:pt x="104" y="112"/>
                </a:cubicBezTo>
                <a:cubicBezTo>
                  <a:pt x="102" y="95"/>
                  <a:pt x="91" y="81"/>
                  <a:pt x="77" y="75"/>
                </a:cubicBezTo>
                <a:cubicBezTo>
                  <a:pt x="86" y="70"/>
                  <a:pt x="92" y="60"/>
                  <a:pt x="92" y="48"/>
                </a:cubicBezTo>
                <a:cubicBezTo>
                  <a:pt x="92" y="30"/>
                  <a:pt x="78" y="16"/>
                  <a:pt x="60" y="16"/>
                </a:cubicBezTo>
                <a:cubicBezTo>
                  <a:pt x="42" y="16"/>
                  <a:pt x="28" y="30"/>
                  <a:pt x="28" y="48"/>
                </a:cubicBezTo>
                <a:cubicBezTo>
                  <a:pt x="28" y="60"/>
                  <a:pt x="34" y="70"/>
                  <a:pt x="43" y="75"/>
                </a:cubicBezTo>
                <a:cubicBezTo>
                  <a:pt x="28" y="81"/>
                  <a:pt x="18" y="95"/>
                  <a:pt x="16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8"/>
                  <a:pt x="8" y="8"/>
                  <a:pt x="8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112"/>
                </a:lnTo>
                <a:close/>
              </a:path>
            </a:pathLst>
          </a:custGeom>
          <a:solidFill>
            <a:srgbClr val="107C10"/>
          </a:solidFill>
          <a:ln>
            <a:noFill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325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 Semilight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DB42C273-76AA-49CC-BB41-0B89F02D9975}"/>
              </a:ext>
            </a:extLst>
          </p:cNvPr>
          <p:cNvSpPr/>
          <p:nvPr/>
        </p:nvSpPr>
        <p:spPr bwMode="auto">
          <a:xfrm>
            <a:off x="387327" y="2638744"/>
            <a:ext cx="18649" cy="3885648"/>
          </a:xfrm>
          <a:prstGeom prst="rect">
            <a:avLst/>
          </a:prstGeom>
          <a:solidFill>
            <a:srgbClr val="505050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50846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48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A691B732-1D22-4640-978F-885EF609C8ED}"/>
              </a:ext>
            </a:extLst>
          </p:cNvPr>
          <p:cNvSpPr/>
          <p:nvPr/>
        </p:nvSpPr>
        <p:spPr bwMode="auto">
          <a:xfrm>
            <a:off x="6025327" y="2638744"/>
            <a:ext cx="18649" cy="3885648"/>
          </a:xfrm>
          <a:prstGeom prst="rect">
            <a:avLst/>
          </a:prstGeom>
          <a:solidFill>
            <a:srgbClr val="505050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50846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48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CE1A12E2-8C11-47A1-AFA8-D0CCF14A7054}"/>
              </a:ext>
            </a:extLst>
          </p:cNvPr>
          <p:cNvSpPr/>
          <p:nvPr/>
        </p:nvSpPr>
        <p:spPr>
          <a:xfrm>
            <a:off x="697489" y="3634587"/>
            <a:ext cx="5175460" cy="2442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32563">
              <a:lnSpc>
                <a:spcPct val="90000"/>
              </a:lnSpc>
              <a:spcAft>
                <a:spcPts val="1199"/>
              </a:spcAft>
              <a:defRPr/>
            </a:pPr>
            <a:r>
              <a:rPr lang="en-US" sz="24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9.8M </a:t>
            </a:r>
            <a:br>
              <a:rPr lang="en-US" sz="20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</a:br>
            <a:r>
              <a:rPr lang="en-US" sz="1800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users marked as compromised monthly</a:t>
            </a:r>
            <a:endParaRPr lang="en-US" sz="2000" spc="-50" dirty="0">
              <a:solidFill>
                <a:srgbClr val="353535"/>
              </a:solidFill>
              <a:latin typeface="Segoe UI Semilight"/>
              <a:cs typeface="Segoe UI Semibold" panose="020B0702040204020203" pitchFamily="34" charset="0"/>
            </a:endParaRPr>
          </a:p>
          <a:p>
            <a:pPr defTabSz="932563">
              <a:lnSpc>
                <a:spcPct val="90000"/>
              </a:lnSpc>
              <a:spcAft>
                <a:spcPts val="1199"/>
              </a:spcAft>
              <a:defRPr/>
            </a:pPr>
            <a:r>
              <a:rPr lang="en-US" sz="24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115.5M </a:t>
            </a:r>
            <a:br>
              <a:rPr lang="en-US" sz="20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</a:br>
            <a:r>
              <a:rPr lang="en-US" sz="1800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blocked login attempts or 15.8M credentials daily</a:t>
            </a:r>
            <a:endParaRPr lang="en-US" sz="2000" spc="-50" dirty="0">
              <a:solidFill>
                <a:srgbClr val="353535"/>
              </a:solidFill>
              <a:latin typeface="Segoe UI Semilight"/>
              <a:cs typeface="Segoe UI Semibold" panose="020B0702040204020203" pitchFamily="34" charset="0"/>
            </a:endParaRPr>
          </a:p>
          <a:p>
            <a:pPr defTabSz="932563">
              <a:lnSpc>
                <a:spcPct val="90000"/>
              </a:lnSpc>
              <a:spcAft>
                <a:spcPts val="1199"/>
              </a:spcAft>
              <a:defRPr/>
            </a:pPr>
            <a:r>
              <a:rPr lang="en-US" sz="24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1.7M</a:t>
            </a:r>
            <a:r>
              <a:rPr lang="en-US" sz="20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 </a:t>
            </a:r>
            <a:br>
              <a:rPr lang="en-US" sz="20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</a:br>
            <a:r>
              <a:rPr lang="en-US" sz="1800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users protected by real-time detection and challenges each day</a:t>
            </a:r>
            <a:endParaRPr lang="en-US" sz="2000" spc="-50" dirty="0">
              <a:solidFill>
                <a:srgbClr val="353535"/>
              </a:solidFill>
              <a:latin typeface="Segoe UI Semilight"/>
              <a:cs typeface="Segoe UI Semibold" panose="020B0702040204020203" pitchFamily="34" charset="0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C75F2886-B768-4205-901F-8427F3BF52EB}"/>
              </a:ext>
            </a:extLst>
          </p:cNvPr>
          <p:cNvSpPr/>
          <p:nvPr/>
        </p:nvSpPr>
        <p:spPr>
          <a:xfrm>
            <a:off x="6335489" y="3634587"/>
            <a:ext cx="5175460" cy="2442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32563">
              <a:lnSpc>
                <a:spcPct val="90000"/>
              </a:lnSpc>
              <a:spcAft>
                <a:spcPts val="1199"/>
              </a:spcAft>
              <a:defRPr/>
            </a:pPr>
            <a:r>
              <a:rPr lang="en-US" sz="24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1M </a:t>
            </a:r>
            <a:br>
              <a:rPr lang="en-US" sz="20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</a:br>
            <a:r>
              <a:rPr lang="en-US" sz="1800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users marked as </a:t>
            </a:r>
            <a:r>
              <a:rPr lang="en-US" sz="18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Med/High risk </a:t>
            </a:r>
            <a:r>
              <a:rPr lang="en-US" sz="1800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monthly over 50K tenants </a:t>
            </a:r>
            <a:endParaRPr lang="en-US" sz="2000" spc="-50" dirty="0">
              <a:solidFill>
                <a:srgbClr val="353535"/>
              </a:solidFill>
              <a:latin typeface="Segoe UI Semilight"/>
              <a:cs typeface="Segoe UI Semibold" panose="020B0702040204020203" pitchFamily="34" charset="0"/>
            </a:endParaRPr>
          </a:p>
          <a:p>
            <a:pPr defTabSz="932563">
              <a:lnSpc>
                <a:spcPct val="90000"/>
              </a:lnSpc>
              <a:spcAft>
                <a:spcPts val="1199"/>
              </a:spcAft>
              <a:defRPr/>
            </a:pPr>
            <a:r>
              <a:rPr lang="en-US" sz="24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2.4M </a:t>
            </a:r>
            <a:br>
              <a:rPr lang="en-US" sz="20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</a:br>
            <a:r>
              <a:rPr lang="en-US" sz="1800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users marked as </a:t>
            </a:r>
            <a:r>
              <a:rPr lang="en-US" sz="18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at risk </a:t>
            </a:r>
            <a:r>
              <a:rPr lang="en-US" sz="1800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monthly over 100K tenants</a:t>
            </a:r>
            <a:endParaRPr lang="en-US" sz="2000" spc="-50" dirty="0">
              <a:solidFill>
                <a:srgbClr val="353535"/>
              </a:solidFill>
              <a:latin typeface="Segoe UI Semilight"/>
              <a:cs typeface="Segoe UI Semibold" panose="020B0702040204020203" pitchFamily="34" charset="0"/>
            </a:endParaRPr>
          </a:p>
          <a:p>
            <a:pPr defTabSz="932563">
              <a:lnSpc>
                <a:spcPct val="90000"/>
              </a:lnSpc>
              <a:spcAft>
                <a:spcPts val="1199"/>
              </a:spcAft>
              <a:defRPr/>
            </a:pPr>
            <a:r>
              <a:rPr lang="en-US" sz="24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10K</a:t>
            </a:r>
            <a:r>
              <a:rPr lang="en-US" sz="20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 </a:t>
            </a:r>
            <a:br>
              <a:rPr lang="en-US" sz="2000" b="1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</a:br>
            <a:r>
              <a:rPr lang="en-US" sz="1800" spc="-50" dirty="0">
                <a:solidFill>
                  <a:srgbClr val="353535"/>
                </a:solidFill>
                <a:latin typeface="Segoe UI Semilight"/>
                <a:cs typeface="Segoe UI Semibold" panose="020B0702040204020203" pitchFamily="34" charset="0"/>
              </a:rPr>
              <a:t>users confirmed to be compromised each month</a:t>
            </a:r>
            <a:endParaRPr lang="en-US" sz="2000" spc="-50" dirty="0">
              <a:solidFill>
                <a:srgbClr val="353535"/>
              </a:solidFill>
              <a:latin typeface="Segoe UI Semilight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21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 need your help to protect our customers</a:t>
            </a:r>
          </a:p>
        </p:txBody>
      </p:sp>
      <p:sp>
        <p:nvSpPr>
          <p:cNvPr id="67" name="Text Placeholder 2">
            <a:extLst>
              <a:ext uri="{FF2B5EF4-FFF2-40B4-BE49-F238E27FC236}">
                <a16:creationId xmlns:a16="http://schemas.microsoft.com/office/drawing/2014/main" id="{160E0ED2-8FFE-496A-B76B-3D7EF0D04790}"/>
              </a:ext>
            </a:extLst>
          </p:cNvPr>
          <p:cNvSpPr txBox="1">
            <a:spLocks/>
          </p:cNvSpPr>
          <p:nvPr/>
        </p:nvSpPr>
        <p:spPr>
          <a:xfrm>
            <a:off x="274702" y="1211287"/>
            <a:ext cx="11591233" cy="34032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sl-S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FFFFFF"/>
                </a:solidFill>
                <a:latin typeface="Segoe UI Light"/>
              </a:rPr>
              <a:t>2.4M risk events detected but…</a:t>
            </a:r>
          </a:p>
          <a:p>
            <a:pPr lvl="1"/>
            <a:r>
              <a:rPr lang="en-US" sz="2400" dirty="0">
                <a:solidFill>
                  <a:srgbClr val="FFFFFF"/>
                </a:solidFill>
                <a:latin typeface="Segoe UI Light"/>
              </a:rPr>
              <a:t>Less than 1 percent of tenants have enabled policies </a:t>
            </a:r>
            <a:endParaRPr lang="en-US" sz="2400" dirty="0">
              <a:solidFill>
                <a:srgbClr val="FFFFFF"/>
              </a:solidFill>
              <a:latin typeface="Segoe UI Light"/>
              <a:sym typeface="Wingdings" panose="05000000000000000000" pitchFamily="2" charset="2"/>
            </a:endParaRPr>
          </a:p>
          <a:p>
            <a:endParaRPr lang="sl-SI" sz="3200" dirty="0">
              <a:solidFill>
                <a:srgbClr val="FFFFFF"/>
              </a:solidFill>
              <a:latin typeface="Segoe UI Light"/>
            </a:endParaRPr>
          </a:p>
          <a:p>
            <a:r>
              <a:rPr lang="en-US" sz="3200" dirty="0">
                <a:solidFill>
                  <a:srgbClr val="FFFFFF"/>
                </a:solidFill>
                <a:latin typeface="Segoe UI Light"/>
              </a:rPr>
              <a:t>Customers need to enable risk based policies so we can protect them in real-time!</a:t>
            </a:r>
          </a:p>
          <a:p>
            <a:endParaRPr lang="en-US" sz="3200" dirty="0">
              <a:solidFill>
                <a:srgbClr val="FFFFFF"/>
              </a:solidFill>
              <a:latin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35713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Defenses in Azure AD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7C2C436-98FA-4D77-A534-6781D6F27300}"/>
              </a:ext>
            </a:extLst>
          </p:cNvPr>
          <p:cNvGrpSpPr/>
          <p:nvPr/>
        </p:nvGrpSpPr>
        <p:grpSpPr>
          <a:xfrm>
            <a:off x="3779837" y="1897062"/>
            <a:ext cx="4059305" cy="3606022"/>
            <a:chOff x="3543120" y="1493028"/>
            <a:chExt cx="4059305" cy="3606022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AB4767C-591B-4835-8E6C-DCC3D4DC6E09}"/>
                </a:ext>
              </a:extLst>
            </p:cNvPr>
            <p:cNvSpPr/>
            <p:nvPr/>
          </p:nvSpPr>
          <p:spPr bwMode="auto">
            <a:xfrm>
              <a:off x="3558528" y="1493028"/>
              <a:ext cx="2286000" cy="2286000"/>
            </a:xfrm>
            <a:prstGeom prst="ellipse">
              <a:avLst/>
            </a:prstGeom>
            <a:solidFill>
              <a:srgbClr val="002050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kern="0" dirty="0">
                  <a:solidFill>
                    <a:srgbClr val="FFFFFF"/>
                  </a:solidFill>
                  <a:latin typeface="Segoe UI Semilight"/>
                  <a:ea typeface="Segoe UI" pitchFamily="34" charset="0"/>
                  <a:cs typeface="Segoe UI" pitchFamily="34" charset="0"/>
                </a:rPr>
                <a:t>Smart</a:t>
              </a:r>
            </a:p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kern="0" dirty="0">
                  <a:solidFill>
                    <a:srgbClr val="FFFFFF"/>
                  </a:solidFill>
                  <a:latin typeface="Segoe UI Semilight"/>
                  <a:ea typeface="Segoe UI" pitchFamily="34" charset="0"/>
                  <a:cs typeface="Segoe UI" pitchFamily="34" charset="0"/>
                </a:rPr>
                <a:t>Lockout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B3872CF-04AA-48BB-88F3-E6516DCC6502}"/>
                </a:ext>
              </a:extLst>
            </p:cNvPr>
            <p:cNvSpPr/>
            <p:nvPr/>
          </p:nvSpPr>
          <p:spPr bwMode="auto">
            <a:xfrm>
              <a:off x="5316425" y="1670050"/>
              <a:ext cx="2286000" cy="2286000"/>
            </a:xfrm>
            <a:prstGeom prst="ellipse">
              <a:avLst/>
            </a:prstGeom>
            <a:solidFill>
              <a:srgbClr val="00188F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kern="0" dirty="0">
                  <a:solidFill>
                    <a:srgbClr val="FFFFFF"/>
                  </a:solidFill>
                  <a:latin typeface="Segoe UI Semilight"/>
                  <a:ea typeface="Segoe UI" pitchFamily="34" charset="0"/>
                  <a:cs typeface="Segoe UI" pitchFamily="34" charset="0"/>
                </a:rPr>
                <a:t>IP Lockout</a:t>
              </a: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E05CCC08-6E51-4263-9976-823819B34F18}"/>
                </a:ext>
              </a:extLst>
            </p:cNvPr>
            <p:cNvSpPr/>
            <p:nvPr/>
          </p:nvSpPr>
          <p:spPr bwMode="auto">
            <a:xfrm>
              <a:off x="3543120" y="2731338"/>
              <a:ext cx="2286000" cy="2286000"/>
            </a:xfrm>
            <a:prstGeom prst="ellipse">
              <a:avLst/>
            </a:prstGeom>
            <a:solidFill>
              <a:srgbClr val="0078D7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kern="0" dirty="0">
                  <a:solidFill>
                    <a:srgbClr val="FFFFFF"/>
                  </a:solidFill>
                  <a:latin typeface="Segoe UI Semilight"/>
                  <a:ea typeface="Segoe UI" pitchFamily="34" charset="0"/>
                  <a:cs typeface="Segoe UI" pitchFamily="34" charset="0"/>
                </a:rPr>
                <a:t>Banned</a:t>
              </a:r>
            </a:p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kern="0" dirty="0">
                  <a:solidFill>
                    <a:srgbClr val="FFFFFF"/>
                  </a:solidFill>
                  <a:latin typeface="Segoe UI Semilight"/>
                  <a:ea typeface="Segoe UI" pitchFamily="34" charset="0"/>
                  <a:cs typeface="Segoe UI" pitchFamily="34" charset="0"/>
                </a:rPr>
                <a:t>PWs</a:t>
              </a: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FEDFC018-D733-463B-BBD7-E9087A7C0AE5}"/>
                </a:ext>
              </a:extLst>
            </p:cNvPr>
            <p:cNvSpPr/>
            <p:nvPr/>
          </p:nvSpPr>
          <p:spPr bwMode="auto">
            <a:xfrm>
              <a:off x="5303837" y="2813050"/>
              <a:ext cx="2286000" cy="2286000"/>
            </a:xfrm>
            <a:prstGeom prst="ellipse">
              <a:avLst/>
            </a:prstGeom>
            <a:solidFill>
              <a:srgbClr val="00BCF2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kern="0" dirty="0">
                  <a:solidFill>
                    <a:srgbClr val="FFFFFF"/>
                  </a:solidFill>
                  <a:latin typeface="Segoe UI Semilight"/>
                  <a:ea typeface="Segoe UI" pitchFamily="34" charset="0"/>
                  <a:cs typeface="Segoe UI" pitchFamily="34" charset="0"/>
                </a:rPr>
                <a:t>Leaked Creds</a:t>
              </a:r>
            </a:p>
          </p:txBody>
        </p:sp>
      </p:grpSp>
      <p:sp>
        <p:nvSpPr>
          <p:cNvPr id="20" name="Oval 19">
            <a:extLst>
              <a:ext uri="{FF2B5EF4-FFF2-40B4-BE49-F238E27FC236}">
                <a16:creationId xmlns:a16="http://schemas.microsoft.com/office/drawing/2014/main" id="{CD00F753-FB4F-4FEF-B8D2-96BE54366D0C}"/>
              </a:ext>
            </a:extLst>
          </p:cNvPr>
          <p:cNvSpPr/>
          <p:nvPr/>
        </p:nvSpPr>
        <p:spPr bwMode="auto">
          <a:xfrm>
            <a:off x="3475037" y="1439862"/>
            <a:ext cx="4572000" cy="4572000"/>
          </a:xfrm>
          <a:prstGeom prst="ellipse">
            <a:avLst/>
          </a:prstGeom>
          <a:noFill/>
          <a:ln w="76200" cap="flat" cmpd="sng" algn="ctr">
            <a:solidFill>
              <a:srgbClr val="00B294">
                <a:lumMod val="50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kern="0" dirty="0" err="1">
              <a:ln w="0"/>
              <a:solidFill>
                <a:srgbClr val="FFFFFF"/>
              </a:solidFill>
              <a:effectLst>
                <a:outerShdw blurRad="38100" dist="19050" dir="2700000" algn="tl" rotWithShape="0">
                  <a:srgbClr val="353535">
                    <a:alpha val="40000"/>
                  </a:srgbClr>
                </a:outerShdw>
              </a:effectLst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31C555B-813F-4D03-94C6-33A1940C404B}"/>
              </a:ext>
            </a:extLst>
          </p:cNvPr>
          <p:cNvSpPr txBox="1"/>
          <p:nvPr/>
        </p:nvSpPr>
        <p:spPr>
          <a:xfrm>
            <a:off x="7423704" y="1429561"/>
            <a:ext cx="2796215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 defTabSz="932742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Identity Protection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EAF3A27-A3F3-4F7F-8E2D-8DED4DE79C6D}"/>
              </a:ext>
            </a:extLst>
          </p:cNvPr>
          <p:cNvSpPr/>
          <p:nvPr/>
        </p:nvSpPr>
        <p:spPr bwMode="auto">
          <a:xfrm>
            <a:off x="3246437" y="1212849"/>
            <a:ext cx="5029200" cy="5029200"/>
          </a:xfrm>
          <a:prstGeom prst="ellipse">
            <a:avLst/>
          </a:prstGeom>
          <a:noFill/>
          <a:ln w="76200" cap="flat" cmpd="sng" algn="ctr">
            <a:solidFill>
              <a:srgbClr val="BAD80A">
                <a:lumMod val="50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kern="0" dirty="0" err="1">
              <a:ln w="0"/>
              <a:solidFill>
                <a:srgbClr val="FFFFFF"/>
              </a:solidFill>
              <a:effectLst>
                <a:outerShdw blurRad="38100" dist="19050" dir="2700000" algn="tl" rotWithShape="0">
                  <a:srgbClr val="353535">
                    <a:alpha val="40000"/>
                  </a:srgbClr>
                </a:outerShdw>
              </a:effectLst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81FCAFD-B456-475B-95C1-DABFE78C1035}"/>
              </a:ext>
            </a:extLst>
          </p:cNvPr>
          <p:cNvSpPr txBox="1"/>
          <p:nvPr/>
        </p:nvSpPr>
        <p:spPr>
          <a:xfrm>
            <a:off x="5073908" y="1403389"/>
            <a:ext cx="958468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 defTabSz="932742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MFA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51CBB3-8AD6-4FB9-B571-CA1E932CCC07}"/>
              </a:ext>
            </a:extLst>
          </p:cNvPr>
          <p:cNvSpPr txBox="1"/>
          <p:nvPr/>
        </p:nvSpPr>
        <p:spPr>
          <a:xfrm>
            <a:off x="4435109" y="4520432"/>
            <a:ext cx="2564548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 defTabSz="932742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400" b="1" i="1" dirty="0">
                <a:solidFill>
                  <a:srgbClr val="FFFFFF"/>
                </a:solidFill>
                <a:latin typeface="Segoe UI Semilight"/>
              </a:rPr>
              <a:t>Core protections</a:t>
            </a:r>
          </a:p>
        </p:txBody>
      </p:sp>
    </p:spTree>
    <p:extLst>
      <p:ext uri="{BB962C8B-B14F-4D97-AF65-F5344CB8AC3E}">
        <p14:creationId xmlns:p14="http://schemas.microsoft.com/office/powerpoint/2010/main" val="310962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Defenses in Azure AD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67A5717B-7682-4F58-B900-1783E2500692}"/>
              </a:ext>
            </a:extLst>
          </p:cNvPr>
          <p:cNvSpPr txBox="1">
            <a:spLocks/>
          </p:cNvSpPr>
          <p:nvPr/>
        </p:nvSpPr>
        <p:spPr>
          <a:xfrm>
            <a:off x="274639" y="1212850"/>
            <a:ext cx="11570032" cy="4499693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800" b="1" dirty="0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Core protections</a:t>
            </a:r>
          </a:p>
          <a:p>
            <a:pPr indent="227013">
              <a:defRPr/>
            </a:pPr>
            <a:r>
              <a:rPr lang="en-US" sz="2000" b="1" dirty="0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Generally available for all accounts, all the time</a:t>
            </a:r>
          </a:p>
          <a:p>
            <a:pPr>
              <a:defRPr/>
            </a:pPr>
            <a:endParaRPr lang="en-US" sz="2800" dirty="0">
              <a:solidFill>
                <a:srgbClr val="FFFFFF"/>
              </a:solidFill>
              <a:latin typeface="Segoe UI Light"/>
            </a:endParaRPr>
          </a:p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Segoe UI Light"/>
              </a:rPr>
              <a:t>Multi-factor authentication</a:t>
            </a:r>
          </a:p>
          <a:p>
            <a:pPr marL="227013">
              <a:defRPr/>
            </a:pPr>
            <a:r>
              <a:rPr lang="en-US" sz="2000" dirty="0">
                <a:solidFill>
                  <a:srgbClr val="FFFFFF"/>
                </a:solidFill>
                <a:latin typeface="Segoe UI Light"/>
              </a:rPr>
              <a:t>Available for basic, Premium P1, and Premium P2 accounts</a:t>
            </a:r>
            <a:endParaRPr lang="sl-SI" sz="2000" dirty="0">
              <a:solidFill>
                <a:srgbClr val="FFFFFF"/>
              </a:solidFill>
              <a:latin typeface="Segoe UI Light"/>
            </a:endParaRPr>
          </a:p>
          <a:p>
            <a:pPr marL="227013">
              <a:defRPr/>
            </a:pPr>
            <a:endParaRPr lang="sl-SI" sz="2000" dirty="0">
              <a:solidFill>
                <a:srgbClr val="FFFFFF"/>
              </a:solidFill>
              <a:latin typeface="Segoe UI Light"/>
            </a:endParaRPr>
          </a:p>
          <a:p>
            <a:pPr>
              <a:defRPr/>
            </a:pPr>
            <a:r>
              <a:rPr lang="sl-SI" sz="2800" dirty="0" err="1">
                <a:solidFill>
                  <a:srgbClr val="FFFFFF"/>
                </a:solidFill>
                <a:latin typeface="Segoe UI Light"/>
              </a:rPr>
              <a:t>Azure</a:t>
            </a:r>
            <a:r>
              <a:rPr lang="sl-SI" sz="2800" dirty="0">
                <a:solidFill>
                  <a:srgbClr val="FFFFFF"/>
                </a:solidFill>
                <a:latin typeface="Segoe UI Light"/>
              </a:rPr>
              <a:t> AD </a:t>
            </a:r>
            <a:r>
              <a:rPr lang="sl-SI" sz="2800" dirty="0" err="1">
                <a:solidFill>
                  <a:srgbClr val="FFFFFF"/>
                </a:solidFill>
                <a:latin typeface="Segoe UI Light"/>
              </a:rPr>
              <a:t>conditional</a:t>
            </a:r>
            <a:r>
              <a:rPr lang="sl-SI" sz="2800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sl-SI" sz="2800" dirty="0" err="1">
                <a:solidFill>
                  <a:srgbClr val="FFFFFF"/>
                </a:solidFill>
                <a:latin typeface="Segoe UI Light"/>
              </a:rPr>
              <a:t>access</a:t>
            </a:r>
            <a:endParaRPr lang="en-US" sz="2800" dirty="0">
              <a:solidFill>
                <a:srgbClr val="FFFFFF"/>
              </a:solidFill>
              <a:latin typeface="Segoe UI Light"/>
            </a:endParaRPr>
          </a:p>
          <a:p>
            <a:pPr indent="227013">
              <a:defRPr/>
            </a:pPr>
            <a:r>
              <a:rPr lang="en-US" sz="2000" dirty="0">
                <a:solidFill>
                  <a:srgbClr val="FFFFFF"/>
                </a:solidFill>
                <a:latin typeface="Segoe UI Light"/>
              </a:rPr>
              <a:t>Available Premium P1</a:t>
            </a:r>
            <a:r>
              <a:rPr lang="sl-SI" sz="2000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sl-SI" sz="2000" dirty="0" err="1">
                <a:solidFill>
                  <a:srgbClr val="FFFFFF"/>
                </a:solidFill>
                <a:latin typeface="Segoe UI Light"/>
              </a:rPr>
              <a:t>users</a:t>
            </a:r>
            <a:endParaRPr lang="sl-SI" sz="2000" dirty="0">
              <a:solidFill>
                <a:srgbClr val="FFFFFF"/>
              </a:solidFill>
              <a:latin typeface="Segoe UI Light"/>
            </a:endParaRPr>
          </a:p>
          <a:p>
            <a:pPr indent="227013">
              <a:defRPr/>
            </a:pPr>
            <a:endParaRPr lang="en-US" sz="2000" dirty="0">
              <a:solidFill>
                <a:srgbClr val="FFFFFF"/>
              </a:solidFill>
              <a:latin typeface="Segoe UI Light"/>
            </a:endParaRPr>
          </a:p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Segoe UI Light"/>
              </a:rPr>
              <a:t>Identity Protection</a:t>
            </a:r>
          </a:p>
          <a:p>
            <a:pPr lvl="1">
              <a:defRPr/>
            </a:pPr>
            <a:r>
              <a:rPr lang="en-US" sz="2000" dirty="0">
                <a:solidFill>
                  <a:srgbClr val="FFFFFF"/>
                </a:solidFill>
                <a:latin typeface="Segoe UI Light"/>
              </a:rPr>
              <a:t>Part of Premium P2</a:t>
            </a:r>
          </a:p>
        </p:txBody>
      </p:sp>
    </p:spTree>
    <p:extLst>
      <p:ext uri="{BB962C8B-B14F-4D97-AF65-F5344CB8AC3E}">
        <p14:creationId xmlns:p14="http://schemas.microsoft.com/office/powerpoint/2010/main" val="111496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protection: Smart Lockout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BD78BAA8-D045-4EB9-A70A-F4C1BFC82FC3}"/>
              </a:ext>
            </a:extLst>
          </p:cNvPr>
          <p:cNvSpPr txBox="1">
            <a:spLocks/>
          </p:cNvSpPr>
          <p:nvPr/>
        </p:nvSpPr>
        <p:spPr>
          <a:xfrm>
            <a:off x="274639" y="1212850"/>
            <a:ext cx="11453074" cy="5096780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Applies to </a:t>
            </a:r>
            <a:r>
              <a:rPr lang="en-US" sz="3200" i="1" dirty="0">
                <a:solidFill>
                  <a:srgbClr val="FFFFFF"/>
                </a:solidFill>
                <a:latin typeface="Segoe UI Light"/>
              </a:rPr>
              <a:t>all accounts always</a:t>
            </a:r>
            <a:endParaRPr lang="en-US" sz="3200" dirty="0">
              <a:solidFill>
                <a:srgbClr val="FFFFFF"/>
              </a:solidFill>
              <a:latin typeface="Segoe UI Light"/>
            </a:endParaRP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Protects each account individually</a:t>
            </a: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Too many failed sign-in attempts and the account locks temporarily</a:t>
            </a: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Threshold: 10 failures &amp; each subsequent failure</a:t>
            </a:r>
          </a:p>
          <a:p>
            <a:pPr marL="685800" lvl="1" indent="-4572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Duration: 60 seconds</a:t>
            </a:r>
            <a:r>
              <a:rPr lang="sl-SI" sz="2400" dirty="0">
                <a:solidFill>
                  <a:srgbClr val="FFFFFF"/>
                </a:solidFill>
                <a:latin typeface="Segoe UI Semilight"/>
              </a:rPr>
              <a:t> </a:t>
            </a: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per lock</a:t>
            </a:r>
            <a:endParaRPr lang="sl-SI" sz="2400" dirty="0">
              <a:solidFill>
                <a:srgbClr val="FFFFFF"/>
              </a:solidFill>
              <a:latin typeface="Segoe UI Semilight"/>
            </a:endParaRPr>
          </a:p>
          <a:p>
            <a:pPr marL="685800" lvl="1" indent="-457200"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FFFFFF"/>
              </a:solidFill>
              <a:latin typeface="Segoe UI Semilight"/>
            </a:endParaRPr>
          </a:p>
          <a:p>
            <a:pPr marL="571500" lvl="1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Prevents brute force attacks and some password spray</a:t>
            </a:r>
          </a:p>
          <a:p>
            <a:pPr marL="687388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Bad guys prevented from trying lots of passwords</a:t>
            </a:r>
          </a:p>
          <a:p>
            <a:pPr marL="687388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Doesn’t stop </a:t>
            </a:r>
            <a:r>
              <a:rPr lang="en-US" sz="2400" i="1" dirty="0">
                <a:solidFill>
                  <a:srgbClr val="FFFFFF"/>
                </a:solidFill>
                <a:latin typeface="Segoe UI Semilight"/>
              </a:rPr>
              <a:t>all </a:t>
            </a: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attempts, but most of them</a:t>
            </a:r>
          </a:p>
          <a:p>
            <a:pPr marL="687388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Passwords still need to be not </a:t>
            </a:r>
            <a:r>
              <a:rPr lang="en-US" sz="2400" i="1" dirty="0">
                <a:solidFill>
                  <a:srgbClr val="FFFFFF"/>
                </a:solidFill>
                <a:latin typeface="Segoe UI Semilight"/>
              </a:rPr>
              <a:t>terrible</a:t>
            </a:r>
            <a:endParaRPr lang="en-US" sz="2400" dirty="0">
              <a:solidFill>
                <a:srgbClr val="FFFFFF"/>
              </a:solidFill>
              <a:latin typeface="Segoe UI Semilight"/>
            </a:endParaRPr>
          </a:p>
          <a:p>
            <a:pPr marL="0" lvl="1">
              <a:defRPr/>
            </a:pPr>
            <a:endParaRPr lang="en-US" sz="3200" dirty="0">
              <a:solidFill>
                <a:srgbClr val="FFFFFF"/>
              </a:solidFill>
              <a:latin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34323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protection: IP Lockout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77A97596-B7F0-4061-9000-4AD112C64371}"/>
              </a:ext>
            </a:extLst>
          </p:cNvPr>
          <p:cNvSpPr txBox="1">
            <a:spLocks/>
          </p:cNvSpPr>
          <p:nvPr/>
        </p:nvSpPr>
        <p:spPr>
          <a:xfrm>
            <a:off x="274639" y="1212850"/>
            <a:ext cx="11495604" cy="502291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Applies to </a:t>
            </a:r>
            <a:r>
              <a:rPr lang="en-US" sz="3200" i="1" dirty="0">
                <a:solidFill>
                  <a:srgbClr val="FFFFFF"/>
                </a:solidFill>
                <a:latin typeface="Segoe UI Light"/>
              </a:rPr>
              <a:t>all accounts always</a:t>
            </a:r>
            <a:endParaRPr lang="en-US" sz="3200" dirty="0">
              <a:solidFill>
                <a:srgbClr val="FFFFFF"/>
              </a:solidFill>
              <a:latin typeface="Segoe UI Light"/>
            </a:endParaRP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Protects accounts across the system</a:t>
            </a: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Too many failed sign-in attempts and requests from the IP address are blocked for some duration of time</a:t>
            </a: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The threshold is dynamic to prevent false positives</a:t>
            </a:r>
            <a:endParaRPr lang="sl-SI" sz="2400" dirty="0">
              <a:solidFill>
                <a:srgbClr val="FFFFFF"/>
              </a:solidFill>
              <a:latin typeface="Segoe UI Semilight"/>
            </a:endParaRP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endParaRPr lang="en-US" sz="2400" dirty="0">
              <a:solidFill>
                <a:srgbClr val="FFFFFF"/>
              </a:solidFill>
              <a:latin typeface="Segoe UI Semilight"/>
            </a:endParaRPr>
          </a:p>
          <a:p>
            <a:pPr marL="571500" lvl="1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Prevents brute force and password spray attacks</a:t>
            </a:r>
          </a:p>
          <a:p>
            <a:pPr marL="687388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Bad guys prevented from trying lots of sign-ins across many accounts</a:t>
            </a:r>
          </a:p>
          <a:p>
            <a:pPr marL="687388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Doesn’t stop </a:t>
            </a:r>
            <a:r>
              <a:rPr lang="en-US" sz="2400" i="1" dirty="0">
                <a:solidFill>
                  <a:srgbClr val="FFFFFF"/>
                </a:solidFill>
                <a:latin typeface="Segoe UI Semilight"/>
              </a:rPr>
              <a:t>all </a:t>
            </a: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attempts, but most of them</a:t>
            </a:r>
          </a:p>
          <a:p>
            <a:pPr marL="687388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Passwords still need to be not </a:t>
            </a:r>
            <a:r>
              <a:rPr lang="en-US" sz="2400" i="1" dirty="0">
                <a:solidFill>
                  <a:srgbClr val="FFFFFF"/>
                </a:solidFill>
                <a:latin typeface="Segoe UI Semilight"/>
              </a:rPr>
              <a:t>terrible</a:t>
            </a:r>
            <a:endParaRPr lang="en-US" sz="2400" dirty="0">
              <a:solidFill>
                <a:srgbClr val="FFFFFF"/>
              </a:solidFill>
              <a:latin typeface="Segoe UI Semilight"/>
            </a:endParaRPr>
          </a:p>
          <a:p>
            <a:pPr marL="0" lvl="1">
              <a:defRPr/>
            </a:pPr>
            <a:endParaRPr lang="en-US" sz="3200" dirty="0">
              <a:solidFill>
                <a:srgbClr val="FFFFFF"/>
              </a:solidFill>
              <a:latin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224903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protection: Banned Passwords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6A381517-43CA-4845-9F7A-FDCE893F48DC}"/>
              </a:ext>
            </a:extLst>
          </p:cNvPr>
          <p:cNvSpPr txBox="1">
            <a:spLocks/>
          </p:cNvSpPr>
          <p:nvPr/>
        </p:nvSpPr>
        <p:spPr>
          <a:xfrm>
            <a:off x="274638" y="1212850"/>
            <a:ext cx="11516869" cy="5219891"/>
          </a:xfrm>
          <a:prstGeom prst="rect">
            <a:avLst/>
          </a:prstGeom>
        </p:spPr>
        <p:txBody>
          <a:bodyPr/>
          <a:lstStyle>
            <a:lvl1pPr marL="336145" marR="0" indent="-336145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3921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572691" marR="0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2353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84338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1961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08435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1765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32531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1765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509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93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77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61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6145" marR="0" lvl="0" indent="-336145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Applies to password changes for all accounts</a:t>
            </a:r>
          </a:p>
          <a:p>
            <a:pPr marL="336145" marR="0" lvl="0" indent="-336145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Users prevented from using known-bad passwords</a:t>
            </a:r>
          </a:p>
          <a:p>
            <a:pPr marL="572691" marR="0" lvl="1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Words on the list can’t be substrings of the password</a:t>
            </a:r>
          </a:p>
          <a:p>
            <a:pPr marL="572691" marR="0" lvl="1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Words on the list can’t fuzzy match the password</a:t>
            </a:r>
          </a:p>
          <a:p>
            <a:pPr marL="572691" marR="0" lvl="1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Applied at the time of password change or reset</a:t>
            </a:r>
          </a:p>
          <a:p>
            <a:pPr marL="572691" marR="0" lvl="1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  <a:p>
            <a:pPr marL="0" marR="0" lvl="1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Two lists: Global &amp; Tenant</a:t>
            </a:r>
          </a:p>
          <a:p>
            <a:pPr marL="230188" marR="0" lvl="1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Global is applied to all accounts, prevents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worst of the worst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passwords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+mn-ea"/>
              <a:cs typeface="+mn-cs"/>
            </a:endParaRPr>
          </a:p>
          <a:p>
            <a:pPr marL="230188" marR="0" lvl="1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Tenant is a Premium P2 feature, allows tenants to create a custom list</a:t>
            </a:r>
          </a:p>
          <a:p>
            <a:pPr marL="458788" marR="0" lvl="1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In Private Preview now</a:t>
            </a:r>
          </a:p>
        </p:txBody>
      </p:sp>
    </p:spTree>
    <p:extLst>
      <p:ext uri="{BB962C8B-B14F-4D97-AF65-F5344CB8AC3E}">
        <p14:creationId xmlns:p14="http://schemas.microsoft.com/office/powerpoint/2010/main" val="296534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protection: Leaked Credentials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208E023-DD2D-46A7-9425-5474ABFEB414}"/>
              </a:ext>
            </a:extLst>
          </p:cNvPr>
          <p:cNvSpPr txBox="1">
            <a:spLocks/>
          </p:cNvSpPr>
          <p:nvPr/>
        </p:nvSpPr>
        <p:spPr>
          <a:xfrm>
            <a:off x="274637" y="1212850"/>
            <a:ext cx="11782684" cy="5096780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Applies to </a:t>
            </a:r>
            <a:r>
              <a:rPr lang="en-US" sz="3200" i="1" dirty="0">
                <a:solidFill>
                  <a:srgbClr val="FFFFFF"/>
                </a:solidFill>
                <a:latin typeface="Segoe UI Light"/>
              </a:rPr>
              <a:t>all accounts always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Partnership with Azure Security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We find credentials in the wild</a:t>
            </a: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FFFFFF"/>
                </a:solidFill>
                <a:latin typeface="Segoe UI Semilight"/>
              </a:rPr>
              <a:t>Pastebin</a:t>
            </a: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 &amp; other paste sites</a:t>
            </a: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Dark web</a:t>
            </a: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Trusted partners and researchers</a:t>
            </a: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Law enforcement</a:t>
            </a:r>
            <a:endParaRPr lang="sl-SI" sz="2400" dirty="0">
              <a:solidFill>
                <a:srgbClr val="FFFFFF"/>
              </a:solidFill>
              <a:latin typeface="Segoe UI Semilight"/>
            </a:endParaRP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endParaRPr lang="en-US" sz="2400" dirty="0">
              <a:solidFill>
                <a:srgbClr val="FFFFFF"/>
              </a:solidFill>
              <a:latin typeface="Segoe UI Semilight"/>
            </a:endParaRPr>
          </a:p>
          <a:p>
            <a:pPr marL="571500" lvl="1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We check those creds against users’ current creds in AAD</a:t>
            </a:r>
          </a:p>
          <a:p>
            <a:pPr marL="687388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Use AAD to hash the password and compare to user’s current hash</a:t>
            </a:r>
          </a:p>
          <a:p>
            <a:pPr marL="687388" lvl="1" indent="-4572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If a match: the password is </a:t>
            </a:r>
            <a:r>
              <a:rPr lang="en-US" sz="2400" i="1" dirty="0">
                <a:solidFill>
                  <a:srgbClr val="FFFFFF"/>
                </a:solidFill>
                <a:latin typeface="Segoe UI Semilight"/>
              </a:rPr>
              <a:t>compromised</a:t>
            </a:r>
            <a:endParaRPr lang="en-US" sz="2400" dirty="0">
              <a:solidFill>
                <a:srgbClr val="FFFFFF"/>
              </a:solidFill>
              <a:latin typeface="Segoe UI Semilight"/>
            </a:endParaRPr>
          </a:p>
        </p:txBody>
      </p:sp>
    </p:spTree>
    <p:extLst>
      <p:ext uri="{BB962C8B-B14F-4D97-AF65-F5344CB8AC3E}">
        <p14:creationId xmlns:p14="http://schemas.microsoft.com/office/powerpoint/2010/main" val="90813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protection: Leaked Credentials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5452298C-81AC-4CDB-AC82-5FFEB6D9618E}"/>
              </a:ext>
            </a:extLst>
          </p:cNvPr>
          <p:cNvSpPr txBox="1">
            <a:spLocks/>
          </p:cNvSpPr>
          <p:nvPr/>
        </p:nvSpPr>
        <p:spPr>
          <a:xfrm>
            <a:off x="274638" y="1212850"/>
            <a:ext cx="11888787" cy="2850011"/>
          </a:xfrm>
          <a:prstGeom prst="rect">
            <a:avLst/>
          </a:prstGeom>
        </p:spPr>
        <p:txBody>
          <a:bodyPr/>
          <a:lstStyle>
            <a:lvl1pPr marL="336145" marR="0" indent="-336145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3921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572691" marR="0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2353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84338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1961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08435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1765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32531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1765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509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93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77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61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6145" marR="0" lvl="0" indent="-336145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921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If we find an account with current creds in the wild:</a:t>
            </a:r>
          </a:p>
          <a:p>
            <a:pPr marL="230188" marR="0" lvl="1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Account goes to High risk</a:t>
            </a:r>
          </a:p>
          <a:p>
            <a:pPr marL="230188" marR="0" lvl="1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This is viewable as “Users at risk” or “Users flagged for risk” in:</a:t>
            </a:r>
          </a:p>
          <a:p>
            <a:pPr marL="458788" marR="0" lvl="1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Azure AD Portal (all accounts: </a:t>
            </a:r>
            <a:br>
              <a:rPr kumimoji="0" lang="sl-SI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</a:b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free, basic, P1, P2)</a:t>
            </a:r>
          </a:p>
          <a:p>
            <a:pPr marL="458788" marR="0" lvl="1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Identity Protection (P2 only)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A4A786D-4332-48C7-8738-269E763D05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2878" y="2794590"/>
            <a:ext cx="7031444" cy="3515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79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protection: Leaked Credentials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5AA3CBE-ADD9-4BB6-99DA-E1A2E7D14E4E}"/>
              </a:ext>
            </a:extLst>
          </p:cNvPr>
          <p:cNvSpPr txBox="1">
            <a:spLocks/>
          </p:cNvSpPr>
          <p:nvPr/>
        </p:nvSpPr>
        <p:spPr>
          <a:xfrm>
            <a:off x="274638" y="1212850"/>
            <a:ext cx="11888787" cy="1902059"/>
          </a:xfrm>
          <a:prstGeom prst="rect">
            <a:avLst/>
          </a:prstGeom>
        </p:spPr>
        <p:txBody>
          <a:bodyPr/>
          <a:lstStyle>
            <a:lvl1pPr marL="336145" marR="0" indent="-336145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3921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572691" marR="0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2353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84338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1961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08435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1765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32531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1765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509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93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77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61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FFFFFF"/>
                </a:solidFill>
                <a:latin typeface="Segoe UI Light"/>
              </a:rPr>
              <a:t>For managed accounts, it just works</a:t>
            </a:r>
          </a:p>
          <a:p>
            <a:endParaRPr lang="en-US" sz="3600" dirty="0">
              <a:solidFill>
                <a:srgbClr val="FFFFFF"/>
              </a:solidFill>
              <a:latin typeface="Segoe UI Light"/>
            </a:endParaRPr>
          </a:p>
          <a:p>
            <a:r>
              <a:rPr lang="en-US" sz="3600" dirty="0">
                <a:solidFill>
                  <a:srgbClr val="FFFFFF"/>
                </a:solidFill>
                <a:latin typeface="Segoe UI Light"/>
              </a:rPr>
              <a:t>For hybrid accounts, requires </a:t>
            </a:r>
            <a:r>
              <a:rPr lang="en-US" sz="3600" i="1" dirty="0">
                <a:solidFill>
                  <a:srgbClr val="FFFFFF"/>
                </a:solidFill>
                <a:latin typeface="Segoe UI Light"/>
              </a:rPr>
              <a:t>Password Hash Sync</a:t>
            </a:r>
            <a:endParaRPr lang="en-US" sz="3600" dirty="0">
              <a:solidFill>
                <a:srgbClr val="FFFFFF"/>
              </a:solidFill>
              <a:latin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384569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Defenses in Azure AD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E05DFED-3467-45D8-809A-3526BC2BB6BF}"/>
              </a:ext>
            </a:extLst>
          </p:cNvPr>
          <p:cNvSpPr txBox="1">
            <a:spLocks/>
          </p:cNvSpPr>
          <p:nvPr/>
        </p:nvSpPr>
        <p:spPr>
          <a:xfrm>
            <a:off x="274638" y="1212850"/>
            <a:ext cx="11888787" cy="4499693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Segoe UI Light"/>
              </a:rPr>
              <a:t>Core protections</a:t>
            </a:r>
          </a:p>
          <a:p>
            <a:pPr indent="227013">
              <a:defRPr/>
            </a:pPr>
            <a:r>
              <a:rPr lang="en-US" sz="2000" dirty="0">
                <a:solidFill>
                  <a:srgbClr val="FFFFFF"/>
                </a:solidFill>
                <a:latin typeface="Segoe UI Light"/>
              </a:rPr>
              <a:t>Generally available for all accounts, all the time</a:t>
            </a:r>
          </a:p>
          <a:p>
            <a:pPr>
              <a:defRPr/>
            </a:pPr>
            <a:endParaRPr lang="en-US" sz="2800" dirty="0">
              <a:solidFill>
                <a:srgbClr val="FFFFFF"/>
              </a:solidFill>
              <a:latin typeface="Segoe UI Light"/>
            </a:endParaRPr>
          </a:p>
          <a:p>
            <a:pPr>
              <a:defRPr/>
            </a:pPr>
            <a:r>
              <a:rPr lang="en-US" sz="2800" b="1" dirty="0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Multi-factor authentication</a:t>
            </a:r>
          </a:p>
          <a:p>
            <a:pPr marL="227013">
              <a:defRPr/>
            </a:pPr>
            <a:r>
              <a:rPr lang="en-US" sz="2000" b="1" dirty="0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Available for basic, Premium P1, and Premium P2 accounts</a:t>
            </a:r>
            <a:endParaRPr lang="sl-SI" sz="2000" b="1" dirty="0">
              <a:solidFill>
                <a:srgbClr val="002050">
                  <a:lumMod val="25000"/>
                  <a:lumOff val="75000"/>
                </a:srgbClr>
              </a:solidFill>
              <a:latin typeface="Segoe UI Light"/>
            </a:endParaRPr>
          </a:p>
          <a:p>
            <a:pPr marL="227013">
              <a:defRPr/>
            </a:pPr>
            <a:endParaRPr lang="sl-SI" sz="2000" dirty="0">
              <a:solidFill>
                <a:srgbClr val="FFFFFF"/>
              </a:solidFill>
              <a:latin typeface="Segoe UI Light"/>
            </a:endParaRPr>
          </a:p>
          <a:p>
            <a:pPr>
              <a:defRPr/>
            </a:pPr>
            <a:r>
              <a:rPr lang="sl-SI" sz="2800" dirty="0" err="1">
                <a:solidFill>
                  <a:srgbClr val="FFFFFF"/>
                </a:solidFill>
                <a:latin typeface="Segoe UI Light"/>
              </a:rPr>
              <a:t>Azure</a:t>
            </a:r>
            <a:r>
              <a:rPr lang="sl-SI" sz="2800" dirty="0">
                <a:solidFill>
                  <a:srgbClr val="FFFFFF"/>
                </a:solidFill>
                <a:latin typeface="Segoe UI Light"/>
              </a:rPr>
              <a:t> AD </a:t>
            </a:r>
            <a:r>
              <a:rPr lang="sl-SI" sz="2800" dirty="0" err="1">
                <a:solidFill>
                  <a:srgbClr val="FFFFFF"/>
                </a:solidFill>
                <a:latin typeface="Segoe UI Light"/>
              </a:rPr>
              <a:t>conditional</a:t>
            </a:r>
            <a:r>
              <a:rPr lang="sl-SI" sz="2800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sl-SI" sz="2800" dirty="0" err="1">
                <a:solidFill>
                  <a:srgbClr val="FFFFFF"/>
                </a:solidFill>
                <a:latin typeface="Segoe UI Light"/>
              </a:rPr>
              <a:t>access</a:t>
            </a:r>
            <a:endParaRPr lang="en-US" sz="2800" dirty="0">
              <a:solidFill>
                <a:srgbClr val="FFFFFF"/>
              </a:solidFill>
              <a:latin typeface="Segoe UI Light"/>
            </a:endParaRPr>
          </a:p>
          <a:p>
            <a:pPr indent="227013">
              <a:defRPr/>
            </a:pPr>
            <a:r>
              <a:rPr lang="en-US" sz="2000" dirty="0">
                <a:solidFill>
                  <a:srgbClr val="FFFFFF"/>
                </a:solidFill>
                <a:latin typeface="Segoe UI Light"/>
              </a:rPr>
              <a:t>Available Premium P1</a:t>
            </a:r>
            <a:r>
              <a:rPr lang="sl-SI" sz="2000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sl-SI" sz="2000" dirty="0" err="1">
                <a:solidFill>
                  <a:srgbClr val="FFFFFF"/>
                </a:solidFill>
                <a:latin typeface="Segoe UI Light"/>
              </a:rPr>
              <a:t>users</a:t>
            </a:r>
            <a:endParaRPr lang="sl-SI" sz="2000" dirty="0">
              <a:solidFill>
                <a:srgbClr val="FFFFFF"/>
              </a:solidFill>
              <a:latin typeface="Segoe UI Light"/>
            </a:endParaRPr>
          </a:p>
          <a:p>
            <a:pPr indent="227013">
              <a:defRPr/>
            </a:pPr>
            <a:endParaRPr lang="en-US" sz="2000" dirty="0">
              <a:solidFill>
                <a:srgbClr val="FFFFFF"/>
              </a:solidFill>
              <a:latin typeface="Segoe UI Light"/>
            </a:endParaRPr>
          </a:p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Segoe UI Light"/>
              </a:rPr>
              <a:t>Identity Protection</a:t>
            </a:r>
          </a:p>
          <a:p>
            <a:pPr lvl="1">
              <a:defRPr/>
            </a:pPr>
            <a:r>
              <a:rPr lang="en-US" sz="2000" dirty="0">
                <a:solidFill>
                  <a:srgbClr val="FFFFFF"/>
                </a:solidFill>
                <a:latin typeface="Segoe UI Light"/>
              </a:rPr>
              <a:t>Part of Premium P2</a:t>
            </a:r>
          </a:p>
        </p:txBody>
      </p:sp>
    </p:spTree>
    <p:extLst>
      <p:ext uri="{BB962C8B-B14F-4D97-AF65-F5344CB8AC3E}">
        <p14:creationId xmlns:p14="http://schemas.microsoft.com/office/powerpoint/2010/main" val="180569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Multi-factor authentication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5D65A4B9-65E2-4B60-BF32-D2ACEDE5E5B8}"/>
              </a:ext>
            </a:extLst>
          </p:cNvPr>
          <p:cNvSpPr txBox="1">
            <a:spLocks/>
          </p:cNvSpPr>
          <p:nvPr/>
        </p:nvSpPr>
        <p:spPr>
          <a:xfrm>
            <a:off x="274639" y="1212850"/>
            <a:ext cx="11421176" cy="3120854"/>
          </a:xfrm>
          <a:prstGeom prst="rect">
            <a:avLst/>
          </a:prstGeom>
        </p:spPr>
        <p:txBody>
          <a:bodyPr/>
          <a:lstStyle>
            <a:lvl1pPr marL="336145" marR="0" indent="-336145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3921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572691" marR="0" indent="-236546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2353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84338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1961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08435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1765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32531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 sz="1765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509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93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77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61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FFFFFF"/>
                </a:solidFill>
                <a:latin typeface="Segoe UI Light"/>
              </a:rPr>
              <a:t>Require &gt;1 authentication method to sign in a user</a:t>
            </a:r>
          </a:p>
          <a:p>
            <a:endParaRPr lang="en-US" dirty="0">
              <a:solidFill>
                <a:srgbClr val="FFFFFF"/>
              </a:solidFill>
              <a:latin typeface="Segoe UI Light"/>
            </a:endParaRPr>
          </a:p>
          <a:p>
            <a:r>
              <a:rPr lang="en-US" dirty="0">
                <a:solidFill>
                  <a:srgbClr val="FFFFFF"/>
                </a:solidFill>
                <a:latin typeface="Segoe UI Light"/>
              </a:rPr>
              <a:t>Pro: </a:t>
            </a:r>
            <a:r>
              <a:rPr lang="en-US" i="1" dirty="0">
                <a:solidFill>
                  <a:srgbClr val="FFFFFF"/>
                </a:solidFill>
                <a:latin typeface="Segoe UI Light"/>
              </a:rPr>
              <a:t>way</a:t>
            </a:r>
            <a:r>
              <a:rPr lang="en-US" dirty="0">
                <a:solidFill>
                  <a:srgbClr val="FFFFFF"/>
                </a:solidFill>
                <a:latin typeface="Segoe UI Light"/>
              </a:rPr>
              <a:t> more secure than single factor</a:t>
            </a:r>
          </a:p>
          <a:p>
            <a:endParaRPr lang="en-US" dirty="0">
              <a:solidFill>
                <a:srgbClr val="FFFFFF"/>
              </a:solidFill>
              <a:latin typeface="Segoe UI Light"/>
            </a:endParaRPr>
          </a:p>
          <a:p>
            <a:r>
              <a:rPr lang="en-US" dirty="0">
                <a:solidFill>
                  <a:srgbClr val="FFFFFF"/>
                </a:solidFill>
                <a:latin typeface="Segoe UI Light"/>
              </a:rPr>
              <a:t>Con: more friction on users, and friction is bad</a:t>
            </a:r>
            <a:endParaRPr lang="en-US" sz="3600" dirty="0">
              <a:solidFill>
                <a:srgbClr val="FFFFFF"/>
              </a:solidFill>
              <a:latin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4583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Multi-factor authentication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703C05F-F1B9-4D6A-B465-F45730A78B99}"/>
              </a:ext>
            </a:extLst>
          </p:cNvPr>
          <p:cNvSpPr txBox="1">
            <a:spLocks/>
          </p:cNvSpPr>
          <p:nvPr/>
        </p:nvSpPr>
        <p:spPr>
          <a:xfrm>
            <a:off x="274638" y="1212850"/>
            <a:ext cx="11888787" cy="3256276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>
                <a:solidFill>
                  <a:srgbClr val="FFFFFF"/>
                </a:solidFill>
                <a:latin typeface="Segoe UI Light"/>
              </a:rPr>
              <a:t>Four types currently available in Azure MFA:</a:t>
            </a:r>
          </a:p>
          <a:p>
            <a:pPr marL="230188">
              <a:defRPr/>
            </a:pPr>
            <a:r>
              <a:rPr lang="en-US" sz="2800" dirty="0">
                <a:solidFill>
                  <a:srgbClr val="FFFFFF"/>
                </a:solidFill>
                <a:latin typeface="Segoe UI Semilight"/>
              </a:rPr>
              <a:t>Phone-based:</a:t>
            </a:r>
          </a:p>
          <a:p>
            <a:pPr marL="458788"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Call to phone</a:t>
            </a:r>
          </a:p>
          <a:p>
            <a:pPr marL="458788"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Text message to phone</a:t>
            </a:r>
          </a:p>
          <a:p>
            <a:pPr marL="230188">
              <a:defRPr/>
            </a:pPr>
            <a:r>
              <a:rPr lang="en-US" sz="2800" dirty="0">
                <a:solidFill>
                  <a:srgbClr val="FFFFFF"/>
                </a:solidFill>
                <a:latin typeface="Segoe UI Semilight"/>
              </a:rPr>
              <a:t>App-based:</a:t>
            </a:r>
          </a:p>
          <a:p>
            <a:pPr marL="458788"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Notification through mobile app</a:t>
            </a:r>
          </a:p>
          <a:p>
            <a:pPr marL="458788"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Verification code from mobile app</a:t>
            </a: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04481968-31CD-422B-BC8D-0BC8311E2285}"/>
              </a:ext>
            </a:extLst>
          </p:cNvPr>
          <p:cNvSpPr/>
          <p:nvPr/>
        </p:nvSpPr>
        <p:spPr>
          <a:xfrm>
            <a:off x="4084637" y="2278062"/>
            <a:ext cx="381000" cy="762000"/>
          </a:xfrm>
          <a:prstGeom prst="rightBrace">
            <a:avLst>
              <a:gd name="adj1" fmla="val 8333"/>
              <a:gd name="adj2" fmla="val 51138"/>
            </a:avLst>
          </a:prstGeom>
          <a:noFill/>
          <a:ln w="9525" cap="flat" cmpd="sng" algn="ctr">
            <a:solidFill>
              <a:srgbClr val="353535"/>
            </a:solidFill>
            <a:prstDash val="solid"/>
            <a:headEnd type="none"/>
            <a:tailEnd type="none"/>
          </a:ln>
          <a:effectLst/>
        </p:spPr>
        <p:txBody>
          <a:bodyPr rtlCol="0" anchor="ctr"/>
          <a:lstStyle/>
          <a:p>
            <a:pPr algn="ctr" defTabSz="932742">
              <a:defRPr/>
            </a:pPr>
            <a:endParaRPr lang="en-US" sz="1800" kern="0">
              <a:solidFill>
                <a:srgbClr val="FFFFFF"/>
              </a:solidFill>
              <a:latin typeface="Segoe UI Semilight"/>
            </a:endParaRPr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6CA6B310-7878-4A3A-94B7-E7436C02F305}"/>
              </a:ext>
            </a:extLst>
          </p:cNvPr>
          <p:cNvSpPr/>
          <p:nvPr/>
        </p:nvSpPr>
        <p:spPr>
          <a:xfrm>
            <a:off x="5532437" y="3649662"/>
            <a:ext cx="381000" cy="762000"/>
          </a:xfrm>
          <a:prstGeom prst="rightBrace">
            <a:avLst/>
          </a:prstGeom>
          <a:noFill/>
          <a:ln w="9525" cap="flat" cmpd="sng" algn="ctr">
            <a:solidFill>
              <a:srgbClr val="353535"/>
            </a:solidFill>
            <a:prstDash val="solid"/>
            <a:headEnd type="none"/>
            <a:tailEnd type="none"/>
          </a:ln>
          <a:effectLst/>
        </p:spPr>
        <p:txBody>
          <a:bodyPr rtlCol="0" anchor="ctr"/>
          <a:lstStyle/>
          <a:p>
            <a:pPr algn="ctr" defTabSz="932742">
              <a:defRPr/>
            </a:pPr>
            <a:endParaRPr lang="en-US" sz="1800" kern="0">
              <a:solidFill>
                <a:srgbClr val="FFFFFF"/>
              </a:solidFill>
              <a:latin typeface="Segoe UI Semiligh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249AED-DF98-44AB-9F7D-CDFFBC48D791}"/>
              </a:ext>
            </a:extLst>
          </p:cNvPr>
          <p:cNvSpPr txBox="1"/>
          <p:nvPr/>
        </p:nvSpPr>
        <p:spPr>
          <a:xfrm>
            <a:off x="4389437" y="2345130"/>
            <a:ext cx="2514600" cy="627864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defTabSz="932742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More common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CC6273-4AA6-4F48-A2BA-9DADDDA00DE6}"/>
              </a:ext>
            </a:extLst>
          </p:cNvPr>
          <p:cNvSpPr txBox="1"/>
          <p:nvPr/>
        </p:nvSpPr>
        <p:spPr>
          <a:xfrm>
            <a:off x="5913437" y="3716730"/>
            <a:ext cx="2514600" cy="627864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defTabSz="932742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400" dirty="0">
                <a:solidFill>
                  <a:srgbClr val="FFFFFF"/>
                </a:solidFill>
                <a:latin typeface="Segoe UI Semilight"/>
              </a:rPr>
              <a:t>More secure</a:t>
            </a:r>
          </a:p>
        </p:txBody>
      </p:sp>
    </p:spTree>
    <p:extLst>
      <p:ext uri="{BB962C8B-B14F-4D97-AF65-F5344CB8AC3E}">
        <p14:creationId xmlns:p14="http://schemas.microsoft.com/office/powerpoint/2010/main" val="261325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Defenses in Azure AD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4F27E766-BBB1-46B3-977E-2C59321036AF}"/>
              </a:ext>
            </a:extLst>
          </p:cNvPr>
          <p:cNvSpPr txBox="1">
            <a:spLocks/>
          </p:cNvSpPr>
          <p:nvPr/>
        </p:nvSpPr>
        <p:spPr>
          <a:xfrm>
            <a:off x="274638" y="1212850"/>
            <a:ext cx="11888787" cy="4499693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Segoe UI Light"/>
              </a:rPr>
              <a:t>Core protections</a:t>
            </a:r>
          </a:p>
          <a:p>
            <a:pPr indent="227013">
              <a:defRPr/>
            </a:pPr>
            <a:r>
              <a:rPr lang="en-US" sz="2000" dirty="0">
                <a:solidFill>
                  <a:srgbClr val="FFFFFF"/>
                </a:solidFill>
                <a:latin typeface="Segoe UI Light"/>
              </a:rPr>
              <a:t>Generally available for all accounts, all the time</a:t>
            </a:r>
          </a:p>
          <a:p>
            <a:pPr>
              <a:defRPr/>
            </a:pPr>
            <a:endParaRPr lang="en-US" sz="2800" dirty="0">
              <a:solidFill>
                <a:srgbClr val="FFFFFF"/>
              </a:solidFill>
              <a:latin typeface="Segoe UI Light"/>
            </a:endParaRPr>
          </a:p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Segoe UI Light"/>
              </a:rPr>
              <a:t>Multi-factor authentication</a:t>
            </a:r>
          </a:p>
          <a:p>
            <a:pPr marL="227013">
              <a:defRPr/>
            </a:pPr>
            <a:r>
              <a:rPr lang="en-US" sz="2000" dirty="0">
                <a:solidFill>
                  <a:srgbClr val="FFFFFF"/>
                </a:solidFill>
                <a:latin typeface="Segoe UI Light"/>
              </a:rPr>
              <a:t>Available for basic, Premium P1, and Premium P2 accounts</a:t>
            </a:r>
            <a:endParaRPr lang="sl-SI" sz="2000" dirty="0">
              <a:solidFill>
                <a:srgbClr val="FFFFFF"/>
              </a:solidFill>
              <a:latin typeface="Segoe UI Light"/>
            </a:endParaRPr>
          </a:p>
          <a:p>
            <a:pPr marL="227013">
              <a:defRPr/>
            </a:pPr>
            <a:endParaRPr lang="sl-SI" sz="2000" dirty="0">
              <a:solidFill>
                <a:srgbClr val="FFFFFF"/>
              </a:solidFill>
              <a:latin typeface="Segoe UI Light"/>
            </a:endParaRPr>
          </a:p>
          <a:p>
            <a:pPr>
              <a:defRPr/>
            </a:pPr>
            <a:r>
              <a:rPr lang="sl-SI" sz="2800" b="1" dirty="0" err="1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Azure</a:t>
            </a:r>
            <a:r>
              <a:rPr lang="sl-SI" sz="2800" b="1" dirty="0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 AD </a:t>
            </a:r>
            <a:r>
              <a:rPr lang="sl-SI" sz="2800" b="1" dirty="0" err="1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conditional</a:t>
            </a:r>
            <a:r>
              <a:rPr lang="sl-SI" sz="2800" b="1" dirty="0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 </a:t>
            </a:r>
            <a:r>
              <a:rPr lang="sl-SI" sz="2800" b="1" dirty="0" err="1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access</a:t>
            </a:r>
            <a:endParaRPr lang="en-US" sz="2800" b="1" dirty="0">
              <a:solidFill>
                <a:srgbClr val="002050">
                  <a:lumMod val="25000"/>
                  <a:lumOff val="75000"/>
                </a:srgbClr>
              </a:solidFill>
              <a:latin typeface="Segoe UI Light"/>
            </a:endParaRPr>
          </a:p>
          <a:p>
            <a:pPr indent="227013">
              <a:defRPr/>
            </a:pPr>
            <a:r>
              <a:rPr lang="en-US" sz="2000" b="1" dirty="0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Available Premium P1</a:t>
            </a:r>
            <a:r>
              <a:rPr lang="sl-SI" sz="2000" b="1" dirty="0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 </a:t>
            </a:r>
            <a:r>
              <a:rPr lang="sl-SI" sz="2000" b="1" dirty="0" err="1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users</a:t>
            </a:r>
            <a:endParaRPr lang="sl-SI" sz="2000" b="1" dirty="0">
              <a:solidFill>
                <a:srgbClr val="002050">
                  <a:lumMod val="25000"/>
                  <a:lumOff val="75000"/>
                </a:srgbClr>
              </a:solidFill>
              <a:latin typeface="Segoe UI Light"/>
            </a:endParaRPr>
          </a:p>
          <a:p>
            <a:pPr indent="227013">
              <a:defRPr/>
            </a:pPr>
            <a:endParaRPr lang="en-US" sz="2000" dirty="0">
              <a:solidFill>
                <a:srgbClr val="FFFFFF"/>
              </a:solidFill>
              <a:latin typeface="Segoe UI Light"/>
            </a:endParaRPr>
          </a:p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Segoe UI Light"/>
              </a:rPr>
              <a:t>Identity Protection</a:t>
            </a:r>
          </a:p>
          <a:p>
            <a:pPr lvl="1">
              <a:defRPr/>
            </a:pPr>
            <a:r>
              <a:rPr lang="en-US" sz="2000" dirty="0">
                <a:solidFill>
                  <a:srgbClr val="FFFFFF"/>
                </a:solidFill>
                <a:latin typeface="Segoe UI Light"/>
              </a:rPr>
              <a:t>Part of Premium P2</a:t>
            </a:r>
          </a:p>
        </p:txBody>
      </p:sp>
    </p:spTree>
    <p:extLst>
      <p:ext uri="{BB962C8B-B14F-4D97-AF65-F5344CB8AC3E}">
        <p14:creationId xmlns:p14="http://schemas.microsoft.com/office/powerpoint/2010/main" val="134984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AD conditional access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509E41-3320-4AC9-A3D1-DCF1CD877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3109" y="1355142"/>
            <a:ext cx="8865782" cy="5032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41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AD conditional access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18DC06-07A8-440A-A56F-6E5A8FD0FE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153" y="1367154"/>
            <a:ext cx="10659693" cy="4939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52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Defenses in Azure AD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BADB60C0-E4E4-49E7-B118-749C776E61E9}"/>
              </a:ext>
            </a:extLst>
          </p:cNvPr>
          <p:cNvSpPr txBox="1">
            <a:spLocks/>
          </p:cNvSpPr>
          <p:nvPr/>
        </p:nvSpPr>
        <p:spPr>
          <a:xfrm>
            <a:off x="274639" y="1212850"/>
            <a:ext cx="11580664" cy="4499693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Segoe UI Light"/>
              </a:rPr>
              <a:t>Core protections</a:t>
            </a:r>
          </a:p>
          <a:p>
            <a:pPr indent="227013">
              <a:defRPr/>
            </a:pPr>
            <a:r>
              <a:rPr lang="en-US" sz="2000" dirty="0">
                <a:solidFill>
                  <a:srgbClr val="FFFFFF"/>
                </a:solidFill>
                <a:latin typeface="Segoe UI Light"/>
              </a:rPr>
              <a:t>Generally available for all accounts, all the time</a:t>
            </a:r>
          </a:p>
          <a:p>
            <a:pPr>
              <a:defRPr/>
            </a:pPr>
            <a:endParaRPr lang="en-US" sz="2800" dirty="0">
              <a:solidFill>
                <a:srgbClr val="FFFFFF"/>
              </a:solidFill>
              <a:latin typeface="Segoe UI Light"/>
            </a:endParaRPr>
          </a:p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Segoe UI Light"/>
              </a:rPr>
              <a:t>Multi-factor authentication</a:t>
            </a:r>
          </a:p>
          <a:p>
            <a:pPr marL="227013">
              <a:defRPr/>
            </a:pPr>
            <a:r>
              <a:rPr lang="en-US" sz="2000" dirty="0">
                <a:solidFill>
                  <a:srgbClr val="FFFFFF"/>
                </a:solidFill>
                <a:latin typeface="Segoe UI Light"/>
              </a:rPr>
              <a:t>Available for basic, Premium P1, and Premium P2 accounts</a:t>
            </a:r>
            <a:endParaRPr lang="sl-SI" sz="2000" dirty="0">
              <a:solidFill>
                <a:srgbClr val="FFFFFF"/>
              </a:solidFill>
              <a:latin typeface="Segoe UI Light"/>
            </a:endParaRPr>
          </a:p>
          <a:p>
            <a:pPr marL="227013">
              <a:defRPr/>
            </a:pPr>
            <a:endParaRPr lang="sl-SI" sz="2000" dirty="0">
              <a:solidFill>
                <a:srgbClr val="FFFFFF"/>
              </a:solidFill>
              <a:latin typeface="Segoe UI Light"/>
            </a:endParaRPr>
          </a:p>
          <a:p>
            <a:pPr>
              <a:defRPr/>
            </a:pPr>
            <a:r>
              <a:rPr lang="sl-SI" sz="2800" dirty="0" err="1">
                <a:solidFill>
                  <a:srgbClr val="FFFFFF"/>
                </a:solidFill>
                <a:latin typeface="Segoe UI Light"/>
              </a:rPr>
              <a:t>Azure</a:t>
            </a:r>
            <a:r>
              <a:rPr lang="sl-SI" sz="2800" dirty="0">
                <a:solidFill>
                  <a:srgbClr val="FFFFFF"/>
                </a:solidFill>
                <a:latin typeface="Segoe UI Light"/>
              </a:rPr>
              <a:t> AD </a:t>
            </a:r>
            <a:r>
              <a:rPr lang="sl-SI" sz="2800" dirty="0" err="1">
                <a:solidFill>
                  <a:srgbClr val="FFFFFF"/>
                </a:solidFill>
                <a:latin typeface="Segoe UI Light"/>
              </a:rPr>
              <a:t>conditional</a:t>
            </a:r>
            <a:r>
              <a:rPr lang="sl-SI" sz="2800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sl-SI" sz="2800" dirty="0" err="1">
                <a:solidFill>
                  <a:srgbClr val="FFFFFF"/>
                </a:solidFill>
                <a:latin typeface="Segoe UI Light"/>
              </a:rPr>
              <a:t>access</a:t>
            </a:r>
            <a:endParaRPr lang="en-US" sz="2800" dirty="0">
              <a:solidFill>
                <a:srgbClr val="FFFFFF"/>
              </a:solidFill>
              <a:latin typeface="Segoe UI Light"/>
            </a:endParaRPr>
          </a:p>
          <a:p>
            <a:pPr indent="227013">
              <a:defRPr/>
            </a:pPr>
            <a:r>
              <a:rPr lang="en-US" sz="2000" dirty="0">
                <a:solidFill>
                  <a:srgbClr val="FFFFFF"/>
                </a:solidFill>
                <a:latin typeface="Segoe UI Light"/>
              </a:rPr>
              <a:t>Available Premium P1</a:t>
            </a:r>
            <a:r>
              <a:rPr lang="sl-SI" sz="2000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sl-SI" sz="2000" dirty="0" err="1">
                <a:solidFill>
                  <a:srgbClr val="FFFFFF"/>
                </a:solidFill>
                <a:latin typeface="Segoe UI Light"/>
              </a:rPr>
              <a:t>users</a:t>
            </a:r>
            <a:endParaRPr lang="sl-SI" sz="2000" dirty="0">
              <a:solidFill>
                <a:srgbClr val="FFFFFF"/>
              </a:solidFill>
              <a:latin typeface="Segoe UI Light"/>
            </a:endParaRPr>
          </a:p>
          <a:p>
            <a:pPr indent="227013">
              <a:defRPr/>
            </a:pPr>
            <a:endParaRPr lang="en-US" sz="2000" dirty="0">
              <a:solidFill>
                <a:srgbClr val="FFFFFF"/>
              </a:solidFill>
              <a:latin typeface="Segoe UI Light"/>
            </a:endParaRPr>
          </a:p>
          <a:p>
            <a:pPr>
              <a:defRPr/>
            </a:pPr>
            <a:r>
              <a:rPr lang="en-US" sz="2800" b="1" dirty="0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Identity Protection</a:t>
            </a:r>
          </a:p>
          <a:p>
            <a:pPr lvl="1">
              <a:defRPr/>
            </a:pPr>
            <a:r>
              <a:rPr lang="en-US" sz="2000" b="1" dirty="0">
                <a:solidFill>
                  <a:srgbClr val="002050">
                    <a:lumMod val="25000"/>
                    <a:lumOff val="75000"/>
                  </a:srgbClr>
                </a:solidFill>
                <a:latin typeface="Segoe UI Light"/>
              </a:rPr>
              <a:t>Part of Premium P2</a:t>
            </a:r>
          </a:p>
        </p:txBody>
      </p:sp>
    </p:spTree>
    <p:extLst>
      <p:ext uri="{BB962C8B-B14F-4D97-AF65-F5344CB8AC3E}">
        <p14:creationId xmlns:p14="http://schemas.microsoft.com/office/powerpoint/2010/main" val="323388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2535115"/>
            <a:ext cx="9144000" cy="997196"/>
          </a:xfrm>
        </p:spPr>
        <p:txBody>
          <a:bodyPr/>
          <a:lstStyle/>
          <a:p>
            <a:r>
              <a:rPr lang="en-US" dirty="0"/>
              <a:t>Azure Active Directory</a:t>
            </a:r>
            <a:br>
              <a:rPr lang="sl-SI" dirty="0"/>
            </a:br>
            <a:r>
              <a:rPr lang="en-US" dirty="0"/>
              <a:t>Identity Protection</a:t>
            </a:r>
          </a:p>
        </p:txBody>
      </p:sp>
    </p:spTree>
    <p:extLst>
      <p:ext uri="{BB962C8B-B14F-4D97-AF65-F5344CB8AC3E}">
        <p14:creationId xmlns:p14="http://schemas.microsoft.com/office/powerpoint/2010/main" val="345770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Identity-driven security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4F6032-D45D-4DA9-8B4E-E17F1DE34F94}"/>
              </a:ext>
            </a:extLst>
          </p:cNvPr>
          <p:cNvSpPr txBox="1"/>
          <p:nvPr/>
        </p:nvSpPr>
        <p:spPr>
          <a:xfrm>
            <a:off x="5274802" y="2177715"/>
            <a:ext cx="2287088" cy="1886733"/>
          </a:xfrm>
          <a:prstGeom prst="rect">
            <a:avLst/>
          </a:prstGeom>
          <a:noFill/>
          <a:ln w="19050">
            <a:solidFill>
              <a:srgbClr val="008272"/>
            </a:solidFill>
          </a:ln>
        </p:spPr>
        <p:txBody>
          <a:bodyPr wrap="square" lIns="155833" tIns="124666" rIns="155833" bIns="124666" rtlCol="0">
            <a:noAutofit/>
          </a:bodyPr>
          <a:lstStyle/>
          <a:p>
            <a:pPr marL="0" marR="0" lvl="0" indent="0" algn="ctr" defTabSz="79473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34" b="0" i="0" u="none" strike="noStrike" kern="0" cap="none" spc="-42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Conditions</a:t>
            </a:r>
          </a:p>
        </p:txBody>
      </p:sp>
      <p:sp>
        <p:nvSpPr>
          <p:cNvPr id="6" name="Rectangle 66">
            <a:extLst>
              <a:ext uri="{FF2B5EF4-FFF2-40B4-BE49-F238E27FC236}">
                <a16:creationId xmlns:a16="http://schemas.microsoft.com/office/drawing/2014/main" id="{4F9A87C7-35DE-48D6-845D-1132639D19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18009" y="2835093"/>
            <a:ext cx="726161" cy="314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9075">
              <a:defRPr/>
            </a:pPr>
            <a:r>
              <a:rPr lang="en-US" altLang="en-US" sz="1022" kern="0" dirty="0">
                <a:solidFill>
                  <a:srgbClr val="FFFFFF"/>
                </a:solidFill>
                <a:latin typeface="Segoe UI"/>
              </a:rPr>
              <a:t>Allow access</a:t>
            </a:r>
          </a:p>
          <a:p>
            <a:pPr defTabSz="779075">
              <a:defRPr/>
            </a:pPr>
            <a:r>
              <a:rPr lang="en-US" altLang="en-US" sz="1022" kern="0" dirty="0">
                <a:solidFill>
                  <a:srgbClr val="FFFFFF"/>
                </a:solidFill>
                <a:latin typeface="Segoe UI"/>
              </a:rPr>
              <a:t>       Or </a:t>
            </a:r>
            <a:endParaRPr lang="en-US" altLang="en-US" sz="2726" kern="0" dirty="0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7" name="Rectangle 67">
            <a:extLst>
              <a:ext uri="{FF2B5EF4-FFF2-40B4-BE49-F238E27FC236}">
                <a16:creationId xmlns:a16="http://schemas.microsoft.com/office/drawing/2014/main" id="{8534B9A6-B1BC-498F-AA09-202825691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8702" y="4046285"/>
            <a:ext cx="716543" cy="15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9075">
              <a:defRPr/>
            </a:pPr>
            <a:r>
              <a:rPr lang="en-US" altLang="en-US" sz="1022" kern="0" dirty="0">
                <a:solidFill>
                  <a:srgbClr val="FFFFFF"/>
                </a:solidFill>
                <a:latin typeface="Segoe UI"/>
              </a:rPr>
              <a:t>Block access</a:t>
            </a:r>
            <a:endParaRPr lang="en-US" altLang="en-US" sz="2726" kern="0" dirty="0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7D1A68-4B7E-4244-B5EE-BCDAAACD1B21}"/>
              </a:ext>
            </a:extLst>
          </p:cNvPr>
          <p:cNvSpPr txBox="1"/>
          <p:nvPr/>
        </p:nvSpPr>
        <p:spPr>
          <a:xfrm>
            <a:off x="8189175" y="1544565"/>
            <a:ext cx="930048" cy="468462"/>
          </a:xfrm>
          <a:prstGeom prst="rect">
            <a:avLst/>
          </a:prstGeom>
          <a:noFill/>
        </p:spPr>
        <p:txBody>
          <a:bodyPr wrap="none" lIns="155833" tIns="124666" rIns="155833" bIns="124666" rtlCol="0">
            <a:spAutoFit/>
          </a:bodyPr>
          <a:lstStyle/>
          <a:p>
            <a:pPr marL="0" marR="0" lvl="0" indent="0" algn="ctr" defTabSz="79473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34" b="0" i="0" u="none" strike="noStrike" kern="0" cap="none" spc="-42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Actions</a:t>
            </a:r>
          </a:p>
        </p:txBody>
      </p:sp>
      <p:sp>
        <p:nvSpPr>
          <p:cNvPr id="9" name="Rectangle 66">
            <a:extLst>
              <a:ext uri="{FF2B5EF4-FFF2-40B4-BE49-F238E27FC236}">
                <a16:creationId xmlns:a16="http://schemas.microsoft.com/office/drawing/2014/main" id="{A0E80A36-F821-4C6B-AE74-0ABB4146D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3474" y="3186080"/>
            <a:ext cx="1143036" cy="314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9075">
              <a:defRPr/>
            </a:pPr>
            <a:r>
              <a:rPr lang="en-US" altLang="en-US" sz="1022" kern="0" dirty="0">
                <a:solidFill>
                  <a:srgbClr val="FFFFFF"/>
                </a:solidFill>
                <a:latin typeface="Segoe UI"/>
              </a:rPr>
              <a:t>Enforce MFA per user/per app</a:t>
            </a:r>
            <a:endParaRPr lang="en-US" altLang="en-US" sz="2726" kern="0" dirty="0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47D1F1-E944-468B-BA79-F3645CFCC237}"/>
              </a:ext>
            </a:extLst>
          </p:cNvPr>
          <p:cNvSpPr/>
          <p:nvPr/>
        </p:nvSpPr>
        <p:spPr bwMode="auto">
          <a:xfrm>
            <a:off x="5794641" y="2711404"/>
            <a:ext cx="1679861" cy="235373"/>
          </a:xfrm>
          <a:prstGeom prst="rect">
            <a:avLst/>
          </a:prstGeom>
          <a:solidFill>
            <a:srgbClr val="008272"/>
          </a:solidFill>
          <a:ln w="1079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16875" tIns="77917" rIns="77917" bIns="7791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778817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3" b="0" i="0" u="none" strike="noStrike" kern="0" cap="none" spc="-42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Location (IP range)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23B3C5-2CA2-467A-8CDF-179AB20D2009}"/>
              </a:ext>
            </a:extLst>
          </p:cNvPr>
          <p:cNvSpPr/>
          <p:nvPr/>
        </p:nvSpPr>
        <p:spPr bwMode="auto">
          <a:xfrm>
            <a:off x="5794641" y="3018033"/>
            <a:ext cx="1679861" cy="235373"/>
          </a:xfrm>
          <a:prstGeom prst="rect">
            <a:avLst/>
          </a:prstGeom>
          <a:solidFill>
            <a:srgbClr val="008272"/>
          </a:solidFill>
          <a:ln w="1079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16875" tIns="77917" rIns="77917" bIns="7791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778817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3" b="0" i="0" u="none" strike="noStrike" kern="0" cap="none" spc="-42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Device state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503E0F1-592A-45F5-BBE4-78A98A214A65}"/>
              </a:ext>
            </a:extLst>
          </p:cNvPr>
          <p:cNvSpPr/>
          <p:nvPr/>
        </p:nvSpPr>
        <p:spPr bwMode="auto">
          <a:xfrm>
            <a:off x="5794641" y="3329600"/>
            <a:ext cx="1679861" cy="265133"/>
          </a:xfrm>
          <a:prstGeom prst="rect">
            <a:avLst/>
          </a:prstGeom>
          <a:solidFill>
            <a:srgbClr val="008272"/>
          </a:solidFill>
          <a:ln w="1079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16875" tIns="77917" rIns="77917" bIns="7791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778817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3" b="0" i="0" u="none" strike="noStrike" kern="0" cap="none" spc="-42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User group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B29600E-0CC1-47A4-BAA3-75B244A42905}"/>
              </a:ext>
            </a:extLst>
          </p:cNvPr>
          <p:cNvCxnSpPr/>
          <p:nvPr/>
        </p:nvCxnSpPr>
        <p:spPr>
          <a:xfrm>
            <a:off x="4352686" y="2829975"/>
            <a:ext cx="794792" cy="0"/>
          </a:xfrm>
          <a:prstGeom prst="line">
            <a:avLst/>
          </a:prstGeom>
          <a:noFill/>
          <a:ln w="28575" cap="rnd" cmpd="sng" algn="ctr">
            <a:solidFill>
              <a:srgbClr val="008272"/>
            </a:solidFill>
            <a:prstDash val="sysDot"/>
            <a:headEnd type="none"/>
            <a:tailEnd type="triangle" w="med" len="med"/>
          </a:ln>
          <a:effectLst/>
        </p:spPr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E1977B0-FC94-4E42-A675-8F142DF5D1FE}"/>
              </a:ext>
            </a:extLst>
          </p:cNvPr>
          <p:cNvCxnSpPr/>
          <p:nvPr/>
        </p:nvCxnSpPr>
        <p:spPr>
          <a:xfrm>
            <a:off x="4352686" y="3160038"/>
            <a:ext cx="794792" cy="0"/>
          </a:xfrm>
          <a:prstGeom prst="line">
            <a:avLst/>
          </a:prstGeom>
          <a:noFill/>
          <a:ln w="28575" cap="rnd" cmpd="sng" algn="ctr">
            <a:solidFill>
              <a:srgbClr val="008272"/>
            </a:solidFill>
            <a:prstDash val="sysDot"/>
            <a:headEnd type="none"/>
            <a:tailEnd type="triangle" w="med" len="med"/>
          </a:ln>
          <a:effectLst/>
        </p:spPr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9F3D479-49B1-4F8C-B699-093A25415584}"/>
              </a:ext>
            </a:extLst>
          </p:cNvPr>
          <p:cNvCxnSpPr/>
          <p:nvPr/>
        </p:nvCxnSpPr>
        <p:spPr>
          <a:xfrm>
            <a:off x="7561888" y="3147203"/>
            <a:ext cx="1666158" cy="12838"/>
          </a:xfrm>
          <a:prstGeom prst="line">
            <a:avLst/>
          </a:prstGeom>
          <a:noFill/>
          <a:ln w="28575" cap="rnd" cmpd="sng" algn="ctr">
            <a:solidFill>
              <a:srgbClr val="008272"/>
            </a:solidFill>
            <a:prstDash val="sysDot"/>
            <a:headEnd type="none"/>
            <a:tailEnd type="triangle" w="med" len="med"/>
          </a:ln>
          <a:effectLst/>
        </p:spPr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B04E87C-617B-4DC1-A4F4-786C7C434AC3}"/>
              </a:ext>
            </a:extLst>
          </p:cNvPr>
          <p:cNvCxnSpPr/>
          <p:nvPr/>
        </p:nvCxnSpPr>
        <p:spPr>
          <a:xfrm flipH="1" flipV="1">
            <a:off x="8194971" y="3147202"/>
            <a:ext cx="13798" cy="1167031"/>
          </a:xfrm>
          <a:prstGeom prst="line">
            <a:avLst/>
          </a:prstGeom>
          <a:noFill/>
          <a:ln w="28575" cap="rnd" cmpd="sng" algn="ctr">
            <a:solidFill>
              <a:srgbClr val="008272"/>
            </a:solidFill>
            <a:prstDash val="sysDot"/>
            <a:headEnd type="none"/>
            <a:tailEnd type="none" w="med" len="med"/>
          </a:ln>
          <a:effectLst/>
        </p:spPr>
      </p:cxn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33EBE69-0506-4579-A48C-BCFD23D8740B}"/>
              </a:ext>
            </a:extLst>
          </p:cNvPr>
          <p:cNvGrpSpPr/>
          <p:nvPr/>
        </p:nvGrpSpPr>
        <p:grpSpPr>
          <a:xfrm>
            <a:off x="1299448" y="1818772"/>
            <a:ext cx="2889695" cy="2400698"/>
            <a:chOff x="730642" y="2306362"/>
            <a:chExt cx="3797063" cy="3154522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F334E414-CCAA-4408-889E-C4284B62DD78}"/>
                </a:ext>
              </a:extLst>
            </p:cNvPr>
            <p:cNvSpPr/>
            <p:nvPr/>
          </p:nvSpPr>
          <p:spPr bwMode="auto">
            <a:xfrm>
              <a:off x="1302304" y="2552387"/>
              <a:ext cx="2623252" cy="2623252"/>
            </a:xfrm>
            <a:prstGeom prst="ellipse">
              <a:avLst/>
            </a:prstGeom>
            <a:noFill/>
            <a:ln w="28575" cap="rnd" cmpd="sng" algn="ctr">
              <a:solidFill>
                <a:srgbClr val="008272"/>
              </a:solidFill>
              <a:prstDash val="sysDot"/>
              <a:headEnd type="none" w="med" len="med"/>
              <a:tailEnd type="none" w="med" len="med"/>
            </a:ln>
            <a:effectLst/>
          </p:spPr>
          <p:txBody>
            <a:bodyPr vert="horz" wrap="square" lIns="0" tIns="40536" rIns="0" bIns="40536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810438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39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F057CFF-15AE-4284-821E-44A19A2056A5}"/>
                </a:ext>
              </a:extLst>
            </p:cNvPr>
            <p:cNvSpPr/>
            <p:nvPr/>
          </p:nvSpPr>
          <p:spPr bwMode="auto">
            <a:xfrm>
              <a:off x="2490967" y="2365476"/>
              <a:ext cx="316732" cy="494327"/>
            </a:xfrm>
            <a:prstGeom prst="rect">
              <a:avLst/>
            </a:prstGeom>
            <a:solidFill>
              <a:srgbClr val="7FBA00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0536" rIns="0" bIns="40536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810438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39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DC888CC6-B29E-4785-8D28-F7B48648A131}"/>
                </a:ext>
              </a:extLst>
            </p:cNvPr>
            <p:cNvSpPr/>
            <p:nvPr/>
          </p:nvSpPr>
          <p:spPr bwMode="auto">
            <a:xfrm>
              <a:off x="3459392" y="3513725"/>
              <a:ext cx="896241" cy="594775"/>
            </a:xfrm>
            <a:prstGeom prst="rect">
              <a:avLst/>
            </a:prstGeom>
            <a:solidFill>
              <a:srgbClr val="7FBA00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0536" rIns="0" bIns="40536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810438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39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F1CE843-24E9-4B3E-8F7B-3BBE072670CE}"/>
                </a:ext>
              </a:extLst>
            </p:cNvPr>
            <p:cNvSpPr/>
            <p:nvPr/>
          </p:nvSpPr>
          <p:spPr bwMode="auto">
            <a:xfrm>
              <a:off x="780737" y="3513725"/>
              <a:ext cx="1022973" cy="594775"/>
            </a:xfrm>
            <a:prstGeom prst="rect">
              <a:avLst/>
            </a:prstGeom>
            <a:solidFill>
              <a:srgbClr val="7FBA00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0536" rIns="0" bIns="40536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810438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39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0362871-D58A-4B41-A872-96791FCB5967}"/>
                </a:ext>
              </a:extLst>
            </p:cNvPr>
            <p:cNvSpPr/>
            <p:nvPr/>
          </p:nvSpPr>
          <p:spPr bwMode="auto">
            <a:xfrm>
              <a:off x="2327643" y="4962668"/>
              <a:ext cx="739730" cy="498216"/>
            </a:xfrm>
            <a:prstGeom prst="rect">
              <a:avLst/>
            </a:prstGeom>
            <a:solidFill>
              <a:srgbClr val="7FBA00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0536" rIns="0" bIns="40536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810438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39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id="{8C819E8E-4D38-488B-97C8-FEF9E10399D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8587" y="3334935"/>
              <a:ext cx="715582" cy="765848"/>
            </a:xfrm>
            <a:custGeom>
              <a:avLst/>
              <a:gdLst>
                <a:gd name="T0" fmla="*/ 1228 w 1684"/>
                <a:gd name="T1" fmla="*/ 1188 h 1803"/>
                <a:gd name="T2" fmla="*/ 1013 w 1684"/>
                <a:gd name="T3" fmla="*/ 1085 h 1803"/>
                <a:gd name="T4" fmla="*/ 1013 w 1684"/>
                <a:gd name="T5" fmla="*/ 1010 h 1803"/>
                <a:gd name="T6" fmla="*/ 1275 w 1684"/>
                <a:gd name="T7" fmla="*/ 501 h 1803"/>
                <a:gd name="T8" fmla="*/ 846 w 1684"/>
                <a:gd name="T9" fmla="*/ 0 h 1803"/>
                <a:gd name="T10" fmla="*/ 842 w 1684"/>
                <a:gd name="T11" fmla="*/ 1 h 1803"/>
                <a:gd name="T12" fmla="*/ 838 w 1684"/>
                <a:gd name="T13" fmla="*/ 0 h 1803"/>
                <a:gd name="T14" fmla="*/ 409 w 1684"/>
                <a:gd name="T15" fmla="*/ 501 h 1803"/>
                <a:gd name="T16" fmla="*/ 671 w 1684"/>
                <a:gd name="T17" fmla="*/ 1010 h 1803"/>
                <a:gd name="T18" fmla="*/ 671 w 1684"/>
                <a:gd name="T19" fmla="*/ 1085 h 1803"/>
                <a:gd name="T20" fmla="*/ 457 w 1684"/>
                <a:gd name="T21" fmla="*/ 1188 h 1803"/>
                <a:gd name="T22" fmla="*/ 0 w 1684"/>
                <a:gd name="T23" fmla="*/ 1541 h 1803"/>
                <a:gd name="T24" fmla="*/ 0 w 1684"/>
                <a:gd name="T25" fmla="*/ 1803 h 1803"/>
                <a:gd name="T26" fmla="*/ 792 w 1684"/>
                <a:gd name="T27" fmla="*/ 1803 h 1803"/>
                <a:gd name="T28" fmla="*/ 792 w 1684"/>
                <a:gd name="T29" fmla="*/ 1803 h 1803"/>
                <a:gd name="T30" fmla="*/ 892 w 1684"/>
                <a:gd name="T31" fmla="*/ 1803 h 1803"/>
                <a:gd name="T32" fmla="*/ 892 w 1684"/>
                <a:gd name="T33" fmla="*/ 1803 h 1803"/>
                <a:gd name="T34" fmla="*/ 1684 w 1684"/>
                <a:gd name="T35" fmla="*/ 1803 h 1803"/>
                <a:gd name="T36" fmla="*/ 1684 w 1684"/>
                <a:gd name="T37" fmla="*/ 1541 h 1803"/>
                <a:gd name="T38" fmla="*/ 1228 w 1684"/>
                <a:gd name="T39" fmla="*/ 1188 h 1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84" h="1803">
                  <a:moveTo>
                    <a:pt x="1228" y="1188"/>
                  </a:moveTo>
                  <a:cubicBezTo>
                    <a:pt x="1062" y="1105"/>
                    <a:pt x="1013" y="1085"/>
                    <a:pt x="1013" y="1085"/>
                  </a:cubicBezTo>
                  <a:cubicBezTo>
                    <a:pt x="1013" y="1010"/>
                    <a:pt x="1013" y="1010"/>
                    <a:pt x="1013" y="1010"/>
                  </a:cubicBezTo>
                  <a:cubicBezTo>
                    <a:pt x="1167" y="926"/>
                    <a:pt x="1275" y="730"/>
                    <a:pt x="1275" y="501"/>
                  </a:cubicBezTo>
                  <a:cubicBezTo>
                    <a:pt x="1275" y="196"/>
                    <a:pt x="1083" y="0"/>
                    <a:pt x="846" y="0"/>
                  </a:cubicBezTo>
                  <a:cubicBezTo>
                    <a:pt x="845" y="0"/>
                    <a:pt x="844" y="0"/>
                    <a:pt x="842" y="1"/>
                  </a:cubicBezTo>
                  <a:cubicBezTo>
                    <a:pt x="841" y="0"/>
                    <a:pt x="839" y="0"/>
                    <a:pt x="838" y="0"/>
                  </a:cubicBezTo>
                  <a:cubicBezTo>
                    <a:pt x="601" y="0"/>
                    <a:pt x="409" y="196"/>
                    <a:pt x="409" y="501"/>
                  </a:cubicBezTo>
                  <a:cubicBezTo>
                    <a:pt x="409" y="730"/>
                    <a:pt x="517" y="926"/>
                    <a:pt x="671" y="1010"/>
                  </a:cubicBezTo>
                  <a:cubicBezTo>
                    <a:pt x="671" y="1085"/>
                    <a:pt x="671" y="1085"/>
                    <a:pt x="671" y="1085"/>
                  </a:cubicBezTo>
                  <a:cubicBezTo>
                    <a:pt x="671" y="1085"/>
                    <a:pt x="622" y="1105"/>
                    <a:pt x="457" y="1188"/>
                  </a:cubicBezTo>
                  <a:cubicBezTo>
                    <a:pt x="291" y="1271"/>
                    <a:pt x="0" y="1416"/>
                    <a:pt x="0" y="1541"/>
                  </a:cubicBezTo>
                  <a:cubicBezTo>
                    <a:pt x="0" y="1665"/>
                    <a:pt x="0" y="1803"/>
                    <a:pt x="0" y="1803"/>
                  </a:cubicBezTo>
                  <a:cubicBezTo>
                    <a:pt x="792" y="1803"/>
                    <a:pt x="792" y="1803"/>
                    <a:pt x="792" y="1803"/>
                  </a:cubicBezTo>
                  <a:cubicBezTo>
                    <a:pt x="792" y="1803"/>
                    <a:pt x="792" y="1803"/>
                    <a:pt x="792" y="1803"/>
                  </a:cubicBezTo>
                  <a:cubicBezTo>
                    <a:pt x="892" y="1803"/>
                    <a:pt x="892" y="1803"/>
                    <a:pt x="892" y="1803"/>
                  </a:cubicBezTo>
                  <a:cubicBezTo>
                    <a:pt x="892" y="1803"/>
                    <a:pt x="892" y="1803"/>
                    <a:pt x="892" y="1803"/>
                  </a:cubicBezTo>
                  <a:cubicBezTo>
                    <a:pt x="1684" y="1803"/>
                    <a:pt x="1684" y="1803"/>
                    <a:pt x="1684" y="1803"/>
                  </a:cubicBezTo>
                  <a:cubicBezTo>
                    <a:pt x="1684" y="1803"/>
                    <a:pt x="1684" y="1665"/>
                    <a:pt x="1684" y="1541"/>
                  </a:cubicBezTo>
                  <a:cubicBezTo>
                    <a:pt x="1684" y="1416"/>
                    <a:pt x="1393" y="1271"/>
                    <a:pt x="1228" y="11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9478" tIns="39739" rIns="79478" bIns="39739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7947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6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EF99A86-DADD-4B9C-9328-4204B2AB46EA}"/>
                </a:ext>
              </a:extLst>
            </p:cNvPr>
            <p:cNvSpPr txBox="1"/>
            <p:nvPr/>
          </p:nvSpPr>
          <p:spPr>
            <a:xfrm>
              <a:off x="2253745" y="4156112"/>
              <a:ext cx="900026" cy="610001"/>
            </a:xfrm>
            <a:prstGeom prst="rect">
              <a:avLst/>
            </a:prstGeom>
            <a:noFill/>
          </p:spPr>
          <p:txBody>
            <a:bodyPr wrap="none" lIns="155833" tIns="124666" rIns="155833" bIns="124666">
              <a:spAutoFit/>
            </a:bodyPr>
            <a:lstStyle/>
            <a:p>
              <a:pPr marL="0" marR="0" lvl="0" indent="0" defTabSz="794656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34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Light"/>
                </a:rPr>
                <a:t>User</a:t>
              </a:r>
            </a:p>
          </p:txBody>
        </p:sp>
        <p:sp>
          <p:nvSpPr>
            <p:cNvPr id="26" name="Freeform 5">
              <a:extLst>
                <a:ext uri="{FF2B5EF4-FFF2-40B4-BE49-F238E27FC236}">
                  <a16:creationId xmlns:a16="http://schemas.microsoft.com/office/drawing/2014/main" id="{6694DCED-7463-4D26-A264-B8150B1388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90967" y="2306362"/>
              <a:ext cx="316732" cy="566426"/>
            </a:xfrm>
            <a:custGeom>
              <a:avLst/>
              <a:gdLst>
                <a:gd name="T0" fmla="*/ 958 w 1039"/>
                <a:gd name="T1" fmla="*/ 0 h 1861"/>
                <a:gd name="T2" fmla="*/ 80 w 1039"/>
                <a:gd name="T3" fmla="*/ 0 h 1861"/>
                <a:gd name="T4" fmla="*/ 0 w 1039"/>
                <a:gd name="T5" fmla="*/ 81 h 1861"/>
                <a:gd name="T6" fmla="*/ 0 w 1039"/>
                <a:gd name="T7" fmla="*/ 90 h 1861"/>
                <a:gd name="T8" fmla="*/ 0 w 1039"/>
                <a:gd name="T9" fmla="*/ 1772 h 1861"/>
                <a:gd name="T10" fmla="*/ 0 w 1039"/>
                <a:gd name="T11" fmla="*/ 1781 h 1861"/>
                <a:gd name="T12" fmla="*/ 80 w 1039"/>
                <a:gd name="T13" fmla="*/ 1861 h 1861"/>
                <a:gd name="T14" fmla="*/ 958 w 1039"/>
                <a:gd name="T15" fmla="*/ 1861 h 1861"/>
                <a:gd name="T16" fmla="*/ 1039 w 1039"/>
                <a:gd name="T17" fmla="*/ 1781 h 1861"/>
                <a:gd name="T18" fmla="*/ 1039 w 1039"/>
                <a:gd name="T19" fmla="*/ 1772 h 1861"/>
                <a:gd name="T20" fmla="*/ 1039 w 1039"/>
                <a:gd name="T21" fmla="*/ 90 h 1861"/>
                <a:gd name="T22" fmla="*/ 1039 w 1039"/>
                <a:gd name="T23" fmla="*/ 81 h 1861"/>
                <a:gd name="T24" fmla="*/ 958 w 1039"/>
                <a:gd name="T25" fmla="*/ 0 h 1861"/>
                <a:gd name="T26" fmla="*/ 985 w 1039"/>
                <a:gd name="T27" fmla="*/ 1558 h 1861"/>
                <a:gd name="T28" fmla="*/ 53 w 1039"/>
                <a:gd name="T29" fmla="*/ 1558 h 1861"/>
                <a:gd name="T30" fmla="*/ 53 w 1039"/>
                <a:gd name="T31" fmla="*/ 170 h 1861"/>
                <a:gd name="T32" fmla="*/ 985 w 1039"/>
                <a:gd name="T33" fmla="*/ 170 h 1861"/>
                <a:gd name="T34" fmla="*/ 985 w 1039"/>
                <a:gd name="T35" fmla="*/ 1558 h 18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39" h="1861">
                  <a:moveTo>
                    <a:pt x="958" y="0"/>
                  </a:moveTo>
                  <a:cubicBezTo>
                    <a:pt x="80" y="0"/>
                    <a:pt x="80" y="0"/>
                    <a:pt x="80" y="0"/>
                  </a:cubicBezTo>
                  <a:cubicBezTo>
                    <a:pt x="36" y="0"/>
                    <a:pt x="0" y="37"/>
                    <a:pt x="0" y="81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1772"/>
                    <a:pt x="0" y="1772"/>
                    <a:pt x="0" y="1772"/>
                  </a:cubicBezTo>
                  <a:cubicBezTo>
                    <a:pt x="0" y="1781"/>
                    <a:pt x="0" y="1781"/>
                    <a:pt x="0" y="1781"/>
                  </a:cubicBezTo>
                  <a:cubicBezTo>
                    <a:pt x="0" y="1825"/>
                    <a:pt x="36" y="1861"/>
                    <a:pt x="80" y="1861"/>
                  </a:cubicBezTo>
                  <a:cubicBezTo>
                    <a:pt x="958" y="1861"/>
                    <a:pt x="958" y="1861"/>
                    <a:pt x="958" y="1861"/>
                  </a:cubicBezTo>
                  <a:cubicBezTo>
                    <a:pt x="1003" y="1861"/>
                    <a:pt x="1039" y="1825"/>
                    <a:pt x="1039" y="1781"/>
                  </a:cubicBezTo>
                  <a:cubicBezTo>
                    <a:pt x="1039" y="1772"/>
                    <a:pt x="1039" y="1772"/>
                    <a:pt x="1039" y="1772"/>
                  </a:cubicBezTo>
                  <a:cubicBezTo>
                    <a:pt x="1039" y="90"/>
                    <a:pt x="1039" y="90"/>
                    <a:pt x="1039" y="90"/>
                  </a:cubicBezTo>
                  <a:cubicBezTo>
                    <a:pt x="1039" y="81"/>
                    <a:pt x="1039" y="81"/>
                    <a:pt x="1039" y="81"/>
                  </a:cubicBezTo>
                  <a:cubicBezTo>
                    <a:pt x="1039" y="36"/>
                    <a:pt x="1003" y="0"/>
                    <a:pt x="958" y="0"/>
                  </a:cubicBezTo>
                  <a:close/>
                  <a:moveTo>
                    <a:pt x="985" y="1558"/>
                  </a:moveTo>
                  <a:cubicBezTo>
                    <a:pt x="53" y="1558"/>
                    <a:pt x="53" y="1558"/>
                    <a:pt x="53" y="1558"/>
                  </a:cubicBezTo>
                  <a:cubicBezTo>
                    <a:pt x="53" y="170"/>
                    <a:pt x="53" y="170"/>
                    <a:pt x="53" y="170"/>
                  </a:cubicBezTo>
                  <a:cubicBezTo>
                    <a:pt x="985" y="170"/>
                    <a:pt x="985" y="170"/>
                    <a:pt x="985" y="170"/>
                  </a:cubicBezTo>
                  <a:lnTo>
                    <a:pt x="985" y="15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9478" tIns="39739" rIns="79478" bIns="39739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7947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6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31">
              <a:extLst>
                <a:ext uri="{FF2B5EF4-FFF2-40B4-BE49-F238E27FC236}">
                  <a16:creationId xmlns:a16="http://schemas.microsoft.com/office/drawing/2014/main" id="{60951E05-09A7-4486-B2DB-E4332E7565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09402" y="4952639"/>
              <a:ext cx="757970" cy="508244"/>
            </a:xfrm>
            <a:custGeom>
              <a:avLst/>
              <a:gdLst>
                <a:gd name="T0" fmla="*/ 1937 w 2004"/>
                <a:gd name="T1" fmla="*/ 0 h 1343"/>
                <a:gd name="T2" fmla="*/ 68 w 2004"/>
                <a:gd name="T3" fmla="*/ 0 h 1343"/>
                <a:gd name="T4" fmla="*/ 0 w 2004"/>
                <a:gd name="T5" fmla="*/ 67 h 1343"/>
                <a:gd name="T6" fmla="*/ 0 w 2004"/>
                <a:gd name="T7" fmla="*/ 1276 h 1343"/>
                <a:gd name="T8" fmla="*/ 68 w 2004"/>
                <a:gd name="T9" fmla="*/ 1343 h 1343"/>
                <a:gd name="T10" fmla="*/ 1937 w 2004"/>
                <a:gd name="T11" fmla="*/ 1343 h 1343"/>
                <a:gd name="T12" fmla="*/ 2004 w 2004"/>
                <a:gd name="T13" fmla="*/ 1276 h 1343"/>
                <a:gd name="T14" fmla="*/ 2004 w 2004"/>
                <a:gd name="T15" fmla="*/ 67 h 1343"/>
                <a:gd name="T16" fmla="*/ 1937 w 2004"/>
                <a:gd name="T17" fmla="*/ 0 h 1343"/>
                <a:gd name="T18" fmla="*/ 1870 w 2004"/>
                <a:gd name="T19" fmla="*/ 1201 h 1343"/>
                <a:gd name="T20" fmla="*/ 132 w 2004"/>
                <a:gd name="T21" fmla="*/ 1201 h 1343"/>
                <a:gd name="T22" fmla="*/ 132 w 2004"/>
                <a:gd name="T23" fmla="*/ 137 h 1343"/>
                <a:gd name="T24" fmla="*/ 1870 w 2004"/>
                <a:gd name="T25" fmla="*/ 137 h 1343"/>
                <a:gd name="T26" fmla="*/ 1870 w 2004"/>
                <a:gd name="T27" fmla="*/ 120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04" h="1343">
                  <a:moveTo>
                    <a:pt x="1937" y="0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34" y="0"/>
                    <a:pt x="0" y="27"/>
                    <a:pt x="0" y="67"/>
                  </a:cubicBezTo>
                  <a:cubicBezTo>
                    <a:pt x="0" y="1229"/>
                    <a:pt x="0" y="1276"/>
                    <a:pt x="0" y="1276"/>
                  </a:cubicBezTo>
                  <a:cubicBezTo>
                    <a:pt x="0" y="1316"/>
                    <a:pt x="34" y="1343"/>
                    <a:pt x="68" y="1343"/>
                  </a:cubicBezTo>
                  <a:cubicBezTo>
                    <a:pt x="1937" y="1343"/>
                    <a:pt x="1937" y="1343"/>
                    <a:pt x="1937" y="1343"/>
                  </a:cubicBezTo>
                  <a:cubicBezTo>
                    <a:pt x="1977" y="1343"/>
                    <a:pt x="2004" y="1316"/>
                    <a:pt x="2004" y="1276"/>
                  </a:cubicBezTo>
                  <a:cubicBezTo>
                    <a:pt x="2004" y="114"/>
                    <a:pt x="2004" y="67"/>
                    <a:pt x="2004" y="67"/>
                  </a:cubicBezTo>
                  <a:cubicBezTo>
                    <a:pt x="2004" y="27"/>
                    <a:pt x="1977" y="0"/>
                    <a:pt x="1937" y="0"/>
                  </a:cubicBezTo>
                  <a:close/>
                  <a:moveTo>
                    <a:pt x="1870" y="1201"/>
                  </a:moveTo>
                  <a:cubicBezTo>
                    <a:pt x="132" y="1201"/>
                    <a:pt x="132" y="1201"/>
                    <a:pt x="132" y="1201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870" y="137"/>
                    <a:pt x="1870" y="137"/>
                    <a:pt x="1870" y="137"/>
                  </a:cubicBezTo>
                  <a:lnTo>
                    <a:pt x="1870" y="12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9478" tIns="39739" rIns="79478" bIns="39739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79473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6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4E6E88CD-1422-4F3A-8586-EEF18F7B07FC}"/>
                </a:ext>
              </a:extLst>
            </p:cNvPr>
            <p:cNvGrpSpPr/>
            <p:nvPr/>
          </p:nvGrpSpPr>
          <p:grpSpPr>
            <a:xfrm>
              <a:off x="3280483" y="3509643"/>
              <a:ext cx="1247222" cy="689498"/>
              <a:chOff x="12292013" y="915988"/>
              <a:chExt cx="8083550" cy="4468812"/>
            </a:xfrm>
            <a:solidFill>
              <a:srgbClr val="FFFFFF"/>
            </a:solidFill>
          </p:grpSpPr>
          <p:sp>
            <p:nvSpPr>
              <p:cNvPr id="32" name="Freeform 17">
                <a:extLst>
                  <a:ext uri="{FF2B5EF4-FFF2-40B4-BE49-F238E27FC236}">
                    <a16:creationId xmlns:a16="http://schemas.microsoft.com/office/drawing/2014/main" id="{02B652ED-DE14-4C0C-ABD0-765FBDD8570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3312776" y="915988"/>
                <a:ext cx="6042025" cy="4054475"/>
              </a:xfrm>
              <a:custGeom>
                <a:avLst/>
                <a:gdLst>
                  <a:gd name="T0" fmla="*/ 54 w 1609"/>
                  <a:gd name="T1" fmla="*/ 1079 h 1079"/>
                  <a:gd name="T2" fmla="*/ 1555 w 1609"/>
                  <a:gd name="T3" fmla="*/ 1079 h 1079"/>
                  <a:gd name="T4" fmla="*/ 1609 w 1609"/>
                  <a:gd name="T5" fmla="*/ 1025 h 1079"/>
                  <a:gd name="T6" fmla="*/ 1609 w 1609"/>
                  <a:gd name="T7" fmla="*/ 55 h 1079"/>
                  <a:gd name="T8" fmla="*/ 1555 w 1609"/>
                  <a:gd name="T9" fmla="*/ 0 h 1079"/>
                  <a:gd name="T10" fmla="*/ 54 w 1609"/>
                  <a:gd name="T11" fmla="*/ 0 h 1079"/>
                  <a:gd name="T12" fmla="*/ 0 w 1609"/>
                  <a:gd name="T13" fmla="*/ 55 h 1079"/>
                  <a:gd name="T14" fmla="*/ 0 w 1609"/>
                  <a:gd name="T15" fmla="*/ 1025 h 1079"/>
                  <a:gd name="T16" fmla="*/ 54 w 1609"/>
                  <a:gd name="T17" fmla="*/ 1079 h 1079"/>
                  <a:gd name="T18" fmla="*/ 106 w 1609"/>
                  <a:gd name="T19" fmla="*/ 111 h 1079"/>
                  <a:gd name="T20" fmla="*/ 1502 w 1609"/>
                  <a:gd name="T21" fmla="*/ 111 h 1079"/>
                  <a:gd name="T22" fmla="*/ 1502 w 1609"/>
                  <a:gd name="T23" fmla="*/ 966 h 1079"/>
                  <a:gd name="T24" fmla="*/ 106 w 1609"/>
                  <a:gd name="T25" fmla="*/ 966 h 1079"/>
                  <a:gd name="T26" fmla="*/ 106 w 1609"/>
                  <a:gd name="T27" fmla="*/ 111 h 10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09" h="1079">
                    <a:moveTo>
                      <a:pt x="54" y="1079"/>
                    </a:moveTo>
                    <a:cubicBezTo>
                      <a:pt x="1555" y="1079"/>
                      <a:pt x="1555" y="1079"/>
                      <a:pt x="1555" y="1079"/>
                    </a:cubicBezTo>
                    <a:cubicBezTo>
                      <a:pt x="1587" y="1079"/>
                      <a:pt x="1609" y="1058"/>
                      <a:pt x="1609" y="1025"/>
                    </a:cubicBezTo>
                    <a:cubicBezTo>
                      <a:pt x="1609" y="93"/>
                      <a:pt x="1609" y="55"/>
                      <a:pt x="1609" y="55"/>
                    </a:cubicBezTo>
                    <a:cubicBezTo>
                      <a:pt x="1609" y="22"/>
                      <a:pt x="1587" y="0"/>
                      <a:pt x="1555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27" y="0"/>
                      <a:pt x="0" y="22"/>
                      <a:pt x="0" y="55"/>
                    </a:cubicBezTo>
                    <a:cubicBezTo>
                      <a:pt x="0" y="987"/>
                      <a:pt x="0" y="1025"/>
                      <a:pt x="0" y="1025"/>
                    </a:cubicBezTo>
                    <a:cubicBezTo>
                      <a:pt x="0" y="1058"/>
                      <a:pt x="27" y="1079"/>
                      <a:pt x="54" y="1079"/>
                    </a:cubicBezTo>
                    <a:close/>
                    <a:moveTo>
                      <a:pt x="106" y="111"/>
                    </a:moveTo>
                    <a:cubicBezTo>
                      <a:pt x="1502" y="111"/>
                      <a:pt x="1502" y="111"/>
                      <a:pt x="1502" y="111"/>
                    </a:cubicBezTo>
                    <a:cubicBezTo>
                      <a:pt x="1502" y="966"/>
                      <a:pt x="1502" y="966"/>
                      <a:pt x="1502" y="966"/>
                    </a:cubicBezTo>
                    <a:cubicBezTo>
                      <a:pt x="106" y="966"/>
                      <a:pt x="106" y="966"/>
                      <a:pt x="106" y="966"/>
                    </a:cubicBezTo>
                    <a:lnTo>
                      <a:pt x="106" y="1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9478" tIns="39739" rIns="79478" bIns="39739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79473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6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Freeform 18">
                <a:extLst>
                  <a:ext uri="{FF2B5EF4-FFF2-40B4-BE49-F238E27FC236}">
                    <a16:creationId xmlns:a16="http://schemas.microsoft.com/office/drawing/2014/main" id="{8DABE5DF-60A6-45AE-BB23-D26A35A100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292013" y="5060950"/>
                <a:ext cx="8083550" cy="323850"/>
              </a:xfrm>
              <a:custGeom>
                <a:avLst/>
                <a:gdLst>
                  <a:gd name="T0" fmla="*/ 0 w 2153"/>
                  <a:gd name="T1" fmla="*/ 0 h 86"/>
                  <a:gd name="T2" fmla="*/ 0 w 2153"/>
                  <a:gd name="T3" fmla="*/ 53 h 86"/>
                  <a:gd name="T4" fmla="*/ 70 w 2153"/>
                  <a:gd name="T5" fmla="*/ 86 h 86"/>
                  <a:gd name="T6" fmla="*/ 2083 w 2153"/>
                  <a:gd name="T7" fmla="*/ 86 h 86"/>
                  <a:gd name="T8" fmla="*/ 2153 w 2153"/>
                  <a:gd name="T9" fmla="*/ 53 h 86"/>
                  <a:gd name="T10" fmla="*/ 2153 w 2153"/>
                  <a:gd name="T11" fmla="*/ 0 h 86"/>
                  <a:gd name="T12" fmla="*/ 0 w 2153"/>
                  <a:gd name="T1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53" h="86">
                    <a:moveTo>
                      <a:pt x="0" y="0"/>
                    </a:moveTo>
                    <a:cubicBezTo>
                      <a:pt x="0" y="53"/>
                      <a:pt x="0" y="53"/>
                      <a:pt x="0" y="53"/>
                    </a:cubicBezTo>
                    <a:cubicBezTo>
                      <a:pt x="0" y="53"/>
                      <a:pt x="48" y="86"/>
                      <a:pt x="70" y="86"/>
                    </a:cubicBezTo>
                    <a:cubicBezTo>
                      <a:pt x="2083" y="86"/>
                      <a:pt x="2083" y="86"/>
                      <a:pt x="2083" y="86"/>
                    </a:cubicBezTo>
                    <a:cubicBezTo>
                      <a:pt x="2104" y="86"/>
                      <a:pt x="2153" y="53"/>
                      <a:pt x="2153" y="53"/>
                    </a:cubicBezTo>
                    <a:cubicBezTo>
                      <a:pt x="2153" y="16"/>
                      <a:pt x="2153" y="4"/>
                      <a:pt x="2153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9478" tIns="39739" rIns="79478" bIns="39739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79473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6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C1F97170-DD7D-4245-BCFD-4491D96D259C}"/>
                </a:ext>
              </a:extLst>
            </p:cNvPr>
            <p:cNvGrpSpPr/>
            <p:nvPr/>
          </p:nvGrpSpPr>
          <p:grpSpPr>
            <a:xfrm>
              <a:off x="730642" y="3465601"/>
              <a:ext cx="1126530" cy="825992"/>
              <a:chOff x="5576213" y="5106429"/>
              <a:chExt cx="1172194" cy="859474"/>
            </a:xfrm>
          </p:grpSpPr>
          <p:sp>
            <p:nvSpPr>
              <p:cNvPr id="30" name="Freeform 32">
                <a:extLst>
                  <a:ext uri="{FF2B5EF4-FFF2-40B4-BE49-F238E27FC236}">
                    <a16:creationId xmlns:a16="http://schemas.microsoft.com/office/drawing/2014/main" id="{E6D9AB04-D470-492B-B699-DBF5F3991BC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76213" y="5106429"/>
                <a:ext cx="1172194" cy="800585"/>
              </a:xfrm>
              <a:custGeom>
                <a:avLst/>
                <a:gdLst>
                  <a:gd name="T0" fmla="*/ 1892 w 1952"/>
                  <a:gd name="T1" fmla="*/ 0 h 1332"/>
                  <a:gd name="T2" fmla="*/ 59 w 1952"/>
                  <a:gd name="T3" fmla="*/ 0 h 1332"/>
                  <a:gd name="T4" fmla="*/ 0 w 1952"/>
                  <a:gd name="T5" fmla="*/ 60 h 1332"/>
                  <a:gd name="T6" fmla="*/ 0 w 1952"/>
                  <a:gd name="T7" fmla="*/ 1134 h 1332"/>
                  <a:gd name="T8" fmla="*/ 59 w 1952"/>
                  <a:gd name="T9" fmla="*/ 1194 h 1332"/>
                  <a:gd name="T10" fmla="*/ 720 w 1952"/>
                  <a:gd name="T11" fmla="*/ 1194 h 1332"/>
                  <a:gd name="T12" fmla="*/ 668 w 1952"/>
                  <a:gd name="T13" fmla="*/ 1332 h 1332"/>
                  <a:gd name="T14" fmla="*/ 1241 w 1952"/>
                  <a:gd name="T15" fmla="*/ 1332 h 1332"/>
                  <a:gd name="T16" fmla="*/ 1189 w 1952"/>
                  <a:gd name="T17" fmla="*/ 1194 h 1332"/>
                  <a:gd name="T18" fmla="*/ 1892 w 1952"/>
                  <a:gd name="T19" fmla="*/ 1194 h 1332"/>
                  <a:gd name="T20" fmla="*/ 1952 w 1952"/>
                  <a:gd name="T21" fmla="*/ 1134 h 1332"/>
                  <a:gd name="T22" fmla="*/ 1952 w 1952"/>
                  <a:gd name="T23" fmla="*/ 60 h 1332"/>
                  <a:gd name="T24" fmla="*/ 1892 w 1952"/>
                  <a:gd name="T25" fmla="*/ 0 h 1332"/>
                  <a:gd name="T26" fmla="*/ 1834 w 1952"/>
                  <a:gd name="T27" fmla="*/ 1068 h 1332"/>
                  <a:gd name="T28" fmla="*/ 117 w 1952"/>
                  <a:gd name="T29" fmla="*/ 1068 h 1332"/>
                  <a:gd name="T30" fmla="*/ 117 w 1952"/>
                  <a:gd name="T31" fmla="*/ 123 h 1332"/>
                  <a:gd name="T32" fmla="*/ 1834 w 1952"/>
                  <a:gd name="T33" fmla="*/ 123 h 1332"/>
                  <a:gd name="T34" fmla="*/ 1834 w 1952"/>
                  <a:gd name="T35" fmla="*/ 1068 h 1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52" h="1332">
                    <a:moveTo>
                      <a:pt x="1892" y="0"/>
                    </a:moveTo>
                    <a:cubicBezTo>
                      <a:pt x="233" y="0"/>
                      <a:pt x="59" y="0"/>
                      <a:pt x="59" y="0"/>
                    </a:cubicBezTo>
                    <a:cubicBezTo>
                      <a:pt x="30" y="0"/>
                      <a:pt x="0" y="24"/>
                      <a:pt x="0" y="60"/>
                    </a:cubicBezTo>
                    <a:cubicBezTo>
                      <a:pt x="0" y="1092"/>
                      <a:pt x="0" y="1134"/>
                      <a:pt x="0" y="1134"/>
                    </a:cubicBezTo>
                    <a:cubicBezTo>
                      <a:pt x="0" y="1170"/>
                      <a:pt x="30" y="1194"/>
                      <a:pt x="59" y="1194"/>
                    </a:cubicBezTo>
                    <a:cubicBezTo>
                      <a:pt x="720" y="1194"/>
                      <a:pt x="720" y="1194"/>
                      <a:pt x="720" y="1194"/>
                    </a:cubicBezTo>
                    <a:cubicBezTo>
                      <a:pt x="668" y="1332"/>
                      <a:pt x="668" y="1332"/>
                      <a:pt x="668" y="1332"/>
                    </a:cubicBezTo>
                    <a:cubicBezTo>
                      <a:pt x="1241" y="1332"/>
                      <a:pt x="1241" y="1332"/>
                      <a:pt x="1241" y="1332"/>
                    </a:cubicBezTo>
                    <a:cubicBezTo>
                      <a:pt x="1189" y="1194"/>
                      <a:pt x="1189" y="1194"/>
                      <a:pt x="1189" y="1194"/>
                    </a:cubicBezTo>
                    <a:cubicBezTo>
                      <a:pt x="1892" y="1194"/>
                      <a:pt x="1892" y="1194"/>
                      <a:pt x="1892" y="1194"/>
                    </a:cubicBezTo>
                    <a:cubicBezTo>
                      <a:pt x="1928" y="1194"/>
                      <a:pt x="1952" y="1170"/>
                      <a:pt x="1952" y="1134"/>
                    </a:cubicBezTo>
                    <a:cubicBezTo>
                      <a:pt x="1952" y="102"/>
                      <a:pt x="1952" y="60"/>
                      <a:pt x="1952" y="60"/>
                    </a:cubicBezTo>
                    <a:cubicBezTo>
                      <a:pt x="1952" y="24"/>
                      <a:pt x="1928" y="0"/>
                      <a:pt x="1892" y="0"/>
                    </a:cubicBezTo>
                    <a:close/>
                    <a:moveTo>
                      <a:pt x="1834" y="1068"/>
                    </a:moveTo>
                    <a:cubicBezTo>
                      <a:pt x="117" y="1068"/>
                      <a:pt x="117" y="1068"/>
                      <a:pt x="117" y="1068"/>
                    </a:cubicBezTo>
                    <a:cubicBezTo>
                      <a:pt x="117" y="123"/>
                      <a:pt x="117" y="123"/>
                      <a:pt x="117" y="123"/>
                    </a:cubicBezTo>
                    <a:cubicBezTo>
                      <a:pt x="1834" y="123"/>
                      <a:pt x="1834" y="123"/>
                      <a:pt x="1834" y="123"/>
                    </a:cubicBezTo>
                    <a:lnTo>
                      <a:pt x="1834" y="10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9478" tIns="39739" rIns="79478" bIns="39739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79473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6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" name="Rectangle 33">
                <a:extLst>
                  <a:ext uri="{FF2B5EF4-FFF2-40B4-BE49-F238E27FC236}">
                    <a16:creationId xmlns:a16="http://schemas.microsoft.com/office/drawing/2014/main" id="{DD5DE96D-EDF9-4BE6-8FA7-EADE0D92E3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20653" y="5926813"/>
                <a:ext cx="682807" cy="3909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9478" tIns="39739" rIns="79478" bIns="39739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79473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6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34" name="Freeform 15">
            <a:extLst>
              <a:ext uri="{FF2B5EF4-FFF2-40B4-BE49-F238E27FC236}">
                <a16:creationId xmlns:a16="http://schemas.microsoft.com/office/drawing/2014/main" id="{B315557C-CC1D-445E-B6BA-B00CF8AE98FA}"/>
              </a:ext>
            </a:extLst>
          </p:cNvPr>
          <p:cNvSpPr>
            <a:spLocks noEditPoints="1"/>
          </p:cNvSpPr>
          <p:nvPr/>
        </p:nvSpPr>
        <p:spPr bwMode="auto">
          <a:xfrm>
            <a:off x="8689237" y="4190656"/>
            <a:ext cx="304780" cy="304780"/>
          </a:xfrm>
          <a:custGeom>
            <a:avLst/>
            <a:gdLst>
              <a:gd name="T0" fmla="*/ 948 w 1896"/>
              <a:gd name="T1" fmla="*/ 0 h 1896"/>
              <a:gd name="T2" fmla="*/ 0 w 1896"/>
              <a:gd name="T3" fmla="*/ 948 h 1896"/>
              <a:gd name="T4" fmla="*/ 948 w 1896"/>
              <a:gd name="T5" fmla="*/ 1896 h 1896"/>
              <a:gd name="T6" fmla="*/ 1896 w 1896"/>
              <a:gd name="T7" fmla="*/ 948 h 1896"/>
              <a:gd name="T8" fmla="*/ 948 w 1896"/>
              <a:gd name="T9" fmla="*/ 0 h 1896"/>
              <a:gd name="T10" fmla="*/ 755 w 1896"/>
              <a:gd name="T11" fmla="*/ 1371 h 1896"/>
              <a:gd name="T12" fmla="*/ 533 w 1896"/>
              <a:gd name="T13" fmla="*/ 1371 h 1896"/>
              <a:gd name="T14" fmla="*/ 817 w 1896"/>
              <a:gd name="T15" fmla="*/ 1009 h 1896"/>
              <a:gd name="T16" fmla="*/ 918 w 1896"/>
              <a:gd name="T17" fmla="*/ 1147 h 1896"/>
              <a:gd name="T18" fmla="*/ 755 w 1896"/>
              <a:gd name="T19" fmla="*/ 1371 h 1896"/>
              <a:gd name="T20" fmla="*/ 1142 w 1896"/>
              <a:gd name="T21" fmla="*/ 1371 h 1896"/>
              <a:gd name="T22" fmla="*/ 948 w 1896"/>
              <a:gd name="T23" fmla="*/ 1107 h 1896"/>
              <a:gd name="T24" fmla="*/ 835 w 1896"/>
              <a:gd name="T25" fmla="*/ 953 h 1896"/>
              <a:gd name="T26" fmla="*/ 522 w 1896"/>
              <a:gd name="T27" fmla="*/ 526 h 1896"/>
              <a:gd name="T28" fmla="*/ 741 w 1896"/>
              <a:gd name="T29" fmla="*/ 524 h 1896"/>
              <a:gd name="T30" fmla="*/ 918 w 1896"/>
              <a:gd name="T31" fmla="*/ 761 h 1896"/>
              <a:gd name="T32" fmla="*/ 948 w 1896"/>
              <a:gd name="T33" fmla="*/ 802 h 1896"/>
              <a:gd name="T34" fmla="*/ 1061 w 1896"/>
              <a:gd name="T35" fmla="*/ 953 h 1896"/>
              <a:gd name="T36" fmla="*/ 1065 w 1896"/>
              <a:gd name="T37" fmla="*/ 958 h 1896"/>
              <a:gd name="T38" fmla="*/ 1374 w 1896"/>
              <a:gd name="T39" fmla="*/ 1371 h 1896"/>
              <a:gd name="T40" fmla="*/ 1142 w 1896"/>
              <a:gd name="T41" fmla="*/ 1371 h 1896"/>
              <a:gd name="T42" fmla="*/ 1096 w 1896"/>
              <a:gd name="T43" fmla="*/ 921 h 1896"/>
              <a:gd name="T44" fmla="*/ 998 w 1896"/>
              <a:gd name="T45" fmla="*/ 787 h 1896"/>
              <a:gd name="T46" fmla="*/ 1197 w 1896"/>
              <a:gd name="T47" fmla="*/ 523 h 1896"/>
              <a:gd name="T48" fmla="*/ 1415 w 1896"/>
              <a:gd name="T49" fmla="*/ 525 h 1896"/>
              <a:gd name="T50" fmla="*/ 1096 w 1896"/>
              <a:gd name="T51" fmla="*/ 921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896" h="1896">
                <a:moveTo>
                  <a:pt x="948" y="0"/>
                </a:moveTo>
                <a:cubicBezTo>
                  <a:pt x="424" y="0"/>
                  <a:pt x="0" y="424"/>
                  <a:pt x="0" y="948"/>
                </a:cubicBezTo>
                <a:cubicBezTo>
                  <a:pt x="0" y="1471"/>
                  <a:pt x="424" y="1896"/>
                  <a:pt x="948" y="1896"/>
                </a:cubicBezTo>
                <a:cubicBezTo>
                  <a:pt x="1471" y="1896"/>
                  <a:pt x="1896" y="1471"/>
                  <a:pt x="1896" y="948"/>
                </a:cubicBezTo>
                <a:cubicBezTo>
                  <a:pt x="1896" y="424"/>
                  <a:pt x="1471" y="0"/>
                  <a:pt x="948" y="0"/>
                </a:cubicBezTo>
                <a:close/>
                <a:moveTo>
                  <a:pt x="755" y="1371"/>
                </a:moveTo>
                <a:cubicBezTo>
                  <a:pt x="533" y="1371"/>
                  <a:pt x="533" y="1371"/>
                  <a:pt x="533" y="1371"/>
                </a:cubicBezTo>
                <a:cubicBezTo>
                  <a:pt x="817" y="1009"/>
                  <a:pt x="817" y="1009"/>
                  <a:pt x="817" y="1009"/>
                </a:cubicBezTo>
                <a:cubicBezTo>
                  <a:pt x="918" y="1147"/>
                  <a:pt x="918" y="1147"/>
                  <a:pt x="918" y="1147"/>
                </a:cubicBezTo>
                <a:lnTo>
                  <a:pt x="755" y="1371"/>
                </a:lnTo>
                <a:close/>
                <a:moveTo>
                  <a:pt x="1142" y="1371"/>
                </a:moveTo>
                <a:cubicBezTo>
                  <a:pt x="948" y="1107"/>
                  <a:pt x="948" y="1107"/>
                  <a:pt x="948" y="1107"/>
                </a:cubicBezTo>
                <a:cubicBezTo>
                  <a:pt x="835" y="953"/>
                  <a:pt x="835" y="953"/>
                  <a:pt x="835" y="953"/>
                </a:cubicBezTo>
                <a:cubicBezTo>
                  <a:pt x="522" y="526"/>
                  <a:pt x="522" y="526"/>
                  <a:pt x="522" y="526"/>
                </a:cubicBezTo>
                <a:cubicBezTo>
                  <a:pt x="741" y="524"/>
                  <a:pt x="741" y="524"/>
                  <a:pt x="741" y="524"/>
                </a:cubicBezTo>
                <a:cubicBezTo>
                  <a:pt x="918" y="761"/>
                  <a:pt x="918" y="761"/>
                  <a:pt x="918" y="761"/>
                </a:cubicBezTo>
                <a:cubicBezTo>
                  <a:pt x="948" y="802"/>
                  <a:pt x="948" y="802"/>
                  <a:pt x="948" y="802"/>
                </a:cubicBezTo>
                <a:cubicBezTo>
                  <a:pt x="1061" y="953"/>
                  <a:pt x="1061" y="953"/>
                  <a:pt x="1061" y="953"/>
                </a:cubicBezTo>
                <a:cubicBezTo>
                  <a:pt x="1065" y="958"/>
                  <a:pt x="1065" y="958"/>
                  <a:pt x="1065" y="958"/>
                </a:cubicBezTo>
                <a:cubicBezTo>
                  <a:pt x="1374" y="1371"/>
                  <a:pt x="1374" y="1371"/>
                  <a:pt x="1374" y="1371"/>
                </a:cubicBezTo>
                <a:lnTo>
                  <a:pt x="1142" y="1371"/>
                </a:lnTo>
                <a:close/>
                <a:moveTo>
                  <a:pt x="1096" y="921"/>
                </a:moveTo>
                <a:cubicBezTo>
                  <a:pt x="998" y="787"/>
                  <a:pt x="998" y="787"/>
                  <a:pt x="998" y="787"/>
                </a:cubicBezTo>
                <a:cubicBezTo>
                  <a:pt x="1197" y="523"/>
                  <a:pt x="1197" y="523"/>
                  <a:pt x="1197" y="523"/>
                </a:cubicBezTo>
                <a:cubicBezTo>
                  <a:pt x="1415" y="525"/>
                  <a:pt x="1415" y="525"/>
                  <a:pt x="1415" y="525"/>
                </a:cubicBezTo>
                <a:lnTo>
                  <a:pt x="1096" y="921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/>
        </p:spPr>
        <p:txBody>
          <a:bodyPr vert="horz" wrap="square" lIns="79478" tIns="39739" rIns="79478" bIns="39739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7947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65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35" name="Freeform 11">
            <a:extLst>
              <a:ext uri="{FF2B5EF4-FFF2-40B4-BE49-F238E27FC236}">
                <a16:creationId xmlns:a16="http://schemas.microsoft.com/office/drawing/2014/main" id="{B2E85D25-1F9E-4278-8B62-BC8576AE7496}"/>
              </a:ext>
            </a:extLst>
          </p:cNvPr>
          <p:cNvSpPr>
            <a:spLocks noEditPoints="1"/>
          </p:cNvSpPr>
          <p:nvPr/>
        </p:nvSpPr>
        <p:spPr bwMode="auto">
          <a:xfrm>
            <a:off x="5443103" y="2721358"/>
            <a:ext cx="233767" cy="233767"/>
          </a:xfrm>
          <a:custGeom>
            <a:avLst/>
            <a:gdLst>
              <a:gd name="T0" fmla="*/ 927 w 1854"/>
              <a:gd name="T1" fmla="*/ 0 h 1854"/>
              <a:gd name="T2" fmla="*/ 0 w 1854"/>
              <a:gd name="T3" fmla="*/ 927 h 1854"/>
              <a:gd name="T4" fmla="*/ 927 w 1854"/>
              <a:gd name="T5" fmla="*/ 1854 h 1854"/>
              <a:gd name="T6" fmla="*/ 1854 w 1854"/>
              <a:gd name="T7" fmla="*/ 927 h 1854"/>
              <a:gd name="T8" fmla="*/ 927 w 1854"/>
              <a:gd name="T9" fmla="*/ 0 h 1854"/>
              <a:gd name="T10" fmla="*/ 758 w 1854"/>
              <a:gd name="T11" fmla="*/ 1319 h 1854"/>
              <a:gd name="T12" fmla="*/ 435 w 1854"/>
              <a:gd name="T13" fmla="*/ 874 h 1854"/>
              <a:gd name="T14" fmla="*/ 671 w 1854"/>
              <a:gd name="T15" fmla="*/ 874 h 1854"/>
              <a:gd name="T16" fmla="*/ 995 w 1854"/>
              <a:gd name="T17" fmla="*/ 1319 h 1854"/>
              <a:gd name="T18" fmla="*/ 758 w 1854"/>
              <a:gd name="T19" fmla="*/ 1319 h 1854"/>
              <a:gd name="T20" fmla="*/ 1027 w 1854"/>
              <a:gd name="T21" fmla="*/ 1284 h 1854"/>
              <a:gd name="T22" fmla="*/ 897 w 1854"/>
              <a:gd name="T23" fmla="*/ 1105 h 1854"/>
              <a:gd name="T24" fmla="*/ 1193 w 1854"/>
              <a:gd name="T25" fmla="*/ 511 h 1854"/>
              <a:gd name="T26" fmla="*/ 1408 w 1854"/>
              <a:gd name="T27" fmla="*/ 511 h 1854"/>
              <a:gd name="T28" fmla="*/ 1027 w 1854"/>
              <a:gd name="T29" fmla="*/ 1284 h 1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854" h="1854">
                <a:moveTo>
                  <a:pt x="927" y="0"/>
                </a:moveTo>
                <a:cubicBezTo>
                  <a:pt x="415" y="0"/>
                  <a:pt x="0" y="415"/>
                  <a:pt x="0" y="927"/>
                </a:cubicBezTo>
                <a:cubicBezTo>
                  <a:pt x="0" y="1439"/>
                  <a:pt x="415" y="1854"/>
                  <a:pt x="927" y="1854"/>
                </a:cubicBezTo>
                <a:cubicBezTo>
                  <a:pt x="1439" y="1854"/>
                  <a:pt x="1854" y="1439"/>
                  <a:pt x="1854" y="927"/>
                </a:cubicBezTo>
                <a:cubicBezTo>
                  <a:pt x="1854" y="415"/>
                  <a:pt x="1439" y="0"/>
                  <a:pt x="927" y="0"/>
                </a:cubicBezTo>
                <a:close/>
                <a:moveTo>
                  <a:pt x="758" y="1319"/>
                </a:moveTo>
                <a:cubicBezTo>
                  <a:pt x="435" y="874"/>
                  <a:pt x="435" y="874"/>
                  <a:pt x="435" y="874"/>
                </a:cubicBezTo>
                <a:cubicBezTo>
                  <a:pt x="671" y="874"/>
                  <a:pt x="671" y="874"/>
                  <a:pt x="671" y="874"/>
                </a:cubicBezTo>
                <a:cubicBezTo>
                  <a:pt x="995" y="1319"/>
                  <a:pt x="995" y="1319"/>
                  <a:pt x="995" y="1319"/>
                </a:cubicBezTo>
                <a:lnTo>
                  <a:pt x="758" y="1319"/>
                </a:lnTo>
                <a:close/>
                <a:moveTo>
                  <a:pt x="1027" y="1284"/>
                </a:moveTo>
                <a:cubicBezTo>
                  <a:pt x="897" y="1105"/>
                  <a:pt x="897" y="1105"/>
                  <a:pt x="897" y="1105"/>
                </a:cubicBezTo>
                <a:cubicBezTo>
                  <a:pt x="1193" y="511"/>
                  <a:pt x="1193" y="511"/>
                  <a:pt x="1193" y="511"/>
                </a:cubicBezTo>
                <a:cubicBezTo>
                  <a:pt x="1408" y="511"/>
                  <a:pt x="1408" y="511"/>
                  <a:pt x="1408" y="511"/>
                </a:cubicBezTo>
                <a:lnTo>
                  <a:pt x="1027" y="12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79478" tIns="39739" rIns="79478" bIns="39739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7947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65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36" name="Freeform 11">
            <a:extLst>
              <a:ext uri="{FF2B5EF4-FFF2-40B4-BE49-F238E27FC236}">
                <a16:creationId xmlns:a16="http://schemas.microsoft.com/office/drawing/2014/main" id="{6C4F1223-394B-4F89-9DE6-F9DCB77BCAC9}"/>
              </a:ext>
            </a:extLst>
          </p:cNvPr>
          <p:cNvSpPr>
            <a:spLocks noEditPoints="1"/>
          </p:cNvSpPr>
          <p:nvPr/>
        </p:nvSpPr>
        <p:spPr bwMode="auto">
          <a:xfrm>
            <a:off x="5443103" y="3029924"/>
            <a:ext cx="233767" cy="233767"/>
          </a:xfrm>
          <a:custGeom>
            <a:avLst/>
            <a:gdLst>
              <a:gd name="T0" fmla="*/ 927 w 1854"/>
              <a:gd name="T1" fmla="*/ 0 h 1854"/>
              <a:gd name="T2" fmla="*/ 0 w 1854"/>
              <a:gd name="T3" fmla="*/ 927 h 1854"/>
              <a:gd name="T4" fmla="*/ 927 w 1854"/>
              <a:gd name="T5" fmla="*/ 1854 h 1854"/>
              <a:gd name="T6" fmla="*/ 1854 w 1854"/>
              <a:gd name="T7" fmla="*/ 927 h 1854"/>
              <a:gd name="T8" fmla="*/ 927 w 1854"/>
              <a:gd name="T9" fmla="*/ 0 h 1854"/>
              <a:gd name="T10" fmla="*/ 758 w 1854"/>
              <a:gd name="T11" fmla="*/ 1319 h 1854"/>
              <a:gd name="T12" fmla="*/ 435 w 1854"/>
              <a:gd name="T13" fmla="*/ 874 h 1854"/>
              <a:gd name="T14" fmla="*/ 671 w 1854"/>
              <a:gd name="T15" fmla="*/ 874 h 1854"/>
              <a:gd name="T16" fmla="*/ 995 w 1854"/>
              <a:gd name="T17" fmla="*/ 1319 h 1854"/>
              <a:gd name="T18" fmla="*/ 758 w 1854"/>
              <a:gd name="T19" fmla="*/ 1319 h 1854"/>
              <a:gd name="T20" fmla="*/ 1027 w 1854"/>
              <a:gd name="T21" fmla="*/ 1284 h 1854"/>
              <a:gd name="T22" fmla="*/ 897 w 1854"/>
              <a:gd name="T23" fmla="*/ 1105 h 1854"/>
              <a:gd name="T24" fmla="*/ 1193 w 1854"/>
              <a:gd name="T25" fmla="*/ 511 h 1854"/>
              <a:gd name="T26" fmla="*/ 1408 w 1854"/>
              <a:gd name="T27" fmla="*/ 511 h 1854"/>
              <a:gd name="T28" fmla="*/ 1027 w 1854"/>
              <a:gd name="T29" fmla="*/ 1284 h 1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854" h="1854">
                <a:moveTo>
                  <a:pt x="927" y="0"/>
                </a:moveTo>
                <a:cubicBezTo>
                  <a:pt x="415" y="0"/>
                  <a:pt x="0" y="415"/>
                  <a:pt x="0" y="927"/>
                </a:cubicBezTo>
                <a:cubicBezTo>
                  <a:pt x="0" y="1439"/>
                  <a:pt x="415" y="1854"/>
                  <a:pt x="927" y="1854"/>
                </a:cubicBezTo>
                <a:cubicBezTo>
                  <a:pt x="1439" y="1854"/>
                  <a:pt x="1854" y="1439"/>
                  <a:pt x="1854" y="927"/>
                </a:cubicBezTo>
                <a:cubicBezTo>
                  <a:pt x="1854" y="415"/>
                  <a:pt x="1439" y="0"/>
                  <a:pt x="927" y="0"/>
                </a:cubicBezTo>
                <a:close/>
                <a:moveTo>
                  <a:pt x="758" y="1319"/>
                </a:moveTo>
                <a:cubicBezTo>
                  <a:pt x="435" y="874"/>
                  <a:pt x="435" y="874"/>
                  <a:pt x="435" y="874"/>
                </a:cubicBezTo>
                <a:cubicBezTo>
                  <a:pt x="671" y="874"/>
                  <a:pt x="671" y="874"/>
                  <a:pt x="671" y="874"/>
                </a:cubicBezTo>
                <a:cubicBezTo>
                  <a:pt x="995" y="1319"/>
                  <a:pt x="995" y="1319"/>
                  <a:pt x="995" y="1319"/>
                </a:cubicBezTo>
                <a:lnTo>
                  <a:pt x="758" y="1319"/>
                </a:lnTo>
                <a:close/>
                <a:moveTo>
                  <a:pt x="1027" y="1284"/>
                </a:moveTo>
                <a:cubicBezTo>
                  <a:pt x="897" y="1105"/>
                  <a:pt x="897" y="1105"/>
                  <a:pt x="897" y="1105"/>
                </a:cubicBezTo>
                <a:cubicBezTo>
                  <a:pt x="1193" y="511"/>
                  <a:pt x="1193" y="511"/>
                  <a:pt x="1193" y="511"/>
                </a:cubicBezTo>
                <a:cubicBezTo>
                  <a:pt x="1408" y="511"/>
                  <a:pt x="1408" y="511"/>
                  <a:pt x="1408" y="511"/>
                </a:cubicBezTo>
                <a:lnTo>
                  <a:pt x="1027" y="12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79478" tIns="39739" rIns="79478" bIns="39739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7947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65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37" name="Freeform 11">
            <a:extLst>
              <a:ext uri="{FF2B5EF4-FFF2-40B4-BE49-F238E27FC236}">
                <a16:creationId xmlns:a16="http://schemas.microsoft.com/office/drawing/2014/main" id="{2439155E-1BA7-4EB0-B7D4-BFBAA518E393}"/>
              </a:ext>
            </a:extLst>
          </p:cNvPr>
          <p:cNvSpPr>
            <a:spLocks noEditPoints="1"/>
          </p:cNvSpPr>
          <p:nvPr/>
        </p:nvSpPr>
        <p:spPr bwMode="auto">
          <a:xfrm>
            <a:off x="5443103" y="3329139"/>
            <a:ext cx="233767" cy="233767"/>
          </a:xfrm>
          <a:custGeom>
            <a:avLst/>
            <a:gdLst>
              <a:gd name="T0" fmla="*/ 927 w 1854"/>
              <a:gd name="T1" fmla="*/ 0 h 1854"/>
              <a:gd name="T2" fmla="*/ 0 w 1854"/>
              <a:gd name="T3" fmla="*/ 927 h 1854"/>
              <a:gd name="T4" fmla="*/ 927 w 1854"/>
              <a:gd name="T5" fmla="*/ 1854 h 1854"/>
              <a:gd name="T6" fmla="*/ 1854 w 1854"/>
              <a:gd name="T7" fmla="*/ 927 h 1854"/>
              <a:gd name="T8" fmla="*/ 927 w 1854"/>
              <a:gd name="T9" fmla="*/ 0 h 1854"/>
              <a:gd name="T10" fmla="*/ 758 w 1854"/>
              <a:gd name="T11" fmla="*/ 1319 h 1854"/>
              <a:gd name="T12" fmla="*/ 435 w 1854"/>
              <a:gd name="T13" fmla="*/ 874 h 1854"/>
              <a:gd name="T14" fmla="*/ 671 w 1854"/>
              <a:gd name="T15" fmla="*/ 874 h 1854"/>
              <a:gd name="T16" fmla="*/ 995 w 1854"/>
              <a:gd name="T17" fmla="*/ 1319 h 1854"/>
              <a:gd name="T18" fmla="*/ 758 w 1854"/>
              <a:gd name="T19" fmla="*/ 1319 h 1854"/>
              <a:gd name="T20" fmla="*/ 1027 w 1854"/>
              <a:gd name="T21" fmla="*/ 1284 h 1854"/>
              <a:gd name="T22" fmla="*/ 897 w 1854"/>
              <a:gd name="T23" fmla="*/ 1105 h 1854"/>
              <a:gd name="T24" fmla="*/ 1193 w 1854"/>
              <a:gd name="T25" fmla="*/ 511 h 1854"/>
              <a:gd name="T26" fmla="*/ 1408 w 1854"/>
              <a:gd name="T27" fmla="*/ 511 h 1854"/>
              <a:gd name="T28" fmla="*/ 1027 w 1854"/>
              <a:gd name="T29" fmla="*/ 1284 h 1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854" h="1854">
                <a:moveTo>
                  <a:pt x="927" y="0"/>
                </a:moveTo>
                <a:cubicBezTo>
                  <a:pt x="415" y="0"/>
                  <a:pt x="0" y="415"/>
                  <a:pt x="0" y="927"/>
                </a:cubicBezTo>
                <a:cubicBezTo>
                  <a:pt x="0" y="1439"/>
                  <a:pt x="415" y="1854"/>
                  <a:pt x="927" y="1854"/>
                </a:cubicBezTo>
                <a:cubicBezTo>
                  <a:pt x="1439" y="1854"/>
                  <a:pt x="1854" y="1439"/>
                  <a:pt x="1854" y="927"/>
                </a:cubicBezTo>
                <a:cubicBezTo>
                  <a:pt x="1854" y="415"/>
                  <a:pt x="1439" y="0"/>
                  <a:pt x="927" y="0"/>
                </a:cubicBezTo>
                <a:close/>
                <a:moveTo>
                  <a:pt x="758" y="1319"/>
                </a:moveTo>
                <a:cubicBezTo>
                  <a:pt x="435" y="874"/>
                  <a:pt x="435" y="874"/>
                  <a:pt x="435" y="874"/>
                </a:cubicBezTo>
                <a:cubicBezTo>
                  <a:pt x="671" y="874"/>
                  <a:pt x="671" y="874"/>
                  <a:pt x="671" y="874"/>
                </a:cubicBezTo>
                <a:cubicBezTo>
                  <a:pt x="995" y="1319"/>
                  <a:pt x="995" y="1319"/>
                  <a:pt x="995" y="1319"/>
                </a:cubicBezTo>
                <a:lnTo>
                  <a:pt x="758" y="1319"/>
                </a:lnTo>
                <a:close/>
                <a:moveTo>
                  <a:pt x="1027" y="1284"/>
                </a:moveTo>
                <a:cubicBezTo>
                  <a:pt x="897" y="1105"/>
                  <a:pt x="897" y="1105"/>
                  <a:pt x="897" y="1105"/>
                </a:cubicBezTo>
                <a:cubicBezTo>
                  <a:pt x="1193" y="511"/>
                  <a:pt x="1193" y="511"/>
                  <a:pt x="1193" y="511"/>
                </a:cubicBezTo>
                <a:cubicBezTo>
                  <a:pt x="1408" y="511"/>
                  <a:pt x="1408" y="511"/>
                  <a:pt x="1408" y="511"/>
                </a:cubicBezTo>
                <a:lnTo>
                  <a:pt x="1027" y="12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79478" tIns="39739" rIns="79478" bIns="39739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7947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65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6BDF470-031A-4DE5-B6D9-471DCA62D8D6}"/>
              </a:ext>
            </a:extLst>
          </p:cNvPr>
          <p:cNvSpPr/>
          <p:nvPr/>
        </p:nvSpPr>
        <p:spPr bwMode="auto">
          <a:xfrm>
            <a:off x="776123" y="4609942"/>
            <a:ext cx="10597224" cy="1236001"/>
          </a:xfrm>
          <a:prstGeom prst="rect">
            <a:avLst/>
          </a:prstGeom>
          <a:solidFill>
            <a:srgbClr val="107C10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58959" tIns="127167" rIns="158959" bIns="12716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810438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86" b="0" i="0" u="none" strike="noStrike" kern="0" cap="none" spc="0" normalizeH="0" baseline="0" noProof="0" dirty="0" err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8409876-ED85-42DD-9D28-6D6868F4C578}"/>
              </a:ext>
            </a:extLst>
          </p:cNvPr>
          <p:cNvCxnSpPr/>
          <p:nvPr/>
        </p:nvCxnSpPr>
        <p:spPr>
          <a:xfrm>
            <a:off x="8208770" y="4343043"/>
            <a:ext cx="445430" cy="0"/>
          </a:xfrm>
          <a:prstGeom prst="line">
            <a:avLst/>
          </a:prstGeom>
          <a:noFill/>
          <a:ln w="28575" cap="rnd" cmpd="sng" algn="ctr">
            <a:solidFill>
              <a:srgbClr val="008272"/>
            </a:solidFill>
            <a:prstDash val="sysDot"/>
            <a:headEnd type="none"/>
            <a:tailEnd type="triangle" w="med" len="med"/>
          </a:ln>
          <a:effectLst/>
        </p:spPr>
      </p:cxn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53F55E8-862B-4557-87D0-2FB7F4A471DE}"/>
              </a:ext>
            </a:extLst>
          </p:cNvPr>
          <p:cNvGrpSpPr/>
          <p:nvPr/>
        </p:nvGrpSpPr>
        <p:grpSpPr>
          <a:xfrm>
            <a:off x="2341934" y="4689122"/>
            <a:ext cx="3192300" cy="958123"/>
            <a:chOff x="1801450" y="5527089"/>
            <a:chExt cx="3672709" cy="1102311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7A8A78F-EF8C-4DBF-896C-9C26CE99316D}"/>
                </a:ext>
              </a:extLst>
            </p:cNvPr>
            <p:cNvSpPr txBox="1"/>
            <p:nvPr/>
          </p:nvSpPr>
          <p:spPr>
            <a:xfrm>
              <a:off x="1801450" y="5527089"/>
              <a:ext cx="3672709" cy="622014"/>
            </a:xfrm>
            <a:prstGeom prst="rect">
              <a:avLst/>
            </a:prstGeom>
            <a:noFill/>
          </p:spPr>
          <p:txBody>
            <a:bodyPr wrap="square" lIns="155833" tIns="124666" rIns="155833" bIns="124666" rtlCol="0">
              <a:spAutoFit/>
            </a:bodyPr>
            <a:lstStyle/>
            <a:p>
              <a:pPr marL="0" marR="0" lvl="0" indent="0" algn="ctr" defTabSz="794703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511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22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NOTIFICATIONS, ANALYSIS, REMEDIATION, RISK-BASED POLICIES</a:t>
              </a:r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576E21F6-F1F4-45C5-854B-E5F92F4563B8}"/>
                </a:ext>
              </a:extLst>
            </p:cNvPr>
            <p:cNvGrpSpPr/>
            <p:nvPr/>
          </p:nvGrpSpPr>
          <p:grpSpPr>
            <a:xfrm>
              <a:off x="3314748" y="5987180"/>
              <a:ext cx="646112" cy="642220"/>
              <a:chOff x="2478088" y="5992813"/>
              <a:chExt cx="1844675" cy="1833562"/>
            </a:xfrm>
            <a:solidFill>
              <a:srgbClr val="FFFFFF"/>
            </a:solidFill>
          </p:grpSpPr>
          <p:sp>
            <p:nvSpPr>
              <p:cNvPr id="43" name="Freeform 5">
                <a:extLst>
                  <a:ext uri="{FF2B5EF4-FFF2-40B4-BE49-F238E27FC236}">
                    <a16:creationId xmlns:a16="http://schemas.microsoft.com/office/drawing/2014/main" id="{1E61DA4F-3C46-47C1-AFD4-AA5642918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0268" y="6235815"/>
                <a:ext cx="715186" cy="1046172"/>
              </a:xfrm>
              <a:custGeom>
                <a:avLst/>
                <a:gdLst>
                  <a:gd name="T0" fmla="*/ 406 w 454"/>
                  <a:gd name="T1" fmla="*/ 0 h 663"/>
                  <a:gd name="T2" fmla="*/ 212 w 454"/>
                  <a:gd name="T3" fmla="*/ 0 h 663"/>
                  <a:gd name="T4" fmla="*/ 0 w 454"/>
                  <a:gd name="T5" fmla="*/ 361 h 663"/>
                  <a:gd name="T6" fmla="*/ 204 w 454"/>
                  <a:gd name="T7" fmla="*/ 361 h 663"/>
                  <a:gd name="T8" fmla="*/ 59 w 454"/>
                  <a:gd name="T9" fmla="*/ 663 h 663"/>
                  <a:gd name="T10" fmla="*/ 454 w 454"/>
                  <a:gd name="T11" fmla="*/ 259 h 663"/>
                  <a:gd name="T12" fmla="*/ 214 w 454"/>
                  <a:gd name="T13" fmla="*/ 259 h 663"/>
                  <a:gd name="T14" fmla="*/ 406 w 454"/>
                  <a:gd name="T15" fmla="*/ 0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4" h="663">
                    <a:moveTo>
                      <a:pt x="406" y="0"/>
                    </a:moveTo>
                    <a:lnTo>
                      <a:pt x="212" y="0"/>
                    </a:lnTo>
                    <a:lnTo>
                      <a:pt x="0" y="361"/>
                    </a:lnTo>
                    <a:lnTo>
                      <a:pt x="204" y="361"/>
                    </a:lnTo>
                    <a:lnTo>
                      <a:pt x="59" y="663"/>
                    </a:lnTo>
                    <a:lnTo>
                      <a:pt x="454" y="259"/>
                    </a:lnTo>
                    <a:lnTo>
                      <a:pt x="214" y="259"/>
                    </a:lnTo>
                    <a:lnTo>
                      <a:pt x="40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9478" tIns="39739" rIns="79478" bIns="39739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79473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6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Freeform 6">
                <a:extLst>
                  <a:ext uri="{FF2B5EF4-FFF2-40B4-BE49-F238E27FC236}">
                    <a16:creationId xmlns:a16="http://schemas.microsoft.com/office/drawing/2014/main" id="{8B9F9516-9190-4844-91D9-F387D0D367F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78088" y="5992813"/>
                <a:ext cx="1844675" cy="1833562"/>
              </a:xfrm>
              <a:custGeom>
                <a:avLst/>
                <a:gdLst>
                  <a:gd name="T0" fmla="*/ 479 w 493"/>
                  <a:gd name="T1" fmla="*/ 414 h 489"/>
                  <a:gd name="T2" fmla="*/ 374 w 493"/>
                  <a:gd name="T3" fmla="*/ 309 h 489"/>
                  <a:gd name="T4" fmla="*/ 358 w 493"/>
                  <a:gd name="T5" fmla="*/ 310 h 489"/>
                  <a:gd name="T6" fmla="*/ 364 w 493"/>
                  <a:gd name="T7" fmla="*/ 300 h 489"/>
                  <a:gd name="T8" fmla="*/ 364 w 493"/>
                  <a:gd name="T9" fmla="*/ 300 h 489"/>
                  <a:gd name="T10" fmla="*/ 394 w 493"/>
                  <a:gd name="T11" fmla="*/ 197 h 489"/>
                  <a:gd name="T12" fmla="*/ 197 w 493"/>
                  <a:gd name="T13" fmla="*/ 0 h 489"/>
                  <a:gd name="T14" fmla="*/ 0 w 493"/>
                  <a:gd name="T15" fmla="*/ 197 h 489"/>
                  <a:gd name="T16" fmla="*/ 197 w 493"/>
                  <a:gd name="T17" fmla="*/ 394 h 489"/>
                  <a:gd name="T18" fmla="*/ 305 w 493"/>
                  <a:gd name="T19" fmla="*/ 361 h 489"/>
                  <a:gd name="T20" fmla="*/ 305 w 493"/>
                  <a:gd name="T21" fmla="*/ 361 h 489"/>
                  <a:gd name="T22" fmla="*/ 314 w 493"/>
                  <a:gd name="T23" fmla="*/ 355 h 489"/>
                  <a:gd name="T24" fmla="*/ 314 w 493"/>
                  <a:gd name="T25" fmla="*/ 371 h 489"/>
                  <a:gd name="T26" fmla="*/ 419 w 493"/>
                  <a:gd name="T27" fmla="*/ 475 h 489"/>
                  <a:gd name="T28" fmla="*/ 470 w 493"/>
                  <a:gd name="T29" fmla="*/ 475 h 489"/>
                  <a:gd name="T30" fmla="*/ 479 w 493"/>
                  <a:gd name="T31" fmla="*/ 466 h 489"/>
                  <a:gd name="T32" fmla="*/ 479 w 493"/>
                  <a:gd name="T33" fmla="*/ 414 h 489"/>
                  <a:gd name="T34" fmla="*/ 41 w 493"/>
                  <a:gd name="T35" fmla="*/ 197 h 489"/>
                  <a:gd name="T36" fmla="*/ 197 w 493"/>
                  <a:gd name="T37" fmla="*/ 41 h 489"/>
                  <a:gd name="T38" fmla="*/ 353 w 493"/>
                  <a:gd name="T39" fmla="*/ 197 h 489"/>
                  <a:gd name="T40" fmla="*/ 197 w 493"/>
                  <a:gd name="T41" fmla="*/ 353 h 489"/>
                  <a:gd name="T42" fmla="*/ 41 w 493"/>
                  <a:gd name="T43" fmla="*/ 197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3" h="489">
                    <a:moveTo>
                      <a:pt x="479" y="414"/>
                    </a:moveTo>
                    <a:cubicBezTo>
                      <a:pt x="374" y="309"/>
                      <a:pt x="374" y="309"/>
                      <a:pt x="374" y="309"/>
                    </a:cubicBezTo>
                    <a:cubicBezTo>
                      <a:pt x="358" y="310"/>
                      <a:pt x="358" y="310"/>
                      <a:pt x="358" y="310"/>
                    </a:cubicBezTo>
                    <a:cubicBezTo>
                      <a:pt x="358" y="310"/>
                      <a:pt x="361" y="306"/>
                      <a:pt x="364" y="300"/>
                    </a:cubicBezTo>
                    <a:cubicBezTo>
                      <a:pt x="364" y="300"/>
                      <a:pt x="364" y="300"/>
                      <a:pt x="364" y="300"/>
                    </a:cubicBezTo>
                    <a:cubicBezTo>
                      <a:pt x="383" y="270"/>
                      <a:pt x="394" y="235"/>
                      <a:pt x="394" y="197"/>
                    </a:cubicBezTo>
                    <a:cubicBezTo>
                      <a:pt x="394" y="88"/>
                      <a:pt x="306" y="0"/>
                      <a:pt x="197" y="0"/>
                    </a:cubicBezTo>
                    <a:cubicBezTo>
                      <a:pt x="88" y="0"/>
                      <a:pt x="0" y="88"/>
                      <a:pt x="0" y="197"/>
                    </a:cubicBezTo>
                    <a:cubicBezTo>
                      <a:pt x="0" y="305"/>
                      <a:pt x="88" y="394"/>
                      <a:pt x="197" y="394"/>
                    </a:cubicBezTo>
                    <a:cubicBezTo>
                      <a:pt x="237" y="394"/>
                      <a:pt x="274" y="382"/>
                      <a:pt x="305" y="361"/>
                    </a:cubicBezTo>
                    <a:cubicBezTo>
                      <a:pt x="305" y="361"/>
                      <a:pt x="305" y="361"/>
                      <a:pt x="305" y="361"/>
                    </a:cubicBezTo>
                    <a:cubicBezTo>
                      <a:pt x="311" y="358"/>
                      <a:pt x="314" y="355"/>
                      <a:pt x="314" y="355"/>
                    </a:cubicBezTo>
                    <a:cubicBezTo>
                      <a:pt x="314" y="371"/>
                      <a:pt x="314" y="371"/>
                      <a:pt x="314" y="371"/>
                    </a:cubicBezTo>
                    <a:cubicBezTo>
                      <a:pt x="419" y="475"/>
                      <a:pt x="419" y="475"/>
                      <a:pt x="419" y="475"/>
                    </a:cubicBezTo>
                    <a:cubicBezTo>
                      <a:pt x="433" y="489"/>
                      <a:pt x="456" y="489"/>
                      <a:pt x="470" y="475"/>
                    </a:cubicBezTo>
                    <a:cubicBezTo>
                      <a:pt x="479" y="466"/>
                      <a:pt x="479" y="466"/>
                      <a:pt x="479" y="466"/>
                    </a:cubicBezTo>
                    <a:cubicBezTo>
                      <a:pt x="493" y="451"/>
                      <a:pt x="493" y="428"/>
                      <a:pt x="479" y="414"/>
                    </a:cubicBezTo>
                    <a:close/>
                    <a:moveTo>
                      <a:pt x="41" y="197"/>
                    </a:moveTo>
                    <a:cubicBezTo>
                      <a:pt x="41" y="111"/>
                      <a:pt x="111" y="41"/>
                      <a:pt x="197" y="41"/>
                    </a:cubicBezTo>
                    <a:cubicBezTo>
                      <a:pt x="283" y="41"/>
                      <a:pt x="353" y="111"/>
                      <a:pt x="353" y="197"/>
                    </a:cubicBezTo>
                    <a:cubicBezTo>
                      <a:pt x="353" y="283"/>
                      <a:pt x="283" y="353"/>
                      <a:pt x="197" y="353"/>
                    </a:cubicBezTo>
                    <a:cubicBezTo>
                      <a:pt x="111" y="353"/>
                      <a:pt x="41" y="283"/>
                      <a:pt x="41" y="1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9478" tIns="39739" rIns="79478" bIns="39739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79473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6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</p:grp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DB8D23F1-C581-48F1-809A-3EDA1DD9D493}"/>
              </a:ext>
            </a:extLst>
          </p:cNvPr>
          <p:cNvCxnSpPr/>
          <p:nvPr/>
        </p:nvCxnSpPr>
        <p:spPr>
          <a:xfrm>
            <a:off x="2341932" y="4728603"/>
            <a:ext cx="0" cy="961580"/>
          </a:xfrm>
          <a:prstGeom prst="line">
            <a:avLst/>
          </a:prstGeom>
          <a:noFill/>
          <a:ln w="19050">
            <a:solidFill>
              <a:srgbClr val="008272"/>
            </a:solidFill>
          </a:ln>
        </p:spPr>
      </p:cxnSp>
      <p:grpSp>
        <p:nvGrpSpPr>
          <p:cNvPr id="46" name="Group 45">
            <a:extLst>
              <a:ext uri="{FF2B5EF4-FFF2-40B4-BE49-F238E27FC236}">
                <a16:creationId xmlns:a16="http://schemas.microsoft.com/office/drawing/2014/main" id="{9334D184-399E-492C-A7F0-BA2FCF5DF8ED}"/>
              </a:ext>
            </a:extLst>
          </p:cNvPr>
          <p:cNvGrpSpPr/>
          <p:nvPr/>
        </p:nvGrpSpPr>
        <p:grpSpPr>
          <a:xfrm>
            <a:off x="5972521" y="4697046"/>
            <a:ext cx="1994793" cy="934844"/>
            <a:chOff x="5978405" y="5536206"/>
            <a:chExt cx="2294990" cy="1075529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41E086B5-8786-4F74-813A-815818C0374A}"/>
                </a:ext>
              </a:extLst>
            </p:cNvPr>
            <p:cNvSpPr txBox="1"/>
            <p:nvPr/>
          </p:nvSpPr>
          <p:spPr>
            <a:xfrm>
              <a:off x="5978405" y="5536206"/>
              <a:ext cx="2294990" cy="452664"/>
            </a:xfrm>
            <a:prstGeom prst="rect">
              <a:avLst/>
            </a:prstGeom>
            <a:noFill/>
          </p:spPr>
          <p:txBody>
            <a:bodyPr wrap="square" lIns="155833" tIns="124666" rIns="155833" bIns="124666" rtlCol="0">
              <a:spAutoFit/>
            </a:bodyPr>
            <a:lstStyle/>
            <a:p>
              <a:pPr marL="0" marR="0" lvl="0" indent="0" algn="ctr" defTabSz="794703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511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22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CLOUD APP DISCOVERY</a:t>
              </a:r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C66F6B8C-9257-48B7-930E-8DC28C7BB39D}"/>
                </a:ext>
              </a:extLst>
            </p:cNvPr>
            <p:cNvGrpSpPr/>
            <p:nvPr/>
          </p:nvGrpSpPr>
          <p:grpSpPr>
            <a:xfrm>
              <a:off x="6635221" y="5988302"/>
              <a:ext cx="948106" cy="623433"/>
              <a:chOff x="9829800" y="1937911"/>
              <a:chExt cx="1401998" cy="921892"/>
            </a:xfrm>
          </p:grpSpPr>
          <p:sp>
            <p:nvSpPr>
              <p:cNvPr id="49" name="Freeform 38">
                <a:extLst>
                  <a:ext uri="{FF2B5EF4-FFF2-40B4-BE49-F238E27FC236}">
                    <a16:creationId xmlns:a16="http://schemas.microsoft.com/office/drawing/2014/main" id="{3B7013C9-F2F7-47AB-A38D-7ED18CB26C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29800" y="1937911"/>
                <a:ext cx="1401998" cy="921892"/>
              </a:xfrm>
              <a:custGeom>
                <a:avLst/>
                <a:gdLst>
                  <a:gd name="T0" fmla="*/ 2242 w 2661"/>
                  <a:gd name="T1" fmla="*/ 773 h 1749"/>
                  <a:gd name="T2" fmla="*/ 2243 w 2661"/>
                  <a:gd name="T3" fmla="*/ 738 h 1749"/>
                  <a:gd name="T4" fmla="*/ 1505 w 2661"/>
                  <a:gd name="T5" fmla="*/ 0 h 1749"/>
                  <a:gd name="T6" fmla="*/ 890 w 2661"/>
                  <a:gd name="T7" fmla="*/ 330 h 1749"/>
                  <a:gd name="T8" fmla="*/ 677 w 2661"/>
                  <a:gd name="T9" fmla="*/ 270 h 1749"/>
                  <a:gd name="T10" fmla="*/ 266 w 2661"/>
                  <a:gd name="T11" fmla="*/ 681 h 1749"/>
                  <a:gd name="T12" fmla="*/ 266 w 2661"/>
                  <a:gd name="T13" fmla="*/ 689 h 1749"/>
                  <a:gd name="T14" fmla="*/ 0 w 2661"/>
                  <a:gd name="T15" fmla="*/ 1174 h 1749"/>
                  <a:gd name="T16" fmla="*/ 543 w 2661"/>
                  <a:gd name="T17" fmla="*/ 1748 h 1749"/>
                  <a:gd name="T18" fmla="*/ 543 w 2661"/>
                  <a:gd name="T19" fmla="*/ 1748 h 1749"/>
                  <a:gd name="T20" fmla="*/ 544 w 2661"/>
                  <a:gd name="T21" fmla="*/ 1748 h 1749"/>
                  <a:gd name="T22" fmla="*/ 575 w 2661"/>
                  <a:gd name="T23" fmla="*/ 1749 h 1749"/>
                  <a:gd name="T24" fmla="*/ 607 w 2661"/>
                  <a:gd name="T25" fmla="*/ 1748 h 1749"/>
                  <a:gd name="T26" fmla="*/ 2142 w 2661"/>
                  <a:gd name="T27" fmla="*/ 1748 h 1749"/>
                  <a:gd name="T28" fmla="*/ 2171 w 2661"/>
                  <a:gd name="T29" fmla="*/ 1749 h 1749"/>
                  <a:gd name="T30" fmla="*/ 2661 w 2661"/>
                  <a:gd name="T31" fmla="*/ 1258 h 1749"/>
                  <a:gd name="T32" fmla="*/ 2242 w 2661"/>
                  <a:gd name="T33" fmla="*/ 773 h 17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61" h="1749">
                    <a:moveTo>
                      <a:pt x="2242" y="773"/>
                    </a:moveTo>
                    <a:cubicBezTo>
                      <a:pt x="2242" y="761"/>
                      <a:pt x="2243" y="749"/>
                      <a:pt x="2243" y="738"/>
                    </a:cubicBezTo>
                    <a:cubicBezTo>
                      <a:pt x="2243" y="330"/>
                      <a:pt x="1912" y="0"/>
                      <a:pt x="1505" y="0"/>
                    </a:cubicBezTo>
                    <a:cubicBezTo>
                      <a:pt x="1248" y="0"/>
                      <a:pt x="1022" y="131"/>
                      <a:pt x="890" y="330"/>
                    </a:cubicBezTo>
                    <a:cubicBezTo>
                      <a:pt x="828" y="292"/>
                      <a:pt x="755" y="270"/>
                      <a:pt x="677" y="270"/>
                    </a:cubicBezTo>
                    <a:cubicBezTo>
                      <a:pt x="450" y="270"/>
                      <a:pt x="266" y="454"/>
                      <a:pt x="266" y="681"/>
                    </a:cubicBezTo>
                    <a:cubicBezTo>
                      <a:pt x="266" y="684"/>
                      <a:pt x="266" y="686"/>
                      <a:pt x="266" y="689"/>
                    </a:cubicBezTo>
                    <a:cubicBezTo>
                      <a:pt x="106" y="791"/>
                      <a:pt x="0" y="970"/>
                      <a:pt x="0" y="1174"/>
                    </a:cubicBezTo>
                    <a:cubicBezTo>
                      <a:pt x="0" y="1481"/>
                      <a:pt x="240" y="1732"/>
                      <a:pt x="543" y="1748"/>
                    </a:cubicBezTo>
                    <a:cubicBezTo>
                      <a:pt x="543" y="1748"/>
                      <a:pt x="543" y="1748"/>
                      <a:pt x="543" y="1748"/>
                    </a:cubicBezTo>
                    <a:cubicBezTo>
                      <a:pt x="544" y="1748"/>
                      <a:pt x="544" y="1748"/>
                      <a:pt x="544" y="1748"/>
                    </a:cubicBezTo>
                    <a:cubicBezTo>
                      <a:pt x="554" y="1749"/>
                      <a:pt x="565" y="1749"/>
                      <a:pt x="575" y="1749"/>
                    </a:cubicBezTo>
                    <a:cubicBezTo>
                      <a:pt x="586" y="1749"/>
                      <a:pt x="596" y="1749"/>
                      <a:pt x="607" y="1748"/>
                    </a:cubicBezTo>
                    <a:cubicBezTo>
                      <a:pt x="2142" y="1748"/>
                      <a:pt x="2142" y="1748"/>
                      <a:pt x="2142" y="1748"/>
                    </a:cubicBezTo>
                    <a:cubicBezTo>
                      <a:pt x="2151" y="1749"/>
                      <a:pt x="2161" y="1749"/>
                      <a:pt x="2171" y="1749"/>
                    </a:cubicBezTo>
                    <a:cubicBezTo>
                      <a:pt x="2442" y="1749"/>
                      <a:pt x="2661" y="1530"/>
                      <a:pt x="2661" y="1258"/>
                    </a:cubicBezTo>
                    <a:cubicBezTo>
                      <a:pt x="2661" y="1011"/>
                      <a:pt x="2479" y="807"/>
                      <a:pt x="2242" y="77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 vert="horz" wrap="square" lIns="79478" tIns="39739" rIns="79478" bIns="39739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79473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6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id="{D0CEE971-9C42-447C-9A90-0FE9C701C4B6}"/>
                  </a:ext>
                </a:extLst>
              </p:cNvPr>
              <p:cNvGrpSpPr/>
              <p:nvPr/>
            </p:nvGrpSpPr>
            <p:grpSpPr>
              <a:xfrm>
                <a:off x="10325214" y="2254351"/>
                <a:ext cx="442977" cy="442824"/>
                <a:chOff x="1477963" y="-1187450"/>
                <a:chExt cx="9232900" cy="9229725"/>
              </a:xfrm>
              <a:solidFill>
                <a:srgbClr val="7FBA00"/>
              </a:solidFill>
            </p:grpSpPr>
            <p:sp>
              <p:nvSpPr>
                <p:cNvPr id="51" name="Freeform 9">
                  <a:extLst>
                    <a:ext uri="{FF2B5EF4-FFF2-40B4-BE49-F238E27FC236}">
                      <a16:creationId xmlns:a16="http://schemas.microsoft.com/office/drawing/2014/main" id="{29C92474-18C8-4E7B-85C1-65BFD226ED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6176" y="1128713"/>
                  <a:ext cx="2589213" cy="2587625"/>
                </a:xfrm>
                <a:custGeom>
                  <a:avLst/>
                  <a:gdLst>
                    <a:gd name="T0" fmla="*/ 0 w 1631"/>
                    <a:gd name="T1" fmla="*/ 1630 h 1630"/>
                    <a:gd name="T2" fmla="*/ 953 w 1631"/>
                    <a:gd name="T3" fmla="*/ 1630 h 1630"/>
                    <a:gd name="T4" fmla="*/ 953 w 1631"/>
                    <a:gd name="T5" fmla="*/ 816 h 1630"/>
                    <a:gd name="T6" fmla="*/ 1631 w 1631"/>
                    <a:gd name="T7" fmla="*/ 816 h 1630"/>
                    <a:gd name="T8" fmla="*/ 1631 w 1631"/>
                    <a:gd name="T9" fmla="*/ 0 h 1630"/>
                    <a:gd name="T10" fmla="*/ 0 w 1631"/>
                    <a:gd name="T11" fmla="*/ 0 h 1630"/>
                    <a:gd name="T12" fmla="*/ 0 w 1631"/>
                    <a:gd name="T13" fmla="*/ 1630 h 16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31" h="1630">
                      <a:moveTo>
                        <a:pt x="0" y="1630"/>
                      </a:moveTo>
                      <a:lnTo>
                        <a:pt x="953" y="1630"/>
                      </a:lnTo>
                      <a:lnTo>
                        <a:pt x="953" y="816"/>
                      </a:lnTo>
                      <a:lnTo>
                        <a:pt x="1631" y="816"/>
                      </a:lnTo>
                      <a:lnTo>
                        <a:pt x="1631" y="0"/>
                      </a:lnTo>
                      <a:lnTo>
                        <a:pt x="0" y="0"/>
                      </a:lnTo>
                      <a:lnTo>
                        <a:pt x="0" y="1630"/>
                      </a:lnTo>
                      <a:close/>
                    </a:path>
                  </a:pathLst>
                </a:custGeom>
                <a:solidFill>
                  <a:srgbClr val="107C1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9478" tIns="39739" rIns="79478" bIns="39739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79473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65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2" name="Freeform 10">
                  <a:extLst>
                    <a:ext uri="{FF2B5EF4-FFF2-40B4-BE49-F238E27FC236}">
                      <a16:creationId xmlns:a16="http://schemas.microsoft.com/office/drawing/2014/main" id="{E8A73CA4-96D8-4A13-B9EB-D67C45183D4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477963" y="-1187450"/>
                  <a:ext cx="9232900" cy="9229725"/>
                </a:xfrm>
                <a:custGeom>
                  <a:avLst/>
                  <a:gdLst>
                    <a:gd name="T0" fmla="*/ 2147 w 2459"/>
                    <a:gd name="T1" fmla="*/ 0 h 2458"/>
                    <a:gd name="T2" fmla="*/ 312 w 2459"/>
                    <a:gd name="T3" fmla="*/ 0 h 2458"/>
                    <a:gd name="T4" fmla="*/ 0 w 2459"/>
                    <a:gd name="T5" fmla="*/ 312 h 2458"/>
                    <a:gd name="T6" fmla="*/ 0 w 2459"/>
                    <a:gd name="T7" fmla="*/ 2146 h 2458"/>
                    <a:gd name="T8" fmla="*/ 312 w 2459"/>
                    <a:gd name="T9" fmla="*/ 2458 h 2458"/>
                    <a:gd name="T10" fmla="*/ 2147 w 2459"/>
                    <a:gd name="T11" fmla="*/ 2458 h 2458"/>
                    <a:gd name="T12" fmla="*/ 2459 w 2459"/>
                    <a:gd name="T13" fmla="*/ 2146 h 2458"/>
                    <a:gd name="T14" fmla="*/ 2459 w 2459"/>
                    <a:gd name="T15" fmla="*/ 312 h 2458"/>
                    <a:gd name="T16" fmla="*/ 2147 w 2459"/>
                    <a:gd name="T17" fmla="*/ 0 h 2458"/>
                    <a:gd name="T18" fmla="*/ 2061 w 2459"/>
                    <a:gd name="T19" fmla="*/ 2032 h 2458"/>
                    <a:gd name="T20" fmla="*/ 991 w 2459"/>
                    <a:gd name="T21" fmla="*/ 2032 h 2458"/>
                    <a:gd name="T22" fmla="*/ 991 w 2459"/>
                    <a:gd name="T23" fmla="*/ 1497 h 2458"/>
                    <a:gd name="T24" fmla="*/ 398 w 2459"/>
                    <a:gd name="T25" fmla="*/ 1497 h 2458"/>
                    <a:gd name="T26" fmla="*/ 398 w 2459"/>
                    <a:gd name="T27" fmla="*/ 426 h 2458"/>
                    <a:gd name="T28" fmla="*/ 1468 w 2459"/>
                    <a:gd name="T29" fmla="*/ 426 h 2458"/>
                    <a:gd name="T30" fmla="*/ 1468 w 2459"/>
                    <a:gd name="T31" fmla="*/ 962 h 2458"/>
                    <a:gd name="T32" fmla="*/ 2061 w 2459"/>
                    <a:gd name="T33" fmla="*/ 962 h 2458"/>
                    <a:gd name="T34" fmla="*/ 2061 w 2459"/>
                    <a:gd name="T35" fmla="*/ 2032 h 24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459" h="2458">
                      <a:moveTo>
                        <a:pt x="2147" y="0"/>
                      </a:moveTo>
                      <a:cubicBezTo>
                        <a:pt x="312" y="0"/>
                        <a:pt x="312" y="0"/>
                        <a:pt x="312" y="0"/>
                      </a:cubicBezTo>
                      <a:cubicBezTo>
                        <a:pt x="141" y="0"/>
                        <a:pt x="0" y="140"/>
                        <a:pt x="0" y="312"/>
                      </a:cubicBezTo>
                      <a:cubicBezTo>
                        <a:pt x="0" y="2146"/>
                        <a:pt x="0" y="2146"/>
                        <a:pt x="0" y="2146"/>
                      </a:cubicBezTo>
                      <a:cubicBezTo>
                        <a:pt x="0" y="2318"/>
                        <a:pt x="141" y="2458"/>
                        <a:pt x="312" y="2458"/>
                      </a:cubicBezTo>
                      <a:cubicBezTo>
                        <a:pt x="2147" y="2458"/>
                        <a:pt x="2147" y="2458"/>
                        <a:pt x="2147" y="2458"/>
                      </a:cubicBezTo>
                      <a:cubicBezTo>
                        <a:pt x="2318" y="2458"/>
                        <a:pt x="2459" y="2318"/>
                        <a:pt x="2459" y="2146"/>
                      </a:cubicBezTo>
                      <a:cubicBezTo>
                        <a:pt x="2459" y="312"/>
                        <a:pt x="2459" y="312"/>
                        <a:pt x="2459" y="312"/>
                      </a:cubicBezTo>
                      <a:cubicBezTo>
                        <a:pt x="2459" y="140"/>
                        <a:pt x="2318" y="0"/>
                        <a:pt x="2147" y="0"/>
                      </a:cubicBezTo>
                      <a:close/>
                      <a:moveTo>
                        <a:pt x="2061" y="2032"/>
                      </a:moveTo>
                      <a:cubicBezTo>
                        <a:pt x="991" y="2032"/>
                        <a:pt x="991" y="2032"/>
                        <a:pt x="991" y="2032"/>
                      </a:cubicBezTo>
                      <a:cubicBezTo>
                        <a:pt x="991" y="1497"/>
                        <a:pt x="991" y="1497"/>
                        <a:pt x="991" y="1497"/>
                      </a:cubicBezTo>
                      <a:cubicBezTo>
                        <a:pt x="398" y="1497"/>
                        <a:pt x="398" y="1497"/>
                        <a:pt x="398" y="1497"/>
                      </a:cubicBezTo>
                      <a:cubicBezTo>
                        <a:pt x="398" y="426"/>
                        <a:pt x="398" y="426"/>
                        <a:pt x="398" y="426"/>
                      </a:cubicBezTo>
                      <a:cubicBezTo>
                        <a:pt x="1468" y="426"/>
                        <a:pt x="1468" y="426"/>
                        <a:pt x="1468" y="426"/>
                      </a:cubicBezTo>
                      <a:cubicBezTo>
                        <a:pt x="1468" y="962"/>
                        <a:pt x="1468" y="962"/>
                        <a:pt x="1468" y="962"/>
                      </a:cubicBezTo>
                      <a:cubicBezTo>
                        <a:pt x="2061" y="962"/>
                        <a:pt x="2061" y="962"/>
                        <a:pt x="2061" y="962"/>
                      </a:cubicBezTo>
                      <a:lnTo>
                        <a:pt x="2061" y="2032"/>
                      </a:lnTo>
                      <a:close/>
                    </a:path>
                  </a:pathLst>
                </a:custGeom>
                <a:solidFill>
                  <a:srgbClr val="107C1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9478" tIns="39739" rIns="79478" bIns="39739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79473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65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  <p:sp>
        <p:nvSpPr>
          <p:cNvPr id="53" name="Freeform 13">
            <a:extLst>
              <a:ext uri="{FF2B5EF4-FFF2-40B4-BE49-F238E27FC236}">
                <a16:creationId xmlns:a16="http://schemas.microsoft.com/office/drawing/2014/main" id="{02DFB849-9847-4545-9139-D481A96CB89C}"/>
              </a:ext>
            </a:extLst>
          </p:cNvPr>
          <p:cNvSpPr>
            <a:spLocks/>
          </p:cNvSpPr>
          <p:nvPr/>
        </p:nvSpPr>
        <p:spPr bwMode="auto">
          <a:xfrm>
            <a:off x="8385978" y="5513400"/>
            <a:ext cx="8279" cy="2760"/>
          </a:xfrm>
          <a:custGeom>
            <a:avLst/>
            <a:gdLst>
              <a:gd name="T0" fmla="*/ 0 w 6"/>
              <a:gd name="T1" fmla="*/ 2 h 2"/>
              <a:gd name="T2" fmla="*/ 6 w 6"/>
              <a:gd name="T3" fmla="*/ 2 h 2"/>
              <a:gd name="T4" fmla="*/ 4 w 6"/>
              <a:gd name="T5" fmla="*/ 0 h 2"/>
              <a:gd name="T6" fmla="*/ 0 w 6"/>
              <a:gd name="T7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" h="2">
                <a:moveTo>
                  <a:pt x="0" y="2"/>
                </a:moveTo>
                <a:lnTo>
                  <a:pt x="6" y="2"/>
                </a:lnTo>
                <a:lnTo>
                  <a:pt x="4" y="0"/>
                </a:lnTo>
                <a:lnTo>
                  <a:pt x="0" y="2"/>
                </a:lnTo>
                <a:close/>
              </a:path>
            </a:pathLst>
          </a:custGeom>
          <a:solidFill>
            <a:srgbClr val="002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9478" tIns="39739" rIns="79478" bIns="39739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7947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65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54" name="Freeform 14">
            <a:extLst>
              <a:ext uri="{FF2B5EF4-FFF2-40B4-BE49-F238E27FC236}">
                <a16:creationId xmlns:a16="http://schemas.microsoft.com/office/drawing/2014/main" id="{C67C3FF3-07D8-48D5-B180-1A0BB9738E05}"/>
              </a:ext>
            </a:extLst>
          </p:cNvPr>
          <p:cNvSpPr>
            <a:spLocks/>
          </p:cNvSpPr>
          <p:nvPr/>
        </p:nvSpPr>
        <p:spPr bwMode="auto">
          <a:xfrm>
            <a:off x="8315607" y="5513400"/>
            <a:ext cx="6899" cy="2760"/>
          </a:xfrm>
          <a:custGeom>
            <a:avLst/>
            <a:gdLst>
              <a:gd name="T0" fmla="*/ 0 w 5"/>
              <a:gd name="T1" fmla="*/ 2 h 2"/>
              <a:gd name="T2" fmla="*/ 5 w 5"/>
              <a:gd name="T3" fmla="*/ 2 h 2"/>
              <a:gd name="T4" fmla="*/ 3 w 5"/>
              <a:gd name="T5" fmla="*/ 0 h 2"/>
              <a:gd name="T6" fmla="*/ 0 w 5"/>
              <a:gd name="T7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" h="2">
                <a:moveTo>
                  <a:pt x="0" y="2"/>
                </a:moveTo>
                <a:lnTo>
                  <a:pt x="5" y="2"/>
                </a:lnTo>
                <a:lnTo>
                  <a:pt x="3" y="0"/>
                </a:lnTo>
                <a:lnTo>
                  <a:pt x="0" y="2"/>
                </a:lnTo>
                <a:close/>
              </a:path>
            </a:pathLst>
          </a:custGeom>
          <a:solidFill>
            <a:srgbClr val="002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9478" tIns="39739" rIns="79478" bIns="39739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7947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65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55" name="Freeform 15">
            <a:extLst>
              <a:ext uri="{FF2B5EF4-FFF2-40B4-BE49-F238E27FC236}">
                <a16:creationId xmlns:a16="http://schemas.microsoft.com/office/drawing/2014/main" id="{3C278E0E-2867-47D7-AA19-E242F1044C49}"/>
              </a:ext>
            </a:extLst>
          </p:cNvPr>
          <p:cNvSpPr>
            <a:spLocks/>
          </p:cNvSpPr>
          <p:nvPr/>
        </p:nvSpPr>
        <p:spPr bwMode="auto">
          <a:xfrm>
            <a:off x="8457733" y="5513400"/>
            <a:ext cx="9659" cy="2760"/>
          </a:xfrm>
          <a:custGeom>
            <a:avLst/>
            <a:gdLst>
              <a:gd name="T0" fmla="*/ 0 w 7"/>
              <a:gd name="T1" fmla="*/ 2 h 2"/>
              <a:gd name="T2" fmla="*/ 7 w 7"/>
              <a:gd name="T3" fmla="*/ 2 h 2"/>
              <a:gd name="T4" fmla="*/ 4 w 7"/>
              <a:gd name="T5" fmla="*/ 0 h 2"/>
              <a:gd name="T6" fmla="*/ 0 w 7"/>
              <a:gd name="T7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" h="2">
                <a:moveTo>
                  <a:pt x="0" y="2"/>
                </a:moveTo>
                <a:lnTo>
                  <a:pt x="7" y="2"/>
                </a:lnTo>
                <a:lnTo>
                  <a:pt x="4" y="0"/>
                </a:lnTo>
                <a:lnTo>
                  <a:pt x="0" y="2"/>
                </a:lnTo>
                <a:close/>
              </a:path>
            </a:pathLst>
          </a:custGeom>
          <a:solidFill>
            <a:srgbClr val="002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9478" tIns="39739" rIns="79478" bIns="39739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7947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65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7F5CDE7D-A3A2-40CB-A226-65B6334948AF}"/>
              </a:ext>
            </a:extLst>
          </p:cNvPr>
          <p:cNvGrpSpPr/>
          <p:nvPr/>
        </p:nvGrpSpPr>
        <p:grpSpPr>
          <a:xfrm>
            <a:off x="8468859" y="4689121"/>
            <a:ext cx="2679183" cy="938097"/>
            <a:chOff x="8706186" y="5527089"/>
            <a:chExt cx="3082374" cy="1079271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615D07F2-1C51-4707-B123-6D9F10ACE49F}"/>
                </a:ext>
              </a:extLst>
            </p:cNvPr>
            <p:cNvSpPr txBox="1"/>
            <p:nvPr/>
          </p:nvSpPr>
          <p:spPr>
            <a:xfrm>
              <a:off x="8706186" y="5527089"/>
              <a:ext cx="3082374" cy="452664"/>
            </a:xfrm>
            <a:prstGeom prst="rect">
              <a:avLst/>
            </a:prstGeom>
            <a:noFill/>
          </p:spPr>
          <p:txBody>
            <a:bodyPr wrap="square" lIns="155833" tIns="124666" rIns="155833" bIns="124666" rtlCol="0">
              <a:spAutoFit/>
            </a:bodyPr>
            <a:lstStyle/>
            <a:p>
              <a:pPr marL="0" marR="0" lvl="0" indent="0" algn="ctr" defTabSz="794703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511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22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PRIVILEGED IDENTITY MANAGEMENT</a:t>
              </a:r>
            </a:p>
          </p:txBody>
        </p: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6E29829E-B863-48CA-ACE3-9DFB5C52BE3C}"/>
                </a:ext>
              </a:extLst>
            </p:cNvPr>
            <p:cNvGrpSpPr/>
            <p:nvPr/>
          </p:nvGrpSpPr>
          <p:grpSpPr>
            <a:xfrm>
              <a:off x="9976797" y="5987180"/>
              <a:ext cx="561781" cy="619180"/>
              <a:chOff x="8237538" y="5811838"/>
              <a:chExt cx="730250" cy="804863"/>
            </a:xfrm>
            <a:solidFill>
              <a:srgbClr val="FFFFFF"/>
            </a:solidFill>
          </p:grpSpPr>
          <p:sp>
            <p:nvSpPr>
              <p:cNvPr id="59" name="Freeform 10">
                <a:extLst>
                  <a:ext uri="{FF2B5EF4-FFF2-40B4-BE49-F238E27FC236}">
                    <a16:creationId xmlns:a16="http://schemas.microsoft.com/office/drawing/2014/main" id="{A9629F2E-E15F-4A71-AC0B-4043ABA13F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64588" y="6478588"/>
                <a:ext cx="73025" cy="38100"/>
              </a:xfrm>
              <a:custGeom>
                <a:avLst/>
                <a:gdLst>
                  <a:gd name="T0" fmla="*/ 24 w 46"/>
                  <a:gd name="T1" fmla="*/ 24 h 24"/>
                  <a:gd name="T2" fmla="*/ 46 w 46"/>
                  <a:gd name="T3" fmla="*/ 0 h 24"/>
                  <a:gd name="T4" fmla="*/ 0 w 46"/>
                  <a:gd name="T5" fmla="*/ 0 h 24"/>
                  <a:gd name="T6" fmla="*/ 24 w 46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24">
                    <a:moveTo>
                      <a:pt x="24" y="24"/>
                    </a:moveTo>
                    <a:lnTo>
                      <a:pt x="46" y="0"/>
                    </a:lnTo>
                    <a:lnTo>
                      <a:pt x="0" y="0"/>
                    </a:lnTo>
                    <a:lnTo>
                      <a:pt x="24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9478" tIns="39739" rIns="79478" bIns="39739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79473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6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0" name="Freeform 11">
                <a:extLst>
                  <a:ext uri="{FF2B5EF4-FFF2-40B4-BE49-F238E27FC236}">
                    <a16:creationId xmlns:a16="http://schemas.microsoft.com/office/drawing/2014/main" id="{00FA43D5-8E8D-46FF-A805-48DC62490D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82038" y="6478588"/>
                <a:ext cx="73025" cy="38100"/>
              </a:xfrm>
              <a:custGeom>
                <a:avLst/>
                <a:gdLst>
                  <a:gd name="T0" fmla="*/ 24 w 46"/>
                  <a:gd name="T1" fmla="*/ 24 h 24"/>
                  <a:gd name="T2" fmla="*/ 46 w 46"/>
                  <a:gd name="T3" fmla="*/ 0 h 24"/>
                  <a:gd name="T4" fmla="*/ 0 w 46"/>
                  <a:gd name="T5" fmla="*/ 0 h 24"/>
                  <a:gd name="T6" fmla="*/ 24 w 46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24">
                    <a:moveTo>
                      <a:pt x="24" y="24"/>
                    </a:moveTo>
                    <a:lnTo>
                      <a:pt x="46" y="0"/>
                    </a:lnTo>
                    <a:lnTo>
                      <a:pt x="0" y="0"/>
                    </a:lnTo>
                    <a:lnTo>
                      <a:pt x="24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9478" tIns="39739" rIns="79478" bIns="39739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79473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6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61" name="Group 60">
                <a:extLst>
                  <a:ext uri="{FF2B5EF4-FFF2-40B4-BE49-F238E27FC236}">
                    <a16:creationId xmlns:a16="http://schemas.microsoft.com/office/drawing/2014/main" id="{B865E6D5-170B-4221-8861-32C4E00EF7F2}"/>
                  </a:ext>
                </a:extLst>
              </p:cNvPr>
              <p:cNvGrpSpPr/>
              <p:nvPr/>
            </p:nvGrpSpPr>
            <p:grpSpPr>
              <a:xfrm>
                <a:off x="8237538" y="5811838"/>
                <a:ext cx="730250" cy="804863"/>
                <a:chOff x="8237538" y="5811838"/>
                <a:chExt cx="730250" cy="804863"/>
              </a:xfrm>
              <a:grpFill/>
            </p:grpSpPr>
            <p:sp>
              <p:nvSpPr>
                <p:cNvPr id="62" name="Freeform 12">
                  <a:extLst>
                    <a:ext uri="{FF2B5EF4-FFF2-40B4-BE49-F238E27FC236}">
                      <a16:creationId xmlns:a16="http://schemas.microsoft.com/office/drawing/2014/main" id="{2A5F6894-59D2-4685-B44B-DF61FE8AE9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56613" y="5811838"/>
                  <a:ext cx="444500" cy="509588"/>
                </a:xfrm>
                <a:custGeom>
                  <a:avLst/>
                  <a:gdLst>
                    <a:gd name="T0" fmla="*/ 90 w 345"/>
                    <a:gd name="T1" fmla="*/ 396 h 396"/>
                    <a:gd name="T2" fmla="*/ 344 w 345"/>
                    <a:gd name="T3" fmla="*/ 396 h 396"/>
                    <a:gd name="T4" fmla="*/ 345 w 345"/>
                    <a:gd name="T5" fmla="*/ 396 h 396"/>
                    <a:gd name="T6" fmla="*/ 231 w 345"/>
                    <a:gd name="T7" fmla="*/ 322 h 396"/>
                    <a:gd name="T8" fmla="*/ 173 w 345"/>
                    <a:gd name="T9" fmla="*/ 295 h 396"/>
                    <a:gd name="T10" fmla="*/ 173 w 345"/>
                    <a:gd name="T11" fmla="*/ 275 h 396"/>
                    <a:gd name="T12" fmla="*/ 244 w 345"/>
                    <a:gd name="T13" fmla="*/ 138 h 396"/>
                    <a:gd name="T14" fmla="*/ 129 w 345"/>
                    <a:gd name="T15" fmla="*/ 0 h 396"/>
                    <a:gd name="T16" fmla="*/ 127 w 345"/>
                    <a:gd name="T17" fmla="*/ 0 h 396"/>
                    <a:gd name="T18" fmla="*/ 126 w 345"/>
                    <a:gd name="T19" fmla="*/ 0 h 396"/>
                    <a:gd name="T20" fmla="*/ 11 w 345"/>
                    <a:gd name="T21" fmla="*/ 138 h 396"/>
                    <a:gd name="T22" fmla="*/ 81 w 345"/>
                    <a:gd name="T23" fmla="*/ 275 h 396"/>
                    <a:gd name="T24" fmla="*/ 81 w 345"/>
                    <a:gd name="T25" fmla="*/ 295 h 396"/>
                    <a:gd name="T26" fmla="*/ 24 w 345"/>
                    <a:gd name="T27" fmla="*/ 322 h 396"/>
                    <a:gd name="T28" fmla="*/ 0 w 345"/>
                    <a:gd name="T29" fmla="*/ 334 h 396"/>
                    <a:gd name="T30" fmla="*/ 90 w 345"/>
                    <a:gd name="T31" fmla="*/ 396 h 3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45" h="396">
                      <a:moveTo>
                        <a:pt x="90" y="396"/>
                      </a:moveTo>
                      <a:cubicBezTo>
                        <a:pt x="344" y="396"/>
                        <a:pt x="344" y="396"/>
                        <a:pt x="344" y="396"/>
                      </a:cubicBezTo>
                      <a:cubicBezTo>
                        <a:pt x="345" y="396"/>
                        <a:pt x="345" y="396"/>
                        <a:pt x="345" y="396"/>
                      </a:cubicBezTo>
                      <a:cubicBezTo>
                        <a:pt x="323" y="368"/>
                        <a:pt x="266" y="340"/>
                        <a:pt x="231" y="322"/>
                      </a:cubicBezTo>
                      <a:cubicBezTo>
                        <a:pt x="186" y="300"/>
                        <a:pt x="173" y="295"/>
                        <a:pt x="173" y="295"/>
                      </a:cubicBezTo>
                      <a:cubicBezTo>
                        <a:pt x="173" y="275"/>
                        <a:pt x="173" y="275"/>
                        <a:pt x="173" y="275"/>
                      </a:cubicBezTo>
                      <a:cubicBezTo>
                        <a:pt x="215" y="252"/>
                        <a:pt x="244" y="199"/>
                        <a:pt x="244" y="138"/>
                      </a:cubicBezTo>
                      <a:cubicBezTo>
                        <a:pt x="244" y="56"/>
                        <a:pt x="192" y="0"/>
                        <a:pt x="129" y="0"/>
                      </a:cubicBezTo>
                      <a:cubicBezTo>
                        <a:pt x="128" y="0"/>
                        <a:pt x="128" y="0"/>
                        <a:pt x="127" y="0"/>
                      </a:cubicBezTo>
                      <a:cubicBezTo>
                        <a:pt x="127" y="0"/>
                        <a:pt x="127" y="0"/>
                        <a:pt x="126" y="0"/>
                      </a:cubicBezTo>
                      <a:cubicBezTo>
                        <a:pt x="63" y="0"/>
                        <a:pt x="11" y="56"/>
                        <a:pt x="11" y="138"/>
                      </a:cubicBezTo>
                      <a:cubicBezTo>
                        <a:pt x="11" y="199"/>
                        <a:pt x="40" y="252"/>
                        <a:pt x="81" y="275"/>
                      </a:cubicBezTo>
                      <a:cubicBezTo>
                        <a:pt x="81" y="295"/>
                        <a:pt x="81" y="295"/>
                        <a:pt x="81" y="295"/>
                      </a:cubicBezTo>
                      <a:cubicBezTo>
                        <a:pt x="81" y="295"/>
                        <a:pt x="68" y="300"/>
                        <a:pt x="24" y="322"/>
                      </a:cubicBezTo>
                      <a:cubicBezTo>
                        <a:pt x="17" y="326"/>
                        <a:pt x="9" y="330"/>
                        <a:pt x="0" y="334"/>
                      </a:cubicBezTo>
                      <a:cubicBezTo>
                        <a:pt x="33" y="344"/>
                        <a:pt x="73" y="366"/>
                        <a:pt x="90" y="39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9478" tIns="39739" rIns="79478" bIns="39739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79473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65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3" name="Freeform 16">
                  <a:extLst>
                    <a:ext uri="{FF2B5EF4-FFF2-40B4-BE49-F238E27FC236}">
                      <a16:creationId xmlns:a16="http://schemas.microsoft.com/office/drawing/2014/main" id="{F1B7ED1C-0456-4A54-82F6-4346F7DB329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37538" y="6275388"/>
                  <a:ext cx="730250" cy="341313"/>
                </a:xfrm>
                <a:custGeom>
                  <a:avLst/>
                  <a:gdLst>
                    <a:gd name="T0" fmla="*/ 559 w 566"/>
                    <a:gd name="T1" fmla="*/ 112 h 265"/>
                    <a:gd name="T2" fmla="*/ 515 w 566"/>
                    <a:gd name="T3" fmla="*/ 67 h 265"/>
                    <a:gd name="T4" fmla="*/ 514 w 566"/>
                    <a:gd name="T5" fmla="*/ 67 h 265"/>
                    <a:gd name="T6" fmla="*/ 248 w 566"/>
                    <a:gd name="T7" fmla="*/ 67 h 265"/>
                    <a:gd name="T8" fmla="*/ 170 w 566"/>
                    <a:gd name="T9" fmla="*/ 5 h 265"/>
                    <a:gd name="T10" fmla="*/ 133 w 566"/>
                    <a:gd name="T11" fmla="*/ 0 h 265"/>
                    <a:gd name="T12" fmla="*/ 0 w 566"/>
                    <a:gd name="T13" fmla="*/ 132 h 265"/>
                    <a:gd name="T14" fmla="*/ 133 w 566"/>
                    <a:gd name="T15" fmla="*/ 265 h 265"/>
                    <a:gd name="T16" fmla="*/ 249 w 566"/>
                    <a:gd name="T17" fmla="*/ 197 h 265"/>
                    <a:gd name="T18" fmla="*/ 301 w 566"/>
                    <a:gd name="T19" fmla="*/ 197 h 265"/>
                    <a:gd name="T20" fmla="*/ 339 w 566"/>
                    <a:gd name="T21" fmla="*/ 158 h 265"/>
                    <a:gd name="T22" fmla="*/ 342 w 566"/>
                    <a:gd name="T23" fmla="*/ 155 h 265"/>
                    <a:gd name="T24" fmla="*/ 345 w 566"/>
                    <a:gd name="T25" fmla="*/ 158 h 265"/>
                    <a:gd name="T26" fmla="*/ 402 w 566"/>
                    <a:gd name="T27" fmla="*/ 158 h 265"/>
                    <a:gd name="T28" fmla="*/ 406 w 566"/>
                    <a:gd name="T29" fmla="*/ 155 h 265"/>
                    <a:gd name="T30" fmla="*/ 409 w 566"/>
                    <a:gd name="T31" fmla="*/ 158 h 265"/>
                    <a:gd name="T32" fmla="*/ 466 w 566"/>
                    <a:gd name="T33" fmla="*/ 158 h 265"/>
                    <a:gd name="T34" fmla="*/ 470 w 566"/>
                    <a:gd name="T35" fmla="*/ 155 h 265"/>
                    <a:gd name="T36" fmla="*/ 474 w 566"/>
                    <a:gd name="T37" fmla="*/ 158 h 265"/>
                    <a:gd name="T38" fmla="*/ 503 w 566"/>
                    <a:gd name="T39" fmla="*/ 188 h 265"/>
                    <a:gd name="T40" fmla="*/ 504 w 566"/>
                    <a:gd name="T41" fmla="*/ 188 h 265"/>
                    <a:gd name="T42" fmla="*/ 559 w 566"/>
                    <a:gd name="T43" fmla="*/ 132 h 265"/>
                    <a:gd name="T44" fmla="*/ 559 w 566"/>
                    <a:gd name="T45" fmla="*/ 112 h 265"/>
                    <a:gd name="T46" fmla="*/ 74 w 566"/>
                    <a:gd name="T47" fmla="*/ 166 h 265"/>
                    <a:gd name="T48" fmla="*/ 39 w 566"/>
                    <a:gd name="T49" fmla="*/ 130 h 265"/>
                    <a:gd name="T50" fmla="*/ 71 w 566"/>
                    <a:gd name="T51" fmla="*/ 95 h 265"/>
                    <a:gd name="T52" fmla="*/ 74 w 566"/>
                    <a:gd name="T53" fmla="*/ 95 h 265"/>
                    <a:gd name="T54" fmla="*/ 110 w 566"/>
                    <a:gd name="T55" fmla="*/ 130 h 265"/>
                    <a:gd name="T56" fmla="*/ 96 w 566"/>
                    <a:gd name="T57" fmla="*/ 158 h 265"/>
                    <a:gd name="T58" fmla="*/ 74 w 566"/>
                    <a:gd name="T59" fmla="*/ 166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566" h="265">
                      <a:moveTo>
                        <a:pt x="559" y="112"/>
                      </a:moveTo>
                      <a:cubicBezTo>
                        <a:pt x="515" y="67"/>
                        <a:pt x="515" y="67"/>
                        <a:pt x="515" y="67"/>
                      </a:cubicBezTo>
                      <a:cubicBezTo>
                        <a:pt x="514" y="67"/>
                        <a:pt x="514" y="67"/>
                        <a:pt x="514" y="67"/>
                      </a:cubicBezTo>
                      <a:cubicBezTo>
                        <a:pt x="248" y="67"/>
                        <a:pt x="248" y="67"/>
                        <a:pt x="248" y="67"/>
                      </a:cubicBezTo>
                      <a:cubicBezTo>
                        <a:pt x="231" y="37"/>
                        <a:pt x="203" y="15"/>
                        <a:pt x="170" y="5"/>
                      </a:cubicBezTo>
                      <a:cubicBezTo>
                        <a:pt x="158" y="2"/>
                        <a:pt x="146" y="0"/>
                        <a:pt x="133" y="0"/>
                      </a:cubicBezTo>
                      <a:cubicBezTo>
                        <a:pt x="59" y="0"/>
                        <a:pt x="0" y="59"/>
                        <a:pt x="0" y="132"/>
                      </a:cubicBezTo>
                      <a:cubicBezTo>
                        <a:pt x="0" y="206"/>
                        <a:pt x="59" y="265"/>
                        <a:pt x="133" y="265"/>
                      </a:cubicBezTo>
                      <a:cubicBezTo>
                        <a:pt x="183" y="265"/>
                        <a:pt x="226" y="238"/>
                        <a:pt x="249" y="197"/>
                      </a:cubicBezTo>
                      <a:cubicBezTo>
                        <a:pt x="301" y="197"/>
                        <a:pt x="301" y="197"/>
                        <a:pt x="301" y="197"/>
                      </a:cubicBezTo>
                      <a:cubicBezTo>
                        <a:pt x="339" y="158"/>
                        <a:pt x="339" y="158"/>
                        <a:pt x="339" y="158"/>
                      </a:cubicBezTo>
                      <a:cubicBezTo>
                        <a:pt x="342" y="155"/>
                        <a:pt x="342" y="155"/>
                        <a:pt x="342" y="155"/>
                      </a:cubicBezTo>
                      <a:cubicBezTo>
                        <a:pt x="345" y="158"/>
                        <a:pt x="345" y="158"/>
                        <a:pt x="345" y="158"/>
                      </a:cubicBezTo>
                      <a:cubicBezTo>
                        <a:pt x="402" y="158"/>
                        <a:pt x="402" y="158"/>
                        <a:pt x="402" y="158"/>
                      </a:cubicBezTo>
                      <a:cubicBezTo>
                        <a:pt x="406" y="155"/>
                        <a:pt x="406" y="155"/>
                        <a:pt x="406" y="155"/>
                      </a:cubicBezTo>
                      <a:cubicBezTo>
                        <a:pt x="409" y="158"/>
                        <a:pt x="409" y="158"/>
                        <a:pt x="409" y="158"/>
                      </a:cubicBezTo>
                      <a:cubicBezTo>
                        <a:pt x="466" y="158"/>
                        <a:pt x="466" y="158"/>
                        <a:pt x="466" y="158"/>
                      </a:cubicBezTo>
                      <a:cubicBezTo>
                        <a:pt x="470" y="155"/>
                        <a:pt x="470" y="155"/>
                        <a:pt x="470" y="155"/>
                      </a:cubicBezTo>
                      <a:cubicBezTo>
                        <a:pt x="474" y="158"/>
                        <a:pt x="474" y="158"/>
                        <a:pt x="474" y="158"/>
                      </a:cubicBezTo>
                      <a:cubicBezTo>
                        <a:pt x="503" y="188"/>
                        <a:pt x="503" y="188"/>
                        <a:pt x="503" y="188"/>
                      </a:cubicBezTo>
                      <a:cubicBezTo>
                        <a:pt x="504" y="188"/>
                        <a:pt x="504" y="188"/>
                        <a:pt x="504" y="188"/>
                      </a:cubicBezTo>
                      <a:cubicBezTo>
                        <a:pt x="559" y="132"/>
                        <a:pt x="559" y="132"/>
                        <a:pt x="559" y="132"/>
                      </a:cubicBezTo>
                      <a:cubicBezTo>
                        <a:pt x="566" y="125"/>
                        <a:pt x="566" y="119"/>
                        <a:pt x="559" y="112"/>
                      </a:cubicBezTo>
                      <a:close/>
                      <a:moveTo>
                        <a:pt x="74" y="166"/>
                      </a:moveTo>
                      <a:cubicBezTo>
                        <a:pt x="55" y="166"/>
                        <a:pt x="39" y="150"/>
                        <a:pt x="39" y="130"/>
                      </a:cubicBezTo>
                      <a:cubicBezTo>
                        <a:pt x="39" y="112"/>
                        <a:pt x="53" y="97"/>
                        <a:pt x="71" y="95"/>
                      </a:cubicBezTo>
                      <a:cubicBezTo>
                        <a:pt x="72" y="95"/>
                        <a:pt x="73" y="95"/>
                        <a:pt x="74" y="95"/>
                      </a:cubicBezTo>
                      <a:cubicBezTo>
                        <a:pt x="94" y="95"/>
                        <a:pt x="110" y="111"/>
                        <a:pt x="110" y="130"/>
                      </a:cubicBezTo>
                      <a:cubicBezTo>
                        <a:pt x="110" y="142"/>
                        <a:pt x="105" y="152"/>
                        <a:pt x="96" y="158"/>
                      </a:cubicBezTo>
                      <a:cubicBezTo>
                        <a:pt x="90" y="163"/>
                        <a:pt x="83" y="166"/>
                        <a:pt x="74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9478" tIns="39739" rIns="79478" bIns="39739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79473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65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14505974-B199-4873-9271-8E5DF05B89DC}"/>
              </a:ext>
            </a:extLst>
          </p:cNvPr>
          <p:cNvGrpSpPr>
            <a:grpSpLocks noChangeAspect="1"/>
          </p:cNvGrpSpPr>
          <p:nvPr/>
        </p:nvGrpSpPr>
        <p:grpSpPr>
          <a:xfrm>
            <a:off x="4079951" y="3455750"/>
            <a:ext cx="1005162" cy="1148503"/>
            <a:chOff x="3315756" y="3038485"/>
            <a:chExt cx="3157068" cy="3607250"/>
          </a:xfrm>
        </p:grpSpPr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6E633794-DD29-4796-8A96-A6ADA6DAE62E}"/>
                </a:ext>
              </a:extLst>
            </p:cNvPr>
            <p:cNvSpPr/>
            <p:nvPr/>
          </p:nvSpPr>
          <p:spPr bwMode="auto">
            <a:xfrm>
              <a:off x="4251941" y="3617830"/>
              <a:ext cx="1034762" cy="1709293"/>
            </a:xfrm>
            <a:prstGeom prst="rect">
              <a:avLst/>
            </a:prstGeom>
            <a:solidFill>
              <a:srgbClr val="7FBA00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0536" rIns="0" bIns="40536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810438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39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1C885A4D-0A09-4DA1-BD3B-2E4C1FDC7282}"/>
                </a:ext>
              </a:extLst>
            </p:cNvPr>
            <p:cNvGrpSpPr/>
            <p:nvPr/>
          </p:nvGrpSpPr>
          <p:grpSpPr>
            <a:xfrm>
              <a:off x="3315756" y="3038485"/>
              <a:ext cx="3157068" cy="3607250"/>
              <a:chOff x="3315756" y="2978967"/>
              <a:chExt cx="3157068" cy="3607250"/>
            </a:xfrm>
          </p:grpSpPr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8A6FE984-0731-42E2-A32A-F63BEE9C5F33}"/>
                  </a:ext>
                </a:extLst>
              </p:cNvPr>
              <p:cNvGrpSpPr/>
              <p:nvPr/>
            </p:nvGrpSpPr>
            <p:grpSpPr>
              <a:xfrm>
                <a:off x="3315756" y="3486084"/>
                <a:ext cx="3157068" cy="3100133"/>
                <a:chOff x="3012988" y="3330175"/>
                <a:chExt cx="3157068" cy="3100133"/>
              </a:xfrm>
            </p:grpSpPr>
            <p:sp>
              <p:nvSpPr>
                <p:cNvPr id="76" name="TextBox 75">
                  <a:extLst>
                    <a:ext uri="{FF2B5EF4-FFF2-40B4-BE49-F238E27FC236}">
                      <a16:creationId xmlns:a16="http://schemas.microsoft.com/office/drawing/2014/main" id="{23E814AD-369E-407E-86A6-E32D2E6AE135}"/>
                    </a:ext>
                  </a:extLst>
                </p:cNvPr>
                <p:cNvSpPr txBox="1"/>
                <p:nvPr/>
              </p:nvSpPr>
              <p:spPr>
                <a:xfrm>
                  <a:off x="3012988" y="4935385"/>
                  <a:ext cx="3157068" cy="1494923"/>
                </a:xfrm>
                <a:prstGeom prst="rect">
                  <a:avLst/>
                </a:prstGeom>
                <a:noFill/>
              </p:spPr>
              <p:txBody>
                <a:bodyPr wrap="square" lIns="155833" tIns="124666" rIns="155833" bIns="124666" rtlCol="0">
                  <a:spAutoFit/>
                </a:bodyPr>
                <a:lstStyle/>
                <a:p>
                  <a:pPr marL="0" marR="0" lvl="0" indent="0" defTabSz="79450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596" b="1" i="0" u="none" strike="noStrike" kern="0" cap="none" spc="255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</a:rPr>
                    <a:t>  </a:t>
                  </a:r>
                </a:p>
                <a:p>
                  <a:pPr marL="0" marR="0" lvl="0" indent="0" defTabSz="79450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596" b="1" i="0" u="none" strike="noStrike" kern="0" cap="none" spc="255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</a:rPr>
                    <a:t>   </a:t>
                  </a:r>
                  <a:r>
                    <a:rPr kumimoji="0" lang="en-US" sz="1022" b="0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</a:rPr>
                    <a:t>MFA</a:t>
                  </a:r>
                </a:p>
              </p:txBody>
            </p:sp>
            <p:grpSp>
              <p:nvGrpSpPr>
                <p:cNvPr id="77" name="Group 76">
                  <a:extLst>
                    <a:ext uri="{FF2B5EF4-FFF2-40B4-BE49-F238E27FC236}">
                      <a16:creationId xmlns:a16="http://schemas.microsoft.com/office/drawing/2014/main" id="{F12640F2-8418-4D62-93EF-B77301FD9630}"/>
                    </a:ext>
                  </a:extLst>
                </p:cNvPr>
                <p:cNvGrpSpPr/>
                <p:nvPr/>
              </p:nvGrpSpPr>
              <p:grpSpPr>
                <a:xfrm>
                  <a:off x="4274609" y="3657058"/>
                  <a:ext cx="364509" cy="450651"/>
                  <a:chOff x="12251162" y="-145458"/>
                  <a:chExt cx="6442076" cy="7964488"/>
                </a:xfrm>
                <a:solidFill>
                  <a:srgbClr val="FFFFFF"/>
                </a:solidFill>
              </p:grpSpPr>
              <p:sp>
                <p:nvSpPr>
                  <p:cNvPr id="85" name="Freeform 5">
                    <a:extLst>
                      <a:ext uri="{FF2B5EF4-FFF2-40B4-BE49-F238E27FC236}">
                        <a16:creationId xmlns:a16="http://schemas.microsoft.com/office/drawing/2014/main" id="{959DED02-C834-46E2-A0F7-76B792AC6C8E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5608725" y="4736105"/>
                    <a:ext cx="3084513" cy="3082925"/>
                  </a:xfrm>
                  <a:custGeom>
                    <a:avLst/>
                    <a:gdLst>
                      <a:gd name="T0" fmla="*/ 410 w 821"/>
                      <a:gd name="T1" fmla="*/ 0 h 821"/>
                      <a:gd name="T2" fmla="*/ 0 w 821"/>
                      <a:gd name="T3" fmla="*/ 411 h 821"/>
                      <a:gd name="T4" fmla="*/ 410 w 821"/>
                      <a:gd name="T5" fmla="*/ 821 h 821"/>
                      <a:gd name="T6" fmla="*/ 821 w 821"/>
                      <a:gd name="T7" fmla="*/ 411 h 821"/>
                      <a:gd name="T8" fmla="*/ 410 w 821"/>
                      <a:gd name="T9" fmla="*/ 0 h 821"/>
                      <a:gd name="T10" fmla="*/ 336 w 821"/>
                      <a:gd name="T11" fmla="*/ 584 h 821"/>
                      <a:gd name="T12" fmla="*/ 192 w 821"/>
                      <a:gd name="T13" fmla="*/ 387 h 821"/>
                      <a:gd name="T14" fmla="*/ 297 w 821"/>
                      <a:gd name="T15" fmla="*/ 387 h 821"/>
                      <a:gd name="T16" fmla="*/ 440 w 821"/>
                      <a:gd name="T17" fmla="*/ 584 h 821"/>
                      <a:gd name="T18" fmla="*/ 336 w 821"/>
                      <a:gd name="T19" fmla="*/ 584 h 821"/>
                      <a:gd name="T20" fmla="*/ 455 w 821"/>
                      <a:gd name="T21" fmla="*/ 569 h 821"/>
                      <a:gd name="T22" fmla="*/ 397 w 821"/>
                      <a:gd name="T23" fmla="*/ 489 h 821"/>
                      <a:gd name="T24" fmla="*/ 528 w 821"/>
                      <a:gd name="T25" fmla="*/ 226 h 821"/>
                      <a:gd name="T26" fmla="*/ 623 w 821"/>
                      <a:gd name="T27" fmla="*/ 226 h 821"/>
                      <a:gd name="T28" fmla="*/ 455 w 821"/>
                      <a:gd name="T29" fmla="*/ 569 h 8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821" h="821">
                        <a:moveTo>
                          <a:pt x="410" y="0"/>
                        </a:moveTo>
                        <a:cubicBezTo>
                          <a:pt x="184" y="0"/>
                          <a:pt x="0" y="184"/>
                          <a:pt x="0" y="411"/>
                        </a:cubicBezTo>
                        <a:cubicBezTo>
                          <a:pt x="0" y="637"/>
                          <a:pt x="184" y="821"/>
                          <a:pt x="410" y="821"/>
                        </a:cubicBezTo>
                        <a:cubicBezTo>
                          <a:pt x="637" y="821"/>
                          <a:pt x="821" y="637"/>
                          <a:pt x="821" y="411"/>
                        </a:cubicBezTo>
                        <a:cubicBezTo>
                          <a:pt x="821" y="184"/>
                          <a:pt x="637" y="0"/>
                          <a:pt x="410" y="0"/>
                        </a:cubicBezTo>
                        <a:close/>
                        <a:moveTo>
                          <a:pt x="336" y="584"/>
                        </a:moveTo>
                        <a:cubicBezTo>
                          <a:pt x="192" y="387"/>
                          <a:pt x="192" y="387"/>
                          <a:pt x="192" y="387"/>
                        </a:cubicBezTo>
                        <a:cubicBezTo>
                          <a:pt x="297" y="387"/>
                          <a:pt x="297" y="387"/>
                          <a:pt x="297" y="387"/>
                        </a:cubicBezTo>
                        <a:cubicBezTo>
                          <a:pt x="440" y="584"/>
                          <a:pt x="440" y="584"/>
                          <a:pt x="440" y="584"/>
                        </a:cubicBezTo>
                        <a:lnTo>
                          <a:pt x="336" y="584"/>
                        </a:lnTo>
                        <a:close/>
                        <a:moveTo>
                          <a:pt x="455" y="569"/>
                        </a:moveTo>
                        <a:cubicBezTo>
                          <a:pt x="397" y="489"/>
                          <a:pt x="397" y="489"/>
                          <a:pt x="397" y="489"/>
                        </a:cubicBezTo>
                        <a:cubicBezTo>
                          <a:pt x="528" y="226"/>
                          <a:pt x="528" y="226"/>
                          <a:pt x="528" y="226"/>
                        </a:cubicBezTo>
                        <a:cubicBezTo>
                          <a:pt x="623" y="226"/>
                          <a:pt x="623" y="226"/>
                          <a:pt x="623" y="226"/>
                        </a:cubicBezTo>
                        <a:lnTo>
                          <a:pt x="455" y="569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9478" tIns="39739" rIns="79478" bIns="39739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79473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565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86" name="Freeform 6">
                    <a:extLst>
                      <a:ext uri="{FF2B5EF4-FFF2-40B4-BE49-F238E27FC236}">
                        <a16:creationId xmlns:a16="http://schemas.microsoft.com/office/drawing/2014/main" id="{6C0F92EF-739C-4A5D-B8F5-2B3E551B7E6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2251162" y="-145458"/>
                    <a:ext cx="5251450" cy="6669088"/>
                  </a:xfrm>
                  <a:custGeom>
                    <a:avLst/>
                    <a:gdLst>
                      <a:gd name="T0" fmla="*/ 872 w 1398"/>
                      <a:gd name="T1" fmla="*/ 1776 h 1776"/>
                      <a:gd name="T2" fmla="*/ 867 w 1398"/>
                      <a:gd name="T3" fmla="*/ 1711 h 1776"/>
                      <a:gd name="T4" fmla="*/ 1304 w 1398"/>
                      <a:gd name="T5" fmla="*/ 1273 h 1776"/>
                      <a:gd name="T6" fmla="*/ 1398 w 1398"/>
                      <a:gd name="T7" fmla="*/ 1284 h 1776"/>
                      <a:gd name="T8" fmla="*/ 1192 w 1398"/>
                      <a:gd name="T9" fmla="*/ 1174 h 1776"/>
                      <a:gd name="T10" fmla="*/ 982 w 1398"/>
                      <a:gd name="T11" fmla="*/ 1073 h 1776"/>
                      <a:gd name="T12" fmla="*/ 982 w 1398"/>
                      <a:gd name="T13" fmla="*/ 1000 h 1776"/>
                      <a:gd name="T14" fmla="*/ 1238 w 1398"/>
                      <a:gd name="T15" fmla="*/ 502 h 1776"/>
                      <a:gd name="T16" fmla="*/ 819 w 1398"/>
                      <a:gd name="T17" fmla="*/ 0 h 1776"/>
                      <a:gd name="T18" fmla="*/ 400 w 1398"/>
                      <a:gd name="T19" fmla="*/ 502 h 1776"/>
                      <a:gd name="T20" fmla="*/ 655 w 1398"/>
                      <a:gd name="T21" fmla="*/ 1000 h 1776"/>
                      <a:gd name="T22" fmla="*/ 655 w 1398"/>
                      <a:gd name="T23" fmla="*/ 1073 h 1776"/>
                      <a:gd name="T24" fmla="*/ 446 w 1398"/>
                      <a:gd name="T25" fmla="*/ 1174 h 1776"/>
                      <a:gd name="T26" fmla="*/ 0 w 1398"/>
                      <a:gd name="T27" fmla="*/ 1519 h 1776"/>
                      <a:gd name="T28" fmla="*/ 0 w 1398"/>
                      <a:gd name="T29" fmla="*/ 1776 h 1776"/>
                      <a:gd name="T30" fmla="*/ 774 w 1398"/>
                      <a:gd name="T31" fmla="*/ 1776 h 1776"/>
                      <a:gd name="T32" fmla="*/ 774 w 1398"/>
                      <a:gd name="T33" fmla="*/ 1776 h 1776"/>
                      <a:gd name="T34" fmla="*/ 872 w 1398"/>
                      <a:gd name="T35" fmla="*/ 1776 h 17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398" h="1776">
                        <a:moveTo>
                          <a:pt x="872" y="1776"/>
                        </a:moveTo>
                        <a:cubicBezTo>
                          <a:pt x="869" y="1755"/>
                          <a:pt x="867" y="1733"/>
                          <a:pt x="867" y="1711"/>
                        </a:cubicBezTo>
                        <a:cubicBezTo>
                          <a:pt x="867" y="1469"/>
                          <a:pt x="1063" y="1273"/>
                          <a:pt x="1304" y="1273"/>
                        </a:cubicBezTo>
                        <a:cubicBezTo>
                          <a:pt x="1336" y="1273"/>
                          <a:pt x="1368" y="1277"/>
                          <a:pt x="1398" y="1284"/>
                        </a:cubicBezTo>
                        <a:cubicBezTo>
                          <a:pt x="1326" y="1242"/>
                          <a:pt x="1251" y="1204"/>
                          <a:pt x="1192" y="1174"/>
                        </a:cubicBezTo>
                        <a:cubicBezTo>
                          <a:pt x="1029" y="1093"/>
                          <a:pt x="982" y="1073"/>
                          <a:pt x="982" y="1073"/>
                        </a:cubicBezTo>
                        <a:cubicBezTo>
                          <a:pt x="982" y="1000"/>
                          <a:pt x="982" y="1000"/>
                          <a:pt x="982" y="1000"/>
                        </a:cubicBezTo>
                        <a:cubicBezTo>
                          <a:pt x="1132" y="918"/>
                          <a:pt x="1238" y="726"/>
                          <a:pt x="1238" y="502"/>
                        </a:cubicBezTo>
                        <a:cubicBezTo>
                          <a:pt x="1238" y="203"/>
                          <a:pt x="1050" y="0"/>
                          <a:pt x="819" y="0"/>
                        </a:cubicBezTo>
                        <a:cubicBezTo>
                          <a:pt x="587" y="0"/>
                          <a:pt x="400" y="203"/>
                          <a:pt x="400" y="502"/>
                        </a:cubicBezTo>
                        <a:cubicBezTo>
                          <a:pt x="400" y="726"/>
                          <a:pt x="505" y="918"/>
                          <a:pt x="655" y="1000"/>
                        </a:cubicBezTo>
                        <a:cubicBezTo>
                          <a:pt x="655" y="1073"/>
                          <a:pt x="655" y="1073"/>
                          <a:pt x="655" y="1073"/>
                        </a:cubicBezTo>
                        <a:cubicBezTo>
                          <a:pt x="655" y="1073"/>
                          <a:pt x="608" y="1093"/>
                          <a:pt x="446" y="1174"/>
                        </a:cubicBezTo>
                        <a:cubicBezTo>
                          <a:pt x="284" y="1256"/>
                          <a:pt x="0" y="1397"/>
                          <a:pt x="0" y="1519"/>
                        </a:cubicBezTo>
                        <a:cubicBezTo>
                          <a:pt x="0" y="1641"/>
                          <a:pt x="0" y="1776"/>
                          <a:pt x="0" y="1776"/>
                        </a:cubicBezTo>
                        <a:cubicBezTo>
                          <a:pt x="774" y="1776"/>
                          <a:pt x="774" y="1776"/>
                          <a:pt x="774" y="1776"/>
                        </a:cubicBezTo>
                        <a:cubicBezTo>
                          <a:pt x="774" y="1776"/>
                          <a:pt x="774" y="1776"/>
                          <a:pt x="774" y="1776"/>
                        </a:cubicBezTo>
                        <a:lnTo>
                          <a:pt x="872" y="177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9478" tIns="39739" rIns="79478" bIns="39739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79473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565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sp>
              <p:nvSpPr>
                <p:cNvPr id="78" name="Freeform 5">
                  <a:extLst>
                    <a:ext uri="{FF2B5EF4-FFF2-40B4-BE49-F238E27FC236}">
                      <a16:creationId xmlns:a16="http://schemas.microsoft.com/office/drawing/2014/main" id="{9F527369-D31B-41D5-9838-C1BF55ABB90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17182" y="3330175"/>
                  <a:ext cx="1074135" cy="1920923"/>
                </a:xfrm>
                <a:custGeom>
                  <a:avLst/>
                  <a:gdLst>
                    <a:gd name="T0" fmla="*/ 958 w 1039"/>
                    <a:gd name="T1" fmla="*/ 0 h 1861"/>
                    <a:gd name="T2" fmla="*/ 80 w 1039"/>
                    <a:gd name="T3" fmla="*/ 0 h 1861"/>
                    <a:gd name="T4" fmla="*/ 0 w 1039"/>
                    <a:gd name="T5" fmla="*/ 81 h 1861"/>
                    <a:gd name="T6" fmla="*/ 0 w 1039"/>
                    <a:gd name="T7" fmla="*/ 90 h 1861"/>
                    <a:gd name="T8" fmla="*/ 0 w 1039"/>
                    <a:gd name="T9" fmla="*/ 1772 h 1861"/>
                    <a:gd name="T10" fmla="*/ 0 w 1039"/>
                    <a:gd name="T11" fmla="*/ 1781 h 1861"/>
                    <a:gd name="T12" fmla="*/ 80 w 1039"/>
                    <a:gd name="T13" fmla="*/ 1861 h 1861"/>
                    <a:gd name="T14" fmla="*/ 958 w 1039"/>
                    <a:gd name="T15" fmla="*/ 1861 h 1861"/>
                    <a:gd name="T16" fmla="*/ 1039 w 1039"/>
                    <a:gd name="T17" fmla="*/ 1781 h 1861"/>
                    <a:gd name="T18" fmla="*/ 1039 w 1039"/>
                    <a:gd name="T19" fmla="*/ 1772 h 1861"/>
                    <a:gd name="T20" fmla="*/ 1039 w 1039"/>
                    <a:gd name="T21" fmla="*/ 90 h 1861"/>
                    <a:gd name="T22" fmla="*/ 1039 w 1039"/>
                    <a:gd name="T23" fmla="*/ 81 h 1861"/>
                    <a:gd name="T24" fmla="*/ 958 w 1039"/>
                    <a:gd name="T25" fmla="*/ 0 h 1861"/>
                    <a:gd name="T26" fmla="*/ 985 w 1039"/>
                    <a:gd name="T27" fmla="*/ 1558 h 1861"/>
                    <a:gd name="T28" fmla="*/ 53 w 1039"/>
                    <a:gd name="T29" fmla="*/ 1558 h 1861"/>
                    <a:gd name="T30" fmla="*/ 53 w 1039"/>
                    <a:gd name="T31" fmla="*/ 170 h 1861"/>
                    <a:gd name="T32" fmla="*/ 985 w 1039"/>
                    <a:gd name="T33" fmla="*/ 170 h 1861"/>
                    <a:gd name="T34" fmla="*/ 985 w 1039"/>
                    <a:gd name="T35" fmla="*/ 1558 h 18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039" h="1861">
                      <a:moveTo>
                        <a:pt x="958" y="0"/>
                      </a:move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36" y="0"/>
                        <a:pt x="0" y="37"/>
                        <a:pt x="0" y="81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1772"/>
                        <a:pt x="0" y="1772"/>
                        <a:pt x="0" y="1772"/>
                      </a:cubicBezTo>
                      <a:cubicBezTo>
                        <a:pt x="0" y="1781"/>
                        <a:pt x="0" y="1781"/>
                        <a:pt x="0" y="1781"/>
                      </a:cubicBezTo>
                      <a:cubicBezTo>
                        <a:pt x="0" y="1825"/>
                        <a:pt x="36" y="1861"/>
                        <a:pt x="80" y="1861"/>
                      </a:cubicBezTo>
                      <a:cubicBezTo>
                        <a:pt x="958" y="1861"/>
                        <a:pt x="958" y="1861"/>
                        <a:pt x="958" y="1861"/>
                      </a:cubicBezTo>
                      <a:cubicBezTo>
                        <a:pt x="1003" y="1861"/>
                        <a:pt x="1039" y="1825"/>
                        <a:pt x="1039" y="1781"/>
                      </a:cubicBezTo>
                      <a:cubicBezTo>
                        <a:pt x="1039" y="1772"/>
                        <a:pt x="1039" y="1772"/>
                        <a:pt x="1039" y="1772"/>
                      </a:cubicBezTo>
                      <a:cubicBezTo>
                        <a:pt x="1039" y="90"/>
                        <a:pt x="1039" y="90"/>
                        <a:pt x="1039" y="90"/>
                      </a:cubicBezTo>
                      <a:cubicBezTo>
                        <a:pt x="1039" y="81"/>
                        <a:pt x="1039" y="81"/>
                        <a:pt x="1039" y="81"/>
                      </a:cubicBezTo>
                      <a:cubicBezTo>
                        <a:pt x="1039" y="36"/>
                        <a:pt x="1003" y="0"/>
                        <a:pt x="958" y="0"/>
                      </a:cubicBezTo>
                      <a:close/>
                      <a:moveTo>
                        <a:pt x="985" y="1558"/>
                      </a:moveTo>
                      <a:cubicBezTo>
                        <a:pt x="53" y="1558"/>
                        <a:pt x="53" y="1558"/>
                        <a:pt x="53" y="1558"/>
                      </a:cubicBezTo>
                      <a:cubicBezTo>
                        <a:pt x="53" y="170"/>
                        <a:pt x="53" y="170"/>
                        <a:pt x="53" y="170"/>
                      </a:cubicBezTo>
                      <a:cubicBezTo>
                        <a:pt x="985" y="170"/>
                        <a:pt x="985" y="170"/>
                        <a:pt x="985" y="170"/>
                      </a:cubicBezTo>
                      <a:lnTo>
                        <a:pt x="985" y="155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vert="horz" wrap="square" lIns="79478" tIns="39739" rIns="79478" bIns="39739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79473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65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79" name="Group 78">
                  <a:extLst>
                    <a:ext uri="{FF2B5EF4-FFF2-40B4-BE49-F238E27FC236}">
                      <a16:creationId xmlns:a16="http://schemas.microsoft.com/office/drawing/2014/main" id="{9C23A9FE-2DB5-4052-906E-76744B29A4F4}"/>
                    </a:ext>
                  </a:extLst>
                </p:cNvPr>
                <p:cNvGrpSpPr/>
                <p:nvPr/>
              </p:nvGrpSpPr>
              <p:grpSpPr>
                <a:xfrm>
                  <a:off x="4021133" y="4257661"/>
                  <a:ext cx="841620" cy="477215"/>
                  <a:chOff x="5064468" y="2669415"/>
                  <a:chExt cx="858496" cy="486784"/>
                </a:xfrm>
                <a:solidFill>
                  <a:srgbClr val="D5F7F6"/>
                </a:solidFill>
              </p:grpSpPr>
              <p:grpSp>
                <p:nvGrpSpPr>
                  <p:cNvPr id="80" name="Group 79">
                    <a:extLst>
                      <a:ext uri="{FF2B5EF4-FFF2-40B4-BE49-F238E27FC236}">
                        <a16:creationId xmlns:a16="http://schemas.microsoft.com/office/drawing/2014/main" id="{C0DC5C11-D395-4BF6-B101-5BAC9D75AD0D}"/>
                      </a:ext>
                    </a:extLst>
                  </p:cNvPr>
                  <p:cNvGrpSpPr/>
                  <p:nvPr/>
                </p:nvGrpSpPr>
                <p:grpSpPr>
                  <a:xfrm>
                    <a:off x="5064468" y="2669415"/>
                    <a:ext cx="858496" cy="288115"/>
                    <a:chOff x="10308455" y="2774544"/>
                    <a:chExt cx="1138237" cy="288115"/>
                  </a:xfrm>
                  <a:grpFill/>
                </p:grpSpPr>
                <p:sp>
                  <p:nvSpPr>
                    <p:cNvPr id="82" name="Rectangle 81">
                      <a:extLst>
                        <a:ext uri="{FF2B5EF4-FFF2-40B4-BE49-F238E27FC236}">
                          <a16:creationId xmlns:a16="http://schemas.microsoft.com/office/drawing/2014/main" id="{CA9F0F1B-C68E-4938-9E2A-54849FA825BA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10308455" y="2774544"/>
                      <a:ext cx="1138237" cy="59883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0795" cap="flat" cmpd="sng" algn="ctr">
                      <a:noFill/>
                      <a:prstDash val="solid"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rot="0" spcFirstLastPara="0" vertOverflow="overflow" horzOverflow="overflow" vert="horz" wrap="square" lIns="155833" tIns="124666" rIns="155833" bIns="124666" numCol="1" spcCol="0" rtlCol="0" fromWordArt="0" anchor="t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marL="0" marR="0" lvl="0" indent="0" algn="ctr" defTabSz="778817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705" b="0" i="0" u="none" strike="noStrike" kern="0" cap="none" spc="-42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Segoe UI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3" name="Rectangle 82">
                      <a:extLst>
                        <a:ext uri="{FF2B5EF4-FFF2-40B4-BE49-F238E27FC236}">
                          <a16:creationId xmlns:a16="http://schemas.microsoft.com/office/drawing/2014/main" id="{EF80B80B-9ADE-4F64-8713-80E888D0950B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10308455" y="2888660"/>
                      <a:ext cx="1138237" cy="59883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0795" cap="flat" cmpd="sng" algn="ctr">
                      <a:noFill/>
                      <a:prstDash val="solid"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rot="0" spcFirstLastPara="0" vertOverflow="overflow" horzOverflow="overflow" vert="horz" wrap="square" lIns="155833" tIns="124666" rIns="155833" bIns="124666" numCol="1" spcCol="0" rtlCol="0" fromWordArt="0" anchor="t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marL="0" marR="0" lvl="0" indent="0" algn="ctr" defTabSz="778817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705" b="0" i="0" u="none" strike="noStrike" kern="0" cap="none" spc="-42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Segoe UI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4" name="Rectangle 83">
                      <a:extLst>
                        <a:ext uri="{FF2B5EF4-FFF2-40B4-BE49-F238E27FC236}">
                          <a16:creationId xmlns:a16="http://schemas.microsoft.com/office/drawing/2014/main" id="{6AB58B03-A95A-4F9A-A6B4-9B6902308D9D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10308455" y="3002776"/>
                      <a:ext cx="1138237" cy="59883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0795" cap="flat" cmpd="sng" algn="ctr">
                      <a:noFill/>
                      <a:prstDash val="solid"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rot="0" spcFirstLastPara="0" vertOverflow="overflow" horzOverflow="overflow" vert="horz" wrap="square" lIns="155833" tIns="124666" rIns="155833" bIns="124666" numCol="1" spcCol="0" rtlCol="0" fromWordArt="0" anchor="t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marL="0" marR="0" lvl="0" indent="0" algn="ctr" defTabSz="778817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705" b="0" i="0" u="none" strike="noStrike" kern="0" cap="none" spc="-42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Segoe UI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81" name="Rectangle 80">
                    <a:extLst>
                      <a:ext uri="{FF2B5EF4-FFF2-40B4-BE49-F238E27FC236}">
                        <a16:creationId xmlns:a16="http://schemas.microsoft.com/office/drawing/2014/main" id="{382CDA51-B30B-4E19-A5D0-777619C98D7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5064468" y="3054725"/>
                    <a:ext cx="858495" cy="101474"/>
                  </a:xfrm>
                  <a:prstGeom prst="rect">
                    <a:avLst/>
                  </a:prstGeom>
                  <a:noFill/>
                  <a:ln w="12700" cap="flat" cmpd="sng" algn="ctr">
                    <a:solidFill>
                      <a:srgbClr val="FFFFFF"/>
                    </a:solidFill>
                    <a:prstDash val="solid"/>
                    <a:headEnd type="none" w="med" len="med"/>
                    <a:tailEnd type="none" w="med" len="med"/>
                  </a:ln>
                  <a:effectLst/>
                </p:spPr>
                <p:txBody>
                  <a:bodyPr rot="0" spcFirstLastPara="0" vertOverflow="overflow" horzOverflow="overflow" vert="horz" wrap="square" lIns="155833" tIns="124666" rIns="155833" bIns="124666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778817" eaLnBrk="1" fontAlgn="base" latinLnBrk="0" hangingPunct="1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705" b="0" i="0" u="none" strike="noStrike" kern="0" cap="none" spc="-42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68" name="Group 67">
                <a:extLst>
                  <a:ext uri="{FF2B5EF4-FFF2-40B4-BE49-F238E27FC236}">
                    <a16:creationId xmlns:a16="http://schemas.microsoft.com/office/drawing/2014/main" id="{AEDD022E-9CA4-41D5-ACB6-6836BCBE51D8}"/>
                  </a:ext>
                </a:extLst>
              </p:cNvPr>
              <p:cNvGrpSpPr/>
              <p:nvPr/>
            </p:nvGrpSpPr>
            <p:grpSpPr>
              <a:xfrm>
                <a:off x="5292479" y="2978967"/>
                <a:ext cx="299040" cy="595842"/>
                <a:chOff x="4929292" y="3136359"/>
                <a:chExt cx="598911" cy="1193344"/>
              </a:xfrm>
            </p:grpSpPr>
            <p:sp>
              <p:nvSpPr>
                <p:cNvPr id="73" name="Freeform 37">
                  <a:extLst>
                    <a:ext uri="{FF2B5EF4-FFF2-40B4-BE49-F238E27FC236}">
                      <a16:creationId xmlns:a16="http://schemas.microsoft.com/office/drawing/2014/main" id="{6EDAFADD-F548-452B-8ED7-1E7F6FD283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8100000">
                  <a:off x="4929292" y="3831869"/>
                  <a:ext cx="178739" cy="470503"/>
                </a:xfrm>
                <a:custGeom>
                  <a:avLst/>
                  <a:gdLst>
                    <a:gd name="T0" fmla="*/ 26 w 26"/>
                    <a:gd name="T1" fmla="*/ 0 h 69"/>
                    <a:gd name="T2" fmla="*/ 0 w 26"/>
                    <a:gd name="T3" fmla="*/ 35 h 69"/>
                    <a:gd name="T4" fmla="*/ 26 w 26"/>
                    <a:gd name="T5" fmla="*/ 69 h 69"/>
                    <a:gd name="T6" fmla="*/ 11 w 26"/>
                    <a:gd name="T7" fmla="*/ 35 h 69"/>
                    <a:gd name="T8" fmla="*/ 26 w 26"/>
                    <a:gd name="T9" fmla="*/ 0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26" y="0"/>
                      </a:moveTo>
                      <a:cubicBezTo>
                        <a:pt x="12" y="2"/>
                        <a:pt x="0" y="16"/>
                        <a:pt x="0" y="35"/>
                      </a:cubicBezTo>
                      <a:cubicBezTo>
                        <a:pt x="0" y="52"/>
                        <a:pt x="12" y="66"/>
                        <a:pt x="26" y="69"/>
                      </a:cubicBezTo>
                      <a:cubicBezTo>
                        <a:pt x="16" y="60"/>
                        <a:pt x="11" y="47"/>
                        <a:pt x="11" y="35"/>
                      </a:cubicBezTo>
                      <a:cubicBezTo>
                        <a:pt x="11" y="22"/>
                        <a:pt x="16" y="9"/>
                        <a:pt x="26" y="0"/>
                      </a:cubicBezTo>
                      <a:close/>
                    </a:path>
                  </a:pathLst>
                </a:custGeom>
                <a:solidFill>
                  <a:srgbClr val="008272"/>
                </a:solidFill>
                <a:ln>
                  <a:noFill/>
                </a:ln>
                <a:extLst/>
              </p:spPr>
              <p:txBody>
                <a:bodyPr vert="horz" wrap="square" lIns="77917" tIns="38958" rIns="77917" bIns="38958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79473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34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4" name="Freeform 38">
                  <a:extLst>
                    <a:ext uri="{FF2B5EF4-FFF2-40B4-BE49-F238E27FC236}">
                      <a16:creationId xmlns:a16="http://schemas.microsoft.com/office/drawing/2014/main" id="{73F5C2EE-2340-4DC0-BCC3-4BA6E54003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8100000">
                  <a:off x="5025412" y="3512325"/>
                  <a:ext cx="283879" cy="812210"/>
                </a:xfrm>
                <a:custGeom>
                  <a:avLst/>
                  <a:gdLst>
                    <a:gd name="T0" fmla="*/ 41 w 41"/>
                    <a:gd name="T1" fmla="*/ 0 h 119"/>
                    <a:gd name="T2" fmla="*/ 1 w 41"/>
                    <a:gd name="T3" fmla="*/ 60 h 119"/>
                    <a:gd name="T4" fmla="*/ 41 w 41"/>
                    <a:gd name="T5" fmla="*/ 119 h 119"/>
                    <a:gd name="T6" fmla="*/ 14 w 41"/>
                    <a:gd name="T7" fmla="*/ 60 h 119"/>
                    <a:gd name="T8" fmla="*/ 41 w 41"/>
                    <a:gd name="T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119">
                      <a:moveTo>
                        <a:pt x="41" y="0"/>
                      </a:moveTo>
                      <a:cubicBezTo>
                        <a:pt x="21" y="7"/>
                        <a:pt x="0" y="30"/>
                        <a:pt x="1" y="60"/>
                      </a:cubicBezTo>
                      <a:cubicBezTo>
                        <a:pt x="0" y="88"/>
                        <a:pt x="21" y="111"/>
                        <a:pt x="41" y="119"/>
                      </a:cubicBezTo>
                      <a:cubicBezTo>
                        <a:pt x="24" y="103"/>
                        <a:pt x="14" y="82"/>
                        <a:pt x="14" y="60"/>
                      </a:cubicBezTo>
                      <a:cubicBezTo>
                        <a:pt x="14" y="38"/>
                        <a:pt x="24" y="16"/>
                        <a:pt x="41" y="0"/>
                      </a:cubicBezTo>
                      <a:close/>
                    </a:path>
                  </a:pathLst>
                </a:custGeom>
                <a:solidFill>
                  <a:srgbClr val="008272"/>
                </a:solidFill>
                <a:ln>
                  <a:noFill/>
                </a:ln>
                <a:extLst/>
              </p:spPr>
              <p:txBody>
                <a:bodyPr vert="horz" wrap="square" lIns="77917" tIns="38958" rIns="77917" bIns="38958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79473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34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5" name="Freeform 39">
                  <a:extLst>
                    <a:ext uri="{FF2B5EF4-FFF2-40B4-BE49-F238E27FC236}">
                      <a16:creationId xmlns:a16="http://schemas.microsoft.com/office/drawing/2014/main" id="{4E093C72-A2F5-47E7-B5EB-4174CA6F68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8100000">
                  <a:off x="5177297" y="3136359"/>
                  <a:ext cx="350906" cy="1193344"/>
                </a:xfrm>
                <a:custGeom>
                  <a:avLst/>
                  <a:gdLst>
                    <a:gd name="T0" fmla="*/ 51 w 51"/>
                    <a:gd name="T1" fmla="*/ 0 h 175"/>
                    <a:gd name="T2" fmla="*/ 0 w 51"/>
                    <a:gd name="T3" fmla="*/ 88 h 175"/>
                    <a:gd name="T4" fmla="*/ 51 w 51"/>
                    <a:gd name="T5" fmla="*/ 175 h 175"/>
                    <a:gd name="T6" fmla="*/ 16 w 51"/>
                    <a:gd name="T7" fmla="*/ 88 h 175"/>
                    <a:gd name="T8" fmla="*/ 51 w 51"/>
                    <a:gd name="T9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175">
                      <a:moveTo>
                        <a:pt x="51" y="0"/>
                      </a:moveTo>
                      <a:cubicBezTo>
                        <a:pt x="25" y="13"/>
                        <a:pt x="0" y="46"/>
                        <a:pt x="0" y="88"/>
                      </a:cubicBezTo>
                      <a:cubicBezTo>
                        <a:pt x="0" y="128"/>
                        <a:pt x="25" y="162"/>
                        <a:pt x="51" y="175"/>
                      </a:cubicBezTo>
                      <a:cubicBezTo>
                        <a:pt x="29" y="152"/>
                        <a:pt x="16" y="120"/>
                        <a:pt x="16" y="88"/>
                      </a:cubicBezTo>
                      <a:cubicBezTo>
                        <a:pt x="16" y="55"/>
                        <a:pt x="29" y="23"/>
                        <a:pt x="51" y="0"/>
                      </a:cubicBezTo>
                      <a:close/>
                    </a:path>
                  </a:pathLst>
                </a:custGeom>
                <a:solidFill>
                  <a:srgbClr val="008272"/>
                </a:solidFill>
                <a:ln>
                  <a:noFill/>
                </a:ln>
                <a:extLst/>
              </p:spPr>
              <p:txBody>
                <a:bodyPr vert="horz" wrap="square" lIns="77917" tIns="38958" rIns="77917" bIns="38958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79473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34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69" name="Group 68">
                <a:extLst>
                  <a:ext uri="{FF2B5EF4-FFF2-40B4-BE49-F238E27FC236}">
                    <a16:creationId xmlns:a16="http://schemas.microsoft.com/office/drawing/2014/main" id="{CCADB574-41E2-4F48-99A5-66258D543707}"/>
                  </a:ext>
                </a:extLst>
              </p:cNvPr>
              <p:cNvGrpSpPr/>
              <p:nvPr/>
            </p:nvGrpSpPr>
            <p:grpSpPr>
              <a:xfrm>
                <a:off x="3820505" y="3188707"/>
                <a:ext cx="595843" cy="299040"/>
                <a:chOff x="4094089" y="3804232"/>
                <a:chExt cx="595843" cy="299040"/>
              </a:xfrm>
            </p:grpSpPr>
            <p:sp>
              <p:nvSpPr>
                <p:cNvPr id="70" name="Freeform 37">
                  <a:extLst>
                    <a:ext uri="{FF2B5EF4-FFF2-40B4-BE49-F238E27FC236}">
                      <a16:creationId xmlns:a16="http://schemas.microsoft.com/office/drawing/2014/main" id="{63505907-CDD5-461A-B30B-F38DA79A5C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3500000">
                  <a:off x="4180576" y="3731392"/>
                  <a:ext cx="89245" cy="234925"/>
                </a:xfrm>
                <a:custGeom>
                  <a:avLst/>
                  <a:gdLst>
                    <a:gd name="T0" fmla="*/ 26 w 26"/>
                    <a:gd name="T1" fmla="*/ 0 h 69"/>
                    <a:gd name="T2" fmla="*/ 0 w 26"/>
                    <a:gd name="T3" fmla="*/ 35 h 69"/>
                    <a:gd name="T4" fmla="*/ 26 w 26"/>
                    <a:gd name="T5" fmla="*/ 69 h 69"/>
                    <a:gd name="T6" fmla="*/ 11 w 26"/>
                    <a:gd name="T7" fmla="*/ 35 h 69"/>
                    <a:gd name="T8" fmla="*/ 26 w 26"/>
                    <a:gd name="T9" fmla="*/ 0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26" y="0"/>
                      </a:moveTo>
                      <a:cubicBezTo>
                        <a:pt x="12" y="2"/>
                        <a:pt x="0" y="16"/>
                        <a:pt x="0" y="35"/>
                      </a:cubicBezTo>
                      <a:cubicBezTo>
                        <a:pt x="0" y="52"/>
                        <a:pt x="12" y="66"/>
                        <a:pt x="26" y="69"/>
                      </a:cubicBezTo>
                      <a:cubicBezTo>
                        <a:pt x="16" y="60"/>
                        <a:pt x="11" y="47"/>
                        <a:pt x="11" y="35"/>
                      </a:cubicBezTo>
                      <a:cubicBezTo>
                        <a:pt x="11" y="22"/>
                        <a:pt x="16" y="9"/>
                        <a:pt x="26" y="0"/>
                      </a:cubicBezTo>
                      <a:close/>
                    </a:path>
                  </a:pathLst>
                </a:custGeom>
                <a:solidFill>
                  <a:srgbClr val="008272"/>
                </a:solidFill>
                <a:ln>
                  <a:noFill/>
                </a:ln>
                <a:extLst/>
              </p:spPr>
              <p:txBody>
                <a:bodyPr vert="horz" wrap="square" lIns="77917" tIns="38958" rIns="77917" bIns="38958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79473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34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1" name="Freeform 38">
                  <a:extLst>
                    <a:ext uri="{FF2B5EF4-FFF2-40B4-BE49-F238E27FC236}">
                      <a16:creationId xmlns:a16="http://schemas.microsoft.com/office/drawing/2014/main" id="{F823DD4E-C069-4A54-A556-42EB28162F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3500000">
                  <a:off x="4228570" y="3720326"/>
                  <a:ext cx="141742" cy="405541"/>
                </a:xfrm>
                <a:custGeom>
                  <a:avLst/>
                  <a:gdLst>
                    <a:gd name="T0" fmla="*/ 41 w 41"/>
                    <a:gd name="T1" fmla="*/ 0 h 119"/>
                    <a:gd name="T2" fmla="*/ 1 w 41"/>
                    <a:gd name="T3" fmla="*/ 60 h 119"/>
                    <a:gd name="T4" fmla="*/ 41 w 41"/>
                    <a:gd name="T5" fmla="*/ 119 h 119"/>
                    <a:gd name="T6" fmla="*/ 14 w 41"/>
                    <a:gd name="T7" fmla="*/ 60 h 119"/>
                    <a:gd name="T8" fmla="*/ 41 w 41"/>
                    <a:gd name="T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119">
                      <a:moveTo>
                        <a:pt x="41" y="0"/>
                      </a:moveTo>
                      <a:cubicBezTo>
                        <a:pt x="21" y="7"/>
                        <a:pt x="0" y="30"/>
                        <a:pt x="1" y="60"/>
                      </a:cubicBezTo>
                      <a:cubicBezTo>
                        <a:pt x="0" y="88"/>
                        <a:pt x="21" y="111"/>
                        <a:pt x="41" y="119"/>
                      </a:cubicBezTo>
                      <a:cubicBezTo>
                        <a:pt x="24" y="103"/>
                        <a:pt x="14" y="82"/>
                        <a:pt x="14" y="60"/>
                      </a:cubicBezTo>
                      <a:cubicBezTo>
                        <a:pt x="14" y="38"/>
                        <a:pt x="24" y="16"/>
                        <a:pt x="41" y="0"/>
                      </a:cubicBezTo>
                      <a:close/>
                    </a:path>
                  </a:pathLst>
                </a:custGeom>
                <a:solidFill>
                  <a:srgbClr val="008272"/>
                </a:solidFill>
                <a:ln>
                  <a:noFill/>
                </a:ln>
                <a:extLst/>
              </p:spPr>
              <p:txBody>
                <a:bodyPr vert="horz" wrap="square" lIns="77917" tIns="38958" rIns="77917" bIns="38958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79473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34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2" name="Freeform 39">
                  <a:extLst>
                    <a:ext uri="{FF2B5EF4-FFF2-40B4-BE49-F238E27FC236}">
                      <a16:creationId xmlns:a16="http://schemas.microsoft.com/office/drawing/2014/main" id="{4B625066-2D3D-43DD-B938-2186CA8FDD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3500000">
                  <a:off x="4304406" y="3717746"/>
                  <a:ext cx="175209" cy="595843"/>
                </a:xfrm>
                <a:custGeom>
                  <a:avLst/>
                  <a:gdLst>
                    <a:gd name="T0" fmla="*/ 51 w 51"/>
                    <a:gd name="T1" fmla="*/ 0 h 175"/>
                    <a:gd name="T2" fmla="*/ 0 w 51"/>
                    <a:gd name="T3" fmla="*/ 88 h 175"/>
                    <a:gd name="T4" fmla="*/ 51 w 51"/>
                    <a:gd name="T5" fmla="*/ 175 h 175"/>
                    <a:gd name="T6" fmla="*/ 16 w 51"/>
                    <a:gd name="T7" fmla="*/ 88 h 175"/>
                    <a:gd name="T8" fmla="*/ 51 w 51"/>
                    <a:gd name="T9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175">
                      <a:moveTo>
                        <a:pt x="51" y="0"/>
                      </a:moveTo>
                      <a:cubicBezTo>
                        <a:pt x="25" y="13"/>
                        <a:pt x="0" y="46"/>
                        <a:pt x="0" y="88"/>
                      </a:cubicBezTo>
                      <a:cubicBezTo>
                        <a:pt x="0" y="128"/>
                        <a:pt x="25" y="162"/>
                        <a:pt x="51" y="175"/>
                      </a:cubicBezTo>
                      <a:cubicBezTo>
                        <a:pt x="29" y="152"/>
                        <a:pt x="16" y="120"/>
                        <a:pt x="16" y="88"/>
                      </a:cubicBezTo>
                      <a:cubicBezTo>
                        <a:pt x="16" y="55"/>
                        <a:pt x="29" y="23"/>
                        <a:pt x="51" y="0"/>
                      </a:cubicBezTo>
                      <a:close/>
                    </a:path>
                  </a:pathLst>
                </a:custGeom>
                <a:solidFill>
                  <a:srgbClr val="008272"/>
                </a:solidFill>
                <a:ln>
                  <a:noFill/>
                </a:ln>
                <a:extLst/>
              </p:spPr>
              <p:txBody>
                <a:bodyPr vert="horz" wrap="square" lIns="77917" tIns="38958" rIns="77917" bIns="38958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79473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34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BC7F0D74-5C53-44FC-9278-77D4185E73C5}"/>
              </a:ext>
            </a:extLst>
          </p:cNvPr>
          <p:cNvSpPr txBox="1"/>
          <p:nvPr/>
        </p:nvSpPr>
        <p:spPr>
          <a:xfrm>
            <a:off x="821696" y="4956566"/>
            <a:ext cx="1455974" cy="540651"/>
          </a:xfrm>
          <a:prstGeom prst="rect">
            <a:avLst/>
          </a:prstGeom>
          <a:noFill/>
        </p:spPr>
        <p:txBody>
          <a:bodyPr wrap="square" lIns="155833" tIns="124666" rIns="155833" bIns="124666" rtlCol="0">
            <a:spAutoFit/>
          </a:bodyPr>
          <a:lstStyle/>
          <a:p>
            <a:pPr marL="0" marR="0" lvl="0" indent="0" algn="ctr" defTabSz="794703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11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22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IDENTITY PROTECTION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B7B53495-50C0-4F40-8A06-B4997F4EFE76}"/>
              </a:ext>
            </a:extLst>
          </p:cNvPr>
          <p:cNvSpPr/>
          <p:nvPr/>
        </p:nvSpPr>
        <p:spPr bwMode="auto">
          <a:xfrm>
            <a:off x="5794641" y="3660725"/>
            <a:ext cx="1679861" cy="265133"/>
          </a:xfrm>
          <a:prstGeom prst="rect">
            <a:avLst/>
          </a:prstGeom>
          <a:solidFill>
            <a:srgbClr val="008272"/>
          </a:solidFill>
          <a:ln w="1079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16875" tIns="77917" rIns="77917" bIns="7791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778817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3" b="0" i="0" u="none" strike="noStrike" kern="0" cap="none" spc="-42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Risk</a:t>
            </a:r>
          </a:p>
        </p:txBody>
      </p:sp>
      <p:sp>
        <p:nvSpPr>
          <p:cNvPr id="89" name="Freeform 11">
            <a:extLst>
              <a:ext uri="{FF2B5EF4-FFF2-40B4-BE49-F238E27FC236}">
                <a16:creationId xmlns:a16="http://schemas.microsoft.com/office/drawing/2014/main" id="{1F7B3D86-9AEC-499F-B12C-80C8B190B626}"/>
              </a:ext>
            </a:extLst>
          </p:cNvPr>
          <p:cNvSpPr>
            <a:spLocks noEditPoints="1"/>
          </p:cNvSpPr>
          <p:nvPr/>
        </p:nvSpPr>
        <p:spPr bwMode="auto">
          <a:xfrm>
            <a:off x="5443103" y="3660265"/>
            <a:ext cx="233767" cy="233767"/>
          </a:xfrm>
          <a:custGeom>
            <a:avLst/>
            <a:gdLst>
              <a:gd name="T0" fmla="*/ 927 w 1854"/>
              <a:gd name="T1" fmla="*/ 0 h 1854"/>
              <a:gd name="T2" fmla="*/ 0 w 1854"/>
              <a:gd name="T3" fmla="*/ 927 h 1854"/>
              <a:gd name="T4" fmla="*/ 927 w 1854"/>
              <a:gd name="T5" fmla="*/ 1854 h 1854"/>
              <a:gd name="T6" fmla="*/ 1854 w 1854"/>
              <a:gd name="T7" fmla="*/ 927 h 1854"/>
              <a:gd name="T8" fmla="*/ 927 w 1854"/>
              <a:gd name="T9" fmla="*/ 0 h 1854"/>
              <a:gd name="T10" fmla="*/ 758 w 1854"/>
              <a:gd name="T11" fmla="*/ 1319 h 1854"/>
              <a:gd name="T12" fmla="*/ 435 w 1854"/>
              <a:gd name="T13" fmla="*/ 874 h 1854"/>
              <a:gd name="T14" fmla="*/ 671 w 1854"/>
              <a:gd name="T15" fmla="*/ 874 h 1854"/>
              <a:gd name="T16" fmla="*/ 995 w 1854"/>
              <a:gd name="T17" fmla="*/ 1319 h 1854"/>
              <a:gd name="T18" fmla="*/ 758 w 1854"/>
              <a:gd name="T19" fmla="*/ 1319 h 1854"/>
              <a:gd name="T20" fmla="*/ 1027 w 1854"/>
              <a:gd name="T21" fmla="*/ 1284 h 1854"/>
              <a:gd name="T22" fmla="*/ 897 w 1854"/>
              <a:gd name="T23" fmla="*/ 1105 h 1854"/>
              <a:gd name="T24" fmla="*/ 1193 w 1854"/>
              <a:gd name="T25" fmla="*/ 511 h 1854"/>
              <a:gd name="T26" fmla="*/ 1408 w 1854"/>
              <a:gd name="T27" fmla="*/ 511 h 1854"/>
              <a:gd name="T28" fmla="*/ 1027 w 1854"/>
              <a:gd name="T29" fmla="*/ 1284 h 1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854" h="1854">
                <a:moveTo>
                  <a:pt x="927" y="0"/>
                </a:moveTo>
                <a:cubicBezTo>
                  <a:pt x="415" y="0"/>
                  <a:pt x="0" y="415"/>
                  <a:pt x="0" y="927"/>
                </a:cubicBezTo>
                <a:cubicBezTo>
                  <a:pt x="0" y="1439"/>
                  <a:pt x="415" y="1854"/>
                  <a:pt x="927" y="1854"/>
                </a:cubicBezTo>
                <a:cubicBezTo>
                  <a:pt x="1439" y="1854"/>
                  <a:pt x="1854" y="1439"/>
                  <a:pt x="1854" y="927"/>
                </a:cubicBezTo>
                <a:cubicBezTo>
                  <a:pt x="1854" y="415"/>
                  <a:pt x="1439" y="0"/>
                  <a:pt x="927" y="0"/>
                </a:cubicBezTo>
                <a:close/>
                <a:moveTo>
                  <a:pt x="758" y="1319"/>
                </a:moveTo>
                <a:cubicBezTo>
                  <a:pt x="435" y="874"/>
                  <a:pt x="435" y="874"/>
                  <a:pt x="435" y="874"/>
                </a:cubicBezTo>
                <a:cubicBezTo>
                  <a:pt x="671" y="874"/>
                  <a:pt x="671" y="874"/>
                  <a:pt x="671" y="874"/>
                </a:cubicBezTo>
                <a:cubicBezTo>
                  <a:pt x="995" y="1319"/>
                  <a:pt x="995" y="1319"/>
                  <a:pt x="995" y="1319"/>
                </a:cubicBezTo>
                <a:lnTo>
                  <a:pt x="758" y="1319"/>
                </a:lnTo>
                <a:close/>
                <a:moveTo>
                  <a:pt x="1027" y="1284"/>
                </a:moveTo>
                <a:cubicBezTo>
                  <a:pt x="897" y="1105"/>
                  <a:pt x="897" y="1105"/>
                  <a:pt x="897" y="1105"/>
                </a:cubicBezTo>
                <a:cubicBezTo>
                  <a:pt x="1193" y="511"/>
                  <a:pt x="1193" y="511"/>
                  <a:pt x="1193" y="511"/>
                </a:cubicBezTo>
                <a:cubicBezTo>
                  <a:pt x="1408" y="511"/>
                  <a:pt x="1408" y="511"/>
                  <a:pt x="1408" y="511"/>
                </a:cubicBezTo>
                <a:lnTo>
                  <a:pt x="1027" y="12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79478" tIns="39739" rIns="79478" bIns="39739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7947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65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id="{E182FA0B-0CEE-4FF1-8AC5-204ABD9392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4731" y="2010942"/>
            <a:ext cx="1805732" cy="2233829"/>
          </a:xfrm>
          <a:prstGeom prst="rect">
            <a:avLst/>
          </a:prstGeom>
        </p:spPr>
      </p:pic>
      <p:sp>
        <p:nvSpPr>
          <p:cNvPr id="91" name="Freeform 144">
            <a:extLst>
              <a:ext uri="{FF2B5EF4-FFF2-40B4-BE49-F238E27FC236}">
                <a16:creationId xmlns:a16="http://schemas.microsoft.com/office/drawing/2014/main" id="{81C2A677-FEBA-4C7B-93B6-D58A2A6EF0FB}"/>
              </a:ext>
            </a:extLst>
          </p:cNvPr>
          <p:cNvSpPr>
            <a:spLocks noChangeAspect="1"/>
          </p:cNvSpPr>
          <p:nvPr/>
        </p:nvSpPr>
        <p:spPr bwMode="black">
          <a:xfrm>
            <a:off x="7804042" y="3193133"/>
            <a:ext cx="334738" cy="380094"/>
          </a:xfrm>
          <a:custGeom>
            <a:avLst/>
            <a:gdLst>
              <a:gd name="connsiteX0" fmla="*/ 671962 w 1342613"/>
              <a:gd name="connsiteY0" fmla="*/ 451283 h 1524532"/>
              <a:gd name="connsiteX1" fmla="*/ 485615 w 1342613"/>
              <a:gd name="connsiteY1" fmla="*/ 637630 h 1524532"/>
              <a:gd name="connsiteX2" fmla="*/ 540195 w 1342613"/>
              <a:gd name="connsiteY2" fmla="*/ 769397 h 1524532"/>
              <a:gd name="connsiteX3" fmla="*/ 580648 w 1342613"/>
              <a:gd name="connsiteY3" fmla="*/ 796671 h 1524532"/>
              <a:gd name="connsiteX4" fmla="*/ 525619 w 1342613"/>
              <a:gd name="connsiteY4" fmla="*/ 1087555 h 1524532"/>
              <a:gd name="connsiteX5" fmla="*/ 818303 w 1342613"/>
              <a:gd name="connsiteY5" fmla="*/ 1087555 h 1524532"/>
              <a:gd name="connsiteX6" fmla="*/ 763275 w 1342613"/>
              <a:gd name="connsiteY6" fmla="*/ 796673 h 1524532"/>
              <a:gd name="connsiteX7" fmla="*/ 803729 w 1342613"/>
              <a:gd name="connsiteY7" fmla="*/ 769397 h 1524532"/>
              <a:gd name="connsiteX8" fmla="*/ 858309 w 1342613"/>
              <a:gd name="connsiteY8" fmla="*/ 637630 h 1524532"/>
              <a:gd name="connsiteX9" fmla="*/ 671962 w 1342613"/>
              <a:gd name="connsiteY9" fmla="*/ 451283 h 1524532"/>
              <a:gd name="connsiteX10" fmla="*/ 665941 w 1342613"/>
              <a:gd name="connsiteY10" fmla="*/ 0 h 1524532"/>
              <a:gd name="connsiteX11" fmla="*/ 677983 w 1342613"/>
              <a:gd name="connsiteY11" fmla="*/ 12004 h 1524532"/>
              <a:gd name="connsiteX12" fmla="*/ 1015160 w 1342613"/>
              <a:gd name="connsiteY12" fmla="*/ 156055 h 1524532"/>
              <a:gd name="connsiteX13" fmla="*/ 1292127 w 1342613"/>
              <a:gd name="connsiteY13" fmla="*/ 84029 h 1524532"/>
              <a:gd name="connsiteX14" fmla="*/ 665941 w 1342613"/>
              <a:gd name="connsiteY14" fmla="*/ 1524532 h 1524532"/>
              <a:gd name="connsiteX15" fmla="*/ 51797 w 1342613"/>
              <a:gd name="connsiteY15" fmla="*/ 84029 h 1524532"/>
              <a:gd name="connsiteX16" fmla="*/ 328763 w 1342613"/>
              <a:gd name="connsiteY16" fmla="*/ 156055 h 1524532"/>
              <a:gd name="connsiteX17" fmla="*/ 665941 w 1342613"/>
              <a:gd name="connsiteY17" fmla="*/ 12004 h 1524532"/>
              <a:gd name="connsiteX18" fmla="*/ 665941 w 1342613"/>
              <a:gd name="connsiteY18" fmla="*/ 0 h 1524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342613" h="1524532">
                <a:moveTo>
                  <a:pt x="671962" y="451283"/>
                </a:moveTo>
                <a:cubicBezTo>
                  <a:pt x="569045" y="451283"/>
                  <a:pt x="485615" y="534713"/>
                  <a:pt x="485615" y="637630"/>
                </a:cubicBezTo>
                <a:cubicBezTo>
                  <a:pt x="485615" y="689089"/>
                  <a:pt x="506472" y="735675"/>
                  <a:pt x="540195" y="769397"/>
                </a:cubicBezTo>
                <a:lnTo>
                  <a:pt x="580648" y="796671"/>
                </a:lnTo>
                <a:lnTo>
                  <a:pt x="525619" y="1087555"/>
                </a:lnTo>
                <a:lnTo>
                  <a:pt x="818303" y="1087555"/>
                </a:lnTo>
                <a:lnTo>
                  <a:pt x="763275" y="796673"/>
                </a:lnTo>
                <a:lnTo>
                  <a:pt x="803729" y="769397"/>
                </a:lnTo>
                <a:cubicBezTo>
                  <a:pt x="837452" y="735675"/>
                  <a:pt x="858309" y="689089"/>
                  <a:pt x="858309" y="637630"/>
                </a:cubicBezTo>
                <a:cubicBezTo>
                  <a:pt x="858309" y="534713"/>
                  <a:pt x="774879" y="451283"/>
                  <a:pt x="671962" y="451283"/>
                </a:cubicBezTo>
                <a:close/>
                <a:moveTo>
                  <a:pt x="665941" y="0"/>
                </a:moveTo>
                <a:cubicBezTo>
                  <a:pt x="677983" y="0"/>
                  <a:pt x="677983" y="0"/>
                  <a:pt x="677983" y="12004"/>
                </a:cubicBezTo>
                <a:cubicBezTo>
                  <a:pt x="750235" y="72025"/>
                  <a:pt x="858613" y="156055"/>
                  <a:pt x="1015160" y="156055"/>
                </a:cubicBezTo>
                <a:cubicBezTo>
                  <a:pt x="1099454" y="156055"/>
                  <a:pt x="1195790" y="132046"/>
                  <a:pt x="1292127" y="84029"/>
                </a:cubicBezTo>
                <a:cubicBezTo>
                  <a:pt x="1460715" y="624218"/>
                  <a:pt x="1195790" y="1248436"/>
                  <a:pt x="665941" y="1524532"/>
                </a:cubicBezTo>
                <a:cubicBezTo>
                  <a:pt x="136091" y="1248436"/>
                  <a:pt x="-116792" y="624218"/>
                  <a:pt x="51797" y="84029"/>
                </a:cubicBezTo>
                <a:cubicBezTo>
                  <a:pt x="148133" y="132046"/>
                  <a:pt x="244469" y="156055"/>
                  <a:pt x="328763" y="156055"/>
                </a:cubicBezTo>
                <a:cubicBezTo>
                  <a:pt x="485310" y="156055"/>
                  <a:pt x="593688" y="72025"/>
                  <a:pt x="665941" y="12004"/>
                </a:cubicBezTo>
                <a:cubicBezTo>
                  <a:pt x="665941" y="0"/>
                  <a:pt x="665941" y="0"/>
                  <a:pt x="665941" y="0"/>
                </a:cubicBezTo>
                <a:close/>
              </a:path>
            </a:pathLst>
          </a:custGeom>
          <a:solidFill>
            <a:srgbClr val="FFC000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80873" tIns="64700" rIns="80873" bIns="647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12305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2" name="Freeform 145">
            <a:extLst>
              <a:ext uri="{FF2B5EF4-FFF2-40B4-BE49-F238E27FC236}">
                <a16:creationId xmlns:a16="http://schemas.microsoft.com/office/drawing/2014/main" id="{3AF85B88-0688-4458-AF68-B08F25DF7E51}"/>
              </a:ext>
            </a:extLst>
          </p:cNvPr>
          <p:cNvSpPr>
            <a:spLocks noChangeAspect="1"/>
          </p:cNvSpPr>
          <p:nvPr/>
        </p:nvSpPr>
        <p:spPr bwMode="black">
          <a:xfrm>
            <a:off x="7789914" y="2658573"/>
            <a:ext cx="338034" cy="353036"/>
          </a:xfrm>
          <a:custGeom>
            <a:avLst/>
            <a:gdLst>
              <a:gd name="connsiteX0" fmla="*/ 1948755 w 3955295"/>
              <a:gd name="connsiteY0" fmla="*/ 369 h 4130833"/>
              <a:gd name="connsiteX1" fmla="*/ 2105837 w 3955295"/>
              <a:gd name="connsiteY1" fmla="*/ 1511994 h 4130833"/>
              <a:gd name="connsiteX2" fmla="*/ 2916462 w 3955295"/>
              <a:gd name="connsiteY2" fmla="*/ 1468237 h 4130833"/>
              <a:gd name="connsiteX3" fmla="*/ 3838822 w 3955295"/>
              <a:gd name="connsiteY3" fmla="*/ 1719838 h 4130833"/>
              <a:gd name="connsiteX4" fmla="*/ 3575916 w 3955295"/>
              <a:gd name="connsiteY4" fmla="*/ 2146466 h 4130833"/>
              <a:gd name="connsiteX5" fmla="*/ 3954939 w 3955295"/>
              <a:gd name="connsiteY5" fmla="*/ 2489956 h 4130833"/>
              <a:gd name="connsiteX6" fmla="*/ 3545244 w 3955295"/>
              <a:gd name="connsiteY6" fmla="*/ 2835634 h 4130833"/>
              <a:gd name="connsiteX7" fmla="*/ 3832249 w 3955295"/>
              <a:gd name="connsiteY7" fmla="*/ 3170373 h 4130833"/>
              <a:gd name="connsiteX8" fmla="*/ 3400646 w 3955295"/>
              <a:gd name="connsiteY8" fmla="*/ 3472295 h 4130833"/>
              <a:gd name="connsiteX9" fmla="*/ 3643834 w 3955295"/>
              <a:gd name="connsiteY9" fmla="*/ 3706393 h 4130833"/>
              <a:gd name="connsiteX10" fmla="*/ 2776246 w 3955295"/>
              <a:gd name="connsiteY10" fmla="*/ 4111895 h 4130833"/>
              <a:gd name="connsiteX11" fmla="*/ 2636753 w 3955295"/>
              <a:gd name="connsiteY11" fmla="*/ 4120038 h 4130833"/>
              <a:gd name="connsiteX12" fmla="*/ 2636753 w 3955295"/>
              <a:gd name="connsiteY12" fmla="*/ 4130833 h 4130833"/>
              <a:gd name="connsiteX13" fmla="*/ 2272343 w 3955295"/>
              <a:gd name="connsiteY13" fmla="*/ 4130833 h 4130833"/>
              <a:gd name="connsiteX14" fmla="*/ 0 w 3955295"/>
              <a:gd name="connsiteY14" fmla="*/ 4130833 h 4130833"/>
              <a:gd name="connsiteX15" fmla="*/ 0 w 3955295"/>
              <a:gd name="connsiteY15" fmla="*/ 2043959 h 4130833"/>
              <a:gd name="connsiteX16" fmla="*/ 916730 w 3955295"/>
              <a:gd name="connsiteY16" fmla="*/ 2043959 h 4130833"/>
              <a:gd name="connsiteX17" fmla="*/ 918243 w 3955295"/>
              <a:gd name="connsiteY17" fmla="*/ 2019742 h 4130833"/>
              <a:gd name="connsiteX18" fmla="*/ 964388 w 3955295"/>
              <a:gd name="connsiteY18" fmla="*/ 1781097 h 4130833"/>
              <a:gd name="connsiteX19" fmla="*/ 962197 w 3955295"/>
              <a:gd name="connsiteY19" fmla="*/ 1772346 h 4130833"/>
              <a:gd name="connsiteX20" fmla="*/ 990679 w 3955295"/>
              <a:gd name="connsiteY20" fmla="*/ 1741716 h 4130833"/>
              <a:gd name="connsiteX21" fmla="*/ 992870 w 3955295"/>
              <a:gd name="connsiteY21" fmla="*/ 1741716 h 4130833"/>
              <a:gd name="connsiteX22" fmla="*/ 1498963 w 3955295"/>
              <a:gd name="connsiteY22" fmla="*/ 1032858 h 4130833"/>
              <a:gd name="connsiteX23" fmla="*/ 1899894 w 3955295"/>
              <a:gd name="connsiteY23" fmla="*/ 6763 h 4130833"/>
              <a:gd name="connsiteX24" fmla="*/ 1948755 w 3955295"/>
              <a:gd name="connsiteY24" fmla="*/ 369 h 4130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955295" h="4130833">
                <a:moveTo>
                  <a:pt x="1948755" y="369"/>
                </a:moveTo>
                <a:cubicBezTo>
                  <a:pt x="2434479" y="-24420"/>
                  <a:pt x="2330812" y="1206791"/>
                  <a:pt x="2105837" y="1511994"/>
                </a:cubicBezTo>
                <a:cubicBezTo>
                  <a:pt x="2456377" y="1490115"/>
                  <a:pt x="2782818" y="1472613"/>
                  <a:pt x="2916462" y="1468237"/>
                </a:cubicBezTo>
                <a:cubicBezTo>
                  <a:pt x="3245094" y="1455110"/>
                  <a:pt x="3777477" y="1487927"/>
                  <a:pt x="3838822" y="1719838"/>
                </a:cubicBezTo>
                <a:cubicBezTo>
                  <a:pt x="3900167" y="1962688"/>
                  <a:pt x="3830058" y="2102709"/>
                  <a:pt x="3575916" y="2146466"/>
                </a:cubicBezTo>
                <a:cubicBezTo>
                  <a:pt x="3799386" y="2183659"/>
                  <a:pt x="3961511" y="2343371"/>
                  <a:pt x="3954939" y="2489956"/>
                </a:cubicBezTo>
                <a:cubicBezTo>
                  <a:pt x="3963702" y="2689049"/>
                  <a:pt x="3810341" y="2840010"/>
                  <a:pt x="3545244" y="2835634"/>
                </a:cubicBezTo>
                <a:cubicBezTo>
                  <a:pt x="3746805" y="2890330"/>
                  <a:pt x="3841013" y="3006286"/>
                  <a:pt x="3832249" y="3170373"/>
                </a:cubicBezTo>
                <a:cubicBezTo>
                  <a:pt x="3825677" y="3325710"/>
                  <a:pt x="3676697" y="3465731"/>
                  <a:pt x="3400646" y="3472295"/>
                </a:cubicBezTo>
                <a:cubicBezTo>
                  <a:pt x="3558389" y="3516051"/>
                  <a:pt x="3637261" y="3564184"/>
                  <a:pt x="3643834" y="3706393"/>
                </a:cubicBezTo>
                <a:cubicBezTo>
                  <a:pt x="3655336" y="3959088"/>
                  <a:pt x="3261389" y="4071488"/>
                  <a:pt x="2776246" y="4111895"/>
                </a:cubicBezTo>
                <a:lnTo>
                  <a:pt x="2636753" y="4120038"/>
                </a:lnTo>
                <a:lnTo>
                  <a:pt x="2636753" y="4130833"/>
                </a:lnTo>
                <a:lnTo>
                  <a:pt x="2272343" y="4130833"/>
                </a:lnTo>
                <a:lnTo>
                  <a:pt x="0" y="4130833"/>
                </a:lnTo>
                <a:lnTo>
                  <a:pt x="0" y="2043959"/>
                </a:lnTo>
                <a:lnTo>
                  <a:pt x="916730" y="2043959"/>
                </a:lnTo>
                <a:lnTo>
                  <a:pt x="918243" y="2019742"/>
                </a:lnTo>
                <a:cubicBezTo>
                  <a:pt x="927828" y="1912504"/>
                  <a:pt x="942480" y="1825948"/>
                  <a:pt x="964388" y="1781097"/>
                </a:cubicBezTo>
                <a:cubicBezTo>
                  <a:pt x="964388" y="1776722"/>
                  <a:pt x="962197" y="1774534"/>
                  <a:pt x="962197" y="1772346"/>
                </a:cubicBezTo>
                <a:cubicBezTo>
                  <a:pt x="962197" y="1772346"/>
                  <a:pt x="962197" y="1772346"/>
                  <a:pt x="990679" y="1741716"/>
                </a:cubicBezTo>
                <a:cubicBezTo>
                  <a:pt x="990679" y="1741716"/>
                  <a:pt x="992870" y="1741716"/>
                  <a:pt x="992870" y="1741716"/>
                </a:cubicBezTo>
                <a:cubicBezTo>
                  <a:pt x="1148422" y="1485740"/>
                  <a:pt x="1389419" y="1319464"/>
                  <a:pt x="1498963" y="1032858"/>
                </a:cubicBezTo>
                <a:cubicBezTo>
                  <a:pt x="1711478" y="479335"/>
                  <a:pt x="1558117" y="76773"/>
                  <a:pt x="1899894" y="6763"/>
                </a:cubicBezTo>
                <a:cubicBezTo>
                  <a:pt x="1916805" y="3276"/>
                  <a:pt x="1933086" y="1169"/>
                  <a:pt x="1948755" y="369"/>
                </a:cubicBezTo>
                <a:close/>
              </a:path>
            </a:pathLst>
          </a:custGeom>
          <a:solidFill>
            <a:srgbClr val="92D050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55833" tIns="124666" rIns="155833" bIns="12466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794471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45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23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Active Directory Identity Protection</a:t>
            </a:r>
          </a:p>
        </p:txBody>
      </p:sp>
      <p:sp>
        <p:nvSpPr>
          <p:cNvPr id="7" name="Pie 14">
            <a:extLst>
              <a:ext uri="{FF2B5EF4-FFF2-40B4-BE49-F238E27FC236}">
                <a16:creationId xmlns:a16="http://schemas.microsoft.com/office/drawing/2014/main" id="{98963D44-9A03-4C61-A416-7443B0753B68}"/>
              </a:ext>
            </a:extLst>
          </p:cNvPr>
          <p:cNvSpPr/>
          <p:nvPr/>
        </p:nvSpPr>
        <p:spPr bwMode="auto">
          <a:xfrm>
            <a:off x="3393640" y="1810806"/>
            <a:ext cx="8746072" cy="6968800"/>
          </a:xfrm>
          <a:prstGeom prst="ellipse">
            <a:avLst/>
          </a:prstGeom>
          <a:solidFill>
            <a:srgbClr val="FCFCFC"/>
          </a:solidFill>
          <a:ln w="38100" cap="flat" cmpd="sng" algn="ctr">
            <a:solidFill>
              <a:srgbClr val="FFFFFF">
                <a:lumMod val="65000"/>
              </a:srgbClr>
            </a:solidFill>
            <a:prstDash val="sysDash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50846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48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8" name="Freeform 38">
            <a:extLst>
              <a:ext uri="{FF2B5EF4-FFF2-40B4-BE49-F238E27FC236}">
                <a16:creationId xmlns:a16="http://schemas.microsoft.com/office/drawing/2014/main" id="{A3D37E6F-166E-4D89-B6AF-26D3505D2170}"/>
              </a:ext>
            </a:extLst>
          </p:cNvPr>
          <p:cNvSpPr>
            <a:spLocks/>
          </p:cNvSpPr>
          <p:nvPr/>
        </p:nvSpPr>
        <p:spPr bwMode="auto">
          <a:xfrm>
            <a:off x="7220823" y="1213173"/>
            <a:ext cx="1969980" cy="1295370"/>
          </a:xfrm>
          <a:custGeom>
            <a:avLst/>
            <a:gdLst>
              <a:gd name="T0" fmla="*/ 2242 w 2661"/>
              <a:gd name="T1" fmla="*/ 773 h 1749"/>
              <a:gd name="T2" fmla="*/ 2243 w 2661"/>
              <a:gd name="T3" fmla="*/ 738 h 1749"/>
              <a:gd name="T4" fmla="*/ 1505 w 2661"/>
              <a:gd name="T5" fmla="*/ 0 h 1749"/>
              <a:gd name="T6" fmla="*/ 890 w 2661"/>
              <a:gd name="T7" fmla="*/ 330 h 1749"/>
              <a:gd name="T8" fmla="*/ 677 w 2661"/>
              <a:gd name="T9" fmla="*/ 270 h 1749"/>
              <a:gd name="T10" fmla="*/ 266 w 2661"/>
              <a:gd name="T11" fmla="*/ 681 h 1749"/>
              <a:gd name="T12" fmla="*/ 266 w 2661"/>
              <a:gd name="T13" fmla="*/ 689 h 1749"/>
              <a:gd name="T14" fmla="*/ 0 w 2661"/>
              <a:gd name="T15" fmla="*/ 1174 h 1749"/>
              <a:gd name="T16" fmla="*/ 543 w 2661"/>
              <a:gd name="T17" fmla="*/ 1748 h 1749"/>
              <a:gd name="T18" fmla="*/ 543 w 2661"/>
              <a:gd name="T19" fmla="*/ 1748 h 1749"/>
              <a:gd name="T20" fmla="*/ 544 w 2661"/>
              <a:gd name="T21" fmla="*/ 1748 h 1749"/>
              <a:gd name="T22" fmla="*/ 575 w 2661"/>
              <a:gd name="T23" fmla="*/ 1749 h 1749"/>
              <a:gd name="T24" fmla="*/ 607 w 2661"/>
              <a:gd name="T25" fmla="*/ 1748 h 1749"/>
              <a:gd name="T26" fmla="*/ 2142 w 2661"/>
              <a:gd name="T27" fmla="*/ 1748 h 1749"/>
              <a:gd name="T28" fmla="*/ 2171 w 2661"/>
              <a:gd name="T29" fmla="*/ 1749 h 1749"/>
              <a:gd name="T30" fmla="*/ 2661 w 2661"/>
              <a:gd name="T31" fmla="*/ 1258 h 1749"/>
              <a:gd name="T32" fmla="*/ 2242 w 2661"/>
              <a:gd name="T33" fmla="*/ 773 h 1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661" h="1749">
                <a:moveTo>
                  <a:pt x="2242" y="773"/>
                </a:moveTo>
                <a:cubicBezTo>
                  <a:pt x="2242" y="761"/>
                  <a:pt x="2243" y="749"/>
                  <a:pt x="2243" y="738"/>
                </a:cubicBezTo>
                <a:cubicBezTo>
                  <a:pt x="2243" y="330"/>
                  <a:pt x="1912" y="0"/>
                  <a:pt x="1505" y="0"/>
                </a:cubicBezTo>
                <a:cubicBezTo>
                  <a:pt x="1248" y="0"/>
                  <a:pt x="1022" y="131"/>
                  <a:pt x="890" y="330"/>
                </a:cubicBezTo>
                <a:cubicBezTo>
                  <a:pt x="828" y="292"/>
                  <a:pt x="755" y="270"/>
                  <a:pt x="677" y="270"/>
                </a:cubicBezTo>
                <a:cubicBezTo>
                  <a:pt x="450" y="270"/>
                  <a:pt x="266" y="454"/>
                  <a:pt x="266" y="681"/>
                </a:cubicBezTo>
                <a:cubicBezTo>
                  <a:pt x="266" y="684"/>
                  <a:pt x="266" y="686"/>
                  <a:pt x="266" y="689"/>
                </a:cubicBezTo>
                <a:cubicBezTo>
                  <a:pt x="106" y="791"/>
                  <a:pt x="0" y="970"/>
                  <a:pt x="0" y="1174"/>
                </a:cubicBezTo>
                <a:cubicBezTo>
                  <a:pt x="0" y="1481"/>
                  <a:pt x="240" y="1732"/>
                  <a:pt x="543" y="1748"/>
                </a:cubicBezTo>
                <a:cubicBezTo>
                  <a:pt x="543" y="1748"/>
                  <a:pt x="543" y="1748"/>
                  <a:pt x="543" y="1748"/>
                </a:cubicBezTo>
                <a:cubicBezTo>
                  <a:pt x="544" y="1748"/>
                  <a:pt x="544" y="1748"/>
                  <a:pt x="544" y="1748"/>
                </a:cubicBezTo>
                <a:cubicBezTo>
                  <a:pt x="554" y="1749"/>
                  <a:pt x="565" y="1749"/>
                  <a:pt x="575" y="1749"/>
                </a:cubicBezTo>
                <a:cubicBezTo>
                  <a:pt x="586" y="1749"/>
                  <a:pt x="596" y="1749"/>
                  <a:pt x="607" y="1748"/>
                </a:cubicBezTo>
                <a:cubicBezTo>
                  <a:pt x="2142" y="1748"/>
                  <a:pt x="2142" y="1748"/>
                  <a:pt x="2142" y="1748"/>
                </a:cubicBezTo>
                <a:cubicBezTo>
                  <a:pt x="2151" y="1749"/>
                  <a:pt x="2161" y="1749"/>
                  <a:pt x="2171" y="1749"/>
                </a:cubicBezTo>
                <a:cubicBezTo>
                  <a:pt x="2442" y="1749"/>
                  <a:pt x="2661" y="1530"/>
                  <a:pt x="2661" y="1258"/>
                </a:cubicBezTo>
                <a:cubicBezTo>
                  <a:pt x="2661" y="1011"/>
                  <a:pt x="2479" y="807"/>
                  <a:pt x="2242" y="773"/>
                </a:cubicBezTo>
                <a:close/>
              </a:path>
            </a:pathLst>
          </a:custGeom>
          <a:solidFill>
            <a:srgbClr val="FFFFFF"/>
          </a:solidFill>
          <a:ln w="38100">
            <a:solidFill>
              <a:srgbClr val="7FBA00"/>
            </a:solidFill>
          </a:ln>
        </p:spPr>
        <p:txBody>
          <a:bodyPr vert="horz" wrap="square" lIns="93234" tIns="46616" rIns="93234" bIns="4661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3223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 dirty="0">
              <a:ln>
                <a:noFill/>
              </a:ln>
              <a:solidFill>
                <a:srgbClr val="505050"/>
              </a:solidFill>
              <a:effectLst/>
              <a:uLnTx/>
              <a:uFillTx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AB5378E-6344-4717-BF0B-6480E1B1AF2C}"/>
              </a:ext>
            </a:extLst>
          </p:cNvPr>
          <p:cNvSpPr/>
          <p:nvPr/>
        </p:nvSpPr>
        <p:spPr bwMode="auto">
          <a:xfrm>
            <a:off x="6314857" y="3346420"/>
            <a:ext cx="4972516" cy="519259"/>
          </a:xfrm>
          <a:prstGeom prst="rect">
            <a:avLst/>
          </a:prstGeom>
          <a:solidFill>
            <a:srgbClr val="D5F7F6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29CD136-F1DC-4B73-9FD0-C86120A0957B}"/>
              </a:ext>
            </a:extLst>
          </p:cNvPr>
          <p:cNvGrpSpPr/>
          <p:nvPr/>
        </p:nvGrpSpPr>
        <p:grpSpPr>
          <a:xfrm>
            <a:off x="7210269" y="3420025"/>
            <a:ext cx="1491402" cy="372048"/>
            <a:chOff x="5615435" y="3771849"/>
            <a:chExt cx="1491614" cy="372101"/>
          </a:xfrm>
          <a:solidFill>
            <a:srgbClr val="7FBA00"/>
          </a:solidFill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7B8B6DA1-1FA0-4AA2-A505-D7BBE13FCB87}"/>
                </a:ext>
              </a:extLst>
            </p:cNvPr>
            <p:cNvGrpSpPr/>
            <p:nvPr/>
          </p:nvGrpSpPr>
          <p:grpSpPr>
            <a:xfrm>
              <a:off x="5615435" y="3771849"/>
              <a:ext cx="730792" cy="372101"/>
              <a:chOff x="3901839" y="3977870"/>
              <a:chExt cx="730792" cy="372101"/>
            </a:xfrm>
            <a:grpFill/>
          </p:grpSpPr>
          <p:sp>
            <p:nvSpPr>
              <p:cNvPr id="18" name="Freeform 140">
                <a:extLst>
                  <a:ext uri="{FF2B5EF4-FFF2-40B4-BE49-F238E27FC236}">
                    <a16:creationId xmlns:a16="http://schemas.microsoft.com/office/drawing/2014/main" id="{0987D8D9-415E-4DA2-BA4A-F4A2D2C4067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4257783"/>
                <a:ext cx="730792" cy="92188"/>
              </a:xfrm>
              <a:custGeom>
                <a:avLst/>
                <a:gdLst>
                  <a:gd name="T0" fmla="*/ 596 w 606"/>
                  <a:gd name="T1" fmla="*/ 66 h 76"/>
                  <a:gd name="T2" fmla="*/ 568 w 606"/>
                  <a:gd name="T3" fmla="*/ 0 h 76"/>
                  <a:gd name="T4" fmla="*/ 568 w 606"/>
                  <a:gd name="T5" fmla="*/ 76 h 76"/>
                  <a:gd name="T6" fmla="*/ 606 w 606"/>
                  <a:gd name="T7" fmla="*/ 10 h 76"/>
                  <a:gd name="T8" fmla="*/ 498 w 606"/>
                  <a:gd name="T9" fmla="*/ 10 h 76"/>
                  <a:gd name="T10" fmla="*/ 498 w 606"/>
                  <a:gd name="T11" fmla="*/ 66 h 76"/>
                  <a:gd name="T12" fmla="*/ 488 w 606"/>
                  <a:gd name="T13" fmla="*/ 10 h 76"/>
                  <a:gd name="T14" fmla="*/ 527 w 606"/>
                  <a:gd name="T15" fmla="*/ 76 h 76"/>
                  <a:gd name="T16" fmla="*/ 527 w 606"/>
                  <a:gd name="T17" fmla="*/ 0 h 76"/>
                  <a:gd name="T18" fmla="*/ 447 w 606"/>
                  <a:gd name="T19" fmla="*/ 0 h 76"/>
                  <a:gd name="T20" fmla="*/ 423 w 606"/>
                  <a:gd name="T21" fmla="*/ 10 h 76"/>
                  <a:gd name="T22" fmla="*/ 423 w 606"/>
                  <a:gd name="T23" fmla="*/ 66 h 76"/>
                  <a:gd name="T24" fmla="*/ 462 w 606"/>
                  <a:gd name="T25" fmla="*/ 76 h 76"/>
                  <a:gd name="T26" fmla="*/ 462 w 606"/>
                  <a:gd name="T27" fmla="*/ 42 h 76"/>
                  <a:gd name="T28" fmla="*/ 447 w 606"/>
                  <a:gd name="T29" fmla="*/ 66 h 76"/>
                  <a:gd name="T30" fmla="*/ 387 w 606"/>
                  <a:gd name="T31" fmla="*/ 66 h 76"/>
                  <a:gd name="T32" fmla="*/ 358 w 606"/>
                  <a:gd name="T33" fmla="*/ 0 h 76"/>
                  <a:gd name="T34" fmla="*/ 358 w 606"/>
                  <a:gd name="T35" fmla="*/ 76 h 76"/>
                  <a:gd name="T36" fmla="*/ 397 w 606"/>
                  <a:gd name="T37" fmla="*/ 10 h 76"/>
                  <a:gd name="T38" fmla="*/ 308 w 606"/>
                  <a:gd name="T39" fmla="*/ 66 h 76"/>
                  <a:gd name="T40" fmla="*/ 279 w 606"/>
                  <a:gd name="T41" fmla="*/ 5 h 76"/>
                  <a:gd name="T42" fmla="*/ 298 w 606"/>
                  <a:gd name="T43" fmla="*/ 66 h 76"/>
                  <a:gd name="T44" fmla="*/ 284 w 606"/>
                  <a:gd name="T45" fmla="*/ 76 h 76"/>
                  <a:gd name="T46" fmla="*/ 327 w 606"/>
                  <a:gd name="T47" fmla="*/ 46 h 76"/>
                  <a:gd name="T48" fmla="*/ 317 w 606"/>
                  <a:gd name="T49" fmla="*/ 66 h 76"/>
                  <a:gd name="T50" fmla="*/ 247 w 606"/>
                  <a:gd name="T51" fmla="*/ 10 h 76"/>
                  <a:gd name="T52" fmla="*/ 219 w 606"/>
                  <a:gd name="T53" fmla="*/ 10 h 76"/>
                  <a:gd name="T54" fmla="*/ 209 w 606"/>
                  <a:gd name="T55" fmla="*/ 66 h 76"/>
                  <a:gd name="T56" fmla="*/ 257 w 606"/>
                  <a:gd name="T57" fmla="*/ 66 h 76"/>
                  <a:gd name="T58" fmla="*/ 219 w 606"/>
                  <a:gd name="T59" fmla="*/ 0 h 76"/>
                  <a:gd name="T60" fmla="*/ 144 w 606"/>
                  <a:gd name="T61" fmla="*/ 0 h 76"/>
                  <a:gd name="T62" fmla="*/ 158 w 606"/>
                  <a:gd name="T63" fmla="*/ 10 h 76"/>
                  <a:gd name="T64" fmla="*/ 139 w 606"/>
                  <a:gd name="T65" fmla="*/ 71 h 76"/>
                  <a:gd name="T66" fmla="*/ 187 w 606"/>
                  <a:gd name="T67" fmla="*/ 71 h 76"/>
                  <a:gd name="T68" fmla="*/ 178 w 606"/>
                  <a:gd name="T69" fmla="*/ 46 h 76"/>
                  <a:gd name="T70" fmla="*/ 79 w 606"/>
                  <a:gd name="T71" fmla="*/ 10 h 76"/>
                  <a:gd name="T72" fmla="*/ 79 w 606"/>
                  <a:gd name="T73" fmla="*/ 66 h 76"/>
                  <a:gd name="T74" fmla="*/ 70 w 606"/>
                  <a:gd name="T75" fmla="*/ 10 h 76"/>
                  <a:gd name="T76" fmla="*/ 108 w 606"/>
                  <a:gd name="T77" fmla="*/ 76 h 76"/>
                  <a:gd name="T78" fmla="*/ 108 w 606"/>
                  <a:gd name="T79" fmla="*/ 0 h 76"/>
                  <a:gd name="T80" fmla="*/ 29 w 606"/>
                  <a:gd name="T81" fmla="*/ 0 h 76"/>
                  <a:gd name="T82" fmla="*/ 5 w 606"/>
                  <a:gd name="T83" fmla="*/ 10 h 76"/>
                  <a:gd name="T84" fmla="*/ 5 w 606"/>
                  <a:gd name="T85" fmla="*/ 66 h 76"/>
                  <a:gd name="T86" fmla="*/ 43 w 606"/>
                  <a:gd name="T87" fmla="*/ 76 h 76"/>
                  <a:gd name="T88" fmla="*/ 43 w 606"/>
                  <a:gd name="T89" fmla="*/ 42 h 76"/>
                  <a:gd name="T90" fmla="*/ 29 w 606"/>
                  <a:gd name="T91" fmla="*/ 6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06" h="76">
                    <a:moveTo>
                      <a:pt x="568" y="10"/>
                    </a:moveTo>
                    <a:cubicBezTo>
                      <a:pt x="596" y="10"/>
                      <a:pt x="596" y="10"/>
                      <a:pt x="596" y="10"/>
                    </a:cubicBezTo>
                    <a:cubicBezTo>
                      <a:pt x="596" y="66"/>
                      <a:pt x="596" y="66"/>
                      <a:pt x="596" y="66"/>
                    </a:cubicBezTo>
                    <a:cubicBezTo>
                      <a:pt x="568" y="66"/>
                      <a:pt x="568" y="66"/>
                      <a:pt x="568" y="66"/>
                    </a:cubicBezTo>
                    <a:lnTo>
                      <a:pt x="568" y="10"/>
                    </a:lnTo>
                    <a:close/>
                    <a:moveTo>
                      <a:pt x="568" y="0"/>
                    </a:moveTo>
                    <a:cubicBezTo>
                      <a:pt x="562" y="0"/>
                      <a:pt x="558" y="5"/>
                      <a:pt x="558" y="10"/>
                    </a:cubicBezTo>
                    <a:cubicBezTo>
                      <a:pt x="558" y="66"/>
                      <a:pt x="558" y="66"/>
                      <a:pt x="558" y="66"/>
                    </a:cubicBezTo>
                    <a:cubicBezTo>
                      <a:pt x="558" y="71"/>
                      <a:pt x="562" y="76"/>
                      <a:pt x="568" y="76"/>
                    </a:cubicBezTo>
                    <a:cubicBezTo>
                      <a:pt x="596" y="76"/>
                      <a:pt x="596" y="76"/>
                      <a:pt x="596" y="76"/>
                    </a:cubicBezTo>
                    <a:cubicBezTo>
                      <a:pt x="602" y="76"/>
                      <a:pt x="606" y="71"/>
                      <a:pt x="606" y="66"/>
                    </a:cubicBezTo>
                    <a:cubicBezTo>
                      <a:pt x="606" y="10"/>
                      <a:pt x="606" y="10"/>
                      <a:pt x="606" y="10"/>
                    </a:cubicBezTo>
                    <a:cubicBezTo>
                      <a:pt x="606" y="5"/>
                      <a:pt x="602" y="0"/>
                      <a:pt x="596" y="0"/>
                    </a:cubicBezTo>
                    <a:lnTo>
                      <a:pt x="568" y="0"/>
                    </a:lnTo>
                    <a:close/>
                    <a:moveTo>
                      <a:pt x="498" y="10"/>
                    </a:moveTo>
                    <a:cubicBezTo>
                      <a:pt x="527" y="10"/>
                      <a:pt x="527" y="10"/>
                      <a:pt x="527" y="10"/>
                    </a:cubicBezTo>
                    <a:cubicBezTo>
                      <a:pt x="527" y="66"/>
                      <a:pt x="527" y="66"/>
                      <a:pt x="527" y="66"/>
                    </a:cubicBezTo>
                    <a:cubicBezTo>
                      <a:pt x="498" y="66"/>
                      <a:pt x="498" y="66"/>
                      <a:pt x="498" y="66"/>
                    </a:cubicBezTo>
                    <a:lnTo>
                      <a:pt x="498" y="10"/>
                    </a:lnTo>
                    <a:close/>
                    <a:moveTo>
                      <a:pt x="498" y="0"/>
                    </a:moveTo>
                    <a:cubicBezTo>
                      <a:pt x="493" y="0"/>
                      <a:pt x="488" y="5"/>
                      <a:pt x="488" y="10"/>
                    </a:cubicBezTo>
                    <a:cubicBezTo>
                      <a:pt x="488" y="66"/>
                      <a:pt x="488" y="66"/>
                      <a:pt x="488" y="66"/>
                    </a:cubicBezTo>
                    <a:cubicBezTo>
                      <a:pt x="488" y="71"/>
                      <a:pt x="492" y="76"/>
                      <a:pt x="498" y="76"/>
                    </a:cubicBezTo>
                    <a:cubicBezTo>
                      <a:pt x="527" y="76"/>
                      <a:pt x="527" y="76"/>
                      <a:pt x="527" y="76"/>
                    </a:cubicBezTo>
                    <a:cubicBezTo>
                      <a:pt x="532" y="76"/>
                      <a:pt x="536" y="71"/>
                      <a:pt x="536" y="66"/>
                    </a:cubicBezTo>
                    <a:cubicBezTo>
                      <a:pt x="536" y="10"/>
                      <a:pt x="536" y="10"/>
                      <a:pt x="536" y="10"/>
                    </a:cubicBezTo>
                    <a:cubicBezTo>
                      <a:pt x="536" y="5"/>
                      <a:pt x="532" y="0"/>
                      <a:pt x="527" y="0"/>
                    </a:cubicBezTo>
                    <a:lnTo>
                      <a:pt x="498" y="0"/>
                    </a:lnTo>
                    <a:close/>
                    <a:moveTo>
                      <a:pt x="447" y="66"/>
                    </a:move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2"/>
                      <a:pt x="419" y="5"/>
                    </a:cubicBezTo>
                    <a:cubicBezTo>
                      <a:pt x="419" y="9"/>
                      <a:pt x="421" y="10"/>
                      <a:pt x="423" y="10"/>
                    </a:cubicBezTo>
                    <a:cubicBezTo>
                      <a:pt x="438" y="10"/>
                      <a:pt x="438" y="10"/>
                      <a:pt x="438" y="10"/>
                    </a:cubicBezTo>
                    <a:cubicBezTo>
                      <a:pt x="438" y="66"/>
                      <a:pt x="438" y="66"/>
                      <a:pt x="438" y="66"/>
                    </a:cubicBezTo>
                    <a:cubicBezTo>
                      <a:pt x="423" y="66"/>
                      <a:pt x="423" y="66"/>
                      <a:pt x="423" y="66"/>
                    </a:cubicBezTo>
                    <a:cubicBezTo>
                      <a:pt x="421" y="66"/>
                      <a:pt x="419" y="67"/>
                      <a:pt x="419" y="71"/>
                    </a:cubicBezTo>
                    <a:cubicBezTo>
                      <a:pt x="419" y="74"/>
                      <a:pt x="421" y="76"/>
                      <a:pt x="423" y="76"/>
                    </a:cubicBezTo>
                    <a:cubicBezTo>
                      <a:pt x="462" y="76"/>
                      <a:pt x="462" y="76"/>
                      <a:pt x="462" y="76"/>
                    </a:cubicBezTo>
                    <a:cubicBezTo>
                      <a:pt x="464" y="76"/>
                      <a:pt x="466" y="74"/>
                      <a:pt x="466" y="71"/>
                    </a:cubicBez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4"/>
                      <a:pt x="465" y="42"/>
                      <a:pt x="462" y="42"/>
                    </a:cubicBezTo>
                    <a:cubicBezTo>
                      <a:pt x="458" y="42"/>
                      <a:pt x="457" y="44"/>
                      <a:pt x="457" y="46"/>
                    </a:cubicBezTo>
                    <a:cubicBezTo>
                      <a:pt x="457" y="66"/>
                      <a:pt x="457" y="66"/>
                      <a:pt x="457" y="66"/>
                    </a:cubicBezTo>
                    <a:lnTo>
                      <a:pt x="447" y="66"/>
                    </a:lnTo>
                    <a:close/>
                    <a:moveTo>
                      <a:pt x="358" y="10"/>
                    </a:moveTo>
                    <a:cubicBezTo>
                      <a:pt x="387" y="10"/>
                      <a:pt x="387" y="10"/>
                      <a:pt x="387" y="10"/>
                    </a:cubicBezTo>
                    <a:cubicBezTo>
                      <a:pt x="387" y="66"/>
                      <a:pt x="387" y="66"/>
                      <a:pt x="387" y="66"/>
                    </a:cubicBezTo>
                    <a:cubicBezTo>
                      <a:pt x="358" y="66"/>
                      <a:pt x="358" y="66"/>
                      <a:pt x="358" y="66"/>
                    </a:cubicBezTo>
                    <a:lnTo>
                      <a:pt x="358" y="10"/>
                    </a:lnTo>
                    <a:close/>
                    <a:moveTo>
                      <a:pt x="358" y="0"/>
                    </a:moveTo>
                    <a:cubicBezTo>
                      <a:pt x="353" y="0"/>
                      <a:pt x="349" y="5"/>
                      <a:pt x="349" y="10"/>
                    </a:cubicBezTo>
                    <a:cubicBezTo>
                      <a:pt x="349" y="66"/>
                      <a:pt x="349" y="66"/>
                      <a:pt x="349" y="66"/>
                    </a:cubicBezTo>
                    <a:cubicBezTo>
                      <a:pt x="349" y="71"/>
                      <a:pt x="353" y="76"/>
                      <a:pt x="358" y="76"/>
                    </a:cubicBezTo>
                    <a:cubicBezTo>
                      <a:pt x="387" y="76"/>
                      <a:pt x="387" y="76"/>
                      <a:pt x="387" y="76"/>
                    </a:cubicBezTo>
                    <a:cubicBezTo>
                      <a:pt x="392" y="76"/>
                      <a:pt x="397" y="71"/>
                      <a:pt x="397" y="66"/>
                    </a:cubicBezTo>
                    <a:cubicBezTo>
                      <a:pt x="397" y="10"/>
                      <a:pt x="397" y="10"/>
                      <a:pt x="397" y="10"/>
                    </a:cubicBezTo>
                    <a:cubicBezTo>
                      <a:pt x="397" y="5"/>
                      <a:pt x="392" y="0"/>
                      <a:pt x="387" y="0"/>
                    </a:cubicBezTo>
                    <a:lnTo>
                      <a:pt x="358" y="0"/>
                    </a:lnTo>
                    <a:close/>
                    <a:moveTo>
                      <a:pt x="308" y="66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2"/>
                      <a:pt x="279" y="5"/>
                    </a:cubicBezTo>
                    <a:cubicBezTo>
                      <a:pt x="279" y="9"/>
                      <a:pt x="281" y="10"/>
                      <a:pt x="284" y="10"/>
                    </a:cubicBezTo>
                    <a:cubicBezTo>
                      <a:pt x="298" y="10"/>
                      <a:pt x="298" y="10"/>
                      <a:pt x="298" y="10"/>
                    </a:cubicBezTo>
                    <a:cubicBezTo>
                      <a:pt x="298" y="66"/>
                      <a:pt x="298" y="66"/>
                      <a:pt x="298" y="66"/>
                    </a:cubicBezTo>
                    <a:cubicBezTo>
                      <a:pt x="284" y="66"/>
                      <a:pt x="284" y="66"/>
                      <a:pt x="284" y="66"/>
                    </a:cubicBezTo>
                    <a:cubicBezTo>
                      <a:pt x="281" y="66"/>
                      <a:pt x="279" y="67"/>
                      <a:pt x="279" y="71"/>
                    </a:cubicBezTo>
                    <a:cubicBezTo>
                      <a:pt x="279" y="74"/>
                      <a:pt x="281" y="76"/>
                      <a:pt x="284" y="76"/>
                    </a:cubicBezTo>
                    <a:cubicBezTo>
                      <a:pt x="322" y="76"/>
                      <a:pt x="322" y="76"/>
                      <a:pt x="322" y="76"/>
                    </a:cubicBezTo>
                    <a:cubicBezTo>
                      <a:pt x="324" y="76"/>
                      <a:pt x="327" y="74"/>
                      <a:pt x="327" y="71"/>
                    </a:cubicBez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4"/>
                      <a:pt x="326" y="42"/>
                      <a:pt x="322" y="42"/>
                    </a:cubicBezTo>
                    <a:cubicBezTo>
                      <a:pt x="318" y="42"/>
                      <a:pt x="317" y="44"/>
                      <a:pt x="317" y="46"/>
                    </a:cubicBezTo>
                    <a:cubicBezTo>
                      <a:pt x="317" y="66"/>
                      <a:pt x="317" y="66"/>
                      <a:pt x="317" y="66"/>
                    </a:cubicBezTo>
                    <a:lnTo>
                      <a:pt x="308" y="66"/>
                    </a:lnTo>
                    <a:close/>
                    <a:moveTo>
                      <a:pt x="219" y="10"/>
                    </a:move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66"/>
                      <a:pt x="247" y="66"/>
                      <a:pt x="247" y="66"/>
                    </a:cubicBezTo>
                    <a:cubicBezTo>
                      <a:pt x="219" y="66"/>
                      <a:pt x="219" y="66"/>
                      <a:pt x="219" y="66"/>
                    </a:cubicBezTo>
                    <a:lnTo>
                      <a:pt x="219" y="10"/>
                    </a:lnTo>
                    <a:close/>
                    <a:moveTo>
                      <a:pt x="219" y="0"/>
                    </a:moveTo>
                    <a:cubicBezTo>
                      <a:pt x="213" y="0"/>
                      <a:pt x="209" y="5"/>
                      <a:pt x="209" y="10"/>
                    </a:cubicBezTo>
                    <a:cubicBezTo>
                      <a:pt x="209" y="66"/>
                      <a:pt x="209" y="66"/>
                      <a:pt x="209" y="66"/>
                    </a:cubicBezTo>
                    <a:cubicBezTo>
                      <a:pt x="209" y="71"/>
                      <a:pt x="213" y="76"/>
                      <a:pt x="219" y="76"/>
                    </a:cubicBezTo>
                    <a:cubicBezTo>
                      <a:pt x="247" y="76"/>
                      <a:pt x="247" y="76"/>
                      <a:pt x="247" y="76"/>
                    </a:cubicBezTo>
                    <a:cubicBezTo>
                      <a:pt x="253" y="76"/>
                      <a:pt x="257" y="71"/>
                      <a:pt x="257" y="66"/>
                    </a:cubicBezTo>
                    <a:cubicBezTo>
                      <a:pt x="257" y="10"/>
                      <a:pt x="257" y="10"/>
                      <a:pt x="257" y="10"/>
                    </a:cubicBezTo>
                    <a:cubicBezTo>
                      <a:pt x="257" y="5"/>
                      <a:pt x="253" y="0"/>
                      <a:pt x="247" y="0"/>
                    </a:cubicBezTo>
                    <a:lnTo>
                      <a:pt x="219" y="0"/>
                    </a:lnTo>
                    <a:close/>
                    <a:moveTo>
                      <a:pt x="168" y="66"/>
                    </a:move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2"/>
                      <a:pt x="139" y="5"/>
                    </a:cubicBezTo>
                    <a:cubicBezTo>
                      <a:pt x="139" y="9"/>
                      <a:pt x="142" y="10"/>
                      <a:pt x="144" y="10"/>
                    </a:cubicBezTo>
                    <a:cubicBezTo>
                      <a:pt x="158" y="10"/>
                      <a:pt x="158" y="10"/>
                      <a:pt x="158" y="10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44" y="66"/>
                      <a:pt x="144" y="66"/>
                      <a:pt x="144" y="66"/>
                    </a:cubicBezTo>
                    <a:cubicBezTo>
                      <a:pt x="142" y="66"/>
                      <a:pt x="139" y="67"/>
                      <a:pt x="139" y="71"/>
                    </a:cubicBezTo>
                    <a:cubicBezTo>
                      <a:pt x="139" y="74"/>
                      <a:pt x="142" y="76"/>
                      <a:pt x="144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5" y="76"/>
                      <a:pt x="187" y="74"/>
                      <a:pt x="187" y="71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4"/>
                      <a:pt x="186" y="42"/>
                      <a:pt x="182" y="42"/>
                    </a:cubicBezTo>
                    <a:cubicBezTo>
                      <a:pt x="179" y="42"/>
                      <a:pt x="178" y="44"/>
                      <a:pt x="178" y="46"/>
                    </a:cubicBezTo>
                    <a:cubicBezTo>
                      <a:pt x="178" y="66"/>
                      <a:pt x="178" y="66"/>
                      <a:pt x="178" y="66"/>
                    </a:cubicBezTo>
                    <a:lnTo>
                      <a:pt x="168" y="66"/>
                    </a:lnTo>
                    <a:close/>
                    <a:moveTo>
                      <a:pt x="79" y="10"/>
                    </a:moveTo>
                    <a:cubicBezTo>
                      <a:pt x="108" y="10"/>
                      <a:pt x="108" y="10"/>
                      <a:pt x="108" y="10"/>
                    </a:cubicBezTo>
                    <a:cubicBezTo>
                      <a:pt x="108" y="66"/>
                      <a:pt x="108" y="66"/>
                      <a:pt x="108" y="66"/>
                    </a:cubicBezTo>
                    <a:cubicBezTo>
                      <a:pt x="79" y="66"/>
                      <a:pt x="79" y="66"/>
                      <a:pt x="79" y="66"/>
                    </a:cubicBezTo>
                    <a:lnTo>
                      <a:pt x="79" y="10"/>
                    </a:lnTo>
                    <a:close/>
                    <a:moveTo>
                      <a:pt x="79" y="0"/>
                    </a:moveTo>
                    <a:cubicBezTo>
                      <a:pt x="74" y="0"/>
                      <a:pt x="70" y="5"/>
                      <a:pt x="70" y="10"/>
                    </a:cubicBezTo>
                    <a:cubicBezTo>
                      <a:pt x="70" y="66"/>
                      <a:pt x="70" y="66"/>
                      <a:pt x="70" y="66"/>
                    </a:cubicBezTo>
                    <a:cubicBezTo>
                      <a:pt x="70" y="71"/>
                      <a:pt x="74" y="76"/>
                      <a:pt x="79" y="76"/>
                    </a:cubicBezTo>
                    <a:cubicBezTo>
                      <a:pt x="108" y="76"/>
                      <a:pt x="108" y="76"/>
                      <a:pt x="108" y="76"/>
                    </a:cubicBezTo>
                    <a:cubicBezTo>
                      <a:pt x="113" y="76"/>
                      <a:pt x="117" y="71"/>
                      <a:pt x="117" y="66"/>
                    </a:cubicBezTo>
                    <a:cubicBezTo>
                      <a:pt x="117" y="10"/>
                      <a:pt x="117" y="10"/>
                      <a:pt x="117" y="10"/>
                    </a:cubicBezTo>
                    <a:cubicBezTo>
                      <a:pt x="117" y="5"/>
                      <a:pt x="113" y="0"/>
                      <a:pt x="108" y="0"/>
                    </a:cubicBezTo>
                    <a:lnTo>
                      <a:pt x="79" y="0"/>
                    </a:lnTo>
                    <a:close/>
                    <a:moveTo>
                      <a:pt x="29" y="66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9"/>
                      <a:pt x="2" y="10"/>
                      <a:pt x="5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2" y="66"/>
                      <a:pt x="0" y="67"/>
                      <a:pt x="0" y="71"/>
                    </a:cubicBezTo>
                    <a:cubicBezTo>
                      <a:pt x="0" y="74"/>
                      <a:pt x="2" y="76"/>
                      <a:pt x="5" y="76"/>
                    </a:cubicBezTo>
                    <a:cubicBezTo>
                      <a:pt x="43" y="76"/>
                      <a:pt x="43" y="76"/>
                      <a:pt x="43" y="76"/>
                    </a:cubicBezTo>
                    <a:cubicBezTo>
                      <a:pt x="45" y="76"/>
                      <a:pt x="48" y="74"/>
                      <a:pt x="48" y="71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4"/>
                      <a:pt x="46" y="42"/>
                      <a:pt x="43" y="42"/>
                    </a:cubicBezTo>
                    <a:cubicBezTo>
                      <a:pt x="39" y="42"/>
                      <a:pt x="38" y="44"/>
                      <a:pt x="38" y="46"/>
                    </a:cubicBezTo>
                    <a:cubicBezTo>
                      <a:pt x="38" y="66"/>
                      <a:pt x="38" y="66"/>
                      <a:pt x="38" y="66"/>
                    </a:cubicBezTo>
                    <a:lnTo>
                      <a:pt x="29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3234" tIns="46616" rIns="93234" bIns="4661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3223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36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" name="Freeform 141">
                <a:extLst>
                  <a:ext uri="{FF2B5EF4-FFF2-40B4-BE49-F238E27FC236}">
                    <a16:creationId xmlns:a16="http://schemas.microsoft.com/office/drawing/2014/main" id="{77D4B538-89CC-4B76-95A5-FFB1EFE835C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4118665"/>
                <a:ext cx="730792" cy="90511"/>
              </a:xfrm>
              <a:custGeom>
                <a:avLst/>
                <a:gdLst>
                  <a:gd name="T0" fmla="*/ 563 w 606"/>
                  <a:gd name="T1" fmla="*/ 0 h 75"/>
                  <a:gd name="T2" fmla="*/ 577 w 606"/>
                  <a:gd name="T3" fmla="*/ 10 h 75"/>
                  <a:gd name="T4" fmla="*/ 558 w 606"/>
                  <a:gd name="T5" fmla="*/ 71 h 75"/>
                  <a:gd name="T6" fmla="*/ 606 w 606"/>
                  <a:gd name="T7" fmla="*/ 71 h 75"/>
                  <a:gd name="T8" fmla="*/ 596 w 606"/>
                  <a:gd name="T9" fmla="*/ 46 h 75"/>
                  <a:gd name="T10" fmla="*/ 498 w 606"/>
                  <a:gd name="T11" fmla="*/ 10 h 75"/>
                  <a:gd name="T12" fmla="*/ 498 w 606"/>
                  <a:gd name="T13" fmla="*/ 66 h 75"/>
                  <a:gd name="T14" fmla="*/ 488 w 606"/>
                  <a:gd name="T15" fmla="*/ 10 h 75"/>
                  <a:gd name="T16" fmla="*/ 527 w 606"/>
                  <a:gd name="T17" fmla="*/ 75 h 75"/>
                  <a:gd name="T18" fmla="*/ 527 w 606"/>
                  <a:gd name="T19" fmla="*/ 0 h 75"/>
                  <a:gd name="T20" fmla="*/ 447 w 606"/>
                  <a:gd name="T21" fmla="*/ 0 h 75"/>
                  <a:gd name="T22" fmla="*/ 423 w 606"/>
                  <a:gd name="T23" fmla="*/ 10 h 75"/>
                  <a:gd name="T24" fmla="*/ 423 w 606"/>
                  <a:gd name="T25" fmla="*/ 66 h 75"/>
                  <a:gd name="T26" fmla="*/ 462 w 606"/>
                  <a:gd name="T27" fmla="*/ 75 h 75"/>
                  <a:gd name="T28" fmla="*/ 462 w 606"/>
                  <a:gd name="T29" fmla="*/ 41 h 75"/>
                  <a:gd name="T30" fmla="*/ 447 w 606"/>
                  <a:gd name="T31" fmla="*/ 66 h 75"/>
                  <a:gd name="T32" fmla="*/ 387 w 606"/>
                  <a:gd name="T33" fmla="*/ 66 h 75"/>
                  <a:gd name="T34" fmla="*/ 358 w 606"/>
                  <a:gd name="T35" fmla="*/ 0 h 75"/>
                  <a:gd name="T36" fmla="*/ 358 w 606"/>
                  <a:gd name="T37" fmla="*/ 75 h 75"/>
                  <a:gd name="T38" fmla="*/ 397 w 606"/>
                  <a:gd name="T39" fmla="*/ 10 h 75"/>
                  <a:gd name="T40" fmla="*/ 308 w 606"/>
                  <a:gd name="T41" fmla="*/ 66 h 75"/>
                  <a:gd name="T42" fmla="*/ 279 w 606"/>
                  <a:gd name="T43" fmla="*/ 5 h 75"/>
                  <a:gd name="T44" fmla="*/ 298 w 606"/>
                  <a:gd name="T45" fmla="*/ 66 h 75"/>
                  <a:gd name="T46" fmla="*/ 284 w 606"/>
                  <a:gd name="T47" fmla="*/ 75 h 75"/>
                  <a:gd name="T48" fmla="*/ 327 w 606"/>
                  <a:gd name="T49" fmla="*/ 46 h 75"/>
                  <a:gd name="T50" fmla="*/ 317 w 606"/>
                  <a:gd name="T51" fmla="*/ 66 h 75"/>
                  <a:gd name="T52" fmla="*/ 247 w 606"/>
                  <a:gd name="T53" fmla="*/ 10 h 75"/>
                  <a:gd name="T54" fmla="*/ 219 w 606"/>
                  <a:gd name="T55" fmla="*/ 10 h 75"/>
                  <a:gd name="T56" fmla="*/ 209 w 606"/>
                  <a:gd name="T57" fmla="*/ 66 h 75"/>
                  <a:gd name="T58" fmla="*/ 257 w 606"/>
                  <a:gd name="T59" fmla="*/ 66 h 75"/>
                  <a:gd name="T60" fmla="*/ 219 w 606"/>
                  <a:gd name="T61" fmla="*/ 0 h 75"/>
                  <a:gd name="T62" fmla="*/ 144 w 606"/>
                  <a:gd name="T63" fmla="*/ 0 h 75"/>
                  <a:gd name="T64" fmla="*/ 158 w 606"/>
                  <a:gd name="T65" fmla="*/ 10 h 75"/>
                  <a:gd name="T66" fmla="*/ 139 w 606"/>
                  <a:gd name="T67" fmla="*/ 71 h 75"/>
                  <a:gd name="T68" fmla="*/ 187 w 606"/>
                  <a:gd name="T69" fmla="*/ 71 h 75"/>
                  <a:gd name="T70" fmla="*/ 178 w 606"/>
                  <a:gd name="T71" fmla="*/ 46 h 75"/>
                  <a:gd name="T72" fmla="*/ 79 w 606"/>
                  <a:gd name="T73" fmla="*/ 10 h 75"/>
                  <a:gd name="T74" fmla="*/ 79 w 606"/>
                  <a:gd name="T75" fmla="*/ 66 h 75"/>
                  <a:gd name="T76" fmla="*/ 70 w 606"/>
                  <a:gd name="T77" fmla="*/ 10 h 75"/>
                  <a:gd name="T78" fmla="*/ 108 w 606"/>
                  <a:gd name="T79" fmla="*/ 75 h 75"/>
                  <a:gd name="T80" fmla="*/ 108 w 606"/>
                  <a:gd name="T81" fmla="*/ 0 h 75"/>
                  <a:gd name="T82" fmla="*/ 38 w 606"/>
                  <a:gd name="T83" fmla="*/ 10 h 75"/>
                  <a:gd name="T84" fmla="*/ 9 w 606"/>
                  <a:gd name="T85" fmla="*/ 10 h 75"/>
                  <a:gd name="T86" fmla="*/ 0 w 606"/>
                  <a:gd name="T87" fmla="*/ 66 h 75"/>
                  <a:gd name="T88" fmla="*/ 48 w 606"/>
                  <a:gd name="T89" fmla="*/ 66 h 75"/>
                  <a:gd name="T90" fmla="*/ 9 w 606"/>
                  <a:gd name="T9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06" h="75">
                    <a:moveTo>
                      <a:pt x="587" y="66"/>
                    </a:moveTo>
                    <a:cubicBezTo>
                      <a:pt x="587" y="0"/>
                      <a:pt x="587" y="0"/>
                      <a:pt x="587" y="0"/>
                    </a:cubicBezTo>
                    <a:cubicBezTo>
                      <a:pt x="563" y="0"/>
                      <a:pt x="563" y="0"/>
                      <a:pt x="563" y="0"/>
                    </a:cubicBezTo>
                    <a:cubicBezTo>
                      <a:pt x="560" y="0"/>
                      <a:pt x="558" y="1"/>
                      <a:pt x="558" y="5"/>
                    </a:cubicBezTo>
                    <a:cubicBezTo>
                      <a:pt x="558" y="8"/>
                      <a:pt x="560" y="10"/>
                      <a:pt x="563" y="10"/>
                    </a:cubicBezTo>
                    <a:cubicBezTo>
                      <a:pt x="577" y="10"/>
                      <a:pt x="577" y="10"/>
                      <a:pt x="577" y="10"/>
                    </a:cubicBezTo>
                    <a:cubicBezTo>
                      <a:pt x="577" y="66"/>
                      <a:pt x="577" y="66"/>
                      <a:pt x="577" y="66"/>
                    </a:cubicBezTo>
                    <a:cubicBezTo>
                      <a:pt x="563" y="66"/>
                      <a:pt x="563" y="66"/>
                      <a:pt x="563" y="66"/>
                    </a:cubicBezTo>
                    <a:cubicBezTo>
                      <a:pt x="560" y="66"/>
                      <a:pt x="558" y="67"/>
                      <a:pt x="558" y="71"/>
                    </a:cubicBezTo>
                    <a:cubicBezTo>
                      <a:pt x="558" y="74"/>
                      <a:pt x="560" y="75"/>
                      <a:pt x="563" y="75"/>
                    </a:cubicBezTo>
                    <a:cubicBezTo>
                      <a:pt x="601" y="75"/>
                      <a:pt x="601" y="75"/>
                      <a:pt x="601" y="75"/>
                    </a:cubicBezTo>
                    <a:cubicBezTo>
                      <a:pt x="604" y="75"/>
                      <a:pt x="606" y="74"/>
                      <a:pt x="606" y="71"/>
                    </a:cubicBezTo>
                    <a:cubicBezTo>
                      <a:pt x="606" y="46"/>
                      <a:pt x="606" y="46"/>
                      <a:pt x="606" y="46"/>
                    </a:cubicBezTo>
                    <a:cubicBezTo>
                      <a:pt x="606" y="43"/>
                      <a:pt x="605" y="41"/>
                      <a:pt x="601" y="41"/>
                    </a:cubicBezTo>
                    <a:cubicBezTo>
                      <a:pt x="598" y="41"/>
                      <a:pt x="596" y="43"/>
                      <a:pt x="596" y="46"/>
                    </a:cubicBezTo>
                    <a:cubicBezTo>
                      <a:pt x="596" y="66"/>
                      <a:pt x="596" y="66"/>
                      <a:pt x="596" y="66"/>
                    </a:cubicBezTo>
                    <a:lnTo>
                      <a:pt x="587" y="66"/>
                    </a:lnTo>
                    <a:close/>
                    <a:moveTo>
                      <a:pt x="498" y="10"/>
                    </a:moveTo>
                    <a:cubicBezTo>
                      <a:pt x="527" y="10"/>
                      <a:pt x="527" y="10"/>
                      <a:pt x="527" y="10"/>
                    </a:cubicBezTo>
                    <a:cubicBezTo>
                      <a:pt x="527" y="66"/>
                      <a:pt x="527" y="66"/>
                      <a:pt x="527" y="66"/>
                    </a:cubicBezTo>
                    <a:cubicBezTo>
                      <a:pt x="498" y="66"/>
                      <a:pt x="498" y="66"/>
                      <a:pt x="498" y="66"/>
                    </a:cubicBezTo>
                    <a:lnTo>
                      <a:pt x="498" y="10"/>
                    </a:lnTo>
                    <a:close/>
                    <a:moveTo>
                      <a:pt x="498" y="0"/>
                    </a:moveTo>
                    <a:cubicBezTo>
                      <a:pt x="493" y="0"/>
                      <a:pt x="488" y="4"/>
                      <a:pt x="488" y="10"/>
                    </a:cubicBezTo>
                    <a:cubicBezTo>
                      <a:pt x="488" y="66"/>
                      <a:pt x="488" y="66"/>
                      <a:pt x="488" y="66"/>
                    </a:cubicBezTo>
                    <a:cubicBezTo>
                      <a:pt x="488" y="71"/>
                      <a:pt x="492" y="75"/>
                      <a:pt x="498" y="75"/>
                    </a:cubicBezTo>
                    <a:cubicBezTo>
                      <a:pt x="527" y="75"/>
                      <a:pt x="527" y="75"/>
                      <a:pt x="527" y="75"/>
                    </a:cubicBezTo>
                    <a:cubicBezTo>
                      <a:pt x="532" y="75"/>
                      <a:pt x="536" y="71"/>
                      <a:pt x="536" y="66"/>
                    </a:cubicBezTo>
                    <a:cubicBezTo>
                      <a:pt x="536" y="10"/>
                      <a:pt x="536" y="10"/>
                      <a:pt x="536" y="10"/>
                    </a:cubicBezTo>
                    <a:cubicBezTo>
                      <a:pt x="536" y="4"/>
                      <a:pt x="532" y="0"/>
                      <a:pt x="527" y="0"/>
                    </a:cubicBezTo>
                    <a:lnTo>
                      <a:pt x="498" y="0"/>
                    </a:lnTo>
                    <a:close/>
                    <a:moveTo>
                      <a:pt x="447" y="66"/>
                    </a:move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1"/>
                      <a:pt x="419" y="5"/>
                    </a:cubicBezTo>
                    <a:cubicBezTo>
                      <a:pt x="419" y="8"/>
                      <a:pt x="421" y="10"/>
                      <a:pt x="423" y="10"/>
                    </a:cubicBezTo>
                    <a:cubicBezTo>
                      <a:pt x="438" y="10"/>
                      <a:pt x="438" y="10"/>
                      <a:pt x="438" y="10"/>
                    </a:cubicBezTo>
                    <a:cubicBezTo>
                      <a:pt x="438" y="66"/>
                      <a:pt x="438" y="66"/>
                      <a:pt x="438" y="66"/>
                    </a:cubicBezTo>
                    <a:cubicBezTo>
                      <a:pt x="423" y="66"/>
                      <a:pt x="423" y="66"/>
                      <a:pt x="423" y="66"/>
                    </a:cubicBezTo>
                    <a:cubicBezTo>
                      <a:pt x="421" y="66"/>
                      <a:pt x="419" y="67"/>
                      <a:pt x="419" y="71"/>
                    </a:cubicBezTo>
                    <a:cubicBezTo>
                      <a:pt x="419" y="74"/>
                      <a:pt x="421" y="75"/>
                      <a:pt x="423" y="75"/>
                    </a:cubicBezTo>
                    <a:cubicBezTo>
                      <a:pt x="462" y="75"/>
                      <a:pt x="462" y="75"/>
                      <a:pt x="462" y="75"/>
                    </a:cubicBezTo>
                    <a:cubicBezTo>
                      <a:pt x="464" y="75"/>
                      <a:pt x="466" y="74"/>
                      <a:pt x="466" y="71"/>
                    </a:cubicBez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3"/>
                      <a:pt x="465" y="41"/>
                      <a:pt x="462" y="41"/>
                    </a:cubicBezTo>
                    <a:cubicBezTo>
                      <a:pt x="458" y="41"/>
                      <a:pt x="457" y="43"/>
                      <a:pt x="457" y="46"/>
                    </a:cubicBezTo>
                    <a:cubicBezTo>
                      <a:pt x="457" y="66"/>
                      <a:pt x="457" y="66"/>
                      <a:pt x="457" y="66"/>
                    </a:cubicBezTo>
                    <a:lnTo>
                      <a:pt x="447" y="66"/>
                    </a:lnTo>
                    <a:close/>
                    <a:moveTo>
                      <a:pt x="358" y="10"/>
                    </a:moveTo>
                    <a:cubicBezTo>
                      <a:pt x="387" y="10"/>
                      <a:pt x="387" y="10"/>
                      <a:pt x="387" y="10"/>
                    </a:cubicBezTo>
                    <a:cubicBezTo>
                      <a:pt x="387" y="66"/>
                      <a:pt x="387" y="66"/>
                      <a:pt x="387" y="66"/>
                    </a:cubicBezTo>
                    <a:cubicBezTo>
                      <a:pt x="358" y="66"/>
                      <a:pt x="358" y="66"/>
                      <a:pt x="358" y="66"/>
                    </a:cubicBezTo>
                    <a:lnTo>
                      <a:pt x="358" y="10"/>
                    </a:lnTo>
                    <a:close/>
                    <a:moveTo>
                      <a:pt x="358" y="0"/>
                    </a:moveTo>
                    <a:cubicBezTo>
                      <a:pt x="353" y="0"/>
                      <a:pt x="349" y="4"/>
                      <a:pt x="349" y="10"/>
                    </a:cubicBezTo>
                    <a:cubicBezTo>
                      <a:pt x="349" y="66"/>
                      <a:pt x="349" y="66"/>
                      <a:pt x="349" y="66"/>
                    </a:cubicBezTo>
                    <a:cubicBezTo>
                      <a:pt x="349" y="71"/>
                      <a:pt x="353" y="75"/>
                      <a:pt x="358" y="75"/>
                    </a:cubicBezTo>
                    <a:cubicBezTo>
                      <a:pt x="387" y="75"/>
                      <a:pt x="387" y="75"/>
                      <a:pt x="387" y="75"/>
                    </a:cubicBezTo>
                    <a:cubicBezTo>
                      <a:pt x="392" y="75"/>
                      <a:pt x="397" y="71"/>
                      <a:pt x="397" y="66"/>
                    </a:cubicBezTo>
                    <a:cubicBezTo>
                      <a:pt x="397" y="10"/>
                      <a:pt x="397" y="10"/>
                      <a:pt x="397" y="10"/>
                    </a:cubicBezTo>
                    <a:cubicBezTo>
                      <a:pt x="397" y="4"/>
                      <a:pt x="392" y="0"/>
                      <a:pt x="387" y="0"/>
                    </a:cubicBezTo>
                    <a:lnTo>
                      <a:pt x="358" y="0"/>
                    </a:lnTo>
                    <a:close/>
                    <a:moveTo>
                      <a:pt x="308" y="66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1"/>
                      <a:pt x="279" y="5"/>
                    </a:cubicBezTo>
                    <a:cubicBezTo>
                      <a:pt x="279" y="8"/>
                      <a:pt x="281" y="10"/>
                      <a:pt x="284" y="10"/>
                    </a:cubicBezTo>
                    <a:cubicBezTo>
                      <a:pt x="298" y="10"/>
                      <a:pt x="298" y="10"/>
                      <a:pt x="298" y="10"/>
                    </a:cubicBezTo>
                    <a:cubicBezTo>
                      <a:pt x="298" y="66"/>
                      <a:pt x="298" y="66"/>
                      <a:pt x="298" y="66"/>
                    </a:cubicBezTo>
                    <a:cubicBezTo>
                      <a:pt x="284" y="66"/>
                      <a:pt x="284" y="66"/>
                      <a:pt x="284" y="66"/>
                    </a:cubicBezTo>
                    <a:cubicBezTo>
                      <a:pt x="281" y="66"/>
                      <a:pt x="279" y="67"/>
                      <a:pt x="279" y="71"/>
                    </a:cubicBezTo>
                    <a:cubicBezTo>
                      <a:pt x="279" y="74"/>
                      <a:pt x="281" y="75"/>
                      <a:pt x="284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4" y="75"/>
                      <a:pt x="327" y="74"/>
                      <a:pt x="327" y="71"/>
                    </a:cubicBez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3"/>
                      <a:pt x="326" y="41"/>
                      <a:pt x="322" y="41"/>
                    </a:cubicBezTo>
                    <a:cubicBezTo>
                      <a:pt x="318" y="41"/>
                      <a:pt x="317" y="43"/>
                      <a:pt x="317" y="46"/>
                    </a:cubicBezTo>
                    <a:cubicBezTo>
                      <a:pt x="317" y="66"/>
                      <a:pt x="317" y="66"/>
                      <a:pt x="317" y="66"/>
                    </a:cubicBezTo>
                    <a:lnTo>
                      <a:pt x="308" y="66"/>
                    </a:lnTo>
                    <a:close/>
                    <a:moveTo>
                      <a:pt x="219" y="10"/>
                    </a:move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66"/>
                      <a:pt x="247" y="66"/>
                      <a:pt x="247" y="66"/>
                    </a:cubicBezTo>
                    <a:cubicBezTo>
                      <a:pt x="219" y="66"/>
                      <a:pt x="219" y="66"/>
                      <a:pt x="219" y="66"/>
                    </a:cubicBezTo>
                    <a:lnTo>
                      <a:pt x="219" y="10"/>
                    </a:lnTo>
                    <a:close/>
                    <a:moveTo>
                      <a:pt x="219" y="0"/>
                    </a:moveTo>
                    <a:cubicBezTo>
                      <a:pt x="213" y="0"/>
                      <a:pt x="209" y="4"/>
                      <a:pt x="209" y="10"/>
                    </a:cubicBezTo>
                    <a:cubicBezTo>
                      <a:pt x="209" y="66"/>
                      <a:pt x="209" y="66"/>
                      <a:pt x="209" y="66"/>
                    </a:cubicBezTo>
                    <a:cubicBezTo>
                      <a:pt x="209" y="71"/>
                      <a:pt x="213" y="75"/>
                      <a:pt x="219" y="75"/>
                    </a:cubicBezTo>
                    <a:cubicBezTo>
                      <a:pt x="247" y="75"/>
                      <a:pt x="247" y="75"/>
                      <a:pt x="247" y="75"/>
                    </a:cubicBezTo>
                    <a:cubicBezTo>
                      <a:pt x="253" y="75"/>
                      <a:pt x="257" y="71"/>
                      <a:pt x="257" y="66"/>
                    </a:cubicBezTo>
                    <a:cubicBezTo>
                      <a:pt x="257" y="10"/>
                      <a:pt x="257" y="10"/>
                      <a:pt x="257" y="10"/>
                    </a:cubicBezTo>
                    <a:cubicBezTo>
                      <a:pt x="257" y="4"/>
                      <a:pt x="253" y="0"/>
                      <a:pt x="247" y="0"/>
                    </a:cubicBezTo>
                    <a:lnTo>
                      <a:pt x="219" y="0"/>
                    </a:lnTo>
                    <a:close/>
                    <a:moveTo>
                      <a:pt x="168" y="66"/>
                    </a:move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1"/>
                      <a:pt x="139" y="5"/>
                    </a:cubicBezTo>
                    <a:cubicBezTo>
                      <a:pt x="139" y="8"/>
                      <a:pt x="142" y="10"/>
                      <a:pt x="144" y="10"/>
                    </a:cubicBezTo>
                    <a:cubicBezTo>
                      <a:pt x="158" y="10"/>
                      <a:pt x="158" y="10"/>
                      <a:pt x="158" y="10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44" y="66"/>
                      <a:pt x="144" y="66"/>
                      <a:pt x="144" y="66"/>
                    </a:cubicBezTo>
                    <a:cubicBezTo>
                      <a:pt x="142" y="66"/>
                      <a:pt x="139" y="67"/>
                      <a:pt x="139" y="71"/>
                    </a:cubicBezTo>
                    <a:cubicBezTo>
                      <a:pt x="139" y="74"/>
                      <a:pt x="142" y="75"/>
                      <a:pt x="144" y="75"/>
                    </a:cubicBezTo>
                    <a:cubicBezTo>
                      <a:pt x="182" y="75"/>
                      <a:pt x="182" y="75"/>
                      <a:pt x="182" y="75"/>
                    </a:cubicBezTo>
                    <a:cubicBezTo>
                      <a:pt x="185" y="75"/>
                      <a:pt x="187" y="74"/>
                      <a:pt x="187" y="71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3"/>
                      <a:pt x="186" y="41"/>
                      <a:pt x="182" y="41"/>
                    </a:cubicBezTo>
                    <a:cubicBezTo>
                      <a:pt x="179" y="41"/>
                      <a:pt x="178" y="43"/>
                      <a:pt x="178" y="46"/>
                    </a:cubicBezTo>
                    <a:cubicBezTo>
                      <a:pt x="178" y="66"/>
                      <a:pt x="178" y="66"/>
                      <a:pt x="178" y="66"/>
                    </a:cubicBezTo>
                    <a:lnTo>
                      <a:pt x="168" y="66"/>
                    </a:lnTo>
                    <a:close/>
                    <a:moveTo>
                      <a:pt x="79" y="10"/>
                    </a:moveTo>
                    <a:cubicBezTo>
                      <a:pt x="108" y="10"/>
                      <a:pt x="108" y="10"/>
                      <a:pt x="108" y="10"/>
                    </a:cubicBezTo>
                    <a:cubicBezTo>
                      <a:pt x="108" y="66"/>
                      <a:pt x="108" y="66"/>
                      <a:pt x="108" y="66"/>
                    </a:cubicBezTo>
                    <a:cubicBezTo>
                      <a:pt x="79" y="66"/>
                      <a:pt x="79" y="66"/>
                      <a:pt x="79" y="66"/>
                    </a:cubicBezTo>
                    <a:lnTo>
                      <a:pt x="79" y="10"/>
                    </a:lnTo>
                    <a:close/>
                    <a:moveTo>
                      <a:pt x="79" y="0"/>
                    </a:moveTo>
                    <a:cubicBezTo>
                      <a:pt x="74" y="0"/>
                      <a:pt x="70" y="4"/>
                      <a:pt x="70" y="10"/>
                    </a:cubicBezTo>
                    <a:cubicBezTo>
                      <a:pt x="70" y="66"/>
                      <a:pt x="70" y="66"/>
                      <a:pt x="70" y="66"/>
                    </a:cubicBezTo>
                    <a:cubicBezTo>
                      <a:pt x="70" y="71"/>
                      <a:pt x="74" y="75"/>
                      <a:pt x="79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13" y="75"/>
                      <a:pt x="117" y="71"/>
                      <a:pt x="117" y="66"/>
                    </a:cubicBezTo>
                    <a:cubicBezTo>
                      <a:pt x="117" y="10"/>
                      <a:pt x="117" y="10"/>
                      <a:pt x="117" y="10"/>
                    </a:cubicBezTo>
                    <a:cubicBezTo>
                      <a:pt x="117" y="4"/>
                      <a:pt x="113" y="0"/>
                      <a:pt x="108" y="0"/>
                    </a:cubicBezTo>
                    <a:lnTo>
                      <a:pt x="79" y="0"/>
                    </a:lnTo>
                    <a:close/>
                    <a:moveTo>
                      <a:pt x="9" y="10"/>
                    </a:move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9" y="66"/>
                      <a:pt x="9" y="66"/>
                      <a:pt x="9" y="66"/>
                    </a:cubicBezTo>
                    <a:lnTo>
                      <a:pt x="9" y="10"/>
                    </a:lnTo>
                    <a:close/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71"/>
                      <a:pt x="4" y="75"/>
                      <a:pt x="9" y="75"/>
                    </a:cubicBezTo>
                    <a:cubicBezTo>
                      <a:pt x="38" y="75"/>
                      <a:pt x="38" y="75"/>
                      <a:pt x="38" y="75"/>
                    </a:cubicBezTo>
                    <a:cubicBezTo>
                      <a:pt x="43" y="75"/>
                      <a:pt x="48" y="71"/>
                      <a:pt x="48" y="66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4"/>
                      <a:pt x="43" y="0"/>
                      <a:pt x="38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3234" tIns="46616" rIns="93234" bIns="4661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3223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36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" name="Freeform 142">
                <a:extLst>
                  <a:ext uri="{FF2B5EF4-FFF2-40B4-BE49-F238E27FC236}">
                    <a16:creationId xmlns:a16="http://schemas.microsoft.com/office/drawing/2014/main" id="{659C52CC-7FF5-46FF-B5F7-2B602F6F2DC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3977870"/>
                <a:ext cx="730792" cy="90511"/>
              </a:xfrm>
              <a:custGeom>
                <a:avLst/>
                <a:gdLst>
                  <a:gd name="T0" fmla="*/ 563 w 606"/>
                  <a:gd name="T1" fmla="*/ 0 h 75"/>
                  <a:gd name="T2" fmla="*/ 577 w 606"/>
                  <a:gd name="T3" fmla="*/ 9 h 75"/>
                  <a:gd name="T4" fmla="*/ 558 w 606"/>
                  <a:gd name="T5" fmla="*/ 70 h 75"/>
                  <a:gd name="T6" fmla="*/ 606 w 606"/>
                  <a:gd name="T7" fmla="*/ 70 h 75"/>
                  <a:gd name="T8" fmla="*/ 596 w 606"/>
                  <a:gd name="T9" fmla="*/ 46 h 75"/>
                  <a:gd name="T10" fmla="*/ 498 w 606"/>
                  <a:gd name="T11" fmla="*/ 9 h 75"/>
                  <a:gd name="T12" fmla="*/ 498 w 606"/>
                  <a:gd name="T13" fmla="*/ 65 h 75"/>
                  <a:gd name="T14" fmla="*/ 488 w 606"/>
                  <a:gd name="T15" fmla="*/ 9 h 75"/>
                  <a:gd name="T16" fmla="*/ 527 w 606"/>
                  <a:gd name="T17" fmla="*/ 75 h 75"/>
                  <a:gd name="T18" fmla="*/ 527 w 606"/>
                  <a:gd name="T19" fmla="*/ 0 h 75"/>
                  <a:gd name="T20" fmla="*/ 447 w 606"/>
                  <a:gd name="T21" fmla="*/ 0 h 75"/>
                  <a:gd name="T22" fmla="*/ 423 w 606"/>
                  <a:gd name="T23" fmla="*/ 9 h 75"/>
                  <a:gd name="T24" fmla="*/ 423 w 606"/>
                  <a:gd name="T25" fmla="*/ 65 h 75"/>
                  <a:gd name="T26" fmla="*/ 462 w 606"/>
                  <a:gd name="T27" fmla="*/ 75 h 75"/>
                  <a:gd name="T28" fmla="*/ 462 w 606"/>
                  <a:gd name="T29" fmla="*/ 41 h 75"/>
                  <a:gd name="T30" fmla="*/ 447 w 606"/>
                  <a:gd name="T31" fmla="*/ 65 h 75"/>
                  <a:gd name="T32" fmla="*/ 387 w 606"/>
                  <a:gd name="T33" fmla="*/ 65 h 75"/>
                  <a:gd name="T34" fmla="*/ 358 w 606"/>
                  <a:gd name="T35" fmla="*/ 0 h 75"/>
                  <a:gd name="T36" fmla="*/ 358 w 606"/>
                  <a:gd name="T37" fmla="*/ 75 h 75"/>
                  <a:gd name="T38" fmla="*/ 397 w 606"/>
                  <a:gd name="T39" fmla="*/ 9 h 75"/>
                  <a:gd name="T40" fmla="*/ 308 w 606"/>
                  <a:gd name="T41" fmla="*/ 65 h 75"/>
                  <a:gd name="T42" fmla="*/ 279 w 606"/>
                  <a:gd name="T43" fmla="*/ 4 h 75"/>
                  <a:gd name="T44" fmla="*/ 298 w 606"/>
                  <a:gd name="T45" fmla="*/ 65 h 75"/>
                  <a:gd name="T46" fmla="*/ 284 w 606"/>
                  <a:gd name="T47" fmla="*/ 75 h 75"/>
                  <a:gd name="T48" fmla="*/ 327 w 606"/>
                  <a:gd name="T49" fmla="*/ 46 h 75"/>
                  <a:gd name="T50" fmla="*/ 317 w 606"/>
                  <a:gd name="T51" fmla="*/ 65 h 75"/>
                  <a:gd name="T52" fmla="*/ 247 w 606"/>
                  <a:gd name="T53" fmla="*/ 9 h 75"/>
                  <a:gd name="T54" fmla="*/ 219 w 606"/>
                  <a:gd name="T55" fmla="*/ 9 h 75"/>
                  <a:gd name="T56" fmla="*/ 209 w 606"/>
                  <a:gd name="T57" fmla="*/ 65 h 75"/>
                  <a:gd name="T58" fmla="*/ 257 w 606"/>
                  <a:gd name="T59" fmla="*/ 65 h 75"/>
                  <a:gd name="T60" fmla="*/ 219 w 606"/>
                  <a:gd name="T61" fmla="*/ 0 h 75"/>
                  <a:gd name="T62" fmla="*/ 144 w 606"/>
                  <a:gd name="T63" fmla="*/ 0 h 75"/>
                  <a:gd name="T64" fmla="*/ 158 w 606"/>
                  <a:gd name="T65" fmla="*/ 9 h 75"/>
                  <a:gd name="T66" fmla="*/ 139 w 606"/>
                  <a:gd name="T67" fmla="*/ 70 h 75"/>
                  <a:gd name="T68" fmla="*/ 187 w 606"/>
                  <a:gd name="T69" fmla="*/ 70 h 75"/>
                  <a:gd name="T70" fmla="*/ 178 w 606"/>
                  <a:gd name="T71" fmla="*/ 46 h 75"/>
                  <a:gd name="T72" fmla="*/ 79 w 606"/>
                  <a:gd name="T73" fmla="*/ 9 h 75"/>
                  <a:gd name="T74" fmla="*/ 79 w 606"/>
                  <a:gd name="T75" fmla="*/ 65 h 75"/>
                  <a:gd name="T76" fmla="*/ 70 w 606"/>
                  <a:gd name="T77" fmla="*/ 9 h 75"/>
                  <a:gd name="T78" fmla="*/ 108 w 606"/>
                  <a:gd name="T79" fmla="*/ 75 h 75"/>
                  <a:gd name="T80" fmla="*/ 108 w 606"/>
                  <a:gd name="T81" fmla="*/ 0 h 75"/>
                  <a:gd name="T82" fmla="*/ 29 w 606"/>
                  <a:gd name="T83" fmla="*/ 0 h 75"/>
                  <a:gd name="T84" fmla="*/ 5 w 606"/>
                  <a:gd name="T85" fmla="*/ 9 h 75"/>
                  <a:gd name="T86" fmla="*/ 5 w 606"/>
                  <a:gd name="T87" fmla="*/ 65 h 75"/>
                  <a:gd name="T88" fmla="*/ 43 w 606"/>
                  <a:gd name="T89" fmla="*/ 75 h 75"/>
                  <a:gd name="T90" fmla="*/ 43 w 606"/>
                  <a:gd name="T91" fmla="*/ 41 h 75"/>
                  <a:gd name="T92" fmla="*/ 29 w 606"/>
                  <a:gd name="T93" fmla="*/ 6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6" h="75">
                    <a:moveTo>
                      <a:pt x="587" y="65"/>
                    </a:moveTo>
                    <a:cubicBezTo>
                      <a:pt x="587" y="0"/>
                      <a:pt x="587" y="0"/>
                      <a:pt x="587" y="0"/>
                    </a:cubicBezTo>
                    <a:cubicBezTo>
                      <a:pt x="563" y="0"/>
                      <a:pt x="563" y="0"/>
                      <a:pt x="563" y="0"/>
                    </a:cubicBezTo>
                    <a:cubicBezTo>
                      <a:pt x="560" y="0"/>
                      <a:pt x="558" y="1"/>
                      <a:pt x="558" y="4"/>
                    </a:cubicBezTo>
                    <a:cubicBezTo>
                      <a:pt x="558" y="8"/>
                      <a:pt x="560" y="9"/>
                      <a:pt x="563" y="9"/>
                    </a:cubicBezTo>
                    <a:cubicBezTo>
                      <a:pt x="577" y="9"/>
                      <a:pt x="577" y="9"/>
                      <a:pt x="577" y="9"/>
                    </a:cubicBezTo>
                    <a:cubicBezTo>
                      <a:pt x="577" y="65"/>
                      <a:pt x="577" y="65"/>
                      <a:pt x="577" y="65"/>
                    </a:cubicBezTo>
                    <a:cubicBezTo>
                      <a:pt x="563" y="65"/>
                      <a:pt x="563" y="65"/>
                      <a:pt x="563" y="65"/>
                    </a:cubicBezTo>
                    <a:cubicBezTo>
                      <a:pt x="560" y="65"/>
                      <a:pt x="558" y="67"/>
                      <a:pt x="558" y="70"/>
                    </a:cubicBezTo>
                    <a:cubicBezTo>
                      <a:pt x="558" y="74"/>
                      <a:pt x="560" y="75"/>
                      <a:pt x="563" y="75"/>
                    </a:cubicBezTo>
                    <a:cubicBezTo>
                      <a:pt x="601" y="75"/>
                      <a:pt x="601" y="75"/>
                      <a:pt x="601" y="75"/>
                    </a:cubicBezTo>
                    <a:cubicBezTo>
                      <a:pt x="604" y="75"/>
                      <a:pt x="606" y="74"/>
                      <a:pt x="606" y="70"/>
                    </a:cubicBezTo>
                    <a:cubicBezTo>
                      <a:pt x="606" y="46"/>
                      <a:pt x="606" y="46"/>
                      <a:pt x="606" y="46"/>
                    </a:cubicBezTo>
                    <a:cubicBezTo>
                      <a:pt x="606" y="43"/>
                      <a:pt x="605" y="41"/>
                      <a:pt x="601" y="41"/>
                    </a:cubicBezTo>
                    <a:cubicBezTo>
                      <a:pt x="598" y="41"/>
                      <a:pt x="596" y="43"/>
                      <a:pt x="596" y="46"/>
                    </a:cubicBezTo>
                    <a:cubicBezTo>
                      <a:pt x="596" y="65"/>
                      <a:pt x="596" y="65"/>
                      <a:pt x="596" y="65"/>
                    </a:cubicBezTo>
                    <a:lnTo>
                      <a:pt x="587" y="65"/>
                    </a:lnTo>
                    <a:close/>
                    <a:moveTo>
                      <a:pt x="498" y="9"/>
                    </a:moveTo>
                    <a:cubicBezTo>
                      <a:pt x="527" y="9"/>
                      <a:pt x="527" y="9"/>
                      <a:pt x="527" y="9"/>
                    </a:cubicBezTo>
                    <a:cubicBezTo>
                      <a:pt x="527" y="65"/>
                      <a:pt x="527" y="65"/>
                      <a:pt x="527" y="65"/>
                    </a:cubicBezTo>
                    <a:cubicBezTo>
                      <a:pt x="498" y="65"/>
                      <a:pt x="498" y="65"/>
                      <a:pt x="498" y="65"/>
                    </a:cubicBezTo>
                    <a:lnTo>
                      <a:pt x="498" y="9"/>
                    </a:lnTo>
                    <a:close/>
                    <a:moveTo>
                      <a:pt x="498" y="0"/>
                    </a:moveTo>
                    <a:cubicBezTo>
                      <a:pt x="493" y="0"/>
                      <a:pt x="488" y="4"/>
                      <a:pt x="488" y="9"/>
                    </a:cubicBezTo>
                    <a:cubicBezTo>
                      <a:pt x="488" y="65"/>
                      <a:pt x="488" y="65"/>
                      <a:pt x="488" y="65"/>
                    </a:cubicBezTo>
                    <a:cubicBezTo>
                      <a:pt x="488" y="71"/>
                      <a:pt x="492" y="75"/>
                      <a:pt x="498" y="75"/>
                    </a:cubicBezTo>
                    <a:cubicBezTo>
                      <a:pt x="527" y="75"/>
                      <a:pt x="527" y="75"/>
                      <a:pt x="527" y="75"/>
                    </a:cubicBezTo>
                    <a:cubicBezTo>
                      <a:pt x="532" y="75"/>
                      <a:pt x="536" y="71"/>
                      <a:pt x="536" y="65"/>
                    </a:cubicBezTo>
                    <a:cubicBezTo>
                      <a:pt x="536" y="9"/>
                      <a:pt x="536" y="9"/>
                      <a:pt x="536" y="9"/>
                    </a:cubicBezTo>
                    <a:cubicBezTo>
                      <a:pt x="536" y="4"/>
                      <a:pt x="532" y="0"/>
                      <a:pt x="527" y="0"/>
                    </a:cubicBezTo>
                    <a:lnTo>
                      <a:pt x="498" y="0"/>
                    </a:lnTo>
                    <a:close/>
                    <a:moveTo>
                      <a:pt x="447" y="65"/>
                    </a:move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1"/>
                      <a:pt x="419" y="4"/>
                    </a:cubicBezTo>
                    <a:cubicBezTo>
                      <a:pt x="419" y="8"/>
                      <a:pt x="421" y="9"/>
                      <a:pt x="423" y="9"/>
                    </a:cubicBezTo>
                    <a:cubicBezTo>
                      <a:pt x="438" y="9"/>
                      <a:pt x="438" y="9"/>
                      <a:pt x="438" y="9"/>
                    </a:cubicBezTo>
                    <a:cubicBezTo>
                      <a:pt x="438" y="65"/>
                      <a:pt x="438" y="65"/>
                      <a:pt x="438" y="65"/>
                    </a:cubicBezTo>
                    <a:cubicBezTo>
                      <a:pt x="423" y="65"/>
                      <a:pt x="423" y="65"/>
                      <a:pt x="423" y="65"/>
                    </a:cubicBezTo>
                    <a:cubicBezTo>
                      <a:pt x="421" y="65"/>
                      <a:pt x="419" y="67"/>
                      <a:pt x="419" y="70"/>
                    </a:cubicBezTo>
                    <a:cubicBezTo>
                      <a:pt x="419" y="74"/>
                      <a:pt x="421" y="75"/>
                      <a:pt x="423" y="75"/>
                    </a:cubicBezTo>
                    <a:cubicBezTo>
                      <a:pt x="462" y="75"/>
                      <a:pt x="462" y="75"/>
                      <a:pt x="462" y="75"/>
                    </a:cubicBezTo>
                    <a:cubicBezTo>
                      <a:pt x="464" y="75"/>
                      <a:pt x="466" y="74"/>
                      <a:pt x="466" y="70"/>
                    </a:cubicBez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3"/>
                      <a:pt x="465" y="41"/>
                      <a:pt x="462" y="41"/>
                    </a:cubicBezTo>
                    <a:cubicBezTo>
                      <a:pt x="458" y="41"/>
                      <a:pt x="457" y="43"/>
                      <a:pt x="457" y="46"/>
                    </a:cubicBezTo>
                    <a:cubicBezTo>
                      <a:pt x="457" y="65"/>
                      <a:pt x="457" y="65"/>
                      <a:pt x="457" y="65"/>
                    </a:cubicBezTo>
                    <a:lnTo>
                      <a:pt x="447" y="65"/>
                    </a:lnTo>
                    <a:close/>
                    <a:moveTo>
                      <a:pt x="358" y="9"/>
                    </a:moveTo>
                    <a:cubicBezTo>
                      <a:pt x="387" y="9"/>
                      <a:pt x="387" y="9"/>
                      <a:pt x="387" y="9"/>
                    </a:cubicBezTo>
                    <a:cubicBezTo>
                      <a:pt x="387" y="65"/>
                      <a:pt x="387" y="65"/>
                      <a:pt x="387" y="65"/>
                    </a:cubicBezTo>
                    <a:cubicBezTo>
                      <a:pt x="358" y="65"/>
                      <a:pt x="358" y="65"/>
                      <a:pt x="358" y="65"/>
                    </a:cubicBezTo>
                    <a:lnTo>
                      <a:pt x="358" y="9"/>
                    </a:lnTo>
                    <a:close/>
                    <a:moveTo>
                      <a:pt x="358" y="0"/>
                    </a:moveTo>
                    <a:cubicBezTo>
                      <a:pt x="353" y="0"/>
                      <a:pt x="349" y="4"/>
                      <a:pt x="349" y="9"/>
                    </a:cubicBezTo>
                    <a:cubicBezTo>
                      <a:pt x="349" y="65"/>
                      <a:pt x="349" y="65"/>
                      <a:pt x="349" y="65"/>
                    </a:cubicBezTo>
                    <a:cubicBezTo>
                      <a:pt x="349" y="71"/>
                      <a:pt x="353" y="75"/>
                      <a:pt x="358" y="75"/>
                    </a:cubicBezTo>
                    <a:cubicBezTo>
                      <a:pt x="387" y="75"/>
                      <a:pt x="387" y="75"/>
                      <a:pt x="387" y="75"/>
                    </a:cubicBezTo>
                    <a:cubicBezTo>
                      <a:pt x="392" y="75"/>
                      <a:pt x="397" y="71"/>
                      <a:pt x="397" y="65"/>
                    </a:cubicBezTo>
                    <a:cubicBezTo>
                      <a:pt x="397" y="9"/>
                      <a:pt x="397" y="9"/>
                      <a:pt x="397" y="9"/>
                    </a:cubicBezTo>
                    <a:cubicBezTo>
                      <a:pt x="397" y="4"/>
                      <a:pt x="392" y="0"/>
                      <a:pt x="387" y="0"/>
                    </a:cubicBezTo>
                    <a:lnTo>
                      <a:pt x="358" y="0"/>
                    </a:lnTo>
                    <a:close/>
                    <a:moveTo>
                      <a:pt x="308" y="65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1"/>
                      <a:pt x="279" y="4"/>
                    </a:cubicBezTo>
                    <a:cubicBezTo>
                      <a:pt x="279" y="8"/>
                      <a:pt x="281" y="9"/>
                      <a:pt x="284" y="9"/>
                    </a:cubicBezTo>
                    <a:cubicBezTo>
                      <a:pt x="298" y="9"/>
                      <a:pt x="298" y="9"/>
                      <a:pt x="298" y="9"/>
                    </a:cubicBezTo>
                    <a:cubicBezTo>
                      <a:pt x="298" y="65"/>
                      <a:pt x="298" y="65"/>
                      <a:pt x="298" y="65"/>
                    </a:cubicBezTo>
                    <a:cubicBezTo>
                      <a:pt x="284" y="65"/>
                      <a:pt x="284" y="65"/>
                      <a:pt x="284" y="65"/>
                    </a:cubicBezTo>
                    <a:cubicBezTo>
                      <a:pt x="281" y="65"/>
                      <a:pt x="279" y="67"/>
                      <a:pt x="279" y="70"/>
                    </a:cubicBezTo>
                    <a:cubicBezTo>
                      <a:pt x="279" y="74"/>
                      <a:pt x="281" y="75"/>
                      <a:pt x="284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4" y="75"/>
                      <a:pt x="327" y="74"/>
                      <a:pt x="327" y="70"/>
                    </a:cubicBez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3"/>
                      <a:pt x="326" y="41"/>
                      <a:pt x="322" y="41"/>
                    </a:cubicBezTo>
                    <a:cubicBezTo>
                      <a:pt x="318" y="41"/>
                      <a:pt x="317" y="43"/>
                      <a:pt x="317" y="46"/>
                    </a:cubicBezTo>
                    <a:cubicBezTo>
                      <a:pt x="317" y="65"/>
                      <a:pt x="317" y="65"/>
                      <a:pt x="317" y="65"/>
                    </a:cubicBezTo>
                    <a:lnTo>
                      <a:pt x="308" y="65"/>
                    </a:lnTo>
                    <a:close/>
                    <a:moveTo>
                      <a:pt x="219" y="9"/>
                    </a:moveTo>
                    <a:cubicBezTo>
                      <a:pt x="247" y="9"/>
                      <a:pt x="247" y="9"/>
                      <a:pt x="247" y="9"/>
                    </a:cubicBezTo>
                    <a:cubicBezTo>
                      <a:pt x="247" y="65"/>
                      <a:pt x="247" y="65"/>
                      <a:pt x="247" y="65"/>
                    </a:cubicBezTo>
                    <a:cubicBezTo>
                      <a:pt x="219" y="65"/>
                      <a:pt x="219" y="65"/>
                      <a:pt x="219" y="65"/>
                    </a:cubicBezTo>
                    <a:lnTo>
                      <a:pt x="219" y="9"/>
                    </a:lnTo>
                    <a:close/>
                    <a:moveTo>
                      <a:pt x="219" y="0"/>
                    </a:moveTo>
                    <a:cubicBezTo>
                      <a:pt x="213" y="0"/>
                      <a:pt x="209" y="4"/>
                      <a:pt x="209" y="9"/>
                    </a:cubicBezTo>
                    <a:cubicBezTo>
                      <a:pt x="209" y="65"/>
                      <a:pt x="209" y="65"/>
                      <a:pt x="209" y="65"/>
                    </a:cubicBezTo>
                    <a:cubicBezTo>
                      <a:pt x="209" y="71"/>
                      <a:pt x="213" y="75"/>
                      <a:pt x="219" y="75"/>
                    </a:cubicBezTo>
                    <a:cubicBezTo>
                      <a:pt x="247" y="75"/>
                      <a:pt x="247" y="75"/>
                      <a:pt x="247" y="75"/>
                    </a:cubicBezTo>
                    <a:cubicBezTo>
                      <a:pt x="253" y="75"/>
                      <a:pt x="257" y="71"/>
                      <a:pt x="257" y="65"/>
                    </a:cubicBezTo>
                    <a:cubicBezTo>
                      <a:pt x="257" y="9"/>
                      <a:pt x="257" y="9"/>
                      <a:pt x="257" y="9"/>
                    </a:cubicBezTo>
                    <a:cubicBezTo>
                      <a:pt x="257" y="4"/>
                      <a:pt x="253" y="0"/>
                      <a:pt x="247" y="0"/>
                    </a:cubicBezTo>
                    <a:lnTo>
                      <a:pt x="219" y="0"/>
                    </a:lnTo>
                    <a:close/>
                    <a:moveTo>
                      <a:pt x="168" y="65"/>
                    </a:move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1"/>
                      <a:pt x="139" y="4"/>
                    </a:cubicBezTo>
                    <a:cubicBezTo>
                      <a:pt x="139" y="8"/>
                      <a:pt x="142" y="9"/>
                      <a:pt x="144" y="9"/>
                    </a:cubicBezTo>
                    <a:cubicBezTo>
                      <a:pt x="158" y="9"/>
                      <a:pt x="158" y="9"/>
                      <a:pt x="158" y="9"/>
                    </a:cubicBezTo>
                    <a:cubicBezTo>
                      <a:pt x="158" y="65"/>
                      <a:pt x="158" y="65"/>
                      <a:pt x="158" y="65"/>
                    </a:cubicBezTo>
                    <a:cubicBezTo>
                      <a:pt x="144" y="65"/>
                      <a:pt x="144" y="65"/>
                      <a:pt x="144" y="65"/>
                    </a:cubicBezTo>
                    <a:cubicBezTo>
                      <a:pt x="142" y="65"/>
                      <a:pt x="139" y="67"/>
                      <a:pt x="139" y="70"/>
                    </a:cubicBezTo>
                    <a:cubicBezTo>
                      <a:pt x="139" y="74"/>
                      <a:pt x="142" y="75"/>
                      <a:pt x="144" y="75"/>
                    </a:cubicBezTo>
                    <a:cubicBezTo>
                      <a:pt x="182" y="75"/>
                      <a:pt x="182" y="75"/>
                      <a:pt x="182" y="75"/>
                    </a:cubicBezTo>
                    <a:cubicBezTo>
                      <a:pt x="185" y="75"/>
                      <a:pt x="187" y="74"/>
                      <a:pt x="187" y="70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3"/>
                      <a:pt x="186" y="41"/>
                      <a:pt x="182" y="41"/>
                    </a:cubicBezTo>
                    <a:cubicBezTo>
                      <a:pt x="179" y="41"/>
                      <a:pt x="178" y="43"/>
                      <a:pt x="178" y="46"/>
                    </a:cubicBezTo>
                    <a:cubicBezTo>
                      <a:pt x="178" y="65"/>
                      <a:pt x="178" y="65"/>
                      <a:pt x="178" y="65"/>
                    </a:cubicBezTo>
                    <a:lnTo>
                      <a:pt x="168" y="65"/>
                    </a:lnTo>
                    <a:close/>
                    <a:moveTo>
                      <a:pt x="79" y="9"/>
                    </a:moveTo>
                    <a:cubicBezTo>
                      <a:pt x="108" y="9"/>
                      <a:pt x="108" y="9"/>
                      <a:pt x="108" y="9"/>
                    </a:cubicBezTo>
                    <a:cubicBezTo>
                      <a:pt x="108" y="65"/>
                      <a:pt x="108" y="65"/>
                      <a:pt x="108" y="65"/>
                    </a:cubicBezTo>
                    <a:cubicBezTo>
                      <a:pt x="79" y="65"/>
                      <a:pt x="79" y="65"/>
                      <a:pt x="79" y="65"/>
                    </a:cubicBezTo>
                    <a:lnTo>
                      <a:pt x="79" y="9"/>
                    </a:lnTo>
                    <a:close/>
                    <a:moveTo>
                      <a:pt x="79" y="0"/>
                    </a:moveTo>
                    <a:cubicBezTo>
                      <a:pt x="74" y="0"/>
                      <a:pt x="70" y="4"/>
                      <a:pt x="70" y="9"/>
                    </a:cubicBezTo>
                    <a:cubicBezTo>
                      <a:pt x="70" y="65"/>
                      <a:pt x="70" y="65"/>
                      <a:pt x="70" y="65"/>
                    </a:cubicBezTo>
                    <a:cubicBezTo>
                      <a:pt x="70" y="71"/>
                      <a:pt x="74" y="75"/>
                      <a:pt x="79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13" y="75"/>
                      <a:pt x="117" y="71"/>
                      <a:pt x="117" y="65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4"/>
                      <a:pt x="113" y="0"/>
                      <a:pt x="108" y="0"/>
                    </a:cubicBezTo>
                    <a:lnTo>
                      <a:pt x="79" y="0"/>
                    </a:lnTo>
                    <a:close/>
                    <a:moveTo>
                      <a:pt x="29" y="65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8"/>
                      <a:pt x="2" y="9"/>
                      <a:pt x="5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65"/>
                      <a:pt x="19" y="65"/>
                      <a:pt x="19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2" y="65"/>
                      <a:pt x="0" y="67"/>
                      <a:pt x="0" y="70"/>
                    </a:cubicBezTo>
                    <a:cubicBezTo>
                      <a:pt x="0" y="74"/>
                      <a:pt x="2" y="75"/>
                      <a:pt x="5" y="75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5" y="75"/>
                      <a:pt x="48" y="74"/>
                      <a:pt x="48" y="70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3"/>
                      <a:pt x="46" y="41"/>
                      <a:pt x="43" y="41"/>
                    </a:cubicBezTo>
                    <a:cubicBezTo>
                      <a:pt x="39" y="41"/>
                      <a:pt x="38" y="43"/>
                      <a:pt x="38" y="46"/>
                    </a:cubicBezTo>
                    <a:cubicBezTo>
                      <a:pt x="38" y="65"/>
                      <a:pt x="38" y="65"/>
                      <a:pt x="38" y="65"/>
                    </a:cubicBezTo>
                    <a:lnTo>
                      <a:pt x="29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3234" tIns="46616" rIns="93234" bIns="4661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3223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36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" name="Freeform 143">
                <a:extLst>
                  <a:ext uri="{FF2B5EF4-FFF2-40B4-BE49-F238E27FC236}">
                    <a16:creationId xmlns:a16="http://schemas.microsoft.com/office/drawing/2014/main" id="{FB762FBE-13A5-42C2-B499-DAA013C7C6A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3977870"/>
                <a:ext cx="730792" cy="372101"/>
              </a:xfrm>
              <a:custGeom>
                <a:avLst/>
                <a:gdLst>
                  <a:gd name="T0" fmla="*/ 29 w 606"/>
                  <a:gd name="T1" fmla="*/ 0 h 308"/>
                  <a:gd name="T2" fmla="*/ 0 w 606"/>
                  <a:gd name="T3" fmla="*/ 70 h 308"/>
                  <a:gd name="T4" fmla="*/ 38 w 606"/>
                  <a:gd name="T5" fmla="*/ 126 h 308"/>
                  <a:gd name="T6" fmla="*/ 0 w 606"/>
                  <a:gd name="T7" fmla="*/ 182 h 308"/>
                  <a:gd name="T8" fmla="*/ 38 w 606"/>
                  <a:gd name="T9" fmla="*/ 278 h 308"/>
                  <a:gd name="T10" fmla="*/ 19 w 606"/>
                  <a:gd name="T11" fmla="*/ 242 h 308"/>
                  <a:gd name="T12" fmla="*/ 108 w 606"/>
                  <a:gd name="T13" fmla="*/ 65 h 308"/>
                  <a:gd name="T14" fmla="*/ 108 w 606"/>
                  <a:gd name="T15" fmla="*/ 0 h 308"/>
                  <a:gd name="T16" fmla="*/ 108 w 606"/>
                  <a:gd name="T17" fmla="*/ 182 h 308"/>
                  <a:gd name="T18" fmla="*/ 108 w 606"/>
                  <a:gd name="T19" fmla="*/ 116 h 308"/>
                  <a:gd name="T20" fmla="*/ 108 w 606"/>
                  <a:gd name="T21" fmla="*/ 298 h 308"/>
                  <a:gd name="T22" fmla="*/ 108 w 606"/>
                  <a:gd name="T23" fmla="*/ 232 h 308"/>
                  <a:gd name="T24" fmla="*/ 187 w 606"/>
                  <a:gd name="T25" fmla="*/ 70 h 308"/>
                  <a:gd name="T26" fmla="*/ 144 w 606"/>
                  <a:gd name="T27" fmla="*/ 0 h 308"/>
                  <a:gd name="T28" fmla="*/ 144 w 606"/>
                  <a:gd name="T29" fmla="*/ 75 h 308"/>
                  <a:gd name="T30" fmla="*/ 178 w 606"/>
                  <a:gd name="T31" fmla="*/ 182 h 308"/>
                  <a:gd name="T32" fmla="*/ 158 w 606"/>
                  <a:gd name="T33" fmla="*/ 182 h 308"/>
                  <a:gd name="T34" fmla="*/ 187 w 606"/>
                  <a:gd name="T35" fmla="*/ 278 h 308"/>
                  <a:gd name="T36" fmla="*/ 139 w 606"/>
                  <a:gd name="T37" fmla="*/ 237 h 308"/>
                  <a:gd name="T38" fmla="*/ 182 w 606"/>
                  <a:gd name="T39" fmla="*/ 308 h 308"/>
                  <a:gd name="T40" fmla="*/ 257 w 606"/>
                  <a:gd name="T41" fmla="*/ 65 h 308"/>
                  <a:gd name="T42" fmla="*/ 247 w 606"/>
                  <a:gd name="T43" fmla="*/ 75 h 308"/>
                  <a:gd name="T44" fmla="*/ 257 w 606"/>
                  <a:gd name="T45" fmla="*/ 182 h 308"/>
                  <a:gd name="T46" fmla="*/ 247 w 606"/>
                  <a:gd name="T47" fmla="*/ 191 h 308"/>
                  <a:gd name="T48" fmla="*/ 257 w 606"/>
                  <a:gd name="T49" fmla="*/ 298 h 308"/>
                  <a:gd name="T50" fmla="*/ 247 w 606"/>
                  <a:gd name="T51" fmla="*/ 308 h 308"/>
                  <a:gd name="T52" fmla="*/ 308 w 606"/>
                  <a:gd name="T53" fmla="*/ 65 h 308"/>
                  <a:gd name="T54" fmla="*/ 284 w 606"/>
                  <a:gd name="T55" fmla="*/ 65 h 308"/>
                  <a:gd name="T56" fmla="*/ 322 w 606"/>
                  <a:gd name="T57" fmla="*/ 157 h 308"/>
                  <a:gd name="T58" fmla="*/ 284 w 606"/>
                  <a:gd name="T59" fmla="*/ 126 h 308"/>
                  <a:gd name="T60" fmla="*/ 327 w 606"/>
                  <a:gd name="T61" fmla="*/ 187 h 308"/>
                  <a:gd name="T62" fmla="*/ 308 w 606"/>
                  <a:gd name="T63" fmla="*/ 232 h 308"/>
                  <a:gd name="T64" fmla="*/ 279 w 606"/>
                  <a:gd name="T65" fmla="*/ 303 h 308"/>
                  <a:gd name="T66" fmla="*/ 387 w 606"/>
                  <a:gd name="T67" fmla="*/ 9 h 308"/>
                  <a:gd name="T68" fmla="*/ 349 w 606"/>
                  <a:gd name="T69" fmla="*/ 65 h 308"/>
                  <a:gd name="T70" fmla="*/ 387 w 606"/>
                  <a:gd name="T71" fmla="*/ 126 h 308"/>
                  <a:gd name="T72" fmla="*/ 349 w 606"/>
                  <a:gd name="T73" fmla="*/ 182 h 308"/>
                  <a:gd name="T74" fmla="*/ 387 w 606"/>
                  <a:gd name="T75" fmla="*/ 242 h 308"/>
                  <a:gd name="T76" fmla="*/ 349 w 606"/>
                  <a:gd name="T77" fmla="*/ 298 h 308"/>
                  <a:gd name="T78" fmla="*/ 457 w 606"/>
                  <a:gd name="T79" fmla="*/ 46 h 308"/>
                  <a:gd name="T80" fmla="*/ 438 w 606"/>
                  <a:gd name="T81" fmla="*/ 9 h 308"/>
                  <a:gd name="T82" fmla="*/ 466 w 606"/>
                  <a:gd name="T83" fmla="*/ 187 h 308"/>
                  <a:gd name="T84" fmla="*/ 423 w 606"/>
                  <a:gd name="T85" fmla="*/ 116 h 308"/>
                  <a:gd name="T86" fmla="*/ 423 w 606"/>
                  <a:gd name="T87" fmla="*/ 191 h 308"/>
                  <a:gd name="T88" fmla="*/ 457 w 606"/>
                  <a:gd name="T89" fmla="*/ 298 h 308"/>
                  <a:gd name="T90" fmla="*/ 438 w 606"/>
                  <a:gd name="T91" fmla="*/ 298 h 308"/>
                  <a:gd name="T92" fmla="*/ 498 w 606"/>
                  <a:gd name="T93" fmla="*/ 65 h 308"/>
                  <a:gd name="T94" fmla="*/ 498 w 606"/>
                  <a:gd name="T95" fmla="*/ 0 h 308"/>
                  <a:gd name="T96" fmla="*/ 498 w 606"/>
                  <a:gd name="T97" fmla="*/ 182 h 308"/>
                  <a:gd name="T98" fmla="*/ 498 w 606"/>
                  <a:gd name="T99" fmla="*/ 116 h 308"/>
                  <a:gd name="T100" fmla="*/ 498 w 606"/>
                  <a:gd name="T101" fmla="*/ 298 h 308"/>
                  <a:gd name="T102" fmla="*/ 498 w 606"/>
                  <a:gd name="T103" fmla="*/ 232 h 308"/>
                  <a:gd name="T104" fmla="*/ 606 w 606"/>
                  <a:gd name="T105" fmla="*/ 46 h 308"/>
                  <a:gd name="T106" fmla="*/ 558 w 606"/>
                  <a:gd name="T107" fmla="*/ 4 h 308"/>
                  <a:gd name="T108" fmla="*/ 601 w 606"/>
                  <a:gd name="T109" fmla="*/ 75 h 308"/>
                  <a:gd name="T110" fmla="*/ 587 w 606"/>
                  <a:gd name="T111" fmla="*/ 182 h 308"/>
                  <a:gd name="T112" fmla="*/ 563 w 606"/>
                  <a:gd name="T113" fmla="*/ 182 h 308"/>
                  <a:gd name="T114" fmla="*/ 568 w 606"/>
                  <a:gd name="T115" fmla="*/ 242 h 308"/>
                  <a:gd name="T116" fmla="*/ 558 w 606"/>
                  <a:gd name="T117" fmla="*/ 242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06" h="308">
                    <a:moveTo>
                      <a:pt x="48" y="70"/>
                    </a:move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3"/>
                      <a:pt x="46" y="41"/>
                      <a:pt x="43" y="41"/>
                    </a:cubicBezTo>
                    <a:cubicBezTo>
                      <a:pt x="39" y="41"/>
                      <a:pt x="38" y="43"/>
                      <a:pt x="38" y="46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29" y="65"/>
                      <a:pt x="29" y="65"/>
                      <a:pt x="29" y="65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8"/>
                      <a:pt x="2" y="9"/>
                      <a:pt x="5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65"/>
                      <a:pt x="19" y="65"/>
                      <a:pt x="19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2" y="65"/>
                      <a:pt x="0" y="67"/>
                      <a:pt x="0" y="70"/>
                    </a:cubicBezTo>
                    <a:cubicBezTo>
                      <a:pt x="0" y="74"/>
                      <a:pt x="2" y="75"/>
                      <a:pt x="5" y="75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5" y="75"/>
                      <a:pt x="48" y="74"/>
                      <a:pt x="48" y="70"/>
                    </a:cubicBezTo>
                    <a:moveTo>
                      <a:pt x="38" y="182"/>
                    </a:moveTo>
                    <a:cubicBezTo>
                      <a:pt x="9" y="182"/>
                      <a:pt x="9" y="182"/>
                      <a:pt x="9" y="182"/>
                    </a:cubicBezTo>
                    <a:cubicBezTo>
                      <a:pt x="9" y="126"/>
                      <a:pt x="9" y="126"/>
                      <a:pt x="9" y="126"/>
                    </a:cubicBezTo>
                    <a:cubicBezTo>
                      <a:pt x="38" y="126"/>
                      <a:pt x="38" y="126"/>
                      <a:pt x="38" y="126"/>
                    </a:cubicBezTo>
                    <a:lnTo>
                      <a:pt x="38" y="182"/>
                    </a:lnTo>
                    <a:close/>
                    <a:moveTo>
                      <a:pt x="48" y="182"/>
                    </a:moveTo>
                    <a:cubicBezTo>
                      <a:pt x="48" y="126"/>
                      <a:pt x="48" y="126"/>
                      <a:pt x="48" y="126"/>
                    </a:cubicBezTo>
                    <a:cubicBezTo>
                      <a:pt x="48" y="120"/>
                      <a:pt x="43" y="116"/>
                      <a:pt x="38" y="116"/>
                    </a:cubicBezTo>
                    <a:cubicBezTo>
                      <a:pt x="9" y="116"/>
                      <a:pt x="9" y="116"/>
                      <a:pt x="9" y="116"/>
                    </a:cubicBezTo>
                    <a:cubicBezTo>
                      <a:pt x="4" y="116"/>
                      <a:pt x="0" y="120"/>
                      <a:pt x="0" y="126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0" y="187"/>
                      <a:pt x="4" y="191"/>
                      <a:pt x="9" y="191"/>
                    </a:cubicBezTo>
                    <a:cubicBezTo>
                      <a:pt x="38" y="191"/>
                      <a:pt x="38" y="191"/>
                      <a:pt x="38" y="191"/>
                    </a:cubicBezTo>
                    <a:cubicBezTo>
                      <a:pt x="43" y="191"/>
                      <a:pt x="48" y="187"/>
                      <a:pt x="48" y="182"/>
                    </a:cubicBezTo>
                    <a:moveTo>
                      <a:pt x="48" y="303"/>
                    </a:moveTo>
                    <a:cubicBezTo>
                      <a:pt x="48" y="278"/>
                      <a:pt x="48" y="278"/>
                      <a:pt x="48" y="278"/>
                    </a:cubicBezTo>
                    <a:cubicBezTo>
                      <a:pt x="48" y="276"/>
                      <a:pt x="46" y="274"/>
                      <a:pt x="43" y="274"/>
                    </a:cubicBezTo>
                    <a:cubicBezTo>
                      <a:pt x="39" y="274"/>
                      <a:pt x="38" y="276"/>
                      <a:pt x="38" y="278"/>
                    </a:cubicBezTo>
                    <a:cubicBezTo>
                      <a:pt x="38" y="298"/>
                      <a:pt x="38" y="298"/>
                      <a:pt x="38" y="298"/>
                    </a:cubicBezTo>
                    <a:cubicBezTo>
                      <a:pt x="29" y="298"/>
                      <a:pt x="29" y="298"/>
                      <a:pt x="29" y="298"/>
                    </a:cubicBezTo>
                    <a:cubicBezTo>
                      <a:pt x="29" y="232"/>
                      <a:pt x="29" y="232"/>
                      <a:pt x="29" y="232"/>
                    </a:cubicBezTo>
                    <a:cubicBezTo>
                      <a:pt x="5" y="232"/>
                      <a:pt x="5" y="232"/>
                      <a:pt x="5" y="232"/>
                    </a:cubicBezTo>
                    <a:cubicBezTo>
                      <a:pt x="2" y="232"/>
                      <a:pt x="0" y="234"/>
                      <a:pt x="0" y="237"/>
                    </a:cubicBezTo>
                    <a:cubicBezTo>
                      <a:pt x="0" y="241"/>
                      <a:pt x="2" y="242"/>
                      <a:pt x="5" y="242"/>
                    </a:cubicBezTo>
                    <a:cubicBezTo>
                      <a:pt x="19" y="242"/>
                      <a:pt x="19" y="242"/>
                      <a:pt x="19" y="242"/>
                    </a:cubicBezTo>
                    <a:cubicBezTo>
                      <a:pt x="19" y="298"/>
                      <a:pt x="19" y="298"/>
                      <a:pt x="19" y="298"/>
                    </a:cubicBezTo>
                    <a:cubicBezTo>
                      <a:pt x="5" y="298"/>
                      <a:pt x="5" y="298"/>
                      <a:pt x="5" y="298"/>
                    </a:cubicBezTo>
                    <a:cubicBezTo>
                      <a:pt x="2" y="298"/>
                      <a:pt x="0" y="299"/>
                      <a:pt x="0" y="303"/>
                    </a:cubicBezTo>
                    <a:cubicBezTo>
                      <a:pt x="0" y="306"/>
                      <a:pt x="2" y="308"/>
                      <a:pt x="5" y="308"/>
                    </a:cubicBezTo>
                    <a:cubicBezTo>
                      <a:pt x="43" y="308"/>
                      <a:pt x="43" y="308"/>
                      <a:pt x="43" y="308"/>
                    </a:cubicBezTo>
                    <a:cubicBezTo>
                      <a:pt x="45" y="308"/>
                      <a:pt x="48" y="306"/>
                      <a:pt x="48" y="303"/>
                    </a:cubicBezTo>
                    <a:moveTo>
                      <a:pt x="108" y="65"/>
                    </a:moveTo>
                    <a:cubicBezTo>
                      <a:pt x="79" y="65"/>
                      <a:pt x="79" y="65"/>
                      <a:pt x="79" y="65"/>
                    </a:cubicBezTo>
                    <a:cubicBezTo>
                      <a:pt x="79" y="9"/>
                      <a:pt x="79" y="9"/>
                      <a:pt x="79" y="9"/>
                    </a:cubicBezTo>
                    <a:cubicBezTo>
                      <a:pt x="108" y="9"/>
                      <a:pt x="108" y="9"/>
                      <a:pt x="108" y="9"/>
                    </a:cubicBezTo>
                    <a:lnTo>
                      <a:pt x="108" y="65"/>
                    </a:lnTo>
                    <a:close/>
                    <a:moveTo>
                      <a:pt x="117" y="65"/>
                    </a:move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4"/>
                      <a:pt x="113" y="0"/>
                      <a:pt x="108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74" y="0"/>
                      <a:pt x="70" y="4"/>
                      <a:pt x="70" y="9"/>
                    </a:cubicBezTo>
                    <a:cubicBezTo>
                      <a:pt x="70" y="65"/>
                      <a:pt x="70" y="65"/>
                      <a:pt x="70" y="65"/>
                    </a:cubicBezTo>
                    <a:cubicBezTo>
                      <a:pt x="70" y="71"/>
                      <a:pt x="74" y="75"/>
                      <a:pt x="79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13" y="75"/>
                      <a:pt x="117" y="71"/>
                      <a:pt x="117" y="65"/>
                    </a:cubicBezTo>
                    <a:moveTo>
                      <a:pt x="108" y="182"/>
                    </a:moveTo>
                    <a:cubicBezTo>
                      <a:pt x="79" y="182"/>
                      <a:pt x="79" y="182"/>
                      <a:pt x="79" y="182"/>
                    </a:cubicBezTo>
                    <a:cubicBezTo>
                      <a:pt x="79" y="126"/>
                      <a:pt x="79" y="126"/>
                      <a:pt x="79" y="126"/>
                    </a:cubicBezTo>
                    <a:cubicBezTo>
                      <a:pt x="108" y="126"/>
                      <a:pt x="108" y="126"/>
                      <a:pt x="108" y="126"/>
                    </a:cubicBezTo>
                    <a:lnTo>
                      <a:pt x="108" y="182"/>
                    </a:lnTo>
                    <a:close/>
                    <a:moveTo>
                      <a:pt x="117" y="182"/>
                    </a:moveTo>
                    <a:cubicBezTo>
                      <a:pt x="117" y="126"/>
                      <a:pt x="117" y="126"/>
                      <a:pt x="117" y="126"/>
                    </a:cubicBezTo>
                    <a:cubicBezTo>
                      <a:pt x="117" y="120"/>
                      <a:pt x="113" y="116"/>
                      <a:pt x="108" y="116"/>
                    </a:cubicBezTo>
                    <a:cubicBezTo>
                      <a:pt x="79" y="116"/>
                      <a:pt x="79" y="116"/>
                      <a:pt x="79" y="116"/>
                    </a:cubicBezTo>
                    <a:cubicBezTo>
                      <a:pt x="74" y="116"/>
                      <a:pt x="70" y="120"/>
                      <a:pt x="70" y="126"/>
                    </a:cubicBezTo>
                    <a:cubicBezTo>
                      <a:pt x="70" y="182"/>
                      <a:pt x="70" y="182"/>
                      <a:pt x="70" y="182"/>
                    </a:cubicBezTo>
                    <a:cubicBezTo>
                      <a:pt x="70" y="187"/>
                      <a:pt x="74" y="191"/>
                      <a:pt x="79" y="191"/>
                    </a:cubicBezTo>
                    <a:cubicBezTo>
                      <a:pt x="108" y="191"/>
                      <a:pt x="108" y="191"/>
                      <a:pt x="108" y="191"/>
                    </a:cubicBezTo>
                    <a:cubicBezTo>
                      <a:pt x="113" y="191"/>
                      <a:pt x="117" y="187"/>
                      <a:pt x="117" y="182"/>
                    </a:cubicBezTo>
                    <a:moveTo>
                      <a:pt x="108" y="298"/>
                    </a:moveTo>
                    <a:cubicBezTo>
                      <a:pt x="79" y="298"/>
                      <a:pt x="79" y="298"/>
                      <a:pt x="79" y="298"/>
                    </a:cubicBezTo>
                    <a:cubicBezTo>
                      <a:pt x="79" y="242"/>
                      <a:pt x="79" y="242"/>
                      <a:pt x="79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lnTo>
                      <a:pt x="108" y="298"/>
                    </a:lnTo>
                    <a:close/>
                    <a:moveTo>
                      <a:pt x="117" y="298"/>
                    </a:moveTo>
                    <a:cubicBezTo>
                      <a:pt x="117" y="242"/>
                      <a:pt x="117" y="242"/>
                      <a:pt x="117" y="242"/>
                    </a:cubicBezTo>
                    <a:cubicBezTo>
                      <a:pt x="117" y="237"/>
                      <a:pt x="113" y="232"/>
                      <a:pt x="108" y="232"/>
                    </a:cubicBezTo>
                    <a:cubicBezTo>
                      <a:pt x="79" y="232"/>
                      <a:pt x="79" y="232"/>
                      <a:pt x="79" y="232"/>
                    </a:cubicBezTo>
                    <a:cubicBezTo>
                      <a:pt x="74" y="232"/>
                      <a:pt x="70" y="237"/>
                      <a:pt x="70" y="242"/>
                    </a:cubicBezTo>
                    <a:cubicBezTo>
                      <a:pt x="70" y="298"/>
                      <a:pt x="70" y="298"/>
                      <a:pt x="70" y="298"/>
                    </a:cubicBezTo>
                    <a:cubicBezTo>
                      <a:pt x="70" y="303"/>
                      <a:pt x="74" y="308"/>
                      <a:pt x="79" y="308"/>
                    </a:cubicBezTo>
                    <a:cubicBezTo>
                      <a:pt x="108" y="308"/>
                      <a:pt x="108" y="308"/>
                      <a:pt x="108" y="308"/>
                    </a:cubicBezTo>
                    <a:cubicBezTo>
                      <a:pt x="113" y="308"/>
                      <a:pt x="117" y="303"/>
                      <a:pt x="117" y="298"/>
                    </a:cubicBezTo>
                    <a:moveTo>
                      <a:pt x="187" y="70"/>
                    </a:move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3"/>
                      <a:pt x="186" y="41"/>
                      <a:pt x="182" y="41"/>
                    </a:cubicBezTo>
                    <a:cubicBezTo>
                      <a:pt x="179" y="41"/>
                      <a:pt x="178" y="43"/>
                      <a:pt x="178" y="46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68" y="65"/>
                      <a:pt x="168" y="65"/>
                      <a:pt x="168" y="65"/>
                    </a:cubicBez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1"/>
                      <a:pt x="139" y="4"/>
                    </a:cubicBezTo>
                    <a:cubicBezTo>
                      <a:pt x="139" y="8"/>
                      <a:pt x="142" y="9"/>
                      <a:pt x="144" y="9"/>
                    </a:cubicBezTo>
                    <a:cubicBezTo>
                      <a:pt x="158" y="9"/>
                      <a:pt x="158" y="9"/>
                      <a:pt x="158" y="9"/>
                    </a:cubicBezTo>
                    <a:cubicBezTo>
                      <a:pt x="158" y="65"/>
                      <a:pt x="158" y="65"/>
                      <a:pt x="158" y="65"/>
                    </a:cubicBezTo>
                    <a:cubicBezTo>
                      <a:pt x="144" y="65"/>
                      <a:pt x="144" y="65"/>
                      <a:pt x="144" y="65"/>
                    </a:cubicBezTo>
                    <a:cubicBezTo>
                      <a:pt x="142" y="65"/>
                      <a:pt x="139" y="67"/>
                      <a:pt x="139" y="70"/>
                    </a:cubicBezTo>
                    <a:cubicBezTo>
                      <a:pt x="139" y="74"/>
                      <a:pt x="142" y="75"/>
                      <a:pt x="144" y="75"/>
                    </a:cubicBezTo>
                    <a:cubicBezTo>
                      <a:pt x="182" y="75"/>
                      <a:pt x="182" y="75"/>
                      <a:pt x="182" y="75"/>
                    </a:cubicBezTo>
                    <a:cubicBezTo>
                      <a:pt x="185" y="75"/>
                      <a:pt x="187" y="74"/>
                      <a:pt x="187" y="70"/>
                    </a:cubicBezTo>
                    <a:moveTo>
                      <a:pt x="187" y="187"/>
                    </a:moveTo>
                    <a:cubicBezTo>
                      <a:pt x="187" y="162"/>
                      <a:pt x="187" y="162"/>
                      <a:pt x="187" y="162"/>
                    </a:cubicBezTo>
                    <a:cubicBezTo>
                      <a:pt x="187" y="159"/>
                      <a:pt x="186" y="157"/>
                      <a:pt x="182" y="157"/>
                    </a:cubicBezTo>
                    <a:cubicBezTo>
                      <a:pt x="179" y="157"/>
                      <a:pt x="178" y="159"/>
                      <a:pt x="178" y="162"/>
                    </a:cubicBezTo>
                    <a:cubicBezTo>
                      <a:pt x="178" y="182"/>
                      <a:pt x="178" y="182"/>
                      <a:pt x="178" y="182"/>
                    </a:cubicBezTo>
                    <a:cubicBezTo>
                      <a:pt x="168" y="182"/>
                      <a:pt x="168" y="182"/>
                      <a:pt x="168" y="182"/>
                    </a:cubicBezTo>
                    <a:cubicBezTo>
                      <a:pt x="168" y="116"/>
                      <a:pt x="168" y="116"/>
                      <a:pt x="168" y="116"/>
                    </a:cubicBezTo>
                    <a:cubicBezTo>
                      <a:pt x="144" y="116"/>
                      <a:pt x="144" y="116"/>
                      <a:pt x="144" y="116"/>
                    </a:cubicBezTo>
                    <a:cubicBezTo>
                      <a:pt x="142" y="116"/>
                      <a:pt x="139" y="117"/>
                      <a:pt x="139" y="121"/>
                    </a:cubicBezTo>
                    <a:cubicBezTo>
                      <a:pt x="139" y="124"/>
                      <a:pt x="142" y="126"/>
                      <a:pt x="144" y="126"/>
                    </a:cubicBezTo>
                    <a:cubicBezTo>
                      <a:pt x="158" y="126"/>
                      <a:pt x="158" y="126"/>
                      <a:pt x="158" y="126"/>
                    </a:cubicBezTo>
                    <a:cubicBezTo>
                      <a:pt x="158" y="182"/>
                      <a:pt x="158" y="182"/>
                      <a:pt x="158" y="182"/>
                    </a:cubicBezTo>
                    <a:cubicBezTo>
                      <a:pt x="144" y="182"/>
                      <a:pt x="144" y="182"/>
                      <a:pt x="144" y="182"/>
                    </a:cubicBezTo>
                    <a:cubicBezTo>
                      <a:pt x="142" y="182"/>
                      <a:pt x="139" y="183"/>
                      <a:pt x="139" y="187"/>
                    </a:cubicBezTo>
                    <a:cubicBezTo>
                      <a:pt x="139" y="190"/>
                      <a:pt x="142" y="191"/>
                      <a:pt x="144" y="191"/>
                    </a:cubicBezTo>
                    <a:cubicBezTo>
                      <a:pt x="182" y="191"/>
                      <a:pt x="182" y="191"/>
                      <a:pt x="182" y="191"/>
                    </a:cubicBezTo>
                    <a:cubicBezTo>
                      <a:pt x="185" y="191"/>
                      <a:pt x="187" y="190"/>
                      <a:pt x="187" y="187"/>
                    </a:cubicBezTo>
                    <a:moveTo>
                      <a:pt x="187" y="303"/>
                    </a:moveTo>
                    <a:cubicBezTo>
                      <a:pt x="187" y="278"/>
                      <a:pt x="187" y="278"/>
                      <a:pt x="187" y="278"/>
                    </a:cubicBezTo>
                    <a:cubicBezTo>
                      <a:pt x="187" y="276"/>
                      <a:pt x="186" y="274"/>
                      <a:pt x="182" y="274"/>
                    </a:cubicBezTo>
                    <a:cubicBezTo>
                      <a:pt x="179" y="274"/>
                      <a:pt x="178" y="276"/>
                      <a:pt x="178" y="278"/>
                    </a:cubicBezTo>
                    <a:cubicBezTo>
                      <a:pt x="178" y="298"/>
                      <a:pt x="178" y="298"/>
                      <a:pt x="178" y="298"/>
                    </a:cubicBezTo>
                    <a:cubicBezTo>
                      <a:pt x="168" y="298"/>
                      <a:pt x="168" y="298"/>
                      <a:pt x="168" y="298"/>
                    </a:cubicBezTo>
                    <a:cubicBezTo>
                      <a:pt x="168" y="232"/>
                      <a:pt x="168" y="232"/>
                      <a:pt x="168" y="232"/>
                    </a:cubicBezTo>
                    <a:cubicBezTo>
                      <a:pt x="144" y="232"/>
                      <a:pt x="144" y="232"/>
                      <a:pt x="144" y="232"/>
                    </a:cubicBezTo>
                    <a:cubicBezTo>
                      <a:pt x="142" y="232"/>
                      <a:pt x="139" y="234"/>
                      <a:pt x="139" y="237"/>
                    </a:cubicBezTo>
                    <a:cubicBezTo>
                      <a:pt x="139" y="241"/>
                      <a:pt x="142" y="242"/>
                      <a:pt x="144" y="242"/>
                    </a:cubicBezTo>
                    <a:cubicBezTo>
                      <a:pt x="158" y="242"/>
                      <a:pt x="158" y="242"/>
                      <a:pt x="158" y="242"/>
                    </a:cubicBezTo>
                    <a:cubicBezTo>
                      <a:pt x="158" y="298"/>
                      <a:pt x="158" y="298"/>
                      <a:pt x="158" y="298"/>
                    </a:cubicBezTo>
                    <a:cubicBezTo>
                      <a:pt x="144" y="298"/>
                      <a:pt x="144" y="298"/>
                      <a:pt x="144" y="298"/>
                    </a:cubicBezTo>
                    <a:cubicBezTo>
                      <a:pt x="142" y="298"/>
                      <a:pt x="139" y="299"/>
                      <a:pt x="139" y="303"/>
                    </a:cubicBezTo>
                    <a:cubicBezTo>
                      <a:pt x="139" y="306"/>
                      <a:pt x="142" y="308"/>
                      <a:pt x="144" y="308"/>
                    </a:cubicBezTo>
                    <a:cubicBezTo>
                      <a:pt x="182" y="308"/>
                      <a:pt x="182" y="308"/>
                      <a:pt x="182" y="308"/>
                    </a:cubicBezTo>
                    <a:cubicBezTo>
                      <a:pt x="185" y="308"/>
                      <a:pt x="187" y="306"/>
                      <a:pt x="187" y="303"/>
                    </a:cubicBezTo>
                    <a:moveTo>
                      <a:pt x="247" y="65"/>
                    </a:moveTo>
                    <a:cubicBezTo>
                      <a:pt x="219" y="65"/>
                      <a:pt x="219" y="65"/>
                      <a:pt x="219" y="65"/>
                    </a:cubicBezTo>
                    <a:cubicBezTo>
                      <a:pt x="219" y="9"/>
                      <a:pt x="219" y="9"/>
                      <a:pt x="219" y="9"/>
                    </a:cubicBezTo>
                    <a:cubicBezTo>
                      <a:pt x="247" y="9"/>
                      <a:pt x="247" y="9"/>
                      <a:pt x="247" y="9"/>
                    </a:cubicBezTo>
                    <a:lnTo>
                      <a:pt x="247" y="65"/>
                    </a:lnTo>
                    <a:close/>
                    <a:moveTo>
                      <a:pt x="257" y="65"/>
                    </a:moveTo>
                    <a:cubicBezTo>
                      <a:pt x="257" y="9"/>
                      <a:pt x="257" y="9"/>
                      <a:pt x="257" y="9"/>
                    </a:cubicBezTo>
                    <a:cubicBezTo>
                      <a:pt x="257" y="4"/>
                      <a:pt x="253" y="0"/>
                      <a:pt x="247" y="0"/>
                    </a:cubicBezTo>
                    <a:cubicBezTo>
                      <a:pt x="219" y="0"/>
                      <a:pt x="219" y="0"/>
                      <a:pt x="219" y="0"/>
                    </a:cubicBezTo>
                    <a:cubicBezTo>
                      <a:pt x="213" y="0"/>
                      <a:pt x="209" y="4"/>
                      <a:pt x="209" y="9"/>
                    </a:cubicBezTo>
                    <a:cubicBezTo>
                      <a:pt x="209" y="65"/>
                      <a:pt x="209" y="65"/>
                      <a:pt x="209" y="65"/>
                    </a:cubicBezTo>
                    <a:cubicBezTo>
                      <a:pt x="209" y="71"/>
                      <a:pt x="213" y="75"/>
                      <a:pt x="219" y="75"/>
                    </a:cubicBezTo>
                    <a:cubicBezTo>
                      <a:pt x="247" y="75"/>
                      <a:pt x="247" y="75"/>
                      <a:pt x="247" y="75"/>
                    </a:cubicBezTo>
                    <a:cubicBezTo>
                      <a:pt x="253" y="75"/>
                      <a:pt x="257" y="71"/>
                      <a:pt x="257" y="65"/>
                    </a:cubicBezTo>
                    <a:moveTo>
                      <a:pt x="247" y="182"/>
                    </a:moveTo>
                    <a:cubicBezTo>
                      <a:pt x="219" y="182"/>
                      <a:pt x="219" y="182"/>
                      <a:pt x="219" y="182"/>
                    </a:cubicBezTo>
                    <a:cubicBezTo>
                      <a:pt x="219" y="126"/>
                      <a:pt x="219" y="126"/>
                      <a:pt x="219" y="126"/>
                    </a:cubicBezTo>
                    <a:cubicBezTo>
                      <a:pt x="247" y="126"/>
                      <a:pt x="247" y="126"/>
                      <a:pt x="247" y="126"/>
                    </a:cubicBezTo>
                    <a:lnTo>
                      <a:pt x="247" y="182"/>
                    </a:lnTo>
                    <a:close/>
                    <a:moveTo>
                      <a:pt x="257" y="182"/>
                    </a:moveTo>
                    <a:cubicBezTo>
                      <a:pt x="257" y="126"/>
                      <a:pt x="257" y="126"/>
                      <a:pt x="257" y="126"/>
                    </a:cubicBezTo>
                    <a:cubicBezTo>
                      <a:pt x="257" y="120"/>
                      <a:pt x="253" y="116"/>
                      <a:pt x="247" y="116"/>
                    </a:cubicBezTo>
                    <a:cubicBezTo>
                      <a:pt x="219" y="116"/>
                      <a:pt x="219" y="116"/>
                      <a:pt x="219" y="116"/>
                    </a:cubicBezTo>
                    <a:cubicBezTo>
                      <a:pt x="213" y="116"/>
                      <a:pt x="209" y="120"/>
                      <a:pt x="209" y="126"/>
                    </a:cubicBezTo>
                    <a:cubicBezTo>
                      <a:pt x="209" y="182"/>
                      <a:pt x="209" y="182"/>
                      <a:pt x="209" y="182"/>
                    </a:cubicBezTo>
                    <a:cubicBezTo>
                      <a:pt x="209" y="187"/>
                      <a:pt x="213" y="191"/>
                      <a:pt x="219" y="191"/>
                    </a:cubicBezTo>
                    <a:cubicBezTo>
                      <a:pt x="247" y="191"/>
                      <a:pt x="247" y="191"/>
                      <a:pt x="247" y="191"/>
                    </a:cubicBezTo>
                    <a:cubicBezTo>
                      <a:pt x="253" y="191"/>
                      <a:pt x="257" y="187"/>
                      <a:pt x="257" y="182"/>
                    </a:cubicBezTo>
                    <a:moveTo>
                      <a:pt x="247" y="298"/>
                    </a:moveTo>
                    <a:cubicBezTo>
                      <a:pt x="219" y="298"/>
                      <a:pt x="219" y="298"/>
                      <a:pt x="219" y="298"/>
                    </a:cubicBezTo>
                    <a:cubicBezTo>
                      <a:pt x="219" y="242"/>
                      <a:pt x="219" y="242"/>
                      <a:pt x="219" y="242"/>
                    </a:cubicBezTo>
                    <a:cubicBezTo>
                      <a:pt x="247" y="242"/>
                      <a:pt x="247" y="242"/>
                      <a:pt x="247" y="242"/>
                    </a:cubicBezTo>
                    <a:lnTo>
                      <a:pt x="247" y="298"/>
                    </a:lnTo>
                    <a:close/>
                    <a:moveTo>
                      <a:pt x="257" y="298"/>
                    </a:moveTo>
                    <a:cubicBezTo>
                      <a:pt x="257" y="242"/>
                      <a:pt x="257" y="242"/>
                      <a:pt x="257" y="242"/>
                    </a:cubicBezTo>
                    <a:cubicBezTo>
                      <a:pt x="257" y="237"/>
                      <a:pt x="253" y="232"/>
                      <a:pt x="247" y="232"/>
                    </a:cubicBezTo>
                    <a:cubicBezTo>
                      <a:pt x="219" y="232"/>
                      <a:pt x="219" y="232"/>
                      <a:pt x="219" y="232"/>
                    </a:cubicBezTo>
                    <a:cubicBezTo>
                      <a:pt x="213" y="232"/>
                      <a:pt x="209" y="237"/>
                      <a:pt x="209" y="242"/>
                    </a:cubicBezTo>
                    <a:cubicBezTo>
                      <a:pt x="209" y="298"/>
                      <a:pt x="209" y="298"/>
                      <a:pt x="209" y="298"/>
                    </a:cubicBezTo>
                    <a:cubicBezTo>
                      <a:pt x="209" y="303"/>
                      <a:pt x="213" y="308"/>
                      <a:pt x="219" y="308"/>
                    </a:cubicBezTo>
                    <a:cubicBezTo>
                      <a:pt x="247" y="308"/>
                      <a:pt x="247" y="308"/>
                      <a:pt x="247" y="308"/>
                    </a:cubicBezTo>
                    <a:cubicBezTo>
                      <a:pt x="253" y="308"/>
                      <a:pt x="257" y="303"/>
                      <a:pt x="257" y="298"/>
                    </a:cubicBezTo>
                    <a:moveTo>
                      <a:pt x="327" y="70"/>
                    </a:move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3"/>
                      <a:pt x="326" y="41"/>
                      <a:pt x="322" y="41"/>
                    </a:cubicBezTo>
                    <a:cubicBezTo>
                      <a:pt x="318" y="41"/>
                      <a:pt x="317" y="43"/>
                      <a:pt x="317" y="46"/>
                    </a:cubicBezTo>
                    <a:cubicBezTo>
                      <a:pt x="317" y="65"/>
                      <a:pt x="317" y="65"/>
                      <a:pt x="317" y="65"/>
                    </a:cubicBezTo>
                    <a:cubicBezTo>
                      <a:pt x="308" y="65"/>
                      <a:pt x="308" y="65"/>
                      <a:pt x="308" y="65"/>
                    </a:cubicBez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1"/>
                      <a:pt x="279" y="4"/>
                    </a:cubicBezTo>
                    <a:cubicBezTo>
                      <a:pt x="279" y="8"/>
                      <a:pt x="281" y="9"/>
                      <a:pt x="284" y="9"/>
                    </a:cubicBezTo>
                    <a:cubicBezTo>
                      <a:pt x="298" y="9"/>
                      <a:pt x="298" y="9"/>
                      <a:pt x="298" y="9"/>
                    </a:cubicBezTo>
                    <a:cubicBezTo>
                      <a:pt x="298" y="65"/>
                      <a:pt x="298" y="65"/>
                      <a:pt x="298" y="65"/>
                    </a:cubicBezTo>
                    <a:cubicBezTo>
                      <a:pt x="284" y="65"/>
                      <a:pt x="284" y="65"/>
                      <a:pt x="284" y="65"/>
                    </a:cubicBezTo>
                    <a:cubicBezTo>
                      <a:pt x="281" y="65"/>
                      <a:pt x="279" y="67"/>
                      <a:pt x="279" y="70"/>
                    </a:cubicBezTo>
                    <a:cubicBezTo>
                      <a:pt x="279" y="74"/>
                      <a:pt x="281" y="75"/>
                      <a:pt x="284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4" y="75"/>
                      <a:pt x="327" y="74"/>
                      <a:pt x="327" y="70"/>
                    </a:cubicBezTo>
                    <a:moveTo>
                      <a:pt x="327" y="187"/>
                    </a:moveTo>
                    <a:cubicBezTo>
                      <a:pt x="327" y="162"/>
                      <a:pt x="327" y="162"/>
                      <a:pt x="327" y="162"/>
                    </a:cubicBezTo>
                    <a:cubicBezTo>
                      <a:pt x="327" y="159"/>
                      <a:pt x="326" y="157"/>
                      <a:pt x="322" y="157"/>
                    </a:cubicBezTo>
                    <a:cubicBezTo>
                      <a:pt x="318" y="157"/>
                      <a:pt x="317" y="159"/>
                      <a:pt x="317" y="162"/>
                    </a:cubicBezTo>
                    <a:cubicBezTo>
                      <a:pt x="317" y="182"/>
                      <a:pt x="317" y="182"/>
                      <a:pt x="317" y="182"/>
                    </a:cubicBezTo>
                    <a:cubicBezTo>
                      <a:pt x="308" y="182"/>
                      <a:pt x="308" y="182"/>
                      <a:pt x="308" y="182"/>
                    </a:cubicBezTo>
                    <a:cubicBezTo>
                      <a:pt x="308" y="116"/>
                      <a:pt x="308" y="116"/>
                      <a:pt x="308" y="116"/>
                    </a:cubicBezTo>
                    <a:cubicBezTo>
                      <a:pt x="284" y="116"/>
                      <a:pt x="284" y="116"/>
                      <a:pt x="284" y="116"/>
                    </a:cubicBezTo>
                    <a:cubicBezTo>
                      <a:pt x="281" y="116"/>
                      <a:pt x="279" y="117"/>
                      <a:pt x="279" y="121"/>
                    </a:cubicBezTo>
                    <a:cubicBezTo>
                      <a:pt x="279" y="124"/>
                      <a:pt x="281" y="126"/>
                      <a:pt x="284" y="126"/>
                    </a:cubicBezTo>
                    <a:cubicBezTo>
                      <a:pt x="298" y="126"/>
                      <a:pt x="298" y="126"/>
                      <a:pt x="298" y="126"/>
                    </a:cubicBezTo>
                    <a:cubicBezTo>
                      <a:pt x="298" y="182"/>
                      <a:pt x="298" y="182"/>
                      <a:pt x="298" y="182"/>
                    </a:cubicBezTo>
                    <a:cubicBezTo>
                      <a:pt x="284" y="182"/>
                      <a:pt x="284" y="182"/>
                      <a:pt x="284" y="182"/>
                    </a:cubicBezTo>
                    <a:cubicBezTo>
                      <a:pt x="281" y="182"/>
                      <a:pt x="279" y="183"/>
                      <a:pt x="279" y="187"/>
                    </a:cubicBezTo>
                    <a:cubicBezTo>
                      <a:pt x="279" y="190"/>
                      <a:pt x="281" y="191"/>
                      <a:pt x="284" y="191"/>
                    </a:cubicBezTo>
                    <a:cubicBezTo>
                      <a:pt x="322" y="191"/>
                      <a:pt x="322" y="191"/>
                      <a:pt x="322" y="191"/>
                    </a:cubicBezTo>
                    <a:cubicBezTo>
                      <a:pt x="324" y="191"/>
                      <a:pt x="327" y="190"/>
                      <a:pt x="327" y="187"/>
                    </a:cubicBezTo>
                    <a:moveTo>
                      <a:pt x="327" y="303"/>
                    </a:moveTo>
                    <a:cubicBezTo>
                      <a:pt x="327" y="278"/>
                      <a:pt x="327" y="278"/>
                      <a:pt x="327" y="278"/>
                    </a:cubicBezTo>
                    <a:cubicBezTo>
                      <a:pt x="327" y="276"/>
                      <a:pt x="326" y="274"/>
                      <a:pt x="322" y="274"/>
                    </a:cubicBezTo>
                    <a:cubicBezTo>
                      <a:pt x="318" y="274"/>
                      <a:pt x="317" y="276"/>
                      <a:pt x="317" y="278"/>
                    </a:cubicBezTo>
                    <a:cubicBezTo>
                      <a:pt x="317" y="298"/>
                      <a:pt x="317" y="298"/>
                      <a:pt x="317" y="298"/>
                    </a:cubicBezTo>
                    <a:cubicBezTo>
                      <a:pt x="308" y="298"/>
                      <a:pt x="308" y="298"/>
                      <a:pt x="308" y="298"/>
                    </a:cubicBezTo>
                    <a:cubicBezTo>
                      <a:pt x="308" y="232"/>
                      <a:pt x="308" y="232"/>
                      <a:pt x="308" y="232"/>
                    </a:cubicBezTo>
                    <a:cubicBezTo>
                      <a:pt x="284" y="232"/>
                      <a:pt x="284" y="232"/>
                      <a:pt x="284" y="232"/>
                    </a:cubicBezTo>
                    <a:cubicBezTo>
                      <a:pt x="281" y="232"/>
                      <a:pt x="279" y="234"/>
                      <a:pt x="279" y="237"/>
                    </a:cubicBezTo>
                    <a:cubicBezTo>
                      <a:pt x="279" y="241"/>
                      <a:pt x="281" y="242"/>
                      <a:pt x="284" y="242"/>
                    </a:cubicBezTo>
                    <a:cubicBezTo>
                      <a:pt x="298" y="242"/>
                      <a:pt x="298" y="242"/>
                      <a:pt x="298" y="242"/>
                    </a:cubicBezTo>
                    <a:cubicBezTo>
                      <a:pt x="298" y="298"/>
                      <a:pt x="298" y="298"/>
                      <a:pt x="298" y="298"/>
                    </a:cubicBezTo>
                    <a:cubicBezTo>
                      <a:pt x="284" y="298"/>
                      <a:pt x="284" y="298"/>
                      <a:pt x="284" y="298"/>
                    </a:cubicBezTo>
                    <a:cubicBezTo>
                      <a:pt x="281" y="298"/>
                      <a:pt x="279" y="299"/>
                      <a:pt x="279" y="303"/>
                    </a:cubicBezTo>
                    <a:cubicBezTo>
                      <a:pt x="279" y="306"/>
                      <a:pt x="281" y="308"/>
                      <a:pt x="284" y="308"/>
                    </a:cubicBezTo>
                    <a:cubicBezTo>
                      <a:pt x="322" y="308"/>
                      <a:pt x="322" y="308"/>
                      <a:pt x="322" y="308"/>
                    </a:cubicBezTo>
                    <a:cubicBezTo>
                      <a:pt x="324" y="308"/>
                      <a:pt x="327" y="306"/>
                      <a:pt x="327" y="303"/>
                    </a:cubicBezTo>
                    <a:moveTo>
                      <a:pt x="387" y="65"/>
                    </a:moveTo>
                    <a:cubicBezTo>
                      <a:pt x="358" y="65"/>
                      <a:pt x="358" y="65"/>
                      <a:pt x="358" y="65"/>
                    </a:cubicBezTo>
                    <a:cubicBezTo>
                      <a:pt x="358" y="9"/>
                      <a:pt x="358" y="9"/>
                      <a:pt x="358" y="9"/>
                    </a:cubicBezTo>
                    <a:cubicBezTo>
                      <a:pt x="387" y="9"/>
                      <a:pt x="387" y="9"/>
                      <a:pt x="387" y="9"/>
                    </a:cubicBezTo>
                    <a:lnTo>
                      <a:pt x="387" y="65"/>
                    </a:lnTo>
                    <a:close/>
                    <a:moveTo>
                      <a:pt x="397" y="65"/>
                    </a:moveTo>
                    <a:cubicBezTo>
                      <a:pt x="397" y="9"/>
                      <a:pt x="397" y="9"/>
                      <a:pt x="397" y="9"/>
                    </a:cubicBezTo>
                    <a:cubicBezTo>
                      <a:pt x="397" y="4"/>
                      <a:pt x="392" y="0"/>
                      <a:pt x="387" y="0"/>
                    </a:cubicBezTo>
                    <a:cubicBezTo>
                      <a:pt x="358" y="0"/>
                      <a:pt x="358" y="0"/>
                      <a:pt x="358" y="0"/>
                    </a:cubicBezTo>
                    <a:cubicBezTo>
                      <a:pt x="353" y="0"/>
                      <a:pt x="349" y="4"/>
                      <a:pt x="349" y="9"/>
                    </a:cubicBezTo>
                    <a:cubicBezTo>
                      <a:pt x="349" y="65"/>
                      <a:pt x="349" y="65"/>
                      <a:pt x="349" y="65"/>
                    </a:cubicBezTo>
                    <a:cubicBezTo>
                      <a:pt x="349" y="71"/>
                      <a:pt x="353" y="75"/>
                      <a:pt x="358" y="75"/>
                    </a:cubicBezTo>
                    <a:cubicBezTo>
                      <a:pt x="387" y="75"/>
                      <a:pt x="387" y="75"/>
                      <a:pt x="387" y="75"/>
                    </a:cubicBezTo>
                    <a:cubicBezTo>
                      <a:pt x="392" y="75"/>
                      <a:pt x="397" y="71"/>
                      <a:pt x="397" y="65"/>
                    </a:cubicBezTo>
                    <a:moveTo>
                      <a:pt x="387" y="182"/>
                    </a:moveTo>
                    <a:cubicBezTo>
                      <a:pt x="358" y="182"/>
                      <a:pt x="358" y="182"/>
                      <a:pt x="358" y="182"/>
                    </a:cubicBezTo>
                    <a:cubicBezTo>
                      <a:pt x="358" y="126"/>
                      <a:pt x="358" y="126"/>
                      <a:pt x="358" y="126"/>
                    </a:cubicBezTo>
                    <a:cubicBezTo>
                      <a:pt x="387" y="126"/>
                      <a:pt x="387" y="126"/>
                      <a:pt x="387" y="126"/>
                    </a:cubicBezTo>
                    <a:lnTo>
                      <a:pt x="387" y="182"/>
                    </a:lnTo>
                    <a:close/>
                    <a:moveTo>
                      <a:pt x="397" y="182"/>
                    </a:moveTo>
                    <a:cubicBezTo>
                      <a:pt x="397" y="126"/>
                      <a:pt x="397" y="126"/>
                      <a:pt x="397" y="126"/>
                    </a:cubicBezTo>
                    <a:cubicBezTo>
                      <a:pt x="397" y="120"/>
                      <a:pt x="392" y="116"/>
                      <a:pt x="387" y="116"/>
                    </a:cubicBezTo>
                    <a:cubicBezTo>
                      <a:pt x="358" y="116"/>
                      <a:pt x="358" y="116"/>
                      <a:pt x="358" y="116"/>
                    </a:cubicBezTo>
                    <a:cubicBezTo>
                      <a:pt x="353" y="116"/>
                      <a:pt x="349" y="120"/>
                      <a:pt x="349" y="126"/>
                    </a:cubicBezTo>
                    <a:cubicBezTo>
                      <a:pt x="349" y="182"/>
                      <a:pt x="349" y="182"/>
                      <a:pt x="349" y="182"/>
                    </a:cubicBezTo>
                    <a:cubicBezTo>
                      <a:pt x="349" y="187"/>
                      <a:pt x="353" y="191"/>
                      <a:pt x="358" y="191"/>
                    </a:cubicBezTo>
                    <a:cubicBezTo>
                      <a:pt x="387" y="191"/>
                      <a:pt x="387" y="191"/>
                      <a:pt x="387" y="191"/>
                    </a:cubicBezTo>
                    <a:cubicBezTo>
                      <a:pt x="392" y="191"/>
                      <a:pt x="397" y="187"/>
                      <a:pt x="397" y="182"/>
                    </a:cubicBezTo>
                    <a:moveTo>
                      <a:pt x="387" y="298"/>
                    </a:moveTo>
                    <a:cubicBezTo>
                      <a:pt x="358" y="298"/>
                      <a:pt x="358" y="298"/>
                      <a:pt x="358" y="298"/>
                    </a:cubicBezTo>
                    <a:cubicBezTo>
                      <a:pt x="358" y="242"/>
                      <a:pt x="358" y="242"/>
                      <a:pt x="358" y="242"/>
                    </a:cubicBezTo>
                    <a:cubicBezTo>
                      <a:pt x="387" y="242"/>
                      <a:pt x="387" y="242"/>
                      <a:pt x="387" y="242"/>
                    </a:cubicBezTo>
                    <a:lnTo>
                      <a:pt x="387" y="298"/>
                    </a:lnTo>
                    <a:close/>
                    <a:moveTo>
                      <a:pt x="397" y="298"/>
                    </a:moveTo>
                    <a:cubicBezTo>
                      <a:pt x="397" y="242"/>
                      <a:pt x="397" y="242"/>
                      <a:pt x="397" y="242"/>
                    </a:cubicBezTo>
                    <a:cubicBezTo>
                      <a:pt x="397" y="237"/>
                      <a:pt x="392" y="232"/>
                      <a:pt x="387" y="232"/>
                    </a:cubicBezTo>
                    <a:cubicBezTo>
                      <a:pt x="358" y="232"/>
                      <a:pt x="358" y="232"/>
                      <a:pt x="358" y="232"/>
                    </a:cubicBezTo>
                    <a:cubicBezTo>
                      <a:pt x="353" y="232"/>
                      <a:pt x="349" y="237"/>
                      <a:pt x="349" y="242"/>
                    </a:cubicBezTo>
                    <a:cubicBezTo>
                      <a:pt x="349" y="298"/>
                      <a:pt x="349" y="298"/>
                      <a:pt x="349" y="298"/>
                    </a:cubicBezTo>
                    <a:cubicBezTo>
                      <a:pt x="349" y="303"/>
                      <a:pt x="353" y="308"/>
                      <a:pt x="358" y="308"/>
                    </a:cubicBezTo>
                    <a:cubicBezTo>
                      <a:pt x="387" y="308"/>
                      <a:pt x="387" y="308"/>
                      <a:pt x="387" y="308"/>
                    </a:cubicBezTo>
                    <a:cubicBezTo>
                      <a:pt x="392" y="308"/>
                      <a:pt x="397" y="303"/>
                      <a:pt x="397" y="298"/>
                    </a:cubicBezTo>
                    <a:moveTo>
                      <a:pt x="466" y="70"/>
                    </a:move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3"/>
                      <a:pt x="465" y="41"/>
                      <a:pt x="462" y="41"/>
                    </a:cubicBezTo>
                    <a:cubicBezTo>
                      <a:pt x="458" y="41"/>
                      <a:pt x="457" y="43"/>
                      <a:pt x="457" y="46"/>
                    </a:cubicBezTo>
                    <a:cubicBezTo>
                      <a:pt x="457" y="65"/>
                      <a:pt x="457" y="65"/>
                      <a:pt x="457" y="65"/>
                    </a:cubicBezTo>
                    <a:cubicBezTo>
                      <a:pt x="447" y="65"/>
                      <a:pt x="447" y="65"/>
                      <a:pt x="447" y="65"/>
                    </a:cubicBez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1"/>
                      <a:pt x="419" y="4"/>
                    </a:cubicBezTo>
                    <a:cubicBezTo>
                      <a:pt x="419" y="8"/>
                      <a:pt x="421" y="9"/>
                      <a:pt x="423" y="9"/>
                    </a:cubicBezTo>
                    <a:cubicBezTo>
                      <a:pt x="438" y="9"/>
                      <a:pt x="438" y="9"/>
                      <a:pt x="438" y="9"/>
                    </a:cubicBezTo>
                    <a:cubicBezTo>
                      <a:pt x="438" y="65"/>
                      <a:pt x="438" y="65"/>
                      <a:pt x="438" y="65"/>
                    </a:cubicBezTo>
                    <a:cubicBezTo>
                      <a:pt x="423" y="65"/>
                      <a:pt x="423" y="65"/>
                      <a:pt x="423" y="65"/>
                    </a:cubicBezTo>
                    <a:cubicBezTo>
                      <a:pt x="421" y="65"/>
                      <a:pt x="419" y="67"/>
                      <a:pt x="419" y="70"/>
                    </a:cubicBezTo>
                    <a:cubicBezTo>
                      <a:pt x="419" y="74"/>
                      <a:pt x="421" y="75"/>
                      <a:pt x="423" y="75"/>
                    </a:cubicBezTo>
                    <a:cubicBezTo>
                      <a:pt x="462" y="75"/>
                      <a:pt x="462" y="75"/>
                      <a:pt x="462" y="75"/>
                    </a:cubicBezTo>
                    <a:cubicBezTo>
                      <a:pt x="464" y="75"/>
                      <a:pt x="466" y="74"/>
                      <a:pt x="466" y="70"/>
                    </a:cubicBezTo>
                    <a:moveTo>
                      <a:pt x="466" y="187"/>
                    </a:moveTo>
                    <a:cubicBezTo>
                      <a:pt x="466" y="162"/>
                      <a:pt x="466" y="162"/>
                      <a:pt x="466" y="162"/>
                    </a:cubicBezTo>
                    <a:cubicBezTo>
                      <a:pt x="466" y="159"/>
                      <a:pt x="465" y="157"/>
                      <a:pt x="462" y="157"/>
                    </a:cubicBezTo>
                    <a:cubicBezTo>
                      <a:pt x="458" y="157"/>
                      <a:pt x="457" y="159"/>
                      <a:pt x="457" y="162"/>
                    </a:cubicBezTo>
                    <a:cubicBezTo>
                      <a:pt x="457" y="182"/>
                      <a:pt x="457" y="182"/>
                      <a:pt x="457" y="182"/>
                    </a:cubicBezTo>
                    <a:cubicBezTo>
                      <a:pt x="447" y="182"/>
                      <a:pt x="447" y="182"/>
                      <a:pt x="447" y="182"/>
                    </a:cubicBezTo>
                    <a:cubicBezTo>
                      <a:pt x="447" y="116"/>
                      <a:pt x="447" y="116"/>
                      <a:pt x="447" y="116"/>
                    </a:cubicBezTo>
                    <a:cubicBezTo>
                      <a:pt x="423" y="116"/>
                      <a:pt x="423" y="116"/>
                      <a:pt x="423" y="116"/>
                    </a:cubicBezTo>
                    <a:cubicBezTo>
                      <a:pt x="421" y="116"/>
                      <a:pt x="419" y="117"/>
                      <a:pt x="419" y="121"/>
                    </a:cubicBezTo>
                    <a:cubicBezTo>
                      <a:pt x="419" y="124"/>
                      <a:pt x="421" y="126"/>
                      <a:pt x="423" y="126"/>
                    </a:cubicBezTo>
                    <a:cubicBezTo>
                      <a:pt x="438" y="126"/>
                      <a:pt x="438" y="126"/>
                      <a:pt x="438" y="126"/>
                    </a:cubicBezTo>
                    <a:cubicBezTo>
                      <a:pt x="438" y="182"/>
                      <a:pt x="438" y="182"/>
                      <a:pt x="438" y="182"/>
                    </a:cubicBezTo>
                    <a:cubicBezTo>
                      <a:pt x="423" y="182"/>
                      <a:pt x="423" y="182"/>
                      <a:pt x="423" y="182"/>
                    </a:cubicBezTo>
                    <a:cubicBezTo>
                      <a:pt x="421" y="182"/>
                      <a:pt x="419" y="183"/>
                      <a:pt x="419" y="187"/>
                    </a:cubicBezTo>
                    <a:cubicBezTo>
                      <a:pt x="419" y="190"/>
                      <a:pt x="421" y="191"/>
                      <a:pt x="423" y="191"/>
                    </a:cubicBezTo>
                    <a:cubicBezTo>
                      <a:pt x="462" y="191"/>
                      <a:pt x="462" y="191"/>
                      <a:pt x="462" y="191"/>
                    </a:cubicBezTo>
                    <a:cubicBezTo>
                      <a:pt x="464" y="191"/>
                      <a:pt x="466" y="190"/>
                      <a:pt x="466" y="187"/>
                    </a:cubicBezTo>
                    <a:moveTo>
                      <a:pt x="466" y="303"/>
                    </a:moveTo>
                    <a:cubicBezTo>
                      <a:pt x="466" y="278"/>
                      <a:pt x="466" y="278"/>
                      <a:pt x="466" y="278"/>
                    </a:cubicBezTo>
                    <a:cubicBezTo>
                      <a:pt x="466" y="276"/>
                      <a:pt x="465" y="274"/>
                      <a:pt x="462" y="274"/>
                    </a:cubicBezTo>
                    <a:cubicBezTo>
                      <a:pt x="458" y="274"/>
                      <a:pt x="457" y="276"/>
                      <a:pt x="457" y="278"/>
                    </a:cubicBezTo>
                    <a:cubicBezTo>
                      <a:pt x="457" y="298"/>
                      <a:pt x="457" y="298"/>
                      <a:pt x="457" y="298"/>
                    </a:cubicBezTo>
                    <a:cubicBezTo>
                      <a:pt x="447" y="298"/>
                      <a:pt x="447" y="298"/>
                      <a:pt x="447" y="298"/>
                    </a:cubicBezTo>
                    <a:cubicBezTo>
                      <a:pt x="447" y="232"/>
                      <a:pt x="447" y="232"/>
                      <a:pt x="447" y="232"/>
                    </a:cubicBezTo>
                    <a:cubicBezTo>
                      <a:pt x="423" y="232"/>
                      <a:pt x="423" y="232"/>
                      <a:pt x="423" y="232"/>
                    </a:cubicBezTo>
                    <a:cubicBezTo>
                      <a:pt x="421" y="232"/>
                      <a:pt x="419" y="234"/>
                      <a:pt x="419" y="237"/>
                    </a:cubicBezTo>
                    <a:cubicBezTo>
                      <a:pt x="419" y="241"/>
                      <a:pt x="421" y="242"/>
                      <a:pt x="423" y="242"/>
                    </a:cubicBezTo>
                    <a:cubicBezTo>
                      <a:pt x="438" y="242"/>
                      <a:pt x="438" y="242"/>
                      <a:pt x="438" y="242"/>
                    </a:cubicBezTo>
                    <a:cubicBezTo>
                      <a:pt x="438" y="298"/>
                      <a:pt x="438" y="298"/>
                      <a:pt x="438" y="298"/>
                    </a:cubicBezTo>
                    <a:cubicBezTo>
                      <a:pt x="423" y="298"/>
                      <a:pt x="423" y="298"/>
                      <a:pt x="423" y="298"/>
                    </a:cubicBezTo>
                    <a:cubicBezTo>
                      <a:pt x="421" y="298"/>
                      <a:pt x="419" y="299"/>
                      <a:pt x="419" y="303"/>
                    </a:cubicBezTo>
                    <a:cubicBezTo>
                      <a:pt x="419" y="306"/>
                      <a:pt x="421" y="308"/>
                      <a:pt x="423" y="308"/>
                    </a:cubicBezTo>
                    <a:cubicBezTo>
                      <a:pt x="462" y="308"/>
                      <a:pt x="462" y="308"/>
                      <a:pt x="462" y="308"/>
                    </a:cubicBezTo>
                    <a:cubicBezTo>
                      <a:pt x="464" y="308"/>
                      <a:pt x="466" y="306"/>
                      <a:pt x="466" y="303"/>
                    </a:cubicBezTo>
                    <a:moveTo>
                      <a:pt x="527" y="65"/>
                    </a:moveTo>
                    <a:cubicBezTo>
                      <a:pt x="498" y="65"/>
                      <a:pt x="498" y="65"/>
                      <a:pt x="498" y="65"/>
                    </a:cubicBezTo>
                    <a:cubicBezTo>
                      <a:pt x="498" y="9"/>
                      <a:pt x="498" y="9"/>
                      <a:pt x="498" y="9"/>
                    </a:cubicBezTo>
                    <a:cubicBezTo>
                      <a:pt x="527" y="9"/>
                      <a:pt x="527" y="9"/>
                      <a:pt x="527" y="9"/>
                    </a:cubicBezTo>
                    <a:lnTo>
                      <a:pt x="527" y="65"/>
                    </a:lnTo>
                    <a:close/>
                    <a:moveTo>
                      <a:pt x="536" y="65"/>
                    </a:moveTo>
                    <a:cubicBezTo>
                      <a:pt x="536" y="9"/>
                      <a:pt x="536" y="9"/>
                      <a:pt x="536" y="9"/>
                    </a:cubicBezTo>
                    <a:cubicBezTo>
                      <a:pt x="536" y="4"/>
                      <a:pt x="532" y="0"/>
                      <a:pt x="527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493" y="0"/>
                      <a:pt x="488" y="4"/>
                      <a:pt x="488" y="9"/>
                    </a:cubicBezTo>
                    <a:cubicBezTo>
                      <a:pt x="488" y="65"/>
                      <a:pt x="488" y="65"/>
                      <a:pt x="488" y="65"/>
                    </a:cubicBezTo>
                    <a:cubicBezTo>
                      <a:pt x="488" y="71"/>
                      <a:pt x="492" y="75"/>
                      <a:pt x="498" y="75"/>
                    </a:cubicBezTo>
                    <a:cubicBezTo>
                      <a:pt x="527" y="75"/>
                      <a:pt x="527" y="75"/>
                      <a:pt x="527" y="75"/>
                    </a:cubicBezTo>
                    <a:cubicBezTo>
                      <a:pt x="532" y="75"/>
                      <a:pt x="536" y="71"/>
                      <a:pt x="536" y="65"/>
                    </a:cubicBezTo>
                    <a:moveTo>
                      <a:pt x="527" y="182"/>
                    </a:moveTo>
                    <a:cubicBezTo>
                      <a:pt x="498" y="182"/>
                      <a:pt x="498" y="182"/>
                      <a:pt x="498" y="182"/>
                    </a:cubicBezTo>
                    <a:cubicBezTo>
                      <a:pt x="498" y="126"/>
                      <a:pt x="498" y="126"/>
                      <a:pt x="498" y="126"/>
                    </a:cubicBezTo>
                    <a:cubicBezTo>
                      <a:pt x="527" y="126"/>
                      <a:pt x="527" y="126"/>
                      <a:pt x="527" y="126"/>
                    </a:cubicBezTo>
                    <a:lnTo>
                      <a:pt x="527" y="182"/>
                    </a:lnTo>
                    <a:close/>
                    <a:moveTo>
                      <a:pt x="536" y="182"/>
                    </a:moveTo>
                    <a:cubicBezTo>
                      <a:pt x="536" y="126"/>
                      <a:pt x="536" y="126"/>
                      <a:pt x="536" y="126"/>
                    </a:cubicBezTo>
                    <a:cubicBezTo>
                      <a:pt x="536" y="120"/>
                      <a:pt x="532" y="116"/>
                      <a:pt x="527" y="116"/>
                    </a:cubicBezTo>
                    <a:cubicBezTo>
                      <a:pt x="498" y="116"/>
                      <a:pt x="498" y="116"/>
                      <a:pt x="498" y="116"/>
                    </a:cubicBezTo>
                    <a:cubicBezTo>
                      <a:pt x="493" y="116"/>
                      <a:pt x="488" y="120"/>
                      <a:pt x="488" y="126"/>
                    </a:cubicBezTo>
                    <a:cubicBezTo>
                      <a:pt x="488" y="182"/>
                      <a:pt x="488" y="182"/>
                      <a:pt x="488" y="182"/>
                    </a:cubicBezTo>
                    <a:cubicBezTo>
                      <a:pt x="488" y="187"/>
                      <a:pt x="492" y="191"/>
                      <a:pt x="498" y="191"/>
                    </a:cubicBezTo>
                    <a:cubicBezTo>
                      <a:pt x="527" y="191"/>
                      <a:pt x="527" y="191"/>
                      <a:pt x="527" y="191"/>
                    </a:cubicBezTo>
                    <a:cubicBezTo>
                      <a:pt x="532" y="191"/>
                      <a:pt x="536" y="187"/>
                      <a:pt x="536" y="182"/>
                    </a:cubicBezTo>
                    <a:moveTo>
                      <a:pt x="527" y="298"/>
                    </a:moveTo>
                    <a:cubicBezTo>
                      <a:pt x="498" y="298"/>
                      <a:pt x="498" y="298"/>
                      <a:pt x="498" y="298"/>
                    </a:cubicBezTo>
                    <a:cubicBezTo>
                      <a:pt x="498" y="242"/>
                      <a:pt x="498" y="242"/>
                      <a:pt x="498" y="242"/>
                    </a:cubicBezTo>
                    <a:cubicBezTo>
                      <a:pt x="527" y="242"/>
                      <a:pt x="527" y="242"/>
                      <a:pt x="527" y="242"/>
                    </a:cubicBezTo>
                    <a:lnTo>
                      <a:pt x="527" y="298"/>
                    </a:lnTo>
                    <a:close/>
                    <a:moveTo>
                      <a:pt x="536" y="298"/>
                    </a:moveTo>
                    <a:cubicBezTo>
                      <a:pt x="536" y="242"/>
                      <a:pt x="536" y="242"/>
                      <a:pt x="536" y="242"/>
                    </a:cubicBezTo>
                    <a:cubicBezTo>
                      <a:pt x="536" y="237"/>
                      <a:pt x="532" y="232"/>
                      <a:pt x="527" y="232"/>
                    </a:cubicBezTo>
                    <a:cubicBezTo>
                      <a:pt x="498" y="232"/>
                      <a:pt x="498" y="232"/>
                      <a:pt x="498" y="232"/>
                    </a:cubicBezTo>
                    <a:cubicBezTo>
                      <a:pt x="493" y="232"/>
                      <a:pt x="488" y="237"/>
                      <a:pt x="488" y="242"/>
                    </a:cubicBezTo>
                    <a:cubicBezTo>
                      <a:pt x="488" y="298"/>
                      <a:pt x="488" y="298"/>
                      <a:pt x="488" y="298"/>
                    </a:cubicBezTo>
                    <a:cubicBezTo>
                      <a:pt x="488" y="303"/>
                      <a:pt x="492" y="308"/>
                      <a:pt x="498" y="308"/>
                    </a:cubicBezTo>
                    <a:cubicBezTo>
                      <a:pt x="527" y="308"/>
                      <a:pt x="527" y="308"/>
                      <a:pt x="527" y="308"/>
                    </a:cubicBezTo>
                    <a:cubicBezTo>
                      <a:pt x="532" y="308"/>
                      <a:pt x="536" y="303"/>
                      <a:pt x="536" y="298"/>
                    </a:cubicBezTo>
                    <a:moveTo>
                      <a:pt x="606" y="70"/>
                    </a:moveTo>
                    <a:cubicBezTo>
                      <a:pt x="606" y="46"/>
                      <a:pt x="606" y="46"/>
                      <a:pt x="606" y="46"/>
                    </a:cubicBezTo>
                    <a:cubicBezTo>
                      <a:pt x="606" y="43"/>
                      <a:pt x="605" y="41"/>
                      <a:pt x="601" y="41"/>
                    </a:cubicBezTo>
                    <a:cubicBezTo>
                      <a:pt x="598" y="41"/>
                      <a:pt x="596" y="43"/>
                      <a:pt x="596" y="46"/>
                    </a:cubicBezTo>
                    <a:cubicBezTo>
                      <a:pt x="596" y="65"/>
                      <a:pt x="596" y="65"/>
                      <a:pt x="596" y="65"/>
                    </a:cubicBezTo>
                    <a:cubicBezTo>
                      <a:pt x="587" y="65"/>
                      <a:pt x="587" y="65"/>
                      <a:pt x="587" y="65"/>
                    </a:cubicBezTo>
                    <a:cubicBezTo>
                      <a:pt x="587" y="0"/>
                      <a:pt x="587" y="0"/>
                      <a:pt x="587" y="0"/>
                    </a:cubicBezTo>
                    <a:cubicBezTo>
                      <a:pt x="563" y="0"/>
                      <a:pt x="563" y="0"/>
                      <a:pt x="563" y="0"/>
                    </a:cubicBezTo>
                    <a:cubicBezTo>
                      <a:pt x="560" y="0"/>
                      <a:pt x="558" y="1"/>
                      <a:pt x="558" y="4"/>
                    </a:cubicBezTo>
                    <a:cubicBezTo>
                      <a:pt x="558" y="8"/>
                      <a:pt x="560" y="9"/>
                      <a:pt x="563" y="9"/>
                    </a:cubicBezTo>
                    <a:cubicBezTo>
                      <a:pt x="577" y="9"/>
                      <a:pt x="577" y="9"/>
                      <a:pt x="577" y="9"/>
                    </a:cubicBezTo>
                    <a:cubicBezTo>
                      <a:pt x="577" y="65"/>
                      <a:pt x="577" y="65"/>
                      <a:pt x="577" y="65"/>
                    </a:cubicBezTo>
                    <a:cubicBezTo>
                      <a:pt x="563" y="65"/>
                      <a:pt x="563" y="65"/>
                      <a:pt x="563" y="65"/>
                    </a:cubicBezTo>
                    <a:cubicBezTo>
                      <a:pt x="560" y="65"/>
                      <a:pt x="558" y="67"/>
                      <a:pt x="558" y="70"/>
                    </a:cubicBezTo>
                    <a:cubicBezTo>
                      <a:pt x="558" y="74"/>
                      <a:pt x="560" y="75"/>
                      <a:pt x="563" y="75"/>
                    </a:cubicBezTo>
                    <a:cubicBezTo>
                      <a:pt x="601" y="75"/>
                      <a:pt x="601" y="75"/>
                      <a:pt x="601" y="75"/>
                    </a:cubicBezTo>
                    <a:cubicBezTo>
                      <a:pt x="604" y="75"/>
                      <a:pt x="606" y="74"/>
                      <a:pt x="606" y="70"/>
                    </a:cubicBezTo>
                    <a:moveTo>
                      <a:pt x="606" y="187"/>
                    </a:moveTo>
                    <a:cubicBezTo>
                      <a:pt x="606" y="162"/>
                      <a:pt x="606" y="162"/>
                      <a:pt x="606" y="162"/>
                    </a:cubicBezTo>
                    <a:cubicBezTo>
                      <a:pt x="606" y="159"/>
                      <a:pt x="605" y="157"/>
                      <a:pt x="601" y="157"/>
                    </a:cubicBezTo>
                    <a:cubicBezTo>
                      <a:pt x="598" y="157"/>
                      <a:pt x="596" y="159"/>
                      <a:pt x="596" y="162"/>
                    </a:cubicBezTo>
                    <a:cubicBezTo>
                      <a:pt x="596" y="182"/>
                      <a:pt x="596" y="182"/>
                      <a:pt x="596" y="182"/>
                    </a:cubicBezTo>
                    <a:cubicBezTo>
                      <a:pt x="587" y="182"/>
                      <a:pt x="587" y="182"/>
                      <a:pt x="587" y="182"/>
                    </a:cubicBezTo>
                    <a:cubicBezTo>
                      <a:pt x="587" y="116"/>
                      <a:pt x="587" y="116"/>
                      <a:pt x="587" y="116"/>
                    </a:cubicBezTo>
                    <a:cubicBezTo>
                      <a:pt x="563" y="116"/>
                      <a:pt x="563" y="116"/>
                      <a:pt x="563" y="116"/>
                    </a:cubicBezTo>
                    <a:cubicBezTo>
                      <a:pt x="560" y="116"/>
                      <a:pt x="558" y="117"/>
                      <a:pt x="558" y="121"/>
                    </a:cubicBezTo>
                    <a:cubicBezTo>
                      <a:pt x="558" y="124"/>
                      <a:pt x="560" y="126"/>
                      <a:pt x="563" y="126"/>
                    </a:cubicBezTo>
                    <a:cubicBezTo>
                      <a:pt x="577" y="126"/>
                      <a:pt x="577" y="126"/>
                      <a:pt x="577" y="126"/>
                    </a:cubicBezTo>
                    <a:cubicBezTo>
                      <a:pt x="577" y="182"/>
                      <a:pt x="577" y="182"/>
                      <a:pt x="577" y="182"/>
                    </a:cubicBezTo>
                    <a:cubicBezTo>
                      <a:pt x="563" y="182"/>
                      <a:pt x="563" y="182"/>
                      <a:pt x="563" y="182"/>
                    </a:cubicBezTo>
                    <a:cubicBezTo>
                      <a:pt x="560" y="182"/>
                      <a:pt x="558" y="183"/>
                      <a:pt x="558" y="187"/>
                    </a:cubicBezTo>
                    <a:cubicBezTo>
                      <a:pt x="558" y="190"/>
                      <a:pt x="560" y="191"/>
                      <a:pt x="563" y="191"/>
                    </a:cubicBezTo>
                    <a:cubicBezTo>
                      <a:pt x="601" y="191"/>
                      <a:pt x="601" y="191"/>
                      <a:pt x="601" y="191"/>
                    </a:cubicBezTo>
                    <a:cubicBezTo>
                      <a:pt x="604" y="191"/>
                      <a:pt x="606" y="190"/>
                      <a:pt x="606" y="187"/>
                    </a:cubicBezTo>
                    <a:moveTo>
                      <a:pt x="596" y="298"/>
                    </a:moveTo>
                    <a:cubicBezTo>
                      <a:pt x="568" y="298"/>
                      <a:pt x="568" y="298"/>
                      <a:pt x="568" y="298"/>
                    </a:cubicBezTo>
                    <a:cubicBezTo>
                      <a:pt x="568" y="242"/>
                      <a:pt x="568" y="242"/>
                      <a:pt x="568" y="242"/>
                    </a:cubicBezTo>
                    <a:cubicBezTo>
                      <a:pt x="596" y="242"/>
                      <a:pt x="596" y="242"/>
                      <a:pt x="596" y="242"/>
                    </a:cubicBezTo>
                    <a:lnTo>
                      <a:pt x="596" y="298"/>
                    </a:lnTo>
                    <a:close/>
                    <a:moveTo>
                      <a:pt x="606" y="298"/>
                    </a:moveTo>
                    <a:cubicBezTo>
                      <a:pt x="606" y="242"/>
                      <a:pt x="606" y="242"/>
                      <a:pt x="606" y="242"/>
                    </a:cubicBezTo>
                    <a:cubicBezTo>
                      <a:pt x="606" y="237"/>
                      <a:pt x="602" y="232"/>
                      <a:pt x="596" y="232"/>
                    </a:cubicBezTo>
                    <a:cubicBezTo>
                      <a:pt x="568" y="232"/>
                      <a:pt x="568" y="232"/>
                      <a:pt x="568" y="232"/>
                    </a:cubicBezTo>
                    <a:cubicBezTo>
                      <a:pt x="562" y="232"/>
                      <a:pt x="558" y="237"/>
                      <a:pt x="558" y="242"/>
                    </a:cubicBezTo>
                    <a:cubicBezTo>
                      <a:pt x="558" y="298"/>
                      <a:pt x="558" y="298"/>
                      <a:pt x="558" y="298"/>
                    </a:cubicBezTo>
                    <a:cubicBezTo>
                      <a:pt x="558" y="303"/>
                      <a:pt x="562" y="308"/>
                      <a:pt x="568" y="308"/>
                    </a:cubicBezTo>
                    <a:cubicBezTo>
                      <a:pt x="596" y="308"/>
                      <a:pt x="596" y="308"/>
                      <a:pt x="596" y="308"/>
                    </a:cubicBezTo>
                    <a:cubicBezTo>
                      <a:pt x="602" y="308"/>
                      <a:pt x="606" y="303"/>
                      <a:pt x="606" y="29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3234" tIns="46616" rIns="93234" bIns="4661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3223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36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D2BF40F7-E72B-44DC-B7EA-2D19F9AC284C}"/>
                </a:ext>
              </a:extLst>
            </p:cNvPr>
            <p:cNvGrpSpPr/>
            <p:nvPr/>
          </p:nvGrpSpPr>
          <p:grpSpPr>
            <a:xfrm>
              <a:off x="6376257" y="3771849"/>
              <a:ext cx="730792" cy="372101"/>
              <a:chOff x="3901839" y="3977870"/>
              <a:chExt cx="730792" cy="372101"/>
            </a:xfrm>
            <a:grpFill/>
          </p:grpSpPr>
          <p:sp>
            <p:nvSpPr>
              <p:cNvPr id="13" name="Freeform 140">
                <a:extLst>
                  <a:ext uri="{FF2B5EF4-FFF2-40B4-BE49-F238E27FC236}">
                    <a16:creationId xmlns:a16="http://schemas.microsoft.com/office/drawing/2014/main" id="{3E80ADF4-E9F4-4A7A-AFCF-F57ADBED170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4257783"/>
                <a:ext cx="730792" cy="92188"/>
              </a:xfrm>
              <a:custGeom>
                <a:avLst/>
                <a:gdLst>
                  <a:gd name="T0" fmla="*/ 596 w 606"/>
                  <a:gd name="T1" fmla="*/ 66 h 76"/>
                  <a:gd name="T2" fmla="*/ 568 w 606"/>
                  <a:gd name="T3" fmla="*/ 0 h 76"/>
                  <a:gd name="T4" fmla="*/ 568 w 606"/>
                  <a:gd name="T5" fmla="*/ 76 h 76"/>
                  <a:gd name="T6" fmla="*/ 606 w 606"/>
                  <a:gd name="T7" fmla="*/ 10 h 76"/>
                  <a:gd name="T8" fmla="*/ 498 w 606"/>
                  <a:gd name="T9" fmla="*/ 10 h 76"/>
                  <a:gd name="T10" fmla="*/ 498 w 606"/>
                  <a:gd name="T11" fmla="*/ 66 h 76"/>
                  <a:gd name="T12" fmla="*/ 488 w 606"/>
                  <a:gd name="T13" fmla="*/ 10 h 76"/>
                  <a:gd name="T14" fmla="*/ 527 w 606"/>
                  <a:gd name="T15" fmla="*/ 76 h 76"/>
                  <a:gd name="T16" fmla="*/ 527 w 606"/>
                  <a:gd name="T17" fmla="*/ 0 h 76"/>
                  <a:gd name="T18" fmla="*/ 447 w 606"/>
                  <a:gd name="T19" fmla="*/ 0 h 76"/>
                  <a:gd name="T20" fmla="*/ 423 w 606"/>
                  <a:gd name="T21" fmla="*/ 10 h 76"/>
                  <a:gd name="T22" fmla="*/ 423 w 606"/>
                  <a:gd name="T23" fmla="*/ 66 h 76"/>
                  <a:gd name="T24" fmla="*/ 462 w 606"/>
                  <a:gd name="T25" fmla="*/ 76 h 76"/>
                  <a:gd name="T26" fmla="*/ 462 w 606"/>
                  <a:gd name="T27" fmla="*/ 42 h 76"/>
                  <a:gd name="T28" fmla="*/ 447 w 606"/>
                  <a:gd name="T29" fmla="*/ 66 h 76"/>
                  <a:gd name="T30" fmla="*/ 387 w 606"/>
                  <a:gd name="T31" fmla="*/ 66 h 76"/>
                  <a:gd name="T32" fmla="*/ 358 w 606"/>
                  <a:gd name="T33" fmla="*/ 0 h 76"/>
                  <a:gd name="T34" fmla="*/ 358 w 606"/>
                  <a:gd name="T35" fmla="*/ 76 h 76"/>
                  <a:gd name="T36" fmla="*/ 397 w 606"/>
                  <a:gd name="T37" fmla="*/ 10 h 76"/>
                  <a:gd name="T38" fmla="*/ 308 w 606"/>
                  <a:gd name="T39" fmla="*/ 66 h 76"/>
                  <a:gd name="T40" fmla="*/ 279 w 606"/>
                  <a:gd name="T41" fmla="*/ 5 h 76"/>
                  <a:gd name="T42" fmla="*/ 298 w 606"/>
                  <a:gd name="T43" fmla="*/ 66 h 76"/>
                  <a:gd name="T44" fmla="*/ 284 w 606"/>
                  <a:gd name="T45" fmla="*/ 76 h 76"/>
                  <a:gd name="T46" fmla="*/ 327 w 606"/>
                  <a:gd name="T47" fmla="*/ 46 h 76"/>
                  <a:gd name="T48" fmla="*/ 317 w 606"/>
                  <a:gd name="T49" fmla="*/ 66 h 76"/>
                  <a:gd name="T50" fmla="*/ 247 w 606"/>
                  <a:gd name="T51" fmla="*/ 10 h 76"/>
                  <a:gd name="T52" fmla="*/ 219 w 606"/>
                  <a:gd name="T53" fmla="*/ 10 h 76"/>
                  <a:gd name="T54" fmla="*/ 209 w 606"/>
                  <a:gd name="T55" fmla="*/ 66 h 76"/>
                  <a:gd name="T56" fmla="*/ 257 w 606"/>
                  <a:gd name="T57" fmla="*/ 66 h 76"/>
                  <a:gd name="T58" fmla="*/ 219 w 606"/>
                  <a:gd name="T59" fmla="*/ 0 h 76"/>
                  <a:gd name="T60" fmla="*/ 144 w 606"/>
                  <a:gd name="T61" fmla="*/ 0 h 76"/>
                  <a:gd name="T62" fmla="*/ 158 w 606"/>
                  <a:gd name="T63" fmla="*/ 10 h 76"/>
                  <a:gd name="T64" fmla="*/ 139 w 606"/>
                  <a:gd name="T65" fmla="*/ 71 h 76"/>
                  <a:gd name="T66" fmla="*/ 187 w 606"/>
                  <a:gd name="T67" fmla="*/ 71 h 76"/>
                  <a:gd name="T68" fmla="*/ 178 w 606"/>
                  <a:gd name="T69" fmla="*/ 46 h 76"/>
                  <a:gd name="T70" fmla="*/ 79 w 606"/>
                  <a:gd name="T71" fmla="*/ 10 h 76"/>
                  <a:gd name="T72" fmla="*/ 79 w 606"/>
                  <a:gd name="T73" fmla="*/ 66 h 76"/>
                  <a:gd name="T74" fmla="*/ 70 w 606"/>
                  <a:gd name="T75" fmla="*/ 10 h 76"/>
                  <a:gd name="T76" fmla="*/ 108 w 606"/>
                  <a:gd name="T77" fmla="*/ 76 h 76"/>
                  <a:gd name="T78" fmla="*/ 108 w 606"/>
                  <a:gd name="T79" fmla="*/ 0 h 76"/>
                  <a:gd name="T80" fmla="*/ 29 w 606"/>
                  <a:gd name="T81" fmla="*/ 0 h 76"/>
                  <a:gd name="T82" fmla="*/ 5 w 606"/>
                  <a:gd name="T83" fmla="*/ 10 h 76"/>
                  <a:gd name="T84" fmla="*/ 5 w 606"/>
                  <a:gd name="T85" fmla="*/ 66 h 76"/>
                  <a:gd name="T86" fmla="*/ 43 w 606"/>
                  <a:gd name="T87" fmla="*/ 76 h 76"/>
                  <a:gd name="T88" fmla="*/ 43 w 606"/>
                  <a:gd name="T89" fmla="*/ 42 h 76"/>
                  <a:gd name="T90" fmla="*/ 29 w 606"/>
                  <a:gd name="T91" fmla="*/ 6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06" h="76">
                    <a:moveTo>
                      <a:pt x="568" y="10"/>
                    </a:moveTo>
                    <a:cubicBezTo>
                      <a:pt x="596" y="10"/>
                      <a:pt x="596" y="10"/>
                      <a:pt x="596" y="10"/>
                    </a:cubicBezTo>
                    <a:cubicBezTo>
                      <a:pt x="596" y="66"/>
                      <a:pt x="596" y="66"/>
                      <a:pt x="596" y="66"/>
                    </a:cubicBezTo>
                    <a:cubicBezTo>
                      <a:pt x="568" y="66"/>
                      <a:pt x="568" y="66"/>
                      <a:pt x="568" y="66"/>
                    </a:cubicBezTo>
                    <a:lnTo>
                      <a:pt x="568" y="10"/>
                    </a:lnTo>
                    <a:close/>
                    <a:moveTo>
                      <a:pt x="568" y="0"/>
                    </a:moveTo>
                    <a:cubicBezTo>
                      <a:pt x="562" y="0"/>
                      <a:pt x="558" y="5"/>
                      <a:pt x="558" y="10"/>
                    </a:cubicBezTo>
                    <a:cubicBezTo>
                      <a:pt x="558" y="66"/>
                      <a:pt x="558" y="66"/>
                      <a:pt x="558" y="66"/>
                    </a:cubicBezTo>
                    <a:cubicBezTo>
                      <a:pt x="558" y="71"/>
                      <a:pt x="562" y="76"/>
                      <a:pt x="568" y="76"/>
                    </a:cubicBezTo>
                    <a:cubicBezTo>
                      <a:pt x="596" y="76"/>
                      <a:pt x="596" y="76"/>
                      <a:pt x="596" y="76"/>
                    </a:cubicBezTo>
                    <a:cubicBezTo>
                      <a:pt x="602" y="76"/>
                      <a:pt x="606" y="71"/>
                      <a:pt x="606" y="66"/>
                    </a:cubicBezTo>
                    <a:cubicBezTo>
                      <a:pt x="606" y="10"/>
                      <a:pt x="606" y="10"/>
                      <a:pt x="606" y="10"/>
                    </a:cubicBezTo>
                    <a:cubicBezTo>
                      <a:pt x="606" y="5"/>
                      <a:pt x="602" y="0"/>
                      <a:pt x="596" y="0"/>
                    </a:cubicBezTo>
                    <a:lnTo>
                      <a:pt x="568" y="0"/>
                    </a:lnTo>
                    <a:close/>
                    <a:moveTo>
                      <a:pt x="498" y="10"/>
                    </a:moveTo>
                    <a:cubicBezTo>
                      <a:pt x="527" y="10"/>
                      <a:pt x="527" y="10"/>
                      <a:pt x="527" y="10"/>
                    </a:cubicBezTo>
                    <a:cubicBezTo>
                      <a:pt x="527" y="66"/>
                      <a:pt x="527" y="66"/>
                      <a:pt x="527" y="66"/>
                    </a:cubicBezTo>
                    <a:cubicBezTo>
                      <a:pt x="498" y="66"/>
                      <a:pt x="498" y="66"/>
                      <a:pt x="498" y="66"/>
                    </a:cubicBezTo>
                    <a:lnTo>
                      <a:pt x="498" y="10"/>
                    </a:lnTo>
                    <a:close/>
                    <a:moveTo>
                      <a:pt x="498" y="0"/>
                    </a:moveTo>
                    <a:cubicBezTo>
                      <a:pt x="493" y="0"/>
                      <a:pt x="488" y="5"/>
                      <a:pt x="488" y="10"/>
                    </a:cubicBezTo>
                    <a:cubicBezTo>
                      <a:pt x="488" y="66"/>
                      <a:pt x="488" y="66"/>
                      <a:pt x="488" y="66"/>
                    </a:cubicBezTo>
                    <a:cubicBezTo>
                      <a:pt x="488" y="71"/>
                      <a:pt x="492" y="76"/>
                      <a:pt x="498" y="76"/>
                    </a:cubicBezTo>
                    <a:cubicBezTo>
                      <a:pt x="527" y="76"/>
                      <a:pt x="527" y="76"/>
                      <a:pt x="527" y="76"/>
                    </a:cubicBezTo>
                    <a:cubicBezTo>
                      <a:pt x="532" y="76"/>
                      <a:pt x="536" y="71"/>
                      <a:pt x="536" y="66"/>
                    </a:cubicBezTo>
                    <a:cubicBezTo>
                      <a:pt x="536" y="10"/>
                      <a:pt x="536" y="10"/>
                      <a:pt x="536" y="10"/>
                    </a:cubicBezTo>
                    <a:cubicBezTo>
                      <a:pt x="536" y="5"/>
                      <a:pt x="532" y="0"/>
                      <a:pt x="527" y="0"/>
                    </a:cubicBezTo>
                    <a:lnTo>
                      <a:pt x="498" y="0"/>
                    </a:lnTo>
                    <a:close/>
                    <a:moveTo>
                      <a:pt x="447" y="66"/>
                    </a:move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2"/>
                      <a:pt x="419" y="5"/>
                    </a:cubicBezTo>
                    <a:cubicBezTo>
                      <a:pt x="419" y="9"/>
                      <a:pt x="421" y="10"/>
                      <a:pt x="423" y="10"/>
                    </a:cubicBezTo>
                    <a:cubicBezTo>
                      <a:pt x="438" y="10"/>
                      <a:pt x="438" y="10"/>
                      <a:pt x="438" y="10"/>
                    </a:cubicBezTo>
                    <a:cubicBezTo>
                      <a:pt x="438" y="66"/>
                      <a:pt x="438" y="66"/>
                      <a:pt x="438" y="66"/>
                    </a:cubicBezTo>
                    <a:cubicBezTo>
                      <a:pt x="423" y="66"/>
                      <a:pt x="423" y="66"/>
                      <a:pt x="423" y="66"/>
                    </a:cubicBezTo>
                    <a:cubicBezTo>
                      <a:pt x="421" y="66"/>
                      <a:pt x="419" y="67"/>
                      <a:pt x="419" y="71"/>
                    </a:cubicBezTo>
                    <a:cubicBezTo>
                      <a:pt x="419" y="74"/>
                      <a:pt x="421" y="76"/>
                      <a:pt x="423" y="76"/>
                    </a:cubicBezTo>
                    <a:cubicBezTo>
                      <a:pt x="462" y="76"/>
                      <a:pt x="462" y="76"/>
                      <a:pt x="462" y="76"/>
                    </a:cubicBezTo>
                    <a:cubicBezTo>
                      <a:pt x="464" y="76"/>
                      <a:pt x="466" y="74"/>
                      <a:pt x="466" y="71"/>
                    </a:cubicBez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4"/>
                      <a:pt x="465" y="42"/>
                      <a:pt x="462" y="42"/>
                    </a:cubicBezTo>
                    <a:cubicBezTo>
                      <a:pt x="458" y="42"/>
                      <a:pt x="457" y="44"/>
                      <a:pt x="457" y="46"/>
                    </a:cubicBezTo>
                    <a:cubicBezTo>
                      <a:pt x="457" y="66"/>
                      <a:pt x="457" y="66"/>
                      <a:pt x="457" y="66"/>
                    </a:cubicBezTo>
                    <a:lnTo>
                      <a:pt x="447" y="66"/>
                    </a:lnTo>
                    <a:close/>
                    <a:moveTo>
                      <a:pt x="358" y="10"/>
                    </a:moveTo>
                    <a:cubicBezTo>
                      <a:pt x="387" y="10"/>
                      <a:pt x="387" y="10"/>
                      <a:pt x="387" y="10"/>
                    </a:cubicBezTo>
                    <a:cubicBezTo>
                      <a:pt x="387" y="66"/>
                      <a:pt x="387" y="66"/>
                      <a:pt x="387" y="66"/>
                    </a:cubicBezTo>
                    <a:cubicBezTo>
                      <a:pt x="358" y="66"/>
                      <a:pt x="358" y="66"/>
                      <a:pt x="358" y="66"/>
                    </a:cubicBezTo>
                    <a:lnTo>
                      <a:pt x="358" y="10"/>
                    </a:lnTo>
                    <a:close/>
                    <a:moveTo>
                      <a:pt x="358" y="0"/>
                    </a:moveTo>
                    <a:cubicBezTo>
                      <a:pt x="353" y="0"/>
                      <a:pt x="349" y="5"/>
                      <a:pt x="349" y="10"/>
                    </a:cubicBezTo>
                    <a:cubicBezTo>
                      <a:pt x="349" y="66"/>
                      <a:pt x="349" y="66"/>
                      <a:pt x="349" y="66"/>
                    </a:cubicBezTo>
                    <a:cubicBezTo>
                      <a:pt x="349" y="71"/>
                      <a:pt x="353" y="76"/>
                      <a:pt x="358" y="76"/>
                    </a:cubicBezTo>
                    <a:cubicBezTo>
                      <a:pt x="387" y="76"/>
                      <a:pt x="387" y="76"/>
                      <a:pt x="387" y="76"/>
                    </a:cubicBezTo>
                    <a:cubicBezTo>
                      <a:pt x="392" y="76"/>
                      <a:pt x="397" y="71"/>
                      <a:pt x="397" y="66"/>
                    </a:cubicBezTo>
                    <a:cubicBezTo>
                      <a:pt x="397" y="10"/>
                      <a:pt x="397" y="10"/>
                      <a:pt x="397" y="10"/>
                    </a:cubicBezTo>
                    <a:cubicBezTo>
                      <a:pt x="397" y="5"/>
                      <a:pt x="392" y="0"/>
                      <a:pt x="387" y="0"/>
                    </a:cubicBezTo>
                    <a:lnTo>
                      <a:pt x="358" y="0"/>
                    </a:lnTo>
                    <a:close/>
                    <a:moveTo>
                      <a:pt x="308" y="66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2"/>
                      <a:pt x="279" y="5"/>
                    </a:cubicBezTo>
                    <a:cubicBezTo>
                      <a:pt x="279" y="9"/>
                      <a:pt x="281" y="10"/>
                      <a:pt x="284" y="10"/>
                    </a:cubicBezTo>
                    <a:cubicBezTo>
                      <a:pt x="298" y="10"/>
                      <a:pt x="298" y="10"/>
                      <a:pt x="298" y="10"/>
                    </a:cubicBezTo>
                    <a:cubicBezTo>
                      <a:pt x="298" y="66"/>
                      <a:pt x="298" y="66"/>
                      <a:pt x="298" y="66"/>
                    </a:cubicBezTo>
                    <a:cubicBezTo>
                      <a:pt x="284" y="66"/>
                      <a:pt x="284" y="66"/>
                      <a:pt x="284" y="66"/>
                    </a:cubicBezTo>
                    <a:cubicBezTo>
                      <a:pt x="281" y="66"/>
                      <a:pt x="279" y="67"/>
                      <a:pt x="279" y="71"/>
                    </a:cubicBezTo>
                    <a:cubicBezTo>
                      <a:pt x="279" y="74"/>
                      <a:pt x="281" y="76"/>
                      <a:pt x="284" y="76"/>
                    </a:cubicBezTo>
                    <a:cubicBezTo>
                      <a:pt x="322" y="76"/>
                      <a:pt x="322" y="76"/>
                      <a:pt x="322" y="76"/>
                    </a:cubicBezTo>
                    <a:cubicBezTo>
                      <a:pt x="324" y="76"/>
                      <a:pt x="327" y="74"/>
                      <a:pt x="327" y="71"/>
                    </a:cubicBez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4"/>
                      <a:pt x="326" y="42"/>
                      <a:pt x="322" y="42"/>
                    </a:cubicBezTo>
                    <a:cubicBezTo>
                      <a:pt x="318" y="42"/>
                      <a:pt x="317" y="44"/>
                      <a:pt x="317" y="46"/>
                    </a:cubicBezTo>
                    <a:cubicBezTo>
                      <a:pt x="317" y="66"/>
                      <a:pt x="317" y="66"/>
                      <a:pt x="317" y="66"/>
                    </a:cubicBezTo>
                    <a:lnTo>
                      <a:pt x="308" y="66"/>
                    </a:lnTo>
                    <a:close/>
                    <a:moveTo>
                      <a:pt x="219" y="10"/>
                    </a:move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66"/>
                      <a:pt x="247" y="66"/>
                      <a:pt x="247" y="66"/>
                    </a:cubicBezTo>
                    <a:cubicBezTo>
                      <a:pt x="219" y="66"/>
                      <a:pt x="219" y="66"/>
                      <a:pt x="219" y="66"/>
                    </a:cubicBezTo>
                    <a:lnTo>
                      <a:pt x="219" y="10"/>
                    </a:lnTo>
                    <a:close/>
                    <a:moveTo>
                      <a:pt x="219" y="0"/>
                    </a:moveTo>
                    <a:cubicBezTo>
                      <a:pt x="213" y="0"/>
                      <a:pt x="209" y="5"/>
                      <a:pt x="209" y="10"/>
                    </a:cubicBezTo>
                    <a:cubicBezTo>
                      <a:pt x="209" y="66"/>
                      <a:pt x="209" y="66"/>
                      <a:pt x="209" y="66"/>
                    </a:cubicBezTo>
                    <a:cubicBezTo>
                      <a:pt x="209" y="71"/>
                      <a:pt x="213" y="76"/>
                      <a:pt x="219" y="76"/>
                    </a:cubicBezTo>
                    <a:cubicBezTo>
                      <a:pt x="247" y="76"/>
                      <a:pt x="247" y="76"/>
                      <a:pt x="247" y="76"/>
                    </a:cubicBezTo>
                    <a:cubicBezTo>
                      <a:pt x="253" y="76"/>
                      <a:pt x="257" y="71"/>
                      <a:pt x="257" y="66"/>
                    </a:cubicBezTo>
                    <a:cubicBezTo>
                      <a:pt x="257" y="10"/>
                      <a:pt x="257" y="10"/>
                      <a:pt x="257" y="10"/>
                    </a:cubicBezTo>
                    <a:cubicBezTo>
                      <a:pt x="257" y="5"/>
                      <a:pt x="253" y="0"/>
                      <a:pt x="247" y="0"/>
                    </a:cubicBezTo>
                    <a:lnTo>
                      <a:pt x="219" y="0"/>
                    </a:lnTo>
                    <a:close/>
                    <a:moveTo>
                      <a:pt x="168" y="66"/>
                    </a:move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2"/>
                      <a:pt x="139" y="5"/>
                    </a:cubicBezTo>
                    <a:cubicBezTo>
                      <a:pt x="139" y="9"/>
                      <a:pt x="142" y="10"/>
                      <a:pt x="144" y="10"/>
                    </a:cubicBezTo>
                    <a:cubicBezTo>
                      <a:pt x="158" y="10"/>
                      <a:pt x="158" y="10"/>
                      <a:pt x="158" y="10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44" y="66"/>
                      <a:pt x="144" y="66"/>
                      <a:pt x="144" y="66"/>
                    </a:cubicBezTo>
                    <a:cubicBezTo>
                      <a:pt x="142" y="66"/>
                      <a:pt x="139" y="67"/>
                      <a:pt x="139" y="71"/>
                    </a:cubicBezTo>
                    <a:cubicBezTo>
                      <a:pt x="139" y="74"/>
                      <a:pt x="142" y="76"/>
                      <a:pt x="144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5" y="76"/>
                      <a:pt x="187" y="74"/>
                      <a:pt x="187" y="71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4"/>
                      <a:pt x="186" y="42"/>
                      <a:pt x="182" y="42"/>
                    </a:cubicBezTo>
                    <a:cubicBezTo>
                      <a:pt x="179" y="42"/>
                      <a:pt x="178" y="44"/>
                      <a:pt x="178" y="46"/>
                    </a:cubicBezTo>
                    <a:cubicBezTo>
                      <a:pt x="178" y="66"/>
                      <a:pt x="178" y="66"/>
                      <a:pt x="178" y="66"/>
                    </a:cubicBezTo>
                    <a:lnTo>
                      <a:pt x="168" y="66"/>
                    </a:lnTo>
                    <a:close/>
                    <a:moveTo>
                      <a:pt x="79" y="10"/>
                    </a:moveTo>
                    <a:cubicBezTo>
                      <a:pt x="108" y="10"/>
                      <a:pt x="108" y="10"/>
                      <a:pt x="108" y="10"/>
                    </a:cubicBezTo>
                    <a:cubicBezTo>
                      <a:pt x="108" y="66"/>
                      <a:pt x="108" y="66"/>
                      <a:pt x="108" y="66"/>
                    </a:cubicBezTo>
                    <a:cubicBezTo>
                      <a:pt x="79" y="66"/>
                      <a:pt x="79" y="66"/>
                      <a:pt x="79" y="66"/>
                    </a:cubicBezTo>
                    <a:lnTo>
                      <a:pt x="79" y="10"/>
                    </a:lnTo>
                    <a:close/>
                    <a:moveTo>
                      <a:pt x="79" y="0"/>
                    </a:moveTo>
                    <a:cubicBezTo>
                      <a:pt x="74" y="0"/>
                      <a:pt x="70" y="5"/>
                      <a:pt x="70" y="10"/>
                    </a:cubicBezTo>
                    <a:cubicBezTo>
                      <a:pt x="70" y="66"/>
                      <a:pt x="70" y="66"/>
                      <a:pt x="70" y="66"/>
                    </a:cubicBezTo>
                    <a:cubicBezTo>
                      <a:pt x="70" y="71"/>
                      <a:pt x="74" y="76"/>
                      <a:pt x="79" y="76"/>
                    </a:cubicBezTo>
                    <a:cubicBezTo>
                      <a:pt x="108" y="76"/>
                      <a:pt x="108" y="76"/>
                      <a:pt x="108" y="76"/>
                    </a:cubicBezTo>
                    <a:cubicBezTo>
                      <a:pt x="113" y="76"/>
                      <a:pt x="117" y="71"/>
                      <a:pt x="117" y="66"/>
                    </a:cubicBezTo>
                    <a:cubicBezTo>
                      <a:pt x="117" y="10"/>
                      <a:pt x="117" y="10"/>
                      <a:pt x="117" y="10"/>
                    </a:cubicBezTo>
                    <a:cubicBezTo>
                      <a:pt x="117" y="5"/>
                      <a:pt x="113" y="0"/>
                      <a:pt x="108" y="0"/>
                    </a:cubicBezTo>
                    <a:lnTo>
                      <a:pt x="79" y="0"/>
                    </a:lnTo>
                    <a:close/>
                    <a:moveTo>
                      <a:pt x="29" y="66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9"/>
                      <a:pt x="2" y="10"/>
                      <a:pt x="5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2" y="66"/>
                      <a:pt x="0" y="67"/>
                      <a:pt x="0" y="71"/>
                    </a:cubicBezTo>
                    <a:cubicBezTo>
                      <a:pt x="0" y="74"/>
                      <a:pt x="2" y="76"/>
                      <a:pt x="5" y="76"/>
                    </a:cubicBezTo>
                    <a:cubicBezTo>
                      <a:pt x="43" y="76"/>
                      <a:pt x="43" y="76"/>
                      <a:pt x="43" y="76"/>
                    </a:cubicBezTo>
                    <a:cubicBezTo>
                      <a:pt x="45" y="76"/>
                      <a:pt x="48" y="74"/>
                      <a:pt x="48" y="71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4"/>
                      <a:pt x="46" y="42"/>
                      <a:pt x="43" y="42"/>
                    </a:cubicBezTo>
                    <a:cubicBezTo>
                      <a:pt x="39" y="42"/>
                      <a:pt x="38" y="44"/>
                      <a:pt x="38" y="46"/>
                    </a:cubicBezTo>
                    <a:cubicBezTo>
                      <a:pt x="38" y="66"/>
                      <a:pt x="38" y="66"/>
                      <a:pt x="38" y="66"/>
                    </a:cubicBezTo>
                    <a:lnTo>
                      <a:pt x="29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3234" tIns="46616" rIns="93234" bIns="4661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3223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36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4" name="Freeform 141">
                <a:extLst>
                  <a:ext uri="{FF2B5EF4-FFF2-40B4-BE49-F238E27FC236}">
                    <a16:creationId xmlns:a16="http://schemas.microsoft.com/office/drawing/2014/main" id="{F9C266B9-6EC3-4582-814D-7D680F59613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4118665"/>
                <a:ext cx="730792" cy="90511"/>
              </a:xfrm>
              <a:custGeom>
                <a:avLst/>
                <a:gdLst>
                  <a:gd name="T0" fmla="*/ 563 w 606"/>
                  <a:gd name="T1" fmla="*/ 0 h 75"/>
                  <a:gd name="T2" fmla="*/ 577 w 606"/>
                  <a:gd name="T3" fmla="*/ 10 h 75"/>
                  <a:gd name="T4" fmla="*/ 558 w 606"/>
                  <a:gd name="T5" fmla="*/ 71 h 75"/>
                  <a:gd name="T6" fmla="*/ 606 w 606"/>
                  <a:gd name="T7" fmla="*/ 71 h 75"/>
                  <a:gd name="T8" fmla="*/ 596 w 606"/>
                  <a:gd name="T9" fmla="*/ 46 h 75"/>
                  <a:gd name="T10" fmla="*/ 498 w 606"/>
                  <a:gd name="T11" fmla="*/ 10 h 75"/>
                  <a:gd name="T12" fmla="*/ 498 w 606"/>
                  <a:gd name="T13" fmla="*/ 66 h 75"/>
                  <a:gd name="T14" fmla="*/ 488 w 606"/>
                  <a:gd name="T15" fmla="*/ 10 h 75"/>
                  <a:gd name="T16" fmla="*/ 527 w 606"/>
                  <a:gd name="T17" fmla="*/ 75 h 75"/>
                  <a:gd name="T18" fmla="*/ 527 w 606"/>
                  <a:gd name="T19" fmla="*/ 0 h 75"/>
                  <a:gd name="T20" fmla="*/ 447 w 606"/>
                  <a:gd name="T21" fmla="*/ 0 h 75"/>
                  <a:gd name="T22" fmla="*/ 423 w 606"/>
                  <a:gd name="T23" fmla="*/ 10 h 75"/>
                  <a:gd name="T24" fmla="*/ 423 w 606"/>
                  <a:gd name="T25" fmla="*/ 66 h 75"/>
                  <a:gd name="T26" fmla="*/ 462 w 606"/>
                  <a:gd name="T27" fmla="*/ 75 h 75"/>
                  <a:gd name="T28" fmla="*/ 462 w 606"/>
                  <a:gd name="T29" fmla="*/ 41 h 75"/>
                  <a:gd name="T30" fmla="*/ 447 w 606"/>
                  <a:gd name="T31" fmla="*/ 66 h 75"/>
                  <a:gd name="T32" fmla="*/ 387 w 606"/>
                  <a:gd name="T33" fmla="*/ 66 h 75"/>
                  <a:gd name="T34" fmla="*/ 358 w 606"/>
                  <a:gd name="T35" fmla="*/ 0 h 75"/>
                  <a:gd name="T36" fmla="*/ 358 w 606"/>
                  <a:gd name="T37" fmla="*/ 75 h 75"/>
                  <a:gd name="T38" fmla="*/ 397 w 606"/>
                  <a:gd name="T39" fmla="*/ 10 h 75"/>
                  <a:gd name="T40" fmla="*/ 308 w 606"/>
                  <a:gd name="T41" fmla="*/ 66 h 75"/>
                  <a:gd name="T42" fmla="*/ 279 w 606"/>
                  <a:gd name="T43" fmla="*/ 5 h 75"/>
                  <a:gd name="T44" fmla="*/ 298 w 606"/>
                  <a:gd name="T45" fmla="*/ 66 h 75"/>
                  <a:gd name="T46" fmla="*/ 284 w 606"/>
                  <a:gd name="T47" fmla="*/ 75 h 75"/>
                  <a:gd name="T48" fmla="*/ 327 w 606"/>
                  <a:gd name="T49" fmla="*/ 46 h 75"/>
                  <a:gd name="T50" fmla="*/ 317 w 606"/>
                  <a:gd name="T51" fmla="*/ 66 h 75"/>
                  <a:gd name="T52" fmla="*/ 247 w 606"/>
                  <a:gd name="T53" fmla="*/ 10 h 75"/>
                  <a:gd name="T54" fmla="*/ 219 w 606"/>
                  <a:gd name="T55" fmla="*/ 10 h 75"/>
                  <a:gd name="T56" fmla="*/ 209 w 606"/>
                  <a:gd name="T57" fmla="*/ 66 h 75"/>
                  <a:gd name="T58" fmla="*/ 257 w 606"/>
                  <a:gd name="T59" fmla="*/ 66 h 75"/>
                  <a:gd name="T60" fmla="*/ 219 w 606"/>
                  <a:gd name="T61" fmla="*/ 0 h 75"/>
                  <a:gd name="T62" fmla="*/ 144 w 606"/>
                  <a:gd name="T63" fmla="*/ 0 h 75"/>
                  <a:gd name="T64" fmla="*/ 158 w 606"/>
                  <a:gd name="T65" fmla="*/ 10 h 75"/>
                  <a:gd name="T66" fmla="*/ 139 w 606"/>
                  <a:gd name="T67" fmla="*/ 71 h 75"/>
                  <a:gd name="T68" fmla="*/ 187 w 606"/>
                  <a:gd name="T69" fmla="*/ 71 h 75"/>
                  <a:gd name="T70" fmla="*/ 178 w 606"/>
                  <a:gd name="T71" fmla="*/ 46 h 75"/>
                  <a:gd name="T72" fmla="*/ 79 w 606"/>
                  <a:gd name="T73" fmla="*/ 10 h 75"/>
                  <a:gd name="T74" fmla="*/ 79 w 606"/>
                  <a:gd name="T75" fmla="*/ 66 h 75"/>
                  <a:gd name="T76" fmla="*/ 70 w 606"/>
                  <a:gd name="T77" fmla="*/ 10 h 75"/>
                  <a:gd name="T78" fmla="*/ 108 w 606"/>
                  <a:gd name="T79" fmla="*/ 75 h 75"/>
                  <a:gd name="T80" fmla="*/ 108 w 606"/>
                  <a:gd name="T81" fmla="*/ 0 h 75"/>
                  <a:gd name="T82" fmla="*/ 38 w 606"/>
                  <a:gd name="T83" fmla="*/ 10 h 75"/>
                  <a:gd name="T84" fmla="*/ 9 w 606"/>
                  <a:gd name="T85" fmla="*/ 10 h 75"/>
                  <a:gd name="T86" fmla="*/ 0 w 606"/>
                  <a:gd name="T87" fmla="*/ 66 h 75"/>
                  <a:gd name="T88" fmla="*/ 48 w 606"/>
                  <a:gd name="T89" fmla="*/ 66 h 75"/>
                  <a:gd name="T90" fmla="*/ 9 w 606"/>
                  <a:gd name="T9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06" h="75">
                    <a:moveTo>
                      <a:pt x="587" y="66"/>
                    </a:moveTo>
                    <a:cubicBezTo>
                      <a:pt x="587" y="0"/>
                      <a:pt x="587" y="0"/>
                      <a:pt x="587" y="0"/>
                    </a:cubicBezTo>
                    <a:cubicBezTo>
                      <a:pt x="563" y="0"/>
                      <a:pt x="563" y="0"/>
                      <a:pt x="563" y="0"/>
                    </a:cubicBezTo>
                    <a:cubicBezTo>
                      <a:pt x="560" y="0"/>
                      <a:pt x="558" y="1"/>
                      <a:pt x="558" y="5"/>
                    </a:cubicBezTo>
                    <a:cubicBezTo>
                      <a:pt x="558" y="8"/>
                      <a:pt x="560" y="10"/>
                      <a:pt x="563" y="10"/>
                    </a:cubicBezTo>
                    <a:cubicBezTo>
                      <a:pt x="577" y="10"/>
                      <a:pt x="577" y="10"/>
                      <a:pt x="577" y="10"/>
                    </a:cubicBezTo>
                    <a:cubicBezTo>
                      <a:pt x="577" y="66"/>
                      <a:pt x="577" y="66"/>
                      <a:pt x="577" y="66"/>
                    </a:cubicBezTo>
                    <a:cubicBezTo>
                      <a:pt x="563" y="66"/>
                      <a:pt x="563" y="66"/>
                      <a:pt x="563" y="66"/>
                    </a:cubicBezTo>
                    <a:cubicBezTo>
                      <a:pt x="560" y="66"/>
                      <a:pt x="558" y="67"/>
                      <a:pt x="558" y="71"/>
                    </a:cubicBezTo>
                    <a:cubicBezTo>
                      <a:pt x="558" y="74"/>
                      <a:pt x="560" y="75"/>
                      <a:pt x="563" y="75"/>
                    </a:cubicBezTo>
                    <a:cubicBezTo>
                      <a:pt x="601" y="75"/>
                      <a:pt x="601" y="75"/>
                      <a:pt x="601" y="75"/>
                    </a:cubicBezTo>
                    <a:cubicBezTo>
                      <a:pt x="604" y="75"/>
                      <a:pt x="606" y="74"/>
                      <a:pt x="606" y="71"/>
                    </a:cubicBezTo>
                    <a:cubicBezTo>
                      <a:pt x="606" y="46"/>
                      <a:pt x="606" y="46"/>
                      <a:pt x="606" y="46"/>
                    </a:cubicBezTo>
                    <a:cubicBezTo>
                      <a:pt x="606" y="43"/>
                      <a:pt x="605" y="41"/>
                      <a:pt x="601" y="41"/>
                    </a:cubicBezTo>
                    <a:cubicBezTo>
                      <a:pt x="598" y="41"/>
                      <a:pt x="596" y="43"/>
                      <a:pt x="596" y="46"/>
                    </a:cubicBezTo>
                    <a:cubicBezTo>
                      <a:pt x="596" y="66"/>
                      <a:pt x="596" y="66"/>
                      <a:pt x="596" y="66"/>
                    </a:cubicBezTo>
                    <a:lnTo>
                      <a:pt x="587" y="66"/>
                    </a:lnTo>
                    <a:close/>
                    <a:moveTo>
                      <a:pt x="498" y="10"/>
                    </a:moveTo>
                    <a:cubicBezTo>
                      <a:pt x="527" y="10"/>
                      <a:pt x="527" y="10"/>
                      <a:pt x="527" y="10"/>
                    </a:cubicBezTo>
                    <a:cubicBezTo>
                      <a:pt x="527" y="66"/>
                      <a:pt x="527" y="66"/>
                      <a:pt x="527" y="66"/>
                    </a:cubicBezTo>
                    <a:cubicBezTo>
                      <a:pt x="498" y="66"/>
                      <a:pt x="498" y="66"/>
                      <a:pt x="498" y="66"/>
                    </a:cubicBezTo>
                    <a:lnTo>
                      <a:pt x="498" y="10"/>
                    </a:lnTo>
                    <a:close/>
                    <a:moveTo>
                      <a:pt x="498" y="0"/>
                    </a:moveTo>
                    <a:cubicBezTo>
                      <a:pt x="493" y="0"/>
                      <a:pt x="488" y="4"/>
                      <a:pt x="488" y="10"/>
                    </a:cubicBezTo>
                    <a:cubicBezTo>
                      <a:pt x="488" y="66"/>
                      <a:pt x="488" y="66"/>
                      <a:pt x="488" y="66"/>
                    </a:cubicBezTo>
                    <a:cubicBezTo>
                      <a:pt x="488" y="71"/>
                      <a:pt x="492" y="75"/>
                      <a:pt x="498" y="75"/>
                    </a:cubicBezTo>
                    <a:cubicBezTo>
                      <a:pt x="527" y="75"/>
                      <a:pt x="527" y="75"/>
                      <a:pt x="527" y="75"/>
                    </a:cubicBezTo>
                    <a:cubicBezTo>
                      <a:pt x="532" y="75"/>
                      <a:pt x="536" y="71"/>
                      <a:pt x="536" y="66"/>
                    </a:cubicBezTo>
                    <a:cubicBezTo>
                      <a:pt x="536" y="10"/>
                      <a:pt x="536" y="10"/>
                      <a:pt x="536" y="10"/>
                    </a:cubicBezTo>
                    <a:cubicBezTo>
                      <a:pt x="536" y="4"/>
                      <a:pt x="532" y="0"/>
                      <a:pt x="527" y="0"/>
                    </a:cubicBezTo>
                    <a:lnTo>
                      <a:pt x="498" y="0"/>
                    </a:lnTo>
                    <a:close/>
                    <a:moveTo>
                      <a:pt x="447" y="66"/>
                    </a:move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1"/>
                      <a:pt x="419" y="5"/>
                    </a:cubicBezTo>
                    <a:cubicBezTo>
                      <a:pt x="419" y="8"/>
                      <a:pt x="421" y="10"/>
                      <a:pt x="423" y="10"/>
                    </a:cubicBezTo>
                    <a:cubicBezTo>
                      <a:pt x="438" y="10"/>
                      <a:pt x="438" y="10"/>
                      <a:pt x="438" y="10"/>
                    </a:cubicBezTo>
                    <a:cubicBezTo>
                      <a:pt x="438" y="66"/>
                      <a:pt x="438" y="66"/>
                      <a:pt x="438" y="66"/>
                    </a:cubicBezTo>
                    <a:cubicBezTo>
                      <a:pt x="423" y="66"/>
                      <a:pt x="423" y="66"/>
                      <a:pt x="423" y="66"/>
                    </a:cubicBezTo>
                    <a:cubicBezTo>
                      <a:pt x="421" y="66"/>
                      <a:pt x="419" y="67"/>
                      <a:pt x="419" y="71"/>
                    </a:cubicBezTo>
                    <a:cubicBezTo>
                      <a:pt x="419" y="74"/>
                      <a:pt x="421" y="75"/>
                      <a:pt x="423" y="75"/>
                    </a:cubicBezTo>
                    <a:cubicBezTo>
                      <a:pt x="462" y="75"/>
                      <a:pt x="462" y="75"/>
                      <a:pt x="462" y="75"/>
                    </a:cubicBezTo>
                    <a:cubicBezTo>
                      <a:pt x="464" y="75"/>
                      <a:pt x="466" y="74"/>
                      <a:pt x="466" y="71"/>
                    </a:cubicBez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3"/>
                      <a:pt x="465" y="41"/>
                      <a:pt x="462" y="41"/>
                    </a:cubicBezTo>
                    <a:cubicBezTo>
                      <a:pt x="458" y="41"/>
                      <a:pt x="457" y="43"/>
                      <a:pt x="457" y="46"/>
                    </a:cubicBezTo>
                    <a:cubicBezTo>
                      <a:pt x="457" y="66"/>
                      <a:pt x="457" y="66"/>
                      <a:pt x="457" y="66"/>
                    </a:cubicBezTo>
                    <a:lnTo>
                      <a:pt x="447" y="66"/>
                    </a:lnTo>
                    <a:close/>
                    <a:moveTo>
                      <a:pt x="358" y="10"/>
                    </a:moveTo>
                    <a:cubicBezTo>
                      <a:pt x="387" y="10"/>
                      <a:pt x="387" y="10"/>
                      <a:pt x="387" y="10"/>
                    </a:cubicBezTo>
                    <a:cubicBezTo>
                      <a:pt x="387" y="66"/>
                      <a:pt x="387" y="66"/>
                      <a:pt x="387" y="66"/>
                    </a:cubicBezTo>
                    <a:cubicBezTo>
                      <a:pt x="358" y="66"/>
                      <a:pt x="358" y="66"/>
                      <a:pt x="358" y="66"/>
                    </a:cubicBezTo>
                    <a:lnTo>
                      <a:pt x="358" y="10"/>
                    </a:lnTo>
                    <a:close/>
                    <a:moveTo>
                      <a:pt x="358" y="0"/>
                    </a:moveTo>
                    <a:cubicBezTo>
                      <a:pt x="353" y="0"/>
                      <a:pt x="349" y="4"/>
                      <a:pt x="349" y="10"/>
                    </a:cubicBezTo>
                    <a:cubicBezTo>
                      <a:pt x="349" y="66"/>
                      <a:pt x="349" y="66"/>
                      <a:pt x="349" y="66"/>
                    </a:cubicBezTo>
                    <a:cubicBezTo>
                      <a:pt x="349" y="71"/>
                      <a:pt x="353" y="75"/>
                      <a:pt x="358" y="75"/>
                    </a:cubicBezTo>
                    <a:cubicBezTo>
                      <a:pt x="387" y="75"/>
                      <a:pt x="387" y="75"/>
                      <a:pt x="387" y="75"/>
                    </a:cubicBezTo>
                    <a:cubicBezTo>
                      <a:pt x="392" y="75"/>
                      <a:pt x="397" y="71"/>
                      <a:pt x="397" y="66"/>
                    </a:cubicBezTo>
                    <a:cubicBezTo>
                      <a:pt x="397" y="10"/>
                      <a:pt x="397" y="10"/>
                      <a:pt x="397" y="10"/>
                    </a:cubicBezTo>
                    <a:cubicBezTo>
                      <a:pt x="397" y="4"/>
                      <a:pt x="392" y="0"/>
                      <a:pt x="387" y="0"/>
                    </a:cubicBezTo>
                    <a:lnTo>
                      <a:pt x="358" y="0"/>
                    </a:lnTo>
                    <a:close/>
                    <a:moveTo>
                      <a:pt x="308" y="66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1"/>
                      <a:pt x="279" y="5"/>
                    </a:cubicBezTo>
                    <a:cubicBezTo>
                      <a:pt x="279" y="8"/>
                      <a:pt x="281" y="10"/>
                      <a:pt x="284" y="10"/>
                    </a:cubicBezTo>
                    <a:cubicBezTo>
                      <a:pt x="298" y="10"/>
                      <a:pt x="298" y="10"/>
                      <a:pt x="298" y="10"/>
                    </a:cubicBezTo>
                    <a:cubicBezTo>
                      <a:pt x="298" y="66"/>
                      <a:pt x="298" y="66"/>
                      <a:pt x="298" y="66"/>
                    </a:cubicBezTo>
                    <a:cubicBezTo>
                      <a:pt x="284" y="66"/>
                      <a:pt x="284" y="66"/>
                      <a:pt x="284" y="66"/>
                    </a:cubicBezTo>
                    <a:cubicBezTo>
                      <a:pt x="281" y="66"/>
                      <a:pt x="279" y="67"/>
                      <a:pt x="279" y="71"/>
                    </a:cubicBezTo>
                    <a:cubicBezTo>
                      <a:pt x="279" y="74"/>
                      <a:pt x="281" y="75"/>
                      <a:pt x="284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4" y="75"/>
                      <a:pt x="327" y="74"/>
                      <a:pt x="327" y="71"/>
                    </a:cubicBez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3"/>
                      <a:pt x="326" y="41"/>
                      <a:pt x="322" y="41"/>
                    </a:cubicBezTo>
                    <a:cubicBezTo>
                      <a:pt x="318" y="41"/>
                      <a:pt x="317" y="43"/>
                      <a:pt x="317" y="46"/>
                    </a:cubicBezTo>
                    <a:cubicBezTo>
                      <a:pt x="317" y="66"/>
                      <a:pt x="317" y="66"/>
                      <a:pt x="317" y="66"/>
                    </a:cubicBezTo>
                    <a:lnTo>
                      <a:pt x="308" y="66"/>
                    </a:lnTo>
                    <a:close/>
                    <a:moveTo>
                      <a:pt x="219" y="10"/>
                    </a:move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66"/>
                      <a:pt x="247" y="66"/>
                      <a:pt x="247" y="66"/>
                    </a:cubicBezTo>
                    <a:cubicBezTo>
                      <a:pt x="219" y="66"/>
                      <a:pt x="219" y="66"/>
                      <a:pt x="219" y="66"/>
                    </a:cubicBezTo>
                    <a:lnTo>
                      <a:pt x="219" y="10"/>
                    </a:lnTo>
                    <a:close/>
                    <a:moveTo>
                      <a:pt x="219" y="0"/>
                    </a:moveTo>
                    <a:cubicBezTo>
                      <a:pt x="213" y="0"/>
                      <a:pt x="209" y="4"/>
                      <a:pt x="209" y="10"/>
                    </a:cubicBezTo>
                    <a:cubicBezTo>
                      <a:pt x="209" y="66"/>
                      <a:pt x="209" y="66"/>
                      <a:pt x="209" y="66"/>
                    </a:cubicBezTo>
                    <a:cubicBezTo>
                      <a:pt x="209" y="71"/>
                      <a:pt x="213" y="75"/>
                      <a:pt x="219" y="75"/>
                    </a:cubicBezTo>
                    <a:cubicBezTo>
                      <a:pt x="247" y="75"/>
                      <a:pt x="247" y="75"/>
                      <a:pt x="247" y="75"/>
                    </a:cubicBezTo>
                    <a:cubicBezTo>
                      <a:pt x="253" y="75"/>
                      <a:pt x="257" y="71"/>
                      <a:pt x="257" y="66"/>
                    </a:cubicBezTo>
                    <a:cubicBezTo>
                      <a:pt x="257" y="10"/>
                      <a:pt x="257" y="10"/>
                      <a:pt x="257" y="10"/>
                    </a:cubicBezTo>
                    <a:cubicBezTo>
                      <a:pt x="257" y="4"/>
                      <a:pt x="253" y="0"/>
                      <a:pt x="247" y="0"/>
                    </a:cubicBezTo>
                    <a:lnTo>
                      <a:pt x="219" y="0"/>
                    </a:lnTo>
                    <a:close/>
                    <a:moveTo>
                      <a:pt x="168" y="66"/>
                    </a:move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1"/>
                      <a:pt x="139" y="5"/>
                    </a:cubicBezTo>
                    <a:cubicBezTo>
                      <a:pt x="139" y="8"/>
                      <a:pt x="142" y="10"/>
                      <a:pt x="144" y="10"/>
                    </a:cubicBezTo>
                    <a:cubicBezTo>
                      <a:pt x="158" y="10"/>
                      <a:pt x="158" y="10"/>
                      <a:pt x="158" y="10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44" y="66"/>
                      <a:pt x="144" y="66"/>
                      <a:pt x="144" y="66"/>
                    </a:cubicBezTo>
                    <a:cubicBezTo>
                      <a:pt x="142" y="66"/>
                      <a:pt x="139" y="67"/>
                      <a:pt x="139" y="71"/>
                    </a:cubicBezTo>
                    <a:cubicBezTo>
                      <a:pt x="139" y="74"/>
                      <a:pt x="142" y="75"/>
                      <a:pt x="144" y="75"/>
                    </a:cubicBezTo>
                    <a:cubicBezTo>
                      <a:pt x="182" y="75"/>
                      <a:pt x="182" y="75"/>
                      <a:pt x="182" y="75"/>
                    </a:cubicBezTo>
                    <a:cubicBezTo>
                      <a:pt x="185" y="75"/>
                      <a:pt x="187" y="74"/>
                      <a:pt x="187" y="71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3"/>
                      <a:pt x="186" y="41"/>
                      <a:pt x="182" y="41"/>
                    </a:cubicBezTo>
                    <a:cubicBezTo>
                      <a:pt x="179" y="41"/>
                      <a:pt x="178" y="43"/>
                      <a:pt x="178" y="46"/>
                    </a:cubicBezTo>
                    <a:cubicBezTo>
                      <a:pt x="178" y="66"/>
                      <a:pt x="178" y="66"/>
                      <a:pt x="178" y="66"/>
                    </a:cubicBezTo>
                    <a:lnTo>
                      <a:pt x="168" y="66"/>
                    </a:lnTo>
                    <a:close/>
                    <a:moveTo>
                      <a:pt x="79" y="10"/>
                    </a:moveTo>
                    <a:cubicBezTo>
                      <a:pt x="108" y="10"/>
                      <a:pt x="108" y="10"/>
                      <a:pt x="108" y="10"/>
                    </a:cubicBezTo>
                    <a:cubicBezTo>
                      <a:pt x="108" y="66"/>
                      <a:pt x="108" y="66"/>
                      <a:pt x="108" y="66"/>
                    </a:cubicBezTo>
                    <a:cubicBezTo>
                      <a:pt x="79" y="66"/>
                      <a:pt x="79" y="66"/>
                      <a:pt x="79" y="66"/>
                    </a:cubicBezTo>
                    <a:lnTo>
                      <a:pt x="79" y="10"/>
                    </a:lnTo>
                    <a:close/>
                    <a:moveTo>
                      <a:pt x="79" y="0"/>
                    </a:moveTo>
                    <a:cubicBezTo>
                      <a:pt x="74" y="0"/>
                      <a:pt x="70" y="4"/>
                      <a:pt x="70" y="10"/>
                    </a:cubicBezTo>
                    <a:cubicBezTo>
                      <a:pt x="70" y="66"/>
                      <a:pt x="70" y="66"/>
                      <a:pt x="70" y="66"/>
                    </a:cubicBezTo>
                    <a:cubicBezTo>
                      <a:pt x="70" y="71"/>
                      <a:pt x="74" y="75"/>
                      <a:pt x="79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13" y="75"/>
                      <a:pt x="117" y="71"/>
                      <a:pt x="117" y="66"/>
                    </a:cubicBezTo>
                    <a:cubicBezTo>
                      <a:pt x="117" y="10"/>
                      <a:pt x="117" y="10"/>
                      <a:pt x="117" y="10"/>
                    </a:cubicBezTo>
                    <a:cubicBezTo>
                      <a:pt x="117" y="4"/>
                      <a:pt x="113" y="0"/>
                      <a:pt x="108" y="0"/>
                    </a:cubicBezTo>
                    <a:lnTo>
                      <a:pt x="79" y="0"/>
                    </a:lnTo>
                    <a:close/>
                    <a:moveTo>
                      <a:pt x="9" y="10"/>
                    </a:move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9" y="66"/>
                      <a:pt x="9" y="66"/>
                      <a:pt x="9" y="66"/>
                    </a:cubicBezTo>
                    <a:lnTo>
                      <a:pt x="9" y="10"/>
                    </a:lnTo>
                    <a:close/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71"/>
                      <a:pt x="4" y="75"/>
                      <a:pt x="9" y="75"/>
                    </a:cubicBezTo>
                    <a:cubicBezTo>
                      <a:pt x="38" y="75"/>
                      <a:pt x="38" y="75"/>
                      <a:pt x="38" y="75"/>
                    </a:cubicBezTo>
                    <a:cubicBezTo>
                      <a:pt x="43" y="75"/>
                      <a:pt x="48" y="71"/>
                      <a:pt x="48" y="66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4"/>
                      <a:pt x="43" y="0"/>
                      <a:pt x="38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3234" tIns="46616" rIns="93234" bIns="4661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3223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36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" name="Freeform 142">
                <a:extLst>
                  <a:ext uri="{FF2B5EF4-FFF2-40B4-BE49-F238E27FC236}">
                    <a16:creationId xmlns:a16="http://schemas.microsoft.com/office/drawing/2014/main" id="{A331C23E-2029-41DE-B29F-0589D5501EF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3977870"/>
                <a:ext cx="730792" cy="90511"/>
              </a:xfrm>
              <a:custGeom>
                <a:avLst/>
                <a:gdLst>
                  <a:gd name="T0" fmla="*/ 563 w 606"/>
                  <a:gd name="T1" fmla="*/ 0 h 75"/>
                  <a:gd name="T2" fmla="*/ 577 w 606"/>
                  <a:gd name="T3" fmla="*/ 9 h 75"/>
                  <a:gd name="T4" fmla="*/ 558 w 606"/>
                  <a:gd name="T5" fmla="*/ 70 h 75"/>
                  <a:gd name="T6" fmla="*/ 606 w 606"/>
                  <a:gd name="T7" fmla="*/ 70 h 75"/>
                  <a:gd name="T8" fmla="*/ 596 w 606"/>
                  <a:gd name="T9" fmla="*/ 46 h 75"/>
                  <a:gd name="T10" fmla="*/ 498 w 606"/>
                  <a:gd name="T11" fmla="*/ 9 h 75"/>
                  <a:gd name="T12" fmla="*/ 498 w 606"/>
                  <a:gd name="T13" fmla="*/ 65 h 75"/>
                  <a:gd name="T14" fmla="*/ 488 w 606"/>
                  <a:gd name="T15" fmla="*/ 9 h 75"/>
                  <a:gd name="T16" fmla="*/ 527 w 606"/>
                  <a:gd name="T17" fmla="*/ 75 h 75"/>
                  <a:gd name="T18" fmla="*/ 527 w 606"/>
                  <a:gd name="T19" fmla="*/ 0 h 75"/>
                  <a:gd name="T20" fmla="*/ 447 w 606"/>
                  <a:gd name="T21" fmla="*/ 0 h 75"/>
                  <a:gd name="T22" fmla="*/ 423 w 606"/>
                  <a:gd name="T23" fmla="*/ 9 h 75"/>
                  <a:gd name="T24" fmla="*/ 423 w 606"/>
                  <a:gd name="T25" fmla="*/ 65 h 75"/>
                  <a:gd name="T26" fmla="*/ 462 w 606"/>
                  <a:gd name="T27" fmla="*/ 75 h 75"/>
                  <a:gd name="T28" fmla="*/ 462 w 606"/>
                  <a:gd name="T29" fmla="*/ 41 h 75"/>
                  <a:gd name="T30" fmla="*/ 447 w 606"/>
                  <a:gd name="T31" fmla="*/ 65 h 75"/>
                  <a:gd name="T32" fmla="*/ 387 w 606"/>
                  <a:gd name="T33" fmla="*/ 65 h 75"/>
                  <a:gd name="T34" fmla="*/ 358 w 606"/>
                  <a:gd name="T35" fmla="*/ 0 h 75"/>
                  <a:gd name="T36" fmla="*/ 358 w 606"/>
                  <a:gd name="T37" fmla="*/ 75 h 75"/>
                  <a:gd name="T38" fmla="*/ 397 w 606"/>
                  <a:gd name="T39" fmla="*/ 9 h 75"/>
                  <a:gd name="T40" fmla="*/ 308 w 606"/>
                  <a:gd name="T41" fmla="*/ 65 h 75"/>
                  <a:gd name="T42" fmla="*/ 279 w 606"/>
                  <a:gd name="T43" fmla="*/ 4 h 75"/>
                  <a:gd name="T44" fmla="*/ 298 w 606"/>
                  <a:gd name="T45" fmla="*/ 65 h 75"/>
                  <a:gd name="T46" fmla="*/ 284 w 606"/>
                  <a:gd name="T47" fmla="*/ 75 h 75"/>
                  <a:gd name="T48" fmla="*/ 327 w 606"/>
                  <a:gd name="T49" fmla="*/ 46 h 75"/>
                  <a:gd name="T50" fmla="*/ 317 w 606"/>
                  <a:gd name="T51" fmla="*/ 65 h 75"/>
                  <a:gd name="T52" fmla="*/ 247 w 606"/>
                  <a:gd name="T53" fmla="*/ 9 h 75"/>
                  <a:gd name="T54" fmla="*/ 219 w 606"/>
                  <a:gd name="T55" fmla="*/ 9 h 75"/>
                  <a:gd name="T56" fmla="*/ 209 w 606"/>
                  <a:gd name="T57" fmla="*/ 65 h 75"/>
                  <a:gd name="T58" fmla="*/ 257 w 606"/>
                  <a:gd name="T59" fmla="*/ 65 h 75"/>
                  <a:gd name="T60" fmla="*/ 219 w 606"/>
                  <a:gd name="T61" fmla="*/ 0 h 75"/>
                  <a:gd name="T62" fmla="*/ 144 w 606"/>
                  <a:gd name="T63" fmla="*/ 0 h 75"/>
                  <a:gd name="T64" fmla="*/ 158 w 606"/>
                  <a:gd name="T65" fmla="*/ 9 h 75"/>
                  <a:gd name="T66" fmla="*/ 139 w 606"/>
                  <a:gd name="T67" fmla="*/ 70 h 75"/>
                  <a:gd name="T68" fmla="*/ 187 w 606"/>
                  <a:gd name="T69" fmla="*/ 70 h 75"/>
                  <a:gd name="T70" fmla="*/ 178 w 606"/>
                  <a:gd name="T71" fmla="*/ 46 h 75"/>
                  <a:gd name="T72" fmla="*/ 79 w 606"/>
                  <a:gd name="T73" fmla="*/ 9 h 75"/>
                  <a:gd name="T74" fmla="*/ 79 w 606"/>
                  <a:gd name="T75" fmla="*/ 65 h 75"/>
                  <a:gd name="T76" fmla="*/ 70 w 606"/>
                  <a:gd name="T77" fmla="*/ 9 h 75"/>
                  <a:gd name="T78" fmla="*/ 108 w 606"/>
                  <a:gd name="T79" fmla="*/ 75 h 75"/>
                  <a:gd name="T80" fmla="*/ 108 w 606"/>
                  <a:gd name="T81" fmla="*/ 0 h 75"/>
                  <a:gd name="T82" fmla="*/ 29 w 606"/>
                  <a:gd name="T83" fmla="*/ 0 h 75"/>
                  <a:gd name="T84" fmla="*/ 5 w 606"/>
                  <a:gd name="T85" fmla="*/ 9 h 75"/>
                  <a:gd name="T86" fmla="*/ 5 w 606"/>
                  <a:gd name="T87" fmla="*/ 65 h 75"/>
                  <a:gd name="T88" fmla="*/ 43 w 606"/>
                  <a:gd name="T89" fmla="*/ 75 h 75"/>
                  <a:gd name="T90" fmla="*/ 43 w 606"/>
                  <a:gd name="T91" fmla="*/ 41 h 75"/>
                  <a:gd name="T92" fmla="*/ 29 w 606"/>
                  <a:gd name="T93" fmla="*/ 6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6" h="75">
                    <a:moveTo>
                      <a:pt x="587" y="65"/>
                    </a:moveTo>
                    <a:cubicBezTo>
                      <a:pt x="587" y="0"/>
                      <a:pt x="587" y="0"/>
                      <a:pt x="587" y="0"/>
                    </a:cubicBezTo>
                    <a:cubicBezTo>
                      <a:pt x="563" y="0"/>
                      <a:pt x="563" y="0"/>
                      <a:pt x="563" y="0"/>
                    </a:cubicBezTo>
                    <a:cubicBezTo>
                      <a:pt x="560" y="0"/>
                      <a:pt x="558" y="1"/>
                      <a:pt x="558" y="4"/>
                    </a:cubicBezTo>
                    <a:cubicBezTo>
                      <a:pt x="558" y="8"/>
                      <a:pt x="560" y="9"/>
                      <a:pt x="563" y="9"/>
                    </a:cubicBezTo>
                    <a:cubicBezTo>
                      <a:pt x="577" y="9"/>
                      <a:pt x="577" y="9"/>
                      <a:pt x="577" y="9"/>
                    </a:cubicBezTo>
                    <a:cubicBezTo>
                      <a:pt x="577" y="65"/>
                      <a:pt x="577" y="65"/>
                      <a:pt x="577" y="65"/>
                    </a:cubicBezTo>
                    <a:cubicBezTo>
                      <a:pt x="563" y="65"/>
                      <a:pt x="563" y="65"/>
                      <a:pt x="563" y="65"/>
                    </a:cubicBezTo>
                    <a:cubicBezTo>
                      <a:pt x="560" y="65"/>
                      <a:pt x="558" y="67"/>
                      <a:pt x="558" y="70"/>
                    </a:cubicBezTo>
                    <a:cubicBezTo>
                      <a:pt x="558" y="74"/>
                      <a:pt x="560" y="75"/>
                      <a:pt x="563" y="75"/>
                    </a:cubicBezTo>
                    <a:cubicBezTo>
                      <a:pt x="601" y="75"/>
                      <a:pt x="601" y="75"/>
                      <a:pt x="601" y="75"/>
                    </a:cubicBezTo>
                    <a:cubicBezTo>
                      <a:pt x="604" y="75"/>
                      <a:pt x="606" y="74"/>
                      <a:pt x="606" y="70"/>
                    </a:cubicBezTo>
                    <a:cubicBezTo>
                      <a:pt x="606" y="46"/>
                      <a:pt x="606" y="46"/>
                      <a:pt x="606" y="46"/>
                    </a:cubicBezTo>
                    <a:cubicBezTo>
                      <a:pt x="606" y="43"/>
                      <a:pt x="605" y="41"/>
                      <a:pt x="601" y="41"/>
                    </a:cubicBezTo>
                    <a:cubicBezTo>
                      <a:pt x="598" y="41"/>
                      <a:pt x="596" y="43"/>
                      <a:pt x="596" y="46"/>
                    </a:cubicBezTo>
                    <a:cubicBezTo>
                      <a:pt x="596" y="65"/>
                      <a:pt x="596" y="65"/>
                      <a:pt x="596" y="65"/>
                    </a:cubicBezTo>
                    <a:lnTo>
                      <a:pt x="587" y="65"/>
                    </a:lnTo>
                    <a:close/>
                    <a:moveTo>
                      <a:pt x="498" y="9"/>
                    </a:moveTo>
                    <a:cubicBezTo>
                      <a:pt x="527" y="9"/>
                      <a:pt x="527" y="9"/>
                      <a:pt x="527" y="9"/>
                    </a:cubicBezTo>
                    <a:cubicBezTo>
                      <a:pt x="527" y="65"/>
                      <a:pt x="527" y="65"/>
                      <a:pt x="527" y="65"/>
                    </a:cubicBezTo>
                    <a:cubicBezTo>
                      <a:pt x="498" y="65"/>
                      <a:pt x="498" y="65"/>
                      <a:pt x="498" y="65"/>
                    </a:cubicBezTo>
                    <a:lnTo>
                      <a:pt x="498" y="9"/>
                    </a:lnTo>
                    <a:close/>
                    <a:moveTo>
                      <a:pt x="498" y="0"/>
                    </a:moveTo>
                    <a:cubicBezTo>
                      <a:pt x="493" y="0"/>
                      <a:pt x="488" y="4"/>
                      <a:pt x="488" y="9"/>
                    </a:cubicBezTo>
                    <a:cubicBezTo>
                      <a:pt x="488" y="65"/>
                      <a:pt x="488" y="65"/>
                      <a:pt x="488" y="65"/>
                    </a:cubicBezTo>
                    <a:cubicBezTo>
                      <a:pt x="488" y="71"/>
                      <a:pt x="492" y="75"/>
                      <a:pt x="498" y="75"/>
                    </a:cubicBezTo>
                    <a:cubicBezTo>
                      <a:pt x="527" y="75"/>
                      <a:pt x="527" y="75"/>
                      <a:pt x="527" y="75"/>
                    </a:cubicBezTo>
                    <a:cubicBezTo>
                      <a:pt x="532" y="75"/>
                      <a:pt x="536" y="71"/>
                      <a:pt x="536" y="65"/>
                    </a:cubicBezTo>
                    <a:cubicBezTo>
                      <a:pt x="536" y="9"/>
                      <a:pt x="536" y="9"/>
                      <a:pt x="536" y="9"/>
                    </a:cubicBezTo>
                    <a:cubicBezTo>
                      <a:pt x="536" y="4"/>
                      <a:pt x="532" y="0"/>
                      <a:pt x="527" y="0"/>
                    </a:cubicBezTo>
                    <a:lnTo>
                      <a:pt x="498" y="0"/>
                    </a:lnTo>
                    <a:close/>
                    <a:moveTo>
                      <a:pt x="447" y="65"/>
                    </a:move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1"/>
                      <a:pt x="419" y="4"/>
                    </a:cubicBezTo>
                    <a:cubicBezTo>
                      <a:pt x="419" y="8"/>
                      <a:pt x="421" y="9"/>
                      <a:pt x="423" y="9"/>
                    </a:cubicBezTo>
                    <a:cubicBezTo>
                      <a:pt x="438" y="9"/>
                      <a:pt x="438" y="9"/>
                      <a:pt x="438" y="9"/>
                    </a:cubicBezTo>
                    <a:cubicBezTo>
                      <a:pt x="438" y="65"/>
                      <a:pt x="438" y="65"/>
                      <a:pt x="438" y="65"/>
                    </a:cubicBezTo>
                    <a:cubicBezTo>
                      <a:pt x="423" y="65"/>
                      <a:pt x="423" y="65"/>
                      <a:pt x="423" y="65"/>
                    </a:cubicBezTo>
                    <a:cubicBezTo>
                      <a:pt x="421" y="65"/>
                      <a:pt x="419" y="67"/>
                      <a:pt x="419" y="70"/>
                    </a:cubicBezTo>
                    <a:cubicBezTo>
                      <a:pt x="419" y="74"/>
                      <a:pt x="421" y="75"/>
                      <a:pt x="423" y="75"/>
                    </a:cubicBezTo>
                    <a:cubicBezTo>
                      <a:pt x="462" y="75"/>
                      <a:pt x="462" y="75"/>
                      <a:pt x="462" y="75"/>
                    </a:cubicBezTo>
                    <a:cubicBezTo>
                      <a:pt x="464" y="75"/>
                      <a:pt x="466" y="74"/>
                      <a:pt x="466" y="70"/>
                    </a:cubicBez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3"/>
                      <a:pt x="465" y="41"/>
                      <a:pt x="462" y="41"/>
                    </a:cubicBezTo>
                    <a:cubicBezTo>
                      <a:pt x="458" y="41"/>
                      <a:pt x="457" y="43"/>
                      <a:pt x="457" y="46"/>
                    </a:cubicBezTo>
                    <a:cubicBezTo>
                      <a:pt x="457" y="65"/>
                      <a:pt x="457" y="65"/>
                      <a:pt x="457" y="65"/>
                    </a:cubicBezTo>
                    <a:lnTo>
                      <a:pt x="447" y="65"/>
                    </a:lnTo>
                    <a:close/>
                    <a:moveTo>
                      <a:pt x="358" y="9"/>
                    </a:moveTo>
                    <a:cubicBezTo>
                      <a:pt x="387" y="9"/>
                      <a:pt x="387" y="9"/>
                      <a:pt x="387" y="9"/>
                    </a:cubicBezTo>
                    <a:cubicBezTo>
                      <a:pt x="387" y="65"/>
                      <a:pt x="387" y="65"/>
                      <a:pt x="387" y="65"/>
                    </a:cubicBezTo>
                    <a:cubicBezTo>
                      <a:pt x="358" y="65"/>
                      <a:pt x="358" y="65"/>
                      <a:pt x="358" y="65"/>
                    </a:cubicBezTo>
                    <a:lnTo>
                      <a:pt x="358" y="9"/>
                    </a:lnTo>
                    <a:close/>
                    <a:moveTo>
                      <a:pt x="358" y="0"/>
                    </a:moveTo>
                    <a:cubicBezTo>
                      <a:pt x="353" y="0"/>
                      <a:pt x="349" y="4"/>
                      <a:pt x="349" y="9"/>
                    </a:cubicBezTo>
                    <a:cubicBezTo>
                      <a:pt x="349" y="65"/>
                      <a:pt x="349" y="65"/>
                      <a:pt x="349" y="65"/>
                    </a:cubicBezTo>
                    <a:cubicBezTo>
                      <a:pt x="349" y="71"/>
                      <a:pt x="353" y="75"/>
                      <a:pt x="358" y="75"/>
                    </a:cubicBezTo>
                    <a:cubicBezTo>
                      <a:pt x="387" y="75"/>
                      <a:pt x="387" y="75"/>
                      <a:pt x="387" y="75"/>
                    </a:cubicBezTo>
                    <a:cubicBezTo>
                      <a:pt x="392" y="75"/>
                      <a:pt x="397" y="71"/>
                      <a:pt x="397" y="65"/>
                    </a:cubicBezTo>
                    <a:cubicBezTo>
                      <a:pt x="397" y="9"/>
                      <a:pt x="397" y="9"/>
                      <a:pt x="397" y="9"/>
                    </a:cubicBezTo>
                    <a:cubicBezTo>
                      <a:pt x="397" y="4"/>
                      <a:pt x="392" y="0"/>
                      <a:pt x="387" y="0"/>
                    </a:cubicBezTo>
                    <a:lnTo>
                      <a:pt x="358" y="0"/>
                    </a:lnTo>
                    <a:close/>
                    <a:moveTo>
                      <a:pt x="308" y="65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1"/>
                      <a:pt x="279" y="4"/>
                    </a:cubicBezTo>
                    <a:cubicBezTo>
                      <a:pt x="279" y="8"/>
                      <a:pt x="281" y="9"/>
                      <a:pt x="284" y="9"/>
                    </a:cubicBezTo>
                    <a:cubicBezTo>
                      <a:pt x="298" y="9"/>
                      <a:pt x="298" y="9"/>
                      <a:pt x="298" y="9"/>
                    </a:cubicBezTo>
                    <a:cubicBezTo>
                      <a:pt x="298" y="65"/>
                      <a:pt x="298" y="65"/>
                      <a:pt x="298" y="65"/>
                    </a:cubicBezTo>
                    <a:cubicBezTo>
                      <a:pt x="284" y="65"/>
                      <a:pt x="284" y="65"/>
                      <a:pt x="284" y="65"/>
                    </a:cubicBezTo>
                    <a:cubicBezTo>
                      <a:pt x="281" y="65"/>
                      <a:pt x="279" y="67"/>
                      <a:pt x="279" y="70"/>
                    </a:cubicBezTo>
                    <a:cubicBezTo>
                      <a:pt x="279" y="74"/>
                      <a:pt x="281" y="75"/>
                      <a:pt x="284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4" y="75"/>
                      <a:pt x="327" y="74"/>
                      <a:pt x="327" y="70"/>
                    </a:cubicBez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3"/>
                      <a:pt x="326" y="41"/>
                      <a:pt x="322" y="41"/>
                    </a:cubicBezTo>
                    <a:cubicBezTo>
                      <a:pt x="318" y="41"/>
                      <a:pt x="317" y="43"/>
                      <a:pt x="317" y="46"/>
                    </a:cubicBezTo>
                    <a:cubicBezTo>
                      <a:pt x="317" y="65"/>
                      <a:pt x="317" y="65"/>
                      <a:pt x="317" y="65"/>
                    </a:cubicBezTo>
                    <a:lnTo>
                      <a:pt x="308" y="65"/>
                    </a:lnTo>
                    <a:close/>
                    <a:moveTo>
                      <a:pt x="219" y="9"/>
                    </a:moveTo>
                    <a:cubicBezTo>
                      <a:pt x="247" y="9"/>
                      <a:pt x="247" y="9"/>
                      <a:pt x="247" y="9"/>
                    </a:cubicBezTo>
                    <a:cubicBezTo>
                      <a:pt x="247" y="65"/>
                      <a:pt x="247" y="65"/>
                      <a:pt x="247" y="65"/>
                    </a:cubicBezTo>
                    <a:cubicBezTo>
                      <a:pt x="219" y="65"/>
                      <a:pt x="219" y="65"/>
                      <a:pt x="219" y="65"/>
                    </a:cubicBezTo>
                    <a:lnTo>
                      <a:pt x="219" y="9"/>
                    </a:lnTo>
                    <a:close/>
                    <a:moveTo>
                      <a:pt x="219" y="0"/>
                    </a:moveTo>
                    <a:cubicBezTo>
                      <a:pt x="213" y="0"/>
                      <a:pt x="209" y="4"/>
                      <a:pt x="209" y="9"/>
                    </a:cubicBezTo>
                    <a:cubicBezTo>
                      <a:pt x="209" y="65"/>
                      <a:pt x="209" y="65"/>
                      <a:pt x="209" y="65"/>
                    </a:cubicBezTo>
                    <a:cubicBezTo>
                      <a:pt x="209" y="71"/>
                      <a:pt x="213" y="75"/>
                      <a:pt x="219" y="75"/>
                    </a:cubicBezTo>
                    <a:cubicBezTo>
                      <a:pt x="247" y="75"/>
                      <a:pt x="247" y="75"/>
                      <a:pt x="247" y="75"/>
                    </a:cubicBezTo>
                    <a:cubicBezTo>
                      <a:pt x="253" y="75"/>
                      <a:pt x="257" y="71"/>
                      <a:pt x="257" y="65"/>
                    </a:cubicBezTo>
                    <a:cubicBezTo>
                      <a:pt x="257" y="9"/>
                      <a:pt x="257" y="9"/>
                      <a:pt x="257" y="9"/>
                    </a:cubicBezTo>
                    <a:cubicBezTo>
                      <a:pt x="257" y="4"/>
                      <a:pt x="253" y="0"/>
                      <a:pt x="247" y="0"/>
                    </a:cubicBezTo>
                    <a:lnTo>
                      <a:pt x="219" y="0"/>
                    </a:lnTo>
                    <a:close/>
                    <a:moveTo>
                      <a:pt x="168" y="65"/>
                    </a:move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1"/>
                      <a:pt x="139" y="4"/>
                    </a:cubicBezTo>
                    <a:cubicBezTo>
                      <a:pt x="139" y="8"/>
                      <a:pt x="142" y="9"/>
                      <a:pt x="144" y="9"/>
                    </a:cubicBezTo>
                    <a:cubicBezTo>
                      <a:pt x="158" y="9"/>
                      <a:pt x="158" y="9"/>
                      <a:pt x="158" y="9"/>
                    </a:cubicBezTo>
                    <a:cubicBezTo>
                      <a:pt x="158" y="65"/>
                      <a:pt x="158" y="65"/>
                      <a:pt x="158" y="65"/>
                    </a:cubicBezTo>
                    <a:cubicBezTo>
                      <a:pt x="144" y="65"/>
                      <a:pt x="144" y="65"/>
                      <a:pt x="144" y="65"/>
                    </a:cubicBezTo>
                    <a:cubicBezTo>
                      <a:pt x="142" y="65"/>
                      <a:pt x="139" y="67"/>
                      <a:pt x="139" y="70"/>
                    </a:cubicBezTo>
                    <a:cubicBezTo>
                      <a:pt x="139" y="74"/>
                      <a:pt x="142" y="75"/>
                      <a:pt x="144" y="75"/>
                    </a:cubicBezTo>
                    <a:cubicBezTo>
                      <a:pt x="182" y="75"/>
                      <a:pt x="182" y="75"/>
                      <a:pt x="182" y="75"/>
                    </a:cubicBezTo>
                    <a:cubicBezTo>
                      <a:pt x="185" y="75"/>
                      <a:pt x="187" y="74"/>
                      <a:pt x="187" y="70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3"/>
                      <a:pt x="186" y="41"/>
                      <a:pt x="182" y="41"/>
                    </a:cubicBezTo>
                    <a:cubicBezTo>
                      <a:pt x="179" y="41"/>
                      <a:pt x="178" y="43"/>
                      <a:pt x="178" y="46"/>
                    </a:cubicBezTo>
                    <a:cubicBezTo>
                      <a:pt x="178" y="65"/>
                      <a:pt x="178" y="65"/>
                      <a:pt x="178" y="65"/>
                    </a:cubicBezTo>
                    <a:lnTo>
                      <a:pt x="168" y="65"/>
                    </a:lnTo>
                    <a:close/>
                    <a:moveTo>
                      <a:pt x="79" y="9"/>
                    </a:moveTo>
                    <a:cubicBezTo>
                      <a:pt x="108" y="9"/>
                      <a:pt x="108" y="9"/>
                      <a:pt x="108" y="9"/>
                    </a:cubicBezTo>
                    <a:cubicBezTo>
                      <a:pt x="108" y="65"/>
                      <a:pt x="108" y="65"/>
                      <a:pt x="108" y="65"/>
                    </a:cubicBezTo>
                    <a:cubicBezTo>
                      <a:pt x="79" y="65"/>
                      <a:pt x="79" y="65"/>
                      <a:pt x="79" y="65"/>
                    </a:cubicBezTo>
                    <a:lnTo>
                      <a:pt x="79" y="9"/>
                    </a:lnTo>
                    <a:close/>
                    <a:moveTo>
                      <a:pt x="79" y="0"/>
                    </a:moveTo>
                    <a:cubicBezTo>
                      <a:pt x="74" y="0"/>
                      <a:pt x="70" y="4"/>
                      <a:pt x="70" y="9"/>
                    </a:cubicBezTo>
                    <a:cubicBezTo>
                      <a:pt x="70" y="65"/>
                      <a:pt x="70" y="65"/>
                      <a:pt x="70" y="65"/>
                    </a:cubicBezTo>
                    <a:cubicBezTo>
                      <a:pt x="70" y="71"/>
                      <a:pt x="74" y="75"/>
                      <a:pt x="79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13" y="75"/>
                      <a:pt x="117" y="71"/>
                      <a:pt x="117" y="65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4"/>
                      <a:pt x="113" y="0"/>
                      <a:pt x="108" y="0"/>
                    </a:cubicBezTo>
                    <a:lnTo>
                      <a:pt x="79" y="0"/>
                    </a:lnTo>
                    <a:close/>
                    <a:moveTo>
                      <a:pt x="29" y="65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8"/>
                      <a:pt x="2" y="9"/>
                      <a:pt x="5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65"/>
                      <a:pt x="19" y="65"/>
                      <a:pt x="19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2" y="65"/>
                      <a:pt x="0" y="67"/>
                      <a:pt x="0" y="70"/>
                    </a:cubicBezTo>
                    <a:cubicBezTo>
                      <a:pt x="0" y="74"/>
                      <a:pt x="2" y="75"/>
                      <a:pt x="5" y="75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5" y="75"/>
                      <a:pt x="48" y="74"/>
                      <a:pt x="48" y="70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3"/>
                      <a:pt x="46" y="41"/>
                      <a:pt x="43" y="41"/>
                    </a:cubicBezTo>
                    <a:cubicBezTo>
                      <a:pt x="39" y="41"/>
                      <a:pt x="38" y="43"/>
                      <a:pt x="38" y="46"/>
                    </a:cubicBezTo>
                    <a:cubicBezTo>
                      <a:pt x="38" y="65"/>
                      <a:pt x="38" y="65"/>
                      <a:pt x="38" y="65"/>
                    </a:cubicBezTo>
                    <a:lnTo>
                      <a:pt x="29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3234" tIns="46616" rIns="93234" bIns="4661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3223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36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" name="Freeform 143">
                <a:extLst>
                  <a:ext uri="{FF2B5EF4-FFF2-40B4-BE49-F238E27FC236}">
                    <a16:creationId xmlns:a16="http://schemas.microsoft.com/office/drawing/2014/main" id="{1D7C3944-139A-41D5-BF28-513D943E101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3977870"/>
                <a:ext cx="730792" cy="372101"/>
              </a:xfrm>
              <a:custGeom>
                <a:avLst/>
                <a:gdLst>
                  <a:gd name="T0" fmla="*/ 29 w 606"/>
                  <a:gd name="T1" fmla="*/ 0 h 308"/>
                  <a:gd name="T2" fmla="*/ 0 w 606"/>
                  <a:gd name="T3" fmla="*/ 70 h 308"/>
                  <a:gd name="T4" fmla="*/ 38 w 606"/>
                  <a:gd name="T5" fmla="*/ 126 h 308"/>
                  <a:gd name="T6" fmla="*/ 0 w 606"/>
                  <a:gd name="T7" fmla="*/ 182 h 308"/>
                  <a:gd name="T8" fmla="*/ 38 w 606"/>
                  <a:gd name="T9" fmla="*/ 278 h 308"/>
                  <a:gd name="T10" fmla="*/ 19 w 606"/>
                  <a:gd name="T11" fmla="*/ 242 h 308"/>
                  <a:gd name="T12" fmla="*/ 108 w 606"/>
                  <a:gd name="T13" fmla="*/ 65 h 308"/>
                  <a:gd name="T14" fmla="*/ 108 w 606"/>
                  <a:gd name="T15" fmla="*/ 0 h 308"/>
                  <a:gd name="T16" fmla="*/ 108 w 606"/>
                  <a:gd name="T17" fmla="*/ 182 h 308"/>
                  <a:gd name="T18" fmla="*/ 108 w 606"/>
                  <a:gd name="T19" fmla="*/ 116 h 308"/>
                  <a:gd name="T20" fmla="*/ 108 w 606"/>
                  <a:gd name="T21" fmla="*/ 298 h 308"/>
                  <a:gd name="T22" fmla="*/ 108 w 606"/>
                  <a:gd name="T23" fmla="*/ 232 h 308"/>
                  <a:gd name="T24" fmla="*/ 187 w 606"/>
                  <a:gd name="T25" fmla="*/ 70 h 308"/>
                  <a:gd name="T26" fmla="*/ 144 w 606"/>
                  <a:gd name="T27" fmla="*/ 0 h 308"/>
                  <a:gd name="T28" fmla="*/ 144 w 606"/>
                  <a:gd name="T29" fmla="*/ 75 h 308"/>
                  <a:gd name="T30" fmla="*/ 178 w 606"/>
                  <a:gd name="T31" fmla="*/ 182 h 308"/>
                  <a:gd name="T32" fmla="*/ 158 w 606"/>
                  <a:gd name="T33" fmla="*/ 182 h 308"/>
                  <a:gd name="T34" fmla="*/ 187 w 606"/>
                  <a:gd name="T35" fmla="*/ 278 h 308"/>
                  <a:gd name="T36" fmla="*/ 139 w 606"/>
                  <a:gd name="T37" fmla="*/ 237 h 308"/>
                  <a:gd name="T38" fmla="*/ 182 w 606"/>
                  <a:gd name="T39" fmla="*/ 308 h 308"/>
                  <a:gd name="T40" fmla="*/ 257 w 606"/>
                  <a:gd name="T41" fmla="*/ 65 h 308"/>
                  <a:gd name="T42" fmla="*/ 247 w 606"/>
                  <a:gd name="T43" fmla="*/ 75 h 308"/>
                  <a:gd name="T44" fmla="*/ 257 w 606"/>
                  <a:gd name="T45" fmla="*/ 182 h 308"/>
                  <a:gd name="T46" fmla="*/ 247 w 606"/>
                  <a:gd name="T47" fmla="*/ 191 h 308"/>
                  <a:gd name="T48" fmla="*/ 257 w 606"/>
                  <a:gd name="T49" fmla="*/ 298 h 308"/>
                  <a:gd name="T50" fmla="*/ 247 w 606"/>
                  <a:gd name="T51" fmla="*/ 308 h 308"/>
                  <a:gd name="T52" fmla="*/ 308 w 606"/>
                  <a:gd name="T53" fmla="*/ 65 h 308"/>
                  <a:gd name="T54" fmla="*/ 284 w 606"/>
                  <a:gd name="T55" fmla="*/ 65 h 308"/>
                  <a:gd name="T56" fmla="*/ 322 w 606"/>
                  <a:gd name="T57" fmla="*/ 157 h 308"/>
                  <a:gd name="T58" fmla="*/ 284 w 606"/>
                  <a:gd name="T59" fmla="*/ 126 h 308"/>
                  <a:gd name="T60" fmla="*/ 327 w 606"/>
                  <a:gd name="T61" fmla="*/ 187 h 308"/>
                  <a:gd name="T62" fmla="*/ 308 w 606"/>
                  <a:gd name="T63" fmla="*/ 232 h 308"/>
                  <a:gd name="T64" fmla="*/ 279 w 606"/>
                  <a:gd name="T65" fmla="*/ 303 h 308"/>
                  <a:gd name="T66" fmla="*/ 387 w 606"/>
                  <a:gd name="T67" fmla="*/ 9 h 308"/>
                  <a:gd name="T68" fmla="*/ 349 w 606"/>
                  <a:gd name="T69" fmla="*/ 65 h 308"/>
                  <a:gd name="T70" fmla="*/ 387 w 606"/>
                  <a:gd name="T71" fmla="*/ 126 h 308"/>
                  <a:gd name="T72" fmla="*/ 349 w 606"/>
                  <a:gd name="T73" fmla="*/ 182 h 308"/>
                  <a:gd name="T74" fmla="*/ 387 w 606"/>
                  <a:gd name="T75" fmla="*/ 242 h 308"/>
                  <a:gd name="T76" fmla="*/ 349 w 606"/>
                  <a:gd name="T77" fmla="*/ 298 h 308"/>
                  <a:gd name="T78" fmla="*/ 457 w 606"/>
                  <a:gd name="T79" fmla="*/ 46 h 308"/>
                  <a:gd name="T80" fmla="*/ 438 w 606"/>
                  <a:gd name="T81" fmla="*/ 9 h 308"/>
                  <a:gd name="T82" fmla="*/ 466 w 606"/>
                  <a:gd name="T83" fmla="*/ 187 h 308"/>
                  <a:gd name="T84" fmla="*/ 423 w 606"/>
                  <a:gd name="T85" fmla="*/ 116 h 308"/>
                  <a:gd name="T86" fmla="*/ 423 w 606"/>
                  <a:gd name="T87" fmla="*/ 191 h 308"/>
                  <a:gd name="T88" fmla="*/ 457 w 606"/>
                  <a:gd name="T89" fmla="*/ 298 h 308"/>
                  <a:gd name="T90" fmla="*/ 438 w 606"/>
                  <a:gd name="T91" fmla="*/ 298 h 308"/>
                  <a:gd name="T92" fmla="*/ 498 w 606"/>
                  <a:gd name="T93" fmla="*/ 65 h 308"/>
                  <a:gd name="T94" fmla="*/ 498 w 606"/>
                  <a:gd name="T95" fmla="*/ 0 h 308"/>
                  <a:gd name="T96" fmla="*/ 498 w 606"/>
                  <a:gd name="T97" fmla="*/ 182 h 308"/>
                  <a:gd name="T98" fmla="*/ 498 w 606"/>
                  <a:gd name="T99" fmla="*/ 116 h 308"/>
                  <a:gd name="T100" fmla="*/ 498 w 606"/>
                  <a:gd name="T101" fmla="*/ 298 h 308"/>
                  <a:gd name="T102" fmla="*/ 498 w 606"/>
                  <a:gd name="T103" fmla="*/ 232 h 308"/>
                  <a:gd name="T104" fmla="*/ 606 w 606"/>
                  <a:gd name="T105" fmla="*/ 46 h 308"/>
                  <a:gd name="T106" fmla="*/ 558 w 606"/>
                  <a:gd name="T107" fmla="*/ 4 h 308"/>
                  <a:gd name="T108" fmla="*/ 601 w 606"/>
                  <a:gd name="T109" fmla="*/ 75 h 308"/>
                  <a:gd name="T110" fmla="*/ 587 w 606"/>
                  <a:gd name="T111" fmla="*/ 182 h 308"/>
                  <a:gd name="T112" fmla="*/ 563 w 606"/>
                  <a:gd name="T113" fmla="*/ 182 h 308"/>
                  <a:gd name="T114" fmla="*/ 568 w 606"/>
                  <a:gd name="T115" fmla="*/ 242 h 308"/>
                  <a:gd name="T116" fmla="*/ 558 w 606"/>
                  <a:gd name="T117" fmla="*/ 242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06" h="308">
                    <a:moveTo>
                      <a:pt x="48" y="70"/>
                    </a:move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3"/>
                      <a:pt x="46" y="41"/>
                      <a:pt x="43" y="41"/>
                    </a:cubicBezTo>
                    <a:cubicBezTo>
                      <a:pt x="39" y="41"/>
                      <a:pt x="38" y="43"/>
                      <a:pt x="38" y="46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29" y="65"/>
                      <a:pt x="29" y="65"/>
                      <a:pt x="29" y="65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8"/>
                      <a:pt x="2" y="9"/>
                      <a:pt x="5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65"/>
                      <a:pt x="19" y="65"/>
                      <a:pt x="19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2" y="65"/>
                      <a:pt x="0" y="67"/>
                      <a:pt x="0" y="70"/>
                    </a:cubicBezTo>
                    <a:cubicBezTo>
                      <a:pt x="0" y="74"/>
                      <a:pt x="2" y="75"/>
                      <a:pt x="5" y="75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5" y="75"/>
                      <a:pt x="48" y="74"/>
                      <a:pt x="48" y="70"/>
                    </a:cubicBezTo>
                    <a:moveTo>
                      <a:pt x="38" y="182"/>
                    </a:moveTo>
                    <a:cubicBezTo>
                      <a:pt x="9" y="182"/>
                      <a:pt x="9" y="182"/>
                      <a:pt x="9" y="182"/>
                    </a:cubicBezTo>
                    <a:cubicBezTo>
                      <a:pt x="9" y="126"/>
                      <a:pt x="9" y="126"/>
                      <a:pt x="9" y="126"/>
                    </a:cubicBezTo>
                    <a:cubicBezTo>
                      <a:pt x="38" y="126"/>
                      <a:pt x="38" y="126"/>
                      <a:pt x="38" y="126"/>
                    </a:cubicBezTo>
                    <a:lnTo>
                      <a:pt x="38" y="182"/>
                    </a:lnTo>
                    <a:close/>
                    <a:moveTo>
                      <a:pt x="48" y="182"/>
                    </a:moveTo>
                    <a:cubicBezTo>
                      <a:pt x="48" y="126"/>
                      <a:pt x="48" y="126"/>
                      <a:pt x="48" y="126"/>
                    </a:cubicBezTo>
                    <a:cubicBezTo>
                      <a:pt x="48" y="120"/>
                      <a:pt x="43" y="116"/>
                      <a:pt x="38" y="116"/>
                    </a:cubicBezTo>
                    <a:cubicBezTo>
                      <a:pt x="9" y="116"/>
                      <a:pt x="9" y="116"/>
                      <a:pt x="9" y="116"/>
                    </a:cubicBezTo>
                    <a:cubicBezTo>
                      <a:pt x="4" y="116"/>
                      <a:pt x="0" y="120"/>
                      <a:pt x="0" y="126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0" y="187"/>
                      <a:pt x="4" y="191"/>
                      <a:pt x="9" y="191"/>
                    </a:cubicBezTo>
                    <a:cubicBezTo>
                      <a:pt x="38" y="191"/>
                      <a:pt x="38" y="191"/>
                      <a:pt x="38" y="191"/>
                    </a:cubicBezTo>
                    <a:cubicBezTo>
                      <a:pt x="43" y="191"/>
                      <a:pt x="48" y="187"/>
                      <a:pt x="48" y="182"/>
                    </a:cubicBezTo>
                    <a:moveTo>
                      <a:pt x="48" y="303"/>
                    </a:moveTo>
                    <a:cubicBezTo>
                      <a:pt x="48" y="278"/>
                      <a:pt x="48" y="278"/>
                      <a:pt x="48" y="278"/>
                    </a:cubicBezTo>
                    <a:cubicBezTo>
                      <a:pt x="48" y="276"/>
                      <a:pt x="46" y="274"/>
                      <a:pt x="43" y="274"/>
                    </a:cubicBezTo>
                    <a:cubicBezTo>
                      <a:pt x="39" y="274"/>
                      <a:pt x="38" y="276"/>
                      <a:pt x="38" y="278"/>
                    </a:cubicBezTo>
                    <a:cubicBezTo>
                      <a:pt x="38" y="298"/>
                      <a:pt x="38" y="298"/>
                      <a:pt x="38" y="298"/>
                    </a:cubicBezTo>
                    <a:cubicBezTo>
                      <a:pt x="29" y="298"/>
                      <a:pt x="29" y="298"/>
                      <a:pt x="29" y="298"/>
                    </a:cubicBezTo>
                    <a:cubicBezTo>
                      <a:pt x="29" y="232"/>
                      <a:pt x="29" y="232"/>
                      <a:pt x="29" y="232"/>
                    </a:cubicBezTo>
                    <a:cubicBezTo>
                      <a:pt x="5" y="232"/>
                      <a:pt x="5" y="232"/>
                      <a:pt x="5" y="232"/>
                    </a:cubicBezTo>
                    <a:cubicBezTo>
                      <a:pt x="2" y="232"/>
                      <a:pt x="0" y="234"/>
                      <a:pt x="0" y="237"/>
                    </a:cubicBezTo>
                    <a:cubicBezTo>
                      <a:pt x="0" y="241"/>
                      <a:pt x="2" y="242"/>
                      <a:pt x="5" y="242"/>
                    </a:cubicBezTo>
                    <a:cubicBezTo>
                      <a:pt x="19" y="242"/>
                      <a:pt x="19" y="242"/>
                      <a:pt x="19" y="242"/>
                    </a:cubicBezTo>
                    <a:cubicBezTo>
                      <a:pt x="19" y="298"/>
                      <a:pt x="19" y="298"/>
                      <a:pt x="19" y="298"/>
                    </a:cubicBezTo>
                    <a:cubicBezTo>
                      <a:pt x="5" y="298"/>
                      <a:pt x="5" y="298"/>
                      <a:pt x="5" y="298"/>
                    </a:cubicBezTo>
                    <a:cubicBezTo>
                      <a:pt x="2" y="298"/>
                      <a:pt x="0" y="299"/>
                      <a:pt x="0" y="303"/>
                    </a:cubicBezTo>
                    <a:cubicBezTo>
                      <a:pt x="0" y="306"/>
                      <a:pt x="2" y="308"/>
                      <a:pt x="5" y="308"/>
                    </a:cubicBezTo>
                    <a:cubicBezTo>
                      <a:pt x="43" y="308"/>
                      <a:pt x="43" y="308"/>
                      <a:pt x="43" y="308"/>
                    </a:cubicBezTo>
                    <a:cubicBezTo>
                      <a:pt x="45" y="308"/>
                      <a:pt x="48" y="306"/>
                      <a:pt x="48" y="303"/>
                    </a:cubicBezTo>
                    <a:moveTo>
                      <a:pt x="108" y="65"/>
                    </a:moveTo>
                    <a:cubicBezTo>
                      <a:pt x="79" y="65"/>
                      <a:pt x="79" y="65"/>
                      <a:pt x="79" y="65"/>
                    </a:cubicBezTo>
                    <a:cubicBezTo>
                      <a:pt x="79" y="9"/>
                      <a:pt x="79" y="9"/>
                      <a:pt x="79" y="9"/>
                    </a:cubicBezTo>
                    <a:cubicBezTo>
                      <a:pt x="108" y="9"/>
                      <a:pt x="108" y="9"/>
                      <a:pt x="108" y="9"/>
                    </a:cubicBezTo>
                    <a:lnTo>
                      <a:pt x="108" y="65"/>
                    </a:lnTo>
                    <a:close/>
                    <a:moveTo>
                      <a:pt x="117" y="65"/>
                    </a:move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4"/>
                      <a:pt x="113" y="0"/>
                      <a:pt x="108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74" y="0"/>
                      <a:pt x="70" y="4"/>
                      <a:pt x="70" y="9"/>
                    </a:cubicBezTo>
                    <a:cubicBezTo>
                      <a:pt x="70" y="65"/>
                      <a:pt x="70" y="65"/>
                      <a:pt x="70" y="65"/>
                    </a:cubicBezTo>
                    <a:cubicBezTo>
                      <a:pt x="70" y="71"/>
                      <a:pt x="74" y="75"/>
                      <a:pt x="79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13" y="75"/>
                      <a:pt x="117" y="71"/>
                      <a:pt x="117" y="65"/>
                    </a:cubicBezTo>
                    <a:moveTo>
                      <a:pt x="108" y="182"/>
                    </a:moveTo>
                    <a:cubicBezTo>
                      <a:pt x="79" y="182"/>
                      <a:pt x="79" y="182"/>
                      <a:pt x="79" y="182"/>
                    </a:cubicBezTo>
                    <a:cubicBezTo>
                      <a:pt x="79" y="126"/>
                      <a:pt x="79" y="126"/>
                      <a:pt x="79" y="126"/>
                    </a:cubicBezTo>
                    <a:cubicBezTo>
                      <a:pt x="108" y="126"/>
                      <a:pt x="108" y="126"/>
                      <a:pt x="108" y="126"/>
                    </a:cubicBezTo>
                    <a:lnTo>
                      <a:pt x="108" y="182"/>
                    </a:lnTo>
                    <a:close/>
                    <a:moveTo>
                      <a:pt x="117" y="182"/>
                    </a:moveTo>
                    <a:cubicBezTo>
                      <a:pt x="117" y="126"/>
                      <a:pt x="117" y="126"/>
                      <a:pt x="117" y="126"/>
                    </a:cubicBezTo>
                    <a:cubicBezTo>
                      <a:pt x="117" y="120"/>
                      <a:pt x="113" y="116"/>
                      <a:pt x="108" y="116"/>
                    </a:cubicBezTo>
                    <a:cubicBezTo>
                      <a:pt x="79" y="116"/>
                      <a:pt x="79" y="116"/>
                      <a:pt x="79" y="116"/>
                    </a:cubicBezTo>
                    <a:cubicBezTo>
                      <a:pt x="74" y="116"/>
                      <a:pt x="70" y="120"/>
                      <a:pt x="70" y="126"/>
                    </a:cubicBezTo>
                    <a:cubicBezTo>
                      <a:pt x="70" y="182"/>
                      <a:pt x="70" y="182"/>
                      <a:pt x="70" y="182"/>
                    </a:cubicBezTo>
                    <a:cubicBezTo>
                      <a:pt x="70" y="187"/>
                      <a:pt x="74" y="191"/>
                      <a:pt x="79" y="191"/>
                    </a:cubicBezTo>
                    <a:cubicBezTo>
                      <a:pt x="108" y="191"/>
                      <a:pt x="108" y="191"/>
                      <a:pt x="108" y="191"/>
                    </a:cubicBezTo>
                    <a:cubicBezTo>
                      <a:pt x="113" y="191"/>
                      <a:pt x="117" y="187"/>
                      <a:pt x="117" y="182"/>
                    </a:cubicBezTo>
                    <a:moveTo>
                      <a:pt x="108" y="298"/>
                    </a:moveTo>
                    <a:cubicBezTo>
                      <a:pt x="79" y="298"/>
                      <a:pt x="79" y="298"/>
                      <a:pt x="79" y="298"/>
                    </a:cubicBezTo>
                    <a:cubicBezTo>
                      <a:pt x="79" y="242"/>
                      <a:pt x="79" y="242"/>
                      <a:pt x="79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lnTo>
                      <a:pt x="108" y="298"/>
                    </a:lnTo>
                    <a:close/>
                    <a:moveTo>
                      <a:pt x="117" y="298"/>
                    </a:moveTo>
                    <a:cubicBezTo>
                      <a:pt x="117" y="242"/>
                      <a:pt x="117" y="242"/>
                      <a:pt x="117" y="242"/>
                    </a:cubicBezTo>
                    <a:cubicBezTo>
                      <a:pt x="117" y="237"/>
                      <a:pt x="113" y="232"/>
                      <a:pt x="108" y="232"/>
                    </a:cubicBezTo>
                    <a:cubicBezTo>
                      <a:pt x="79" y="232"/>
                      <a:pt x="79" y="232"/>
                      <a:pt x="79" y="232"/>
                    </a:cubicBezTo>
                    <a:cubicBezTo>
                      <a:pt x="74" y="232"/>
                      <a:pt x="70" y="237"/>
                      <a:pt x="70" y="242"/>
                    </a:cubicBezTo>
                    <a:cubicBezTo>
                      <a:pt x="70" y="298"/>
                      <a:pt x="70" y="298"/>
                      <a:pt x="70" y="298"/>
                    </a:cubicBezTo>
                    <a:cubicBezTo>
                      <a:pt x="70" y="303"/>
                      <a:pt x="74" y="308"/>
                      <a:pt x="79" y="308"/>
                    </a:cubicBezTo>
                    <a:cubicBezTo>
                      <a:pt x="108" y="308"/>
                      <a:pt x="108" y="308"/>
                      <a:pt x="108" y="308"/>
                    </a:cubicBezTo>
                    <a:cubicBezTo>
                      <a:pt x="113" y="308"/>
                      <a:pt x="117" y="303"/>
                      <a:pt x="117" y="298"/>
                    </a:cubicBezTo>
                    <a:moveTo>
                      <a:pt x="187" y="70"/>
                    </a:move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3"/>
                      <a:pt x="186" y="41"/>
                      <a:pt x="182" y="41"/>
                    </a:cubicBezTo>
                    <a:cubicBezTo>
                      <a:pt x="179" y="41"/>
                      <a:pt x="178" y="43"/>
                      <a:pt x="178" y="46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68" y="65"/>
                      <a:pt x="168" y="65"/>
                      <a:pt x="168" y="65"/>
                    </a:cubicBez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1"/>
                      <a:pt x="139" y="4"/>
                    </a:cubicBezTo>
                    <a:cubicBezTo>
                      <a:pt x="139" y="8"/>
                      <a:pt x="142" y="9"/>
                      <a:pt x="144" y="9"/>
                    </a:cubicBezTo>
                    <a:cubicBezTo>
                      <a:pt x="158" y="9"/>
                      <a:pt x="158" y="9"/>
                      <a:pt x="158" y="9"/>
                    </a:cubicBezTo>
                    <a:cubicBezTo>
                      <a:pt x="158" y="65"/>
                      <a:pt x="158" y="65"/>
                      <a:pt x="158" y="65"/>
                    </a:cubicBezTo>
                    <a:cubicBezTo>
                      <a:pt x="144" y="65"/>
                      <a:pt x="144" y="65"/>
                      <a:pt x="144" y="65"/>
                    </a:cubicBezTo>
                    <a:cubicBezTo>
                      <a:pt x="142" y="65"/>
                      <a:pt x="139" y="67"/>
                      <a:pt x="139" y="70"/>
                    </a:cubicBezTo>
                    <a:cubicBezTo>
                      <a:pt x="139" y="74"/>
                      <a:pt x="142" y="75"/>
                      <a:pt x="144" y="75"/>
                    </a:cubicBezTo>
                    <a:cubicBezTo>
                      <a:pt x="182" y="75"/>
                      <a:pt x="182" y="75"/>
                      <a:pt x="182" y="75"/>
                    </a:cubicBezTo>
                    <a:cubicBezTo>
                      <a:pt x="185" y="75"/>
                      <a:pt x="187" y="74"/>
                      <a:pt x="187" y="70"/>
                    </a:cubicBezTo>
                    <a:moveTo>
                      <a:pt x="187" y="187"/>
                    </a:moveTo>
                    <a:cubicBezTo>
                      <a:pt x="187" y="162"/>
                      <a:pt x="187" y="162"/>
                      <a:pt x="187" y="162"/>
                    </a:cubicBezTo>
                    <a:cubicBezTo>
                      <a:pt x="187" y="159"/>
                      <a:pt x="186" y="157"/>
                      <a:pt x="182" y="157"/>
                    </a:cubicBezTo>
                    <a:cubicBezTo>
                      <a:pt x="179" y="157"/>
                      <a:pt x="178" y="159"/>
                      <a:pt x="178" y="162"/>
                    </a:cubicBezTo>
                    <a:cubicBezTo>
                      <a:pt x="178" y="182"/>
                      <a:pt x="178" y="182"/>
                      <a:pt x="178" y="182"/>
                    </a:cubicBezTo>
                    <a:cubicBezTo>
                      <a:pt x="168" y="182"/>
                      <a:pt x="168" y="182"/>
                      <a:pt x="168" y="182"/>
                    </a:cubicBezTo>
                    <a:cubicBezTo>
                      <a:pt x="168" y="116"/>
                      <a:pt x="168" y="116"/>
                      <a:pt x="168" y="116"/>
                    </a:cubicBezTo>
                    <a:cubicBezTo>
                      <a:pt x="144" y="116"/>
                      <a:pt x="144" y="116"/>
                      <a:pt x="144" y="116"/>
                    </a:cubicBezTo>
                    <a:cubicBezTo>
                      <a:pt x="142" y="116"/>
                      <a:pt x="139" y="117"/>
                      <a:pt x="139" y="121"/>
                    </a:cubicBezTo>
                    <a:cubicBezTo>
                      <a:pt x="139" y="124"/>
                      <a:pt x="142" y="126"/>
                      <a:pt x="144" y="126"/>
                    </a:cubicBezTo>
                    <a:cubicBezTo>
                      <a:pt x="158" y="126"/>
                      <a:pt x="158" y="126"/>
                      <a:pt x="158" y="126"/>
                    </a:cubicBezTo>
                    <a:cubicBezTo>
                      <a:pt x="158" y="182"/>
                      <a:pt x="158" y="182"/>
                      <a:pt x="158" y="182"/>
                    </a:cubicBezTo>
                    <a:cubicBezTo>
                      <a:pt x="144" y="182"/>
                      <a:pt x="144" y="182"/>
                      <a:pt x="144" y="182"/>
                    </a:cubicBezTo>
                    <a:cubicBezTo>
                      <a:pt x="142" y="182"/>
                      <a:pt x="139" y="183"/>
                      <a:pt x="139" y="187"/>
                    </a:cubicBezTo>
                    <a:cubicBezTo>
                      <a:pt x="139" y="190"/>
                      <a:pt x="142" y="191"/>
                      <a:pt x="144" y="191"/>
                    </a:cubicBezTo>
                    <a:cubicBezTo>
                      <a:pt x="182" y="191"/>
                      <a:pt x="182" y="191"/>
                      <a:pt x="182" y="191"/>
                    </a:cubicBezTo>
                    <a:cubicBezTo>
                      <a:pt x="185" y="191"/>
                      <a:pt x="187" y="190"/>
                      <a:pt x="187" y="187"/>
                    </a:cubicBezTo>
                    <a:moveTo>
                      <a:pt x="187" y="303"/>
                    </a:moveTo>
                    <a:cubicBezTo>
                      <a:pt x="187" y="278"/>
                      <a:pt x="187" y="278"/>
                      <a:pt x="187" y="278"/>
                    </a:cubicBezTo>
                    <a:cubicBezTo>
                      <a:pt x="187" y="276"/>
                      <a:pt x="186" y="274"/>
                      <a:pt x="182" y="274"/>
                    </a:cubicBezTo>
                    <a:cubicBezTo>
                      <a:pt x="179" y="274"/>
                      <a:pt x="178" y="276"/>
                      <a:pt x="178" y="278"/>
                    </a:cubicBezTo>
                    <a:cubicBezTo>
                      <a:pt x="178" y="298"/>
                      <a:pt x="178" y="298"/>
                      <a:pt x="178" y="298"/>
                    </a:cubicBezTo>
                    <a:cubicBezTo>
                      <a:pt x="168" y="298"/>
                      <a:pt x="168" y="298"/>
                      <a:pt x="168" y="298"/>
                    </a:cubicBezTo>
                    <a:cubicBezTo>
                      <a:pt x="168" y="232"/>
                      <a:pt x="168" y="232"/>
                      <a:pt x="168" y="232"/>
                    </a:cubicBezTo>
                    <a:cubicBezTo>
                      <a:pt x="144" y="232"/>
                      <a:pt x="144" y="232"/>
                      <a:pt x="144" y="232"/>
                    </a:cubicBezTo>
                    <a:cubicBezTo>
                      <a:pt x="142" y="232"/>
                      <a:pt x="139" y="234"/>
                      <a:pt x="139" y="237"/>
                    </a:cubicBezTo>
                    <a:cubicBezTo>
                      <a:pt x="139" y="241"/>
                      <a:pt x="142" y="242"/>
                      <a:pt x="144" y="242"/>
                    </a:cubicBezTo>
                    <a:cubicBezTo>
                      <a:pt x="158" y="242"/>
                      <a:pt x="158" y="242"/>
                      <a:pt x="158" y="242"/>
                    </a:cubicBezTo>
                    <a:cubicBezTo>
                      <a:pt x="158" y="298"/>
                      <a:pt x="158" y="298"/>
                      <a:pt x="158" y="298"/>
                    </a:cubicBezTo>
                    <a:cubicBezTo>
                      <a:pt x="144" y="298"/>
                      <a:pt x="144" y="298"/>
                      <a:pt x="144" y="298"/>
                    </a:cubicBezTo>
                    <a:cubicBezTo>
                      <a:pt x="142" y="298"/>
                      <a:pt x="139" y="299"/>
                      <a:pt x="139" y="303"/>
                    </a:cubicBezTo>
                    <a:cubicBezTo>
                      <a:pt x="139" y="306"/>
                      <a:pt x="142" y="308"/>
                      <a:pt x="144" y="308"/>
                    </a:cubicBezTo>
                    <a:cubicBezTo>
                      <a:pt x="182" y="308"/>
                      <a:pt x="182" y="308"/>
                      <a:pt x="182" y="308"/>
                    </a:cubicBezTo>
                    <a:cubicBezTo>
                      <a:pt x="185" y="308"/>
                      <a:pt x="187" y="306"/>
                      <a:pt x="187" y="303"/>
                    </a:cubicBezTo>
                    <a:moveTo>
                      <a:pt x="247" y="65"/>
                    </a:moveTo>
                    <a:cubicBezTo>
                      <a:pt x="219" y="65"/>
                      <a:pt x="219" y="65"/>
                      <a:pt x="219" y="65"/>
                    </a:cubicBezTo>
                    <a:cubicBezTo>
                      <a:pt x="219" y="9"/>
                      <a:pt x="219" y="9"/>
                      <a:pt x="219" y="9"/>
                    </a:cubicBezTo>
                    <a:cubicBezTo>
                      <a:pt x="247" y="9"/>
                      <a:pt x="247" y="9"/>
                      <a:pt x="247" y="9"/>
                    </a:cubicBezTo>
                    <a:lnTo>
                      <a:pt x="247" y="65"/>
                    </a:lnTo>
                    <a:close/>
                    <a:moveTo>
                      <a:pt x="257" y="65"/>
                    </a:moveTo>
                    <a:cubicBezTo>
                      <a:pt x="257" y="9"/>
                      <a:pt x="257" y="9"/>
                      <a:pt x="257" y="9"/>
                    </a:cubicBezTo>
                    <a:cubicBezTo>
                      <a:pt x="257" y="4"/>
                      <a:pt x="253" y="0"/>
                      <a:pt x="247" y="0"/>
                    </a:cubicBezTo>
                    <a:cubicBezTo>
                      <a:pt x="219" y="0"/>
                      <a:pt x="219" y="0"/>
                      <a:pt x="219" y="0"/>
                    </a:cubicBezTo>
                    <a:cubicBezTo>
                      <a:pt x="213" y="0"/>
                      <a:pt x="209" y="4"/>
                      <a:pt x="209" y="9"/>
                    </a:cubicBezTo>
                    <a:cubicBezTo>
                      <a:pt x="209" y="65"/>
                      <a:pt x="209" y="65"/>
                      <a:pt x="209" y="65"/>
                    </a:cubicBezTo>
                    <a:cubicBezTo>
                      <a:pt x="209" y="71"/>
                      <a:pt x="213" y="75"/>
                      <a:pt x="219" y="75"/>
                    </a:cubicBezTo>
                    <a:cubicBezTo>
                      <a:pt x="247" y="75"/>
                      <a:pt x="247" y="75"/>
                      <a:pt x="247" y="75"/>
                    </a:cubicBezTo>
                    <a:cubicBezTo>
                      <a:pt x="253" y="75"/>
                      <a:pt x="257" y="71"/>
                      <a:pt x="257" y="65"/>
                    </a:cubicBezTo>
                    <a:moveTo>
                      <a:pt x="247" y="182"/>
                    </a:moveTo>
                    <a:cubicBezTo>
                      <a:pt x="219" y="182"/>
                      <a:pt x="219" y="182"/>
                      <a:pt x="219" y="182"/>
                    </a:cubicBezTo>
                    <a:cubicBezTo>
                      <a:pt x="219" y="126"/>
                      <a:pt x="219" y="126"/>
                      <a:pt x="219" y="126"/>
                    </a:cubicBezTo>
                    <a:cubicBezTo>
                      <a:pt x="247" y="126"/>
                      <a:pt x="247" y="126"/>
                      <a:pt x="247" y="126"/>
                    </a:cubicBezTo>
                    <a:lnTo>
                      <a:pt x="247" y="182"/>
                    </a:lnTo>
                    <a:close/>
                    <a:moveTo>
                      <a:pt x="257" y="182"/>
                    </a:moveTo>
                    <a:cubicBezTo>
                      <a:pt x="257" y="126"/>
                      <a:pt x="257" y="126"/>
                      <a:pt x="257" y="126"/>
                    </a:cubicBezTo>
                    <a:cubicBezTo>
                      <a:pt x="257" y="120"/>
                      <a:pt x="253" y="116"/>
                      <a:pt x="247" y="116"/>
                    </a:cubicBezTo>
                    <a:cubicBezTo>
                      <a:pt x="219" y="116"/>
                      <a:pt x="219" y="116"/>
                      <a:pt x="219" y="116"/>
                    </a:cubicBezTo>
                    <a:cubicBezTo>
                      <a:pt x="213" y="116"/>
                      <a:pt x="209" y="120"/>
                      <a:pt x="209" y="126"/>
                    </a:cubicBezTo>
                    <a:cubicBezTo>
                      <a:pt x="209" y="182"/>
                      <a:pt x="209" y="182"/>
                      <a:pt x="209" y="182"/>
                    </a:cubicBezTo>
                    <a:cubicBezTo>
                      <a:pt x="209" y="187"/>
                      <a:pt x="213" y="191"/>
                      <a:pt x="219" y="191"/>
                    </a:cubicBezTo>
                    <a:cubicBezTo>
                      <a:pt x="247" y="191"/>
                      <a:pt x="247" y="191"/>
                      <a:pt x="247" y="191"/>
                    </a:cubicBezTo>
                    <a:cubicBezTo>
                      <a:pt x="253" y="191"/>
                      <a:pt x="257" y="187"/>
                      <a:pt x="257" y="182"/>
                    </a:cubicBezTo>
                    <a:moveTo>
                      <a:pt x="247" y="298"/>
                    </a:moveTo>
                    <a:cubicBezTo>
                      <a:pt x="219" y="298"/>
                      <a:pt x="219" y="298"/>
                      <a:pt x="219" y="298"/>
                    </a:cubicBezTo>
                    <a:cubicBezTo>
                      <a:pt x="219" y="242"/>
                      <a:pt x="219" y="242"/>
                      <a:pt x="219" y="242"/>
                    </a:cubicBezTo>
                    <a:cubicBezTo>
                      <a:pt x="247" y="242"/>
                      <a:pt x="247" y="242"/>
                      <a:pt x="247" y="242"/>
                    </a:cubicBezTo>
                    <a:lnTo>
                      <a:pt x="247" y="298"/>
                    </a:lnTo>
                    <a:close/>
                    <a:moveTo>
                      <a:pt x="257" y="298"/>
                    </a:moveTo>
                    <a:cubicBezTo>
                      <a:pt x="257" y="242"/>
                      <a:pt x="257" y="242"/>
                      <a:pt x="257" y="242"/>
                    </a:cubicBezTo>
                    <a:cubicBezTo>
                      <a:pt x="257" y="237"/>
                      <a:pt x="253" y="232"/>
                      <a:pt x="247" y="232"/>
                    </a:cubicBezTo>
                    <a:cubicBezTo>
                      <a:pt x="219" y="232"/>
                      <a:pt x="219" y="232"/>
                      <a:pt x="219" y="232"/>
                    </a:cubicBezTo>
                    <a:cubicBezTo>
                      <a:pt x="213" y="232"/>
                      <a:pt x="209" y="237"/>
                      <a:pt x="209" y="242"/>
                    </a:cubicBezTo>
                    <a:cubicBezTo>
                      <a:pt x="209" y="298"/>
                      <a:pt x="209" y="298"/>
                      <a:pt x="209" y="298"/>
                    </a:cubicBezTo>
                    <a:cubicBezTo>
                      <a:pt x="209" y="303"/>
                      <a:pt x="213" y="308"/>
                      <a:pt x="219" y="308"/>
                    </a:cubicBezTo>
                    <a:cubicBezTo>
                      <a:pt x="247" y="308"/>
                      <a:pt x="247" y="308"/>
                      <a:pt x="247" y="308"/>
                    </a:cubicBezTo>
                    <a:cubicBezTo>
                      <a:pt x="253" y="308"/>
                      <a:pt x="257" y="303"/>
                      <a:pt x="257" y="298"/>
                    </a:cubicBezTo>
                    <a:moveTo>
                      <a:pt x="327" y="70"/>
                    </a:move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3"/>
                      <a:pt x="326" y="41"/>
                      <a:pt x="322" y="41"/>
                    </a:cubicBezTo>
                    <a:cubicBezTo>
                      <a:pt x="318" y="41"/>
                      <a:pt x="317" y="43"/>
                      <a:pt x="317" y="46"/>
                    </a:cubicBezTo>
                    <a:cubicBezTo>
                      <a:pt x="317" y="65"/>
                      <a:pt x="317" y="65"/>
                      <a:pt x="317" y="65"/>
                    </a:cubicBezTo>
                    <a:cubicBezTo>
                      <a:pt x="308" y="65"/>
                      <a:pt x="308" y="65"/>
                      <a:pt x="308" y="65"/>
                    </a:cubicBez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1"/>
                      <a:pt x="279" y="4"/>
                    </a:cubicBezTo>
                    <a:cubicBezTo>
                      <a:pt x="279" y="8"/>
                      <a:pt x="281" y="9"/>
                      <a:pt x="284" y="9"/>
                    </a:cubicBezTo>
                    <a:cubicBezTo>
                      <a:pt x="298" y="9"/>
                      <a:pt x="298" y="9"/>
                      <a:pt x="298" y="9"/>
                    </a:cubicBezTo>
                    <a:cubicBezTo>
                      <a:pt x="298" y="65"/>
                      <a:pt x="298" y="65"/>
                      <a:pt x="298" y="65"/>
                    </a:cubicBezTo>
                    <a:cubicBezTo>
                      <a:pt x="284" y="65"/>
                      <a:pt x="284" y="65"/>
                      <a:pt x="284" y="65"/>
                    </a:cubicBezTo>
                    <a:cubicBezTo>
                      <a:pt x="281" y="65"/>
                      <a:pt x="279" y="67"/>
                      <a:pt x="279" y="70"/>
                    </a:cubicBezTo>
                    <a:cubicBezTo>
                      <a:pt x="279" y="74"/>
                      <a:pt x="281" y="75"/>
                      <a:pt x="284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4" y="75"/>
                      <a:pt x="327" y="74"/>
                      <a:pt x="327" y="70"/>
                    </a:cubicBezTo>
                    <a:moveTo>
                      <a:pt x="327" y="187"/>
                    </a:moveTo>
                    <a:cubicBezTo>
                      <a:pt x="327" y="162"/>
                      <a:pt x="327" y="162"/>
                      <a:pt x="327" y="162"/>
                    </a:cubicBezTo>
                    <a:cubicBezTo>
                      <a:pt x="327" y="159"/>
                      <a:pt x="326" y="157"/>
                      <a:pt x="322" y="157"/>
                    </a:cubicBezTo>
                    <a:cubicBezTo>
                      <a:pt x="318" y="157"/>
                      <a:pt x="317" y="159"/>
                      <a:pt x="317" y="162"/>
                    </a:cubicBezTo>
                    <a:cubicBezTo>
                      <a:pt x="317" y="182"/>
                      <a:pt x="317" y="182"/>
                      <a:pt x="317" y="182"/>
                    </a:cubicBezTo>
                    <a:cubicBezTo>
                      <a:pt x="308" y="182"/>
                      <a:pt x="308" y="182"/>
                      <a:pt x="308" y="182"/>
                    </a:cubicBezTo>
                    <a:cubicBezTo>
                      <a:pt x="308" y="116"/>
                      <a:pt x="308" y="116"/>
                      <a:pt x="308" y="116"/>
                    </a:cubicBezTo>
                    <a:cubicBezTo>
                      <a:pt x="284" y="116"/>
                      <a:pt x="284" y="116"/>
                      <a:pt x="284" y="116"/>
                    </a:cubicBezTo>
                    <a:cubicBezTo>
                      <a:pt x="281" y="116"/>
                      <a:pt x="279" y="117"/>
                      <a:pt x="279" y="121"/>
                    </a:cubicBezTo>
                    <a:cubicBezTo>
                      <a:pt x="279" y="124"/>
                      <a:pt x="281" y="126"/>
                      <a:pt x="284" y="126"/>
                    </a:cubicBezTo>
                    <a:cubicBezTo>
                      <a:pt x="298" y="126"/>
                      <a:pt x="298" y="126"/>
                      <a:pt x="298" y="126"/>
                    </a:cubicBezTo>
                    <a:cubicBezTo>
                      <a:pt x="298" y="182"/>
                      <a:pt x="298" y="182"/>
                      <a:pt x="298" y="182"/>
                    </a:cubicBezTo>
                    <a:cubicBezTo>
                      <a:pt x="284" y="182"/>
                      <a:pt x="284" y="182"/>
                      <a:pt x="284" y="182"/>
                    </a:cubicBezTo>
                    <a:cubicBezTo>
                      <a:pt x="281" y="182"/>
                      <a:pt x="279" y="183"/>
                      <a:pt x="279" y="187"/>
                    </a:cubicBezTo>
                    <a:cubicBezTo>
                      <a:pt x="279" y="190"/>
                      <a:pt x="281" y="191"/>
                      <a:pt x="284" y="191"/>
                    </a:cubicBezTo>
                    <a:cubicBezTo>
                      <a:pt x="322" y="191"/>
                      <a:pt x="322" y="191"/>
                      <a:pt x="322" y="191"/>
                    </a:cubicBezTo>
                    <a:cubicBezTo>
                      <a:pt x="324" y="191"/>
                      <a:pt x="327" y="190"/>
                      <a:pt x="327" y="187"/>
                    </a:cubicBezTo>
                    <a:moveTo>
                      <a:pt x="327" y="303"/>
                    </a:moveTo>
                    <a:cubicBezTo>
                      <a:pt x="327" y="278"/>
                      <a:pt x="327" y="278"/>
                      <a:pt x="327" y="278"/>
                    </a:cubicBezTo>
                    <a:cubicBezTo>
                      <a:pt x="327" y="276"/>
                      <a:pt x="326" y="274"/>
                      <a:pt x="322" y="274"/>
                    </a:cubicBezTo>
                    <a:cubicBezTo>
                      <a:pt x="318" y="274"/>
                      <a:pt x="317" y="276"/>
                      <a:pt x="317" y="278"/>
                    </a:cubicBezTo>
                    <a:cubicBezTo>
                      <a:pt x="317" y="298"/>
                      <a:pt x="317" y="298"/>
                      <a:pt x="317" y="298"/>
                    </a:cubicBezTo>
                    <a:cubicBezTo>
                      <a:pt x="308" y="298"/>
                      <a:pt x="308" y="298"/>
                      <a:pt x="308" y="298"/>
                    </a:cubicBezTo>
                    <a:cubicBezTo>
                      <a:pt x="308" y="232"/>
                      <a:pt x="308" y="232"/>
                      <a:pt x="308" y="232"/>
                    </a:cubicBezTo>
                    <a:cubicBezTo>
                      <a:pt x="284" y="232"/>
                      <a:pt x="284" y="232"/>
                      <a:pt x="284" y="232"/>
                    </a:cubicBezTo>
                    <a:cubicBezTo>
                      <a:pt x="281" y="232"/>
                      <a:pt x="279" y="234"/>
                      <a:pt x="279" y="237"/>
                    </a:cubicBezTo>
                    <a:cubicBezTo>
                      <a:pt x="279" y="241"/>
                      <a:pt x="281" y="242"/>
                      <a:pt x="284" y="242"/>
                    </a:cubicBezTo>
                    <a:cubicBezTo>
                      <a:pt x="298" y="242"/>
                      <a:pt x="298" y="242"/>
                      <a:pt x="298" y="242"/>
                    </a:cubicBezTo>
                    <a:cubicBezTo>
                      <a:pt x="298" y="298"/>
                      <a:pt x="298" y="298"/>
                      <a:pt x="298" y="298"/>
                    </a:cubicBezTo>
                    <a:cubicBezTo>
                      <a:pt x="284" y="298"/>
                      <a:pt x="284" y="298"/>
                      <a:pt x="284" y="298"/>
                    </a:cubicBezTo>
                    <a:cubicBezTo>
                      <a:pt x="281" y="298"/>
                      <a:pt x="279" y="299"/>
                      <a:pt x="279" y="303"/>
                    </a:cubicBezTo>
                    <a:cubicBezTo>
                      <a:pt x="279" y="306"/>
                      <a:pt x="281" y="308"/>
                      <a:pt x="284" y="308"/>
                    </a:cubicBezTo>
                    <a:cubicBezTo>
                      <a:pt x="322" y="308"/>
                      <a:pt x="322" y="308"/>
                      <a:pt x="322" y="308"/>
                    </a:cubicBezTo>
                    <a:cubicBezTo>
                      <a:pt x="324" y="308"/>
                      <a:pt x="327" y="306"/>
                      <a:pt x="327" y="303"/>
                    </a:cubicBezTo>
                    <a:moveTo>
                      <a:pt x="387" y="65"/>
                    </a:moveTo>
                    <a:cubicBezTo>
                      <a:pt x="358" y="65"/>
                      <a:pt x="358" y="65"/>
                      <a:pt x="358" y="65"/>
                    </a:cubicBezTo>
                    <a:cubicBezTo>
                      <a:pt x="358" y="9"/>
                      <a:pt x="358" y="9"/>
                      <a:pt x="358" y="9"/>
                    </a:cubicBezTo>
                    <a:cubicBezTo>
                      <a:pt x="387" y="9"/>
                      <a:pt x="387" y="9"/>
                      <a:pt x="387" y="9"/>
                    </a:cubicBezTo>
                    <a:lnTo>
                      <a:pt x="387" y="65"/>
                    </a:lnTo>
                    <a:close/>
                    <a:moveTo>
                      <a:pt x="397" y="65"/>
                    </a:moveTo>
                    <a:cubicBezTo>
                      <a:pt x="397" y="9"/>
                      <a:pt x="397" y="9"/>
                      <a:pt x="397" y="9"/>
                    </a:cubicBezTo>
                    <a:cubicBezTo>
                      <a:pt x="397" y="4"/>
                      <a:pt x="392" y="0"/>
                      <a:pt x="387" y="0"/>
                    </a:cubicBezTo>
                    <a:cubicBezTo>
                      <a:pt x="358" y="0"/>
                      <a:pt x="358" y="0"/>
                      <a:pt x="358" y="0"/>
                    </a:cubicBezTo>
                    <a:cubicBezTo>
                      <a:pt x="353" y="0"/>
                      <a:pt x="349" y="4"/>
                      <a:pt x="349" y="9"/>
                    </a:cubicBezTo>
                    <a:cubicBezTo>
                      <a:pt x="349" y="65"/>
                      <a:pt x="349" y="65"/>
                      <a:pt x="349" y="65"/>
                    </a:cubicBezTo>
                    <a:cubicBezTo>
                      <a:pt x="349" y="71"/>
                      <a:pt x="353" y="75"/>
                      <a:pt x="358" y="75"/>
                    </a:cubicBezTo>
                    <a:cubicBezTo>
                      <a:pt x="387" y="75"/>
                      <a:pt x="387" y="75"/>
                      <a:pt x="387" y="75"/>
                    </a:cubicBezTo>
                    <a:cubicBezTo>
                      <a:pt x="392" y="75"/>
                      <a:pt x="397" y="71"/>
                      <a:pt x="397" y="65"/>
                    </a:cubicBezTo>
                    <a:moveTo>
                      <a:pt x="387" y="182"/>
                    </a:moveTo>
                    <a:cubicBezTo>
                      <a:pt x="358" y="182"/>
                      <a:pt x="358" y="182"/>
                      <a:pt x="358" y="182"/>
                    </a:cubicBezTo>
                    <a:cubicBezTo>
                      <a:pt x="358" y="126"/>
                      <a:pt x="358" y="126"/>
                      <a:pt x="358" y="126"/>
                    </a:cubicBezTo>
                    <a:cubicBezTo>
                      <a:pt x="387" y="126"/>
                      <a:pt x="387" y="126"/>
                      <a:pt x="387" y="126"/>
                    </a:cubicBezTo>
                    <a:lnTo>
                      <a:pt x="387" y="182"/>
                    </a:lnTo>
                    <a:close/>
                    <a:moveTo>
                      <a:pt x="397" y="182"/>
                    </a:moveTo>
                    <a:cubicBezTo>
                      <a:pt x="397" y="126"/>
                      <a:pt x="397" y="126"/>
                      <a:pt x="397" y="126"/>
                    </a:cubicBezTo>
                    <a:cubicBezTo>
                      <a:pt x="397" y="120"/>
                      <a:pt x="392" y="116"/>
                      <a:pt x="387" y="116"/>
                    </a:cubicBezTo>
                    <a:cubicBezTo>
                      <a:pt x="358" y="116"/>
                      <a:pt x="358" y="116"/>
                      <a:pt x="358" y="116"/>
                    </a:cubicBezTo>
                    <a:cubicBezTo>
                      <a:pt x="353" y="116"/>
                      <a:pt x="349" y="120"/>
                      <a:pt x="349" y="126"/>
                    </a:cubicBezTo>
                    <a:cubicBezTo>
                      <a:pt x="349" y="182"/>
                      <a:pt x="349" y="182"/>
                      <a:pt x="349" y="182"/>
                    </a:cubicBezTo>
                    <a:cubicBezTo>
                      <a:pt x="349" y="187"/>
                      <a:pt x="353" y="191"/>
                      <a:pt x="358" y="191"/>
                    </a:cubicBezTo>
                    <a:cubicBezTo>
                      <a:pt x="387" y="191"/>
                      <a:pt x="387" y="191"/>
                      <a:pt x="387" y="191"/>
                    </a:cubicBezTo>
                    <a:cubicBezTo>
                      <a:pt x="392" y="191"/>
                      <a:pt x="397" y="187"/>
                      <a:pt x="397" y="182"/>
                    </a:cubicBezTo>
                    <a:moveTo>
                      <a:pt x="387" y="298"/>
                    </a:moveTo>
                    <a:cubicBezTo>
                      <a:pt x="358" y="298"/>
                      <a:pt x="358" y="298"/>
                      <a:pt x="358" y="298"/>
                    </a:cubicBezTo>
                    <a:cubicBezTo>
                      <a:pt x="358" y="242"/>
                      <a:pt x="358" y="242"/>
                      <a:pt x="358" y="242"/>
                    </a:cubicBezTo>
                    <a:cubicBezTo>
                      <a:pt x="387" y="242"/>
                      <a:pt x="387" y="242"/>
                      <a:pt x="387" y="242"/>
                    </a:cubicBezTo>
                    <a:lnTo>
                      <a:pt x="387" y="298"/>
                    </a:lnTo>
                    <a:close/>
                    <a:moveTo>
                      <a:pt x="397" y="298"/>
                    </a:moveTo>
                    <a:cubicBezTo>
                      <a:pt x="397" y="242"/>
                      <a:pt x="397" y="242"/>
                      <a:pt x="397" y="242"/>
                    </a:cubicBezTo>
                    <a:cubicBezTo>
                      <a:pt x="397" y="237"/>
                      <a:pt x="392" y="232"/>
                      <a:pt x="387" y="232"/>
                    </a:cubicBezTo>
                    <a:cubicBezTo>
                      <a:pt x="358" y="232"/>
                      <a:pt x="358" y="232"/>
                      <a:pt x="358" y="232"/>
                    </a:cubicBezTo>
                    <a:cubicBezTo>
                      <a:pt x="353" y="232"/>
                      <a:pt x="349" y="237"/>
                      <a:pt x="349" y="242"/>
                    </a:cubicBezTo>
                    <a:cubicBezTo>
                      <a:pt x="349" y="298"/>
                      <a:pt x="349" y="298"/>
                      <a:pt x="349" y="298"/>
                    </a:cubicBezTo>
                    <a:cubicBezTo>
                      <a:pt x="349" y="303"/>
                      <a:pt x="353" y="308"/>
                      <a:pt x="358" y="308"/>
                    </a:cubicBezTo>
                    <a:cubicBezTo>
                      <a:pt x="387" y="308"/>
                      <a:pt x="387" y="308"/>
                      <a:pt x="387" y="308"/>
                    </a:cubicBezTo>
                    <a:cubicBezTo>
                      <a:pt x="392" y="308"/>
                      <a:pt x="397" y="303"/>
                      <a:pt x="397" y="298"/>
                    </a:cubicBezTo>
                    <a:moveTo>
                      <a:pt x="466" y="70"/>
                    </a:move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3"/>
                      <a:pt x="465" y="41"/>
                      <a:pt x="462" y="41"/>
                    </a:cubicBezTo>
                    <a:cubicBezTo>
                      <a:pt x="458" y="41"/>
                      <a:pt x="457" y="43"/>
                      <a:pt x="457" y="46"/>
                    </a:cubicBezTo>
                    <a:cubicBezTo>
                      <a:pt x="457" y="65"/>
                      <a:pt x="457" y="65"/>
                      <a:pt x="457" y="65"/>
                    </a:cubicBezTo>
                    <a:cubicBezTo>
                      <a:pt x="447" y="65"/>
                      <a:pt x="447" y="65"/>
                      <a:pt x="447" y="65"/>
                    </a:cubicBez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1"/>
                      <a:pt x="419" y="4"/>
                    </a:cubicBezTo>
                    <a:cubicBezTo>
                      <a:pt x="419" y="8"/>
                      <a:pt x="421" y="9"/>
                      <a:pt x="423" y="9"/>
                    </a:cubicBezTo>
                    <a:cubicBezTo>
                      <a:pt x="438" y="9"/>
                      <a:pt x="438" y="9"/>
                      <a:pt x="438" y="9"/>
                    </a:cubicBezTo>
                    <a:cubicBezTo>
                      <a:pt x="438" y="65"/>
                      <a:pt x="438" y="65"/>
                      <a:pt x="438" y="65"/>
                    </a:cubicBezTo>
                    <a:cubicBezTo>
                      <a:pt x="423" y="65"/>
                      <a:pt x="423" y="65"/>
                      <a:pt x="423" y="65"/>
                    </a:cubicBezTo>
                    <a:cubicBezTo>
                      <a:pt x="421" y="65"/>
                      <a:pt x="419" y="67"/>
                      <a:pt x="419" y="70"/>
                    </a:cubicBezTo>
                    <a:cubicBezTo>
                      <a:pt x="419" y="74"/>
                      <a:pt x="421" y="75"/>
                      <a:pt x="423" y="75"/>
                    </a:cubicBezTo>
                    <a:cubicBezTo>
                      <a:pt x="462" y="75"/>
                      <a:pt x="462" y="75"/>
                      <a:pt x="462" y="75"/>
                    </a:cubicBezTo>
                    <a:cubicBezTo>
                      <a:pt x="464" y="75"/>
                      <a:pt x="466" y="74"/>
                      <a:pt x="466" y="70"/>
                    </a:cubicBezTo>
                    <a:moveTo>
                      <a:pt x="466" y="187"/>
                    </a:moveTo>
                    <a:cubicBezTo>
                      <a:pt x="466" y="162"/>
                      <a:pt x="466" y="162"/>
                      <a:pt x="466" y="162"/>
                    </a:cubicBezTo>
                    <a:cubicBezTo>
                      <a:pt x="466" y="159"/>
                      <a:pt x="465" y="157"/>
                      <a:pt x="462" y="157"/>
                    </a:cubicBezTo>
                    <a:cubicBezTo>
                      <a:pt x="458" y="157"/>
                      <a:pt x="457" y="159"/>
                      <a:pt x="457" y="162"/>
                    </a:cubicBezTo>
                    <a:cubicBezTo>
                      <a:pt x="457" y="182"/>
                      <a:pt x="457" y="182"/>
                      <a:pt x="457" y="182"/>
                    </a:cubicBezTo>
                    <a:cubicBezTo>
                      <a:pt x="447" y="182"/>
                      <a:pt x="447" y="182"/>
                      <a:pt x="447" y="182"/>
                    </a:cubicBezTo>
                    <a:cubicBezTo>
                      <a:pt x="447" y="116"/>
                      <a:pt x="447" y="116"/>
                      <a:pt x="447" y="116"/>
                    </a:cubicBezTo>
                    <a:cubicBezTo>
                      <a:pt x="423" y="116"/>
                      <a:pt x="423" y="116"/>
                      <a:pt x="423" y="116"/>
                    </a:cubicBezTo>
                    <a:cubicBezTo>
                      <a:pt x="421" y="116"/>
                      <a:pt x="419" y="117"/>
                      <a:pt x="419" y="121"/>
                    </a:cubicBezTo>
                    <a:cubicBezTo>
                      <a:pt x="419" y="124"/>
                      <a:pt x="421" y="126"/>
                      <a:pt x="423" y="126"/>
                    </a:cubicBezTo>
                    <a:cubicBezTo>
                      <a:pt x="438" y="126"/>
                      <a:pt x="438" y="126"/>
                      <a:pt x="438" y="126"/>
                    </a:cubicBezTo>
                    <a:cubicBezTo>
                      <a:pt x="438" y="182"/>
                      <a:pt x="438" y="182"/>
                      <a:pt x="438" y="182"/>
                    </a:cubicBezTo>
                    <a:cubicBezTo>
                      <a:pt x="423" y="182"/>
                      <a:pt x="423" y="182"/>
                      <a:pt x="423" y="182"/>
                    </a:cubicBezTo>
                    <a:cubicBezTo>
                      <a:pt x="421" y="182"/>
                      <a:pt x="419" y="183"/>
                      <a:pt x="419" y="187"/>
                    </a:cubicBezTo>
                    <a:cubicBezTo>
                      <a:pt x="419" y="190"/>
                      <a:pt x="421" y="191"/>
                      <a:pt x="423" y="191"/>
                    </a:cubicBezTo>
                    <a:cubicBezTo>
                      <a:pt x="462" y="191"/>
                      <a:pt x="462" y="191"/>
                      <a:pt x="462" y="191"/>
                    </a:cubicBezTo>
                    <a:cubicBezTo>
                      <a:pt x="464" y="191"/>
                      <a:pt x="466" y="190"/>
                      <a:pt x="466" y="187"/>
                    </a:cubicBezTo>
                    <a:moveTo>
                      <a:pt x="466" y="303"/>
                    </a:moveTo>
                    <a:cubicBezTo>
                      <a:pt x="466" y="278"/>
                      <a:pt x="466" y="278"/>
                      <a:pt x="466" y="278"/>
                    </a:cubicBezTo>
                    <a:cubicBezTo>
                      <a:pt x="466" y="276"/>
                      <a:pt x="465" y="274"/>
                      <a:pt x="462" y="274"/>
                    </a:cubicBezTo>
                    <a:cubicBezTo>
                      <a:pt x="458" y="274"/>
                      <a:pt x="457" y="276"/>
                      <a:pt x="457" y="278"/>
                    </a:cubicBezTo>
                    <a:cubicBezTo>
                      <a:pt x="457" y="298"/>
                      <a:pt x="457" y="298"/>
                      <a:pt x="457" y="298"/>
                    </a:cubicBezTo>
                    <a:cubicBezTo>
                      <a:pt x="447" y="298"/>
                      <a:pt x="447" y="298"/>
                      <a:pt x="447" y="298"/>
                    </a:cubicBezTo>
                    <a:cubicBezTo>
                      <a:pt x="447" y="232"/>
                      <a:pt x="447" y="232"/>
                      <a:pt x="447" y="232"/>
                    </a:cubicBezTo>
                    <a:cubicBezTo>
                      <a:pt x="423" y="232"/>
                      <a:pt x="423" y="232"/>
                      <a:pt x="423" y="232"/>
                    </a:cubicBezTo>
                    <a:cubicBezTo>
                      <a:pt x="421" y="232"/>
                      <a:pt x="419" y="234"/>
                      <a:pt x="419" y="237"/>
                    </a:cubicBezTo>
                    <a:cubicBezTo>
                      <a:pt x="419" y="241"/>
                      <a:pt x="421" y="242"/>
                      <a:pt x="423" y="242"/>
                    </a:cubicBezTo>
                    <a:cubicBezTo>
                      <a:pt x="438" y="242"/>
                      <a:pt x="438" y="242"/>
                      <a:pt x="438" y="242"/>
                    </a:cubicBezTo>
                    <a:cubicBezTo>
                      <a:pt x="438" y="298"/>
                      <a:pt x="438" y="298"/>
                      <a:pt x="438" y="298"/>
                    </a:cubicBezTo>
                    <a:cubicBezTo>
                      <a:pt x="423" y="298"/>
                      <a:pt x="423" y="298"/>
                      <a:pt x="423" y="298"/>
                    </a:cubicBezTo>
                    <a:cubicBezTo>
                      <a:pt x="421" y="298"/>
                      <a:pt x="419" y="299"/>
                      <a:pt x="419" y="303"/>
                    </a:cubicBezTo>
                    <a:cubicBezTo>
                      <a:pt x="419" y="306"/>
                      <a:pt x="421" y="308"/>
                      <a:pt x="423" y="308"/>
                    </a:cubicBezTo>
                    <a:cubicBezTo>
                      <a:pt x="462" y="308"/>
                      <a:pt x="462" y="308"/>
                      <a:pt x="462" y="308"/>
                    </a:cubicBezTo>
                    <a:cubicBezTo>
                      <a:pt x="464" y="308"/>
                      <a:pt x="466" y="306"/>
                      <a:pt x="466" y="303"/>
                    </a:cubicBezTo>
                    <a:moveTo>
                      <a:pt x="527" y="65"/>
                    </a:moveTo>
                    <a:cubicBezTo>
                      <a:pt x="498" y="65"/>
                      <a:pt x="498" y="65"/>
                      <a:pt x="498" y="65"/>
                    </a:cubicBezTo>
                    <a:cubicBezTo>
                      <a:pt x="498" y="9"/>
                      <a:pt x="498" y="9"/>
                      <a:pt x="498" y="9"/>
                    </a:cubicBezTo>
                    <a:cubicBezTo>
                      <a:pt x="527" y="9"/>
                      <a:pt x="527" y="9"/>
                      <a:pt x="527" y="9"/>
                    </a:cubicBezTo>
                    <a:lnTo>
                      <a:pt x="527" y="65"/>
                    </a:lnTo>
                    <a:close/>
                    <a:moveTo>
                      <a:pt x="536" y="65"/>
                    </a:moveTo>
                    <a:cubicBezTo>
                      <a:pt x="536" y="9"/>
                      <a:pt x="536" y="9"/>
                      <a:pt x="536" y="9"/>
                    </a:cubicBezTo>
                    <a:cubicBezTo>
                      <a:pt x="536" y="4"/>
                      <a:pt x="532" y="0"/>
                      <a:pt x="527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493" y="0"/>
                      <a:pt x="488" y="4"/>
                      <a:pt x="488" y="9"/>
                    </a:cubicBezTo>
                    <a:cubicBezTo>
                      <a:pt x="488" y="65"/>
                      <a:pt x="488" y="65"/>
                      <a:pt x="488" y="65"/>
                    </a:cubicBezTo>
                    <a:cubicBezTo>
                      <a:pt x="488" y="71"/>
                      <a:pt x="492" y="75"/>
                      <a:pt x="498" y="75"/>
                    </a:cubicBezTo>
                    <a:cubicBezTo>
                      <a:pt x="527" y="75"/>
                      <a:pt x="527" y="75"/>
                      <a:pt x="527" y="75"/>
                    </a:cubicBezTo>
                    <a:cubicBezTo>
                      <a:pt x="532" y="75"/>
                      <a:pt x="536" y="71"/>
                      <a:pt x="536" y="65"/>
                    </a:cubicBezTo>
                    <a:moveTo>
                      <a:pt x="527" y="182"/>
                    </a:moveTo>
                    <a:cubicBezTo>
                      <a:pt x="498" y="182"/>
                      <a:pt x="498" y="182"/>
                      <a:pt x="498" y="182"/>
                    </a:cubicBezTo>
                    <a:cubicBezTo>
                      <a:pt x="498" y="126"/>
                      <a:pt x="498" y="126"/>
                      <a:pt x="498" y="126"/>
                    </a:cubicBezTo>
                    <a:cubicBezTo>
                      <a:pt x="527" y="126"/>
                      <a:pt x="527" y="126"/>
                      <a:pt x="527" y="126"/>
                    </a:cubicBezTo>
                    <a:lnTo>
                      <a:pt x="527" y="182"/>
                    </a:lnTo>
                    <a:close/>
                    <a:moveTo>
                      <a:pt x="536" y="182"/>
                    </a:moveTo>
                    <a:cubicBezTo>
                      <a:pt x="536" y="126"/>
                      <a:pt x="536" y="126"/>
                      <a:pt x="536" y="126"/>
                    </a:cubicBezTo>
                    <a:cubicBezTo>
                      <a:pt x="536" y="120"/>
                      <a:pt x="532" y="116"/>
                      <a:pt x="527" y="116"/>
                    </a:cubicBezTo>
                    <a:cubicBezTo>
                      <a:pt x="498" y="116"/>
                      <a:pt x="498" y="116"/>
                      <a:pt x="498" y="116"/>
                    </a:cubicBezTo>
                    <a:cubicBezTo>
                      <a:pt x="493" y="116"/>
                      <a:pt x="488" y="120"/>
                      <a:pt x="488" y="126"/>
                    </a:cubicBezTo>
                    <a:cubicBezTo>
                      <a:pt x="488" y="182"/>
                      <a:pt x="488" y="182"/>
                      <a:pt x="488" y="182"/>
                    </a:cubicBezTo>
                    <a:cubicBezTo>
                      <a:pt x="488" y="187"/>
                      <a:pt x="492" y="191"/>
                      <a:pt x="498" y="191"/>
                    </a:cubicBezTo>
                    <a:cubicBezTo>
                      <a:pt x="527" y="191"/>
                      <a:pt x="527" y="191"/>
                      <a:pt x="527" y="191"/>
                    </a:cubicBezTo>
                    <a:cubicBezTo>
                      <a:pt x="532" y="191"/>
                      <a:pt x="536" y="187"/>
                      <a:pt x="536" y="182"/>
                    </a:cubicBezTo>
                    <a:moveTo>
                      <a:pt x="527" y="298"/>
                    </a:moveTo>
                    <a:cubicBezTo>
                      <a:pt x="498" y="298"/>
                      <a:pt x="498" y="298"/>
                      <a:pt x="498" y="298"/>
                    </a:cubicBezTo>
                    <a:cubicBezTo>
                      <a:pt x="498" y="242"/>
                      <a:pt x="498" y="242"/>
                      <a:pt x="498" y="242"/>
                    </a:cubicBezTo>
                    <a:cubicBezTo>
                      <a:pt x="527" y="242"/>
                      <a:pt x="527" y="242"/>
                      <a:pt x="527" y="242"/>
                    </a:cubicBezTo>
                    <a:lnTo>
                      <a:pt x="527" y="298"/>
                    </a:lnTo>
                    <a:close/>
                    <a:moveTo>
                      <a:pt x="536" y="298"/>
                    </a:moveTo>
                    <a:cubicBezTo>
                      <a:pt x="536" y="242"/>
                      <a:pt x="536" y="242"/>
                      <a:pt x="536" y="242"/>
                    </a:cubicBezTo>
                    <a:cubicBezTo>
                      <a:pt x="536" y="237"/>
                      <a:pt x="532" y="232"/>
                      <a:pt x="527" y="232"/>
                    </a:cubicBezTo>
                    <a:cubicBezTo>
                      <a:pt x="498" y="232"/>
                      <a:pt x="498" y="232"/>
                      <a:pt x="498" y="232"/>
                    </a:cubicBezTo>
                    <a:cubicBezTo>
                      <a:pt x="493" y="232"/>
                      <a:pt x="488" y="237"/>
                      <a:pt x="488" y="242"/>
                    </a:cubicBezTo>
                    <a:cubicBezTo>
                      <a:pt x="488" y="298"/>
                      <a:pt x="488" y="298"/>
                      <a:pt x="488" y="298"/>
                    </a:cubicBezTo>
                    <a:cubicBezTo>
                      <a:pt x="488" y="303"/>
                      <a:pt x="492" y="308"/>
                      <a:pt x="498" y="308"/>
                    </a:cubicBezTo>
                    <a:cubicBezTo>
                      <a:pt x="527" y="308"/>
                      <a:pt x="527" y="308"/>
                      <a:pt x="527" y="308"/>
                    </a:cubicBezTo>
                    <a:cubicBezTo>
                      <a:pt x="532" y="308"/>
                      <a:pt x="536" y="303"/>
                      <a:pt x="536" y="298"/>
                    </a:cubicBezTo>
                    <a:moveTo>
                      <a:pt x="606" y="70"/>
                    </a:moveTo>
                    <a:cubicBezTo>
                      <a:pt x="606" y="46"/>
                      <a:pt x="606" y="46"/>
                      <a:pt x="606" y="46"/>
                    </a:cubicBezTo>
                    <a:cubicBezTo>
                      <a:pt x="606" y="43"/>
                      <a:pt x="605" y="41"/>
                      <a:pt x="601" y="41"/>
                    </a:cubicBezTo>
                    <a:cubicBezTo>
                      <a:pt x="598" y="41"/>
                      <a:pt x="596" y="43"/>
                      <a:pt x="596" y="46"/>
                    </a:cubicBezTo>
                    <a:cubicBezTo>
                      <a:pt x="596" y="65"/>
                      <a:pt x="596" y="65"/>
                      <a:pt x="596" y="65"/>
                    </a:cubicBezTo>
                    <a:cubicBezTo>
                      <a:pt x="587" y="65"/>
                      <a:pt x="587" y="65"/>
                      <a:pt x="587" y="65"/>
                    </a:cubicBezTo>
                    <a:cubicBezTo>
                      <a:pt x="587" y="0"/>
                      <a:pt x="587" y="0"/>
                      <a:pt x="587" y="0"/>
                    </a:cubicBezTo>
                    <a:cubicBezTo>
                      <a:pt x="563" y="0"/>
                      <a:pt x="563" y="0"/>
                      <a:pt x="563" y="0"/>
                    </a:cubicBezTo>
                    <a:cubicBezTo>
                      <a:pt x="560" y="0"/>
                      <a:pt x="558" y="1"/>
                      <a:pt x="558" y="4"/>
                    </a:cubicBezTo>
                    <a:cubicBezTo>
                      <a:pt x="558" y="8"/>
                      <a:pt x="560" y="9"/>
                      <a:pt x="563" y="9"/>
                    </a:cubicBezTo>
                    <a:cubicBezTo>
                      <a:pt x="577" y="9"/>
                      <a:pt x="577" y="9"/>
                      <a:pt x="577" y="9"/>
                    </a:cubicBezTo>
                    <a:cubicBezTo>
                      <a:pt x="577" y="65"/>
                      <a:pt x="577" y="65"/>
                      <a:pt x="577" y="65"/>
                    </a:cubicBezTo>
                    <a:cubicBezTo>
                      <a:pt x="563" y="65"/>
                      <a:pt x="563" y="65"/>
                      <a:pt x="563" y="65"/>
                    </a:cubicBezTo>
                    <a:cubicBezTo>
                      <a:pt x="560" y="65"/>
                      <a:pt x="558" y="67"/>
                      <a:pt x="558" y="70"/>
                    </a:cubicBezTo>
                    <a:cubicBezTo>
                      <a:pt x="558" y="74"/>
                      <a:pt x="560" y="75"/>
                      <a:pt x="563" y="75"/>
                    </a:cubicBezTo>
                    <a:cubicBezTo>
                      <a:pt x="601" y="75"/>
                      <a:pt x="601" y="75"/>
                      <a:pt x="601" y="75"/>
                    </a:cubicBezTo>
                    <a:cubicBezTo>
                      <a:pt x="604" y="75"/>
                      <a:pt x="606" y="74"/>
                      <a:pt x="606" y="70"/>
                    </a:cubicBezTo>
                    <a:moveTo>
                      <a:pt x="606" y="187"/>
                    </a:moveTo>
                    <a:cubicBezTo>
                      <a:pt x="606" y="162"/>
                      <a:pt x="606" y="162"/>
                      <a:pt x="606" y="162"/>
                    </a:cubicBezTo>
                    <a:cubicBezTo>
                      <a:pt x="606" y="159"/>
                      <a:pt x="605" y="157"/>
                      <a:pt x="601" y="157"/>
                    </a:cubicBezTo>
                    <a:cubicBezTo>
                      <a:pt x="598" y="157"/>
                      <a:pt x="596" y="159"/>
                      <a:pt x="596" y="162"/>
                    </a:cubicBezTo>
                    <a:cubicBezTo>
                      <a:pt x="596" y="182"/>
                      <a:pt x="596" y="182"/>
                      <a:pt x="596" y="182"/>
                    </a:cubicBezTo>
                    <a:cubicBezTo>
                      <a:pt x="587" y="182"/>
                      <a:pt x="587" y="182"/>
                      <a:pt x="587" y="182"/>
                    </a:cubicBezTo>
                    <a:cubicBezTo>
                      <a:pt x="587" y="116"/>
                      <a:pt x="587" y="116"/>
                      <a:pt x="587" y="116"/>
                    </a:cubicBezTo>
                    <a:cubicBezTo>
                      <a:pt x="563" y="116"/>
                      <a:pt x="563" y="116"/>
                      <a:pt x="563" y="116"/>
                    </a:cubicBezTo>
                    <a:cubicBezTo>
                      <a:pt x="560" y="116"/>
                      <a:pt x="558" y="117"/>
                      <a:pt x="558" y="121"/>
                    </a:cubicBezTo>
                    <a:cubicBezTo>
                      <a:pt x="558" y="124"/>
                      <a:pt x="560" y="126"/>
                      <a:pt x="563" y="126"/>
                    </a:cubicBezTo>
                    <a:cubicBezTo>
                      <a:pt x="577" y="126"/>
                      <a:pt x="577" y="126"/>
                      <a:pt x="577" y="126"/>
                    </a:cubicBezTo>
                    <a:cubicBezTo>
                      <a:pt x="577" y="182"/>
                      <a:pt x="577" y="182"/>
                      <a:pt x="577" y="182"/>
                    </a:cubicBezTo>
                    <a:cubicBezTo>
                      <a:pt x="563" y="182"/>
                      <a:pt x="563" y="182"/>
                      <a:pt x="563" y="182"/>
                    </a:cubicBezTo>
                    <a:cubicBezTo>
                      <a:pt x="560" y="182"/>
                      <a:pt x="558" y="183"/>
                      <a:pt x="558" y="187"/>
                    </a:cubicBezTo>
                    <a:cubicBezTo>
                      <a:pt x="558" y="190"/>
                      <a:pt x="560" y="191"/>
                      <a:pt x="563" y="191"/>
                    </a:cubicBezTo>
                    <a:cubicBezTo>
                      <a:pt x="601" y="191"/>
                      <a:pt x="601" y="191"/>
                      <a:pt x="601" y="191"/>
                    </a:cubicBezTo>
                    <a:cubicBezTo>
                      <a:pt x="604" y="191"/>
                      <a:pt x="606" y="190"/>
                      <a:pt x="606" y="187"/>
                    </a:cubicBezTo>
                    <a:moveTo>
                      <a:pt x="596" y="298"/>
                    </a:moveTo>
                    <a:cubicBezTo>
                      <a:pt x="568" y="298"/>
                      <a:pt x="568" y="298"/>
                      <a:pt x="568" y="298"/>
                    </a:cubicBezTo>
                    <a:cubicBezTo>
                      <a:pt x="568" y="242"/>
                      <a:pt x="568" y="242"/>
                      <a:pt x="568" y="242"/>
                    </a:cubicBezTo>
                    <a:cubicBezTo>
                      <a:pt x="596" y="242"/>
                      <a:pt x="596" y="242"/>
                      <a:pt x="596" y="242"/>
                    </a:cubicBezTo>
                    <a:lnTo>
                      <a:pt x="596" y="298"/>
                    </a:lnTo>
                    <a:close/>
                    <a:moveTo>
                      <a:pt x="606" y="298"/>
                    </a:moveTo>
                    <a:cubicBezTo>
                      <a:pt x="606" y="242"/>
                      <a:pt x="606" y="242"/>
                      <a:pt x="606" y="242"/>
                    </a:cubicBezTo>
                    <a:cubicBezTo>
                      <a:pt x="606" y="237"/>
                      <a:pt x="602" y="232"/>
                      <a:pt x="596" y="232"/>
                    </a:cubicBezTo>
                    <a:cubicBezTo>
                      <a:pt x="568" y="232"/>
                      <a:pt x="568" y="232"/>
                      <a:pt x="568" y="232"/>
                    </a:cubicBezTo>
                    <a:cubicBezTo>
                      <a:pt x="562" y="232"/>
                      <a:pt x="558" y="237"/>
                      <a:pt x="558" y="242"/>
                    </a:cubicBezTo>
                    <a:cubicBezTo>
                      <a:pt x="558" y="298"/>
                      <a:pt x="558" y="298"/>
                      <a:pt x="558" y="298"/>
                    </a:cubicBezTo>
                    <a:cubicBezTo>
                      <a:pt x="558" y="303"/>
                      <a:pt x="562" y="308"/>
                      <a:pt x="568" y="308"/>
                    </a:cubicBezTo>
                    <a:cubicBezTo>
                      <a:pt x="596" y="308"/>
                      <a:pt x="596" y="308"/>
                      <a:pt x="596" y="308"/>
                    </a:cubicBezTo>
                    <a:cubicBezTo>
                      <a:pt x="602" y="308"/>
                      <a:pt x="606" y="303"/>
                      <a:pt x="606" y="29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3234" tIns="46616" rIns="93234" bIns="4661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3223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36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8870756D-7EC0-4CC8-AB1D-06F85FDEAEA9}"/>
              </a:ext>
            </a:extLst>
          </p:cNvPr>
          <p:cNvSpPr/>
          <p:nvPr/>
        </p:nvSpPr>
        <p:spPr bwMode="auto">
          <a:xfrm>
            <a:off x="1200" y="6629994"/>
            <a:ext cx="12434076" cy="228567"/>
          </a:xfrm>
          <a:prstGeom prst="rect">
            <a:avLst/>
          </a:prstGeom>
          <a:noFill/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49" b="0" i="0" u="none" strike="noStrike" kern="0" cap="none" spc="50" normalizeH="0" baseline="0" noProof="0" dirty="0">
                <a:ln>
                  <a:noFill/>
                </a:ln>
                <a:solidFill>
                  <a:srgbClr val="353535">
                    <a:lumMod val="60000"/>
                    <a:lumOff val="40000"/>
                  </a:srgbClr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MICROSOFT CONFIDENTIAL – FOR DISCUSSION PURPOSES ONLY</a:t>
            </a:r>
          </a:p>
        </p:txBody>
      </p:sp>
      <p:sp>
        <p:nvSpPr>
          <p:cNvPr id="23" name="Arrow: Pentagon 22">
            <a:extLst>
              <a:ext uri="{FF2B5EF4-FFF2-40B4-BE49-F238E27FC236}">
                <a16:creationId xmlns:a16="http://schemas.microsoft.com/office/drawing/2014/main" id="{895EF8C7-FB8B-4868-B99B-C3842E685A57}"/>
              </a:ext>
            </a:extLst>
          </p:cNvPr>
          <p:cNvSpPr/>
          <p:nvPr/>
        </p:nvSpPr>
        <p:spPr bwMode="auto">
          <a:xfrm>
            <a:off x="2895781" y="1994773"/>
            <a:ext cx="3724966" cy="3860944"/>
          </a:xfrm>
          <a:prstGeom prst="homePlate">
            <a:avLst>
              <a:gd name="adj" fmla="val 23004"/>
            </a:avLst>
          </a:prstGeom>
          <a:solidFill>
            <a:srgbClr val="FFFFFF">
              <a:lumMod val="9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32293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199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User behavior data from</a:t>
            </a:r>
            <a:br>
              <a:rPr kumimoji="0" lang="en-US" sz="1800" b="0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</a:br>
            <a:r>
              <a:rPr kumimoji="0" lang="en-US" sz="1800" b="1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14B</a:t>
            </a:r>
            <a:r>
              <a:rPr kumimoji="0" lang="en-US" sz="1800" b="0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 logons each day</a:t>
            </a:r>
          </a:p>
          <a:p>
            <a:pPr marL="0" marR="0" lvl="0" indent="0" defTabSz="932293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199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Attacker behavior data from </a:t>
            </a:r>
            <a:r>
              <a:rPr kumimoji="0" lang="en-US" sz="1800" b="1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millions of attacks </a:t>
            </a:r>
            <a:r>
              <a:rPr kumimoji="0" lang="en-US" sz="1800" b="0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each day</a:t>
            </a:r>
          </a:p>
          <a:p>
            <a:pPr marL="0" marR="0" lvl="0" indent="0" defTabSz="932293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199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Threat data </a:t>
            </a:r>
            <a:r>
              <a:rPr kumimoji="0" lang="en-US" sz="1800" b="0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from applications, industry partners, researchers, and law enforcement</a:t>
            </a:r>
          </a:p>
          <a:p>
            <a:pPr marL="0" marR="0" lvl="0" indent="0" defTabSz="932293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199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Botnet data </a:t>
            </a:r>
            <a:r>
              <a:rPr kumimoji="0" lang="en-US" sz="1800" b="0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from Microsoft’s Digital Crimes Unit</a:t>
            </a:r>
          </a:p>
          <a:p>
            <a:pPr marL="0" marR="0" lvl="0" indent="0" defTabSz="932293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199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Malware data from the </a:t>
            </a:r>
            <a:r>
              <a:rPr kumimoji="0" lang="en-US" sz="1800" b="1" i="0" u="none" strike="noStrike" kern="0" cap="none" spc="-5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Windows Defender team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D25D2B-1284-4195-8552-18DA52EF30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rgbClr val="D5F7F6">
                <a:shade val="45000"/>
                <a:satMod val="135000"/>
              </a:srgbClr>
              <a:prstClr val="white"/>
            </a:duotone>
          </a:blip>
          <a:srcRect l="11758" t="9614" r="11758" b="29912"/>
          <a:stretch/>
        </p:blipFill>
        <p:spPr>
          <a:xfrm>
            <a:off x="6002703" y="2917923"/>
            <a:ext cx="1490357" cy="1494812"/>
          </a:xfrm>
          <a:prstGeom prst="ellipse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3EF77D34-34D3-4B34-9895-C54936A9C1D4}"/>
              </a:ext>
            </a:extLst>
          </p:cNvPr>
          <p:cNvGrpSpPr/>
          <p:nvPr/>
        </p:nvGrpSpPr>
        <p:grpSpPr>
          <a:xfrm>
            <a:off x="6062179" y="3157020"/>
            <a:ext cx="1371405" cy="1022448"/>
            <a:chOff x="3231733" y="2944235"/>
            <a:chExt cx="1371600" cy="1019544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F645C20-4870-4887-A0C2-304D12D7E459}"/>
                </a:ext>
              </a:extLst>
            </p:cNvPr>
            <p:cNvSpPr/>
            <p:nvPr/>
          </p:nvSpPr>
          <p:spPr>
            <a:xfrm>
              <a:off x="3231733" y="2944235"/>
              <a:ext cx="1371600" cy="8377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32418">
                <a:lnSpc>
                  <a:spcPct val="90000"/>
                </a:lnSpc>
                <a:defRPr/>
              </a:pPr>
              <a:r>
                <a:rPr lang="en-US" sz="5399" b="1" kern="0" spc="-300" dirty="0">
                  <a:solidFill>
                    <a:srgbClr val="FFFFFF"/>
                  </a:solidFill>
                  <a:ea typeface="ＭＳ Ｐゴシック" charset="0"/>
                </a:rPr>
                <a:t>10</a:t>
              </a:r>
              <a:r>
                <a:rPr lang="en-US" sz="2000" kern="0" spc="-300" dirty="0">
                  <a:solidFill>
                    <a:srgbClr val="FFFFFF"/>
                  </a:solidFill>
                  <a:ea typeface="ＭＳ Ｐゴシック" charset="0"/>
                </a:rPr>
                <a:t> </a:t>
              </a:r>
              <a:r>
                <a:rPr lang="en-US" sz="3599" kern="0" spc="-300" dirty="0">
                  <a:solidFill>
                    <a:srgbClr val="FFFFFF"/>
                  </a:solidFill>
                  <a:ea typeface="ＭＳ Ｐゴシック" charset="0"/>
                </a:rPr>
                <a:t>TB</a:t>
              </a:r>
              <a:endParaRPr lang="en-US" sz="3999" kern="0" spc="-300" dirty="0">
                <a:solidFill>
                  <a:srgbClr val="FFFFFF"/>
                </a:solidFill>
                <a:ea typeface="ＭＳ Ｐゴシック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85114A26-3B45-4388-8C00-B1D2D1598EC7}"/>
                </a:ext>
              </a:extLst>
            </p:cNvPr>
            <p:cNvSpPr/>
            <p:nvPr/>
          </p:nvSpPr>
          <p:spPr>
            <a:xfrm>
              <a:off x="3446411" y="3616336"/>
              <a:ext cx="922551" cy="347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32418">
                <a:lnSpc>
                  <a:spcPct val="90000"/>
                </a:lnSpc>
                <a:defRPr/>
              </a:pPr>
              <a:r>
                <a:rPr lang="en-US" sz="1800" kern="0" spc="-50" dirty="0">
                  <a:solidFill>
                    <a:srgbClr val="FFFFFF"/>
                  </a:solidFill>
                  <a:ea typeface="ＭＳ Ｐゴシック" charset="0"/>
                </a:rPr>
                <a:t>per day</a:t>
              </a:r>
            </a:p>
          </p:txBody>
        </p: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240436D0-FC65-49CE-AA5D-88656F4D7995}"/>
              </a:ext>
            </a:extLst>
          </p:cNvPr>
          <p:cNvSpPr/>
          <p:nvPr/>
        </p:nvSpPr>
        <p:spPr bwMode="auto">
          <a:xfrm>
            <a:off x="8092118" y="2917924"/>
            <a:ext cx="1436532" cy="1436532"/>
          </a:xfrm>
          <a:prstGeom prst="ellipse">
            <a:avLst/>
          </a:prstGeom>
          <a:solidFill>
            <a:srgbClr val="FCFCFC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821ED30-9C89-4311-A278-014B88F4FDF3}"/>
              </a:ext>
            </a:extLst>
          </p:cNvPr>
          <p:cNvSpPr/>
          <p:nvPr/>
        </p:nvSpPr>
        <p:spPr bwMode="auto">
          <a:xfrm>
            <a:off x="10112020" y="2881678"/>
            <a:ext cx="1436532" cy="1436532"/>
          </a:xfrm>
          <a:prstGeom prst="ellipse">
            <a:avLst/>
          </a:prstGeom>
          <a:solidFill>
            <a:srgbClr val="FCFCFC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" name="Freeform 119">
            <a:extLst>
              <a:ext uri="{FF2B5EF4-FFF2-40B4-BE49-F238E27FC236}">
                <a16:creationId xmlns:a16="http://schemas.microsoft.com/office/drawing/2014/main" id="{971614F9-27FE-465F-8247-02F2A74A235C}"/>
              </a:ext>
            </a:extLst>
          </p:cNvPr>
          <p:cNvSpPr>
            <a:spLocks noChangeAspect="1" noEditPoints="1"/>
          </p:cNvSpPr>
          <p:nvPr/>
        </p:nvSpPr>
        <p:spPr bwMode="auto">
          <a:xfrm rot="20426178">
            <a:off x="5130960" y="2929857"/>
            <a:ext cx="2645851" cy="2644940"/>
          </a:xfrm>
          <a:custGeom>
            <a:avLst/>
            <a:gdLst>
              <a:gd name="T0" fmla="*/ 87 w 127"/>
              <a:gd name="T1" fmla="*/ 0 h 127"/>
              <a:gd name="T2" fmla="*/ 47 w 127"/>
              <a:gd name="T3" fmla="*/ 40 h 127"/>
              <a:gd name="T4" fmla="*/ 56 w 127"/>
              <a:gd name="T5" fmla="*/ 65 h 127"/>
              <a:gd name="T6" fmla="*/ 0 w 127"/>
              <a:gd name="T7" fmla="*/ 121 h 127"/>
              <a:gd name="T8" fmla="*/ 6 w 127"/>
              <a:gd name="T9" fmla="*/ 127 h 127"/>
              <a:gd name="T10" fmla="*/ 62 w 127"/>
              <a:gd name="T11" fmla="*/ 71 h 127"/>
              <a:gd name="T12" fmla="*/ 87 w 127"/>
              <a:gd name="T13" fmla="*/ 80 h 127"/>
              <a:gd name="T14" fmla="*/ 127 w 127"/>
              <a:gd name="T15" fmla="*/ 40 h 127"/>
              <a:gd name="T16" fmla="*/ 87 w 127"/>
              <a:gd name="T17" fmla="*/ 0 h 127"/>
              <a:gd name="T18" fmla="*/ 87 w 127"/>
              <a:gd name="T19" fmla="*/ 72 h 127"/>
              <a:gd name="T20" fmla="*/ 55 w 127"/>
              <a:gd name="T21" fmla="*/ 40 h 127"/>
              <a:gd name="T22" fmla="*/ 87 w 127"/>
              <a:gd name="T23" fmla="*/ 8 h 127"/>
              <a:gd name="T24" fmla="*/ 119 w 127"/>
              <a:gd name="T25" fmla="*/ 40 h 127"/>
              <a:gd name="T26" fmla="*/ 87 w 127"/>
              <a:gd name="T27" fmla="*/ 72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7" h="127">
                <a:moveTo>
                  <a:pt x="87" y="0"/>
                </a:moveTo>
                <a:cubicBezTo>
                  <a:pt x="65" y="0"/>
                  <a:pt x="47" y="18"/>
                  <a:pt x="47" y="40"/>
                </a:cubicBezTo>
                <a:cubicBezTo>
                  <a:pt x="47" y="50"/>
                  <a:pt x="50" y="58"/>
                  <a:pt x="56" y="65"/>
                </a:cubicBezTo>
                <a:cubicBezTo>
                  <a:pt x="0" y="121"/>
                  <a:pt x="0" y="121"/>
                  <a:pt x="0" y="121"/>
                </a:cubicBezTo>
                <a:cubicBezTo>
                  <a:pt x="6" y="127"/>
                  <a:pt x="6" y="127"/>
                  <a:pt x="6" y="127"/>
                </a:cubicBezTo>
                <a:cubicBezTo>
                  <a:pt x="62" y="71"/>
                  <a:pt x="62" y="71"/>
                  <a:pt x="62" y="71"/>
                </a:cubicBezTo>
                <a:cubicBezTo>
                  <a:pt x="69" y="77"/>
                  <a:pt x="77" y="80"/>
                  <a:pt x="87" y="80"/>
                </a:cubicBezTo>
                <a:cubicBezTo>
                  <a:pt x="109" y="80"/>
                  <a:pt x="127" y="62"/>
                  <a:pt x="127" y="40"/>
                </a:cubicBezTo>
                <a:cubicBezTo>
                  <a:pt x="127" y="18"/>
                  <a:pt x="109" y="0"/>
                  <a:pt x="87" y="0"/>
                </a:cubicBezTo>
                <a:moveTo>
                  <a:pt x="87" y="72"/>
                </a:moveTo>
                <a:cubicBezTo>
                  <a:pt x="69" y="72"/>
                  <a:pt x="55" y="58"/>
                  <a:pt x="55" y="40"/>
                </a:cubicBezTo>
                <a:cubicBezTo>
                  <a:pt x="55" y="22"/>
                  <a:pt x="69" y="8"/>
                  <a:pt x="87" y="8"/>
                </a:cubicBezTo>
                <a:cubicBezTo>
                  <a:pt x="105" y="8"/>
                  <a:pt x="119" y="22"/>
                  <a:pt x="119" y="40"/>
                </a:cubicBezTo>
                <a:cubicBezTo>
                  <a:pt x="119" y="58"/>
                  <a:pt x="105" y="72"/>
                  <a:pt x="87" y="72"/>
                </a:cubicBezTo>
              </a:path>
            </a:pathLst>
          </a:custGeom>
          <a:solidFill>
            <a:srgbClr val="107C10"/>
          </a:solidFill>
          <a:ln>
            <a:noFill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327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 Semilight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33ECBE6-414B-4C54-A4AF-9AC486251938}"/>
              </a:ext>
            </a:extLst>
          </p:cNvPr>
          <p:cNvSpPr/>
          <p:nvPr/>
        </p:nvSpPr>
        <p:spPr>
          <a:xfrm>
            <a:off x="10366011" y="4515014"/>
            <a:ext cx="940403" cy="2958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32418">
              <a:lnSpc>
                <a:spcPct val="90000"/>
              </a:lnSpc>
              <a:defRPr/>
            </a:pPr>
            <a:r>
              <a:rPr lang="en-US" sz="1428" kern="0" spc="-50" dirty="0">
                <a:solidFill>
                  <a:srgbClr val="353535"/>
                </a:solidFill>
                <a:ea typeface="ＭＳ Ｐゴシック" charset="0"/>
              </a:rPr>
              <a:t>Risk score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E2EAAA4-EA32-47DD-981F-22444540BA62}"/>
              </a:ext>
            </a:extLst>
          </p:cNvPr>
          <p:cNvGrpSpPr/>
          <p:nvPr/>
        </p:nvGrpSpPr>
        <p:grpSpPr>
          <a:xfrm>
            <a:off x="10515046" y="3146284"/>
            <a:ext cx="770527" cy="942689"/>
            <a:chOff x="8331375" y="3509712"/>
            <a:chExt cx="770636" cy="942823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3A8365A7-A6D3-4F8F-92CA-726B4BB1A5A0}"/>
                </a:ext>
              </a:extLst>
            </p:cNvPr>
            <p:cNvGrpSpPr/>
            <p:nvPr/>
          </p:nvGrpSpPr>
          <p:grpSpPr>
            <a:xfrm>
              <a:off x="8331375" y="3509712"/>
              <a:ext cx="618281" cy="292608"/>
              <a:chOff x="8331375" y="3509712"/>
              <a:chExt cx="618281" cy="292608"/>
            </a:xfrm>
          </p:grpSpPr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25D127E0-0C51-4C1D-A305-4E9731DFECF2}"/>
                  </a:ext>
                </a:extLst>
              </p:cNvPr>
              <p:cNvSpPr/>
              <p:nvPr/>
            </p:nvSpPr>
            <p:spPr>
              <a:xfrm>
                <a:off x="8331375" y="3510977"/>
                <a:ext cx="618281" cy="290079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marL="0" marR="0" lvl="0" indent="0" defTabSz="932418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28" b="0" i="0" u="none" strike="noStrike" kern="0" cap="none" spc="-50" normalizeH="0" baseline="0" noProof="0" dirty="0">
                    <a:ln>
                      <a:noFill/>
                    </a:ln>
                    <a:solidFill>
                      <a:srgbClr val="E6E6E6">
                        <a:lumMod val="50000"/>
                      </a:srgbClr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ＭＳ Ｐゴシック" charset="0"/>
                    <a:cs typeface="Segoe UI Semibold" panose="020B0702040204020203" pitchFamily="34" charset="0"/>
                  </a:rPr>
                  <a:t>High</a:t>
                </a:r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9527BAD3-7733-4960-B864-514F8E7D9DE7}"/>
                  </a:ext>
                </a:extLst>
              </p:cNvPr>
              <p:cNvSpPr/>
              <p:nvPr/>
            </p:nvSpPr>
            <p:spPr bwMode="auto">
              <a:xfrm>
                <a:off x="8331375" y="3509712"/>
                <a:ext cx="27432" cy="292608"/>
              </a:xfrm>
              <a:prstGeom prst="rect">
                <a:avLst/>
              </a:prstGeom>
              <a:solidFill>
                <a:srgbClr val="C00000"/>
              </a:solidFill>
              <a:ln w="3175" cap="flat" cmpd="sng" algn="ctr">
                <a:solidFill>
                  <a:srgbClr val="505050">
                    <a:lumMod val="60000"/>
                    <a:lumOff val="40000"/>
                  </a:srgbClr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ACACAC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endParaRPr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BB4062C1-6F60-441E-9A7E-40AEAEEA26E9}"/>
                </a:ext>
              </a:extLst>
            </p:cNvPr>
            <p:cNvGrpSpPr/>
            <p:nvPr/>
          </p:nvGrpSpPr>
          <p:grpSpPr>
            <a:xfrm>
              <a:off x="8331375" y="3834820"/>
              <a:ext cx="770636" cy="292608"/>
              <a:chOff x="8331375" y="3808748"/>
              <a:chExt cx="770636" cy="292608"/>
            </a:xfrm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90FA7031-E019-4D7D-9C63-04F1AFE67E5E}"/>
                  </a:ext>
                </a:extLst>
              </p:cNvPr>
              <p:cNvSpPr/>
              <p:nvPr/>
            </p:nvSpPr>
            <p:spPr>
              <a:xfrm>
                <a:off x="8331375" y="3810013"/>
                <a:ext cx="770636" cy="290079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marL="0" marR="0" lvl="0" indent="0" defTabSz="932418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28" b="0" i="0" u="none" strike="noStrike" kern="0" cap="none" spc="-50" normalizeH="0" baseline="0" noProof="0" dirty="0">
                    <a:ln>
                      <a:noFill/>
                    </a:ln>
                    <a:solidFill>
                      <a:srgbClr val="E6E6E6">
                        <a:lumMod val="50000"/>
                      </a:srgbClr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ＭＳ Ｐゴシック" charset="0"/>
                    <a:cs typeface="Segoe UI Semibold" panose="020B0702040204020203" pitchFamily="34" charset="0"/>
                  </a:rPr>
                  <a:t>Medium</a:t>
                </a:r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6B5502E8-3EB3-4E49-9E52-66D13614C193}"/>
                  </a:ext>
                </a:extLst>
              </p:cNvPr>
              <p:cNvSpPr/>
              <p:nvPr/>
            </p:nvSpPr>
            <p:spPr bwMode="auto">
              <a:xfrm>
                <a:off x="8331375" y="3808748"/>
                <a:ext cx="27432" cy="292608"/>
              </a:xfrm>
              <a:prstGeom prst="rect">
                <a:avLst/>
              </a:prstGeom>
              <a:solidFill>
                <a:srgbClr val="FFC000"/>
              </a:solidFill>
              <a:ln w="3175" cap="flat" cmpd="sng" algn="ctr">
                <a:solidFill>
                  <a:srgbClr val="505050">
                    <a:lumMod val="60000"/>
                    <a:lumOff val="40000"/>
                  </a:srgbClr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ACACAC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endParaRP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1463ECA3-E5E2-4E76-9AFC-1A2D2652AC4B}"/>
                </a:ext>
              </a:extLst>
            </p:cNvPr>
            <p:cNvGrpSpPr/>
            <p:nvPr/>
          </p:nvGrpSpPr>
          <p:grpSpPr>
            <a:xfrm>
              <a:off x="8331375" y="4159927"/>
              <a:ext cx="543158" cy="292608"/>
              <a:chOff x="8331375" y="4109781"/>
              <a:chExt cx="543158" cy="292608"/>
            </a:xfrm>
          </p:grpSpPr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5523EBF0-3E87-4946-9614-696C557BEA82}"/>
                  </a:ext>
                </a:extLst>
              </p:cNvPr>
              <p:cNvSpPr/>
              <p:nvPr/>
            </p:nvSpPr>
            <p:spPr>
              <a:xfrm>
                <a:off x="8331375" y="4111046"/>
                <a:ext cx="543158" cy="290079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marL="0" marR="0" lvl="0" indent="0" defTabSz="932418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28" b="0" i="0" u="none" strike="noStrike" kern="0" cap="none" spc="-50" normalizeH="0" baseline="0" noProof="0" dirty="0">
                    <a:ln>
                      <a:noFill/>
                    </a:ln>
                    <a:solidFill>
                      <a:srgbClr val="E6E6E6">
                        <a:lumMod val="50000"/>
                      </a:srgbClr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ＭＳ Ｐゴシック" charset="0"/>
                    <a:cs typeface="Segoe UI Semibold" panose="020B0702040204020203" pitchFamily="34" charset="0"/>
                  </a:rPr>
                  <a:t>Low</a:t>
                </a:r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B01BC25C-26BB-46A8-B436-86BEFF13C3C3}"/>
                  </a:ext>
                </a:extLst>
              </p:cNvPr>
              <p:cNvSpPr/>
              <p:nvPr/>
            </p:nvSpPr>
            <p:spPr bwMode="auto">
              <a:xfrm>
                <a:off x="8331375" y="4109781"/>
                <a:ext cx="27432" cy="292608"/>
              </a:xfrm>
              <a:prstGeom prst="rect">
                <a:avLst/>
              </a:prstGeom>
              <a:solidFill>
                <a:srgbClr val="FFFF00"/>
              </a:solidFill>
              <a:ln w="3175" cap="flat" cmpd="sng" algn="ctr">
                <a:solidFill>
                  <a:srgbClr val="505050">
                    <a:lumMod val="60000"/>
                    <a:lumOff val="40000"/>
                  </a:srgbClr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ACACAC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endParaRPr>
              </a:p>
            </p:txBody>
          </p:sp>
        </p:grp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97CC813D-3C6D-4A37-9644-C38944E50E97}"/>
              </a:ext>
            </a:extLst>
          </p:cNvPr>
          <p:cNvSpPr/>
          <p:nvPr/>
        </p:nvSpPr>
        <p:spPr>
          <a:xfrm>
            <a:off x="8064065" y="4515013"/>
            <a:ext cx="1512624" cy="2958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32418">
              <a:lnSpc>
                <a:spcPct val="90000"/>
              </a:lnSpc>
              <a:defRPr/>
            </a:pPr>
            <a:r>
              <a:rPr lang="en-US" sz="1428" kern="0" spc="-50" dirty="0">
                <a:solidFill>
                  <a:srgbClr val="353535"/>
                </a:solidFill>
                <a:ea typeface="ＭＳ Ｐゴシック" charset="0"/>
              </a:rPr>
              <a:t>Machine learning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D02DD46-12CE-446D-9A5B-9C966209E3E0}"/>
              </a:ext>
            </a:extLst>
          </p:cNvPr>
          <p:cNvSpPr/>
          <p:nvPr/>
        </p:nvSpPr>
        <p:spPr>
          <a:xfrm>
            <a:off x="9366302" y="5193395"/>
            <a:ext cx="2182250" cy="497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32418">
              <a:lnSpc>
                <a:spcPct val="90000"/>
              </a:lnSpc>
              <a:defRPr/>
            </a:pPr>
            <a:r>
              <a:rPr lang="en-US" sz="1428" kern="0" spc="-50" dirty="0">
                <a:solidFill>
                  <a:srgbClr val="353535"/>
                </a:solidFill>
                <a:ea typeface="ＭＳ Ｐゴシック" charset="0"/>
              </a:rPr>
              <a:t>Alerts and risk-based, policy-driven remediation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AC16145E-7440-4C18-97D9-2D1A43C79FC1}"/>
              </a:ext>
            </a:extLst>
          </p:cNvPr>
          <p:cNvGrpSpPr/>
          <p:nvPr/>
        </p:nvGrpSpPr>
        <p:grpSpPr>
          <a:xfrm>
            <a:off x="7047609" y="4914367"/>
            <a:ext cx="2276899" cy="1540782"/>
            <a:chOff x="9620081" y="3225391"/>
            <a:chExt cx="2277222" cy="1541001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41727F49-F1B7-4416-AE58-15C9E9DA8E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964" t="12907" r="37577" b="63848"/>
            <a:stretch/>
          </p:blipFill>
          <p:spPr>
            <a:xfrm>
              <a:off x="9620081" y="3225391"/>
              <a:ext cx="2186626" cy="1457752"/>
            </a:xfrm>
            <a:prstGeom prst="rect">
              <a:avLst/>
            </a:prstGeom>
            <a:ln>
              <a:solidFill>
                <a:srgbClr val="505050"/>
              </a:solidFill>
            </a:ln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28575FAC-789E-4E06-8509-E2CE84885A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964" t="12907" r="37577" b="63848"/>
            <a:stretch/>
          </p:blipFill>
          <p:spPr>
            <a:xfrm>
              <a:off x="9710677" y="3308640"/>
              <a:ext cx="2186626" cy="1457752"/>
            </a:xfrm>
            <a:prstGeom prst="rect">
              <a:avLst/>
            </a:prstGeom>
            <a:ln>
              <a:solidFill>
                <a:srgbClr val="505050"/>
              </a:solidFill>
            </a:ln>
          </p:spPr>
        </p:pic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A471EBE8-29B7-481F-A923-89E4557B21A0}"/>
              </a:ext>
            </a:extLst>
          </p:cNvPr>
          <p:cNvSpPr/>
          <p:nvPr/>
        </p:nvSpPr>
        <p:spPr>
          <a:xfrm>
            <a:off x="2870040" y="1570820"/>
            <a:ext cx="2205827" cy="376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32418">
              <a:lnSpc>
                <a:spcPct val="90000"/>
              </a:lnSpc>
              <a:defRPr/>
            </a:pPr>
            <a:r>
              <a:rPr lang="en-US" sz="2000" kern="0" spc="-50" dirty="0">
                <a:solidFill>
                  <a:srgbClr val="353535"/>
                </a:solidFill>
                <a:ea typeface="ＭＳ Ｐゴシック" charset="0"/>
              </a:rPr>
              <a:t>Threat Intelligence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AA642021-33A0-478C-8CF5-D184DDDA6A7F}"/>
              </a:ext>
            </a:extLst>
          </p:cNvPr>
          <p:cNvGrpSpPr/>
          <p:nvPr/>
        </p:nvGrpSpPr>
        <p:grpSpPr>
          <a:xfrm>
            <a:off x="7141849" y="1379890"/>
            <a:ext cx="2128213" cy="1018249"/>
            <a:chOff x="5181138" y="5521526"/>
            <a:chExt cx="2552074" cy="1221047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8152832-D5BF-4EB5-8E74-D4D4906E0479}"/>
                </a:ext>
              </a:extLst>
            </p:cNvPr>
            <p:cNvSpPr txBox="1"/>
            <p:nvPr/>
          </p:nvSpPr>
          <p:spPr>
            <a:xfrm>
              <a:off x="5181138" y="6258871"/>
              <a:ext cx="2552074" cy="483702"/>
            </a:xfrm>
            <a:prstGeom prst="rect">
              <a:avLst/>
            </a:prstGeom>
          </p:spPr>
          <p:txBody>
            <a:bodyPr wrap="square" lIns="0" tIns="0" rIns="0" bIns="0" rtlCol="0">
              <a:spAutoFit/>
            </a:bodyPr>
            <a:lstStyle/>
            <a:p>
              <a:pPr algn="ctr" defTabSz="91339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defRPr/>
              </a:pPr>
              <a:r>
                <a:rPr lang="en-US" sz="1428" kern="0" spc="-30" dirty="0">
                  <a:solidFill>
                    <a:srgbClr val="002050"/>
                  </a:solidFill>
                  <a:ea typeface="ＭＳ Ｐゴシック" charset="0"/>
                  <a:cs typeface="Segoe UI Semibold" panose="020B0702040204020203" pitchFamily="34" charset="0"/>
                </a:rPr>
                <a:t>Microsoft Azure </a:t>
              </a:r>
              <a:br>
                <a:rPr lang="en-US" sz="1428" kern="0" spc="-30" dirty="0">
                  <a:solidFill>
                    <a:srgbClr val="002050"/>
                  </a:solidFill>
                  <a:ea typeface="ＭＳ Ｐゴシック" charset="0"/>
                  <a:cs typeface="Segoe UI Semibold" panose="020B0702040204020203" pitchFamily="34" charset="0"/>
                </a:rPr>
              </a:br>
              <a:r>
                <a:rPr lang="en-US" sz="1428" kern="0" spc="-30" dirty="0">
                  <a:solidFill>
                    <a:srgbClr val="002050"/>
                  </a:solidFill>
                  <a:ea typeface="ＭＳ Ｐゴシック" charset="0"/>
                  <a:cs typeface="Segoe UI Semibold" panose="020B0702040204020203" pitchFamily="34" charset="0"/>
                </a:rPr>
                <a:t>Active Directory</a:t>
              </a:r>
            </a:p>
          </p:txBody>
        </p:sp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21936445-F500-4CBB-9BE9-3C9D017B18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38072" y="5521526"/>
              <a:ext cx="638203" cy="632929"/>
            </a:xfrm>
            <a:prstGeom prst="rect">
              <a:avLst/>
            </a:prstGeom>
          </p:spPr>
        </p:pic>
      </p:grp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6BE009C3-8DB1-4E84-9A49-D7F7C418C05A}"/>
              </a:ext>
            </a:extLst>
          </p:cNvPr>
          <p:cNvCxnSpPr>
            <a:stCxn id="52" idx="6"/>
            <a:endCxn id="53" idx="2"/>
          </p:cNvCxnSpPr>
          <p:nvPr/>
        </p:nvCxnSpPr>
        <p:spPr>
          <a:xfrm>
            <a:off x="9659370" y="3617628"/>
            <a:ext cx="319416" cy="0"/>
          </a:xfrm>
          <a:prstGeom prst="straightConnector1">
            <a:avLst/>
          </a:prstGeom>
          <a:noFill/>
          <a:ln w="31750" cap="rnd" cmpd="sng" algn="ctr">
            <a:solidFill>
              <a:srgbClr val="107C10"/>
            </a:solidFill>
            <a:prstDash val="sysDot"/>
            <a:headEnd type="none"/>
            <a:tailEnd type="triangle"/>
          </a:ln>
          <a:effectLst/>
        </p:spPr>
      </p:cxnSp>
      <p:sp>
        <p:nvSpPr>
          <p:cNvPr id="52" name="Circle: Hollow 51">
            <a:extLst>
              <a:ext uri="{FF2B5EF4-FFF2-40B4-BE49-F238E27FC236}">
                <a16:creationId xmlns:a16="http://schemas.microsoft.com/office/drawing/2014/main" id="{2DC85E66-E628-429D-A443-1EE7B58D7245}"/>
              </a:ext>
            </a:extLst>
          </p:cNvPr>
          <p:cNvSpPr/>
          <p:nvPr/>
        </p:nvSpPr>
        <p:spPr bwMode="auto">
          <a:xfrm>
            <a:off x="7981382" y="2778634"/>
            <a:ext cx="1677989" cy="1677989"/>
          </a:xfrm>
          <a:prstGeom prst="donut">
            <a:avLst>
              <a:gd name="adj" fmla="val 10292"/>
            </a:avLst>
          </a:prstGeom>
          <a:solidFill>
            <a:srgbClr val="0078D7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3" name="Circle: Hollow 52">
            <a:extLst>
              <a:ext uri="{FF2B5EF4-FFF2-40B4-BE49-F238E27FC236}">
                <a16:creationId xmlns:a16="http://schemas.microsoft.com/office/drawing/2014/main" id="{41BA00C2-6A8E-4887-B4A9-265AFD3BC60F}"/>
              </a:ext>
            </a:extLst>
          </p:cNvPr>
          <p:cNvSpPr/>
          <p:nvPr/>
        </p:nvSpPr>
        <p:spPr bwMode="auto">
          <a:xfrm>
            <a:off x="9978786" y="2778634"/>
            <a:ext cx="1677989" cy="1677989"/>
          </a:xfrm>
          <a:prstGeom prst="donut">
            <a:avLst>
              <a:gd name="adj" fmla="val 10292"/>
            </a:avLst>
          </a:prstGeom>
          <a:solidFill>
            <a:srgbClr val="0078D7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7BD921B6-3CF4-4CEE-AE0D-CC7F7EE66892}"/>
              </a:ext>
            </a:extLst>
          </p:cNvPr>
          <p:cNvCxnSpPr>
            <a:stCxn id="53" idx="3"/>
          </p:cNvCxnSpPr>
          <p:nvPr/>
        </p:nvCxnSpPr>
        <p:spPr>
          <a:xfrm flipH="1">
            <a:off x="9350906" y="4210886"/>
            <a:ext cx="873616" cy="961132"/>
          </a:xfrm>
          <a:prstGeom prst="straightConnector1">
            <a:avLst/>
          </a:prstGeom>
          <a:noFill/>
          <a:ln w="31750" cap="rnd" cmpd="sng" algn="ctr">
            <a:solidFill>
              <a:srgbClr val="107C10"/>
            </a:solidFill>
            <a:prstDash val="sysDot"/>
            <a:headEnd type="none"/>
            <a:tailEnd type="triangle"/>
          </a:ln>
          <a:effectLst/>
        </p:spPr>
      </p:cxnSp>
      <p:grpSp>
        <p:nvGrpSpPr>
          <p:cNvPr id="55" name="Group 54">
            <a:extLst>
              <a:ext uri="{FF2B5EF4-FFF2-40B4-BE49-F238E27FC236}">
                <a16:creationId xmlns:a16="http://schemas.microsoft.com/office/drawing/2014/main" id="{12D09E01-D143-4D59-8EAB-6E8BBAD46ADE}"/>
              </a:ext>
            </a:extLst>
          </p:cNvPr>
          <p:cNvGrpSpPr/>
          <p:nvPr/>
        </p:nvGrpSpPr>
        <p:grpSpPr>
          <a:xfrm>
            <a:off x="8331221" y="3125507"/>
            <a:ext cx="902667" cy="892514"/>
            <a:chOff x="8331520" y="3143744"/>
            <a:chExt cx="902795" cy="892640"/>
          </a:xfrm>
        </p:grpSpPr>
        <p:sp>
          <p:nvSpPr>
            <p:cNvPr id="56" name="Freeform 73">
              <a:extLst>
                <a:ext uri="{FF2B5EF4-FFF2-40B4-BE49-F238E27FC236}">
                  <a16:creationId xmlns:a16="http://schemas.microsoft.com/office/drawing/2014/main" id="{220B9C3E-45B3-47AE-AE49-72578DC53CD4}"/>
                </a:ext>
              </a:extLst>
            </p:cNvPr>
            <p:cNvSpPr>
              <a:spLocks noChangeAspect="1" noEditPoints="1"/>
            </p:cNvSpPr>
            <p:nvPr/>
          </p:nvSpPr>
          <p:spPr bwMode="black">
            <a:xfrm>
              <a:off x="8331520" y="3143744"/>
              <a:ext cx="687340" cy="687337"/>
            </a:xfrm>
            <a:custGeom>
              <a:avLst/>
              <a:gdLst>
                <a:gd name="T0" fmla="*/ 313 w 330"/>
                <a:gd name="T1" fmla="*/ 161 h 330"/>
                <a:gd name="T2" fmla="*/ 313 w 330"/>
                <a:gd name="T3" fmla="*/ 128 h 330"/>
                <a:gd name="T4" fmla="*/ 284 w 330"/>
                <a:gd name="T5" fmla="*/ 137 h 330"/>
                <a:gd name="T6" fmla="*/ 298 w 330"/>
                <a:gd name="T7" fmla="*/ 111 h 330"/>
                <a:gd name="T8" fmla="*/ 330 w 330"/>
                <a:gd name="T9" fmla="*/ 103 h 330"/>
                <a:gd name="T10" fmla="*/ 298 w 330"/>
                <a:gd name="T11" fmla="*/ 95 h 330"/>
                <a:gd name="T12" fmla="*/ 284 w 330"/>
                <a:gd name="T13" fmla="*/ 87 h 330"/>
                <a:gd name="T14" fmla="*/ 235 w 330"/>
                <a:gd name="T15" fmla="*/ 46 h 330"/>
                <a:gd name="T16" fmla="*/ 244 w 330"/>
                <a:gd name="T17" fmla="*/ 17 h 330"/>
                <a:gd name="T18" fmla="*/ 211 w 330"/>
                <a:gd name="T19" fmla="*/ 17 h 330"/>
                <a:gd name="T20" fmla="*/ 219 w 330"/>
                <a:gd name="T21" fmla="*/ 46 h 330"/>
                <a:gd name="T22" fmla="*/ 194 w 330"/>
                <a:gd name="T23" fmla="*/ 32 h 330"/>
                <a:gd name="T24" fmla="*/ 186 w 330"/>
                <a:gd name="T25" fmla="*/ 0 h 330"/>
                <a:gd name="T26" fmla="*/ 178 w 330"/>
                <a:gd name="T27" fmla="*/ 32 h 330"/>
                <a:gd name="T28" fmla="*/ 152 w 330"/>
                <a:gd name="T29" fmla="*/ 46 h 330"/>
                <a:gd name="T30" fmla="*/ 161 w 330"/>
                <a:gd name="T31" fmla="*/ 17 h 330"/>
                <a:gd name="T32" fmla="*/ 128 w 330"/>
                <a:gd name="T33" fmla="*/ 17 h 330"/>
                <a:gd name="T34" fmla="*/ 137 w 330"/>
                <a:gd name="T35" fmla="*/ 46 h 330"/>
                <a:gd name="T36" fmla="*/ 111 w 330"/>
                <a:gd name="T37" fmla="*/ 32 h 330"/>
                <a:gd name="T38" fmla="*/ 103 w 330"/>
                <a:gd name="T39" fmla="*/ 0 h 330"/>
                <a:gd name="T40" fmla="*/ 95 w 330"/>
                <a:gd name="T41" fmla="*/ 32 h 330"/>
                <a:gd name="T42" fmla="*/ 87 w 330"/>
                <a:gd name="T43" fmla="*/ 46 h 330"/>
                <a:gd name="T44" fmla="*/ 46 w 330"/>
                <a:gd name="T45" fmla="*/ 95 h 330"/>
                <a:gd name="T46" fmla="*/ 17 w 330"/>
                <a:gd name="T47" fmla="*/ 86 h 330"/>
                <a:gd name="T48" fmla="*/ 17 w 330"/>
                <a:gd name="T49" fmla="*/ 120 h 330"/>
                <a:gd name="T50" fmla="*/ 46 w 330"/>
                <a:gd name="T51" fmla="*/ 111 h 330"/>
                <a:gd name="T52" fmla="*/ 32 w 330"/>
                <a:gd name="T53" fmla="*/ 137 h 330"/>
                <a:gd name="T54" fmla="*/ 0 w 330"/>
                <a:gd name="T55" fmla="*/ 144 h 330"/>
                <a:gd name="T56" fmla="*/ 32 w 330"/>
                <a:gd name="T57" fmla="*/ 152 h 330"/>
                <a:gd name="T58" fmla="*/ 46 w 330"/>
                <a:gd name="T59" fmla="*/ 178 h 330"/>
                <a:gd name="T60" fmla="*/ 17 w 330"/>
                <a:gd name="T61" fmla="*/ 169 h 330"/>
                <a:gd name="T62" fmla="*/ 17 w 330"/>
                <a:gd name="T63" fmla="*/ 203 h 330"/>
                <a:gd name="T64" fmla="*/ 46 w 330"/>
                <a:gd name="T65" fmla="*/ 194 h 330"/>
                <a:gd name="T66" fmla="*/ 32 w 330"/>
                <a:gd name="T67" fmla="*/ 219 h 330"/>
                <a:gd name="T68" fmla="*/ 0 w 330"/>
                <a:gd name="T69" fmla="*/ 227 h 330"/>
                <a:gd name="T70" fmla="*/ 32 w 330"/>
                <a:gd name="T71" fmla="*/ 235 h 330"/>
                <a:gd name="T72" fmla="*/ 46 w 330"/>
                <a:gd name="T73" fmla="*/ 243 h 330"/>
                <a:gd name="T74" fmla="*/ 95 w 330"/>
                <a:gd name="T75" fmla="*/ 284 h 330"/>
                <a:gd name="T76" fmla="*/ 86 w 330"/>
                <a:gd name="T77" fmla="*/ 313 h 330"/>
                <a:gd name="T78" fmla="*/ 120 w 330"/>
                <a:gd name="T79" fmla="*/ 313 h 330"/>
                <a:gd name="T80" fmla="*/ 111 w 330"/>
                <a:gd name="T81" fmla="*/ 284 h 330"/>
                <a:gd name="T82" fmla="*/ 137 w 330"/>
                <a:gd name="T83" fmla="*/ 298 h 330"/>
                <a:gd name="T84" fmla="*/ 144 w 330"/>
                <a:gd name="T85" fmla="*/ 330 h 330"/>
                <a:gd name="T86" fmla="*/ 152 w 330"/>
                <a:gd name="T87" fmla="*/ 298 h 330"/>
                <a:gd name="T88" fmla="*/ 178 w 330"/>
                <a:gd name="T89" fmla="*/ 284 h 330"/>
                <a:gd name="T90" fmla="*/ 169 w 330"/>
                <a:gd name="T91" fmla="*/ 313 h 330"/>
                <a:gd name="T92" fmla="*/ 203 w 330"/>
                <a:gd name="T93" fmla="*/ 313 h 330"/>
                <a:gd name="T94" fmla="*/ 194 w 330"/>
                <a:gd name="T95" fmla="*/ 284 h 330"/>
                <a:gd name="T96" fmla="*/ 219 w 330"/>
                <a:gd name="T97" fmla="*/ 298 h 330"/>
                <a:gd name="T98" fmla="*/ 227 w 330"/>
                <a:gd name="T99" fmla="*/ 330 h 330"/>
                <a:gd name="T100" fmla="*/ 235 w 330"/>
                <a:gd name="T101" fmla="*/ 298 h 330"/>
                <a:gd name="T102" fmla="*/ 243 w 330"/>
                <a:gd name="T103" fmla="*/ 284 h 330"/>
                <a:gd name="T104" fmla="*/ 284 w 330"/>
                <a:gd name="T105" fmla="*/ 235 h 330"/>
                <a:gd name="T106" fmla="*/ 313 w 330"/>
                <a:gd name="T107" fmla="*/ 244 h 330"/>
                <a:gd name="T108" fmla="*/ 313 w 330"/>
                <a:gd name="T109" fmla="*/ 211 h 330"/>
                <a:gd name="T110" fmla="*/ 284 w 330"/>
                <a:gd name="T111" fmla="*/ 219 h 330"/>
                <a:gd name="T112" fmla="*/ 298 w 330"/>
                <a:gd name="T113" fmla="*/ 194 h 330"/>
                <a:gd name="T114" fmla="*/ 330 w 330"/>
                <a:gd name="T115" fmla="*/ 186 h 330"/>
                <a:gd name="T116" fmla="*/ 298 w 330"/>
                <a:gd name="T117" fmla="*/ 178 h 330"/>
                <a:gd name="T118" fmla="*/ 284 w 330"/>
                <a:gd name="T119" fmla="*/ 152 h 330"/>
                <a:gd name="T120" fmla="*/ 165 w 330"/>
                <a:gd name="T121" fmla="*/ 267 h 330"/>
                <a:gd name="T122" fmla="*/ 165 w 330"/>
                <a:gd name="T123" fmla="*/ 63 h 330"/>
                <a:gd name="T124" fmla="*/ 165 w 330"/>
                <a:gd name="T125" fmla="*/ 267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0" h="330">
                  <a:moveTo>
                    <a:pt x="298" y="152"/>
                  </a:moveTo>
                  <a:cubicBezTo>
                    <a:pt x="301" y="158"/>
                    <a:pt x="307" y="161"/>
                    <a:pt x="313" y="161"/>
                  </a:cubicBezTo>
                  <a:cubicBezTo>
                    <a:pt x="322" y="161"/>
                    <a:pt x="330" y="154"/>
                    <a:pt x="330" y="144"/>
                  </a:cubicBezTo>
                  <a:cubicBezTo>
                    <a:pt x="330" y="135"/>
                    <a:pt x="322" y="128"/>
                    <a:pt x="313" y="128"/>
                  </a:cubicBezTo>
                  <a:cubicBezTo>
                    <a:pt x="307" y="128"/>
                    <a:pt x="301" y="131"/>
                    <a:pt x="298" y="137"/>
                  </a:cubicBezTo>
                  <a:cubicBezTo>
                    <a:pt x="284" y="137"/>
                    <a:pt x="284" y="137"/>
                    <a:pt x="284" y="137"/>
                  </a:cubicBezTo>
                  <a:cubicBezTo>
                    <a:pt x="284" y="111"/>
                    <a:pt x="284" y="111"/>
                    <a:pt x="284" y="111"/>
                  </a:cubicBezTo>
                  <a:cubicBezTo>
                    <a:pt x="298" y="111"/>
                    <a:pt x="298" y="111"/>
                    <a:pt x="298" y="111"/>
                  </a:cubicBezTo>
                  <a:cubicBezTo>
                    <a:pt x="301" y="116"/>
                    <a:pt x="307" y="120"/>
                    <a:pt x="313" y="120"/>
                  </a:cubicBezTo>
                  <a:cubicBezTo>
                    <a:pt x="322" y="120"/>
                    <a:pt x="330" y="112"/>
                    <a:pt x="330" y="103"/>
                  </a:cubicBezTo>
                  <a:cubicBezTo>
                    <a:pt x="330" y="94"/>
                    <a:pt x="322" y="86"/>
                    <a:pt x="313" y="86"/>
                  </a:cubicBezTo>
                  <a:cubicBezTo>
                    <a:pt x="307" y="86"/>
                    <a:pt x="301" y="90"/>
                    <a:pt x="298" y="95"/>
                  </a:cubicBezTo>
                  <a:cubicBezTo>
                    <a:pt x="284" y="95"/>
                    <a:pt x="284" y="95"/>
                    <a:pt x="284" y="95"/>
                  </a:cubicBezTo>
                  <a:cubicBezTo>
                    <a:pt x="284" y="87"/>
                    <a:pt x="284" y="87"/>
                    <a:pt x="284" y="87"/>
                  </a:cubicBezTo>
                  <a:cubicBezTo>
                    <a:pt x="284" y="65"/>
                    <a:pt x="266" y="46"/>
                    <a:pt x="243" y="46"/>
                  </a:cubicBezTo>
                  <a:cubicBezTo>
                    <a:pt x="235" y="46"/>
                    <a:pt x="235" y="46"/>
                    <a:pt x="235" y="46"/>
                  </a:cubicBezTo>
                  <a:cubicBezTo>
                    <a:pt x="235" y="32"/>
                    <a:pt x="235" y="32"/>
                    <a:pt x="235" y="32"/>
                  </a:cubicBezTo>
                  <a:cubicBezTo>
                    <a:pt x="240" y="29"/>
                    <a:pt x="244" y="23"/>
                    <a:pt x="244" y="17"/>
                  </a:cubicBezTo>
                  <a:cubicBezTo>
                    <a:pt x="244" y="8"/>
                    <a:pt x="237" y="0"/>
                    <a:pt x="227" y="0"/>
                  </a:cubicBezTo>
                  <a:cubicBezTo>
                    <a:pt x="218" y="0"/>
                    <a:pt x="211" y="8"/>
                    <a:pt x="211" y="17"/>
                  </a:cubicBezTo>
                  <a:cubicBezTo>
                    <a:pt x="211" y="23"/>
                    <a:pt x="214" y="29"/>
                    <a:pt x="219" y="32"/>
                  </a:cubicBezTo>
                  <a:cubicBezTo>
                    <a:pt x="219" y="46"/>
                    <a:pt x="219" y="46"/>
                    <a:pt x="219" y="46"/>
                  </a:cubicBezTo>
                  <a:cubicBezTo>
                    <a:pt x="194" y="46"/>
                    <a:pt x="194" y="46"/>
                    <a:pt x="194" y="46"/>
                  </a:cubicBezTo>
                  <a:cubicBezTo>
                    <a:pt x="194" y="32"/>
                    <a:pt x="194" y="32"/>
                    <a:pt x="194" y="32"/>
                  </a:cubicBezTo>
                  <a:cubicBezTo>
                    <a:pt x="199" y="29"/>
                    <a:pt x="203" y="23"/>
                    <a:pt x="203" y="17"/>
                  </a:cubicBezTo>
                  <a:cubicBezTo>
                    <a:pt x="203" y="8"/>
                    <a:pt x="195" y="0"/>
                    <a:pt x="186" y="0"/>
                  </a:cubicBezTo>
                  <a:cubicBezTo>
                    <a:pt x="177" y="0"/>
                    <a:pt x="169" y="8"/>
                    <a:pt x="169" y="17"/>
                  </a:cubicBezTo>
                  <a:cubicBezTo>
                    <a:pt x="169" y="23"/>
                    <a:pt x="173" y="29"/>
                    <a:pt x="178" y="32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52" y="46"/>
                    <a:pt x="152" y="46"/>
                    <a:pt x="152" y="46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8" y="29"/>
                    <a:pt x="161" y="23"/>
                    <a:pt x="161" y="17"/>
                  </a:cubicBezTo>
                  <a:cubicBezTo>
                    <a:pt x="161" y="8"/>
                    <a:pt x="154" y="0"/>
                    <a:pt x="144" y="0"/>
                  </a:cubicBezTo>
                  <a:cubicBezTo>
                    <a:pt x="135" y="0"/>
                    <a:pt x="128" y="8"/>
                    <a:pt x="128" y="17"/>
                  </a:cubicBezTo>
                  <a:cubicBezTo>
                    <a:pt x="128" y="23"/>
                    <a:pt x="131" y="29"/>
                    <a:pt x="137" y="32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16" y="29"/>
                    <a:pt x="120" y="23"/>
                    <a:pt x="120" y="17"/>
                  </a:cubicBezTo>
                  <a:cubicBezTo>
                    <a:pt x="120" y="8"/>
                    <a:pt x="112" y="0"/>
                    <a:pt x="103" y="0"/>
                  </a:cubicBezTo>
                  <a:cubicBezTo>
                    <a:pt x="94" y="0"/>
                    <a:pt x="86" y="8"/>
                    <a:pt x="86" y="17"/>
                  </a:cubicBezTo>
                  <a:cubicBezTo>
                    <a:pt x="86" y="23"/>
                    <a:pt x="90" y="29"/>
                    <a:pt x="95" y="32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65" y="46"/>
                    <a:pt x="46" y="65"/>
                    <a:pt x="46" y="87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29" y="90"/>
                    <a:pt x="23" y="86"/>
                    <a:pt x="17" y="86"/>
                  </a:cubicBezTo>
                  <a:cubicBezTo>
                    <a:pt x="8" y="86"/>
                    <a:pt x="0" y="94"/>
                    <a:pt x="0" y="103"/>
                  </a:cubicBezTo>
                  <a:cubicBezTo>
                    <a:pt x="0" y="112"/>
                    <a:pt x="8" y="120"/>
                    <a:pt x="17" y="120"/>
                  </a:cubicBezTo>
                  <a:cubicBezTo>
                    <a:pt x="23" y="120"/>
                    <a:pt x="29" y="116"/>
                    <a:pt x="32" y="111"/>
                  </a:cubicBezTo>
                  <a:cubicBezTo>
                    <a:pt x="46" y="111"/>
                    <a:pt x="46" y="111"/>
                    <a:pt x="46" y="111"/>
                  </a:cubicBezTo>
                  <a:cubicBezTo>
                    <a:pt x="46" y="137"/>
                    <a:pt x="46" y="137"/>
                    <a:pt x="46" y="137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29" y="131"/>
                    <a:pt x="23" y="128"/>
                    <a:pt x="17" y="128"/>
                  </a:cubicBezTo>
                  <a:cubicBezTo>
                    <a:pt x="8" y="128"/>
                    <a:pt x="0" y="135"/>
                    <a:pt x="0" y="144"/>
                  </a:cubicBezTo>
                  <a:cubicBezTo>
                    <a:pt x="0" y="154"/>
                    <a:pt x="8" y="161"/>
                    <a:pt x="17" y="161"/>
                  </a:cubicBezTo>
                  <a:cubicBezTo>
                    <a:pt x="23" y="161"/>
                    <a:pt x="29" y="158"/>
                    <a:pt x="32" y="152"/>
                  </a:cubicBezTo>
                  <a:cubicBezTo>
                    <a:pt x="46" y="152"/>
                    <a:pt x="46" y="152"/>
                    <a:pt x="46" y="152"/>
                  </a:cubicBezTo>
                  <a:cubicBezTo>
                    <a:pt x="46" y="178"/>
                    <a:pt x="46" y="178"/>
                    <a:pt x="46" y="178"/>
                  </a:cubicBezTo>
                  <a:cubicBezTo>
                    <a:pt x="32" y="178"/>
                    <a:pt x="32" y="178"/>
                    <a:pt x="32" y="178"/>
                  </a:cubicBezTo>
                  <a:cubicBezTo>
                    <a:pt x="29" y="173"/>
                    <a:pt x="23" y="169"/>
                    <a:pt x="17" y="169"/>
                  </a:cubicBezTo>
                  <a:cubicBezTo>
                    <a:pt x="8" y="169"/>
                    <a:pt x="0" y="177"/>
                    <a:pt x="0" y="186"/>
                  </a:cubicBezTo>
                  <a:cubicBezTo>
                    <a:pt x="0" y="195"/>
                    <a:pt x="8" y="203"/>
                    <a:pt x="17" y="203"/>
                  </a:cubicBezTo>
                  <a:cubicBezTo>
                    <a:pt x="23" y="203"/>
                    <a:pt x="29" y="199"/>
                    <a:pt x="32" y="194"/>
                  </a:cubicBezTo>
                  <a:cubicBezTo>
                    <a:pt x="46" y="194"/>
                    <a:pt x="46" y="194"/>
                    <a:pt x="46" y="194"/>
                  </a:cubicBezTo>
                  <a:cubicBezTo>
                    <a:pt x="46" y="219"/>
                    <a:pt x="46" y="219"/>
                    <a:pt x="46" y="219"/>
                  </a:cubicBezTo>
                  <a:cubicBezTo>
                    <a:pt x="32" y="219"/>
                    <a:pt x="32" y="219"/>
                    <a:pt x="32" y="219"/>
                  </a:cubicBezTo>
                  <a:cubicBezTo>
                    <a:pt x="29" y="214"/>
                    <a:pt x="23" y="211"/>
                    <a:pt x="17" y="211"/>
                  </a:cubicBezTo>
                  <a:cubicBezTo>
                    <a:pt x="8" y="211"/>
                    <a:pt x="0" y="218"/>
                    <a:pt x="0" y="227"/>
                  </a:cubicBezTo>
                  <a:cubicBezTo>
                    <a:pt x="0" y="237"/>
                    <a:pt x="8" y="244"/>
                    <a:pt x="17" y="244"/>
                  </a:cubicBezTo>
                  <a:cubicBezTo>
                    <a:pt x="23" y="244"/>
                    <a:pt x="29" y="240"/>
                    <a:pt x="32" y="235"/>
                  </a:cubicBezTo>
                  <a:cubicBezTo>
                    <a:pt x="46" y="235"/>
                    <a:pt x="46" y="235"/>
                    <a:pt x="46" y="235"/>
                  </a:cubicBezTo>
                  <a:cubicBezTo>
                    <a:pt x="46" y="243"/>
                    <a:pt x="46" y="243"/>
                    <a:pt x="46" y="243"/>
                  </a:cubicBezTo>
                  <a:cubicBezTo>
                    <a:pt x="46" y="266"/>
                    <a:pt x="65" y="284"/>
                    <a:pt x="87" y="284"/>
                  </a:cubicBezTo>
                  <a:cubicBezTo>
                    <a:pt x="95" y="284"/>
                    <a:pt x="95" y="284"/>
                    <a:pt x="95" y="284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90" y="301"/>
                    <a:pt x="86" y="307"/>
                    <a:pt x="86" y="313"/>
                  </a:cubicBezTo>
                  <a:cubicBezTo>
                    <a:pt x="86" y="322"/>
                    <a:pt x="94" y="330"/>
                    <a:pt x="103" y="330"/>
                  </a:cubicBezTo>
                  <a:cubicBezTo>
                    <a:pt x="112" y="330"/>
                    <a:pt x="120" y="322"/>
                    <a:pt x="120" y="313"/>
                  </a:cubicBezTo>
                  <a:cubicBezTo>
                    <a:pt x="120" y="307"/>
                    <a:pt x="116" y="301"/>
                    <a:pt x="111" y="298"/>
                  </a:cubicBezTo>
                  <a:cubicBezTo>
                    <a:pt x="111" y="284"/>
                    <a:pt x="111" y="284"/>
                    <a:pt x="111" y="284"/>
                  </a:cubicBezTo>
                  <a:cubicBezTo>
                    <a:pt x="137" y="284"/>
                    <a:pt x="137" y="284"/>
                    <a:pt x="137" y="284"/>
                  </a:cubicBezTo>
                  <a:cubicBezTo>
                    <a:pt x="137" y="298"/>
                    <a:pt x="137" y="298"/>
                    <a:pt x="137" y="298"/>
                  </a:cubicBezTo>
                  <a:cubicBezTo>
                    <a:pt x="131" y="301"/>
                    <a:pt x="128" y="307"/>
                    <a:pt x="128" y="313"/>
                  </a:cubicBezTo>
                  <a:cubicBezTo>
                    <a:pt x="128" y="322"/>
                    <a:pt x="135" y="330"/>
                    <a:pt x="144" y="330"/>
                  </a:cubicBezTo>
                  <a:cubicBezTo>
                    <a:pt x="154" y="330"/>
                    <a:pt x="161" y="322"/>
                    <a:pt x="161" y="313"/>
                  </a:cubicBezTo>
                  <a:cubicBezTo>
                    <a:pt x="161" y="307"/>
                    <a:pt x="158" y="301"/>
                    <a:pt x="152" y="298"/>
                  </a:cubicBezTo>
                  <a:cubicBezTo>
                    <a:pt x="152" y="284"/>
                    <a:pt x="152" y="284"/>
                    <a:pt x="152" y="284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78" y="298"/>
                    <a:pt x="178" y="298"/>
                    <a:pt x="178" y="298"/>
                  </a:cubicBezTo>
                  <a:cubicBezTo>
                    <a:pt x="173" y="301"/>
                    <a:pt x="169" y="307"/>
                    <a:pt x="169" y="313"/>
                  </a:cubicBezTo>
                  <a:cubicBezTo>
                    <a:pt x="169" y="322"/>
                    <a:pt x="177" y="330"/>
                    <a:pt x="186" y="330"/>
                  </a:cubicBezTo>
                  <a:cubicBezTo>
                    <a:pt x="195" y="330"/>
                    <a:pt x="203" y="322"/>
                    <a:pt x="203" y="313"/>
                  </a:cubicBezTo>
                  <a:cubicBezTo>
                    <a:pt x="203" y="307"/>
                    <a:pt x="199" y="301"/>
                    <a:pt x="194" y="298"/>
                  </a:cubicBezTo>
                  <a:cubicBezTo>
                    <a:pt x="194" y="284"/>
                    <a:pt x="194" y="284"/>
                    <a:pt x="194" y="284"/>
                  </a:cubicBezTo>
                  <a:cubicBezTo>
                    <a:pt x="219" y="284"/>
                    <a:pt x="219" y="284"/>
                    <a:pt x="219" y="284"/>
                  </a:cubicBezTo>
                  <a:cubicBezTo>
                    <a:pt x="219" y="298"/>
                    <a:pt x="219" y="298"/>
                    <a:pt x="219" y="298"/>
                  </a:cubicBezTo>
                  <a:cubicBezTo>
                    <a:pt x="214" y="301"/>
                    <a:pt x="211" y="307"/>
                    <a:pt x="211" y="313"/>
                  </a:cubicBezTo>
                  <a:cubicBezTo>
                    <a:pt x="211" y="322"/>
                    <a:pt x="218" y="330"/>
                    <a:pt x="227" y="330"/>
                  </a:cubicBezTo>
                  <a:cubicBezTo>
                    <a:pt x="237" y="330"/>
                    <a:pt x="244" y="322"/>
                    <a:pt x="244" y="313"/>
                  </a:cubicBezTo>
                  <a:cubicBezTo>
                    <a:pt x="244" y="307"/>
                    <a:pt x="240" y="301"/>
                    <a:pt x="235" y="298"/>
                  </a:cubicBezTo>
                  <a:cubicBezTo>
                    <a:pt x="235" y="284"/>
                    <a:pt x="235" y="284"/>
                    <a:pt x="235" y="284"/>
                  </a:cubicBezTo>
                  <a:cubicBezTo>
                    <a:pt x="243" y="284"/>
                    <a:pt x="243" y="284"/>
                    <a:pt x="243" y="284"/>
                  </a:cubicBezTo>
                  <a:cubicBezTo>
                    <a:pt x="266" y="284"/>
                    <a:pt x="284" y="266"/>
                    <a:pt x="284" y="243"/>
                  </a:cubicBezTo>
                  <a:cubicBezTo>
                    <a:pt x="284" y="235"/>
                    <a:pt x="284" y="235"/>
                    <a:pt x="284" y="235"/>
                  </a:cubicBezTo>
                  <a:cubicBezTo>
                    <a:pt x="298" y="235"/>
                    <a:pt x="298" y="235"/>
                    <a:pt x="298" y="235"/>
                  </a:cubicBezTo>
                  <a:cubicBezTo>
                    <a:pt x="301" y="240"/>
                    <a:pt x="307" y="244"/>
                    <a:pt x="313" y="244"/>
                  </a:cubicBezTo>
                  <a:cubicBezTo>
                    <a:pt x="322" y="244"/>
                    <a:pt x="330" y="237"/>
                    <a:pt x="330" y="227"/>
                  </a:cubicBezTo>
                  <a:cubicBezTo>
                    <a:pt x="330" y="218"/>
                    <a:pt x="322" y="211"/>
                    <a:pt x="313" y="211"/>
                  </a:cubicBezTo>
                  <a:cubicBezTo>
                    <a:pt x="307" y="211"/>
                    <a:pt x="301" y="214"/>
                    <a:pt x="298" y="219"/>
                  </a:cubicBezTo>
                  <a:cubicBezTo>
                    <a:pt x="284" y="219"/>
                    <a:pt x="284" y="219"/>
                    <a:pt x="284" y="219"/>
                  </a:cubicBezTo>
                  <a:cubicBezTo>
                    <a:pt x="284" y="194"/>
                    <a:pt x="284" y="194"/>
                    <a:pt x="284" y="194"/>
                  </a:cubicBezTo>
                  <a:cubicBezTo>
                    <a:pt x="298" y="194"/>
                    <a:pt x="298" y="194"/>
                    <a:pt x="298" y="194"/>
                  </a:cubicBezTo>
                  <a:cubicBezTo>
                    <a:pt x="301" y="199"/>
                    <a:pt x="307" y="203"/>
                    <a:pt x="313" y="203"/>
                  </a:cubicBezTo>
                  <a:cubicBezTo>
                    <a:pt x="322" y="203"/>
                    <a:pt x="330" y="195"/>
                    <a:pt x="330" y="186"/>
                  </a:cubicBezTo>
                  <a:cubicBezTo>
                    <a:pt x="330" y="177"/>
                    <a:pt x="322" y="169"/>
                    <a:pt x="313" y="169"/>
                  </a:cubicBezTo>
                  <a:cubicBezTo>
                    <a:pt x="307" y="169"/>
                    <a:pt x="301" y="173"/>
                    <a:pt x="298" y="178"/>
                  </a:cubicBezTo>
                  <a:cubicBezTo>
                    <a:pt x="284" y="178"/>
                    <a:pt x="284" y="178"/>
                    <a:pt x="284" y="178"/>
                  </a:cubicBezTo>
                  <a:cubicBezTo>
                    <a:pt x="284" y="152"/>
                    <a:pt x="284" y="152"/>
                    <a:pt x="284" y="152"/>
                  </a:cubicBezTo>
                  <a:lnTo>
                    <a:pt x="298" y="152"/>
                  </a:lnTo>
                  <a:close/>
                  <a:moveTo>
                    <a:pt x="165" y="267"/>
                  </a:moveTo>
                  <a:cubicBezTo>
                    <a:pt x="109" y="267"/>
                    <a:pt x="63" y="221"/>
                    <a:pt x="63" y="165"/>
                  </a:cubicBezTo>
                  <a:cubicBezTo>
                    <a:pt x="63" y="109"/>
                    <a:pt x="109" y="63"/>
                    <a:pt x="165" y="63"/>
                  </a:cubicBezTo>
                  <a:cubicBezTo>
                    <a:pt x="221" y="63"/>
                    <a:pt x="267" y="109"/>
                    <a:pt x="267" y="165"/>
                  </a:cubicBezTo>
                  <a:cubicBezTo>
                    <a:pt x="267" y="221"/>
                    <a:pt x="221" y="267"/>
                    <a:pt x="165" y="267"/>
                  </a:cubicBezTo>
                  <a:close/>
                </a:path>
              </a:pathLst>
            </a:custGeom>
            <a:solidFill>
              <a:srgbClr val="ACACAC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  <a:ex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B06FC691-31E9-488A-A372-86E24B163125}"/>
                </a:ext>
              </a:extLst>
            </p:cNvPr>
            <p:cNvSpPr/>
            <p:nvPr/>
          </p:nvSpPr>
          <p:spPr bwMode="auto">
            <a:xfrm>
              <a:off x="8694913" y="3499104"/>
              <a:ext cx="474450" cy="475954"/>
            </a:xfrm>
            <a:prstGeom prst="rect">
              <a:avLst/>
            </a:prstGeom>
            <a:solidFill>
              <a:srgbClr val="FCFCFC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8" name="Freeform 114">
              <a:extLst>
                <a:ext uri="{FF2B5EF4-FFF2-40B4-BE49-F238E27FC236}">
                  <a16:creationId xmlns:a16="http://schemas.microsoft.com/office/drawing/2014/main" id="{54B2487E-F257-4AA1-84A6-78B37F665F73}"/>
                </a:ext>
              </a:extLst>
            </p:cNvPr>
            <p:cNvSpPr>
              <a:spLocks noChangeAspect="1" noEditPoints="1"/>
            </p:cNvSpPr>
            <p:nvPr/>
          </p:nvSpPr>
          <p:spPr bwMode="black">
            <a:xfrm>
              <a:off x="8697035" y="3499104"/>
              <a:ext cx="537280" cy="537280"/>
            </a:xfrm>
            <a:custGeom>
              <a:avLst/>
              <a:gdLst>
                <a:gd name="T0" fmla="*/ 995 w 1047"/>
                <a:gd name="T1" fmla="*/ 0 h 1047"/>
                <a:gd name="T2" fmla="*/ 519 w 1047"/>
                <a:gd name="T3" fmla="*/ 104 h 1047"/>
                <a:gd name="T4" fmla="*/ 437 w 1047"/>
                <a:gd name="T5" fmla="*/ 283 h 1047"/>
                <a:gd name="T6" fmla="*/ 133 w 1047"/>
                <a:gd name="T7" fmla="*/ 283 h 1047"/>
                <a:gd name="T8" fmla="*/ 351 w 1047"/>
                <a:gd name="T9" fmla="*/ 146 h 1047"/>
                <a:gd name="T10" fmla="*/ 497 w 1047"/>
                <a:gd name="T11" fmla="*/ 0 h 1047"/>
                <a:gd name="T12" fmla="*/ 15 w 1047"/>
                <a:gd name="T13" fmla="*/ 15 h 1047"/>
                <a:gd name="T14" fmla="*/ 0 w 1047"/>
                <a:gd name="T15" fmla="*/ 995 h 1047"/>
                <a:gd name="T16" fmla="*/ 52 w 1047"/>
                <a:gd name="T17" fmla="*/ 1047 h 1047"/>
                <a:gd name="T18" fmla="*/ 879 w 1047"/>
                <a:gd name="T19" fmla="*/ 943 h 1047"/>
                <a:gd name="T20" fmla="*/ 762 w 1047"/>
                <a:gd name="T21" fmla="*/ 916 h 1047"/>
                <a:gd name="T22" fmla="*/ 762 w 1047"/>
                <a:gd name="T23" fmla="*/ 611 h 1047"/>
                <a:gd name="T24" fmla="*/ 896 w 1047"/>
                <a:gd name="T25" fmla="*/ 834 h 1047"/>
                <a:gd name="T26" fmla="*/ 995 w 1047"/>
                <a:gd name="T27" fmla="*/ 932 h 1047"/>
                <a:gd name="T28" fmla="*/ 1047 w 1047"/>
                <a:gd name="T29" fmla="*/ 52 h 1047"/>
                <a:gd name="T30" fmla="*/ 762 w 1047"/>
                <a:gd name="T31" fmla="*/ 436 h 1047"/>
                <a:gd name="T32" fmla="*/ 416 w 1047"/>
                <a:gd name="T33" fmla="*/ 687 h 1047"/>
                <a:gd name="T34" fmla="*/ 285 w 1047"/>
                <a:gd name="T35" fmla="*/ 916 h 1047"/>
                <a:gd name="T36" fmla="*/ 285 w 1047"/>
                <a:gd name="T37" fmla="*/ 611 h 1047"/>
                <a:gd name="T38" fmla="*/ 625 w 1047"/>
                <a:gd name="T39" fmla="*/ 351 h 1047"/>
                <a:gd name="T40" fmla="*/ 762 w 1047"/>
                <a:gd name="T41" fmla="*/ 131 h 1047"/>
                <a:gd name="T42" fmla="*/ 762 w 1047"/>
                <a:gd name="T43" fmla="*/ 436 h 1047"/>
                <a:gd name="T44" fmla="*/ 709 w 1047"/>
                <a:gd name="T45" fmla="*/ 764 h 1047"/>
                <a:gd name="T46" fmla="*/ 762 w 1047"/>
                <a:gd name="T47" fmla="*/ 817 h 1047"/>
                <a:gd name="T48" fmla="*/ 813 w 1047"/>
                <a:gd name="T49" fmla="*/ 750 h 1047"/>
                <a:gd name="T50" fmla="*/ 285 w 1047"/>
                <a:gd name="T51" fmla="*/ 710 h 1047"/>
                <a:gd name="T52" fmla="*/ 232 w 1047"/>
                <a:gd name="T53" fmla="*/ 764 h 1047"/>
                <a:gd name="T54" fmla="*/ 338 w 1047"/>
                <a:gd name="T55" fmla="*/ 765 h 1047"/>
                <a:gd name="T56" fmla="*/ 285 w 1047"/>
                <a:gd name="T57" fmla="*/ 710 h 1047"/>
                <a:gd name="T58" fmla="*/ 742 w 1047"/>
                <a:gd name="T59" fmla="*/ 234 h 1047"/>
                <a:gd name="T60" fmla="*/ 709 w 1047"/>
                <a:gd name="T61" fmla="*/ 283 h 1047"/>
                <a:gd name="T62" fmla="*/ 767 w 1047"/>
                <a:gd name="T63" fmla="*/ 336 h 1047"/>
                <a:gd name="T64" fmla="*/ 815 w 1047"/>
                <a:gd name="T65" fmla="*/ 283 h 1047"/>
                <a:gd name="T66" fmla="*/ 261 w 1047"/>
                <a:gd name="T67" fmla="*/ 236 h 1047"/>
                <a:gd name="T68" fmla="*/ 285 w 1047"/>
                <a:gd name="T69" fmla="*/ 337 h 1047"/>
                <a:gd name="T70" fmla="*/ 338 w 1047"/>
                <a:gd name="T71" fmla="*/ 283 h 1047"/>
                <a:gd name="T72" fmla="*/ 261 w 1047"/>
                <a:gd name="T73" fmla="*/ 236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47" h="1047">
                  <a:moveTo>
                    <a:pt x="1031" y="15"/>
                  </a:moveTo>
                  <a:cubicBezTo>
                    <a:pt x="1022" y="6"/>
                    <a:pt x="1008" y="0"/>
                    <a:pt x="995" y="0"/>
                  </a:cubicBezTo>
                  <a:cubicBezTo>
                    <a:pt x="623" y="0"/>
                    <a:pt x="623" y="0"/>
                    <a:pt x="623" y="0"/>
                  </a:cubicBezTo>
                  <a:cubicBezTo>
                    <a:pt x="519" y="104"/>
                    <a:pt x="519" y="104"/>
                    <a:pt x="519" y="104"/>
                  </a:cubicBezTo>
                  <a:cubicBezTo>
                    <a:pt x="416" y="207"/>
                    <a:pt x="416" y="207"/>
                    <a:pt x="416" y="207"/>
                  </a:cubicBezTo>
                  <a:cubicBezTo>
                    <a:pt x="429" y="230"/>
                    <a:pt x="437" y="256"/>
                    <a:pt x="437" y="283"/>
                  </a:cubicBezTo>
                  <a:cubicBezTo>
                    <a:pt x="437" y="368"/>
                    <a:pt x="369" y="436"/>
                    <a:pt x="285" y="436"/>
                  </a:cubicBezTo>
                  <a:cubicBezTo>
                    <a:pt x="201" y="436"/>
                    <a:pt x="133" y="368"/>
                    <a:pt x="133" y="283"/>
                  </a:cubicBezTo>
                  <a:cubicBezTo>
                    <a:pt x="133" y="199"/>
                    <a:pt x="201" y="131"/>
                    <a:pt x="285" y="131"/>
                  </a:cubicBezTo>
                  <a:cubicBezTo>
                    <a:pt x="308" y="131"/>
                    <a:pt x="331" y="137"/>
                    <a:pt x="351" y="146"/>
                  </a:cubicBezTo>
                  <a:cubicBezTo>
                    <a:pt x="393" y="104"/>
                    <a:pt x="393" y="104"/>
                    <a:pt x="393" y="104"/>
                  </a:cubicBezTo>
                  <a:cubicBezTo>
                    <a:pt x="497" y="0"/>
                    <a:pt x="497" y="0"/>
                    <a:pt x="497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8" y="0"/>
                    <a:pt x="25" y="6"/>
                    <a:pt x="15" y="15"/>
                  </a:cubicBezTo>
                  <a:cubicBezTo>
                    <a:pt x="5" y="25"/>
                    <a:pt x="0" y="39"/>
                    <a:pt x="0" y="52"/>
                  </a:cubicBezTo>
                  <a:cubicBezTo>
                    <a:pt x="0" y="995"/>
                    <a:pt x="0" y="995"/>
                    <a:pt x="0" y="995"/>
                  </a:cubicBezTo>
                  <a:cubicBezTo>
                    <a:pt x="0" y="1008"/>
                    <a:pt x="5" y="1022"/>
                    <a:pt x="15" y="1032"/>
                  </a:cubicBezTo>
                  <a:cubicBezTo>
                    <a:pt x="25" y="1041"/>
                    <a:pt x="38" y="1047"/>
                    <a:pt x="52" y="1047"/>
                  </a:cubicBezTo>
                  <a:cubicBezTo>
                    <a:pt x="983" y="1047"/>
                    <a:pt x="983" y="1047"/>
                    <a:pt x="983" y="1047"/>
                  </a:cubicBezTo>
                  <a:cubicBezTo>
                    <a:pt x="879" y="943"/>
                    <a:pt x="879" y="943"/>
                    <a:pt x="879" y="943"/>
                  </a:cubicBezTo>
                  <a:cubicBezTo>
                    <a:pt x="833" y="898"/>
                    <a:pt x="833" y="898"/>
                    <a:pt x="833" y="898"/>
                  </a:cubicBezTo>
                  <a:cubicBezTo>
                    <a:pt x="812" y="909"/>
                    <a:pt x="788" y="916"/>
                    <a:pt x="762" y="916"/>
                  </a:cubicBezTo>
                  <a:cubicBezTo>
                    <a:pt x="678" y="916"/>
                    <a:pt x="610" y="848"/>
                    <a:pt x="610" y="764"/>
                  </a:cubicBezTo>
                  <a:cubicBezTo>
                    <a:pt x="610" y="680"/>
                    <a:pt x="678" y="611"/>
                    <a:pt x="762" y="611"/>
                  </a:cubicBezTo>
                  <a:cubicBezTo>
                    <a:pt x="846" y="611"/>
                    <a:pt x="914" y="680"/>
                    <a:pt x="914" y="764"/>
                  </a:cubicBezTo>
                  <a:cubicBezTo>
                    <a:pt x="914" y="789"/>
                    <a:pt x="907" y="813"/>
                    <a:pt x="896" y="834"/>
                  </a:cubicBezTo>
                  <a:cubicBezTo>
                    <a:pt x="943" y="880"/>
                    <a:pt x="943" y="880"/>
                    <a:pt x="943" y="880"/>
                  </a:cubicBezTo>
                  <a:cubicBezTo>
                    <a:pt x="995" y="932"/>
                    <a:pt x="995" y="932"/>
                    <a:pt x="995" y="932"/>
                  </a:cubicBezTo>
                  <a:cubicBezTo>
                    <a:pt x="1047" y="984"/>
                    <a:pt x="1047" y="984"/>
                    <a:pt x="1047" y="984"/>
                  </a:cubicBezTo>
                  <a:cubicBezTo>
                    <a:pt x="1047" y="52"/>
                    <a:pt x="1047" y="52"/>
                    <a:pt x="1047" y="52"/>
                  </a:cubicBezTo>
                  <a:cubicBezTo>
                    <a:pt x="1047" y="39"/>
                    <a:pt x="1041" y="25"/>
                    <a:pt x="1031" y="15"/>
                  </a:cubicBezTo>
                  <a:close/>
                  <a:moveTo>
                    <a:pt x="762" y="436"/>
                  </a:moveTo>
                  <a:cubicBezTo>
                    <a:pt x="735" y="436"/>
                    <a:pt x="709" y="428"/>
                    <a:pt x="687" y="416"/>
                  </a:cubicBezTo>
                  <a:cubicBezTo>
                    <a:pt x="416" y="687"/>
                    <a:pt x="416" y="687"/>
                    <a:pt x="416" y="687"/>
                  </a:cubicBezTo>
                  <a:cubicBezTo>
                    <a:pt x="429" y="709"/>
                    <a:pt x="437" y="736"/>
                    <a:pt x="437" y="764"/>
                  </a:cubicBezTo>
                  <a:cubicBezTo>
                    <a:pt x="437" y="848"/>
                    <a:pt x="369" y="916"/>
                    <a:pt x="285" y="916"/>
                  </a:cubicBezTo>
                  <a:cubicBezTo>
                    <a:pt x="201" y="916"/>
                    <a:pt x="133" y="848"/>
                    <a:pt x="133" y="764"/>
                  </a:cubicBezTo>
                  <a:cubicBezTo>
                    <a:pt x="133" y="680"/>
                    <a:pt x="201" y="611"/>
                    <a:pt x="285" y="611"/>
                  </a:cubicBezTo>
                  <a:cubicBezTo>
                    <a:pt x="308" y="611"/>
                    <a:pt x="330" y="617"/>
                    <a:pt x="350" y="626"/>
                  </a:cubicBezTo>
                  <a:cubicBezTo>
                    <a:pt x="625" y="351"/>
                    <a:pt x="625" y="351"/>
                    <a:pt x="625" y="351"/>
                  </a:cubicBezTo>
                  <a:cubicBezTo>
                    <a:pt x="615" y="331"/>
                    <a:pt x="610" y="308"/>
                    <a:pt x="610" y="283"/>
                  </a:cubicBezTo>
                  <a:cubicBezTo>
                    <a:pt x="610" y="199"/>
                    <a:pt x="678" y="131"/>
                    <a:pt x="762" y="131"/>
                  </a:cubicBezTo>
                  <a:cubicBezTo>
                    <a:pt x="846" y="131"/>
                    <a:pt x="914" y="199"/>
                    <a:pt x="914" y="283"/>
                  </a:cubicBezTo>
                  <a:cubicBezTo>
                    <a:pt x="914" y="368"/>
                    <a:pt x="846" y="436"/>
                    <a:pt x="762" y="436"/>
                  </a:cubicBezTo>
                  <a:close/>
                  <a:moveTo>
                    <a:pt x="762" y="710"/>
                  </a:moveTo>
                  <a:cubicBezTo>
                    <a:pt x="732" y="711"/>
                    <a:pt x="709" y="734"/>
                    <a:pt x="709" y="764"/>
                  </a:cubicBezTo>
                  <a:cubicBezTo>
                    <a:pt x="709" y="789"/>
                    <a:pt x="727" y="811"/>
                    <a:pt x="751" y="816"/>
                  </a:cubicBezTo>
                  <a:cubicBezTo>
                    <a:pt x="755" y="816"/>
                    <a:pt x="758" y="817"/>
                    <a:pt x="762" y="817"/>
                  </a:cubicBezTo>
                  <a:cubicBezTo>
                    <a:pt x="791" y="817"/>
                    <a:pt x="815" y="793"/>
                    <a:pt x="815" y="764"/>
                  </a:cubicBezTo>
                  <a:cubicBezTo>
                    <a:pt x="815" y="759"/>
                    <a:pt x="814" y="755"/>
                    <a:pt x="813" y="750"/>
                  </a:cubicBezTo>
                  <a:cubicBezTo>
                    <a:pt x="807" y="727"/>
                    <a:pt x="786" y="711"/>
                    <a:pt x="762" y="710"/>
                  </a:cubicBezTo>
                  <a:close/>
                  <a:moveTo>
                    <a:pt x="285" y="710"/>
                  </a:moveTo>
                  <a:cubicBezTo>
                    <a:pt x="276" y="710"/>
                    <a:pt x="267" y="713"/>
                    <a:pt x="260" y="717"/>
                  </a:cubicBezTo>
                  <a:cubicBezTo>
                    <a:pt x="243" y="726"/>
                    <a:pt x="232" y="743"/>
                    <a:pt x="232" y="764"/>
                  </a:cubicBezTo>
                  <a:cubicBezTo>
                    <a:pt x="232" y="793"/>
                    <a:pt x="256" y="817"/>
                    <a:pt x="285" y="817"/>
                  </a:cubicBezTo>
                  <a:cubicBezTo>
                    <a:pt x="313" y="817"/>
                    <a:pt x="337" y="794"/>
                    <a:pt x="338" y="765"/>
                  </a:cubicBezTo>
                  <a:cubicBezTo>
                    <a:pt x="338" y="765"/>
                    <a:pt x="338" y="764"/>
                    <a:pt x="338" y="764"/>
                  </a:cubicBezTo>
                  <a:cubicBezTo>
                    <a:pt x="338" y="734"/>
                    <a:pt x="314" y="711"/>
                    <a:pt x="285" y="710"/>
                  </a:cubicBezTo>
                  <a:close/>
                  <a:moveTo>
                    <a:pt x="762" y="230"/>
                  </a:moveTo>
                  <a:cubicBezTo>
                    <a:pt x="755" y="230"/>
                    <a:pt x="748" y="232"/>
                    <a:pt x="742" y="234"/>
                  </a:cubicBezTo>
                  <a:cubicBezTo>
                    <a:pt x="729" y="240"/>
                    <a:pt x="718" y="250"/>
                    <a:pt x="712" y="264"/>
                  </a:cubicBezTo>
                  <a:cubicBezTo>
                    <a:pt x="710" y="270"/>
                    <a:pt x="709" y="277"/>
                    <a:pt x="709" y="283"/>
                  </a:cubicBezTo>
                  <a:cubicBezTo>
                    <a:pt x="709" y="313"/>
                    <a:pt x="732" y="336"/>
                    <a:pt x="762" y="337"/>
                  </a:cubicBezTo>
                  <a:cubicBezTo>
                    <a:pt x="763" y="337"/>
                    <a:pt x="765" y="336"/>
                    <a:pt x="767" y="336"/>
                  </a:cubicBezTo>
                  <a:cubicBezTo>
                    <a:pt x="792" y="334"/>
                    <a:pt x="812" y="314"/>
                    <a:pt x="814" y="289"/>
                  </a:cubicBezTo>
                  <a:cubicBezTo>
                    <a:pt x="815" y="287"/>
                    <a:pt x="815" y="285"/>
                    <a:pt x="815" y="283"/>
                  </a:cubicBezTo>
                  <a:cubicBezTo>
                    <a:pt x="815" y="254"/>
                    <a:pt x="791" y="230"/>
                    <a:pt x="762" y="230"/>
                  </a:cubicBezTo>
                  <a:close/>
                  <a:moveTo>
                    <a:pt x="261" y="236"/>
                  </a:moveTo>
                  <a:cubicBezTo>
                    <a:pt x="243" y="245"/>
                    <a:pt x="232" y="263"/>
                    <a:pt x="232" y="283"/>
                  </a:cubicBezTo>
                  <a:cubicBezTo>
                    <a:pt x="232" y="313"/>
                    <a:pt x="256" y="336"/>
                    <a:pt x="285" y="337"/>
                  </a:cubicBezTo>
                  <a:cubicBezTo>
                    <a:pt x="313" y="336"/>
                    <a:pt x="336" y="314"/>
                    <a:pt x="338" y="286"/>
                  </a:cubicBezTo>
                  <a:cubicBezTo>
                    <a:pt x="338" y="285"/>
                    <a:pt x="338" y="284"/>
                    <a:pt x="338" y="283"/>
                  </a:cubicBezTo>
                  <a:cubicBezTo>
                    <a:pt x="338" y="254"/>
                    <a:pt x="314" y="230"/>
                    <a:pt x="285" y="230"/>
                  </a:cubicBezTo>
                  <a:cubicBezTo>
                    <a:pt x="276" y="230"/>
                    <a:pt x="268" y="233"/>
                    <a:pt x="261" y="236"/>
                  </a:cubicBezTo>
                  <a:close/>
                </a:path>
              </a:pathLst>
            </a:custGeom>
            <a:noFill/>
            <a:ln w="28575" cap="flat" cmpd="sng" algn="ctr">
              <a:solidFill>
                <a:srgbClr val="ACACAC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BE2C9B19-993C-492C-9E40-9EB99A86E74D}"/>
              </a:ext>
            </a:extLst>
          </p:cNvPr>
          <p:cNvGrpSpPr/>
          <p:nvPr/>
        </p:nvGrpSpPr>
        <p:grpSpPr>
          <a:xfrm>
            <a:off x="1237503" y="1604798"/>
            <a:ext cx="1371405" cy="1371405"/>
            <a:chOff x="146810" y="3208356"/>
            <a:chExt cx="1371600" cy="1371600"/>
          </a:xfrm>
        </p:grpSpPr>
        <p:sp>
          <p:nvSpPr>
            <p:cNvPr id="60" name="Pie 14">
              <a:extLst>
                <a:ext uri="{FF2B5EF4-FFF2-40B4-BE49-F238E27FC236}">
                  <a16:creationId xmlns:a16="http://schemas.microsoft.com/office/drawing/2014/main" id="{641DF6CA-1546-4EFE-A78F-46A4D23964A5}"/>
                </a:ext>
              </a:extLst>
            </p:cNvPr>
            <p:cNvSpPr/>
            <p:nvPr/>
          </p:nvSpPr>
          <p:spPr bwMode="auto">
            <a:xfrm>
              <a:off x="146810" y="3208356"/>
              <a:ext cx="1371600" cy="1371600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="horz" wrap="square" lIns="190180" tIns="152145" rIns="190180" bIns="15214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69581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B55298B3-4661-428B-8C06-7DD0BD993C60}"/>
                </a:ext>
              </a:extLst>
            </p:cNvPr>
            <p:cNvSpPr/>
            <p:nvPr/>
          </p:nvSpPr>
          <p:spPr>
            <a:xfrm>
              <a:off x="146811" y="3436131"/>
              <a:ext cx="1160045" cy="772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32418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799" b="0" i="0" u="none" strike="noStrike" kern="0" cap="none" spc="-300" normalizeH="0" baseline="0" noProof="0" dirty="0">
                  <a:ln>
                    <a:noFill/>
                  </a:ln>
                  <a:solidFill>
                    <a:srgbClr val="002050"/>
                  </a:solidFill>
                  <a:effectLst/>
                  <a:uLnTx/>
                  <a:uFillTx/>
                  <a:ea typeface="ＭＳ Ｐゴシック" charset="0"/>
                </a:rPr>
                <a:t>14</a:t>
              </a:r>
              <a:r>
                <a:rPr kumimoji="0" lang="en-US" sz="3599" b="0" i="0" u="none" strike="noStrike" kern="0" cap="none" spc="-300" normalizeH="0" baseline="0" noProof="0" dirty="0">
                  <a:ln>
                    <a:noFill/>
                  </a:ln>
                  <a:solidFill>
                    <a:srgbClr val="002050"/>
                  </a:solidFill>
                  <a:effectLst/>
                  <a:uLnTx/>
                  <a:uFillTx/>
                  <a:ea typeface="ＭＳ Ｐゴシック" charset="0"/>
                </a:rPr>
                <a:t>B</a:t>
              </a:r>
              <a:endParaRPr kumimoji="0" lang="en-US" sz="1399" b="0" i="0" u="none" strike="noStrike" kern="0" cap="none" spc="0" normalizeH="0" baseline="0" noProof="0" dirty="0">
                <a:ln>
                  <a:noFill/>
                </a:ln>
                <a:solidFill>
                  <a:srgbClr val="002050"/>
                </a:solidFill>
                <a:effectLst/>
                <a:uLnTx/>
                <a:uFillTx/>
                <a:ea typeface="ＭＳ Ｐゴシック" charset="0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86C53D00-B007-41F3-8A60-BD47E0195FFD}"/>
                </a:ext>
              </a:extLst>
            </p:cNvPr>
            <p:cNvSpPr/>
            <p:nvPr/>
          </p:nvSpPr>
          <p:spPr>
            <a:xfrm>
              <a:off x="380438" y="4056670"/>
              <a:ext cx="933996" cy="2635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32418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99" b="0" i="0" u="none" strike="noStrike" kern="0" cap="none" spc="-50" normalizeH="0" baseline="0" noProof="0" dirty="0">
                  <a:ln>
                    <a:noFill/>
                  </a:ln>
                  <a:solidFill>
                    <a:srgbClr val="353535"/>
                  </a:solidFill>
                  <a:effectLst/>
                  <a:uLnTx/>
                  <a:uFillTx/>
                  <a:ea typeface="ＭＳ Ｐゴシック" charset="0"/>
                </a:rPr>
                <a:t>logons /day</a:t>
              </a: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2EFB193B-4BCE-48FC-8C85-F8C76E24D338}"/>
              </a:ext>
            </a:extLst>
          </p:cNvPr>
          <p:cNvGrpSpPr/>
          <p:nvPr/>
        </p:nvGrpSpPr>
        <p:grpSpPr>
          <a:xfrm>
            <a:off x="629568" y="2772453"/>
            <a:ext cx="1371405" cy="1371405"/>
            <a:chOff x="736775" y="4040495"/>
            <a:chExt cx="1371600" cy="1371600"/>
          </a:xfrm>
        </p:grpSpPr>
        <p:sp>
          <p:nvSpPr>
            <p:cNvPr id="64" name="Pie 14">
              <a:extLst>
                <a:ext uri="{FF2B5EF4-FFF2-40B4-BE49-F238E27FC236}">
                  <a16:creationId xmlns:a16="http://schemas.microsoft.com/office/drawing/2014/main" id="{EAE6288E-D376-4836-AFFB-E774437309B1}"/>
                </a:ext>
              </a:extLst>
            </p:cNvPr>
            <p:cNvSpPr/>
            <p:nvPr/>
          </p:nvSpPr>
          <p:spPr bwMode="auto">
            <a:xfrm>
              <a:off x="736775" y="4040495"/>
              <a:ext cx="1371600" cy="1371600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="horz" wrap="square" lIns="190180" tIns="152145" rIns="190180" bIns="15214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69581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B0348CCA-FE55-4768-98BA-CABC11EF18D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6F5F3"/>
                </a:clrFrom>
                <a:clrTo>
                  <a:srgbClr val="F6F5F3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70989" y="4274709"/>
              <a:ext cx="903173" cy="903173"/>
            </a:xfrm>
            <a:prstGeom prst="rect">
              <a:avLst/>
            </a:prstGeom>
          </p:spPr>
        </p:pic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F415CEEE-6EB1-4F25-A23A-7FCFAB086C34}"/>
              </a:ext>
            </a:extLst>
          </p:cNvPr>
          <p:cNvGrpSpPr/>
          <p:nvPr/>
        </p:nvGrpSpPr>
        <p:grpSpPr>
          <a:xfrm>
            <a:off x="662610" y="4403229"/>
            <a:ext cx="1371405" cy="1371405"/>
            <a:chOff x="2592038" y="1435735"/>
            <a:chExt cx="1371600" cy="1371600"/>
          </a:xfrm>
        </p:grpSpPr>
        <p:sp>
          <p:nvSpPr>
            <p:cNvPr id="67" name="Pie 14">
              <a:extLst>
                <a:ext uri="{FF2B5EF4-FFF2-40B4-BE49-F238E27FC236}">
                  <a16:creationId xmlns:a16="http://schemas.microsoft.com/office/drawing/2014/main" id="{F573E0F1-5C4D-45E4-920A-AB782D9750FE}"/>
                </a:ext>
              </a:extLst>
            </p:cNvPr>
            <p:cNvSpPr/>
            <p:nvPr/>
          </p:nvSpPr>
          <p:spPr bwMode="auto">
            <a:xfrm>
              <a:off x="2592038" y="1435735"/>
              <a:ext cx="1371600" cy="1371600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="horz" wrap="square" lIns="190180" tIns="152145" rIns="190180" bIns="15214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69581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A592CEEF-00DD-47D2-931F-2CE8373C179F}"/>
                </a:ext>
              </a:extLst>
            </p:cNvPr>
            <p:cNvSpPr/>
            <p:nvPr/>
          </p:nvSpPr>
          <p:spPr>
            <a:xfrm>
              <a:off x="2824246" y="2178405"/>
              <a:ext cx="937267" cy="4329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32418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99" b="0" i="0" u="none" strike="noStrike" kern="0" cap="none" spc="-50" normalizeH="0" baseline="0" noProof="0" dirty="0">
                  <a:ln>
                    <a:noFill/>
                  </a:ln>
                  <a:solidFill>
                    <a:srgbClr val="353535"/>
                  </a:solidFill>
                  <a:effectLst/>
                  <a:uLnTx/>
                  <a:uFillTx/>
                  <a:ea typeface="ＭＳ Ｐゴシック" charset="0"/>
                </a:rPr>
                <a:t>Security</a:t>
              </a:r>
              <a:br>
                <a:rPr kumimoji="0" lang="en-US" sz="1199" b="0" i="0" u="none" strike="noStrike" kern="0" cap="none" spc="-50" normalizeH="0" baseline="0" noProof="0" dirty="0">
                  <a:ln>
                    <a:noFill/>
                  </a:ln>
                  <a:solidFill>
                    <a:srgbClr val="353535"/>
                  </a:solidFill>
                  <a:effectLst/>
                  <a:uLnTx/>
                  <a:uFillTx/>
                  <a:ea typeface="ＭＳ Ｐゴシック" charset="0"/>
                </a:rPr>
              </a:br>
              <a:r>
                <a:rPr kumimoji="0" lang="en-US" sz="1199" b="0" i="0" u="none" strike="noStrike" kern="0" cap="none" spc="-50" normalizeH="0" baseline="0" noProof="0" dirty="0">
                  <a:ln>
                    <a:noFill/>
                  </a:ln>
                  <a:solidFill>
                    <a:srgbClr val="353535"/>
                  </a:solidFill>
                  <a:effectLst/>
                  <a:uLnTx/>
                  <a:uFillTx/>
                  <a:ea typeface="ＭＳ Ｐゴシック" charset="0"/>
                </a:rPr>
                <a:t>Researchers</a:t>
              </a:r>
            </a:p>
          </p:txBody>
        </p:sp>
      </p:grpSp>
      <p:sp>
        <p:nvSpPr>
          <p:cNvPr id="69" name="Pie 14">
            <a:extLst>
              <a:ext uri="{FF2B5EF4-FFF2-40B4-BE49-F238E27FC236}">
                <a16:creationId xmlns:a16="http://schemas.microsoft.com/office/drawing/2014/main" id="{DD28B91F-2C08-4BFE-ADB7-075D794B006D}"/>
              </a:ext>
            </a:extLst>
          </p:cNvPr>
          <p:cNvSpPr/>
          <p:nvPr/>
        </p:nvSpPr>
        <p:spPr bwMode="auto">
          <a:xfrm>
            <a:off x="1645619" y="3626262"/>
            <a:ext cx="1371405" cy="1371405"/>
          </a:xfrm>
          <a:prstGeom prst="ellipse">
            <a:avLst/>
          </a:prstGeom>
          <a:solidFill>
            <a:srgbClr val="FFFFFF">
              <a:lumMod val="9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="horz" wrap="square" lIns="190180" tIns="152145" rIns="190180" bIns="152145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69581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77667F9D-D5DD-4CD5-8033-FCE14C22C8B3}"/>
              </a:ext>
            </a:extLst>
          </p:cNvPr>
          <p:cNvSpPr/>
          <p:nvPr/>
        </p:nvSpPr>
        <p:spPr>
          <a:xfrm>
            <a:off x="1834962" y="4381743"/>
            <a:ext cx="992721" cy="432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32418">
              <a:lnSpc>
                <a:spcPct val="90000"/>
              </a:lnSpc>
              <a:defRPr/>
            </a:pPr>
            <a:r>
              <a:rPr lang="en-US" sz="1199" kern="0" spc="-50" dirty="0">
                <a:solidFill>
                  <a:srgbClr val="353535"/>
                </a:solidFill>
                <a:ea typeface="ＭＳ Ｐゴシック" charset="0"/>
              </a:rPr>
              <a:t>Law</a:t>
            </a:r>
            <a:br>
              <a:rPr lang="en-US" sz="1199" kern="0" spc="-50" dirty="0">
                <a:solidFill>
                  <a:srgbClr val="353535"/>
                </a:solidFill>
                <a:ea typeface="ＭＳ Ｐゴシック" charset="0"/>
              </a:rPr>
            </a:br>
            <a:r>
              <a:rPr lang="en-US" sz="1199" kern="0" spc="-50" dirty="0">
                <a:solidFill>
                  <a:srgbClr val="353535"/>
                </a:solidFill>
                <a:ea typeface="ＭＳ Ｐゴシック" charset="0"/>
              </a:rPr>
              <a:t>Enforcement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4C73FCDA-E167-4FBE-A1C3-DD2ABC92275D}"/>
              </a:ext>
            </a:extLst>
          </p:cNvPr>
          <p:cNvGrpSpPr/>
          <p:nvPr/>
        </p:nvGrpSpPr>
        <p:grpSpPr>
          <a:xfrm>
            <a:off x="1086759" y="4498410"/>
            <a:ext cx="523107" cy="675278"/>
            <a:chOff x="1284664" y="4621103"/>
            <a:chExt cx="523182" cy="675373"/>
          </a:xfrm>
          <a:solidFill>
            <a:srgbClr val="7FBA00"/>
          </a:solidFill>
        </p:grpSpPr>
        <p:sp>
          <p:nvSpPr>
            <p:cNvPr id="72" name="Freeform 12">
              <a:extLst>
                <a:ext uri="{FF2B5EF4-FFF2-40B4-BE49-F238E27FC236}">
                  <a16:creationId xmlns:a16="http://schemas.microsoft.com/office/drawing/2014/main" id="{4DC64F06-20AC-441D-8819-8A24965464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84664" y="4621103"/>
              <a:ext cx="419100" cy="450850"/>
            </a:xfrm>
            <a:custGeom>
              <a:avLst/>
              <a:gdLst>
                <a:gd name="T0" fmla="*/ 0 w 112"/>
                <a:gd name="T1" fmla="*/ 120 h 120"/>
                <a:gd name="T2" fmla="*/ 8 w 112"/>
                <a:gd name="T3" fmla="*/ 120 h 120"/>
                <a:gd name="T4" fmla="*/ 32 w 112"/>
                <a:gd name="T5" fmla="*/ 96 h 120"/>
                <a:gd name="T6" fmla="*/ 56 w 112"/>
                <a:gd name="T7" fmla="*/ 120 h 120"/>
                <a:gd name="T8" fmla="*/ 64 w 112"/>
                <a:gd name="T9" fmla="*/ 120 h 120"/>
                <a:gd name="T10" fmla="*/ 46 w 112"/>
                <a:gd name="T11" fmla="*/ 91 h 120"/>
                <a:gd name="T12" fmla="*/ 56 w 112"/>
                <a:gd name="T13" fmla="*/ 72 h 120"/>
                <a:gd name="T14" fmla="*/ 80 w 112"/>
                <a:gd name="T15" fmla="*/ 48 h 120"/>
                <a:gd name="T16" fmla="*/ 104 w 112"/>
                <a:gd name="T17" fmla="*/ 72 h 120"/>
                <a:gd name="T18" fmla="*/ 112 w 112"/>
                <a:gd name="T19" fmla="*/ 72 h 120"/>
                <a:gd name="T20" fmla="*/ 94 w 112"/>
                <a:gd name="T21" fmla="*/ 43 h 120"/>
                <a:gd name="T22" fmla="*/ 104 w 112"/>
                <a:gd name="T23" fmla="*/ 24 h 120"/>
                <a:gd name="T24" fmla="*/ 80 w 112"/>
                <a:gd name="T25" fmla="*/ 0 h 120"/>
                <a:gd name="T26" fmla="*/ 56 w 112"/>
                <a:gd name="T27" fmla="*/ 24 h 120"/>
                <a:gd name="T28" fmla="*/ 65 w 112"/>
                <a:gd name="T29" fmla="*/ 43 h 120"/>
                <a:gd name="T30" fmla="*/ 51 w 112"/>
                <a:gd name="T31" fmla="*/ 58 h 120"/>
                <a:gd name="T32" fmla="*/ 32 w 112"/>
                <a:gd name="T33" fmla="*/ 48 h 120"/>
                <a:gd name="T34" fmla="*/ 8 w 112"/>
                <a:gd name="T35" fmla="*/ 72 h 120"/>
                <a:gd name="T36" fmla="*/ 17 w 112"/>
                <a:gd name="T37" fmla="*/ 91 h 120"/>
                <a:gd name="T38" fmla="*/ 0 w 112"/>
                <a:gd name="T39" fmla="*/ 120 h 120"/>
                <a:gd name="T40" fmla="*/ 64 w 112"/>
                <a:gd name="T41" fmla="*/ 24 h 120"/>
                <a:gd name="T42" fmla="*/ 80 w 112"/>
                <a:gd name="T43" fmla="*/ 8 h 120"/>
                <a:gd name="T44" fmla="*/ 96 w 112"/>
                <a:gd name="T45" fmla="*/ 24 h 120"/>
                <a:gd name="T46" fmla="*/ 80 w 112"/>
                <a:gd name="T47" fmla="*/ 40 h 120"/>
                <a:gd name="T48" fmla="*/ 64 w 112"/>
                <a:gd name="T49" fmla="*/ 24 h 120"/>
                <a:gd name="T50" fmla="*/ 16 w 112"/>
                <a:gd name="T51" fmla="*/ 72 h 120"/>
                <a:gd name="T52" fmla="*/ 32 w 112"/>
                <a:gd name="T53" fmla="*/ 56 h 120"/>
                <a:gd name="T54" fmla="*/ 48 w 112"/>
                <a:gd name="T55" fmla="*/ 72 h 120"/>
                <a:gd name="T56" fmla="*/ 32 w 112"/>
                <a:gd name="T57" fmla="*/ 88 h 120"/>
                <a:gd name="T58" fmla="*/ 16 w 112"/>
                <a:gd name="T59" fmla="*/ 7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2" h="120">
                  <a:moveTo>
                    <a:pt x="0" y="120"/>
                  </a:moveTo>
                  <a:cubicBezTo>
                    <a:pt x="8" y="120"/>
                    <a:pt x="8" y="120"/>
                    <a:pt x="8" y="120"/>
                  </a:cubicBezTo>
                  <a:cubicBezTo>
                    <a:pt x="8" y="107"/>
                    <a:pt x="18" y="96"/>
                    <a:pt x="32" y="96"/>
                  </a:cubicBezTo>
                  <a:cubicBezTo>
                    <a:pt x="45" y="96"/>
                    <a:pt x="56" y="107"/>
                    <a:pt x="56" y="120"/>
                  </a:cubicBezTo>
                  <a:cubicBezTo>
                    <a:pt x="64" y="120"/>
                    <a:pt x="64" y="120"/>
                    <a:pt x="64" y="120"/>
                  </a:cubicBezTo>
                  <a:cubicBezTo>
                    <a:pt x="64" y="107"/>
                    <a:pt x="56" y="97"/>
                    <a:pt x="46" y="91"/>
                  </a:cubicBezTo>
                  <a:cubicBezTo>
                    <a:pt x="52" y="87"/>
                    <a:pt x="56" y="80"/>
                    <a:pt x="56" y="72"/>
                  </a:cubicBezTo>
                  <a:cubicBezTo>
                    <a:pt x="56" y="59"/>
                    <a:pt x="66" y="48"/>
                    <a:pt x="80" y="48"/>
                  </a:cubicBezTo>
                  <a:cubicBezTo>
                    <a:pt x="93" y="48"/>
                    <a:pt x="104" y="59"/>
                    <a:pt x="104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59"/>
                    <a:pt x="104" y="49"/>
                    <a:pt x="94" y="43"/>
                  </a:cubicBezTo>
                  <a:cubicBezTo>
                    <a:pt x="100" y="39"/>
                    <a:pt x="104" y="32"/>
                    <a:pt x="104" y="24"/>
                  </a:cubicBezTo>
                  <a:cubicBezTo>
                    <a:pt x="104" y="11"/>
                    <a:pt x="93" y="0"/>
                    <a:pt x="80" y="0"/>
                  </a:cubicBezTo>
                  <a:cubicBezTo>
                    <a:pt x="66" y="0"/>
                    <a:pt x="56" y="11"/>
                    <a:pt x="56" y="24"/>
                  </a:cubicBezTo>
                  <a:cubicBezTo>
                    <a:pt x="56" y="32"/>
                    <a:pt x="60" y="39"/>
                    <a:pt x="65" y="43"/>
                  </a:cubicBezTo>
                  <a:cubicBezTo>
                    <a:pt x="59" y="46"/>
                    <a:pt x="54" y="52"/>
                    <a:pt x="51" y="58"/>
                  </a:cubicBezTo>
                  <a:cubicBezTo>
                    <a:pt x="47" y="52"/>
                    <a:pt x="40" y="48"/>
                    <a:pt x="32" y="48"/>
                  </a:cubicBezTo>
                  <a:cubicBezTo>
                    <a:pt x="18" y="48"/>
                    <a:pt x="8" y="59"/>
                    <a:pt x="8" y="72"/>
                  </a:cubicBezTo>
                  <a:cubicBezTo>
                    <a:pt x="8" y="80"/>
                    <a:pt x="12" y="87"/>
                    <a:pt x="17" y="91"/>
                  </a:cubicBezTo>
                  <a:cubicBezTo>
                    <a:pt x="7" y="97"/>
                    <a:pt x="0" y="107"/>
                    <a:pt x="0" y="120"/>
                  </a:cubicBezTo>
                  <a:close/>
                  <a:moveTo>
                    <a:pt x="64" y="24"/>
                  </a:moveTo>
                  <a:cubicBezTo>
                    <a:pt x="64" y="15"/>
                    <a:pt x="71" y="8"/>
                    <a:pt x="80" y="8"/>
                  </a:cubicBezTo>
                  <a:cubicBezTo>
                    <a:pt x="88" y="8"/>
                    <a:pt x="96" y="15"/>
                    <a:pt x="96" y="24"/>
                  </a:cubicBezTo>
                  <a:cubicBezTo>
                    <a:pt x="96" y="33"/>
                    <a:pt x="88" y="40"/>
                    <a:pt x="80" y="40"/>
                  </a:cubicBezTo>
                  <a:cubicBezTo>
                    <a:pt x="71" y="40"/>
                    <a:pt x="64" y="33"/>
                    <a:pt x="64" y="24"/>
                  </a:cubicBezTo>
                  <a:close/>
                  <a:moveTo>
                    <a:pt x="16" y="72"/>
                  </a:moveTo>
                  <a:cubicBezTo>
                    <a:pt x="16" y="63"/>
                    <a:pt x="23" y="56"/>
                    <a:pt x="32" y="56"/>
                  </a:cubicBezTo>
                  <a:cubicBezTo>
                    <a:pt x="40" y="56"/>
                    <a:pt x="48" y="63"/>
                    <a:pt x="48" y="72"/>
                  </a:cubicBezTo>
                  <a:cubicBezTo>
                    <a:pt x="48" y="81"/>
                    <a:pt x="40" y="88"/>
                    <a:pt x="32" y="88"/>
                  </a:cubicBezTo>
                  <a:cubicBezTo>
                    <a:pt x="23" y="88"/>
                    <a:pt x="16" y="81"/>
                    <a:pt x="16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74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</a:endParaRPr>
            </a:p>
          </p:txBody>
        </p:sp>
        <p:sp>
          <p:nvSpPr>
            <p:cNvPr id="73" name="Freeform 144">
              <a:extLst>
                <a:ext uri="{FF2B5EF4-FFF2-40B4-BE49-F238E27FC236}">
                  <a16:creationId xmlns:a16="http://schemas.microsoft.com/office/drawing/2014/main" id="{1F4BB30C-FFEE-4329-AE3F-7C716D2B62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96525" y="4956730"/>
              <a:ext cx="311321" cy="339746"/>
            </a:xfrm>
            <a:custGeom>
              <a:avLst/>
              <a:gdLst>
                <a:gd name="T0" fmla="*/ 48 w 97"/>
                <a:gd name="T1" fmla="*/ 106 h 106"/>
                <a:gd name="T2" fmla="*/ 49 w 97"/>
                <a:gd name="T3" fmla="*/ 105 h 106"/>
                <a:gd name="T4" fmla="*/ 97 w 97"/>
                <a:gd name="T5" fmla="*/ 45 h 106"/>
                <a:gd name="T6" fmla="*/ 97 w 97"/>
                <a:gd name="T7" fmla="*/ 0 h 106"/>
                <a:gd name="T8" fmla="*/ 90 w 97"/>
                <a:gd name="T9" fmla="*/ 5 h 106"/>
                <a:gd name="T10" fmla="*/ 71 w 97"/>
                <a:gd name="T11" fmla="*/ 10 h 106"/>
                <a:gd name="T12" fmla="*/ 50 w 97"/>
                <a:gd name="T13" fmla="*/ 5 h 106"/>
                <a:gd name="T14" fmla="*/ 48 w 97"/>
                <a:gd name="T15" fmla="*/ 3 h 106"/>
                <a:gd name="T16" fmla="*/ 46 w 97"/>
                <a:gd name="T17" fmla="*/ 4 h 106"/>
                <a:gd name="T18" fmla="*/ 25 w 97"/>
                <a:gd name="T19" fmla="*/ 10 h 106"/>
                <a:gd name="T20" fmla="*/ 6 w 97"/>
                <a:gd name="T21" fmla="*/ 5 h 106"/>
                <a:gd name="T22" fmla="*/ 0 w 97"/>
                <a:gd name="T23" fmla="*/ 1 h 106"/>
                <a:gd name="T24" fmla="*/ 0 w 97"/>
                <a:gd name="T25" fmla="*/ 45 h 106"/>
                <a:gd name="T26" fmla="*/ 47 w 97"/>
                <a:gd name="T27" fmla="*/ 105 h 106"/>
                <a:gd name="T28" fmla="*/ 48 w 97"/>
                <a:gd name="T29" fmla="*/ 106 h 106"/>
                <a:gd name="T30" fmla="*/ 8 w 97"/>
                <a:gd name="T31" fmla="*/ 45 h 106"/>
                <a:gd name="T32" fmla="*/ 8 w 97"/>
                <a:gd name="T33" fmla="*/ 14 h 106"/>
                <a:gd name="T34" fmla="*/ 25 w 97"/>
                <a:gd name="T35" fmla="*/ 18 h 106"/>
                <a:gd name="T36" fmla="*/ 48 w 97"/>
                <a:gd name="T37" fmla="*/ 12 h 106"/>
                <a:gd name="T38" fmla="*/ 71 w 97"/>
                <a:gd name="T39" fmla="*/ 18 h 106"/>
                <a:gd name="T40" fmla="*/ 89 w 97"/>
                <a:gd name="T41" fmla="*/ 15 h 106"/>
                <a:gd name="T42" fmla="*/ 89 w 97"/>
                <a:gd name="T43" fmla="*/ 45 h 106"/>
                <a:gd name="T44" fmla="*/ 48 w 97"/>
                <a:gd name="T45" fmla="*/ 97 h 106"/>
                <a:gd name="T46" fmla="*/ 8 w 97"/>
                <a:gd name="T47" fmla="*/ 4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7" h="106">
                  <a:moveTo>
                    <a:pt x="48" y="106"/>
                  </a:moveTo>
                  <a:cubicBezTo>
                    <a:pt x="49" y="105"/>
                    <a:pt x="49" y="105"/>
                    <a:pt x="49" y="105"/>
                  </a:cubicBezTo>
                  <a:cubicBezTo>
                    <a:pt x="51" y="104"/>
                    <a:pt x="97" y="86"/>
                    <a:pt x="97" y="45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0" y="5"/>
                    <a:pt x="90" y="5"/>
                    <a:pt x="90" y="5"/>
                  </a:cubicBezTo>
                  <a:cubicBezTo>
                    <a:pt x="90" y="5"/>
                    <a:pt x="82" y="10"/>
                    <a:pt x="71" y="10"/>
                  </a:cubicBezTo>
                  <a:cubicBezTo>
                    <a:pt x="60" y="10"/>
                    <a:pt x="50" y="5"/>
                    <a:pt x="50" y="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4"/>
                    <a:pt x="35" y="10"/>
                    <a:pt x="25" y="10"/>
                  </a:cubicBezTo>
                  <a:cubicBezTo>
                    <a:pt x="15" y="10"/>
                    <a:pt x="6" y="5"/>
                    <a:pt x="6" y="5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86"/>
                    <a:pt x="45" y="104"/>
                    <a:pt x="47" y="105"/>
                  </a:cubicBezTo>
                  <a:lnTo>
                    <a:pt x="48" y="106"/>
                  </a:lnTo>
                  <a:close/>
                  <a:moveTo>
                    <a:pt x="8" y="45"/>
                  </a:moveTo>
                  <a:cubicBezTo>
                    <a:pt x="8" y="14"/>
                    <a:pt x="8" y="14"/>
                    <a:pt x="8" y="14"/>
                  </a:cubicBezTo>
                  <a:cubicBezTo>
                    <a:pt x="12" y="16"/>
                    <a:pt x="18" y="18"/>
                    <a:pt x="25" y="18"/>
                  </a:cubicBezTo>
                  <a:cubicBezTo>
                    <a:pt x="34" y="18"/>
                    <a:pt x="44" y="14"/>
                    <a:pt x="48" y="12"/>
                  </a:cubicBezTo>
                  <a:cubicBezTo>
                    <a:pt x="52" y="14"/>
                    <a:pt x="61" y="18"/>
                    <a:pt x="71" y="18"/>
                  </a:cubicBezTo>
                  <a:cubicBezTo>
                    <a:pt x="78" y="18"/>
                    <a:pt x="84" y="16"/>
                    <a:pt x="89" y="15"/>
                  </a:cubicBezTo>
                  <a:cubicBezTo>
                    <a:pt x="89" y="45"/>
                    <a:pt x="89" y="45"/>
                    <a:pt x="89" y="45"/>
                  </a:cubicBezTo>
                  <a:cubicBezTo>
                    <a:pt x="89" y="77"/>
                    <a:pt x="55" y="94"/>
                    <a:pt x="48" y="97"/>
                  </a:cubicBezTo>
                  <a:cubicBezTo>
                    <a:pt x="41" y="94"/>
                    <a:pt x="8" y="77"/>
                    <a:pt x="8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74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</a:endParaRPr>
            </a:p>
          </p:txBody>
        </p:sp>
      </p:grpSp>
      <p:pic>
        <p:nvPicPr>
          <p:cNvPr id="74" name="Picture 73">
            <a:extLst>
              <a:ext uri="{FF2B5EF4-FFF2-40B4-BE49-F238E27FC236}">
                <a16:creationId xmlns:a16="http://schemas.microsoft.com/office/drawing/2014/main" id="{E17DE95E-9EEA-4782-AB6D-26726D92CB44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rgbClr val="7FBA00">
                <a:shade val="45000"/>
                <a:satMod val="135000"/>
              </a:srgbClr>
              <a:prstClr val="white"/>
            </a:duotone>
          </a:blip>
          <a:stretch>
            <a:fillRect/>
          </a:stretch>
        </p:blipFill>
        <p:spPr>
          <a:xfrm>
            <a:off x="2019472" y="3738215"/>
            <a:ext cx="662124" cy="65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Freeform 73">
            <a:extLst>
              <a:ext uri="{FF2B5EF4-FFF2-40B4-BE49-F238E27FC236}">
                <a16:creationId xmlns:a16="http://schemas.microsoft.com/office/drawing/2014/main" id="{A79C60EE-73B7-4822-B11C-0D02614158AA}"/>
              </a:ext>
            </a:extLst>
          </p:cNvPr>
          <p:cNvSpPr>
            <a:spLocks noChangeAspect="1" noEditPoints="1"/>
          </p:cNvSpPr>
          <p:nvPr/>
        </p:nvSpPr>
        <p:spPr bwMode="black">
          <a:xfrm>
            <a:off x="4586856" y="1780023"/>
            <a:ext cx="4595188" cy="4595168"/>
          </a:xfrm>
          <a:custGeom>
            <a:avLst/>
            <a:gdLst>
              <a:gd name="T0" fmla="*/ 313 w 330"/>
              <a:gd name="T1" fmla="*/ 161 h 330"/>
              <a:gd name="T2" fmla="*/ 313 w 330"/>
              <a:gd name="T3" fmla="*/ 128 h 330"/>
              <a:gd name="T4" fmla="*/ 284 w 330"/>
              <a:gd name="T5" fmla="*/ 137 h 330"/>
              <a:gd name="T6" fmla="*/ 298 w 330"/>
              <a:gd name="T7" fmla="*/ 111 h 330"/>
              <a:gd name="T8" fmla="*/ 330 w 330"/>
              <a:gd name="T9" fmla="*/ 103 h 330"/>
              <a:gd name="T10" fmla="*/ 298 w 330"/>
              <a:gd name="T11" fmla="*/ 95 h 330"/>
              <a:gd name="T12" fmla="*/ 284 w 330"/>
              <a:gd name="T13" fmla="*/ 87 h 330"/>
              <a:gd name="T14" fmla="*/ 235 w 330"/>
              <a:gd name="T15" fmla="*/ 46 h 330"/>
              <a:gd name="T16" fmla="*/ 244 w 330"/>
              <a:gd name="T17" fmla="*/ 17 h 330"/>
              <a:gd name="T18" fmla="*/ 211 w 330"/>
              <a:gd name="T19" fmla="*/ 17 h 330"/>
              <a:gd name="T20" fmla="*/ 219 w 330"/>
              <a:gd name="T21" fmla="*/ 46 h 330"/>
              <a:gd name="T22" fmla="*/ 194 w 330"/>
              <a:gd name="T23" fmla="*/ 32 h 330"/>
              <a:gd name="T24" fmla="*/ 186 w 330"/>
              <a:gd name="T25" fmla="*/ 0 h 330"/>
              <a:gd name="T26" fmla="*/ 178 w 330"/>
              <a:gd name="T27" fmla="*/ 32 h 330"/>
              <a:gd name="T28" fmla="*/ 152 w 330"/>
              <a:gd name="T29" fmla="*/ 46 h 330"/>
              <a:gd name="T30" fmla="*/ 161 w 330"/>
              <a:gd name="T31" fmla="*/ 17 h 330"/>
              <a:gd name="T32" fmla="*/ 128 w 330"/>
              <a:gd name="T33" fmla="*/ 17 h 330"/>
              <a:gd name="T34" fmla="*/ 137 w 330"/>
              <a:gd name="T35" fmla="*/ 46 h 330"/>
              <a:gd name="T36" fmla="*/ 111 w 330"/>
              <a:gd name="T37" fmla="*/ 32 h 330"/>
              <a:gd name="T38" fmla="*/ 103 w 330"/>
              <a:gd name="T39" fmla="*/ 0 h 330"/>
              <a:gd name="T40" fmla="*/ 95 w 330"/>
              <a:gd name="T41" fmla="*/ 32 h 330"/>
              <a:gd name="T42" fmla="*/ 87 w 330"/>
              <a:gd name="T43" fmla="*/ 46 h 330"/>
              <a:gd name="T44" fmla="*/ 46 w 330"/>
              <a:gd name="T45" fmla="*/ 95 h 330"/>
              <a:gd name="T46" fmla="*/ 17 w 330"/>
              <a:gd name="T47" fmla="*/ 86 h 330"/>
              <a:gd name="T48" fmla="*/ 17 w 330"/>
              <a:gd name="T49" fmla="*/ 120 h 330"/>
              <a:gd name="T50" fmla="*/ 46 w 330"/>
              <a:gd name="T51" fmla="*/ 111 h 330"/>
              <a:gd name="T52" fmla="*/ 32 w 330"/>
              <a:gd name="T53" fmla="*/ 137 h 330"/>
              <a:gd name="T54" fmla="*/ 0 w 330"/>
              <a:gd name="T55" fmla="*/ 144 h 330"/>
              <a:gd name="T56" fmla="*/ 32 w 330"/>
              <a:gd name="T57" fmla="*/ 152 h 330"/>
              <a:gd name="T58" fmla="*/ 46 w 330"/>
              <a:gd name="T59" fmla="*/ 178 h 330"/>
              <a:gd name="T60" fmla="*/ 17 w 330"/>
              <a:gd name="T61" fmla="*/ 169 h 330"/>
              <a:gd name="T62" fmla="*/ 17 w 330"/>
              <a:gd name="T63" fmla="*/ 203 h 330"/>
              <a:gd name="T64" fmla="*/ 46 w 330"/>
              <a:gd name="T65" fmla="*/ 194 h 330"/>
              <a:gd name="T66" fmla="*/ 32 w 330"/>
              <a:gd name="T67" fmla="*/ 219 h 330"/>
              <a:gd name="T68" fmla="*/ 0 w 330"/>
              <a:gd name="T69" fmla="*/ 227 h 330"/>
              <a:gd name="T70" fmla="*/ 32 w 330"/>
              <a:gd name="T71" fmla="*/ 235 h 330"/>
              <a:gd name="T72" fmla="*/ 46 w 330"/>
              <a:gd name="T73" fmla="*/ 243 h 330"/>
              <a:gd name="T74" fmla="*/ 95 w 330"/>
              <a:gd name="T75" fmla="*/ 284 h 330"/>
              <a:gd name="T76" fmla="*/ 86 w 330"/>
              <a:gd name="T77" fmla="*/ 313 h 330"/>
              <a:gd name="T78" fmla="*/ 120 w 330"/>
              <a:gd name="T79" fmla="*/ 313 h 330"/>
              <a:gd name="T80" fmla="*/ 111 w 330"/>
              <a:gd name="T81" fmla="*/ 284 h 330"/>
              <a:gd name="T82" fmla="*/ 137 w 330"/>
              <a:gd name="T83" fmla="*/ 298 h 330"/>
              <a:gd name="T84" fmla="*/ 144 w 330"/>
              <a:gd name="T85" fmla="*/ 330 h 330"/>
              <a:gd name="T86" fmla="*/ 152 w 330"/>
              <a:gd name="T87" fmla="*/ 298 h 330"/>
              <a:gd name="T88" fmla="*/ 178 w 330"/>
              <a:gd name="T89" fmla="*/ 284 h 330"/>
              <a:gd name="T90" fmla="*/ 169 w 330"/>
              <a:gd name="T91" fmla="*/ 313 h 330"/>
              <a:gd name="T92" fmla="*/ 203 w 330"/>
              <a:gd name="T93" fmla="*/ 313 h 330"/>
              <a:gd name="T94" fmla="*/ 194 w 330"/>
              <a:gd name="T95" fmla="*/ 284 h 330"/>
              <a:gd name="T96" fmla="*/ 219 w 330"/>
              <a:gd name="T97" fmla="*/ 298 h 330"/>
              <a:gd name="T98" fmla="*/ 227 w 330"/>
              <a:gd name="T99" fmla="*/ 330 h 330"/>
              <a:gd name="T100" fmla="*/ 235 w 330"/>
              <a:gd name="T101" fmla="*/ 298 h 330"/>
              <a:gd name="T102" fmla="*/ 243 w 330"/>
              <a:gd name="T103" fmla="*/ 284 h 330"/>
              <a:gd name="T104" fmla="*/ 284 w 330"/>
              <a:gd name="T105" fmla="*/ 235 h 330"/>
              <a:gd name="T106" fmla="*/ 313 w 330"/>
              <a:gd name="T107" fmla="*/ 244 h 330"/>
              <a:gd name="T108" fmla="*/ 313 w 330"/>
              <a:gd name="T109" fmla="*/ 211 h 330"/>
              <a:gd name="T110" fmla="*/ 284 w 330"/>
              <a:gd name="T111" fmla="*/ 219 h 330"/>
              <a:gd name="T112" fmla="*/ 298 w 330"/>
              <a:gd name="T113" fmla="*/ 194 h 330"/>
              <a:gd name="T114" fmla="*/ 330 w 330"/>
              <a:gd name="T115" fmla="*/ 186 h 330"/>
              <a:gd name="T116" fmla="*/ 298 w 330"/>
              <a:gd name="T117" fmla="*/ 178 h 330"/>
              <a:gd name="T118" fmla="*/ 284 w 330"/>
              <a:gd name="T119" fmla="*/ 152 h 330"/>
              <a:gd name="T120" fmla="*/ 165 w 330"/>
              <a:gd name="T121" fmla="*/ 267 h 330"/>
              <a:gd name="T122" fmla="*/ 165 w 330"/>
              <a:gd name="T123" fmla="*/ 63 h 330"/>
              <a:gd name="T124" fmla="*/ 165 w 330"/>
              <a:gd name="T125" fmla="*/ 267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30" h="330">
                <a:moveTo>
                  <a:pt x="298" y="152"/>
                </a:moveTo>
                <a:cubicBezTo>
                  <a:pt x="301" y="158"/>
                  <a:pt x="307" y="161"/>
                  <a:pt x="313" y="161"/>
                </a:cubicBezTo>
                <a:cubicBezTo>
                  <a:pt x="322" y="161"/>
                  <a:pt x="330" y="154"/>
                  <a:pt x="330" y="144"/>
                </a:cubicBezTo>
                <a:cubicBezTo>
                  <a:pt x="330" y="135"/>
                  <a:pt x="322" y="128"/>
                  <a:pt x="313" y="128"/>
                </a:cubicBezTo>
                <a:cubicBezTo>
                  <a:pt x="307" y="128"/>
                  <a:pt x="301" y="131"/>
                  <a:pt x="298" y="137"/>
                </a:cubicBezTo>
                <a:cubicBezTo>
                  <a:pt x="284" y="137"/>
                  <a:pt x="284" y="137"/>
                  <a:pt x="284" y="137"/>
                </a:cubicBezTo>
                <a:cubicBezTo>
                  <a:pt x="284" y="111"/>
                  <a:pt x="284" y="111"/>
                  <a:pt x="284" y="111"/>
                </a:cubicBezTo>
                <a:cubicBezTo>
                  <a:pt x="298" y="111"/>
                  <a:pt x="298" y="111"/>
                  <a:pt x="298" y="111"/>
                </a:cubicBezTo>
                <a:cubicBezTo>
                  <a:pt x="301" y="116"/>
                  <a:pt x="307" y="120"/>
                  <a:pt x="313" y="120"/>
                </a:cubicBezTo>
                <a:cubicBezTo>
                  <a:pt x="322" y="120"/>
                  <a:pt x="330" y="112"/>
                  <a:pt x="330" y="103"/>
                </a:cubicBezTo>
                <a:cubicBezTo>
                  <a:pt x="330" y="94"/>
                  <a:pt x="322" y="86"/>
                  <a:pt x="313" y="86"/>
                </a:cubicBezTo>
                <a:cubicBezTo>
                  <a:pt x="307" y="86"/>
                  <a:pt x="301" y="90"/>
                  <a:pt x="298" y="95"/>
                </a:cubicBezTo>
                <a:cubicBezTo>
                  <a:pt x="284" y="95"/>
                  <a:pt x="284" y="95"/>
                  <a:pt x="284" y="95"/>
                </a:cubicBezTo>
                <a:cubicBezTo>
                  <a:pt x="284" y="87"/>
                  <a:pt x="284" y="87"/>
                  <a:pt x="284" y="87"/>
                </a:cubicBezTo>
                <a:cubicBezTo>
                  <a:pt x="284" y="65"/>
                  <a:pt x="266" y="46"/>
                  <a:pt x="243" y="46"/>
                </a:cubicBezTo>
                <a:cubicBezTo>
                  <a:pt x="235" y="46"/>
                  <a:pt x="235" y="46"/>
                  <a:pt x="235" y="46"/>
                </a:cubicBezTo>
                <a:cubicBezTo>
                  <a:pt x="235" y="32"/>
                  <a:pt x="235" y="32"/>
                  <a:pt x="235" y="32"/>
                </a:cubicBezTo>
                <a:cubicBezTo>
                  <a:pt x="240" y="29"/>
                  <a:pt x="244" y="23"/>
                  <a:pt x="244" y="17"/>
                </a:cubicBezTo>
                <a:cubicBezTo>
                  <a:pt x="244" y="8"/>
                  <a:pt x="237" y="0"/>
                  <a:pt x="227" y="0"/>
                </a:cubicBezTo>
                <a:cubicBezTo>
                  <a:pt x="218" y="0"/>
                  <a:pt x="211" y="8"/>
                  <a:pt x="211" y="17"/>
                </a:cubicBezTo>
                <a:cubicBezTo>
                  <a:pt x="211" y="23"/>
                  <a:pt x="214" y="29"/>
                  <a:pt x="219" y="3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194" y="46"/>
                  <a:pt x="194" y="46"/>
                  <a:pt x="194" y="46"/>
                </a:cubicBezTo>
                <a:cubicBezTo>
                  <a:pt x="194" y="32"/>
                  <a:pt x="194" y="32"/>
                  <a:pt x="194" y="32"/>
                </a:cubicBezTo>
                <a:cubicBezTo>
                  <a:pt x="199" y="29"/>
                  <a:pt x="203" y="23"/>
                  <a:pt x="203" y="17"/>
                </a:cubicBezTo>
                <a:cubicBezTo>
                  <a:pt x="203" y="8"/>
                  <a:pt x="195" y="0"/>
                  <a:pt x="186" y="0"/>
                </a:cubicBezTo>
                <a:cubicBezTo>
                  <a:pt x="177" y="0"/>
                  <a:pt x="169" y="8"/>
                  <a:pt x="169" y="17"/>
                </a:cubicBezTo>
                <a:cubicBezTo>
                  <a:pt x="169" y="23"/>
                  <a:pt x="173" y="29"/>
                  <a:pt x="178" y="32"/>
                </a:cubicBezTo>
                <a:cubicBezTo>
                  <a:pt x="178" y="46"/>
                  <a:pt x="178" y="46"/>
                  <a:pt x="178" y="46"/>
                </a:cubicBezTo>
                <a:cubicBezTo>
                  <a:pt x="152" y="46"/>
                  <a:pt x="152" y="46"/>
                  <a:pt x="152" y="46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8" y="29"/>
                  <a:pt x="161" y="23"/>
                  <a:pt x="161" y="17"/>
                </a:cubicBezTo>
                <a:cubicBezTo>
                  <a:pt x="161" y="8"/>
                  <a:pt x="154" y="0"/>
                  <a:pt x="144" y="0"/>
                </a:cubicBezTo>
                <a:cubicBezTo>
                  <a:pt x="135" y="0"/>
                  <a:pt x="128" y="8"/>
                  <a:pt x="128" y="17"/>
                </a:cubicBezTo>
                <a:cubicBezTo>
                  <a:pt x="128" y="23"/>
                  <a:pt x="131" y="29"/>
                  <a:pt x="137" y="32"/>
                </a:cubicBezTo>
                <a:cubicBezTo>
                  <a:pt x="137" y="46"/>
                  <a:pt x="137" y="46"/>
                  <a:pt x="137" y="46"/>
                </a:cubicBezTo>
                <a:cubicBezTo>
                  <a:pt x="111" y="46"/>
                  <a:pt x="111" y="46"/>
                  <a:pt x="111" y="46"/>
                </a:cubicBezTo>
                <a:cubicBezTo>
                  <a:pt x="111" y="32"/>
                  <a:pt x="111" y="32"/>
                  <a:pt x="111" y="32"/>
                </a:cubicBezTo>
                <a:cubicBezTo>
                  <a:pt x="116" y="29"/>
                  <a:pt x="120" y="23"/>
                  <a:pt x="120" y="17"/>
                </a:cubicBezTo>
                <a:cubicBezTo>
                  <a:pt x="120" y="8"/>
                  <a:pt x="112" y="0"/>
                  <a:pt x="103" y="0"/>
                </a:cubicBezTo>
                <a:cubicBezTo>
                  <a:pt x="94" y="0"/>
                  <a:pt x="86" y="8"/>
                  <a:pt x="86" y="17"/>
                </a:cubicBezTo>
                <a:cubicBezTo>
                  <a:pt x="86" y="23"/>
                  <a:pt x="90" y="29"/>
                  <a:pt x="95" y="32"/>
                </a:cubicBezTo>
                <a:cubicBezTo>
                  <a:pt x="95" y="46"/>
                  <a:pt x="95" y="46"/>
                  <a:pt x="95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65" y="46"/>
                  <a:pt x="46" y="65"/>
                  <a:pt x="46" y="87"/>
                </a:cubicBezTo>
                <a:cubicBezTo>
                  <a:pt x="46" y="95"/>
                  <a:pt x="46" y="95"/>
                  <a:pt x="46" y="95"/>
                </a:cubicBezTo>
                <a:cubicBezTo>
                  <a:pt x="32" y="95"/>
                  <a:pt x="32" y="95"/>
                  <a:pt x="32" y="95"/>
                </a:cubicBezTo>
                <a:cubicBezTo>
                  <a:pt x="29" y="90"/>
                  <a:pt x="23" y="86"/>
                  <a:pt x="17" y="86"/>
                </a:cubicBezTo>
                <a:cubicBezTo>
                  <a:pt x="8" y="86"/>
                  <a:pt x="0" y="94"/>
                  <a:pt x="0" y="103"/>
                </a:cubicBezTo>
                <a:cubicBezTo>
                  <a:pt x="0" y="112"/>
                  <a:pt x="8" y="120"/>
                  <a:pt x="17" y="120"/>
                </a:cubicBezTo>
                <a:cubicBezTo>
                  <a:pt x="23" y="120"/>
                  <a:pt x="29" y="116"/>
                  <a:pt x="32" y="111"/>
                </a:cubicBezTo>
                <a:cubicBezTo>
                  <a:pt x="46" y="111"/>
                  <a:pt x="46" y="111"/>
                  <a:pt x="46" y="111"/>
                </a:cubicBezTo>
                <a:cubicBezTo>
                  <a:pt x="46" y="137"/>
                  <a:pt x="46" y="137"/>
                  <a:pt x="46" y="137"/>
                </a:cubicBezTo>
                <a:cubicBezTo>
                  <a:pt x="32" y="137"/>
                  <a:pt x="32" y="137"/>
                  <a:pt x="32" y="137"/>
                </a:cubicBezTo>
                <a:cubicBezTo>
                  <a:pt x="29" y="131"/>
                  <a:pt x="23" y="128"/>
                  <a:pt x="17" y="128"/>
                </a:cubicBezTo>
                <a:cubicBezTo>
                  <a:pt x="8" y="128"/>
                  <a:pt x="0" y="135"/>
                  <a:pt x="0" y="144"/>
                </a:cubicBezTo>
                <a:cubicBezTo>
                  <a:pt x="0" y="154"/>
                  <a:pt x="8" y="161"/>
                  <a:pt x="17" y="161"/>
                </a:cubicBezTo>
                <a:cubicBezTo>
                  <a:pt x="23" y="161"/>
                  <a:pt x="29" y="158"/>
                  <a:pt x="32" y="152"/>
                </a:cubicBezTo>
                <a:cubicBezTo>
                  <a:pt x="46" y="152"/>
                  <a:pt x="46" y="152"/>
                  <a:pt x="46" y="152"/>
                </a:cubicBezTo>
                <a:cubicBezTo>
                  <a:pt x="46" y="178"/>
                  <a:pt x="46" y="178"/>
                  <a:pt x="46" y="178"/>
                </a:cubicBezTo>
                <a:cubicBezTo>
                  <a:pt x="32" y="178"/>
                  <a:pt x="32" y="178"/>
                  <a:pt x="32" y="178"/>
                </a:cubicBezTo>
                <a:cubicBezTo>
                  <a:pt x="29" y="173"/>
                  <a:pt x="23" y="169"/>
                  <a:pt x="17" y="169"/>
                </a:cubicBezTo>
                <a:cubicBezTo>
                  <a:pt x="8" y="169"/>
                  <a:pt x="0" y="177"/>
                  <a:pt x="0" y="186"/>
                </a:cubicBezTo>
                <a:cubicBezTo>
                  <a:pt x="0" y="195"/>
                  <a:pt x="8" y="203"/>
                  <a:pt x="17" y="203"/>
                </a:cubicBezTo>
                <a:cubicBezTo>
                  <a:pt x="23" y="203"/>
                  <a:pt x="29" y="199"/>
                  <a:pt x="32" y="194"/>
                </a:cubicBezTo>
                <a:cubicBezTo>
                  <a:pt x="46" y="194"/>
                  <a:pt x="46" y="194"/>
                  <a:pt x="46" y="194"/>
                </a:cubicBezTo>
                <a:cubicBezTo>
                  <a:pt x="46" y="219"/>
                  <a:pt x="46" y="219"/>
                  <a:pt x="46" y="219"/>
                </a:cubicBezTo>
                <a:cubicBezTo>
                  <a:pt x="32" y="219"/>
                  <a:pt x="32" y="219"/>
                  <a:pt x="32" y="219"/>
                </a:cubicBezTo>
                <a:cubicBezTo>
                  <a:pt x="29" y="214"/>
                  <a:pt x="23" y="211"/>
                  <a:pt x="17" y="211"/>
                </a:cubicBezTo>
                <a:cubicBezTo>
                  <a:pt x="8" y="211"/>
                  <a:pt x="0" y="218"/>
                  <a:pt x="0" y="227"/>
                </a:cubicBezTo>
                <a:cubicBezTo>
                  <a:pt x="0" y="237"/>
                  <a:pt x="8" y="244"/>
                  <a:pt x="17" y="244"/>
                </a:cubicBezTo>
                <a:cubicBezTo>
                  <a:pt x="23" y="244"/>
                  <a:pt x="29" y="240"/>
                  <a:pt x="32" y="235"/>
                </a:cubicBezTo>
                <a:cubicBezTo>
                  <a:pt x="46" y="235"/>
                  <a:pt x="46" y="235"/>
                  <a:pt x="46" y="235"/>
                </a:cubicBezTo>
                <a:cubicBezTo>
                  <a:pt x="46" y="243"/>
                  <a:pt x="46" y="243"/>
                  <a:pt x="46" y="243"/>
                </a:cubicBezTo>
                <a:cubicBezTo>
                  <a:pt x="46" y="266"/>
                  <a:pt x="65" y="284"/>
                  <a:pt x="87" y="284"/>
                </a:cubicBezTo>
                <a:cubicBezTo>
                  <a:pt x="95" y="284"/>
                  <a:pt x="95" y="284"/>
                  <a:pt x="95" y="284"/>
                </a:cubicBezTo>
                <a:cubicBezTo>
                  <a:pt x="95" y="298"/>
                  <a:pt x="95" y="298"/>
                  <a:pt x="95" y="298"/>
                </a:cubicBezTo>
                <a:cubicBezTo>
                  <a:pt x="90" y="301"/>
                  <a:pt x="86" y="307"/>
                  <a:pt x="86" y="313"/>
                </a:cubicBezTo>
                <a:cubicBezTo>
                  <a:pt x="86" y="322"/>
                  <a:pt x="94" y="330"/>
                  <a:pt x="103" y="330"/>
                </a:cubicBezTo>
                <a:cubicBezTo>
                  <a:pt x="112" y="330"/>
                  <a:pt x="120" y="322"/>
                  <a:pt x="120" y="313"/>
                </a:cubicBezTo>
                <a:cubicBezTo>
                  <a:pt x="120" y="307"/>
                  <a:pt x="116" y="301"/>
                  <a:pt x="111" y="298"/>
                </a:cubicBezTo>
                <a:cubicBezTo>
                  <a:pt x="111" y="284"/>
                  <a:pt x="111" y="284"/>
                  <a:pt x="111" y="284"/>
                </a:cubicBezTo>
                <a:cubicBezTo>
                  <a:pt x="137" y="284"/>
                  <a:pt x="137" y="284"/>
                  <a:pt x="137" y="284"/>
                </a:cubicBezTo>
                <a:cubicBezTo>
                  <a:pt x="137" y="298"/>
                  <a:pt x="137" y="298"/>
                  <a:pt x="137" y="298"/>
                </a:cubicBezTo>
                <a:cubicBezTo>
                  <a:pt x="131" y="301"/>
                  <a:pt x="128" y="307"/>
                  <a:pt x="128" y="313"/>
                </a:cubicBezTo>
                <a:cubicBezTo>
                  <a:pt x="128" y="322"/>
                  <a:pt x="135" y="330"/>
                  <a:pt x="144" y="330"/>
                </a:cubicBezTo>
                <a:cubicBezTo>
                  <a:pt x="154" y="330"/>
                  <a:pt x="161" y="322"/>
                  <a:pt x="161" y="313"/>
                </a:cubicBezTo>
                <a:cubicBezTo>
                  <a:pt x="161" y="307"/>
                  <a:pt x="158" y="301"/>
                  <a:pt x="152" y="298"/>
                </a:cubicBezTo>
                <a:cubicBezTo>
                  <a:pt x="152" y="284"/>
                  <a:pt x="152" y="284"/>
                  <a:pt x="152" y="284"/>
                </a:cubicBezTo>
                <a:cubicBezTo>
                  <a:pt x="178" y="284"/>
                  <a:pt x="178" y="284"/>
                  <a:pt x="178" y="284"/>
                </a:cubicBezTo>
                <a:cubicBezTo>
                  <a:pt x="178" y="298"/>
                  <a:pt x="178" y="298"/>
                  <a:pt x="178" y="298"/>
                </a:cubicBezTo>
                <a:cubicBezTo>
                  <a:pt x="173" y="301"/>
                  <a:pt x="169" y="307"/>
                  <a:pt x="169" y="313"/>
                </a:cubicBezTo>
                <a:cubicBezTo>
                  <a:pt x="169" y="322"/>
                  <a:pt x="177" y="330"/>
                  <a:pt x="186" y="330"/>
                </a:cubicBezTo>
                <a:cubicBezTo>
                  <a:pt x="195" y="330"/>
                  <a:pt x="203" y="322"/>
                  <a:pt x="203" y="313"/>
                </a:cubicBezTo>
                <a:cubicBezTo>
                  <a:pt x="203" y="307"/>
                  <a:pt x="199" y="301"/>
                  <a:pt x="194" y="298"/>
                </a:cubicBezTo>
                <a:cubicBezTo>
                  <a:pt x="194" y="284"/>
                  <a:pt x="194" y="284"/>
                  <a:pt x="194" y="284"/>
                </a:cubicBezTo>
                <a:cubicBezTo>
                  <a:pt x="219" y="284"/>
                  <a:pt x="219" y="284"/>
                  <a:pt x="219" y="284"/>
                </a:cubicBezTo>
                <a:cubicBezTo>
                  <a:pt x="219" y="298"/>
                  <a:pt x="219" y="298"/>
                  <a:pt x="219" y="298"/>
                </a:cubicBezTo>
                <a:cubicBezTo>
                  <a:pt x="214" y="301"/>
                  <a:pt x="211" y="307"/>
                  <a:pt x="211" y="313"/>
                </a:cubicBezTo>
                <a:cubicBezTo>
                  <a:pt x="211" y="322"/>
                  <a:pt x="218" y="330"/>
                  <a:pt x="227" y="330"/>
                </a:cubicBezTo>
                <a:cubicBezTo>
                  <a:pt x="237" y="330"/>
                  <a:pt x="244" y="322"/>
                  <a:pt x="244" y="313"/>
                </a:cubicBezTo>
                <a:cubicBezTo>
                  <a:pt x="244" y="307"/>
                  <a:pt x="240" y="301"/>
                  <a:pt x="235" y="298"/>
                </a:cubicBezTo>
                <a:cubicBezTo>
                  <a:pt x="235" y="284"/>
                  <a:pt x="235" y="284"/>
                  <a:pt x="235" y="284"/>
                </a:cubicBezTo>
                <a:cubicBezTo>
                  <a:pt x="243" y="284"/>
                  <a:pt x="243" y="284"/>
                  <a:pt x="243" y="284"/>
                </a:cubicBezTo>
                <a:cubicBezTo>
                  <a:pt x="266" y="284"/>
                  <a:pt x="284" y="266"/>
                  <a:pt x="284" y="243"/>
                </a:cubicBezTo>
                <a:cubicBezTo>
                  <a:pt x="284" y="235"/>
                  <a:pt x="284" y="235"/>
                  <a:pt x="284" y="235"/>
                </a:cubicBezTo>
                <a:cubicBezTo>
                  <a:pt x="298" y="235"/>
                  <a:pt x="298" y="235"/>
                  <a:pt x="298" y="235"/>
                </a:cubicBezTo>
                <a:cubicBezTo>
                  <a:pt x="301" y="240"/>
                  <a:pt x="307" y="244"/>
                  <a:pt x="313" y="244"/>
                </a:cubicBezTo>
                <a:cubicBezTo>
                  <a:pt x="322" y="244"/>
                  <a:pt x="330" y="237"/>
                  <a:pt x="330" y="227"/>
                </a:cubicBezTo>
                <a:cubicBezTo>
                  <a:pt x="330" y="218"/>
                  <a:pt x="322" y="211"/>
                  <a:pt x="313" y="211"/>
                </a:cubicBezTo>
                <a:cubicBezTo>
                  <a:pt x="307" y="211"/>
                  <a:pt x="301" y="214"/>
                  <a:pt x="298" y="219"/>
                </a:cubicBezTo>
                <a:cubicBezTo>
                  <a:pt x="284" y="219"/>
                  <a:pt x="284" y="219"/>
                  <a:pt x="284" y="219"/>
                </a:cubicBezTo>
                <a:cubicBezTo>
                  <a:pt x="284" y="194"/>
                  <a:pt x="284" y="194"/>
                  <a:pt x="284" y="194"/>
                </a:cubicBezTo>
                <a:cubicBezTo>
                  <a:pt x="298" y="194"/>
                  <a:pt x="298" y="194"/>
                  <a:pt x="298" y="194"/>
                </a:cubicBezTo>
                <a:cubicBezTo>
                  <a:pt x="301" y="199"/>
                  <a:pt x="307" y="203"/>
                  <a:pt x="313" y="203"/>
                </a:cubicBezTo>
                <a:cubicBezTo>
                  <a:pt x="322" y="203"/>
                  <a:pt x="330" y="195"/>
                  <a:pt x="330" y="186"/>
                </a:cubicBezTo>
                <a:cubicBezTo>
                  <a:pt x="330" y="177"/>
                  <a:pt x="322" y="169"/>
                  <a:pt x="313" y="169"/>
                </a:cubicBezTo>
                <a:cubicBezTo>
                  <a:pt x="307" y="169"/>
                  <a:pt x="301" y="173"/>
                  <a:pt x="298" y="178"/>
                </a:cubicBezTo>
                <a:cubicBezTo>
                  <a:pt x="284" y="178"/>
                  <a:pt x="284" y="178"/>
                  <a:pt x="284" y="178"/>
                </a:cubicBezTo>
                <a:cubicBezTo>
                  <a:pt x="284" y="152"/>
                  <a:pt x="284" y="152"/>
                  <a:pt x="284" y="152"/>
                </a:cubicBezTo>
                <a:lnTo>
                  <a:pt x="298" y="152"/>
                </a:lnTo>
                <a:close/>
                <a:moveTo>
                  <a:pt x="165" y="267"/>
                </a:moveTo>
                <a:cubicBezTo>
                  <a:pt x="109" y="267"/>
                  <a:pt x="63" y="221"/>
                  <a:pt x="63" y="165"/>
                </a:cubicBezTo>
                <a:cubicBezTo>
                  <a:pt x="63" y="109"/>
                  <a:pt x="109" y="63"/>
                  <a:pt x="165" y="63"/>
                </a:cubicBezTo>
                <a:cubicBezTo>
                  <a:pt x="221" y="63"/>
                  <a:pt x="267" y="109"/>
                  <a:pt x="267" y="165"/>
                </a:cubicBezTo>
                <a:cubicBezTo>
                  <a:pt x="267" y="221"/>
                  <a:pt x="221" y="267"/>
                  <a:pt x="165" y="267"/>
                </a:cubicBezTo>
                <a:close/>
              </a:path>
            </a:pathLst>
          </a:custGeom>
          <a:solidFill>
            <a:srgbClr val="F5F5F5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41F15FC5-8657-47B9-A707-27087A081EE1}"/>
              </a:ext>
            </a:extLst>
          </p:cNvPr>
          <p:cNvSpPr/>
          <p:nvPr/>
        </p:nvSpPr>
        <p:spPr bwMode="auto">
          <a:xfrm>
            <a:off x="7546823" y="1537046"/>
            <a:ext cx="1880614" cy="5001598"/>
          </a:xfrm>
          <a:prstGeom prst="rect">
            <a:avLst/>
          </a:prstGeom>
          <a:solidFill>
            <a:srgbClr val="D2D2D2">
              <a:alpha val="34000"/>
            </a:srgbClr>
          </a:solidFill>
          <a:ln w="1079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0" tIns="46630" rIns="0" bIns="4663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3229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 useBgFill="1">
        <p:nvSpPr>
          <p:cNvPr id="77" name="Freeform: Shape 76">
            <a:extLst>
              <a:ext uri="{FF2B5EF4-FFF2-40B4-BE49-F238E27FC236}">
                <a16:creationId xmlns:a16="http://schemas.microsoft.com/office/drawing/2014/main" id="{E6A27C01-7240-4AB4-9969-9B2CBA20C71A}"/>
              </a:ext>
            </a:extLst>
          </p:cNvPr>
          <p:cNvSpPr/>
          <p:nvPr/>
        </p:nvSpPr>
        <p:spPr bwMode="auto">
          <a:xfrm>
            <a:off x="6966542" y="649094"/>
            <a:ext cx="5469052" cy="6993533"/>
          </a:xfrm>
          <a:custGeom>
            <a:avLst/>
            <a:gdLst>
              <a:gd name="connsiteX0" fmla="*/ 0 w 5469827"/>
              <a:gd name="connsiteY0" fmla="*/ 0 h 6994525"/>
              <a:gd name="connsiteX1" fmla="*/ 5469827 w 5469827"/>
              <a:gd name="connsiteY1" fmla="*/ 0 h 6994525"/>
              <a:gd name="connsiteX2" fmla="*/ 5469827 w 5469827"/>
              <a:gd name="connsiteY2" fmla="*/ 6994525 h 6994525"/>
              <a:gd name="connsiteX3" fmla="*/ 0 w 5469827"/>
              <a:gd name="connsiteY3" fmla="*/ 6994525 h 6994525"/>
              <a:gd name="connsiteX4" fmla="*/ 0 w 5469827"/>
              <a:gd name="connsiteY4" fmla="*/ 6042049 h 6994525"/>
              <a:gd name="connsiteX5" fmla="*/ 185505 w 5469827"/>
              <a:gd name="connsiteY5" fmla="*/ 6032682 h 6994525"/>
              <a:gd name="connsiteX6" fmla="*/ 2535240 w 5469827"/>
              <a:gd name="connsiteY6" fmla="*/ 3429000 h 6994525"/>
              <a:gd name="connsiteX7" fmla="*/ 185505 w 5469827"/>
              <a:gd name="connsiteY7" fmla="*/ 825318 h 6994525"/>
              <a:gd name="connsiteX8" fmla="*/ 0 w 5469827"/>
              <a:gd name="connsiteY8" fmla="*/ 815952 h 6994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469827" h="6994525">
                <a:moveTo>
                  <a:pt x="0" y="0"/>
                </a:moveTo>
                <a:lnTo>
                  <a:pt x="5469827" y="0"/>
                </a:lnTo>
                <a:lnTo>
                  <a:pt x="5469827" y="6994525"/>
                </a:lnTo>
                <a:lnTo>
                  <a:pt x="0" y="6994525"/>
                </a:lnTo>
                <a:lnTo>
                  <a:pt x="0" y="6042049"/>
                </a:lnTo>
                <a:lnTo>
                  <a:pt x="185505" y="6032682"/>
                </a:lnTo>
                <a:cubicBezTo>
                  <a:pt x="1505316" y="5898655"/>
                  <a:pt x="2535240" y="4784096"/>
                  <a:pt x="2535240" y="3429000"/>
                </a:cubicBezTo>
                <a:cubicBezTo>
                  <a:pt x="2535240" y="2073904"/>
                  <a:pt x="1505316" y="959345"/>
                  <a:pt x="185505" y="825318"/>
                </a:cubicBezTo>
                <a:lnTo>
                  <a:pt x="0" y="815952"/>
                </a:lnTo>
                <a:close/>
              </a:path>
            </a:pathLst>
          </a:custGeom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293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EED5C8E2-BD32-432F-A395-10C8D22637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847" y="3840240"/>
            <a:ext cx="914270" cy="518342"/>
          </a:xfrm>
          <a:prstGeom prst="rect">
            <a:avLst/>
          </a:prstGeom>
        </p:spPr>
      </p:pic>
      <p:grpSp>
        <p:nvGrpSpPr>
          <p:cNvPr id="79" name="Group 78">
            <a:extLst>
              <a:ext uri="{FF2B5EF4-FFF2-40B4-BE49-F238E27FC236}">
                <a16:creationId xmlns:a16="http://schemas.microsoft.com/office/drawing/2014/main" id="{12D9318F-1DB3-44C4-9BB4-44B61A071FDE}"/>
              </a:ext>
            </a:extLst>
          </p:cNvPr>
          <p:cNvGrpSpPr/>
          <p:nvPr/>
        </p:nvGrpSpPr>
        <p:grpSpPr>
          <a:xfrm>
            <a:off x="9597513" y="1917885"/>
            <a:ext cx="2301544" cy="4142761"/>
            <a:chOff x="8959069" y="1421371"/>
            <a:chExt cx="2301871" cy="4143349"/>
          </a:xfrm>
        </p:grpSpPr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02017303-142F-4EFD-BD55-C5F3E42ACE65}"/>
                </a:ext>
              </a:extLst>
            </p:cNvPr>
            <p:cNvGrpSpPr/>
            <p:nvPr/>
          </p:nvGrpSpPr>
          <p:grpSpPr>
            <a:xfrm>
              <a:off x="9094711" y="4769753"/>
              <a:ext cx="2166227" cy="794967"/>
              <a:chOff x="2141971" y="4524600"/>
              <a:chExt cx="1575271" cy="794967"/>
            </a:xfrm>
          </p:grpSpPr>
          <p:cxnSp>
            <p:nvCxnSpPr>
              <p:cNvPr id="87" name="Straight Arrow Connector 86">
                <a:extLst>
                  <a:ext uri="{FF2B5EF4-FFF2-40B4-BE49-F238E27FC236}">
                    <a16:creationId xmlns:a16="http://schemas.microsoft.com/office/drawing/2014/main" id="{C4AF26E9-8020-4428-BBBB-871722F46E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41971" y="5319567"/>
                <a:ext cx="1575271" cy="0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D2D2D2"/>
                </a:solidFill>
                <a:prstDash val="solid"/>
                <a:miter lim="800000"/>
                <a:tailEnd type="stealth" w="lg" len="lg"/>
              </a:ln>
              <a:effectLst/>
            </p:spPr>
          </p:cxnSp>
          <p:cxnSp>
            <p:nvCxnSpPr>
              <p:cNvPr id="88" name="Straight Arrow Connector 87">
                <a:extLst>
                  <a:ext uri="{FF2B5EF4-FFF2-40B4-BE49-F238E27FC236}">
                    <a16:creationId xmlns:a16="http://schemas.microsoft.com/office/drawing/2014/main" id="{2DEDA301-2018-40B1-AD30-74718B98F8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281" y="4524600"/>
                <a:ext cx="848319" cy="0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D2D2D2"/>
                </a:solidFill>
                <a:prstDash val="solid"/>
                <a:miter lim="800000"/>
                <a:tailEnd type="stealth" w="lg" len="lg"/>
              </a:ln>
              <a:effectLst/>
            </p:spPr>
          </p:cxnSp>
          <p:cxnSp>
            <p:nvCxnSpPr>
              <p:cNvPr id="89" name="Straight Arrow Connector 88">
                <a:extLst>
                  <a:ext uri="{FF2B5EF4-FFF2-40B4-BE49-F238E27FC236}">
                    <a16:creationId xmlns:a16="http://schemas.microsoft.com/office/drawing/2014/main" id="{ED316CC8-1702-4FED-BDAB-3A33584D27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51823" y="4922084"/>
                <a:ext cx="1318517" cy="0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D2D2D2"/>
                </a:solidFill>
                <a:prstDash val="solid"/>
                <a:miter lim="800000"/>
                <a:tailEnd type="stealth" w="lg" len="lg"/>
              </a:ln>
              <a:effectLst/>
            </p:spPr>
          </p:cxnSp>
          <p:cxnSp>
            <p:nvCxnSpPr>
              <p:cNvPr id="90" name="Straight Arrow Connector 89">
                <a:extLst>
                  <a:ext uri="{FF2B5EF4-FFF2-40B4-BE49-F238E27FC236}">
                    <a16:creationId xmlns:a16="http://schemas.microsoft.com/office/drawing/2014/main" id="{C0D22353-02C1-468D-9018-7675EA29239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05924" y="5120826"/>
                <a:ext cx="1385896" cy="0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D2D2D2"/>
                </a:solidFill>
                <a:prstDash val="solid"/>
                <a:miter lim="800000"/>
                <a:tailEnd type="stealth" w="lg" len="lg"/>
              </a:ln>
              <a:effectLst/>
            </p:spPr>
          </p:cxnSp>
          <p:cxnSp>
            <p:nvCxnSpPr>
              <p:cNvPr id="91" name="Straight Arrow Connector 90">
                <a:extLst>
                  <a:ext uri="{FF2B5EF4-FFF2-40B4-BE49-F238E27FC236}">
                    <a16:creationId xmlns:a16="http://schemas.microsoft.com/office/drawing/2014/main" id="{916B434C-D37F-4975-B657-127447E485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09066" y="4723342"/>
                <a:ext cx="988702" cy="0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D2D2D2"/>
                </a:solidFill>
                <a:prstDash val="solid"/>
                <a:miter lim="800000"/>
                <a:tailEnd type="stealth" w="lg" len="lg"/>
              </a:ln>
              <a:effectLst/>
            </p:spPr>
          </p:cxnSp>
        </p:grpSp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4400F1B3-4DEF-472B-8E9B-458C10A269F0}"/>
                </a:ext>
              </a:extLst>
            </p:cNvPr>
            <p:cNvGrpSpPr/>
            <p:nvPr/>
          </p:nvGrpSpPr>
          <p:grpSpPr>
            <a:xfrm flipV="1">
              <a:off x="8959069" y="1421371"/>
              <a:ext cx="2301871" cy="794967"/>
              <a:chOff x="2195733" y="4677000"/>
              <a:chExt cx="1673911" cy="794967"/>
            </a:xfrm>
          </p:grpSpPr>
          <p:cxnSp>
            <p:nvCxnSpPr>
              <p:cNvPr id="82" name="Straight Arrow Connector 81">
                <a:extLst>
                  <a:ext uri="{FF2B5EF4-FFF2-40B4-BE49-F238E27FC236}">
                    <a16:creationId xmlns:a16="http://schemas.microsoft.com/office/drawing/2014/main" id="{86852C57-EEFC-4C23-B50A-71539033C4A2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224230" y="5471967"/>
                <a:ext cx="1645414" cy="0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D2D2D2"/>
                </a:solidFill>
                <a:prstDash val="solid"/>
                <a:miter lim="800000"/>
                <a:tailEnd type="stealth" w="lg" len="lg"/>
              </a:ln>
              <a:effectLst/>
            </p:spPr>
          </p:cxnSp>
          <p:cxnSp>
            <p:nvCxnSpPr>
              <p:cNvPr id="83" name="Straight Arrow Connector 82">
                <a:extLst>
                  <a:ext uri="{FF2B5EF4-FFF2-40B4-BE49-F238E27FC236}">
                    <a16:creationId xmlns:a16="http://schemas.microsoft.com/office/drawing/2014/main" id="{127A9260-3452-48B4-BFDC-F60C74CB0C6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249728" y="4677000"/>
                <a:ext cx="1179273" cy="0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D2D2D2"/>
                </a:solidFill>
                <a:prstDash val="solid"/>
                <a:miter lim="800000"/>
                <a:tailEnd type="stealth" w="lg" len="lg"/>
              </a:ln>
              <a:effectLst/>
            </p:spPr>
          </p:cxnSp>
          <p:cxnSp>
            <p:nvCxnSpPr>
              <p:cNvPr id="84" name="Straight Arrow Connector 83">
                <a:extLst>
                  <a:ext uri="{FF2B5EF4-FFF2-40B4-BE49-F238E27FC236}">
                    <a16:creationId xmlns:a16="http://schemas.microsoft.com/office/drawing/2014/main" id="{B9F39A91-B739-4670-A059-C86787577B6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195733" y="5074484"/>
                <a:ext cx="1427007" cy="0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D2D2D2"/>
                </a:solidFill>
                <a:prstDash val="solid"/>
                <a:miter lim="800000"/>
                <a:tailEnd type="stealth" w="lg" len="lg"/>
              </a:ln>
              <a:effectLst/>
            </p:spPr>
          </p:cxnSp>
          <p:cxnSp>
            <p:nvCxnSpPr>
              <p:cNvPr id="85" name="Straight Arrow Connector 84">
                <a:extLst>
                  <a:ext uri="{FF2B5EF4-FFF2-40B4-BE49-F238E27FC236}">
                    <a16:creationId xmlns:a16="http://schemas.microsoft.com/office/drawing/2014/main" id="{BED2BDDB-A000-4141-9A3B-E4194E0CAFA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266746" y="5273226"/>
                <a:ext cx="1477474" cy="0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D2D2D2"/>
                </a:solidFill>
                <a:prstDash val="solid"/>
                <a:miter lim="800000"/>
                <a:tailEnd type="stealth" w="lg" len="lg"/>
              </a:ln>
              <a:effectLst/>
            </p:spPr>
          </p:cxnSp>
          <p:cxnSp>
            <p:nvCxnSpPr>
              <p:cNvPr id="86" name="Straight Arrow Connector 85">
                <a:extLst>
                  <a:ext uri="{FF2B5EF4-FFF2-40B4-BE49-F238E27FC236}">
                    <a16:creationId xmlns:a16="http://schemas.microsoft.com/office/drawing/2014/main" id="{8056D886-BCF0-4954-B531-17E7DD8D19B1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249728" y="4875742"/>
                <a:ext cx="1300440" cy="0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D2D2D2"/>
                </a:solidFill>
                <a:prstDash val="solid"/>
                <a:miter lim="800000"/>
                <a:tailEnd type="stealth" w="lg" len="lg"/>
              </a:ln>
              <a:effectLst/>
            </p:spPr>
          </p:cxnSp>
        </p:grpSp>
      </p:grpSp>
      <p:sp useBgFill="1">
        <p:nvSpPr>
          <p:cNvPr id="92" name="Circle: Hollow 91">
            <a:extLst>
              <a:ext uri="{FF2B5EF4-FFF2-40B4-BE49-F238E27FC236}">
                <a16:creationId xmlns:a16="http://schemas.microsoft.com/office/drawing/2014/main" id="{E51AC35B-897D-47A0-A308-4B501EF8E8A2}"/>
              </a:ext>
            </a:extLst>
          </p:cNvPr>
          <p:cNvSpPr/>
          <p:nvPr/>
        </p:nvSpPr>
        <p:spPr bwMode="auto">
          <a:xfrm>
            <a:off x="3277017" y="456897"/>
            <a:ext cx="7241835" cy="7241419"/>
          </a:xfrm>
          <a:prstGeom prst="donut">
            <a:avLst>
              <a:gd name="adj" fmla="val 13751"/>
            </a:avLst>
          </a:prstGeom>
          <a:noFill/>
          <a:ln w="228600" cap="flat" cmpd="sng" algn="ctr">
            <a:noFill/>
            <a:prstDash val="solid"/>
            <a:headEnd type="none"/>
            <a:tailEnd type="none"/>
          </a:ln>
          <a:effectLst/>
        </p:spPr>
        <p:txBody>
          <a:bodyPr rot="0" spcFirstLastPara="0" vertOverflow="overflow" horzOverflow="overflow" vert="horz" wrap="square" lIns="179260" tIns="143408" rIns="179260" bIns="1434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926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99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65826B7B-72B9-4D58-BD48-518C6ECED69F}"/>
              </a:ext>
            </a:extLst>
          </p:cNvPr>
          <p:cNvSpPr/>
          <p:nvPr/>
        </p:nvSpPr>
        <p:spPr>
          <a:xfrm>
            <a:off x="4914550" y="2554937"/>
            <a:ext cx="2610036" cy="3065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31935" rtl="0" eaLnBrk="1" fontAlgn="base" latinLnBrk="0" hangingPunct="1">
              <a:lnSpc>
                <a:spcPct val="110000"/>
              </a:lnSpc>
              <a:spcBef>
                <a:spcPts val="90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251" algn="l"/>
              </a:tabLst>
              <a:defRPr/>
            </a:pPr>
            <a:r>
              <a:rPr kumimoji="0" lang="en-US" sz="1599" b="0" i="0" u="none" strike="noStrike" kern="0" cap="none" spc="-5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charset="0"/>
                <a:cs typeface="Segoe UI Semibold" panose="020B0702040204020203" pitchFamily="34" charset="0"/>
              </a:rPr>
              <a:t>Privileged user?</a:t>
            </a:r>
          </a:p>
          <a:p>
            <a:pPr marL="0" marR="0" lvl="0" indent="0" algn="l" defTabSz="931935" rtl="0" eaLnBrk="1" fontAlgn="base" latinLnBrk="0" hangingPunct="1">
              <a:lnSpc>
                <a:spcPct val="110000"/>
              </a:lnSpc>
              <a:spcBef>
                <a:spcPts val="90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251" algn="l"/>
              </a:tabLst>
              <a:defRPr/>
            </a:pPr>
            <a:r>
              <a:rPr kumimoji="0" lang="en-US" sz="1599" b="0" i="0" u="none" strike="noStrike" kern="0" cap="none" spc="-5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charset="0"/>
                <a:cs typeface="Segoe UI Semibold" panose="020B0702040204020203" pitchFamily="34" charset="0"/>
              </a:rPr>
              <a:t>Credentials found in public?</a:t>
            </a:r>
          </a:p>
          <a:p>
            <a:pPr marL="0" marR="0" lvl="0" indent="0" algn="l" defTabSz="931935" rtl="0" eaLnBrk="1" fontAlgn="base" latinLnBrk="0" hangingPunct="1">
              <a:lnSpc>
                <a:spcPct val="110000"/>
              </a:lnSpc>
              <a:spcBef>
                <a:spcPts val="90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251" algn="l"/>
              </a:tabLst>
              <a:defRPr/>
            </a:pPr>
            <a:r>
              <a:rPr kumimoji="0" lang="en-US" sz="1599" b="0" i="0" u="none" strike="noStrike" kern="0" cap="none" spc="-5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charset="0"/>
                <a:cs typeface="Segoe UI Semibold" panose="020B0702040204020203" pitchFamily="34" charset="0"/>
              </a:rPr>
              <a:t>Accessing sensitive app?</a:t>
            </a:r>
          </a:p>
          <a:p>
            <a:pPr marL="0" marR="0" lvl="0" indent="0" algn="l" defTabSz="931935" rtl="0" eaLnBrk="1" fontAlgn="base" latinLnBrk="0" hangingPunct="1">
              <a:lnSpc>
                <a:spcPct val="110000"/>
              </a:lnSpc>
              <a:spcBef>
                <a:spcPts val="90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251" algn="l"/>
              </a:tabLst>
              <a:defRPr/>
            </a:pPr>
            <a:r>
              <a:rPr kumimoji="0" lang="en-US" sz="1599" b="0" i="0" u="none" strike="noStrike" kern="0" cap="none" spc="-5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charset="0"/>
                <a:cs typeface="Segoe UI Semibold" panose="020B0702040204020203" pitchFamily="34" charset="0"/>
              </a:rPr>
              <a:t>Unmanaged device?</a:t>
            </a:r>
          </a:p>
          <a:p>
            <a:pPr marL="0" marR="0" lvl="0" indent="0" algn="l" defTabSz="931935" rtl="0" eaLnBrk="1" fontAlgn="base" latinLnBrk="0" hangingPunct="1">
              <a:lnSpc>
                <a:spcPct val="110000"/>
              </a:lnSpc>
              <a:spcBef>
                <a:spcPts val="90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251" algn="l"/>
              </a:tabLst>
              <a:defRPr/>
            </a:pPr>
            <a:r>
              <a:rPr kumimoji="0" lang="en-US" sz="1599" b="0" i="0" u="none" strike="noStrike" kern="0" cap="none" spc="-5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charset="0"/>
                <a:cs typeface="Segoe UI Semibold" panose="020B0702040204020203" pitchFamily="34" charset="0"/>
              </a:rPr>
              <a:t>Malware detected?</a:t>
            </a:r>
          </a:p>
          <a:p>
            <a:pPr marL="0" marR="0" lvl="0" indent="0" algn="l" defTabSz="931935" rtl="0" eaLnBrk="1" fontAlgn="base" latinLnBrk="0" hangingPunct="1">
              <a:lnSpc>
                <a:spcPct val="110000"/>
              </a:lnSpc>
              <a:spcBef>
                <a:spcPts val="90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251" algn="l"/>
              </a:tabLst>
              <a:defRPr/>
            </a:pPr>
            <a:r>
              <a:rPr kumimoji="0" lang="en-US" sz="1599" b="0" i="0" u="none" strike="noStrike" kern="0" cap="none" spc="-5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charset="0"/>
                <a:cs typeface="Segoe UI Semibold" panose="020B0702040204020203" pitchFamily="34" charset="0"/>
              </a:rPr>
              <a:t>IP detected in Botnet?</a:t>
            </a:r>
          </a:p>
          <a:p>
            <a:pPr marL="0" marR="0" lvl="0" indent="0" algn="l" defTabSz="931935" rtl="0" eaLnBrk="1" fontAlgn="base" latinLnBrk="0" hangingPunct="1">
              <a:lnSpc>
                <a:spcPct val="110000"/>
              </a:lnSpc>
              <a:spcBef>
                <a:spcPts val="90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251" algn="l"/>
              </a:tabLst>
              <a:defRPr/>
            </a:pPr>
            <a:r>
              <a:rPr kumimoji="0" lang="en-US" sz="1599" b="0" i="0" u="none" strike="noStrike" kern="0" cap="none" spc="-5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charset="0"/>
                <a:cs typeface="Segoe UI Semibold" panose="020B0702040204020203" pitchFamily="34" charset="0"/>
              </a:rPr>
              <a:t>Impossible travel?</a:t>
            </a:r>
          </a:p>
          <a:p>
            <a:pPr marL="0" marR="0" lvl="0" indent="0" algn="l" defTabSz="931935" rtl="0" eaLnBrk="1" fontAlgn="base" latinLnBrk="0" hangingPunct="1">
              <a:lnSpc>
                <a:spcPct val="110000"/>
              </a:lnSpc>
              <a:spcBef>
                <a:spcPts val="90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251" algn="l"/>
              </a:tabLst>
              <a:defRPr/>
            </a:pPr>
            <a:r>
              <a:rPr kumimoji="0" lang="en-US" sz="1599" b="0" i="0" u="none" strike="noStrike" kern="0" cap="none" spc="-5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charset="0"/>
                <a:cs typeface="Segoe UI Semibold" panose="020B0702040204020203" pitchFamily="34" charset="0"/>
              </a:rPr>
              <a:t>Anonymous client?</a:t>
            </a:r>
            <a:endParaRPr kumimoji="0" lang="en-US" sz="1599" b="0" i="0" u="none" strike="noStrike" kern="0" cap="none" spc="-50" normalizeH="0" baseline="0" noProof="0" dirty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"/>
              <a:ea typeface="Segoe UI" charset="0"/>
              <a:cs typeface="Segoe UI" charset="0"/>
            </a:endParaRPr>
          </a:p>
        </p:txBody>
      </p:sp>
      <p:grpSp>
        <p:nvGrpSpPr>
          <p:cNvPr id="94" name="APPS icon">
            <a:extLst>
              <a:ext uri="{FF2B5EF4-FFF2-40B4-BE49-F238E27FC236}">
                <a16:creationId xmlns:a16="http://schemas.microsoft.com/office/drawing/2014/main" id="{68F627F1-A2E3-4BB2-AC7C-F474F507FA36}"/>
              </a:ext>
            </a:extLst>
          </p:cNvPr>
          <p:cNvGrpSpPr>
            <a:grpSpLocks noChangeAspect="1"/>
          </p:cNvGrpSpPr>
          <p:nvPr/>
        </p:nvGrpSpPr>
        <p:grpSpPr>
          <a:xfrm>
            <a:off x="3943240" y="5516465"/>
            <a:ext cx="914270" cy="914270"/>
            <a:chOff x="10968831" y="1678519"/>
            <a:chExt cx="758952" cy="758952"/>
          </a:xfrm>
        </p:grpSpPr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559BAB37-F9BD-4E69-AF9D-73665F13C7FF}"/>
                </a:ext>
              </a:extLst>
            </p:cNvPr>
            <p:cNvSpPr/>
            <p:nvPr/>
          </p:nvSpPr>
          <p:spPr bwMode="auto">
            <a:xfrm>
              <a:off x="10968831" y="1678519"/>
              <a:ext cx="758952" cy="758952"/>
            </a:xfrm>
            <a:prstGeom prst="ellipse">
              <a:avLst/>
            </a:prstGeom>
            <a:solidFill>
              <a:srgbClr val="505050">
                <a:lumMod val="20000"/>
                <a:lumOff val="80000"/>
              </a:srgbClr>
            </a:solidFill>
            <a:ln w="44450" cap="flat" cmpd="sng" algn="ctr">
              <a:noFill/>
              <a:prstDash val="solid"/>
              <a:headEnd type="none"/>
              <a:tailEnd type="none"/>
            </a:ln>
            <a:effectLst/>
          </p:spPr>
          <p:txBody>
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3926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399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96" name="Group 95">
              <a:extLst>
                <a:ext uri="{FF2B5EF4-FFF2-40B4-BE49-F238E27FC236}">
                  <a16:creationId xmlns:a16="http://schemas.microsoft.com/office/drawing/2014/main" id="{7762E664-1718-4DC8-A7A5-610EB40403A3}"/>
                </a:ext>
              </a:extLst>
            </p:cNvPr>
            <p:cNvGrpSpPr/>
            <p:nvPr/>
          </p:nvGrpSpPr>
          <p:grpSpPr>
            <a:xfrm>
              <a:off x="11150726" y="1863657"/>
              <a:ext cx="405343" cy="399538"/>
              <a:chOff x="9168011" y="5170684"/>
              <a:chExt cx="665163" cy="655637"/>
            </a:xfrm>
          </p:grpSpPr>
          <p:sp>
            <p:nvSpPr>
              <p:cNvPr id="97" name="Freeform 44">
                <a:extLst>
                  <a:ext uri="{FF2B5EF4-FFF2-40B4-BE49-F238E27FC236}">
                    <a16:creationId xmlns:a16="http://schemas.microsoft.com/office/drawing/2014/main" id="{E19C21E9-E338-4D76-8AA6-BC1484ECF6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68012" y="5170684"/>
                <a:ext cx="244474" cy="266700"/>
              </a:xfrm>
              <a:custGeom>
                <a:avLst/>
                <a:gdLst>
                  <a:gd name="T0" fmla="*/ 82 w 82"/>
                  <a:gd name="T1" fmla="*/ 76 h 82"/>
                  <a:gd name="T2" fmla="*/ 76 w 82"/>
                  <a:gd name="T3" fmla="*/ 82 h 82"/>
                  <a:gd name="T4" fmla="*/ 6 w 82"/>
                  <a:gd name="T5" fmla="*/ 82 h 82"/>
                  <a:gd name="T6" fmla="*/ 0 w 82"/>
                  <a:gd name="T7" fmla="*/ 76 h 82"/>
                  <a:gd name="T8" fmla="*/ 0 w 82"/>
                  <a:gd name="T9" fmla="*/ 5 h 82"/>
                  <a:gd name="T10" fmla="*/ 6 w 82"/>
                  <a:gd name="T11" fmla="*/ 0 h 82"/>
                  <a:gd name="T12" fmla="*/ 76 w 82"/>
                  <a:gd name="T13" fmla="*/ 0 h 82"/>
                  <a:gd name="T14" fmla="*/ 82 w 82"/>
                  <a:gd name="T15" fmla="*/ 5 h 82"/>
                  <a:gd name="T16" fmla="*/ 82 w 82"/>
                  <a:gd name="T17" fmla="*/ 7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2" h="82">
                    <a:moveTo>
                      <a:pt x="82" y="76"/>
                    </a:moveTo>
                    <a:cubicBezTo>
                      <a:pt x="82" y="79"/>
                      <a:pt x="79" y="82"/>
                      <a:pt x="76" y="82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2" y="82"/>
                      <a:pt x="0" y="79"/>
                      <a:pt x="0" y="7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9" y="0"/>
                      <a:pt x="82" y="2"/>
                      <a:pt x="82" y="5"/>
                    </a:cubicBezTo>
                    <a:lnTo>
                      <a:pt x="82" y="76"/>
                    </a:lnTo>
                    <a:close/>
                  </a:path>
                </a:pathLst>
              </a:custGeom>
              <a:solidFill>
                <a:srgbClr val="2D5DA2"/>
              </a:solidFill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 w="12700">
                    <a:solidFill>
                      <a:srgbClr val="505050"/>
                    </a:solidFill>
                  </a:ln>
                  <a:solidFill>
                    <a:srgbClr val="002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98" name="Freeform 45">
                <a:extLst>
                  <a:ext uri="{FF2B5EF4-FFF2-40B4-BE49-F238E27FC236}">
                    <a16:creationId xmlns:a16="http://schemas.microsoft.com/office/drawing/2014/main" id="{1F4EB51C-652E-4107-9911-A3FAAE0F74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68014" y="5481833"/>
                <a:ext cx="244474" cy="133350"/>
              </a:xfrm>
              <a:custGeom>
                <a:avLst/>
                <a:gdLst>
                  <a:gd name="T0" fmla="*/ 82 w 82"/>
                  <a:gd name="T1" fmla="*/ 38 h 41"/>
                  <a:gd name="T2" fmla="*/ 76 w 82"/>
                  <a:gd name="T3" fmla="*/ 41 h 41"/>
                  <a:gd name="T4" fmla="*/ 6 w 82"/>
                  <a:gd name="T5" fmla="*/ 41 h 41"/>
                  <a:gd name="T6" fmla="*/ 0 w 82"/>
                  <a:gd name="T7" fmla="*/ 38 h 41"/>
                  <a:gd name="T8" fmla="*/ 0 w 82"/>
                  <a:gd name="T9" fmla="*/ 3 h 41"/>
                  <a:gd name="T10" fmla="*/ 6 w 82"/>
                  <a:gd name="T11" fmla="*/ 0 h 41"/>
                  <a:gd name="T12" fmla="*/ 76 w 82"/>
                  <a:gd name="T13" fmla="*/ 0 h 41"/>
                  <a:gd name="T14" fmla="*/ 82 w 82"/>
                  <a:gd name="T15" fmla="*/ 3 h 41"/>
                  <a:gd name="T16" fmla="*/ 82 w 82"/>
                  <a:gd name="T17" fmla="*/ 3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2" h="41">
                    <a:moveTo>
                      <a:pt x="82" y="38"/>
                    </a:moveTo>
                    <a:cubicBezTo>
                      <a:pt x="82" y="39"/>
                      <a:pt x="79" y="41"/>
                      <a:pt x="76" y="41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2" y="41"/>
                      <a:pt x="0" y="39"/>
                      <a:pt x="0" y="38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9" y="0"/>
                      <a:pt x="82" y="1"/>
                      <a:pt x="82" y="3"/>
                    </a:cubicBezTo>
                    <a:lnTo>
                      <a:pt x="82" y="38"/>
                    </a:lnTo>
                    <a:close/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 w="12700">
                    <a:solidFill>
                      <a:srgbClr val="505050"/>
                    </a:solidFill>
                  </a:ln>
                  <a:solidFill>
                    <a:srgbClr val="002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99" name="Freeform 46">
                <a:extLst>
                  <a:ext uri="{FF2B5EF4-FFF2-40B4-BE49-F238E27FC236}">
                    <a16:creationId xmlns:a16="http://schemas.microsoft.com/office/drawing/2014/main" id="{50DE586F-C4A7-475C-8950-AF307C17E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56935" y="5170684"/>
                <a:ext cx="376238" cy="444499"/>
              </a:xfrm>
              <a:custGeom>
                <a:avLst/>
                <a:gdLst>
                  <a:gd name="T0" fmla="*/ 126 w 126"/>
                  <a:gd name="T1" fmla="*/ 127 h 137"/>
                  <a:gd name="T2" fmla="*/ 117 w 126"/>
                  <a:gd name="T3" fmla="*/ 137 h 137"/>
                  <a:gd name="T4" fmla="*/ 9 w 126"/>
                  <a:gd name="T5" fmla="*/ 137 h 137"/>
                  <a:gd name="T6" fmla="*/ 0 w 126"/>
                  <a:gd name="T7" fmla="*/ 127 h 137"/>
                  <a:gd name="T8" fmla="*/ 0 w 126"/>
                  <a:gd name="T9" fmla="*/ 9 h 137"/>
                  <a:gd name="T10" fmla="*/ 9 w 126"/>
                  <a:gd name="T11" fmla="*/ 0 h 137"/>
                  <a:gd name="T12" fmla="*/ 117 w 126"/>
                  <a:gd name="T13" fmla="*/ 0 h 137"/>
                  <a:gd name="T14" fmla="*/ 126 w 126"/>
                  <a:gd name="T15" fmla="*/ 9 h 137"/>
                  <a:gd name="T16" fmla="*/ 126 w 126"/>
                  <a:gd name="T17" fmla="*/ 12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6" h="137">
                    <a:moveTo>
                      <a:pt x="126" y="127"/>
                    </a:moveTo>
                    <a:cubicBezTo>
                      <a:pt x="126" y="133"/>
                      <a:pt x="122" y="137"/>
                      <a:pt x="117" y="137"/>
                    </a:cubicBezTo>
                    <a:cubicBezTo>
                      <a:pt x="9" y="137"/>
                      <a:pt x="9" y="137"/>
                      <a:pt x="9" y="137"/>
                    </a:cubicBezTo>
                    <a:cubicBezTo>
                      <a:pt x="4" y="137"/>
                      <a:pt x="0" y="133"/>
                      <a:pt x="0" y="12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22" y="0"/>
                      <a:pt x="126" y="4"/>
                      <a:pt x="126" y="9"/>
                    </a:cubicBezTo>
                    <a:lnTo>
                      <a:pt x="126" y="127"/>
                    </a:lnTo>
                    <a:close/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 w="12700">
                    <a:solidFill>
                      <a:srgbClr val="505050"/>
                    </a:solidFill>
                  </a:ln>
                  <a:solidFill>
                    <a:srgbClr val="002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00" name="Freeform 47">
                <a:extLst>
                  <a:ext uri="{FF2B5EF4-FFF2-40B4-BE49-F238E27FC236}">
                    <a16:creationId xmlns:a16="http://schemas.microsoft.com/office/drawing/2014/main" id="{3932ADF9-6F6F-410A-95CC-14EEBDDD61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68011" y="5667570"/>
                <a:ext cx="665163" cy="158751"/>
              </a:xfrm>
              <a:custGeom>
                <a:avLst/>
                <a:gdLst>
                  <a:gd name="T0" fmla="*/ 223 w 223"/>
                  <a:gd name="T1" fmla="*/ 46 h 49"/>
                  <a:gd name="T2" fmla="*/ 208 w 223"/>
                  <a:gd name="T3" fmla="*/ 49 h 49"/>
                  <a:gd name="T4" fmla="*/ 15 w 223"/>
                  <a:gd name="T5" fmla="*/ 49 h 49"/>
                  <a:gd name="T6" fmla="*/ 0 w 223"/>
                  <a:gd name="T7" fmla="*/ 46 h 49"/>
                  <a:gd name="T8" fmla="*/ 0 w 223"/>
                  <a:gd name="T9" fmla="*/ 3 h 49"/>
                  <a:gd name="T10" fmla="*/ 15 w 223"/>
                  <a:gd name="T11" fmla="*/ 0 h 49"/>
                  <a:gd name="T12" fmla="*/ 208 w 223"/>
                  <a:gd name="T13" fmla="*/ 0 h 49"/>
                  <a:gd name="T14" fmla="*/ 223 w 223"/>
                  <a:gd name="T15" fmla="*/ 3 h 49"/>
                  <a:gd name="T16" fmla="*/ 223 w 223"/>
                  <a:gd name="T17" fmla="*/ 4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3" h="49">
                    <a:moveTo>
                      <a:pt x="223" y="46"/>
                    </a:moveTo>
                    <a:cubicBezTo>
                      <a:pt x="223" y="48"/>
                      <a:pt x="216" y="49"/>
                      <a:pt x="208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7" y="49"/>
                      <a:pt x="0" y="48"/>
                      <a:pt x="0" y="46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7" y="0"/>
                      <a:pt x="15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16" y="0"/>
                      <a:pt x="223" y="1"/>
                      <a:pt x="223" y="3"/>
                    </a:cubicBezTo>
                    <a:lnTo>
                      <a:pt x="223" y="46"/>
                    </a:lnTo>
                    <a:close/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 w="12700">
                    <a:solidFill>
                      <a:srgbClr val="505050"/>
                    </a:solidFill>
                  </a:ln>
                  <a:solidFill>
                    <a:srgbClr val="002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01" name="DEVICES icon">
            <a:extLst>
              <a:ext uri="{FF2B5EF4-FFF2-40B4-BE49-F238E27FC236}">
                <a16:creationId xmlns:a16="http://schemas.microsoft.com/office/drawing/2014/main" id="{72A874A0-08A0-4B82-8C41-8A5DD0B91634}"/>
              </a:ext>
            </a:extLst>
          </p:cNvPr>
          <p:cNvGrpSpPr>
            <a:grpSpLocks noChangeAspect="1"/>
          </p:cNvGrpSpPr>
          <p:nvPr/>
        </p:nvGrpSpPr>
        <p:grpSpPr>
          <a:xfrm>
            <a:off x="3492677" y="2534279"/>
            <a:ext cx="914270" cy="914270"/>
            <a:chOff x="8997952" y="1475844"/>
            <a:chExt cx="1187754" cy="1187754"/>
          </a:xfrm>
        </p:grpSpPr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F81AFE34-D25F-41FB-B4B5-CC053280260E}"/>
                </a:ext>
              </a:extLst>
            </p:cNvPr>
            <p:cNvSpPr/>
            <p:nvPr/>
          </p:nvSpPr>
          <p:spPr bwMode="auto">
            <a:xfrm>
              <a:off x="8997952" y="1475844"/>
              <a:ext cx="1187754" cy="1187754"/>
            </a:xfrm>
            <a:prstGeom prst="ellipse">
              <a:avLst/>
            </a:prstGeom>
            <a:solidFill>
              <a:srgbClr val="505050">
                <a:lumMod val="20000"/>
                <a:lumOff val="80000"/>
              </a:srgbClr>
            </a:solidFill>
            <a:ln w="44450" cap="flat" cmpd="sng" algn="ctr">
              <a:noFill/>
              <a:prstDash val="solid"/>
              <a:headEnd type="none"/>
              <a:tailEnd type="none"/>
            </a:ln>
            <a:effectLst/>
          </p:spPr>
          <p:txBody>
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3926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399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103" name="Group 102">
              <a:extLst>
                <a:ext uri="{FF2B5EF4-FFF2-40B4-BE49-F238E27FC236}">
                  <a16:creationId xmlns:a16="http://schemas.microsoft.com/office/drawing/2014/main" id="{1418D91C-14CE-469A-A1DD-155BDCD96D78}"/>
                </a:ext>
              </a:extLst>
            </p:cNvPr>
            <p:cNvGrpSpPr/>
            <p:nvPr/>
          </p:nvGrpSpPr>
          <p:grpSpPr>
            <a:xfrm>
              <a:off x="9290152" y="1848014"/>
              <a:ext cx="576391" cy="488371"/>
              <a:chOff x="4947743" y="5339803"/>
              <a:chExt cx="825499" cy="706436"/>
            </a:xfrm>
          </p:grpSpPr>
          <p:sp>
            <p:nvSpPr>
              <p:cNvPr id="104" name="Freeform 5">
                <a:extLst>
                  <a:ext uri="{FF2B5EF4-FFF2-40B4-BE49-F238E27FC236}">
                    <a16:creationId xmlns:a16="http://schemas.microsoft.com/office/drawing/2014/main" id="{03AB5735-648B-4DFE-9575-14581B0B8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618" y="5870026"/>
                <a:ext cx="211136" cy="106364"/>
              </a:xfrm>
              <a:custGeom>
                <a:avLst/>
                <a:gdLst>
                  <a:gd name="T0" fmla="*/ 42 w 48"/>
                  <a:gd name="T1" fmla="*/ 0 h 24"/>
                  <a:gd name="T2" fmla="*/ 42 w 48"/>
                  <a:gd name="T3" fmla="*/ 11 h 24"/>
                  <a:gd name="T4" fmla="*/ 48 w 48"/>
                  <a:gd name="T5" fmla="*/ 22 h 24"/>
                  <a:gd name="T6" fmla="*/ 45 w 48"/>
                  <a:gd name="T7" fmla="*/ 23 h 24"/>
                  <a:gd name="T8" fmla="*/ 3 w 48"/>
                  <a:gd name="T9" fmla="*/ 23 h 24"/>
                  <a:gd name="T10" fmla="*/ 0 w 48"/>
                  <a:gd name="T11" fmla="*/ 22 h 24"/>
                  <a:gd name="T12" fmla="*/ 6 w 48"/>
                  <a:gd name="T13" fmla="*/ 11 h 24"/>
                  <a:gd name="T14" fmla="*/ 6 w 48"/>
                  <a:gd name="T1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4">
                    <a:moveTo>
                      <a:pt x="42" y="0"/>
                    </a:moveTo>
                    <a:cubicBezTo>
                      <a:pt x="42" y="11"/>
                      <a:pt x="42" y="11"/>
                      <a:pt x="42" y="11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8" y="24"/>
                      <a:pt x="47" y="23"/>
                      <a:pt x="45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1" y="23"/>
                      <a:pt x="0" y="24"/>
                      <a:pt x="0" y="22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0"/>
                      <a:pt x="6" y="0"/>
                      <a:pt x="6" y="0"/>
                    </a:cubicBezTo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05" name="Freeform 6">
                <a:extLst>
                  <a:ext uri="{FF2B5EF4-FFF2-40B4-BE49-F238E27FC236}">
                    <a16:creationId xmlns:a16="http://schemas.microsoft.com/office/drawing/2014/main" id="{2832304B-3A97-4155-A393-C95FDC8D9A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743" y="5339803"/>
                <a:ext cx="742950" cy="531812"/>
              </a:xfrm>
              <a:custGeom>
                <a:avLst/>
                <a:gdLst>
                  <a:gd name="T0" fmla="*/ 118 w 168"/>
                  <a:gd name="T1" fmla="*/ 120 h 120"/>
                  <a:gd name="T2" fmla="*/ 10 w 168"/>
                  <a:gd name="T3" fmla="*/ 120 h 120"/>
                  <a:gd name="T4" fmla="*/ 0 w 168"/>
                  <a:gd name="T5" fmla="*/ 110 h 120"/>
                  <a:gd name="T6" fmla="*/ 0 w 168"/>
                  <a:gd name="T7" fmla="*/ 10 h 120"/>
                  <a:gd name="T8" fmla="*/ 10 w 168"/>
                  <a:gd name="T9" fmla="*/ 0 h 120"/>
                  <a:gd name="T10" fmla="*/ 158 w 168"/>
                  <a:gd name="T11" fmla="*/ 0 h 120"/>
                  <a:gd name="T12" fmla="*/ 168 w 168"/>
                  <a:gd name="T13" fmla="*/ 10 h 120"/>
                  <a:gd name="T14" fmla="*/ 168 w 168"/>
                  <a:gd name="T15" fmla="*/ 29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120">
                    <a:moveTo>
                      <a:pt x="118" y="120"/>
                    </a:moveTo>
                    <a:cubicBezTo>
                      <a:pt x="10" y="120"/>
                      <a:pt x="10" y="120"/>
                      <a:pt x="10" y="120"/>
                    </a:cubicBezTo>
                    <a:cubicBezTo>
                      <a:pt x="4" y="120"/>
                      <a:pt x="0" y="115"/>
                      <a:pt x="0" y="1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4"/>
                      <a:pt x="4" y="0"/>
                      <a:pt x="10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64" y="0"/>
                      <a:pt x="168" y="4"/>
                      <a:pt x="168" y="10"/>
                    </a:cubicBezTo>
                    <a:cubicBezTo>
                      <a:pt x="168" y="29"/>
                      <a:pt x="168" y="29"/>
                      <a:pt x="168" y="29"/>
                    </a:cubicBezTo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06" name="Freeform 7">
                <a:extLst>
                  <a:ext uri="{FF2B5EF4-FFF2-40B4-BE49-F238E27FC236}">
                    <a16:creationId xmlns:a16="http://schemas.microsoft.com/office/drawing/2014/main" id="{11E25261-58C3-44DF-BE42-AB4AD78B73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7269" y="5776364"/>
                <a:ext cx="511173" cy="0"/>
              </a:xfrm>
              <a:custGeom>
                <a:avLst/>
                <a:gdLst>
                  <a:gd name="T0" fmla="*/ 0 w 321"/>
                  <a:gd name="T1" fmla="*/ 179 w 321"/>
                  <a:gd name="T2" fmla="*/ 321 w 32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21">
                    <a:moveTo>
                      <a:pt x="0" y="0"/>
                    </a:moveTo>
                    <a:lnTo>
                      <a:pt x="179" y="0"/>
                    </a:lnTo>
                    <a:lnTo>
                      <a:pt x="321" y="0"/>
                    </a:lnTo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07" name="Freeform 8">
                <a:extLst>
                  <a:ext uri="{FF2B5EF4-FFF2-40B4-BE49-F238E27FC236}">
                    <a16:creationId xmlns:a16="http://schemas.microsoft.com/office/drawing/2014/main" id="{10637C06-A8B5-4C08-AC91-250C19F336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8442" y="5466803"/>
                <a:ext cx="304800" cy="579436"/>
              </a:xfrm>
              <a:custGeom>
                <a:avLst/>
                <a:gdLst>
                  <a:gd name="T0" fmla="*/ 69 w 69"/>
                  <a:gd name="T1" fmla="*/ 118 h 131"/>
                  <a:gd name="T2" fmla="*/ 56 w 69"/>
                  <a:gd name="T3" fmla="*/ 131 h 131"/>
                  <a:gd name="T4" fmla="*/ 12 w 69"/>
                  <a:gd name="T5" fmla="*/ 131 h 131"/>
                  <a:gd name="T6" fmla="*/ 0 w 69"/>
                  <a:gd name="T7" fmla="*/ 118 h 131"/>
                  <a:gd name="T8" fmla="*/ 0 w 69"/>
                  <a:gd name="T9" fmla="*/ 13 h 131"/>
                  <a:gd name="T10" fmla="*/ 12 w 69"/>
                  <a:gd name="T11" fmla="*/ 0 h 131"/>
                  <a:gd name="T12" fmla="*/ 56 w 69"/>
                  <a:gd name="T13" fmla="*/ 0 h 131"/>
                  <a:gd name="T14" fmla="*/ 69 w 69"/>
                  <a:gd name="T15" fmla="*/ 13 h 131"/>
                  <a:gd name="T16" fmla="*/ 69 w 69"/>
                  <a:gd name="T17" fmla="*/ 118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9" h="131">
                    <a:moveTo>
                      <a:pt x="69" y="118"/>
                    </a:moveTo>
                    <a:cubicBezTo>
                      <a:pt x="69" y="126"/>
                      <a:pt x="64" y="131"/>
                      <a:pt x="56" y="131"/>
                    </a:cubicBezTo>
                    <a:cubicBezTo>
                      <a:pt x="12" y="131"/>
                      <a:pt x="12" y="131"/>
                      <a:pt x="12" y="131"/>
                    </a:cubicBezTo>
                    <a:cubicBezTo>
                      <a:pt x="4" y="131"/>
                      <a:pt x="0" y="126"/>
                      <a:pt x="0" y="118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4"/>
                      <a:pt x="4" y="0"/>
                      <a:pt x="12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64" y="0"/>
                      <a:pt x="69" y="4"/>
                      <a:pt x="69" y="13"/>
                    </a:cubicBezTo>
                    <a:lnTo>
                      <a:pt x="69" y="118"/>
                    </a:lnTo>
                    <a:close/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08" name="Line 9">
                <a:extLst>
                  <a:ext uri="{FF2B5EF4-FFF2-40B4-BE49-F238E27FC236}">
                    <a16:creationId xmlns:a16="http://schemas.microsoft.com/office/drawing/2014/main" id="{1AC24A2F-8AFE-4356-A3E1-C8D9658868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468442" y="5963690"/>
                <a:ext cx="304800" cy="0"/>
              </a:xfrm>
              <a:prstGeom prst="line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09" name="Line 10">
                <a:extLst>
                  <a:ext uri="{FF2B5EF4-FFF2-40B4-BE49-F238E27FC236}">
                    <a16:creationId xmlns:a16="http://schemas.microsoft.com/office/drawing/2014/main" id="{E76923CB-8A6E-497E-9908-5A405F519A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68442" y="5543002"/>
                <a:ext cx="304800" cy="4763"/>
              </a:xfrm>
              <a:prstGeom prst="line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10" name="DATA icon">
            <a:extLst>
              <a:ext uri="{FF2B5EF4-FFF2-40B4-BE49-F238E27FC236}">
                <a16:creationId xmlns:a16="http://schemas.microsoft.com/office/drawing/2014/main" id="{E9B814F2-91F5-4309-AC54-FB80D9CF1175}"/>
              </a:ext>
            </a:extLst>
          </p:cNvPr>
          <p:cNvGrpSpPr>
            <a:grpSpLocks noChangeAspect="1"/>
          </p:cNvGrpSpPr>
          <p:nvPr/>
        </p:nvGrpSpPr>
        <p:grpSpPr>
          <a:xfrm>
            <a:off x="3493303" y="4619882"/>
            <a:ext cx="914270" cy="914270"/>
            <a:chOff x="11056648" y="5933936"/>
            <a:chExt cx="758952" cy="758952"/>
          </a:xfrm>
        </p:grpSpPr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45DC0133-8AA0-447C-9741-73518D355FFC}"/>
                </a:ext>
              </a:extLst>
            </p:cNvPr>
            <p:cNvSpPr/>
            <p:nvPr/>
          </p:nvSpPr>
          <p:spPr bwMode="auto">
            <a:xfrm>
              <a:off x="11056648" y="5933936"/>
              <a:ext cx="758952" cy="758952"/>
            </a:xfrm>
            <a:prstGeom prst="ellipse">
              <a:avLst/>
            </a:prstGeom>
            <a:solidFill>
              <a:srgbClr val="505050">
                <a:lumMod val="20000"/>
                <a:lumOff val="80000"/>
              </a:srgbClr>
            </a:solidFill>
            <a:ln w="44450" cap="flat" cmpd="sng" algn="ctr">
              <a:noFill/>
              <a:prstDash val="solid"/>
              <a:headEnd type="none"/>
              <a:tailEnd type="none"/>
            </a:ln>
            <a:effectLst/>
          </p:spPr>
          <p:txBody>
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3926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399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BC594A40-D0F7-4859-92E1-3EB527AB1B07}"/>
                </a:ext>
              </a:extLst>
            </p:cNvPr>
            <p:cNvGrpSpPr/>
            <p:nvPr/>
          </p:nvGrpSpPr>
          <p:grpSpPr>
            <a:xfrm>
              <a:off x="11276070" y="6106160"/>
              <a:ext cx="328584" cy="435286"/>
              <a:chOff x="7063216" y="2163776"/>
              <a:chExt cx="658104" cy="834117"/>
            </a:xfrm>
          </p:grpSpPr>
          <p:sp>
            <p:nvSpPr>
              <p:cNvPr id="113" name="Freeform 29">
                <a:extLst>
                  <a:ext uri="{FF2B5EF4-FFF2-40B4-BE49-F238E27FC236}">
                    <a16:creationId xmlns:a16="http://schemas.microsoft.com/office/drawing/2014/main" id="{7E090D79-CF4E-48FF-A0FD-2E8970D17C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63216" y="2163776"/>
                <a:ext cx="658104" cy="834117"/>
              </a:xfrm>
              <a:custGeom>
                <a:avLst/>
                <a:gdLst>
                  <a:gd name="T0" fmla="*/ 13 w 172"/>
                  <a:gd name="T1" fmla="*/ 0 h 228"/>
                  <a:gd name="T2" fmla="*/ 0 w 172"/>
                  <a:gd name="T3" fmla="*/ 12 h 228"/>
                  <a:gd name="T4" fmla="*/ 0 w 172"/>
                  <a:gd name="T5" fmla="*/ 216 h 228"/>
                  <a:gd name="T6" fmla="*/ 13 w 172"/>
                  <a:gd name="T7" fmla="*/ 228 h 228"/>
                  <a:gd name="T8" fmla="*/ 159 w 172"/>
                  <a:gd name="T9" fmla="*/ 228 h 228"/>
                  <a:gd name="T10" fmla="*/ 172 w 172"/>
                  <a:gd name="T11" fmla="*/ 216 h 228"/>
                  <a:gd name="T12" fmla="*/ 172 w 172"/>
                  <a:gd name="T13" fmla="*/ 59 h 228"/>
                  <a:gd name="T14" fmla="*/ 110 w 172"/>
                  <a:gd name="T15" fmla="*/ 0 h 228"/>
                  <a:gd name="T16" fmla="*/ 13 w 172"/>
                  <a:gd name="T17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2" h="228">
                    <a:moveTo>
                      <a:pt x="13" y="0"/>
                    </a:moveTo>
                    <a:cubicBezTo>
                      <a:pt x="6" y="0"/>
                      <a:pt x="0" y="5"/>
                      <a:pt x="0" y="12"/>
                    </a:cubicBezTo>
                    <a:cubicBezTo>
                      <a:pt x="0" y="216"/>
                      <a:pt x="0" y="216"/>
                      <a:pt x="0" y="216"/>
                    </a:cubicBezTo>
                    <a:cubicBezTo>
                      <a:pt x="0" y="223"/>
                      <a:pt x="6" y="228"/>
                      <a:pt x="13" y="228"/>
                    </a:cubicBezTo>
                    <a:cubicBezTo>
                      <a:pt x="159" y="228"/>
                      <a:pt x="159" y="228"/>
                      <a:pt x="159" y="228"/>
                    </a:cubicBezTo>
                    <a:cubicBezTo>
                      <a:pt x="166" y="228"/>
                      <a:pt x="172" y="223"/>
                      <a:pt x="172" y="216"/>
                    </a:cubicBezTo>
                    <a:cubicBezTo>
                      <a:pt x="172" y="59"/>
                      <a:pt x="172" y="59"/>
                      <a:pt x="172" y="59"/>
                    </a:cubicBezTo>
                    <a:cubicBezTo>
                      <a:pt x="110" y="0"/>
                      <a:pt x="110" y="0"/>
                      <a:pt x="110" y="0"/>
                    </a:cubicBezTo>
                    <a:lnTo>
                      <a:pt x="13" y="0"/>
                    </a:lnTo>
                    <a:close/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14" name="Freeform 30">
                <a:extLst>
                  <a:ext uri="{FF2B5EF4-FFF2-40B4-BE49-F238E27FC236}">
                    <a16:creationId xmlns:a16="http://schemas.microsoft.com/office/drawing/2014/main" id="{4BA335DB-27BC-41C3-B73C-48E45A4D7E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84904" y="2163776"/>
                <a:ext cx="225224" cy="213129"/>
              </a:xfrm>
              <a:custGeom>
                <a:avLst/>
                <a:gdLst>
                  <a:gd name="T0" fmla="*/ 59 w 59"/>
                  <a:gd name="T1" fmla="*/ 58 h 58"/>
                  <a:gd name="T2" fmla="*/ 13 w 59"/>
                  <a:gd name="T3" fmla="*/ 58 h 58"/>
                  <a:gd name="T4" fmla="*/ 0 w 59"/>
                  <a:gd name="T5" fmla="*/ 45 h 58"/>
                  <a:gd name="T6" fmla="*/ 0 w 5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58">
                    <a:moveTo>
                      <a:pt x="59" y="58"/>
                    </a:moveTo>
                    <a:cubicBezTo>
                      <a:pt x="13" y="58"/>
                      <a:pt x="13" y="58"/>
                      <a:pt x="13" y="58"/>
                    </a:cubicBezTo>
                    <a:cubicBezTo>
                      <a:pt x="6" y="58"/>
                      <a:pt x="0" y="52"/>
                      <a:pt x="0" y="4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15" name="Rectangle 31">
                <a:extLst>
                  <a:ext uri="{FF2B5EF4-FFF2-40B4-BE49-F238E27FC236}">
                    <a16:creationId xmlns:a16="http://schemas.microsoft.com/office/drawing/2014/main" id="{CD144825-CC2D-422C-B5D3-F27E53BEB3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55849" y="2376905"/>
                <a:ext cx="102229" cy="243795"/>
              </a:xfrm>
              <a:prstGeom prst="rect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16" name="Rectangle 32">
                <a:extLst>
                  <a:ext uri="{FF2B5EF4-FFF2-40B4-BE49-F238E27FC236}">
                    <a16:creationId xmlns:a16="http://schemas.microsoft.com/office/drawing/2014/main" id="{F3DB9C53-4991-40B3-87DC-015BE5367B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12388" y="2448970"/>
                <a:ext cx="76671" cy="171731"/>
              </a:xfrm>
              <a:prstGeom prst="rect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17" name="Rectangle 33">
                <a:extLst>
                  <a:ext uri="{FF2B5EF4-FFF2-40B4-BE49-F238E27FC236}">
                    <a16:creationId xmlns:a16="http://schemas.microsoft.com/office/drawing/2014/main" id="{07A63CB1-6596-4A4F-AD00-FF0C16AE36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41772" y="2501103"/>
                <a:ext cx="65491" cy="119599"/>
              </a:xfrm>
              <a:prstGeom prst="rect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18" name="Freeform 34">
                <a:extLst>
                  <a:ext uri="{FF2B5EF4-FFF2-40B4-BE49-F238E27FC236}">
                    <a16:creationId xmlns:a16="http://schemas.microsoft.com/office/drawing/2014/main" id="{45494F43-E977-4514-8236-F13B97CEC0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9976" y="2573168"/>
                <a:ext cx="62297" cy="47533"/>
              </a:xfrm>
              <a:custGeom>
                <a:avLst/>
                <a:gdLst>
                  <a:gd name="T0" fmla="*/ 36 w 39"/>
                  <a:gd name="T1" fmla="*/ 0 h 31"/>
                  <a:gd name="T2" fmla="*/ 39 w 39"/>
                  <a:gd name="T3" fmla="*/ 0 h 31"/>
                  <a:gd name="T4" fmla="*/ 39 w 39"/>
                  <a:gd name="T5" fmla="*/ 31 h 31"/>
                  <a:gd name="T6" fmla="*/ 0 w 39"/>
                  <a:gd name="T7" fmla="*/ 31 h 31"/>
                  <a:gd name="T8" fmla="*/ 0 w 39"/>
                  <a:gd name="T9" fmla="*/ 0 h 31"/>
                  <a:gd name="T10" fmla="*/ 36 w 39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1">
                    <a:moveTo>
                      <a:pt x="36" y="0"/>
                    </a:moveTo>
                    <a:lnTo>
                      <a:pt x="39" y="0"/>
                    </a:lnTo>
                    <a:lnTo>
                      <a:pt x="39" y="31"/>
                    </a:lnTo>
                    <a:lnTo>
                      <a:pt x="0" y="31"/>
                    </a:lnTo>
                    <a:lnTo>
                      <a:pt x="0" y="0"/>
                    </a:lnTo>
                    <a:lnTo>
                      <a:pt x="36" y="0"/>
                    </a:lnTo>
                    <a:close/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19" name="Line 35">
                <a:extLst>
                  <a:ext uri="{FF2B5EF4-FFF2-40B4-BE49-F238E27FC236}">
                    <a16:creationId xmlns:a16="http://schemas.microsoft.com/office/drawing/2014/main" id="{E6273AEC-C98A-4A84-A851-30E1B0CC9F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155849" y="2709631"/>
                <a:ext cx="175708" cy="0"/>
              </a:xfrm>
              <a:prstGeom prst="line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20" name="Line 36">
                <a:extLst>
                  <a:ext uri="{FF2B5EF4-FFF2-40B4-BE49-F238E27FC236}">
                    <a16:creationId xmlns:a16="http://schemas.microsoft.com/office/drawing/2014/main" id="{321CB34A-85B8-478C-B741-90117B98AC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155849" y="2800098"/>
                <a:ext cx="132579" cy="0"/>
              </a:xfrm>
              <a:prstGeom prst="line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21" name="Line 37">
                <a:extLst>
                  <a:ext uri="{FF2B5EF4-FFF2-40B4-BE49-F238E27FC236}">
                    <a16:creationId xmlns:a16="http://schemas.microsoft.com/office/drawing/2014/main" id="{2ED51749-D4D7-4883-9D1C-36EC3EFA60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155849" y="2884430"/>
                <a:ext cx="175708" cy="0"/>
              </a:xfrm>
              <a:prstGeom prst="line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22" name="Line 38">
                <a:extLst>
                  <a:ext uri="{FF2B5EF4-FFF2-40B4-BE49-F238E27FC236}">
                    <a16:creationId xmlns:a16="http://schemas.microsoft.com/office/drawing/2014/main" id="{DCD6E1C3-D8BF-4CDD-8F87-3BD6DAF5F9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449759" y="2709631"/>
                <a:ext cx="175708" cy="0"/>
              </a:xfrm>
              <a:prstGeom prst="line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23" name="Line 39">
                <a:extLst>
                  <a:ext uri="{FF2B5EF4-FFF2-40B4-BE49-F238E27FC236}">
                    <a16:creationId xmlns:a16="http://schemas.microsoft.com/office/drawing/2014/main" id="{67CABB89-18B2-42EB-933C-EFBD566996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449759" y="2800098"/>
                <a:ext cx="134177" cy="0"/>
              </a:xfrm>
              <a:prstGeom prst="line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24" name="Line 40">
                <a:extLst>
                  <a:ext uri="{FF2B5EF4-FFF2-40B4-BE49-F238E27FC236}">
                    <a16:creationId xmlns:a16="http://schemas.microsoft.com/office/drawing/2014/main" id="{521764BB-5235-4F8B-89D2-AD146C77C6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449759" y="2884430"/>
                <a:ext cx="175708" cy="0"/>
              </a:xfrm>
              <a:prstGeom prst="line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25" name="USER icon">
            <a:extLst>
              <a:ext uri="{FF2B5EF4-FFF2-40B4-BE49-F238E27FC236}">
                <a16:creationId xmlns:a16="http://schemas.microsoft.com/office/drawing/2014/main" id="{753CA600-FE00-417D-80DF-E0A64AA10400}"/>
              </a:ext>
            </a:extLst>
          </p:cNvPr>
          <p:cNvGrpSpPr>
            <a:grpSpLocks noChangeAspect="1"/>
          </p:cNvGrpSpPr>
          <p:nvPr/>
        </p:nvGrpSpPr>
        <p:grpSpPr>
          <a:xfrm>
            <a:off x="4019709" y="1675792"/>
            <a:ext cx="914270" cy="914270"/>
            <a:chOff x="2644005" y="-28165"/>
            <a:chExt cx="1188720" cy="1188720"/>
          </a:xfrm>
        </p:grpSpPr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506E1F30-212D-43F8-BB41-5196C54753BF}"/>
                </a:ext>
              </a:extLst>
            </p:cNvPr>
            <p:cNvSpPr/>
            <p:nvPr/>
          </p:nvSpPr>
          <p:spPr bwMode="auto">
            <a:xfrm>
              <a:off x="2644005" y="-28165"/>
              <a:ext cx="1188720" cy="1188720"/>
            </a:xfrm>
            <a:prstGeom prst="ellipse">
              <a:avLst/>
            </a:prstGeom>
            <a:solidFill>
              <a:srgbClr val="505050">
                <a:lumMod val="20000"/>
                <a:lumOff val="80000"/>
              </a:srgbClr>
            </a:solidFill>
            <a:ln w="44450" cap="flat" cmpd="sng" algn="ctr">
              <a:noFill/>
              <a:prstDash val="solid"/>
              <a:headEnd type="none"/>
              <a:tailEnd type="none"/>
            </a:ln>
            <a:effectLst/>
          </p:spPr>
          <p:txBody>
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3926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399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3D97DB13-AC10-49F2-824D-71C9908A0B1F}"/>
                </a:ext>
              </a:extLst>
            </p:cNvPr>
            <p:cNvGrpSpPr/>
            <p:nvPr/>
          </p:nvGrpSpPr>
          <p:grpSpPr>
            <a:xfrm>
              <a:off x="2888830" y="279210"/>
              <a:ext cx="699070" cy="573970"/>
              <a:chOff x="997724" y="2741144"/>
              <a:chExt cx="817590" cy="670958"/>
            </a:xfrm>
          </p:grpSpPr>
          <p:sp>
            <p:nvSpPr>
              <p:cNvPr id="128" name="Oval 5">
                <a:extLst>
                  <a:ext uri="{FF2B5EF4-FFF2-40B4-BE49-F238E27FC236}">
                    <a16:creationId xmlns:a16="http://schemas.microsoft.com/office/drawing/2014/main" id="{96DB0A48-D66B-4924-9C1F-882D0D9157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25676" y="2741144"/>
                <a:ext cx="216625" cy="214569"/>
              </a:xfrm>
              <a:prstGeom prst="ellipse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29" name="Oval 6">
                <a:extLst>
                  <a:ext uri="{FF2B5EF4-FFF2-40B4-BE49-F238E27FC236}">
                    <a16:creationId xmlns:a16="http://schemas.microsoft.com/office/drawing/2014/main" id="{5FBDD7EF-C944-4098-94BB-09761A5874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70737" y="2741148"/>
                <a:ext cx="216625" cy="214570"/>
              </a:xfrm>
              <a:prstGeom prst="ellipse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30" name="Freeform 7">
                <a:extLst>
                  <a:ext uri="{FF2B5EF4-FFF2-40B4-BE49-F238E27FC236}">
                    <a16:creationId xmlns:a16="http://schemas.microsoft.com/office/drawing/2014/main" id="{8A801ED5-BCF4-4938-9840-75510B0BE0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724" y="2955711"/>
                <a:ext cx="272529" cy="132828"/>
              </a:xfrm>
              <a:custGeom>
                <a:avLst/>
                <a:gdLst>
                  <a:gd name="T0" fmla="*/ 40 w 40"/>
                  <a:gd name="T1" fmla="*/ 20 h 20"/>
                  <a:gd name="T2" fmla="*/ 20 w 40"/>
                  <a:gd name="T3" fmla="*/ 0 h 20"/>
                  <a:gd name="T4" fmla="*/ 0 w 40"/>
                  <a:gd name="T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0">
                    <a:moveTo>
                      <a:pt x="40" y="20"/>
                    </a:moveTo>
                    <a:cubicBezTo>
                      <a:pt x="40" y="9"/>
                      <a:pt x="31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31" name="Oval 8">
                <a:extLst>
                  <a:ext uri="{FF2B5EF4-FFF2-40B4-BE49-F238E27FC236}">
                    <a16:creationId xmlns:a16="http://schemas.microsoft.com/office/drawing/2014/main" id="{981DFFB5-6C57-405C-AF84-3EEA2A13A5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70253" y="2955711"/>
                <a:ext cx="272529" cy="269063"/>
              </a:xfrm>
              <a:prstGeom prst="ellipse">
                <a:avLst/>
              </a:pr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32" name="Freeform 9">
                <a:extLst>
                  <a:ext uri="{FF2B5EF4-FFF2-40B4-BE49-F238E27FC236}">
                    <a16:creationId xmlns:a16="http://schemas.microsoft.com/office/drawing/2014/main" id="{B8805FB3-03F4-43E9-9728-9C464B6C65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4349" y="3224780"/>
                <a:ext cx="384337" cy="187322"/>
              </a:xfrm>
              <a:custGeom>
                <a:avLst/>
                <a:gdLst>
                  <a:gd name="T0" fmla="*/ 56 w 56"/>
                  <a:gd name="T1" fmla="*/ 28 h 28"/>
                  <a:gd name="T2" fmla="*/ 28 w 56"/>
                  <a:gd name="T3" fmla="*/ 0 h 28"/>
                  <a:gd name="T4" fmla="*/ 0 w 56"/>
                  <a:gd name="T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6" h="28">
                    <a:moveTo>
                      <a:pt x="56" y="28"/>
                    </a:moveTo>
                    <a:cubicBezTo>
                      <a:pt x="56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8"/>
                    </a:cubicBezTo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33" name="Freeform 10">
                <a:extLst>
                  <a:ext uri="{FF2B5EF4-FFF2-40B4-BE49-F238E27FC236}">
                    <a16:creationId xmlns:a16="http://schemas.microsoft.com/office/drawing/2014/main" id="{0482FE0C-78B0-4907-8969-B8E50047A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42785" y="2955711"/>
                <a:ext cx="272529" cy="132828"/>
              </a:xfrm>
              <a:custGeom>
                <a:avLst/>
                <a:gdLst>
                  <a:gd name="T0" fmla="*/ 40 w 40"/>
                  <a:gd name="T1" fmla="*/ 20 h 20"/>
                  <a:gd name="T2" fmla="*/ 20 w 40"/>
                  <a:gd name="T3" fmla="*/ 0 h 20"/>
                  <a:gd name="T4" fmla="*/ 0 w 40"/>
                  <a:gd name="T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0">
                    <a:moveTo>
                      <a:pt x="40" y="20"/>
                    </a:moveTo>
                    <a:cubicBezTo>
                      <a:pt x="40" y="9"/>
                      <a:pt x="31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</a:path>
                </a:pathLst>
              </a:custGeom>
              <a:noFill/>
              <a:ln w="19050" cap="flat">
                <a:solidFill>
                  <a:srgbClr val="2D5DA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22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39037B7E-1222-4F93-8FF7-DEE061DFE8A3}"/>
              </a:ext>
            </a:extLst>
          </p:cNvPr>
          <p:cNvGrpSpPr/>
          <p:nvPr/>
        </p:nvGrpSpPr>
        <p:grpSpPr>
          <a:xfrm>
            <a:off x="7697745" y="2598012"/>
            <a:ext cx="1467160" cy="1380319"/>
            <a:chOff x="7410824" y="2395344"/>
            <a:chExt cx="1467368" cy="1380515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DDBA80EA-96DE-4876-8C69-4EC26A37941D}"/>
                </a:ext>
              </a:extLst>
            </p:cNvPr>
            <p:cNvGrpSpPr/>
            <p:nvPr/>
          </p:nvGrpSpPr>
          <p:grpSpPr>
            <a:xfrm>
              <a:off x="7410868" y="2395344"/>
              <a:ext cx="1466790" cy="457200"/>
              <a:chOff x="8331373" y="3509712"/>
              <a:chExt cx="1424103" cy="292608"/>
            </a:xfrm>
          </p:grpSpPr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63BF28FA-09BE-4555-967C-CF621737A3C7}"/>
                  </a:ext>
                </a:extLst>
              </p:cNvPr>
              <p:cNvSpPr/>
              <p:nvPr/>
            </p:nvSpPr>
            <p:spPr>
              <a:xfrm>
                <a:off x="8423793" y="3510977"/>
                <a:ext cx="1331683" cy="290079"/>
              </a:xfrm>
              <a:prstGeom prst="rect">
                <a:avLst/>
              </a:prstGeom>
            </p:spPr>
            <p:txBody>
              <a:bodyPr wrap="none" anchor="ctr">
                <a:noAutofit/>
              </a:bodyPr>
              <a:lstStyle/>
              <a:p>
                <a:pPr marL="0" marR="0" lvl="0" indent="0" algn="l" defTabSz="91405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99" b="0" i="0" u="none" strike="noStrike" kern="0" cap="none" spc="-49" normalizeH="0" baseline="0" noProof="0" dirty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ＭＳ Ｐゴシック" charset="0"/>
                    <a:cs typeface="Segoe UI Semibold" panose="020B0702040204020203" pitchFamily="34" charset="0"/>
                  </a:rPr>
                  <a:t>High</a:t>
                </a:r>
              </a:p>
            </p:txBody>
          </p:sp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10B213FE-BD3D-4736-B167-78B2058E43D5}"/>
                  </a:ext>
                </a:extLst>
              </p:cNvPr>
              <p:cNvSpPr/>
              <p:nvPr/>
            </p:nvSpPr>
            <p:spPr bwMode="auto">
              <a:xfrm>
                <a:off x="8331373" y="3509712"/>
                <a:ext cx="88779" cy="292608"/>
              </a:xfrm>
              <a:prstGeom prst="rect">
                <a:avLst/>
              </a:prstGeom>
              <a:solidFill>
                <a:srgbClr val="C00000"/>
              </a:solidFill>
              <a:ln w="3175" cap="flat" cmpd="sng" algn="ctr">
                <a:solidFill>
                  <a:srgbClr val="C00000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3926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99" b="0" i="0" u="none" strike="noStrike" kern="0" cap="none" spc="0" normalizeH="0" baseline="0" noProof="0" dirty="0">
                  <a:ln>
                    <a:noFill/>
                  </a:ln>
                  <a:solidFill>
                    <a:srgbClr val="ACACAC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endParaRPr>
              </a:p>
            </p:txBody>
          </p:sp>
        </p:grpSp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585171F5-C925-41E9-A530-F40581285025}"/>
                </a:ext>
              </a:extLst>
            </p:cNvPr>
            <p:cNvGrpSpPr/>
            <p:nvPr/>
          </p:nvGrpSpPr>
          <p:grpSpPr>
            <a:xfrm>
              <a:off x="7410883" y="2857002"/>
              <a:ext cx="1467309" cy="457200"/>
              <a:chOff x="8331373" y="3752869"/>
              <a:chExt cx="1424604" cy="292608"/>
            </a:xfrm>
          </p:grpSpPr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3F3E4E71-C933-45F4-9E35-7ABA72C3D885}"/>
                  </a:ext>
                </a:extLst>
              </p:cNvPr>
              <p:cNvSpPr/>
              <p:nvPr/>
            </p:nvSpPr>
            <p:spPr>
              <a:xfrm>
                <a:off x="8424294" y="3754135"/>
                <a:ext cx="1331683" cy="290079"/>
              </a:xfrm>
              <a:prstGeom prst="rect">
                <a:avLst/>
              </a:prstGeom>
            </p:spPr>
            <p:txBody>
              <a:bodyPr wrap="none" anchor="ctr">
                <a:noAutofit/>
              </a:bodyPr>
              <a:lstStyle/>
              <a:p>
                <a:pPr marL="0" marR="0" lvl="0" indent="0" algn="l" defTabSz="91405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99" b="0" i="0" u="none" strike="noStrike" kern="0" cap="none" spc="-49" normalizeH="0" baseline="0" noProof="0" dirty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ＭＳ Ｐゴシック" charset="0"/>
                    <a:cs typeface="Segoe UI Semibold" panose="020B0702040204020203" pitchFamily="34" charset="0"/>
                  </a:rPr>
                  <a:t>Medium</a:t>
                </a:r>
              </a:p>
            </p:txBody>
          </p:sp>
          <p:sp>
            <p:nvSpPr>
              <p:cNvPr id="141" name="Rectangle 140">
                <a:extLst>
                  <a:ext uri="{FF2B5EF4-FFF2-40B4-BE49-F238E27FC236}">
                    <a16:creationId xmlns:a16="http://schemas.microsoft.com/office/drawing/2014/main" id="{24258BBE-D6CB-45D7-8883-CE10EA7E5AB7}"/>
                  </a:ext>
                </a:extLst>
              </p:cNvPr>
              <p:cNvSpPr/>
              <p:nvPr/>
            </p:nvSpPr>
            <p:spPr bwMode="auto">
              <a:xfrm>
                <a:off x="8331373" y="3752869"/>
                <a:ext cx="88779" cy="292608"/>
              </a:xfrm>
              <a:prstGeom prst="rect">
                <a:avLst/>
              </a:prstGeom>
              <a:solidFill>
                <a:srgbClr val="FFC000"/>
              </a:solidFill>
              <a:ln w="3175" cap="flat" cmpd="sng" algn="ctr">
                <a:solidFill>
                  <a:srgbClr val="FFCC00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79260" tIns="143408" rIns="179260" bIns="14340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3926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99" b="0" i="0" u="none" strike="noStrike" kern="0" cap="none" spc="0" normalizeH="0" baseline="0" noProof="0" dirty="0">
                  <a:ln>
                    <a:noFill/>
                  </a:ln>
                  <a:solidFill>
                    <a:srgbClr val="ACACAC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endParaRPr>
              </a:p>
            </p:txBody>
          </p:sp>
        </p:grpSp>
        <p:grpSp>
          <p:nvGrpSpPr>
            <p:cNvPr id="137" name="Group 136">
              <a:extLst>
                <a:ext uri="{FF2B5EF4-FFF2-40B4-BE49-F238E27FC236}">
                  <a16:creationId xmlns:a16="http://schemas.microsoft.com/office/drawing/2014/main" id="{5BEADBC8-E914-4533-B448-85E4985BE9AB}"/>
                </a:ext>
              </a:extLst>
            </p:cNvPr>
            <p:cNvGrpSpPr/>
            <p:nvPr/>
          </p:nvGrpSpPr>
          <p:grpSpPr>
            <a:xfrm>
              <a:off x="7410824" y="3318659"/>
              <a:ext cx="1466832" cy="457200"/>
              <a:chOff x="8331373" y="3998021"/>
              <a:chExt cx="1424151" cy="292608"/>
            </a:xfrm>
          </p:grpSpPr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848EA842-D070-47FE-A7D4-186E15431E3E}"/>
                  </a:ext>
                </a:extLst>
              </p:cNvPr>
              <p:cNvSpPr/>
              <p:nvPr/>
            </p:nvSpPr>
            <p:spPr>
              <a:xfrm>
                <a:off x="8423841" y="3999286"/>
                <a:ext cx="1331683" cy="290079"/>
              </a:xfrm>
              <a:prstGeom prst="rect">
                <a:avLst/>
              </a:prstGeom>
            </p:spPr>
            <p:txBody>
              <a:bodyPr wrap="none" anchor="ctr">
                <a:noAutofit/>
              </a:bodyPr>
              <a:lstStyle/>
              <a:p>
                <a:pPr marL="0" marR="0" lvl="0" indent="0" algn="l" defTabSz="91405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99" b="0" i="0" u="none" strike="noStrike" kern="0" cap="none" spc="-49" normalizeH="0" baseline="0" noProof="0" dirty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ＭＳ Ｐゴシック" charset="0"/>
                    <a:cs typeface="Segoe UI Semibold" panose="020B0702040204020203" pitchFamily="34" charset="0"/>
                  </a:rPr>
                  <a:t>Low</a:t>
                </a:r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55D40B0A-CBD9-4924-93C3-36577E77848B}"/>
                  </a:ext>
                </a:extLst>
              </p:cNvPr>
              <p:cNvSpPr/>
              <p:nvPr/>
            </p:nvSpPr>
            <p:spPr bwMode="auto">
              <a:xfrm>
                <a:off x="8331373" y="3998021"/>
                <a:ext cx="88779" cy="292608"/>
              </a:xfrm>
              <a:prstGeom prst="rect">
                <a:avLst/>
              </a:prstGeom>
              <a:solidFill>
                <a:srgbClr val="FFFF00"/>
              </a:solidFill>
              <a:ln w="3175" cap="flat" cmpd="sng" algn="ctr">
                <a:solidFill>
                  <a:srgbClr val="CCCC00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3926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99" b="0" i="0" u="none" strike="noStrike" kern="0" cap="none" spc="0" normalizeH="0" baseline="0" noProof="0" dirty="0">
                  <a:ln>
                    <a:noFill/>
                  </a:ln>
                  <a:solidFill>
                    <a:srgbClr val="ACACAC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endParaRPr>
              </a:p>
            </p:txBody>
          </p:sp>
        </p:grpSp>
      </p:grpSp>
      <p:sp>
        <p:nvSpPr>
          <p:cNvPr id="144" name="Rectangle 143">
            <a:extLst>
              <a:ext uri="{FF2B5EF4-FFF2-40B4-BE49-F238E27FC236}">
                <a16:creationId xmlns:a16="http://schemas.microsoft.com/office/drawing/2014/main" id="{80EDB65B-BB23-41F8-9784-953ACD746EFD}"/>
              </a:ext>
            </a:extLst>
          </p:cNvPr>
          <p:cNvSpPr/>
          <p:nvPr/>
        </p:nvSpPr>
        <p:spPr>
          <a:xfrm>
            <a:off x="7536506" y="2254248"/>
            <a:ext cx="1049485" cy="348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05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-49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bold" panose="020B0702040204020203" pitchFamily="34" charset="0"/>
                <a:ea typeface="ＭＳ Ｐゴシック" charset="0"/>
                <a:cs typeface="Segoe UI Semibold" panose="020B0702040204020203" pitchFamily="34" charset="0"/>
              </a:rPr>
              <a:t>User risk</a:t>
            </a:r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A3D525C4-5C40-4BE9-B517-4DFE15513403}"/>
              </a:ext>
            </a:extLst>
          </p:cNvPr>
          <p:cNvSpPr/>
          <p:nvPr/>
        </p:nvSpPr>
        <p:spPr bwMode="auto">
          <a:xfrm>
            <a:off x="1529740" y="3823081"/>
            <a:ext cx="2796506" cy="509052"/>
          </a:xfrm>
          <a:prstGeom prst="rect">
            <a:avLst/>
          </a:prstGeom>
          <a:solidFill>
            <a:srgbClr val="D2D2D2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926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B5B9F44A-95AB-4A3C-ACCD-3DB90D0B6939}"/>
              </a:ext>
            </a:extLst>
          </p:cNvPr>
          <p:cNvGrpSpPr/>
          <p:nvPr/>
        </p:nvGrpSpPr>
        <p:grpSpPr>
          <a:xfrm>
            <a:off x="2811444" y="3895240"/>
            <a:ext cx="1462084" cy="364734"/>
            <a:chOff x="5615435" y="3771849"/>
            <a:chExt cx="1491614" cy="372101"/>
          </a:xfrm>
          <a:solidFill>
            <a:srgbClr val="505050"/>
          </a:solidFill>
        </p:grpSpPr>
        <p:grpSp>
          <p:nvGrpSpPr>
            <p:cNvPr id="147" name="Group 146">
              <a:extLst>
                <a:ext uri="{FF2B5EF4-FFF2-40B4-BE49-F238E27FC236}">
                  <a16:creationId xmlns:a16="http://schemas.microsoft.com/office/drawing/2014/main" id="{BF0F4015-6AD8-43B6-BA0C-6A64DF0FC49D}"/>
                </a:ext>
              </a:extLst>
            </p:cNvPr>
            <p:cNvGrpSpPr/>
            <p:nvPr/>
          </p:nvGrpSpPr>
          <p:grpSpPr>
            <a:xfrm>
              <a:off x="5615435" y="3771849"/>
              <a:ext cx="730792" cy="372101"/>
              <a:chOff x="3901839" y="3977870"/>
              <a:chExt cx="730792" cy="372101"/>
            </a:xfrm>
            <a:grpFill/>
          </p:grpSpPr>
          <p:sp>
            <p:nvSpPr>
              <p:cNvPr id="153" name="Freeform 140">
                <a:extLst>
                  <a:ext uri="{FF2B5EF4-FFF2-40B4-BE49-F238E27FC236}">
                    <a16:creationId xmlns:a16="http://schemas.microsoft.com/office/drawing/2014/main" id="{745B9C4B-F89E-4E17-AD9C-BBE28591C2E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4257783"/>
                <a:ext cx="730792" cy="92188"/>
              </a:xfrm>
              <a:custGeom>
                <a:avLst/>
                <a:gdLst>
                  <a:gd name="T0" fmla="*/ 596 w 606"/>
                  <a:gd name="T1" fmla="*/ 66 h 76"/>
                  <a:gd name="T2" fmla="*/ 568 w 606"/>
                  <a:gd name="T3" fmla="*/ 0 h 76"/>
                  <a:gd name="T4" fmla="*/ 568 w 606"/>
                  <a:gd name="T5" fmla="*/ 76 h 76"/>
                  <a:gd name="T6" fmla="*/ 606 w 606"/>
                  <a:gd name="T7" fmla="*/ 10 h 76"/>
                  <a:gd name="T8" fmla="*/ 498 w 606"/>
                  <a:gd name="T9" fmla="*/ 10 h 76"/>
                  <a:gd name="T10" fmla="*/ 498 w 606"/>
                  <a:gd name="T11" fmla="*/ 66 h 76"/>
                  <a:gd name="T12" fmla="*/ 488 w 606"/>
                  <a:gd name="T13" fmla="*/ 10 h 76"/>
                  <a:gd name="T14" fmla="*/ 527 w 606"/>
                  <a:gd name="T15" fmla="*/ 76 h 76"/>
                  <a:gd name="T16" fmla="*/ 527 w 606"/>
                  <a:gd name="T17" fmla="*/ 0 h 76"/>
                  <a:gd name="T18" fmla="*/ 447 w 606"/>
                  <a:gd name="T19" fmla="*/ 0 h 76"/>
                  <a:gd name="T20" fmla="*/ 423 w 606"/>
                  <a:gd name="T21" fmla="*/ 10 h 76"/>
                  <a:gd name="T22" fmla="*/ 423 w 606"/>
                  <a:gd name="T23" fmla="*/ 66 h 76"/>
                  <a:gd name="T24" fmla="*/ 462 w 606"/>
                  <a:gd name="T25" fmla="*/ 76 h 76"/>
                  <a:gd name="T26" fmla="*/ 462 w 606"/>
                  <a:gd name="T27" fmla="*/ 42 h 76"/>
                  <a:gd name="T28" fmla="*/ 447 w 606"/>
                  <a:gd name="T29" fmla="*/ 66 h 76"/>
                  <a:gd name="T30" fmla="*/ 387 w 606"/>
                  <a:gd name="T31" fmla="*/ 66 h 76"/>
                  <a:gd name="T32" fmla="*/ 358 w 606"/>
                  <a:gd name="T33" fmla="*/ 0 h 76"/>
                  <a:gd name="T34" fmla="*/ 358 w 606"/>
                  <a:gd name="T35" fmla="*/ 76 h 76"/>
                  <a:gd name="T36" fmla="*/ 397 w 606"/>
                  <a:gd name="T37" fmla="*/ 10 h 76"/>
                  <a:gd name="T38" fmla="*/ 308 w 606"/>
                  <a:gd name="T39" fmla="*/ 66 h 76"/>
                  <a:gd name="T40" fmla="*/ 279 w 606"/>
                  <a:gd name="T41" fmla="*/ 5 h 76"/>
                  <a:gd name="T42" fmla="*/ 298 w 606"/>
                  <a:gd name="T43" fmla="*/ 66 h 76"/>
                  <a:gd name="T44" fmla="*/ 284 w 606"/>
                  <a:gd name="T45" fmla="*/ 76 h 76"/>
                  <a:gd name="T46" fmla="*/ 327 w 606"/>
                  <a:gd name="T47" fmla="*/ 46 h 76"/>
                  <a:gd name="T48" fmla="*/ 317 w 606"/>
                  <a:gd name="T49" fmla="*/ 66 h 76"/>
                  <a:gd name="T50" fmla="*/ 247 w 606"/>
                  <a:gd name="T51" fmla="*/ 10 h 76"/>
                  <a:gd name="T52" fmla="*/ 219 w 606"/>
                  <a:gd name="T53" fmla="*/ 10 h 76"/>
                  <a:gd name="T54" fmla="*/ 209 w 606"/>
                  <a:gd name="T55" fmla="*/ 66 h 76"/>
                  <a:gd name="T56" fmla="*/ 257 w 606"/>
                  <a:gd name="T57" fmla="*/ 66 h 76"/>
                  <a:gd name="T58" fmla="*/ 219 w 606"/>
                  <a:gd name="T59" fmla="*/ 0 h 76"/>
                  <a:gd name="T60" fmla="*/ 144 w 606"/>
                  <a:gd name="T61" fmla="*/ 0 h 76"/>
                  <a:gd name="T62" fmla="*/ 158 w 606"/>
                  <a:gd name="T63" fmla="*/ 10 h 76"/>
                  <a:gd name="T64" fmla="*/ 139 w 606"/>
                  <a:gd name="T65" fmla="*/ 71 h 76"/>
                  <a:gd name="T66" fmla="*/ 187 w 606"/>
                  <a:gd name="T67" fmla="*/ 71 h 76"/>
                  <a:gd name="T68" fmla="*/ 178 w 606"/>
                  <a:gd name="T69" fmla="*/ 46 h 76"/>
                  <a:gd name="T70" fmla="*/ 79 w 606"/>
                  <a:gd name="T71" fmla="*/ 10 h 76"/>
                  <a:gd name="T72" fmla="*/ 79 w 606"/>
                  <a:gd name="T73" fmla="*/ 66 h 76"/>
                  <a:gd name="T74" fmla="*/ 70 w 606"/>
                  <a:gd name="T75" fmla="*/ 10 h 76"/>
                  <a:gd name="T76" fmla="*/ 108 w 606"/>
                  <a:gd name="T77" fmla="*/ 76 h 76"/>
                  <a:gd name="T78" fmla="*/ 108 w 606"/>
                  <a:gd name="T79" fmla="*/ 0 h 76"/>
                  <a:gd name="T80" fmla="*/ 29 w 606"/>
                  <a:gd name="T81" fmla="*/ 0 h 76"/>
                  <a:gd name="T82" fmla="*/ 5 w 606"/>
                  <a:gd name="T83" fmla="*/ 10 h 76"/>
                  <a:gd name="T84" fmla="*/ 5 w 606"/>
                  <a:gd name="T85" fmla="*/ 66 h 76"/>
                  <a:gd name="T86" fmla="*/ 43 w 606"/>
                  <a:gd name="T87" fmla="*/ 76 h 76"/>
                  <a:gd name="T88" fmla="*/ 43 w 606"/>
                  <a:gd name="T89" fmla="*/ 42 h 76"/>
                  <a:gd name="T90" fmla="*/ 29 w 606"/>
                  <a:gd name="T91" fmla="*/ 6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06" h="76">
                    <a:moveTo>
                      <a:pt x="568" y="10"/>
                    </a:moveTo>
                    <a:cubicBezTo>
                      <a:pt x="596" y="10"/>
                      <a:pt x="596" y="10"/>
                      <a:pt x="596" y="10"/>
                    </a:cubicBezTo>
                    <a:cubicBezTo>
                      <a:pt x="596" y="66"/>
                      <a:pt x="596" y="66"/>
                      <a:pt x="596" y="66"/>
                    </a:cubicBezTo>
                    <a:cubicBezTo>
                      <a:pt x="568" y="66"/>
                      <a:pt x="568" y="66"/>
                      <a:pt x="568" y="66"/>
                    </a:cubicBezTo>
                    <a:lnTo>
                      <a:pt x="568" y="10"/>
                    </a:lnTo>
                    <a:close/>
                    <a:moveTo>
                      <a:pt x="568" y="0"/>
                    </a:moveTo>
                    <a:cubicBezTo>
                      <a:pt x="562" y="0"/>
                      <a:pt x="558" y="5"/>
                      <a:pt x="558" y="10"/>
                    </a:cubicBezTo>
                    <a:cubicBezTo>
                      <a:pt x="558" y="66"/>
                      <a:pt x="558" y="66"/>
                      <a:pt x="558" y="66"/>
                    </a:cubicBezTo>
                    <a:cubicBezTo>
                      <a:pt x="558" y="71"/>
                      <a:pt x="562" y="76"/>
                      <a:pt x="568" y="76"/>
                    </a:cubicBezTo>
                    <a:cubicBezTo>
                      <a:pt x="596" y="76"/>
                      <a:pt x="596" y="76"/>
                      <a:pt x="596" y="76"/>
                    </a:cubicBezTo>
                    <a:cubicBezTo>
                      <a:pt x="602" y="76"/>
                      <a:pt x="606" y="71"/>
                      <a:pt x="606" y="66"/>
                    </a:cubicBezTo>
                    <a:cubicBezTo>
                      <a:pt x="606" y="10"/>
                      <a:pt x="606" y="10"/>
                      <a:pt x="606" y="10"/>
                    </a:cubicBezTo>
                    <a:cubicBezTo>
                      <a:pt x="606" y="5"/>
                      <a:pt x="602" y="0"/>
                      <a:pt x="596" y="0"/>
                    </a:cubicBezTo>
                    <a:lnTo>
                      <a:pt x="568" y="0"/>
                    </a:lnTo>
                    <a:close/>
                    <a:moveTo>
                      <a:pt x="498" y="10"/>
                    </a:moveTo>
                    <a:cubicBezTo>
                      <a:pt x="527" y="10"/>
                      <a:pt x="527" y="10"/>
                      <a:pt x="527" y="10"/>
                    </a:cubicBezTo>
                    <a:cubicBezTo>
                      <a:pt x="527" y="66"/>
                      <a:pt x="527" y="66"/>
                      <a:pt x="527" y="66"/>
                    </a:cubicBezTo>
                    <a:cubicBezTo>
                      <a:pt x="498" y="66"/>
                      <a:pt x="498" y="66"/>
                      <a:pt x="498" y="66"/>
                    </a:cubicBezTo>
                    <a:lnTo>
                      <a:pt x="498" y="10"/>
                    </a:lnTo>
                    <a:close/>
                    <a:moveTo>
                      <a:pt x="498" y="0"/>
                    </a:moveTo>
                    <a:cubicBezTo>
                      <a:pt x="493" y="0"/>
                      <a:pt x="488" y="5"/>
                      <a:pt x="488" y="10"/>
                    </a:cubicBezTo>
                    <a:cubicBezTo>
                      <a:pt x="488" y="66"/>
                      <a:pt x="488" y="66"/>
                      <a:pt x="488" y="66"/>
                    </a:cubicBezTo>
                    <a:cubicBezTo>
                      <a:pt x="488" y="71"/>
                      <a:pt x="492" y="76"/>
                      <a:pt x="498" y="76"/>
                    </a:cubicBezTo>
                    <a:cubicBezTo>
                      <a:pt x="527" y="76"/>
                      <a:pt x="527" y="76"/>
                      <a:pt x="527" y="76"/>
                    </a:cubicBezTo>
                    <a:cubicBezTo>
                      <a:pt x="532" y="76"/>
                      <a:pt x="536" y="71"/>
                      <a:pt x="536" y="66"/>
                    </a:cubicBezTo>
                    <a:cubicBezTo>
                      <a:pt x="536" y="10"/>
                      <a:pt x="536" y="10"/>
                      <a:pt x="536" y="10"/>
                    </a:cubicBezTo>
                    <a:cubicBezTo>
                      <a:pt x="536" y="5"/>
                      <a:pt x="532" y="0"/>
                      <a:pt x="527" y="0"/>
                    </a:cubicBezTo>
                    <a:lnTo>
                      <a:pt x="498" y="0"/>
                    </a:lnTo>
                    <a:close/>
                    <a:moveTo>
                      <a:pt x="447" y="66"/>
                    </a:move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2"/>
                      <a:pt x="419" y="5"/>
                    </a:cubicBezTo>
                    <a:cubicBezTo>
                      <a:pt x="419" y="9"/>
                      <a:pt x="421" y="10"/>
                      <a:pt x="423" y="10"/>
                    </a:cubicBezTo>
                    <a:cubicBezTo>
                      <a:pt x="438" y="10"/>
                      <a:pt x="438" y="10"/>
                      <a:pt x="438" y="10"/>
                    </a:cubicBezTo>
                    <a:cubicBezTo>
                      <a:pt x="438" y="66"/>
                      <a:pt x="438" y="66"/>
                      <a:pt x="438" y="66"/>
                    </a:cubicBezTo>
                    <a:cubicBezTo>
                      <a:pt x="423" y="66"/>
                      <a:pt x="423" y="66"/>
                      <a:pt x="423" y="66"/>
                    </a:cubicBezTo>
                    <a:cubicBezTo>
                      <a:pt x="421" y="66"/>
                      <a:pt x="419" y="67"/>
                      <a:pt x="419" y="71"/>
                    </a:cubicBezTo>
                    <a:cubicBezTo>
                      <a:pt x="419" y="74"/>
                      <a:pt x="421" y="76"/>
                      <a:pt x="423" y="76"/>
                    </a:cubicBezTo>
                    <a:cubicBezTo>
                      <a:pt x="462" y="76"/>
                      <a:pt x="462" y="76"/>
                      <a:pt x="462" y="76"/>
                    </a:cubicBezTo>
                    <a:cubicBezTo>
                      <a:pt x="464" y="76"/>
                      <a:pt x="466" y="74"/>
                      <a:pt x="466" y="71"/>
                    </a:cubicBez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4"/>
                      <a:pt x="465" y="42"/>
                      <a:pt x="462" y="42"/>
                    </a:cubicBezTo>
                    <a:cubicBezTo>
                      <a:pt x="458" y="42"/>
                      <a:pt x="457" y="44"/>
                      <a:pt x="457" y="46"/>
                    </a:cubicBezTo>
                    <a:cubicBezTo>
                      <a:pt x="457" y="66"/>
                      <a:pt x="457" y="66"/>
                      <a:pt x="457" y="66"/>
                    </a:cubicBezTo>
                    <a:lnTo>
                      <a:pt x="447" y="66"/>
                    </a:lnTo>
                    <a:close/>
                    <a:moveTo>
                      <a:pt x="358" y="10"/>
                    </a:moveTo>
                    <a:cubicBezTo>
                      <a:pt x="387" y="10"/>
                      <a:pt x="387" y="10"/>
                      <a:pt x="387" y="10"/>
                    </a:cubicBezTo>
                    <a:cubicBezTo>
                      <a:pt x="387" y="66"/>
                      <a:pt x="387" y="66"/>
                      <a:pt x="387" y="66"/>
                    </a:cubicBezTo>
                    <a:cubicBezTo>
                      <a:pt x="358" y="66"/>
                      <a:pt x="358" y="66"/>
                      <a:pt x="358" y="66"/>
                    </a:cubicBezTo>
                    <a:lnTo>
                      <a:pt x="358" y="10"/>
                    </a:lnTo>
                    <a:close/>
                    <a:moveTo>
                      <a:pt x="358" y="0"/>
                    </a:moveTo>
                    <a:cubicBezTo>
                      <a:pt x="353" y="0"/>
                      <a:pt x="349" y="5"/>
                      <a:pt x="349" y="10"/>
                    </a:cubicBezTo>
                    <a:cubicBezTo>
                      <a:pt x="349" y="66"/>
                      <a:pt x="349" y="66"/>
                      <a:pt x="349" y="66"/>
                    </a:cubicBezTo>
                    <a:cubicBezTo>
                      <a:pt x="349" y="71"/>
                      <a:pt x="353" y="76"/>
                      <a:pt x="358" y="76"/>
                    </a:cubicBezTo>
                    <a:cubicBezTo>
                      <a:pt x="387" y="76"/>
                      <a:pt x="387" y="76"/>
                      <a:pt x="387" y="76"/>
                    </a:cubicBezTo>
                    <a:cubicBezTo>
                      <a:pt x="392" y="76"/>
                      <a:pt x="397" y="71"/>
                      <a:pt x="397" y="66"/>
                    </a:cubicBezTo>
                    <a:cubicBezTo>
                      <a:pt x="397" y="10"/>
                      <a:pt x="397" y="10"/>
                      <a:pt x="397" y="10"/>
                    </a:cubicBezTo>
                    <a:cubicBezTo>
                      <a:pt x="397" y="5"/>
                      <a:pt x="392" y="0"/>
                      <a:pt x="387" y="0"/>
                    </a:cubicBezTo>
                    <a:lnTo>
                      <a:pt x="358" y="0"/>
                    </a:lnTo>
                    <a:close/>
                    <a:moveTo>
                      <a:pt x="308" y="66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2"/>
                      <a:pt x="279" y="5"/>
                    </a:cubicBezTo>
                    <a:cubicBezTo>
                      <a:pt x="279" y="9"/>
                      <a:pt x="281" y="10"/>
                      <a:pt x="284" y="10"/>
                    </a:cubicBezTo>
                    <a:cubicBezTo>
                      <a:pt x="298" y="10"/>
                      <a:pt x="298" y="10"/>
                      <a:pt x="298" y="10"/>
                    </a:cubicBezTo>
                    <a:cubicBezTo>
                      <a:pt x="298" y="66"/>
                      <a:pt x="298" y="66"/>
                      <a:pt x="298" y="66"/>
                    </a:cubicBezTo>
                    <a:cubicBezTo>
                      <a:pt x="284" y="66"/>
                      <a:pt x="284" y="66"/>
                      <a:pt x="284" y="66"/>
                    </a:cubicBezTo>
                    <a:cubicBezTo>
                      <a:pt x="281" y="66"/>
                      <a:pt x="279" y="67"/>
                      <a:pt x="279" y="71"/>
                    </a:cubicBezTo>
                    <a:cubicBezTo>
                      <a:pt x="279" y="74"/>
                      <a:pt x="281" y="76"/>
                      <a:pt x="284" y="76"/>
                    </a:cubicBezTo>
                    <a:cubicBezTo>
                      <a:pt x="322" y="76"/>
                      <a:pt x="322" y="76"/>
                      <a:pt x="322" y="76"/>
                    </a:cubicBezTo>
                    <a:cubicBezTo>
                      <a:pt x="324" y="76"/>
                      <a:pt x="327" y="74"/>
                      <a:pt x="327" y="71"/>
                    </a:cubicBez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4"/>
                      <a:pt x="326" y="42"/>
                      <a:pt x="322" y="42"/>
                    </a:cubicBezTo>
                    <a:cubicBezTo>
                      <a:pt x="318" y="42"/>
                      <a:pt x="317" y="44"/>
                      <a:pt x="317" y="46"/>
                    </a:cubicBezTo>
                    <a:cubicBezTo>
                      <a:pt x="317" y="66"/>
                      <a:pt x="317" y="66"/>
                      <a:pt x="317" y="66"/>
                    </a:cubicBezTo>
                    <a:lnTo>
                      <a:pt x="308" y="66"/>
                    </a:lnTo>
                    <a:close/>
                    <a:moveTo>
                      <a:pt x="219" y="10"/>
                    </a:move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66"/>
                      <a:pt x="247" y="66"/>
                      <a:pt x="247" y="66"/>
                    </a:cubicBezTo>
                    <a:cubicBezTo>
                      <a:pt x="219" y="66"/>
                      <a:pt x="219" y="66"/>
                      <a:pt x="219" y="66"/>
                    </a:cubicBezTo>
                    <a:lnTo>
                      <a:pt x="219" y="10"/>
                    </a:lnTo>
                    <a:close/>
                    <a:moveTo>
                      <a:pt x="219" y="0"/>
                    </a:moveTo>
                    <a:cubicBezTo>
                      <a:pt x="213" y="0"/>
                      <a:pt x="209" y="5"/>
                      <a:pt x="209" y="10"/>
                    </a:cubicBezTo>
                    <a:cubicBezTo>
                      <a:pt x="209" y="66"/>
                      <a:pt x="209" y="66"/>
                      <a:pt x="209" y="66"/>
                    </a:cubicBezTo>
                    <a:cubicBezTo>
                      <a:pt x="209" y="71"/>
                      <a:pt x="213" y="76"/>
                      <a:pt x="219" y="76"/>
                    </a:cubicBezTo>
                    <a:cubicBezTo>
                      <a:pt x="247" y="76"/>
                      <a:pt x="247" y="76"/>
                      <a:pt x="247" y="76"/>
                    </a:cubicBezTo>
                    <a:cubicBezTo>
                      <a:pt x="253" y="76"/>
                      <a:pt x="257" y="71"/>
                      <a:pt x="257" y="66"/>
                    </a:cubicBezTo>
                    <a:cubicBezTo>
                      <a:pt x="257" y="10"/>
                      <a:pt x="257" y="10"/>
                      <a:pt x="257" y="10"/>
                    </a:cubicBezTo>
                    <a:cubicBezTo>
                      <a:pt x="257" y="5"/>
                      <a:pt x="253" y="0"/>
                      <a:pt x="247" y="0"/>
                    </a:cubicBezTo>
                    <a:lnTo>
                      <a:pt x="219" y="0"/>
                    </a:lnTo>
                    <a:close/>
                    <a:moveTo>
                      <a:pt x="168" y="66"/>
                    </a:move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2"/>
                      <a:pt x="139" y="5"/>
                    </a:cubicBezTo>
                    <a:cubicBezTo>
                      <a:pt x="139" y="9"/>
                      <a:pt x="142" y="10"/>
                      <a:pt x="144" y="10"/>
                    </a:cubicBezTo>
                    <a:cubicBezTo>
                      <a:pt x="158" y="10"/>
                      <a:pt x="158" y="10"/>
                      <a:pt x="158" y="10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44" y="66"/>
                      <a:pt x="144" y="66"/>
                      <a:pt x="144" y="66"/>
                    </a:cubicBezTo>
                    <a:cubicBezTo>
                      <a:pt x="142" y="66"/>
                      <a:pt x="139" y="67"/>
                      <a:pt x="139" y="71"/>
                    </a:cubicBezTo>
                    <a:cubicBezTo>
                      <a:pt x="139" y="74"/>
                      <a:pt x="142" y="76"/>
                      <a:pt x="144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5" y="76"/>
                      <a:pt x="187" y="74"/>
                      <a:pt x="187" y="71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4"/>
                      <a:pt x="186" y="42"/>
                      <a:pt x="182" y="42"/>
                    </a:cubicBezTo>
                    <a:cubicBezTo>
                      <a:pt x="179" y="42"/>
                      <a:pt x="178" y="44"/>
                      <a:pt x="178" y="46"/>
                    </a:cubicBezTo>
                    <a:cubicBezTo>
                      <a:pt x="178" y="66"/>
                      <a:pt x="178" y="66"/>
                      <a:pt x="178" y="66"/>
                    </a:cubicBezTo>
                    <a:lnTo>
                      <a:pt x="168" y="66"/>
                    </a:lnTo>
                    <a:close/>
                    <a:moveTo>
                      <a:pt x="79" y="10"/>
                    </a:moveTo>
                    <a:cubicBezTo>
                      <a:pt x="108" y="10"/>
                      <a:pt x="108" y="10"/>
                      <a:pt x="108" y="10"/>
                    </a:cubicBezTo>
                    <a:cubicBezTo>
                      <a:pt x="108" y="66"/>
                      <a:pt x="108" y="66"/>
                      <a:pt x="108" y="66"/>
                    </a:cubicBezTo>
                    <a:cubicBezTo>
                      <a:pt x="79" y="66"/>
                      <a:pt x="79" y="66"/>
                      <a:pt x="79" y="66"/>
                    </a:cubicBezTo>
                    <a:lnTo>
                      <a:pt x="79" y="10"/>
                    </a:lnTo>
                    <a:close/>
                    <a:moveTo>
                      <a:pt x="79" y="0"/>
                    </a:moveTo>
                    <a:cubicBezTo>
                      <a:pt x="74" y="0"/>
                      <a:pt x="70" y="5"/>
                      <a:pt x="70" y="10"/>
                    </a:cubicBezTo>
                    <a:cubicBezTo>
                      <a:pt x="70" y="66"/>
                      <a:pt x="70" y="66"/>
                      <a:pt x="70" y="66"/>
                    </a:cubicBezTo>
                    <a:cubicBezTo>
                      <a:pt x="70" y="71"/>
                      <a:pt x="74" y="76"/>
                      <a:pt x="79" y="76"/>
                    </a:cubicBezTo>
                    <a:cubicBezTo>
                      <a:pt x="108" y="76"/>
                      <a:pt x="108" y="76"/>
                      <a:pt x="108" y="76"/>
                    </a:cubicBezTo>
                    <a:cubicBezTo>
                      <a:pt x="113" y="76"/>
                      <a:pt x="117" y="71"/>
                      <a:pt x="117" y="66"/>
                    </a:cubicBezTo>
                    <a:cubicBezTo>
                      <a:pt x="117" y="10"/>
                      <a:pt x="117" y="10"/>
                      <a:pt x="117" y="10"/>
                    </a:cubicBezTo>
                    <a:cubicBezTo>
                      <a:pt x="117" y="5"/>
                      <a:pt x="113" y="0"/>
                      <a:pt x="108" y="0"/>
                    </a:cubicBezTo>
                    <a:lnTo>
                      <a:pt x="79" y="0"/>
                    </a:lnTo>
                    <a:close/>
                    <a:moveTo>
                      <a:pt x="29" y="66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9"/>
                      <a:pt x="2" y="10"/>
                      <a:pt x="5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2" y="66"/>
                      <a:pt x="0" y="67"/>
                      <a:pt x="0" y="71"/>
                    </a:cubicBezTo>
                    <a:cubicBezTo>
                      <a:pt x="0" y="74"/>
                      <a:pt x="2" y="76"/>
                      <a:pt x="5" y="76"/>
                    </a:cubicBezTo>
                    <a:cubicBezTo>
                      <a:pt x="43" y="76"/>
                      <a:pt x="43" y="76"/>
                      <a:pt x="43" y="76"/>
                    </a:cubicBezTo>
                    <a:cubicBezTo>
                      <a:pt x="45" y="76"/>
                      <a:pt x="48" y="74"/>
                      <a:pt x="48" y="71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4"/>
                      <a:pt x="46" y="42"/>
                      <a:pt x="43" y="42"/>
                    </a:cubicBezTo>
                    <a:cubicBezTo>
                      <a:pt x="39" y="42"/>
                      <a:pt x="38" y="44"/>
                      <a:pt x="38" y="46"/>
                    </a:cubicBezTo>
                    <a:cubicBezTo>
                      <a:pt x="38" y="66"/>
                      <a:pt x="38" y="66"/>
                      <a:pt x="38" y="66"/>
                    </a:cubicBezTo>
                    <a:lnTo>
                      <a:pt x="29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54" name="Freeform 141">
                <a:extLst>
                  <a:ext uri="{FF2B5EF4-FFF2-40B4-BE49-F238E27FC236}">
                    <a16:creationId xmlns:a16="http://schemas.microsoft.com/office/drawing/2014/main" id="{2046B15C-B95E-411C-95B5-3614EA3B018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4118665"/>
                <a:ext cx="730792" cy="90511"/>
              </a:xfrm>
              <a:custGeom>
                <a:avLst/>
                <a:gdLst>
                  <a:gd name="T0" fmla="*/ 563 w 606"/>
                  <a:gd name="T1" fmla="*/ 0 h 75"/>
                  <a:gd name="T2" fmla="*/ 577 w 606"/>
                  <a:gd name="T3" fmla="*/ 10 h 75"/>
                  <a:gd name="T4" fmla="*/ 558 w 606"/>
                  <a:gd name="T5" fmla="*/ 71 h 75"/>
                  <a:gd name="T6" fmla="*/ 606 w 606"/>
                  <a:gd name="T7" fmla="*/ 71 h 75"/>
                  <a:gd name="T8" fmla="*/ 596 w 606"/>
                  <a:gd name="T9" fmla="*/ 46 h 75"/>
                  <a:gd name="T10" fmla="*/ 498 w 606"/>
                  <a:gd name="T11" fmla="*/ 10 h 75"/>
                  <a:gd name="T12" fmla="*/ 498 w 606"/>
                  <a:gd name="T13" fmla="*/ 66 h 75"/>
                  <a:gd name="T14" fmla="*/ 488 w 606"/>
                  <a:gd name="T15" fmla="*/ 10 h 75"/>
                  <a:gd name="T16" fmla="*/ 527 w 606"/>
                  <a:gd name="T17" fmla="*/ 75 h 75"/>
                  <a:gd name="T18" fmla="*/ 527 w 606"/>
                  <a:gd name="T19" fmla="*/ 0 h 75"/>
                  <a:gd name="T20" fmla="*/ 447 w 606"/>
                  <a:gd name="T21" fmla="*/ 0 h 75"/>
                  <a:gd name="T22" fmla="*/ 423 w 606"/>
                  <a:gd name="T23" fmla="*/ 10 h 75"/>
                  <a:gd name="T24" fmla="*/ 423 w 606"/>
                  <a:gd name="T25" fmla="*/ 66 h 75"/>
                  <a:gd name="T26" fmla="*/ 462 w 606"/>
                  <a:gd name="T27" fmla="*/ 75 h 75"/>
                  <a:gd name="T28" fmla="*/ 462 w 606"/>
                  <a:gd name="T29" fmla="*/ 41 h 75"/>
                  <a:gd name="T30" fmla="*/ 447 w 606"/>
                  <a:gd name="T31" fmla="*/ 66 h 75"/>
                  <a:gd name="T32" fmla="*/ 387 w 606"/>
                  <a:gd name="T33" fmla="*/ 66 h 75"/>
                  <a:gd name="T34" fmla="*/ 358 w 606"/>
                  <a:gd name="T35" fmla="*/ 0 h 75"/>
                  <a:gd name="T36" fmla="*/ 358 w 606"/>
                  <a:gd name="T37" fmla="*/ 75 h 75"/>
                  <a:gd name="T38" fmla="*/ 397 w 606"/>
                  <a:gd name="T39" fmla="*/ 10 h 75"/>
                  <a:gd name="T40" fmla="*/ 308 w 606"/>
                  <a:gd name="T41" fmla="*/ 66 h 75"/>
                  <a:gd name="T42" fmla="*/ 279 w 606"/>
                  <a:gd name="T43" fmla="*/ 5 h 75"/>
                  <a:gd name="T44" fmla="*/ 298 w 606"/>
                  <a:gd name="T45" fmla="*/ 66 h 75"/>
                  <a:gd name="T46" fmla="*/ 284 w 606"/>
                  <a:gd name="T47" fmla="*/ 75 h 75"/>
                  <a:gd name="T48" fmla="*/ 327 w 606"/>
                  <a:gd name="T49" fmla="*/ 46 h 75"/>
                  <a:gd name="T50" fmla="*/ 317 w 606"/>
                  <a:gd name="T51" fmla="*/ 66 h 75"/>
                  <a:gd name="T52" fmla="*/ 247 w 606"/>
                  <a:gd name="T53" fmla="*/ 10 h 75"/>
                  <a:gd name="T54" fmla="*/ 219 w 606"/>
                  <a:gd name="T55" fmla="*/ 10 h 75"/>
                  <a:gd name="T56" fmla="*/ 209 w 606"/>
                  <a:gd name="T57" fmla="*/ 66 h 75"/>
                  <a:gd name="T58" fmla="*/ 257 w 606"/>
                  <a:gd name="T59" fmla="*/ 66 h 75"/>
                  <a:gd name="T60" fmla="*/ 219 w 606"/>
                  <a:gd name="T61" fmla="*/ 0 h 75"/>
                  <a:gd name="T62" fmla="*/ 144 w 606"/>
                  <a:gd name="T63" fmla="*/ 0 h 75"/>
                  <a:gd name="T64" fmla="*/ 158 w 606"/>
                  <a:gd name="T65" fmla="*/ 10 h 75"/>
                  <a:gd name="T66" fmla="*/ 139 w 606"/>
                  <a:gd name="T67" fmla="*/ 71 h 75"/>
                  <a:gd name="T68" fmla="*/ 187 w 606"/>
                  <a:gd name="T69" fmla="*/ 71 h 75"/>
                  <a:gd name="T70" fmla="*/ 178 w 606"/>
                  <a:gd name="T71" fmla="*/ 46 h 75"/>
                  <a:gd name="T72" fmla="*/ 79 w 606"/>
                  <a:gd name="T73" fmla="*/ 10 h 75"/>
                  <a:gd name="T74" fmla="*/ 79 w 606"/>
                  <a:gd name="T75" fmla="*/ 66 h 75"/>
                  <a:gd name="T76" fmla="*/ 70 w 606"/>
                  <a:gd name="T77" fmla="*/ 10 h 75"/>
                  <a:gd name="T78" fmla="*/ 108 w 606"/>
                  <a:gd name="T79" fmla="*/ 75 h 75"/>
                  <a:gd name="T80" fmla="*/ 108 w 606"/>
                  <a:gd name="T81" fmla="*/ 0 h 75"/>
                  <a:gd name="T82" fmla="*/ 38 w 606"/>
                  <a:gd name="T83" fmla="*/ 10 h 75"/>
                  <a:gd name="T84" fmla="*/ 9 w 606"/>
                  <a:gd name="T85" fmla="*/ 10 h 75"/>
                  <a:gd name="T86" fmla="*/ 0 w 606"/>
                  <a:gd name="T87" fmla="*/ 66 h 75"/>
                  <a:gd name="T88" fmla="*/ 48 w 606"/>
                  <a:gd name="T89" fmla="*/ 66 h 75"/>
                  <a:gd name="T90" fmla="*/ 9 w 606"/>
                  <a:gd name="T9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06" h="75">
                    <a:moveTo>
                      <a:pt x="587" y="66"/>
                    </a:moveTo>
                    <a:cubicBezTo>
                      <a:pt x="587" y="0"/>
                      <a:pt x="587" y="0"/>
                      <a:pt x="587" y="0"/>
                    </a:cubicBezTo>
                    <a:cubicBezTo>
                      <a:pt x="563" y="0"/>
                      <a:pt x="563" y="0"/>
                      <a:pt x="563" y="0"/>
                    </a:cubicBezTo>
                    <a:cubicBezTo>
                      <a:pt x="560" y="0"/>
                      <a:pt x="558" y="1"/>
                      <a:pt x="558" y="5"/>
                    </a:cubicBezTo>
                    <a:cubicBezTo>
                      <a:pt x="558" y="8"/>
                      <a:pt x="560" y="10"/>
                      <a:pt x="563" y="10"/>
                    </a:cubicBezTo>
                    <a:cubicBezTo>
                      <a:pt x="577" y="10"/>
                      <a:pt x="577" y="10"/>
                      <a:pt x="577" y="10"/>
                    </a:cubicBezTo>
                    <a:cubicBezTo>
                      <a:pt x="577" y="66"/>
                      <a:pt x="577" y="66"/>
                      <a:pt x="577" y="66"/>
                    </a:cubicBezTo>
                    <a:cubicBezTo>
                      <a:pt x="563" y="66"/>
                      <a:pt x="563" y="66"/>
                      <a:pt x="563" y="66"/>
                    </a:cubicBezTo>
                    <a:cubicBezTo>
                      <a:pt x="560" y="66"/>
                      <a:pt x="558" y="67"/>
                      <a:pt x="558" y="71"/>
                    </a:cubicBezTo>
                    <a:cubicBezTo>
                      <a:pt x="558" y="74"/>
                      <a:pt x="560" y="75"/>
                      <a:pt x="563" y="75"/>
                    </a:cubicBezTo>
                    <a:cubicBezTo>
                      <a:pt x="601" y="75"/>
                      <a:pt x="601" y="75"/>
                      <a:pt x="601" y="75"/>
                    </a:cubicBezTo>
                    <a:cubicBezTo>
                      <a:pt x="604" y="75"/>
                      <a:pt x="606" y="74"/>
                      <a:pt x="606" y="71"/>
                    </a:cubicBezTo>
                    <a:cubicBezTo>
                      <a:pt x="606" y="46"/>
                      <a:pt x="606" y="46"/>
                      <a:pt x="606" y="46"/>
                    </a:cubicBezTo>
                    <a:cubicBezTo>
                      <a:pt x="606" y="43"/>
                      <a:pt x="605" y="41"/>
                      <a:pt x="601" y="41"/>
                    </a:cubicBezTo>
                    <a:cubicBezTo>
                      <a:pt x="598" y="41"/>
                      <a:pt x="596" y="43"/>
                      <a:pt x="596" y="46"/>
                    </a:cubicBezTo>
                    <a:cubicBezTo>
                      <a:pt x="596" y="66"/>
                      <a:pt x="596" y="66"/>
                      <a:pt x="596" y="66"/>
                    </a:cubicBezTo>
                    <a:lnTo>
                      <a:pt x="587" y="66"/>
                    </a:lnTo>
                    <a:close/>
                    <a:moveTo>
                      <a:pt x="498" y="10"/>
                    </a:moveTo>
                    <a:cubicBezTo>
                      <a:pt x="527" y="10"/>
                      <a:pt x="527" y="10"/>
                      <a:pt x="527" y="10"/>
                    </a:cubicBezTo>
                    <a:cubicBezTo>
                      <a:pt x="527" y="66"/>
                      <a:pt x="527" y="66"/>
                      <a:pt x="527" y="66"/>
                    </a:cubicBezTo>
                    <a:cubicBezTo>
                      <a:pt x="498" y="66"/>
                      <a:pt x="498" y="66"/>
                      <a:pt x="498" y="66"/>
                    </a:cubicBezTo>
                    <a:lnTo>
                      <a:pt x="498" y="10"/>
                    </a:lnTo>
                    <a:close/>
                    <a:moveTo>
                      <a:pt x="498" y="0"/>
                    </a:moveTo>
                    <a:cubicBezTo>
                      <a:pt x="493" y="0"/>
                      <a:pt x="488" y="4"/>
                      <a:pt x="488" y="10"/>
                    </a:cubicBezTo>
                    <a:cubicBezTo>
                      <a:pt x="488" y="66"/>
                      <a:pt x="488" y="66"/>
                      <a:pt x="488" y="66"/>
                    </a:cubicBezTo>
                    <a:cubicBezTo>
                      <a:pt x="488" y="71"/>
                      <a:pt x="492" y="75"/>
                      <a:pt x="498" y="75"/>
                    </a:cubicBezTo>
                    <a:cubicBezTo>
                      <a:pt x="527" y="75"/>
                      <a:pt x="527" y="75"/>
                      <a:pt x="527" y="75"/>
                    </a:cubicBezTo>
                    <a:cubicBezTo>
                      <a:pt x="532" y="75"/>
                      <a:pt x="536" y="71"/>
                      <a:pt x="536" y="66"/>
                    </a:cubicBezTo>
                    <a:cubicBezTo>
                      <a:pt x="536" y="10"/>
                      <a:pt x="536" y="10"/>
                      <a:pt x="536" y="10"/>
                    </a:cubicBezTo>
                    <a:cubicBezTo>
                      <a:pt x="536" y="4"/>
                      <a:pt x="532" y="0"/>
                      <a:pt x="527" y="0"/>
                    </a:cubicBezTo>
                    <a:lnTo>
                      <a:pt x="498" y="0"/>
                    </a:lnTo>
                    <a:close/>
                    <a:moveTo>
                      <a:pt x="447" y="66"/>
                    </a:move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1"/>
                      <a:pt x="419" y="5"/>
                    </a:cubicBezTo>
                    <a:cubicBezTo>
                      <a:pt x="419" y="8"/>
                      <a:pt x="421" y="10"/>
                      <a:pt x="423" y="10"/>
                    </a:cubicBezTo>
                    <a:cubicBezTo>
                      <a:pt x="438" y="10"/>
                      <a:pt x="438" y="10"/>
                      <a:pt x="438" y="10"/>
                    </a:cubicBezTo>
                    <a:cubicBezTo>
                      <a:pt x="438" y="66"/>
                      <a:pt x="438" y="66"/>
                      <a:pt x="438" y="66"/>
                    </a:cubicBezTo>
                    <a:cubicBezTo>
                      <a:pt x="423" y="66"/>
                      <a:pt x="423" y="66"/>
                      <a:pt x="423" y="66"/>
                    </a:cubicBezTo>
                    <a:cubicBezTo>
                      <a:pt x="421" y="66"/>
                      <a:pt x="419" y="67"/>
                      <a:pt x="419" y="71"/>
                    </a:cubicBezTo>
                    <a:cubicBezTo>
                      <a:pt x="419" y="74"/>
                      <a:pt x="421" y="75"/>
                      <a:pt x="423" y="75"/>
                    </a:cubicBezTo>
                    <a:cubicBezTo>
                      <a:pt x="462" y="75"/>
                      <a:pt x="462" y="75"/>
                      <a:pt x="462" y="75"/>
                    </a:cubicBezTo>
                    <a:cubicBezTo>
                      <a:pt x="464" y="75"/>
                      <a:pt x="466" y="74"/>
                      <a:pt x="466" y="71"/>
                    </a:cubicBez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3"/>
                      <a:pt x="465" y="41"/>
                      <a:pt x="462" y="41"/>
                    </a:cubicBezTo>
                    <a:cubicBezTo>
                      <a:pt x="458" y="41"/>
                      <a:pt x="457" y="43"/>
                      <a:pt x="457" y="46"/>
                    </a:cubicBezTo>
                    <a:cubicBezTo>
                      <a:pt x="457" y="66"/>
                      <a:pt x="457" y="66"/>
                      <a:pt x="457" y="66"/>
                    </a:cubicBezTo>
                    <a:lnTo>
                      <a:pt x="447" y="66"/>
                    </a:lnTo>
                    <a:close/>
                    <a:moveTo>
                      <a:pt x="358" y="10"/>
                    </a:moveTo>
                    <a:cubicBezTo>
                      <a:pt x="387" y="10"/>
                      <a:pt x="387" y="10"/>
                      <a:pt x="387" y="10"/>
                    </a:cubicBezTo>
                    <a:cubicBezTo>
                      <a:pt x="387" y="66"/>
                      <a:pt x="387" y="66"/>
                      <a:pt x="387" y="66"/>
                    </a:cubicBezTo>
                    <a:cubicBezTo>
                      <a:pt x="358" y="66"/>
                      <a:pt x="358" y="66"/>
                      <a:pt x="358" y="66"/>
                    </a:cubicBezTo>
                    <a:lnTo>
                      <a:pt x="358" y="10"/>
                    </a:lnTo>
                    <a:close/>
                    <a:moveTo>
                      <a:pt x="358" y="0"/>
                    </a:moveTo>
                    <a:cubicBezTo>
                      <a:pt x="353" y="0"/>
                      <a:pt x="349" y="4"/>
                      <a:pt x="349" y="10"/>
                    </a:cubicBezTo>
                    <a:cubicBezTo>
                      <a:pt x="349" y="66"/>
                      <a:pt x="349" y="66"/>
                      <a:pt x="349" y="66"/>
                    </a:cubicBezTo>
                    <a:cubicBezTo>
                      <a:pt x="349" y="71"/>
                      <a:pt x="353" y="75"/>
                      <a:pt x="358" y="75"/>
                    </a:cubicBezTo>
                    <a:cubicBezTo>
                      <a:pt x="387" y="75"/>
                      <a:pt x="387" y="75"/>
                      <a:pt x="387" y="75"/>
                    </a:cubicBezTo>
                    <a:cubicBezTo>
                      <a:pt x="392" y="75"/>
                      <a:pt x="397" y="71"/>
                      <a:pt x="397" y="66"/>
                    </a:cubicBezTo>
                    <a:cubicBezTo>
                      <a:pt x="397" y="10"/>
                      <a:pt x="397" y="10"/>
                      <a:pt x="397" y="10"/>
                    </a:cubicBezTo>
                    <a:cubicBezTo>
                      <a:pt x="397" y="4"/>
                      <a:pt x="392" y="0"/>
                      <a:pt x="387" y="0"/>
                    </a:cubicBezTo>
                    <a:lnTo>
                      <a:pt x="358" y="0"/>
                    </a:lnTo>
                    <a:close/>
                    <a:moveTo>
                      <a:pt x="308" y="66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1"/>
                      <a:pt x="279" y="5"/>
                    </a:cubicBezTo>
                    <a:cubicBezTo>
                      <a:pt x="279" y="8"/>
                      <a:pt x="281" y="10"/>
                      <a:pt x="284" y="10"/>
                    </a:cubicBezTo>
                    <a:cubicBezTo>
                      <a:pt x="298" y="10"/>
                      <a:pt x="298" y="10"/>
                      <a:pt x="298" y="10"/>
                    </a:cubicBezTo>
                    <a:cubicBezTo>
                      <a:pt x="298" y="66"/>
                      <a:pt x="298" y="66"/>
                      <a:pt x="298" y="66"/>
                    </a:cubicBezTo>
                    <a:cubicBezTo>
                      <a:pt x="284" y="66"/>
                      <a:pt x="284" y="66"/>
                      <a:pt x="284" y="66"/>
                    </a:cubicBezTo>
                    <a:cubicBezTo>
                      <a:pt x="281" y="66"/>
                      <a:pt x="279" y="67"/>
                      <a:pt x="279" y="71"/>
                    </a:cubicBezTo>
                    <a:cubicBezTo>
                      <a:pt x="279" y="74"/>
                      <a:pt x="281" y="75"/>
                      <a:pt x="284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4" y="75"/>
                      <a:pt x="327" y="74"/>
                      <a:pt x="327" y="71"/>
                    </a:cubicBez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3"/>
                      <a:pt x="326" y="41"/>
                      <a:pt x="322" y="41"/>
                    </a:cubicBezTo>
                    <a:cubicBezTo>
                      <a:pt x="318" y="41"/>
                      <a:pt x="317" y="43"/>
                      <a:pt x="317" y="46"/>
                    </a:cubicBezTo>
                    <a:cubicBezTo>
                      <a:pt x="317" y="66"/>
                      <a:pt x="317" y="66"/>
                      <a:pt x="317" y="66"/>
                    </a:cubicBezTo>
                    <a:lnTo>
                      <a:pt x="308" y="66"/>
                    </a:lnTo>
                    <a:close/>
                    <a:moveTo>
                      <a:pt x="219" y="10"/>
                    </a:move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66"/>
                      <a:pt x="247" y="66"/>
                      <a:pt x="247" y="66"/>
                    </a:cubicBezTo>
                    <a:cubicBezTo>
                      <a:pt x="219" y="66"/>
                      <a:pt x="219" y="66"/>
                      <a:pt x="219" y="66"/>
                    </a:cubicBezTo>
                    <a:lnTo>
                      <a:pt x="219" y="10"/>
                    </a:lnTo>
                    <a:close/>
                    <a:moveTo>
                      <a:pt x="219" y="0"/>
                    </a:moveTo>
                    <a:cubicBezTo>
                      <a:pt x="213" y="0"/>
                      <a:pt x="209" y="4"/>
                      <a:pt x="209" y="10"/>
                    </a:cubicBezTo>
                    <a:cubicBezTo>
                      <a:pt x="209" y="66"/>
                      <a:pt x="209" y="66"/>
                      <a:pt x="209" y="66"/>
                    </a:cubicBezTo>
                    <a:cubicBezTo>
                      <a:pt x="209" y="71"/>
                      <a:pt x="213" y="75"/>
                      <a:pt x="219" y="75"/>
                    </a:cubicBezTo>
                    <a:cubicBezTo>
                      <a:pt x="247" y="75"/>
                      <a:pt x="247" y="75"/>
                      <a:pt x="247" y="75"/>
                    </a:cubicBezTo>
                    <a:cubicBezTo>
                      <a:pt x="253" y="75"/>
                      <a:pt x="257" y="71"/>
                      <a:pt x="257" y="66"/>
                    </a:cubicBezTo>
                    <a:cubicBezTo>
                      <a:pt x="257" y="10"/>
                      <a:pt x="257" y="10"/>
                      <a:pt x="257" y="10"/>
                    </a:cubicBezTo>
                    <a:cubicBezTo>
                      <a:pt x="257" y="4"/>
                      <a:pt x="253" y="0"/>
                      <a:pt x="247" y="0"/>
                    </a:cubicBezTo>
                    <a:lnTo>
                      <a:pt x="219" y="0"/>
                    </a:lnTo>
                    <a:close/>
                    <a:moveTo>
                      <a:pt x="168" y="66"/>
                    </a:move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1"/>
                      <a:pt x="139" y="5"/>
                    </a:cubicBezTo>
                    <a:cubicBezTo>
                      <a:pt x="139" y="8"/>
                      <a:pt x="142" y="10"/>
                      <a:pt x="144" y="10"/>
                    </a:cubicBezTo>
                    <a:cubicBezTo>
                      <a:pt x="158" y="10"/>
                      <a:pt x="158" y="10"/>
                      <a:pt x="158" y="10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44" y="66"/>
                      <a:pt x="144" y="66"/>
                      <a:pt x="144" y="66"/>
                    </a:cubicBezTo>
                    <a:cubicBezTo>
                      <a:pt x="142" y="66"/>
                      <a:pt x="139" y="67"/>
                      <a:pt x="139" y="71"/>
                    </a:cubicBezTo>
                    <a:cubicBezTo>
                      <a:pt x="139" y="74"/>
                      <a:pt x="142" y="75"/>
                      <a:pt x="144" y="75"/>
                    </a:cubicBezTo>
                    <a:cubicBezTo>
                      <a:pt x="182" y="75"/>
                      <a:pt x="182" y="75"/>
                      <a:pt x="182" y="75"/>
                    </a:cubicBezTo>
                    <a:cubicBezTo>
                      <a:pt x="185" y="75"/>
                      <a:pt x="187" y="74"/>
                      <a:pt x="187" y="71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3"/>
                      <a:pt x="186" y="41"/>
                      <a:pt x="182" y="41"/>
                    </a:cubicBezTo>
                    <a:cubicBezTo>
                      <a:pt x="179" y="41"/>
                      <a:pt x="178" y="43"/>
                      <a:pt x="178" y="46"/>
                    </a:cubicBezTo>
                    <a:cubicBezTo>
                      <a:pt x="178" y="66"/>
                      <a:pt x="178" y="66"/>
                      <a:pt x="178" y="66"/>
                    </a:cubicBezTo>
                    <a:lnTo>
                      <a:pt x="168" y="66"/>
                    </a:lnTo>
                    <a:close/>
                    <a:moveTo>
                      <a:pt x="79" y="10"/>
                    </a:moveTo>
                    <a:cubicBezTo>
                      <a:pt x="108" y="10"/>
                      <a:pt x="108" y="10"/>
                      <a:pt x="108" y="10"/>
                    </a:cubicBezTo>
                    <a:cubicBezTo>
                      <a:pt x="108" y="66"/>
                      <a:pt x="108" y="66"/>
                      <a:pt x="108" y="66"/>
                    </a:cubicBezTo>
                    <a:cubicBezTo>
                      <a:pt x="79" y="66"/>
                      <a:pt x="79" y="66"/>
                      <a:pt x="79" y="66"/>
                    </a:cubicBezTo>
                    <a:lnTo>
                      <a:pt x="79" y="10"/>
                    </a:lnTo>
                    <a:close/>
                    <a:moveTo>
                      <a:pt x="79" y="0"/>
                    </a:moveTo>
                    <a:cubicBezTo>
                      <a:pt x="74" y="0"/>
                      <a:pt x="70" y="4"/>
                      <a:pt x="70" y="10"/>
                    </a:cubicBezTo>
                    <a:cubicBezTo>
                      <a:pt x="70" y="66"/>
                      <a:pt x="70" y="66"/>
                      <a:pt x="70" y="66"/>
                    </a:cubicBezTo>
                    <a:cubicBezTo>
                      <a:pt x="70" y="71"/>
                      <a:pt x="74" y="75"/>
                      <a:pt x="79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13" y="75"/>
                      <a:pt x="117" y="71"/>
                      <a:pt x="117" y="66"/>
                    </a:cubicBezTo>
                    <a:cubicBezTo>
                      <a:pt x="117" y="10"/>
                      <a:pt x="117" y="10"/>
                      <a:pt x="117" y="10"/>
                    </a:cubicBezTo>
                    <a:cubicBezTo>
                      <a:pt x="117" y="4"/>
                      <a:pt x="113" y="0"/>
                      <a:pt x="108" y="0"/>
                    </a:cubicBezTo>
                    <a:lnTo>
                      <a:pt x="79" y="0"/>
                    </a:lnTo>
                    <a:close/>
                    <a:moveTo>
                      <a:pt x="9" y="10"/>
                    </a:move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9" y="66"/>
                      <a:pt x="9" y="66"/>
                      <a:pt x="9" y="66"/>
                    </a:cubicBezTo>
                    <a:lnTo>
                      <a:pt x="9" y="10"/>
                    </a:lnTo>
                    <a:close/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71"/>
                      <a:pt x="4" y="75"/>
                      <a:pt x="9" y="75"/>
                    </a:cubicBezTo>
                    <a:cubicBezTo>
                      <a:pt x="38" y="75"/>
                      <a:pt x="38" y="75"/>
                      <a:pt x="38" y="75"/>
                    </a:cubicBezTo>
                    <a:cubicBezTo>
                      <a:pt x="43" y="75"/>
                      <a:pt x="48" y="71"/>
                      <a:pt x="48" y="66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4"/>
                      <a:pt x="43" y="0"/>
                      <a:pt x="38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55" name="Freeform 142">
                <a:extLst>
                  <a:ext uri="{FF2B5EF4-FFF2-40B4-BE49-F238E27FC236}">
                    <a16:creationId xmlns:a16="http://schemas.microsoft.com/office/drawing/2014/main" id="{D558FC80-3BE7-4E01-8E97-B0E1A70E6B3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3977870"/>
                <a:ext cx="730792" cy="90511"/>
              </a:xfrm>
              <a:custGeom>
                <a:avLst/>
                <a:gdLst>
                  <a:gd name="T0" fmla="*/ 563 w 606"/>
                  <a:gd name="T1" fmla="*/ 0 h 75"/>
                  <a:gd name="T2" fmla="*/ 577 w 606"/>
                  <a:gd name="T3" fmla="*/ 9 h 75"/>
                  <a:gd name="T4" fmla="*/ 558 w 606"/>
                  <a:gd name="T5" fmla="*/ 70 h 75"/>
                  <a:gd name="T6" fmla="*/ 606 w 606"/>
                  <a:gd name="T7" fmla="*/ 70 h 75"/>
                  <a:gd name="T8" fmla="*/ 596 w 606"/>
                  <a:gd name="T9" fmla="*/ 46 h 75"/>
                  <a:gd name="T10" fmla="*/ 498 w 606"/>
                  <a:gd name="T11" fmla="*/ 9 h 75"/>
                  <a:gd name="T12" fmla="*/ 498 w 606"/>
                  <a:gd name="T13" fmla="*/ 65 h 75"/>
                  <a:gd name="T14" fmla="*/ 488 w 606"/>
                  <a:gd name="T15" fmla="*/ 9 h 75"/>
                  <a:gd name="T16" fmla="*/ 527 w 606"/>
                  <a:gd name="T17" fmla="*/ 75 h 75"/>
                  <a:gd name="T18" fmla="*/ 527 w 606"/>
                  <a:gd name="T19" fmla="*/ 0 h 75"/>
                  <a:gd name="T20" fmla="*/ 447 w 606"/>
                  <a:gd name="T21" fmla="*/ 0 h 75"/>
                  <a:gd name="T22" fmla="*/ 423 w 606"/>
                  <a:gd name="T23" fmla="*/ 9 h 75"/>
                  <a:gd name="T24" fmla="*/ 423 w 606"/>
                  <a:gd name="T25" fmla="*/ 65 h 75"/>
                  <a:gd name="T26" fmla="*/ 462 w 606"/>
                  <a:gd name="T27" fmla="*/ 75 h 75"/>
                  <a:gd name="T28" fmla="*/ 462 w 606"/>
                  <a:gd name="T29" fmla="*/ 41 h 75"/>
                  <a:gd name="T30" fmla="*/ 447 w 606"/>
                  <a:gd name="T31" fmla="*/ 65 h 75"/>
                  <a:gd name="T32" fmla="*/ 387 w 606"/>
                  <a:gd name="T33" fmla="*/ 65 h 75"/>
                  <a:gd name="T34" fmla="*/ 358 w 606"/>
                  <a:gd name="T35" fmla="*/ 0 h 75"/>
                  <a:gd name="T36" fmla="*/ 358 w 606"/>
                  <a:gd name="T37" fmla="*/ 75 h 75"/>
                  <a:gd name="T38" fmla="*/ 397 w 606"/>
                  <a:gd name="T39" fmla="*/ 9 h 75"/>
                  <a:gd name="T40" fmla="*/ 308 w 606"/>
                  <a:gd name="T41" fmla="*/ 65 h 75"/>
                  <a:gd name="T42" fmla="*/ 279 w 606"/>
                  <a:gd name="T43" fmla="*/ 4 h 75"/>
                  <a:gd name="T44" fmla="*/ 298 w 606"/>
                  <a:gd name="T45" fmla="*/ 65 h 75"/>
                  <a:gd name="T46" fmla="*/ 284 w 606"/>
                  <a:gd name="T47" fmla="*/ 75 h 75"/>
                  <a:gd name="T48" fmla="*/ 327 w 606"/>
                  <a:gd name="T49" fmla="*/ 46 h 75"/>
                  <a:gd name="T50" fmla="*/ 317 w 606"/>
                  <a:gd name="T51" fmla="*/ 65 h 75"/>
                  <a:gd name="T52" fmla="*/ 247 w 606"/>
                  <a:gd name="T53" fmla="*/ 9 h 75"/>
                  <a:gd name="T54" fmla="*/ 219 w 606"/>
                  <a:gd name="T55" fmla="*/ 9 h 75"/>
                  <a:gd name="T56" fmla="*/ 209 w 606"/>
                  <a:gd name="T57" fmla="*/ 65 h 75"/>
                  <a:gd name="T58" fmla="*/ 257 w 606"/>
                  <a:gd name="T59" fmla="*/ 65 h 75"/>
                  <a:gd name="T60" fmla="*/ 219 w 606"/>
                  <a:gd name="T61" fmla="*/ 0 h 75"/>
                  <a:gd name="T62" fmla="*/ 144 w 606"/>
                  <a:gd name="T63" fmla="*/ 0 h 75"/>
                  <a:gd name="T64" fmla="*/ 158 w 606"/>
                  <a:gd name="T65" fmla="*/ 9 h 75"/>
                  <a:gd name="T66" fmla="*/ 139 w 606"/>
                  <a:gd name="T67" fmla="*/ 70 h 75"/>
                  <a:gd name="T68" fmla="*/ 187 w 606"/>
                  <a:gd name="T69" fmla="*/ 70 h 75"/>
                  <a:gd name="T70" fmla="*/ 178 w 606"/>
                  <a:gd name="T71" fmla="*/ 46 h 75"/>
                  <a:gd name="T72" fmla="*/ 79 w 606"/>
                  <a:gd name="T73" fmla="*/ 9 h 75"/>
                  <a:gd name="T74" fmla="*/ 79 w 606"/>
                  <a:gd name="T75" fmla="*/ 65 h 75"/>
                  <a:gd name="T76" fmla="*/ 70 w 606"/>
                  <a:gd name="T77" fmla="*/ 9 h 75"/>
                  <a:gd name="T78" fmla="*/ 108 w 606"/>
                  <a:gd name="T79" fmla="*/ 75 h 75"/>
                  <a:gd name="T80" fmla="*/ 108 w 606"/>
                  <a:gd name="T81" fmla="*/ 0 h 75"/>
                  <a:gd name="T82" fmla="*/ 29 w 606"/>
                  <a:gd name="T83" fmla="*/ 0 h 75"/>
                  <a:gd name="T84" fmla="*/ 5 w 606"/>
                  <a:gd name="T85" fmla="*/ 9 h 75"/>
                  <a:gd name="T86" fmla="*/ 5 w 606"/>
                  <a:gd name="T87" fmla="*/ 65 h 75"/>
                  <a:gd name="T88" fmla="*/ 43 w 606"/>
                  <a:gd name="T89" fmla="*/ 75 h 75"/>
                  <a:gd name="T90" fmla="*/ 43 w 606"/>
                  <a:gd name="T91" fmla="*/ 41 h 75"/>
                  <a:gd name="T92" fmla="*/ 29 w 606"/>
                  <a:gd name="T93" fmla="*/ 6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6" h="75">
                    <a:moveTo>
                      <a:pt x="587" y="65"/>
                    </a:moveTo>
                    <a:cubicBezTo>
                      <a:pt x="587" y="0"/>
                      <a:pt x="587" y="0"/>
                      <a:pt x="587" y="0"/>
                    </a:cubicBezTo>
                    <a:cubicBezTo>
                      <a:pt x="563" y="0"/>
                      <a:pt x="563" y="0"/>
                      <a:pt x="563" y="0"/>
                    </a:cubicBezTo>
                    <a:cubicBezTo>
                      <a:pt x="560" y="0"/>
                      <a:pt x="558" y="1"/>
                      <a:pt x="558" y="4"/>
                    </a:cubicBezTo>
                    <a:cubicBezTo>
                      <a:pt x="558" y="8"/>
                      <a:pt x="560" y="9"/>
                      <a:pt x="563" y="9"/>
                    </a:cubicBezTo>
                    <a:cubicBezTo>
                      <a:pt x="577" y="9"/>
                      <a:pt x="577" y="9"/>
                      <a:pt x="577" y="9"/>
                    </a:cubicBezTo>
                    <a:cubicBezTo>
                      <a:pt x="577" y="65"/>
                      <a:pt x="577" y="65"/>
                      <a:pt x="577" y="65"/>
                    </a:cubicBezTo>
                    <a:cubicBezTo>
                      <a:pt x="563" y="65"/>
                      <a:pt x="563" y="65"/>
                      <a:pt x="563" y="65"/>
                    </a:cubicBezTo>
                    <a:cubicBezTo>
                      <a:pt x="560" y="65"/>
                      <a:pt x="558" y="67"/>
                      <a:pt x="558" y="70"/>
                    </a:cubicBezTo>
                    <a:cubicBezTo>
                      <a:pt x="558" y="74"/>
                      <a:pt x="560" y="75"/>
                      <a:pt x="563" y="75"/>
                    </a:cubicBezTo>
                    <a:cubicBezTo>
                      <a:pt x="601" y="75"/>
                      <a:pt x="601" y="75"/>
                      <a:pt x="601" y="75"/>
                    </a:cubicBezTo>
                    <a:cubicBezTo>
                      <a:pt x="604" y="75"/>
                      <a:pt x="606" y="74"/>
                      <a:pt x="606" y="70"/>
                    </a:cubicBezTo>
                    <a:cubicBezTo>
                      <a:pt x="606" y="46"/>
                      <a:pt x="606" y="46"/>
                      <a:pt x="606" y="46"/>
                    </a:cubicBezTo>
                    <a:cubicBezTo>
                      <a:pt x="606" y="43"/>
                      <a:pt x="605" y="41"/>
                      <a:pt x="601" y="41"/>
                    </a:cubicBezTo>
                    <a:cubicBezTo>
                      <a:pt x="598" y="41"/>
                      <a:pt x="596" y="43"/>
                      <a:pt x="596" y="46"/>
                    </a:cubicBezTo>
                    <a:cubicBezTo>
                      <a:pt x="596" y="65"/>
                      <a:pt x="596" y="65"/>
                      <a:pt x="596" y="65"/>
                    </a:cubicBezTo>
                    <a:lnTo>
                      <a:pt x="587" y="65"/>
                    </a:lnTo>
                    <a:close/>
                    <a:moveTo>
                      <a:pt x="498" y="9"/>
                    </a:moveTo>
                    <a:cubicBezTo>
                      <a:pt x="527" y="9"/>
                      <a:pt x="527" y="9"/>
                      <a:pt x="527" y="9"/>
                    </a:cubicBezTo>
                    <a:cubicBezTo>
                      <a:pt x="527" y="65"/>
                      <a:pt x="527" y="65"/>
                      <a:pt x="527" y="65"/>
                    </a:cubicBezTo>
                    <a:cubicBezTo>
                      <a:pt x="498" y="65"/>
                      <a:pt x="498" y="65"/>
                      <a:pt x="498" y="65"/>
                    </a:cubicBezTo>
                    <a:lnTo>
                      <a:pt x="498" y="9"/>
                    </a:lnTo>
                    <a:close/>
                    <a:moveTo>
                      <a:pt x="498" y="0"/>
                    </a:moveTo>
                    <a:cubicBezTo>
                      <a:pt x="493" y="0"/>
                      <a:pt x="488" y="4"/>
                      <a:pt x="488" y="9"/>
                    </a:cubicBezTo>
                    <a:cubicBezTo>
                      <a:pt x="488" y="65"/>
                      <a:pt x="488" y="65"/>
                      <a:pt x="488" y="65"/>
                    </a:cubicBezTo>
                    <a:cubicBezTo>
                      <a:pt x="488" y="71"/>
                      <a:pt x="492" y="75"/>
                      <a:pt x="498" y="75"/>
                    </a:cubicBezTo>
                    <a:cubicBezTo>
                      <a:pt x="527" y="75"/>
                      <a:pt x="527" y="75"/>
                      <a:pt x="527" y="75"/>
                    </a:cubicBezTo>
                    <a:cubicBezTo>
                      <a:pt x="532" y="75"/>
                      <a:pt x="536" y="71"/>
                      <a:pt x="536" y="65"/>
                    </a:cubicBezTo>
                    <a:cubicBezTo>
                      <a:pt x="536" y="9"/>
                      <a:pt x="536" y="9"/>
                      <a:pt x="536" y="9"/>
                    </a:cubicBezTo>
                    <a:cubicBezTo>
                      <a:pt x="536" y="4"/>
                      <a:pt x="532" y="0"/>
                      <a:pt x="527" y="0"/>
                    </a:cubicBezTo>
                    <a:lnTo>
                      <a:pt x="498" y="0"/>
                    </a:lnTo>
                    <a:close/>
                    <a:moveTo>
                      <a:pt x="447" y="65"/>
                    </a:move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1"/>
                      <a:pt x="419" y="4"/>
                    </a:cubicBezTo>
                    <a:cubicBezTo>
                      <a:pt x="419" y="8"/>
                      <a:pt x="421" y="9"/>
                      <a:pt x="423" y="9"/>
                    </a:cubicBezTo>
                    <a:cubicBezTo>
                      <a:pt x="438" y="9"/>
                      <a:pt x="438" y="9"/>
                      <a:pt x="438" y="9"/>
                    </a:cubicBezTo>
                    <a:cubicBezTo>
                      <a:pt x="438" y="65"/>
                      <a:pt x="438" y="65"/>
                      <a:pt x="438" y="65"/>
                    </a:cubicBezTo>
                    <a:cubicBezTo>
                      <a:pt x="423" y="65"/>
                      <a:pt x="423" y="65"/>
                      <a:pt x="423" y="65"/>
                    </a:cubicBezTo>
                    <a:cubicBezTo>
                      <a:pt x="421" y="65"/>
                      <a:pt x="419" y="67"/>
                      <a:pt x="419" y="70"/>
                    </a:cubicBezTo>
                    <a:cubicBezTo>
                      <a:pt x="419" y="74"/>
                      <a:pt x="421" y="75"/>
                      <a:pt x="423" y="75"/>
                    </a:cubicBezTo>
                    <a:cubicBezTo>
                      <a:pt x="462" y="75"/>
                      <a:pt x="462" y="75"/>
                      <a:pt x="462" y="75"/>
                    </a:cubicBezTo>
                    <a:cubicBezTo>
                      <a:pt x="464" y="75"/>
                      <a:pt x="466" y="74"/>
                      <a:pt x="466" y="70"/>
                    </a:cubicBez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3"/>
                      <a:pt x="465" y="41"/>
                      <a:pt x="462" y="41"/>
                    </a:cubicBezTo>
                    <a:cubicBezTo>
                      <a:pt x="458" y="41"/>
                      <a:pt x="457" y="43"/>
                      <a:pt x="457" y="46"/>
                    </a:cubicBezTo>
                    <a:cubicBezTo>
                      <a:pt x="457" y="65"/>
                      <a:pt x="457" y="65"/>
                      <a:pt x="457" y="65"/>
                    </a:cubicBezTo>
                    <a:lnTo>
                      <a:pt x="447" y="65"/>
                    </a:lnTo>
                    <a:close/>
                    <a:moveTo>
                      <a:pt x="358" y="9"/>
                    </a:moveTo>
                    <a:cubicBezTo>
                      <a:pt x="387" y="9"/>
                      <a:pt x="387" y="9"/>
                      <a:pt x="387" y="9"/>
                    </a:cubicBezTo>
                    <a:cubicBezTo>
                      <a:pt x="387" y="65"/>
                      <a:pt x="387" y="65"/>
                      <a:pt x="387" y="65"/>
                    </a:cubicBezTo>
                    <a:cubicBezTo>
                      <a:pt x="358" y="65"/>
                      <a:pt x="358" y="65"/>
                      <a:pt x="358" y="65"/>
                    </a:cubicBezTo>
                    <a:lnTo>
                      <a:pt x="358" y="9"/>
                    </a:lnTo>
                    <a:close/>
                    <a:moveTo>
                      <a:pt x="358" y="0"/>
                    </a:moveTo>
                    <a:cubicBezTo>
                      <a:pt x="353" y="0"/>
                      <a:pt x="349" y="4"/>
                      <a:pt x="349" y="9"/>
                    </a:cubicBezTo>
                    <a:cubicBezTo>
                      <a:pt x="349" y="65"/>
                      <a:pt x="349" y="65"/>
                      <a:pt x="349" y="65"/>
                    </a:cubicBezTo>
                    <a:cubicBezTo>
                      <a:pt x="349" y="71"/>
                      <a:pt x="353" y="75"/>
                      <a:pt x="358" y="75"/>
                    </a:cubicBezTo>
                    <a:cubicBezTo>
                      <a:pt x="387" y="75"/>
                      <a:pt x="387" y="75"/>
                      <a:pt x="387" y="75"/>
                    </a:cubicBezTo>
                    <a:cubicBezTo>
                      <a:pt x="392" y="75"/>
                      <a:pt x="397" y="71"/>
                      <a:pt x="397" y="65"/>
                    </a:cubicBezTo>
                    <a:cubicBezTo>
                      <a:pt x="397" y="9"/>
                      <a:pt x="397" y="9"/>
                      <a:pt x="397" y="9"/>
                    </a:cubicBezTo>
                    <a:cubicBezTo>
                      <a:pt x="397" y="4"/>
                      <a:pt x="392" y="0"/>
                      <a:pt x="387" y="0"/>
                    </a:cubicBezTo>
                    <a:lnTo>
                      <a:pt x="358" y="0"/>
                    </a:lnTo>
                    <a:close/>
                    <a:moveTo>
                      <a:pt x="308" y="65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1"/>
                      <a:pt x="279" y="4"/>
                    </a:cubicBezTo>
                    <a:cubicBezTo>
                      <a:pt x="279" y="8"/>
                      <a:pt x="281" y="9"/>
                      <a:pt x="284" y="9"/>
                    </a:cubicBezTo>
                    <a:cubicBezTo>
                      <a:pt x="298" y="9"/>
                      <a:pt x="298" y="9"/>
                      <a:pt x="298" y="9"/>
                    </a:cubicBezTo>
                    <a:cubicBezTo>
                      <a:pt x="298" y="65"/>
                      <a:pt x="298" y="65"/>
                      <a:pt x="298" y="65"/>
                    </a:cubicBezTo>
                    <a:cubicBezTo>
                      <a:pt x="284" y="65"/>
                      <a:pt x="284" y="65"/>
                      <a:pt x="284" y="65"/>
                    </a:cubicBezTo>
                    <a:cubicBezTo>
                      <a:pt x="281" y="65"/>
                      <a:pt x="279" y="67"/>
                      <a:pt x="279" y="70"/>
                    </a:cubicBezTo>
                    <a:cubicBezTo>
                      <a:pt x="279" y="74"/>
                      <a:pt x="281" y="75"/>
                      <a:pt x="284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4" y="75"/>
                      <a:pt x="327" y="74"/>
                      <a:pt x="327" y="70"/>
                    </a:cubicBez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3"/>
                      <a:pt x="326" y="41"/>
                      <a:pt x="322" y="41"/>
                    </a:cubicBezTo>
                    <a:cubicBezTo>
                      <a:pt x="318" y="41"/>
                      <a:pt x="317" y="43"/>
                      <a:pt x="317" y="46"/>
                    </a:cubicBezTo>
                    <a:cubicBezTo>
                      <a:pt x="317" y="65"/>
                      <a:pt x="317" y="65"/>
                      <a:pt x="317" y="65"/>
                    </a:cubicBezTo>
                    <a:lnTo>
                      <a:pt x="308" y="65"/>
                    </a:lnTo>
                    <a:close/>
                    <a:moveTo>
                      <a:pt x="219" y="9"/>
                    </a:moveTo>
                    <a:cubicBezTo>
                      <a:pt x="247" y="9"/>
                      <a:pt x="247" y="9"/>
                      <a:pt x="247" y="9"/>
                    </a:cubicBezTo>
                    <a:cubicBezTo>
                      <a:pt x="247" y="65"/>
                      <a:pt x="247" y="65"/>
                      <a:pt x="247" y="65"/>
                    </a:cubicBezTo>
                    <a:cubicBezTo>
                      <a:pt x="219" y="65"/>
                      <a:pt x="219" y="65"/>
                      <a:pt x="219" y="65"/>
                    </a:cubicBezTo>
                    <a:lnTo>
                      <a:pt x="219" y="9"/>
                    </a:lnTo>
                    <a:close/>
                    <a:moveTo>
                      <a:pt x="219" y="0"/>
                    </a:moveTo>
                    <a:cubicBezTo>
                      <a:pt x="213" y="0"/>
                      <a:pt x="209" y="4"/>
                      <a:pt x="209" y="9"/>
                    </a:cubicBezTo>
                    <a:cubicBezTo>
                      <a:pt x="209" y="65"/>
                      <a:pt x="209" y="65"/>
                      <a:pt x="209" y="65"/>
                    </a:cubicBezTo>
                    <a:cubicBezTo>
                      <a:pt x="209" y="71"/>
                      <a:pt x="213" y="75"/>
                      <a:pt x="219" y="75"/>
                    </a:cubicBezTo>
                    <a:cubicBezTo>
                      <a:pt x="247" y="75"/>
                      <a:pt x="247" y="75"/>
                      <a:pt x="247" y="75"/>
                    </a:cubicBezTo>
                    <a:cubicBezTo>
                      <a:pt x="253" y="75"/>
                      <a:pt x="257" y="71"/>
                      <a:pt x="257" y="65"/>
                    </a:cubicBezTo>
                    <a:cubicBezTo>
                      <a:pt x="257" y="9"/>
                      <a:pt x="257" y="9"/>
                      <a:pt x="257" y="9"/>
                    </a:cubicBezTo>
                    <a:cubicBezTo>
                      <a:pt x="257" y="4"/>
                      <a:pt x="253" y="0"/>
                      <a:pt x="247" y="0"/>
                    </a:cubicBezTo>
                    <a:lnTo>
                      <a:pt x="219" y="0"/>
                    </a:lnTo>
                    <a:close/>
                    <a:moveTo>
                      <a:pt x="168" y="65"/>
                    </a:move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1"/>
                      <a:pt x="139" y="4"/>
                    </a:cubicBezTo>
                    <a:cubicBezTo>
                      <a:pt x="139" y="8"/>
                      <a:pt x="142" y="9"/>
                      <a:pt x="144" y="9"/>
                    </a:cubicBezTo>
                    <a:cubicBezTo>
                      <a:pt x="158" y="9"/>
                      <a:pt x="158" y="9"/>
                      <a:pt x="158" y="9"/>
                    </a:cubicBezTo>
                    <a:cubicBezTo>
                      <a:pt x="158" y="65"/>
                      <a:pt x="158" y="65"/>
                      <a:pt x="158" y="65"/>
                    </a:cubicBezTo>
                    <a:cubicBezTo>
                      <a:pt x="144" y="65"/>
                      <a:pt x="144" y="65"/>
                      <a:pt x="144" y="65"/>
                    </a:cubicBezTo>
                    <a:cubicBezTo>
                      <a:pt x="142" y="65"/>
                      <a:pt x="139" y="67"/>
                      <a:pt x="139" y="70"/>
                    </a:cubicBezTo>
                    <a:cubicBezTo>
                      <a:pt x="139" y="74"/>
                      <a:pt x="142" y="75"/>
                      <a:pt x="144" y="75"/>
                    </a:cubicBezTo>
                    <a:cubicBezTo>
                      <a:pt x="182" y="75"/>
                      <a:pt x="182" y="75"/>
                      <a:pt x="182" y="75"/>
                    </a:cubicBezTo>
                    <a:cubicBezTo>
                      <a:pt x="185" y="75"/>
                      <a:pt x="187" y="74"/>
                      <a:pt x="187" y="70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3"/>
                      <a:pt x="186" y="41"/>
                      <a:pt x="182" y="41"/>
                    </a:cubicBezTo>
                    <a:cubicBezTo>
                      <a:pt x="179" y="41"/>
                      <a:pt x="178" y="43"/>
                      <a:pt x="178" y="46"/>
                    </a:cubicBezTo>
                    <a:cubicBezTo>
                      <a:pt x="178" y="65"/>
                      <a:pt x="178" y="65"/>
                      <a:pt x="178" y="65"/>
                    </a:cubicBezTo>
                    <a:lnTo>
                      <a:pt x="168" y="65"/>
                    </a:lnTo>
                    <a:close/>
                    <a:moveTo>
                      <a:pt x="79" y="9"/>
                    </a:moveTo>
                    <a:cubicBezTo>
                      <a:pt x="108" y="9"/>
                      <a:pt x="108" y="9"/>
                      <a:pt x="108" y="9"/>
                    </a:cubicBezTo>
                    <a:cubicBezTo>
                      <a:pt x="108" y="65"/>
                      <a:pt x="108" y="65"/>
                      <a:pt x="108" y="65"/>
                    </a:cubicBezTo>
                    <a:cubicBezTo>
                      <a:pt x="79" y="65"/>
                      <a:pt x="79" y="65"/>
                      <a:pt x="79" y="65"/>
                    </a:cubicBezTo>
                    <a:lnTo>
                      <a:pt x="79" y="9"/>
                    </a:lnTo>
                    <a:close/>
                    <a:moveTo>
                      <a:pt x="79" y="0"/>
                    </a:moveTo>
                    <a:cubicBezTo>
                      <a:pt x="74" y="0"/>
                      <a:pt x="70" y="4"/>
                      <a:pt x="70" y="9"/>
                    </a:cubicBezTo>
                    <a:cubicBezTo>
                      <a:pt x="70" y="65"/>
                      <a:pt x="70" y="65"/>
                      <a:pt x="70" y="65"/>
                    </a:cubicBezTo>
                    <a:cubicBezTo>
                      <a:pt x="70" y="71"/>
                      <a:pt x="74" y="75"/>
                      <a:pt x="79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13" y="75"/>
                      <a:pt x="117" y="71"/>
                      <a:pt x="117" y="65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4"/>
                      <a:pt x="113" y="0"/>
                      <a:pt x="108" y="0"/>
                    </a:cubicBezTo>
                    <a:lnTo>
                      <a:pt x="79" y="0"/>
                    </a:lnTo>
                    <a:close/>
                    <a:moveTo>
                      <a:pt x="29" y="65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8"/>
                      <a:pt x="2" y="9"/>
                      <a:pt x="5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65"/>
                      <a:pt x="19" y="65"/>
                      <a:pt x="19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2" y="65"/>
                      <a:pt x="0" y="67"/>
                      <a:pt x="0" y="70"/>
                    </a:cubicBezTo>
                    <a:cubicBezTo>
                      <a:pt x="0" y="74"/>
                      <a:pt x="2" y="75"/>
                      <a:pt x="5" y="75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5" y="75"/>
                      <a:pt x="48" y="74"/>
                      <a:pt x="48" y="70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3"/>
                      <a:pt x="46" y="41"/>
                      <a:pt x="43" y="41"/>
                    </a:cubicBezTo>
                    <a:cubicBezTo>
                      <a:pt x="39" y="41"/>
                      <a:pt x="38" y="43"/>
                      <a:pt x="38" y="46"/>
                    </a:cubicBezTo>
                    <a:cubicBezTo>
                      <a:pt x="38" y="65"/>
                      <a:pt x="38" y="65"/>
                      <a:pt x="38" y="65"/>
                    </a:cubicBezTo>
                    <a:lnTo>
                      <a:pt x="29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56" name="Freeform 143">
                <a:extLst>
                  <a:ext uri="{FF2B5EF4-FFF2-40B4-BE49-F238E27FC236}">
                    <a16:creationId xmlns:a16="http://schemas.microsoft.com/office/drawing/2014/main" id="{AF23E192-0C43-49A6-BA6F-7CD2AAC8BE0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3977870"/>
                <a:ext cx="730792" cy="372101"/>
              </a:xfrm>
              <a:custGeom>
                <a:avLst/>
                <a:gdLst>
                  <a:gd name="T0" fmla="*/ 29 w 606"/>
                  <a:gd name="T1" fmla="*/ 0 h 308"/>
                  <a:gd name="T2" fmla="*/ 0 w 606"/>
                  <a:gd name="T3" fmla="*/ 70 h 308"/>
                  <a:gd name="T4" fmla="*/ 38 w 606"/>
                  <a:gd name="T5" fmla="*/ 126 h 308"/>
                  <a:gd name="T6" fmla="*/ 0 w 606"/>
                  <a:gd name="T7" fmla="*/ 182 h 308"/>
                  <a:gd name="T8" fmla="*/ 38 w 606"/>
                  <a:gd name="T9" fmla="*/ 278 h 308"/>
                  <a:gd name="T10" fmla="*/ 19 w 606"/>
                  <a:gd name="T11" fmla="*/ 242 h 308"/>
                  <a:gd name="T12" fmla="*/ 108 w 606"/>
                  <a:gd name="T13" fmla="*/ 65 h 308"/>
                  <a:gd name="T14" fmla="*/ 108 w 606"/>
                  <a:gd name="T15" fmla="*/ 0 h 308"/>
                  <a:gd name="T16" fmla="*/ 108 w 606"/>
                  <a:gd name="T17" fmla="*/ 182 h 308"/>
                  <a:gd name="T18" fmla="*/ 108 w 606"/>
                  <a:gd name="T19" fmla="*/ 116 h 308"/>
                  <a:gd name="T20" fmla="*/ 108 w 606"/>
                  <a:gd name="T21" fmla="*/ 298 h 308"/>
                  <a:gd name="T22" fmla="*/ 108 w 606"/>
                  <a:gd name="T23" fmla="*/ 232 h 308"/>
                  <a:gd name="T24" fmla="*/ 187 w 606"/>
                  <a:gd name="T25" fmla="*/ 70 h 308"/>
                  <a:gd name="T26" fmla="*/ 144 w 606"/>
                  <a:gd name="T27" fmla="*/ 0 h 308"/>
                  <a:gd name="T28" fmla="*/ 144 w 606"/>
                  <a:gd name="T29" fmla="*/ 75 h 308"/>
                  <a:gd name="T30" fmla="*/ 178 w 606"/>
                  <a:gd name="T31" fmla="*/ 182 h 308"/>
                  <a:gd name="T32" fmla="*/ 158 w 606"/>
                  <a:gd name="T33" fmla="*/ 182 h 308"/>
                  <a:gd name="T34" fmla="*/ 187 w 606"/>
                  <a:gd name="T35" fmla="*/ 278 h 308"/>
                  <a:gd name="T36" fmla="*/ 139 w 606"/>
                  <a:gd name="T37" fmla="*/ 237 h 308"/>
                  <a:gd name="T38" fmla="*/ 182 w 606"/>
                  <a:gd name="T39" fmla="*/ 308 h 308"/>
                  <a:gd name="T40" fmla="*/ 257 w 606"/>
                  <a:gd name="T41" fmla="*/ 65 h 308"/>
                  <a:gd name="T42" fmla="*/ 247 w 606"/>
                  <a:gd name="T43" fmla="*/ 75 h 308"/>
                  <a:gd name="T44" fmla="*/ 257 w 606"/>
                  <a:gd name="T45" fmla="*/ 182 h 308"/>
                  <a:gd name="T46" fmla="*/ 247 w 606"/>
                  <a:gd name="T47" fmla="*/ 191 h 308"/>
                  <a:gd name="T48" fmla="*/ 257 w 606"/>
                  <a:gd name="T49" fmla="*/ 298 h 308"/>
                  <a:gd name="T50" fmla="*/ 247 w 606"/>
                  <a:gd name="T51" fmla="*/ 308 h 308"/>
                  <a:gd name="T52" fmla="*/ 308 w 606"/>
                  <a:gd name="T53" fmla="*/ 65 h 308"/>
                  <a:gd name="T54" fmla="*/ 284 w 606"/>
                  <a:gd name="T55" fmla="*/ 65 h 308"/>
                  <a:gd name="T56" fmla="*/ 322 w 606"/>
                  <a:gd name="T57" fmla="*/ 157 h 308"/>
                  <a:gd name="T58" fmla="*/ 284 w 606"/>
                  <a:gd name="T59" fmla="*/ 126 h 308"/>
                  <a:gd name="T60" fmla="*/ 327 w 606"/>
                  <a:gd name="T61" fmla="*/ 187 h 308"/>
                  <a:gd name="T62" fmla="*/ 308 w 606"/>
                  <a:gd name="T63" fmla="*/ 232 h 308"/>
                  <a:gd name="T64" fmla="*/ 279 w 606"/>
                  <a:gd name="T65" fmla="*/ 303 h 308"/>
                  <a:gd name="T66" fmla="*/ 387 w 606"/>
                  <a:gd name="T67" fmla="*/ 9 h 308"/>
                  <a:gd name="T68" fmla="*/ 349 w 606"/>
                  <a:gd name="T69" fmla="*/ 65 h 308"/>
                  <a:gd name="T70" fmla="*/ 387 w 606"/>
                  <a:gd name="T71" fmla="*/ 126 h 308"/>
                  <a:gd name="T72" fmla="*/ 349 w 606"/>
                  <a:gd name="T73" fmla="*/ 182 h 308"/>
                  <a:gd name="T74" fmla="*/ 387 w 606"/>
                  <a:gd name="T75" fmla="*/ 242 h 308"/>
                  <a:gd name="T76" fmla="*/ 349 w 606"/>
                  <a:gd name="T77" fmla="*/ 298 h 308"/>
                  <a:gd name="T78" fmla="*/ 457 w 606"/>
                  <a:gd name="T79" fmla="*/ 46 h 308"/>
                  <a:gd name="T80" fmla="*/ 438 w 606"/>
                  <a:gd name="T81" fmla="*/ 9 h 308"/>
                  <a:gd name="T82" fmla="*/ 466 w 606"/>
                  <a:gd name="T83" fmla="*/ 187 h 308"/>
                  <a:gd name="T84" fmla="*/ 423 w 606"/>
                  <a:gd name="T85" fmla="*/ 116 h 308"/>
                  <a:gd name="T86" fmla="*/ 423 w 606"/>
                  <a:gd name="T87" fmla="*/ 191 h 308"/>
                  <a:gd name="T88" fmla="*/ 457 w 606"/>
                  <a:gd name="T89" fmla="*/ 298 h 308"/>
                  <a:gd name="T90" fmla="*/ 438 w 606"/>
                  <a:gd name="T91" fmla="*/ 298 h 308"/>
                  <a:gd name="T92" fmla="*/ 498 w 606"/>
                  <a:gd name="T93" fmla="*/ 65 h 308"/>
                  <a:gd name="T94" fmla="*/ 498 w 606"/>
                  <a:gd name="T95" fmla="*/ 0 h 308"/>
                  <a:gd name="T96" fmla="*/ 498 w 606"/>
                  <a:gd name="T97" fmla="*/ 182 h 308"/>
                  <a:gd name="T98" fmla="*/ 498 w 606"/>
                  <a:gd name="T99" fmla="*/ 116 h 308"/>
                  <a:gd name="T100" fmla="*/ 498 w 606"/>
                  <a:gd name="T101" fmla="*/ 298 h 308"/>
                  <a:gd name="T102" fmla="*/ 498 w 606"/>
                  <a:gd name="T103" fmla="*/ 232 h 308"/>
                  <a:gd name="T104" fmla="*/ 606 w 606"/>
                  <a:gd name="T105" fmla="*/ 46 h 308"/>
                  <a:gd name="T106" fmla="*/ 558 w 606"/>
                  <a:gd name="T107" fmla="*/ 4 h 308"/>
                  <a:gd name="T108" fmla="*/ 601 w 606"/>
                  <a:gd name="T109" fmla="*/ 75 h 308"/>
                  <a:gd name="T110" fmla="*/ 587 w 606"/>
                  <a:gd name="T111" fmla="*/ 182 h 308"/>
                  <a:gd name="T112" fmla="*/ 563 w 606"/>
                  <a:gd name="T113" fmla="*/ 182 h 308"/>
                  <a:gd name="T114" fmla="*/ 568 w 606"/>
                  <a:gd name="T115" fmla="*/ 242 h 308"/>
                  <a:gd name="T116" fmla="*/ 558 w 606"/>
                  <a:gd name="T117" fmla="*/ 242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06" h="308">
                    <a:moveTo>
                      <a:pt x="48" y="70"/>
                    </a:move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3"/>
                      <a:pt x="46" y="41"/>
                      <a:pt x="43" y="41"/>
                    </a:cubicBezTo>
                    <a:cubicBezTo>
                      <a:pt x="39" y="41"/>
                      <a:pt x="38" y="43"/>
                      <a:pt x="38" y="46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29" y="65"/>
                      <a:pt x="29" y="65"/>
                      <a:pt x="29" y="65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8"/>
                      <a:pt x="2" y="9"/>
                      <a:pt x="5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65"/>
                      <a:pt x="19" y="65"/>
                      <a:pt x="19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2" y="65"/>
                      <a:pt x="0" y="67"/>
                      <a:pt x="0" y="70"/>
                    </a:cubicBezTo>
                    <a:cubicBezTo>
                      <a:pt x="0" y="74"/>
                      <a:pt x="2" y="75"/>
                      <a:pt x="5" y="75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5" y="75"/>
                      <a:pt x="48" y="74"/>
                      <a:pt x="48" y="70"/>
                    </a:cubicBezTo>
                    <a:moveTo>
                      <a:pt x="38" y="182"/>
                    </a:moveTo>
                    <a:cubicBezTo>
                      <a:pt x="9" y="182"/>
                      <a:pt x="9" y="182"/>
                      <a:pt x="9" y="182"/>
                    </a:cubicBezTo>
                    <a:cubicBezTo>
                      <a:pt x="9" y="126"/>
                      <a:pt x="9" y="126"/>
                      <a:pt x="9" y="126"/>
                    </a:cubicBezTo>
                    <a:cubicBezTo>
                      <a:pt x="38" y="126"/>
                      <a:pt x="38" y="126"/>
                      <a:pt x="38" y="126"/>
                    </a:cubicBezTo>
                    <a:lnTo>
                      <a:pt x="38" y="182"/>
                    </a:lnTo>
                    <a:close/>
                    <a:moveTo>
                      <a:pt x="48" y="182"/>
                    </a:moveTo>
                    <a:cubicBezTo>
                      <a:pt x="48" y="126"/>
                      <a:pt x="48" y="126"/>
                      <a:pt x="48" y="126"/>
                    </a:cubicBezTo>
                    <a:cubicBezTo>
                      <a:pt x="48" y="120"/>
                      <a:pt x="43" y="116"/>
                      <a:pt x="38" y="116"/>
                    </a:cubicBezTo>
                    <a:cubicBezTo>
                      <a:pt x="9" y="116"/>
                      <a:pt x="9" y="116"/>
                      <a:pt x="9" y="116"/>
                    </a:cubicBezTo>
                    <a:cubicBezTo>
                      <a:pt x="4" y="116"/>
                      <a:pt x="0" y="120"/>
                      <a:pt x="0" y="126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0" y="187"/>
                      <a:pt x="4" y="191"/>
                      <a:pt x="9" y="191"/>
                    </a:cubicBezTo>
                    <a:cubicBezTo>
                      <a:pt x="38" y="191"/>
                      <a:pt x="38" y="191"/>
                      <a:pt x="38" y="191"/>
                    </a:cubicBezTo>
                    <a:cubicBezTo>
                      <a:pt x="43" y="191"/>
                      <a:pt x="48" y="187"/>
                      <a:pt x="48" y="182"/>
                    </a:cubicBezTo>
                    <a:moveTo>
                      <a:pt x="48" y="303"/>
                    </a:moveTo>
                    <a:cubicBezTo>
                      <a:pt x="48" y="278"/>
                      <a:pt x="48" y="278"/>
                      <a:pt x="48" y="278"/>
                    </a:cubicBezTo>
                    <a:cubicBezTo>
                      <a:pt x="48" y="276"/>
                      <a:pt x="46" y="274"/>
                      <a:pt x="43" y="274"/>
                    </a:cubicBezTo>
                    <a:cubicBezTo>
                      <a:pt x="39" y="274"/>
                      <a:pt x="38" y="276"/>
                      <a:pt x="38" y="278"/>
                    </a:cubicBezTo>
                    <a:cubicBezTo>
                      <a:pt x="38" y="298"/>
                      <a:pt x="38" y="298"/>
                      <a:pt x="38" y="298"/>
                    </a:cubicBezTo>
                    <a:cubicBezTo>
                      <a:pt x="29" y="298"/>
                      <a:pt x="29" y="298"/>
                      <a:pt x="29" y="298"/>
                    </a:cubicBezTo>
                    <a:cubicBezTo>
                      <a:pt x="29" y="232"/>
                      <a:pt x="29" y="232"/>
                      <a:pt x="29" y="232"/>
                    </a:cubicBezTo>
                    <a:cubicBezTo>
                      <a:pt x="5" y="232"/>
                      <a:pt x="5" y="232"/>
                      <a:pt x="5" y="232"/>
                    </a:cubicBezTo>
                    <a:cubicBezTo>
                      <a:pt x="2" y="232"/>
                      <a:pt x="0" y="234"/>
                      <a:pt x="0" y="237"/>
                    </a:cubicBezTo>
                    <a:cubicBezTo>
                      <a:pt x="0" y="241"/>
                      <a:pt x="2" y="242"/>
                      <a:pt x="5" y="242"/>
                    </a:cubicBezTo>
                    <a:cubicBezTo>
                      <a:pt x="19" y="242"/>
                      <a:pt x="19" y="242"/>
                      <a:pt x="19" y="242"/>
                    </a:cubicBezTo>
                    <a:cubicBezTo>
                      <a:pt x="19" y="298"/>
                      <a:pt x="19" y="298"/>
                      <a:pt x="19" y="298"/>
                    </a:cubicBezTo>
                    <a:cubicBezTo>
                      <a:pt x="5" y="298"/>
                      <a:pt x="5" y="298"/>
                      <a:pt x="5" y="298"/>
                    </a:cubicBezTo>
                    <a:cubicBezTo>
                      <a:pt x="2" y="298"/>
                      <a:pt x="0" y="299"/>
                      <a:pt x="0" y="303"/>
                    </a:cubicBezTo>
                    <a:cubicBezTo>
                      <a:pt x="0" y="306"/>
                      <a:pt x="2" y="308"/>
                      <a:pt x="5" y="308"/>
                    </a:cubicBezTo>
                    <a:cubicBezTo>
                      <a:pt x="43" y="308"/>
                      <a:pt x="43" y="308"/>
                      <a:pt x="43" y="308"/>
                    </a:cubicBezTo>
                    <a:cubicBezTo>
                      <a:pt x="45" y="308"/>
                      <a:pt x="48" y="306"/>
                      <a:pt x="48" y="303"/>
                    </a:cubicBezTo>
                    <a:moveTo>
                      <a:pt x="108" y="65"/>
                    </a:moveTo>
                    <a:cubicBezTo>
                      <a:pt x="79" y="65"/>
                      <a:pt x="79" y="65"/>
                      <a:pt x="79" y="65"/>
                    </a:cubicBezTo>
                    <a:cubicBezTo>
                      <a:pt x="79" y="9"/>
                      <a:pt x="79" y="9"/>
                      <a:pt x="79" y="9"/>
                    </a:cubicBezTo>
                    <a:cubicBezTo>
                      <a:pt x="108" y="9"/>
                      <a:pt x="108" y="9"/>
                      <a:pt x="108" y="9"/>
                    </a:cubicBezTo>
                    <a:lnTo>
                      <a:pt x="108" y="65"/>
                    </a:lnTo>
                    <a:close/>
                    <a:moveTo>
                      <a:pt x="117" y="65"/>
                    </a:move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4"/>
                      <a:pt x="113" y="0"/>
                      <a:pt x="108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74" y="0"/>
                      <a:pt x="70" y="4"/>
                      <a:pt x="70" y="9"/>
                    </a:cubicBezTo>
                    <a:cubicBezTo>
                      <a:pt x="70" y="65"/>
                      <a:pt x="70" y="65"/>
                      <a:pt x="70" y="65"/>
                    </a:cubicBezTo>
                    <a:cubicBezTo>
                      <a:pt x="70" y="71"/>
                      <a:pt x="74" y="75"/>
                      <a:pt x="79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13" y="75"/>
                      <a:pt x="117" y="71"/>
                      <a:pt x="117" y="65"/>
                    </a:cubicBezTo>
                    <a:moveTo>
                      <a:pt x="108" y="182"/>
                    </a:moveTo>
                    <a:cubicBezTo>
                      <a:pt x="79" y="182"/>
                      <a:pt x="79" y="182"/>
                      <a:pt x="79" y="182"/>
                    </a:cubicBezTo>
                    <a:cubicBezTo>
                      <a:pt x="79" y="126"/>
                      <a:pt x="79" y="126"/>
                      <a:pt x="79" y="126"/>
                    </a:cubicBezTo>
                    <a:cubicBezTo>
                      <a:pt x="108" y="126"/>
                      <a:pt x="108" y="126"/>
                      <a:pt x="108" y="126"/>
                    </a:cubicBezTo>
                    <a:lnTo>
                      <a:pt x="108" y="182"/>
                    </a:lnTo>
                    <a:close/>
                    <a:moveTo>
                      <a:pt x="117" y="182"/>
                    </a:moveTo>
                    <a:cubicBezTo>
                      <a:pt x="117" y="126"/>
                      <a:pt x="117" y="126"/>
                      <a:pt x="117" y="126"/>
                    </a:cubicBezTo>
                    <a:cubicBezTo>
                      <a:pt x="117" y="120"/>
                      <a:pt x="113" y="116"/>
                      <a:pt x="108" y="116"/>
                    </a:cubicBezTo>
                    <a:cubicBezTo>
                      <a:pt x="79" y="116"/>
                      <a:pt x="79" y="116"/>
                      <a:pt x="79" y="116"/>
                    </a:cubicBezTo>
                    <a:cubicBezTo>
                      <a:pt x="74" y="116"/>
                      <a:pt x="70" y="120"/>
                      <a:pt x="70" y="126"/>
                    </a:cubicBezTo>
                    <a:cubicBezTo>
                      <a:pt x="70" y="182"/>
                      <a:pt x="70" y="182"/>
                      <a:pt x="70" y="182"/>
                    </a:cubicBezTo>
                    <a:cubicBezTo>
                      <a:pt x="70" y="187"/>
                      <a:pt x="74" y="191"/>
                      <a:pt x="79" y="191"/>
                    </a:cubicBezTo>
                    <a:cubicBezTo>
                      <a:pt x="108" y="191"/>
                      <a:pt x="108" y="191"/>
                      <a:pt x="108" y="191"/>
                    </a:cubicBezTo>
                    <a:cubicBezTo>
                      <a:pt x="113" y="191"/>
                      <a:pt x="117" y="187"/>
                      <a:pt x="117" y="182"/>
                    </a:cubicBezTo>
                    <a:moveTo>
                      <a:pt x="108" y="298"/>
                    </a:moveTo>
                    <a:cubicBezTo>
                      <a:pt x="79" y="298"/>
                      <a:pt x="79" y="298"/>
                      <a:pt x="79" y="298"/>
                    </a:cubicBezTo>
                    <a:cubicBezTo>
                      <a:pt x="79" y="242"/>
                      <a:pt x="79" y="242"/>
                      <a:pt x="79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lnTo>
                      <a:pt x="108" y="298"/>
                    </a:lnTo>
                    <a:close/>
                    <a:moveTo>
                      <a:pt x="117" y="298"/>
                    </a:moveTo>
                    <a:cubicBezTo>
                      <a:pt x="117" y="242"/>
                      <a:pt x="117" y="242"/>
                      <a:pt x="117" y="242"/>
                    </a:cubicBezTo>
                    <a:cubicBezTo>
                      <a:pt x="117" y="237"/>
                      <a:pt x="113" y="232"/>
                      <a:pt x="108" y="232"/>
                    </a:cubicBezTo>
                    <a:cubicBezTo>
                      <a:pt x="79" y="232"/>
                      <a:pt x="79" y="232"/>
                      <a:pt x="79" y="232"/>
                    </a:cubicBezTo>
                    <a:cubicBezTo>
                      <a:pt x="74" y="232"/>
                      <a:pt x="70" y="237"/>
                      <a:pt x="70" y="242"/>
                    </a:cubicBezTo>
                    <a:cubicBezTo>
                      <a:pt x="70" y="298"/>
                      <a:pt x="70" y="298"/>
                      <a:pt x="70" y="298"/>
                    </a:cubicBezTo>
                    <a:cubicBezTo>
                      <a:pt x="70" y="303"/>
                      <a:pt x="74" y="308"/>
                      <a:pt x="79" y="308"/>
                    </a:cubicBezTo>
                    <a:cubicBezTo>
                      <a:pt x="108" y="308"/>
                      <a:pt x="108" y="308"/>
                      <a:pt x="108" y="308"/>
                    </a:cubicBezTo>
                    <a:cubicBezTo>
                      <a:pt x="113" y="308"/>
                      <a:pt x="117" y="303"/>
                      <a:pt x="117" y="298"/>
                    </a:cubicBezTo>
                    <a:moveTo>
                      <a:pt x="187" y="70"/>
                    </a:move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3"/>
                      <a:pt x="186" y="41"/>
                      <a:pt x="182" y="41"/>
                    </a:cubicBezTo>
                    <a:cubicBezTo>
                      <a:pt x="179" y="41"/>
                      <a:pt x="178" y="43"/>
                      <a:pt x="178" y="46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68" y="65"/>
                      <a:pt x="168" y="65"/>
                      <a:pt x="168" y="65"/>
                    </a:cubicBez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1"/>
                      <a:pt x="139" y="4"/>
                    </a:cubicBezTo>
                    <a:cubicBezTo>
                      <a:pt x="139" y="8"/>
                      <a:pt x="142" y="9"/>
                      <a:pt x="144" y="9"/>
                    </a:cubicBezTo>
                    <a:cubicBezTo>
                      <a:pt x="158" y="9"/>
                      <a:pt x="158" y="9"/>
                      <a:pt x="158" y="9"/>
                    </a:cubicBezTo>
                    <a:cubicBezTo>
                      <a:pt x="158" y="65"/>
                      <a:pt x="158" y="65"/>
                      <a:pt x="158" y="65"/>
                    </a:cubicBezTo>
                    <a:cubicBezTo>
                      <a:pt x="144" y="65"/>
                      <a:pt x="144" y="65"/>
                      <a:pt x="144" y="65"/>
                    </a:cubicBezTo>
                    <a:cubicBezTo>
                      <a:pt x="142" y="65"/>
                      <a:pt x="139" y="67"/>
                      <a:pt x="139" y="70"/>
                    </a:cubicBezTo>
                    <a:cubicBezTo>
                      <a:pt x="139" y="74"/>
                      <a:pt x="142" y="75"/>
                      <a:pt x="144" y="75"/>
                    </a:cubicBezTo>
                    <a:cubicBezTo>
                      <a:pt x="182" y="75"/>
                      <a:pt x="182" y="75"/>
                      <a:pt x="182" y="75"/>
                    </a:cubicBezTo>
                    <a:cubicBezTo>
                      <a:pt x="185" y="75"/>
                      <a:pt x="187" y="74"/>
                      <a:pt x="187" y="70"/>
                    </a:cubicBezTo>
                    <a:moveTo>
                      <a:pt x="187" y="187"/>
                    </a:moveTo>
                    <a:cubicBezTo>
                      <a:pt x="187" y="162"/>
                      <a:pt x="187" y="162"/>
                      <a:pt x="187" y="162"/>
                    </a:cubicBezTo>
                    <a:cubicBezTo>
                      <a:pt x="187" y="159"/>
                      <a:pt x="186" y="157"/>
                      <a:pt x="182" y="157"/>
                    </a:cubicBezTo>
                    <a:cubicBezTo>
                      <a:pt x="179" y="157"/>
                      <a:pt x="178" y="159"/>
                      <a:pt x="178" y="162"/>
                    </a:cubicBezTo>
                    <a:cubicBezTo>
                      <a:pt x="178" y="182"/>
                      <a:pt x="178" y="182"/>
                      <a:pt x="178" y="182"/>
                    </a:cubicBezTo>
                    <a:cubicBezTo>
                      <a:pt x="168" y="182"/>
                      <a:pt x="168" y="182"/>
                      <a:pt x="168" y="182"/>
                    </a:cubicBezTo>
                    <a:cubicBezTo>
                      <a:pt x="168" y="116"/>
                      <a:pt x="168" y="116"/>
                      <a:pt x="168" y="116"/>
                    </a:cubicBezTo>
                    <a:cubicBezTo>
                      <a:pt x="144" y="116"/>
                      <a:pt x="144" y="116"/>
                      <a:pt x="144" y="116"/>
                    </a:cubicBezTo>
                    <a:cubicBezTo>
                      <a:pt x="142" y="116"/>
                      <a:pt x="139" y="117"/>
                      <a:pt x="139" y="121"/>
                    </a:cubicBezTo>
                    <a:cubicBezTo>
                      <a:pt x="139" y="124"/>
                      <a:pt x="142" y="126"/>
                      <a:pt x="144" y="126"/>
                    </a:cubicBezTo>
                    <a:cubicBezTo>
                      <a:pt x="158" y="126"/>
                      <a:pt x="158" y="126"/>
                      <a:pt x="158" y="126"/>
                    </a:cubicBezTo>
                    <a:cubicBezTo>
                      <a:pt x="158" y="182"/>
                      <a:pt x="158" y="182"/>
                      <a:pt x="158" y="182"/>
                    </a:cubicBezTo>
                    <a:cubicBezTo>
                      <a:pt x="144" y="182"/>
                      <a:pt x="144" y="182"/>
                      <a:pt x="144" y="182"/>
                    </a:cubicBezTo>
                    <a:cubicBezTo>
                      <a:pt x="142" y="182"/>
                      <a:pt x="139" y="183"/>
                      <a:pt x="139" y="187"/>
                    </a:cubicBezTo>
                    <a:cubicBezTo>
                      <a:pt x="139" y="190"/>
                      <a:pt x="142" y="191"/>
                      <a:pt x="144" y="191"/>
                    </a:cubicBezTo>
                    <a:cubicBezTo>
                      <a:pt x="182" y="191"/>
                      <a:pt x="182" y="191"/>
                      <a:pt x="182" y="191"/>
                    </a:cubicBezTo>
                    <a:cubicBezTo>
                      <a:pt x="185" y="191"/>
                      <a:pt x="187" y="190"/>
                      <a:pt x="187" y="187"/>
                    </a:cubicBezTo>
                    <a:moveTo>
                      <a:pt x="187" y="303"/>
                    </a:moveTo>
                    <a:cubicBezTo>
                      <a:pt x="187" y="278"/>
                      <a:pt x="187" y="278"/>
                      <a:pt x="187" y="278"/>
                    </a:cubicBezTo>
                    <a:cubicBezTo>
                      <a:pt x="187" y="276"/>
                      <a:pt x="186" y="274"/>
                      <a:pt x="182" y="274"/>
                    </a:cubicBezTo>
                    <a:cubicBezTo>
                      <a:pt x="179" y="274"/>
                      <a:pt x="178" y="276"/>
                      <a:pt x="178" y="278"/>
                    </a:cubicBezTo>
                    <a:cubicBezTo>
                      <a:pt x="178" y="298"/>
                      <a:pt x="178" y="298"/>
                      <a:pt x="178" y="298"/>
                    </a:cubicBezTo>
                    <a:cubicBezTo>
                      <a:pt x="168" y="298"/>
                      <a:pt x="168" y="298"/>
                      <a:pt x="168" y="298"/>
                    </a:cubicBezTo>
                    <a:cubicBezTo>
                      <a:pt x="168" y="232"/>
                      <a:pt x="168" y="232"/>
                      <a:pt x="168" y="232"/>
                    </a:cubicBezTo>
                    <a:cubicBezTo>
                      <a:pt x="144" y="232"/>
                      <a:pt x="144" y="232"/>
                      <a:pt x="144" y="232"/>
                    </a:cubicBezTo>
                    <a:cubicBezTo>
                      <a:pt x="142" y="232"/>
                      <a:pt x="139" y="234"/>
                      <a:pt x="139" y="237"/>
                    </a:cubicBezTo>
                    <a:cubicBezTo>
                      <a:pt x="139" y="241"/>
                      <a:pt x="142" y="242"/>
                      <a:pt x="144" y="242"/>
                    </a:cubicBezTo>
                    <a:cubicBezTo>
                      <a:pt x="158" y="242"/>
                      <a:pt x="158" y="242"/>
                      <a:pt x="158" y="242"/>
                    </a:cubicBezTo>
                    <a:cubicBezTo>
                      <a:pt x="158" y="298"/>
                      <a:pt x="158" y="298"/>
                      <a:pt x="158" y="298"/>
                    </a:cubicBezTo>
                    <a:cubicBezTo>
                      <a:pt x="144" y="298"/>
                      <a:pt x="144" y="298"/>
                      <a:pt x="144" y="298"/>
                    </a:cubicBezTo>
                    <a:cubicBezTo>
                      <a:pt x="142" y="298"/>
                      <a:pt x="139" y="299"/>
                      <a:pt x="139" y="303"/>
                    </a:cubicBezTo>
                    <a:cubicBezTo>
                      <a:pt x="139" y="306"/>
                      <a:pt x="142" y="308"/>
                      <a:pt x="144" y="308"/>
                    </a:cubicBezTo>
                    <a:cubicBezTo>
                      <a:pt x="182" y="308"/>
                      <a:pt x="182" y="308"/>
                      <a:pt x="182" y="308"/>
                    </a:cubicBezTo>
                    <a:cubicBezTo>
                      <a:pt x="185" y="308"/>
                      <a:pt x="187" y="306"/>
                      <a:pt x="187" y="303"/>
                    </a:cubicBezTo>
                    <a:moveTo>
                      <a:pt x="247" y="65"/>
                    </a:moveTo>
                    <a:cubicBezTo>
                      <a:pt x="219" y="65"/>
                      <a:pt x="219" y="65"/>
                      <a:pt x="219" y="65"/>
                    </a:cubicBezTo>
                    <a:cubicBezTo>
                      <a:pt x="219" y="9"/>
                      <a:pt x="219" y="9"/>
                      <a:pt x="219" y="9"/>
                    </a:cubicBezTo>
                    <a:cubicBezTo>
                      <a:pt x="247" y="9"/>
                      <a:pt x="247" y="9"/>
                      <a:pt x="247" y="9"/>
                    </a:cubicBezTo>
                    <a:lnTo>
                      <a:pt x="247" y="65"/>
                    </a:lnTo>
                    <a:close/>
                    <a:moveTo>
                      <a:pt x="257" y="65"/>
                    </a:moveTo>
                    <a:cubicBezTo>
                      <a:pt x="257" y="9"/>
                      <a:pt x="257" y="9"/>
                      <a:pt x="257" y="9"/>
                    </a:cubicBezTo>
                    <a:cubicBezTo>
                      <a:pt x="257" y="4"/>
                      <a:pt x="253" y="0"/>
                      <a:pt x="247" y="0"/>
                    </a:cubicBezTo>
                    <a:cubicBezTo>
                      <a:pt x="219" y="0"/>
                      <a:pt x="219" y="0"/>
                      <a:pt x="219" y="0"/>
                    </a:cubicBezTo>
                    <a:cubicBezTo>
                      <a:pt x="213" y="0"/>
                      <a:pt x="209" y="4"/>
                      <a:pt x="209" y="9"/>
                    </a:cubicBezTo>
                    <a:cubicBezTo>
                      <a:pt x="209" y="65"/>
                      <a:pt x="209" y="65"/>
                      <a:pt x="209" y="65"/>
                    </a:cubicBezTo>
                    <a:cubicBezTo>
                      <a:pt x="209" y="71"/>
                      <a:pt x="213" y="75"/>
                      <a:pt x="219" y="75"/>
                    </a:cubicBezTo>
                    <a:cubicBezTo>
                      <a:pt x="247" y="75"/>
                      <a:pt x="247" y="75"/>
                      <a:pt x="247" y="75"/>
                    </a:cubicBezTo>
                    <a:cubicBezTo>
                      <a:pt x="253" y="75"/>
                      <a:pt x="257" y="71"/>
                      <a:pt x="257" y="65"/>
                    </a:cubicBezTo>
                    <a:moveTo>
                      <a:pt x="247" y="182"/>
                    </a:moveTo>
                    <a:cubicBezTo>
                      <a:pt x="219" y="182"/>
                      <a:pt x="219" y="182"/>
                      <a:pt x="219" y="182"/>
                    </a:cubicBezTo>
                    <a:cubicBezTo>
                      <a:pt x="219" y="126"/>
                      <a:pt x="219" y="126"/>
                      <a:pt x="219" y="126"/>
                    </a:cubicBezTo>
                    <a:cubicBezTo>
                      <a:pt x="247" y="126"/>
                      <a:pt x="247" y="126"/>
                      <a:pt x="247" y="126"/>
                    </a:cubicBezTo>
                    <a:lnTo>
                      <a:pt x="247" y="182"/>
                    </a:lnTo>
                    <a:close/>
                    <a:moveTo>
                      <a:pt x="257" y="182"/>
                    </a:moveTo>
                    <a:cubicBezTo>
                      <a:pt x="257" y="126"/>
                      <a:pt x="257" y="126"/>
                      <a:pt x="257" y="126"/>
                    </a:cubicBezTo>
                    <a:cubicBezTo>
                      <a:pt x="257" y="120"/>
                      <a:pt x="253" y="116"/>
                      <a:pt x="247" y="116"/>
                    </a:cubicBezTo>
                    <a:cubicBezTo>
                      <a:pt x="219" y="116"/>
                      <a:pt x="219" y="116"/>
                      <a:pt x="219" y="116"/>
                    </a:cubicBezTo>
                    <a:cubicBezTo>
                      <a:pt x="213" y="116"/>
                      <a:pt x="209" y="120"/>
                      <a:pt x="209" y="126"/>
                    </a:cubicBezTo>
                    <a:cubicBezTo>
                      <a:pt x="209" y="182"/>
                      <a:pt x="209" y="182"/>
                      <a:pt x="209" y="182"/>
                    </a:cubicBezTo>
                    <a:cubicBezTo>
                      <a:pt x="209" y="187"/>
                      <a:pt x="213" y="191"/>
                      <a:pt x="219" y="191"/>
                    </a:cubicBezTo>
                    <a:cubicBezTo>
                      <a:pt x="247" y="191"/>
                      <a:pt x="247" y="191"/>
                      <a:pt x="247" y="191"/>
                    </a:cubicBezTo>
                    <a:cubicBezTo>
                      <a:pt x="253" y="191"/>
                      <a:pt x="257" y="187"/>
                      <a:pt x="257" y="182"/>
                    </a:cubicBezTo>
                    <a:moveTo>
                      <a:pt x="247" y="298"/>
                    </a:moveTo>
                    <a:cubicBezTo>
                      <a:pt x="219" y="298"/>
                      <a:pt x="219" y="298"/>
                      <a:pt x="219" y="298"/>
                    </a:cubicBezTo>
                    <a:cubicBezTo>
                      <a:pt x="219" y="242"/>
                      <a:pt x="219" y="242"/>
                      <a:pt x="219" y="242"/>
                    </a:cubicBezTo>
                    <a:cubicBezTo>
                      <a:pt x="247" y="242"/>
                      <a:pt x="247" y="242"/>
                      <a:pt x="247" y="242"/>
                    </a:cubicBezTo>
                    <a:lnTo>
                      <a:pt x="247" y="298"/>
                    </a:lnTo>
                    <a:close/>
                    <a:moveTo>
                      <a:pt x="257" y="298"/>
                    </a:moveTo>
                    <a:cubicBezTo>
                      <a:pt x="257" y="242"/>
                      <a:pt x="257" y="242"/>
                      <a:pt x="257" y="242"/>
                    </a:cubicBezTo>
                    <a:cubicBezTo>
                      <a:pt x="257" y="237"/>
                      <a:pt x="253" y="232"/>
                      <a:pt x="247" y="232"/>
                    </a:cubicBezTo>
                    <a:cubicBezTo>
                      <a:pt x="219" y="232"/>
                      <a:pt x="219" y="232"/>
                      <a:pt x="219" y="232"/>
                    </a:cubicBezTo>
                    <a:cubicBezTo>
                      <a:pt x="213" y="232"/>
                      <a:pt x="209" y="237"/>
                      <a:pt x="209" y="242"/>
                    </a:cubicBezTo>
                    <a:cubicBezTo>
                      <a:pt x="209" y="298"/>
                      <a:pt x="209" y="298"/>
                      <a:pt x="209" y="298"/>
                    </a:cubicBezTo>
                    <a:cubicBezTo>
                      <a:pt x="209" y="303"/>
                      <a:pt x="213" y="308"/>
                      <a:pt x="219" y="308"/>
                    </a:cubicBezTo>
                    <a:cubicBezTo>
                      <a:pt x="247" y="308"/>
                      <a:pt x="247" y="308"/>
                      <a:pt x="247" y="308"/>
                    </a:cubicBezTo>
                    <a:cubicBezTo>
                      <a:pt x="253" y="308"/>
                      <a:pt x="257" y="303"/>
                      <a:pt x="257" y="298"/>
                    </a:cubicBezTo>
                    <a:moveTo>
                      <a:pt x="327" y="70"/>
                    </a:move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3"/>
                      <a:pt x="326" y="41"/>
                      <a:pt x="322" y="41"/>
                    </a:cubicBezTo>
                    <a:cubicBezTo>
                      <a:pt x="318" y="41"/>
                      <a:pt x="317" y="43"/>
                      <a:pt x="317" y="46"/>
                    </a:cubicBezTo>
                    <a:cubicBezTo>
                      <a:pt x="317" y="65"/>
                      <a:pt x="317" y="65"/>
                      <a:pt x="317" y="65"/>
                    </a:cubicBezTo>
                    <a:cubicBezTo>
                      <a:pt x="308" y="65"/>
                      <a:pt x="308" y="65"/>
                      <a:pt x="308" y="65"/>
                    </a:cubicBez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1"/>
                      <a:pt x="279" y="4"/>
                    </a:cubicBezTo>
                    <a:cubicBezTo>
                      <a:pt x="279" y="8"/>
                      <a:pt x="281" y="9"/>
                      <a:pt x="284" y="9"/>
                    </a:cubicBezTo>
                    <a:cubicBezTo>
                      <a:pt x="298" y="9"/>
                      <a:pt x="298" y="9"/>
                      <a:pt x="298" y="9"/>
                    </a:cubicBezTo>
                    <a:cubicBezTo>
                      <a:pt x="298" y="65"/>
                      <a:pt x="298" y="65"/>
                      <a:pt x="298" y="65"/>
                    </a:cubicBezTo>
                    <a:cubicBezTo>
                      <a:pt x="284" y="65"/>
                      <a:pt x="284" y="65"/>
                      <a:pt x="284" y="65"/>
                    </a:cubicBezTo>
                    <a:cubicBezTo>
                      <a:pt x="281" y="65"/>
                      <a:pt x="279" y="67"/>
                      <a:pt x="279" y="70"/>
                    </a:cubicBezTo>
                    <a:cubicBezTo>
                      <a:pt x="279" y="74"/>
                      <a:pt x="281" y="75"/>
                      <a:pt x="284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4" y="75"/>
                      <a:pt x="327" y="74"/>
                      <a:pt x="327" y="70"/>
                    </a:cubicBezTo>
                    <a:moveTo>
                      <a:pt x="327" y="187"/>
                    </a:moveTo>
                    <a:cubicBezTo>
                      <a:pt x="327" y="162"/>
                      <a:pt x="327" y="162"/>
                      <a:pt x="327" y="162"/>
                    </a:cubicBezTo>
                    <a:cubicBezTo>
                      <a:pt x="327" y="159"/>
                      <a:pt x="326" y="157"/>
                      <a:pt x="322" y="157"/>
                    </a:cubicBezTo>
                    <a:cubicBezTo>
                      <a:pt x="318" y="157"/>
                      <a:pt x="317" y="159"/>
                      <a:pt x="317" y="162"/>
                    </a:cubicBezTo>
                    <a:cubicBezTo>
                      <a:pt x="317" y="182"/>
                      <a:pt x="317" y="182"/>
                      <a:pt x="317" y="182"/>
                    </a:cubicBezTo>
                    <a:cubicBezTo>
                      <a:pt x="308" y="182"/>
                      <a:pt x="308" y="182"/>
                      <a:pt x="308" y="182"/>
                    </a:cubicBezTo>
                    <a:cubicBezTo>
                      <a:pt x="308" y="116"/>
                      <a:pt x="308" y="116"/>
                      <a:pt x="308" y="116"/>
                    </a:cubicBezTo>
                    <a:cubicBezTo>
                      <a:pt x="284" y="116"/>
                      <a:pt x="284" y="116"/>
                      <a:pt x="284" y="116"/>
                    </a:cubicBezTo>
                    <a:cubicBezTo>
                      <a:pt x="281" y="116"/>
                      <a:pt x="279" y="117"/>
                      <a:pt x="279" y="121"/>
                    </a:cubicBezTo>
                    <a:cubicBezTo>
                      <a:pt x="279" y="124"/>
                      <a:pt x="281" y="126"/>
                      <a:pt x="284" y="126"/>
                    </a:cubicBezTo>
                    <a:cubicBezTo>
                      <a:pt x="298" y="126"/>
                      <a:pt x="298" y="126"/>
                      <a:pt x="298" y="126"/>
                    </a:cubicBezTo>
                    <a:cubicBezTo>
                      <a:pt x="298" y="182"/>
                      <a:pt x="298" y="182"/>
                      <a:pt x="298" y="182"/>
                    </a:cubicBezTo>
                    <a:cubicBezTo>
                      <a:pt x="284" y="182"/>
                      <a:pt x="284" y="182"/>
                      <a:pt x="284" y="182"/>
                    </a:cubicBezTo>
                    <a:cubicBezTo>
                      <a:pt x="281" y="182"/>
                      <a:pt x="279" y="183"/>
                      <a:pt x="279" y="187"/>
                    </a:cubicBezTo>
                    <a:cubicBezTo>
                      <a:pt x="279" y="190"/>
                      <a:pt x="281" y="191"/>
                      <a:pt x="284" y="191"/>
                    </a:cubicBezTo>
                    <a:cubicBezTo>
                      <a:pt x="322" y="191"/>
                      <a:pt x="322" y="191"/>
                      <a:pt x="322" y="191"/>
                    </a:cubicBezTo>
                    <a:cubicBezTo>
                      <a:pt x="324" y="191"/>
                      <a:pt x="327" y="190"/>
                      <a:pt x="327" y="187"/>
                    </a:cubicBezTo>
                    <a:moveTo>
                      <a:pt x="327" y="303"/>
                    </a:moveTo>
                    <a:cubicBezTo>
                      <a:pt x="327" y="278"/>
                      <a:pt x="327" y="278"/>
                      <a:pt x="327" y="278"/>
                    </a:cubicBezTo>
                    <a:cubicBezTo>
                      <a:pt x="327" y="276"/>
                      <a:pt x="326" y="274"/>
                      <a:pt x="322" y="274"/>
                    </a:cubicBezTo>
                    <a:cubicBezTo>
                      <a:pt x="318" y="274"/>
                      <a:pt x="317" y="276"/>
                      <a:pt x="317" y="278"/>
                    </a:cubicBezTo>
                    <a:cubicBezTo>
                      <a:pt x="317" y="298"/>
                      <a:pt x="317" y="298"/>
                      <a:pt x="317" y="298"/>
                    </a:cubicBezTo>
                    <a:cubicBezTo>
                      <a:pt x="308" y="298"/>
                      <a:pt x="308" y="298"/>
                      <a:pt x="308" y="298"/>
                    </a:cubicBezTo>
                    <a:cubicBezTo>
                      <a:pt x="308" y="232"/>
                      <a:pt x="308" y="232"/>
                      <a:pt x="308" y="232"/>
                    </a:cubicBezTo>
                    <a:cubicBezTo>
                      <a:pt x="284" y="232"/>
                      <a:pt x="284" y="232"/>
                      <a:pt x="284" y="232"/>
                    </a:cubicBezTo>
                    <a:cubicBezTo>
                      <a:pt x="281" y="232"/>
                      <a:pt x="279" y="234"/>
                      <a:pt x="279" y="237"/>
                    </a:cubicBezTo>
                    <a:cubicBezTo>
                      <a:pt x="279" y="241"/>
                      <a:pt x="281" y="242"/>
                      <a:pt x="284" y="242"/>
                    </a:cubicBezTo>
                    <a:cubicBezTo>
                      <a:pt x="298" y="242"/>
                      <a:pt x="298" y="242"/>
                      <a:pt x="298" y="242"/>
                    </a:cubicBezTo>
                    <a:cubicBezTo>
                      <a:pt x="298" y="298"/>
                      <a:pt x="298" y="298"/>
                      <a:pt x="298" y="298"/>
                    </a:cubicBezTo>
                    <a:cubicBezTo>
                      <a:pt x="284" y="298"/>
                      <a:pt x="284" y="298"/>
                      <a:pt x="284" y="298"/>
                    </a:cubicBezTo>
                    <a:cubicBezTo>
                      <a:pt x="281" y="298"/>
                      <a:pt x="279" y="299"/>
                      <a:pt x="279" y="303"/>
                    </a:cubicBezTo>
                    <a:cubicBezTo>
                      <a:pt x="279" y="306"/>
                      <a:pt x="281" y="308"/>
                      <a:pt x="284" y="308"/>
                    </a:cubicBezTo>
                    <a:cubicBezTo>
                      <a:pt x="322" y="308"/>
                      <a:pt x="322" y="308"/>
                      <a:pt x="322" y="308"/>
                    </a:cubicBezTo>
                    <a:cubicBezTo>
                      <a:pt x="324" y="308"/>
                      <a:pt x="327" y="306"/>
                      <a:pt x="327" y="303"/>
                    </a:cubicBezTo>
                    <a:moveTo>
                      <a:pt x="387" y="65"/>
                    </a:moveTo>
                    <a:cubicBezTo>
                      <a:pt x="358" y="65"/>
                      <a:pt x="358" y="65"/>
                      <a:pt x="358" y="65"/>
                    </a:cubicBezTo>
                    <a:cubicBezTo>
                      <a:pt x="358" y="9"/>
                      <a:pt x="358" y="9"/>
                      <a:pt x="358" y="9"/>
                    </a:cubicBezTo>
                    <a:cubicBezTo>
                      <a:pt x="387" y="9"/>
                      <a:pt x="387" y="9"/>
                      <a:pt x="387" y="9"/>
                    </a:cubicBezTo>
                    <a:lnTo>
                      <a:pt x="387" y="65"/>
                    </a:lnTo>
                    <a:close/>
                    <a:moveTo>
                      <a:pt x="397" y="65"/>
                    </a:moveTo>
                    <a:cubicBezTo>
                      <a:pt x="397" y="9"/>
                      <a:pt x="397" y="9"/>
                      <a:pt x="397" y="9"/>
                    </a:cubicBezTo>
                    <a:cubicBezTo>
                      <a:pt x="397" y="4"/>
                      <a:pt x="392" y="0"/>
                      <a:pt x="387" y="0"/>
                    </a:cubicBezTo>
                    <a:cubicBezTo>
                      <a:pt x="358" y="0"/>
                      <a:pt x="358" y="0"/>
                      <a:pt x="358" y="0"/>
                    </a:cubicBezTo>
                    <a:cubicBezTo>
                      <a:pt x="353" y="0"/>
                      <a:pt x="349" y="4"/>
                      <a:pt x="349" y="9"/>
                    </a:cubicBezTo>
                    <a:cubicBezTo>
                      <a:pt x="349" y="65"/>
                      <a:pt x="349" y="65"/>
                      <a:pt x="349" y="65"/>
                    </a:cubicBezTo>
                    <a:cubicBezTo>
                      <a:pt x="349" y="71"/>
                      <a:pt x="353" y="75"/>
                      <a:pt x="358" y="75"/>
                    </a:cubicBezTo>
                    <a:cubicBezTo>
                      <a:pt x="387" y="75"/>
                      <a:pt x="387" y="75"/>
                      <a:pt x="387" y="75"/>
                    </a:cubicBezTo>
                    <a:cubicBezTo>
                      <a:pt x="392" y="75"/>
                      <a:pt x="397" y="71"/>
                      <a:pt x="397" y="65"/>
                    </a:cubicBezTo>
                    <a:moveTo>
                      <a:pt x="387" y="182"/>
                    </a:moveTo>
                    <a:cubicBezTo>
                      <a:pt x="358" y="182"/>
                      <a:pt x="358" y="182"/>
                      <a:pt x="358" y="182"/>
                    </a:cubicBezTo>
                    <a:cubicBezTo>
                      <a:pt x="358" y="126"/>
                      <a:pt x="358" y="126"/>
                      <a:pt x="358" y="126"/>
                    </a:cubicBezTo>
                    <a:cubicBezTo>
                      <a:pt x="387" y="126"/>
                      <a:pt x="387" y="126"/>
                      <a:pt x="387" y="126"/>
                    </a:cubicBezTo>
                    <a:lnTo>
                      <a:pt x="387" y="182"/>
                    </a:lnTo>
                    <a:close/>
                    <a:moveTo>
                      <a:pt x="397" y="182"/>
                    </a:moveTo>
                    <a:cubicBezTo>
                      <a:pt x="397" y="126"/>
                      <a:pt x="397" y="126"/>
                      <a:pt x="397" y="126"/>
                    </a:cubicBezTo>
                    <a:cubicBezTo>
                      <a:pt x="397" y="120"/>
                      <a:pt x="392" y="116"/>
                      <a:pt x="387" y="116"/>
                    </a:cubicBezTo>
                    <a:cubicBezTo>
                      <a:pt x="358" y="116"/>
                      <a:pt x="358" y="116"/>
                      <a:pt x="358" y="116"/>
                    </a:cubicBezTo>
                    <a:cubicBezTo>
                      <a:pt x="353" y="116"/>
                      <a:pt x="349" y="120"/>
                      <a:pt x="349" y="126"/>
                    </a:cubicBezTo>
                    <a:cubicBezTo>
                      <a:pt x="349" y="182"/>
                      <a:pt x="349" y="182"/>
                      <a:pt x="349" y="182"/>
                    </a:cubicBezTo>
                    <a:cubicBezTo>
                      <a:pt x="349" y="187"/>
                      <a:pt x="353" y="191"/>
                      <a:pt x="358" y="191"/>
                    </a:cubicBezTo>
                    <a:cubicBezTo>
                      <a:pt x="387" y="191"/>
                      <a:pt x="387" y="191"/>
                      <a:pt x="387" y="191"/>
                    </a:cubicBezTo>
                    <a:cubicBezTo>
                      <a:pt x="392" y="191"/>
                      <a:pt x="397" y="187"/>
                      <a:pt x="397" y="182"/>
                    </a:cubicBezTo>
                    <a:moveTo>
                      <a:pt x="387" y="298"/>
                    </a:moveTo>
                    <a:cubicBezTo>
                      <a:pt x="358" y="298"/>
                      <a:pt x="358" y="298"/>
                      <a:pt x="358" y="298"/>
                    </a:cubicBezTo>
                    <a:cubicBezTo>
                      <a:pt x="358" y="242"/>
                      <a:pt x="358" y="242"/>
                      <a:pt x="358" y="242"/>
                    </a:cubicBezTo>
                    <a:cubicBezTo>
                      <a:pt x="387" y="242"/>
                      <a:pt x="387" y="242"/>
                      <a:pt x="387" y="242"/>
                    </a:cubicBezTo>
                    <a:lnTo>
                      <a:pt x="387" y="298"/>
                    </a:lnTo>
                    <a:close/>
                    <a:moveTo>
                      <a:pt x="397" y="298"/>
                    </a:moveTo>
                    <a:cubicBezTo>
                      <a:pt x="397" y="242"/>
                      <a:pt x="397" y="242"/>
                      <a:pt x="397" y="242"/>
                    </a:cubicBezTo>
                    <a:cubicBezTo>
                      <a:pt x="397" y="237"/>
                      <a:pt x="392" y="232"/>
                      <a:pt x="387" y="232"/>
                    </a:cubicBezTo>
                    <a:cubicBezTo>
                      <a:pt x="358" y="232"/>
                      <a:pt x="358" y="232"/>
                      <a:pt x="358" y="232"/>
                    </a:cubicBezTo>
                    <a:cubicBezTo>
                      <a:pt x="353" y="232"/>
                      <a:pt x="349" y="237"/>
                      <a:pt x="349" y="242"/>
                    </a:cubicBezTo>
                    <a:cubicBezTo>
                      <a:pt x="349" y="298"/>
                      <a:pt x="349" y="298"/>
                      <a:pt x="349" y="298"/>
                    </a:cubicBezTo>
                    <a:cubicBezTo>
                      <a:pt x="349" y="303"/>
                      <a:pt x="353" y="308"/>
                      <a:pt x="358" y="308"/>
                    </a:cubicBezTo>
                    <a:cubicBezTo>
                      <a:pt x="387" y="308"/>
                      <a:pt x="387" y="308"/>
                      <a:pt x="387" y="308"/>
                    </a:cubicBezTo>
                    <a:cubicBezTo>
                      <a:pt x="392" y="308"/>
                      <a:pt x="397" y="303"/>
                      <a:pt x="397" y="298"/>
                    </a:cubicBezTo>
                    <a:moveTo>
                      <a:pt x="466" y="70"/>
                    </a:move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3"/>
                      <a:pt x="465" y="41"/>
                      <a:pt x="462" y="41"/>
                    </a:cubicBezTo>
                    <a:cubicBezTo>
                      <a:pt x="458" y="41"/>
                      <a:pt x="457" y="43"/>
                      <a:pt x="457" y="46"/>
                    </a:cubicBezTo>
                    <a:cubicBezTo>
                      <a:pt x="457" y="65"/>
                      <a:pt x="457" y="65"/>
                      <a:pt x="457" y="65"/>
                    </a:cubicBezTo>
                    <a:cubicBezTo>
                      <a:pt x="447" y="65"/>
                      <a:pt x="447" y="65"/>
                      <a:pt x="447" y="65"/>
                    </a:cubicBez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1"/>
                      <a:pt x="419" y="4"/>
                    </a:cubicBezTo>
                    <a:cubicBezTo>
                      <a:pt x="419" y="8"/>
                      <a:pt x="421" y="9"/>
                      <a:pt x="423" y="9"/>
                    </a:cubicBezTo>
                    <a:cubicBezTo>
                      <a:pt x="438" y="9"/>
                      <a:pt x="438" y="9"/>
                      <a:pt x="438" y="9"/>
                    </a:cubicBezTo>
                    <a:cubicBezTo>
                      <a:pt x="438" y="65"/>
                      <a:pt x="438" y="65"/>
                      <a:pt x="438" y="65"/>
                    </a:cubicBezTo>
                    <a:cubicBezTo>
                      <a:pt x="423" y="65"/>
                      <a:pt x="423" y="65"/>
                      <a:pt x="423" y="65"/>
                    </a:cubicBezTo>
                    <a:cubicBezTo>
                      <a:pt x="421" y="65"/>
                      <a:pt x="419" y="67"/>
                      <a:pt x="419" y="70"/>
                    </a:cubicBezTo>
                    <a:cubicBezTo>
                      <a:pt x="419" y="74"/>
                      <a:pt x="421" y="75"/>
                      <a:pt x="423" y="75"/>
                    </a:cubicBezTo>
                    <a:cubicBezTo>
                      <a:pt x="462" y="75"/>
                      <a:pt x="462" y="75"/>
                      <a:pt x="462" y="75"/>
                    </a:cubicBezTo>
                    <a:cubicBezTo>
                      <a:pt x="464" y="75"/>
                      <a:pt x="466" y="74"/>
                      <a:pt x="466" y="70"/>
                    </a:cubicBezTo>
                    <a:moveTo>
                      <a:pt x="466" y="187"/>
                    </a:moveTo>
                    <a:cubicBezTo>
                      <a:pt x="466" y="162"/>
                      <a:pt x="466" y="162"/>
                      <a:pt x="466" y="162"/>
                    </a:cubicBezTo>
                    <a:cubicBezTo>
                      <a:pt x="466" y="159"/>
                      <a:pt x="465" y="157"/>
                      <a:pt x="462" y="157"/>
                    </a:cubicBezTo>
                    <a:cubicBezTo>
                      <a:pt x="458" y="157"/>
                      <a:pt x="457" y="159"/>
                      <a:pt x="457" y="162"/>
                    </a:cubicBezTo>
                    <a:cubicBezTo>
                      <a:pt x="457" y="182"/>
                      <a:pt x="457" y="182"/>
                      <a:pt x="457" y="182"/>
                    </a:cubicBezTo>
                    <a:cubicBezTo>
                      <a:pt x="447" y="182"/>
                      <a:pt x="447" y="182"/>
                      <a:pt x="447" y="182"/>
                    </a:cubicBezTo>
                    <a:cubicBezTo>
                      <a:pt x="447" y="116"/>
                      <a:pt x="447" y="116"/>
                      <a:pt x="447" y="116"/>
                    </a:cubicBezTo>
                    <a:cubicBezTo>
                      <a:pt x="423" y="116"/>
                      <a:pt x="423" y="116"/>
                      <a:pt x="423" y="116"/>
                    </a:cubicBezTo>
                    <a:cubicBezTo>
                      <a:pt x="421" y="116"/>
                      <a:pt x="419" y="117"/>
                      <a:pt x="419" y="121"/>
                    </a:cubicBezTo>
                    <a:cubicBezTo>
                      <a:pt x="419" y="124"/>
                      <a:pt x="421" y="126"/>
                      <a:pt x="423" y="126"/>
                    </a:cubicBezTo>
                    <a:cubicBezTo>
                      <a:pt x="438" y="126"/>
                      <a:pt x="438" y="126"/>
                      <a:pt x="438" y="126"/>
                    </a:cubicBezTo>
                    <a:cubicBezTo>
                      <a:pt x="438" y="182"/>
                      <a:pt x="438" y="182"/>
                      <a:pt x="438" y="182"/>
                    </a:cubicBezTo>
                    <a:cubicBezTo>
                      <a:pt x="423" y="182"/>
                      <a:pt x="423" y="182"/>
                      <a:pt x="423" y="182"/>
                    </a:cubicBezTo>
                    <a:cubicBezTo>
                      <a:pt x="421" y="182"/>
                      <a:pt x="419" y="183"/>
                      <a:pt x="419" y="187"/>
                    </a:cubicBezTo>
                    <a:cubicBezTo>
                      <a:pt x="419" y="190"/>
                      <a:pt x="421" y="191"/>
                      <a:pt x="423" y="191"/>
                    </a:cubicBezTo>
                    <a:cubicBezTo>
                      <a:pt x="462" y="191"/>
                      <a:pt x="462" y="191"/>
                      <a:pt x="462" y="191"/>
                    </a:cubicBezTo>
                    <a:cubicBezTo>
                      <a:pt x="464" y="191"/>
                      <a:pt x="466" y="190"/>
                      <a:pt x="466" y="187"/>
                    </a:cubicBezTo>
                    <a:moveTo>
                      <a:pt x="466" y="303"/>
                    </a:moveTo>
                    <a:cubicBezTo>
                      <a:pt x="466" y="278"/>
                      <a:pt x="466" y="278"/>
                      <a:pt x="466" y="278"/>
                    </a:cubicBezTo>
                    <a:cubicBezTo>
                      <a:pt x="466" y="276"/>
                      <a:pt x="465" y="274"/>
                      <a:pt x="462" y="274"/>
                    </a:cubicBezTo>
                    <a:cubicBezTo>
                      <a:pt x="458" y="274"/>
                      <a:pt x="457" y="276"/>
                      <a:pt x="457" y="278"/>
                    </a:cubicBezTo>
                    <a:cubicBezTo>
                      <a:pt x="457" y="298"/>
                      <a:pt x="457" y="298"/>
                      <a:pt x="457" y="298"/>
                    </a:cubicBezTo>
                    <a:cubicBezTo>
                      <a:pt x="447" y="298"/>
                      <a:pt x="447" y="298"/>
                      <a:pt x="447" y="298"/>
                    </a:cubicBezTo>
                    <a:cubicBezTo>
                      <a:pt x="447" y="232"/>
                      <a:pt x="447" y="232"/>
                      <a:pt x="447" y="232"/>
                    </a:cubicBezTo>
                    <a:cubicBezTo>
                      <a:pt x="423" y="232"/>
                      <a:pt x="423" y="232"/>
                      <a:pt x="423" y="232"/>
                    </a:cubicBezTo>
                    <a:cubicBezTo>
                      <a:pt x="421" y="232"/>
                      <a:pt x="419" y="234"/>
                      <a:pt x="419" y="237"/>
                    </a:cubicBezTo>
                    <a:cubicBezTo>
                      <a:pt x="419" y="241"/>
                      <a:pt x="421" y="242"/>
                      <a:pt x="423" y="242"/>
                    </a:cubicBezTo>
                    <a:cubicBezTo>
                      <a:pt x="438" y="242"/>
                      <a:pt x="438" y="242"/>
                      <a:pt x="438" y="242"/>
                    </a:cubicBezTo>
                    <a:cubicBezTo>
                      <a:pt x="438" y="298"/>
                      <a:pt x="438" y="298"/>
                      <a:pt x="438" y="298"/>
                    </a:cubicBezTo>
                    <a:cubicBezTo>
                      <a:pt x="423" y="298"/>
                      <a:pt x="423" y="298"/>
                      <a:pt x="423" y="298"/>
                    </a:cubicBezTo>
                    <a:cubicBezTo>
                      <a:pt x="421" y="298"/>
                      <a:pt x="419" y="299"/>
                      <a:pt x="419" y="303"/>
                    </a:cubicBezTo>
                    <a:cubicBezTo>
                      <a:pt x="419" y="306"/>
                      <a:pt x="421" y="308"/>
                      <a:pt x="423" y="308"/>
                    </a:cubicBezTo>
                    <a:cubicBezTo>
                      <a:pt x="462" y="308"/>
                      <a:pt x="462" y="308"/>
                      <a:pt x="462" y="308"/>
                    </a:cubicBezTo>
                    <a:cubicBezTo>
                      <a:pt x="464" y="308"/>
                      <a:pt x="466" y="306"/>
                      <a:pt x="466" y="303"/>
                    </a:cubicBezTo>
                    <a:moveTo>
                      <a:pt x="527" y="65"/>
                    </a:moveTo>
                    <a:cubicBezTo>
                      <a:pt x="498" y="65"/>
                      <a:pt x="498" y="65"/>
                      <a:pt x="498" y="65"/>
                    </a:cubicBezTo>
                    <a:cubicBezTo>
                      <a:pt x="498" y="9"/>
                      <a:pt x="498" y="9"/>
                      <a:pt x="498" y="9"/>
                    </a:cubicBezTo>
                    <a:cubicBezTo>
                      <a:pt x="527" y="9"/>
                      <a:pt x="527" y="9"/>
                      <a:pt x="527" y="9"/>
                    </a:cubicBezTo>
                    <a:lnTo>
                      <a:pt x="527" y="65"/>
                    </a:lnTo>
                    <a:close/>
                    <a:moveTo>
                      <a:pt x="536" y="65"/>
                    </a:moveTo>
                    <a:cubicBezTo>
                      <a:pt x="536" y="9"/>
                      <a:pt x="536" y="9"/>
                      <a:pt x="536" y="9"/>
                    </a:cubicBezTo>
                    <a:cubicBezTo>
                      <a:pt x="536" y="4"/>
                      <a:pt x="532" y="0"/>
                      <a:pt x="527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493" y="0"/>
                      <a:pt x="488" y="4"/>
                      <a:pt x="488" y="9"/>
                    </a:cubicBezTo>
                    <a:cubicBezTo>
                      <a:pt x="488" y="65"/>
                      <a:pt x="488" y="65"/>
                      <a:pt x="488" y="65"/>
                    </a:cubicBezTo>
                    <a:cubicBezTo>
                      <a:pt x="488" y="71"/>
                      <a:pt x="492" y="75"/>
                      <a:pt x="498" y="75"/>
                    </a:cubicBezTo>
                    <a:cubicBezTo>
                      <a:pt x="527" y="75"/>
                      <a:pt x="527" y="75"/>
                      <a:pt x="527" y="75"/>
                    </a:cubicBezTo>
                    <a:cubicBezTo>
                      <a:pt x="532" y="75"/>
                      <a:pt x="536" y="71"/>
                      <a:pt x="536" y="65"/>
                    </a:cubicBezTo>
                    <a:moveTo>
                      <a:pt x="527" y="182"/>
                    </a:moveTo>
                    <a:cubicBezTo>
                      <a:pt x="498" y="182"/>
                      <a:pt x="498" y="182"/>
                      <a:pt x="498" y="182"/>
                    </a:cubicBezTo>
                    <a:cubicBezTo>
                      <a:pt x="498" y="126"/>
                      <a:pt x="498" y="126"/>
                      <a:pt x="498" y="126"/>
                    </a:cubicBezTo>
                    <a:cubicBezTo>
                      <a:pt x="527" y="126"/>
                      <a:pt x="527" y="126"/>
                      <a:pt x="527" y="126"/>
                    </a:cubicBezTo>
                    <a:lnTo>
                      <a:pt x="527" y="182"/>
                    </a:lnTo>
                    <a:close/>
                    <a:moveTo>
                      <a:pt x="536" y="182"/>
                    </a:moveTo>
                    <a:cubicBezTo>
                      <a:pt x="536" y="126"/>
                      <a:pt x="536" y="126"/>
                      <a:pt x="536" y="126"/>
                    </a:cubicBezTo>
                    <a:cubicBezTo>
                      <a:pt x="536" y="120"/>
                      <a:pt x="532" y="116"/>
                      <a:pt x="527" y="116"/>
                    </a:cubicBezTo>
                    <a:cubicBezTo>
                      <a:pt x="498" y="116"/>
                      <a:pt x="498" y="116"/>
                      <a:pt x="498" y="116"/>
                    </a:cubicBezTo>
                    <a:cubicBezTo>
                      <a:pt x="493" y="116"/>
                      <a:pt x="488" y="120"/>
                      <a:pt x="488" y="126"/>
                    </a:cubicBezTo>
                    <a:cubicBezTo>
                      <a:pt x="488" y="182"/>
                      <a:pt x="488" y="182"/>
                      <a:pt x="488" y="182"/>
                    </a:cubicBezTo>
                    <a:cubicBezTo>
                      <a:pt x="488" y="187"/>
                      <a:pt x="492" y="191"/>
                      <a:pt x="498" y="191"/>
                    </a:cubicBezTo>
                    <a:cubicBezTo>
                      <a:pt x="527" y="191"/>
                      <a:pt x="527" y="191"/>
                      <a:pt x="527" y="191"/>
                    </a:cubicBezTo>
                    <a:cubicBezTo>
                      <a:pt x="532" y="191"/>
                      <a:pt x="536" y="187"/>
                      <a:pt x="536" y="182"/>
                    </a:cubicBezTo>
                    <a:moveTo>
                      <a:pt x="527" y="298"/>
                    </a:moveTo>
                    <a:cubicBezTo>
                      <a:pt x="498" y="298"/>
                      <a:pt x="498" y="298"/>
                      <a:pt x="498" y="298"/>
                    </a:cubicBezTo>
                    <a:cubicBezTo>
                      <a:pt x="498" y="242"/>
                      <a:pt x="498" y="242"/>
                      <a:pt x="498" y="242"/>
                    </a:cubicBezTo>
                    <a:cubicBezTo>
                      <a:pt x="527" y="242"/>
                      <a:pt x="527" y="242"/>
                      <a:pt x="527" y="242"/>
                    </a:cubicBezTo>
                    <a:lnTo>
                      <a:pt x="527" y="298"/>
                    </a:lnTo>
                    <a:close/>
                    <a:moveTo>
                      <a:pt x="536" y="298"/>
                    </a:moveTo>
                    <a:cubicBezTo>
                      <a:pt x="536" y="242"/>
                      <a:pt x="536" y="242"/>
                      <a:pt x="536" y="242"/>
                    </a:cubicBezTo>
                    <a:cubicBezTo>
                      <a:pt x="536" y="237"/>
                      <a:pt x="532" y="232"/>
                      <a:pt x="527" y="232"/>
                    </a:cubicBezTo>
                    <a:cubicBezTo>
                      <a:pt x="498" y="232"/>
                      <a:pt x="498" y="232"/>
                      <a:pt x="498" y="232"/>
                    </a:cubicBezTo>
                    <a:cubicBezTo>
                      <a:pt x="493" y="232"/>
                      <a:pt x="488" y="237"/>
                      <a:pt x="488" y="242"/>
                    </a:cubicBezTo>
                    <a:cubicBezTo>
                      <a:pt x="488" y="298"/>
                      <a:pt x="488" y="298"/>
                      <a:pt x="488" y="298"/>
                    </a:cubicBezTo>
                    <a:cubicBezTo>
                      <a:pt x="488" y="303"/>
                      <a:pt x="492" y="308"/>
                      <a:pt x="498" y="308"/>
                    </a:cubicBezTo>
                    <a:cubicBezTo>
                      <a:pt x="527" y="308"/>
                      <a:pt x="527" y="308"/>
                      <a:pt x="527" y="308"/>
                    </a:cubicBezTo>
                    <a:cubicBezTo>
                      <a:pt x="532" y="308"/>
                      <a:pt x="536" y="303"/>
                      <a:pt x="536" y="298"/>
                    </a:cubicBezTo>
                    <a:moveTo>
                      <a:pt x="606" y="70"/>
                    </a:moveTo>
                    <a:cubicBezTo>
                      <a:pt x="606" y="46"/>
                      <a:pt x="606" y="46"/>
                      <a:pt x="606" y="46"/>
                    </a:cubicBezTo>
                    <a:cubicBezTo>
                      <a:pt x="606" y="43"/>
                      <a:pt x="605" y="41"/>
                      <a:pt x="601" y="41"/>
                    </a:cubicBezTo>
                    <a:cubicBezTo>
                      <a:pt x="598" y="41"/>
                      <a:pt x="596" y="43"/>
                      <a:pt x="596" y="46"/>
                    </a:cubicBezTo>
                    <a:cubicBezTo>
                      <a:pt x="596" y="65"/>
                      <a:pt x="596" y="65"/>
                      <a:pt x="596" y="65"/>
                    </a:cubicBezTo>
                    <a:cubicBezTo>
                      <a:pt x="587" y="65"/>
                      <a:pt x="587" y="65"/>
                      <a:pt x="587" y="65"/>
                    </a:cubicBezTo>
                    <a:cubicBezTo>
                      <a:pt x="587" y="0"/>
                      <a:pt x="587" y="0"/>
                      <a:pt x="587" y="0"/>
                    </a:cubicBezTo>
                    <a:cubicBezTo>
                      <a:pt x="563" y="0"/>
                      <a:pt x="563" y="0"/>
                      <a:pt x="563" y="0"/>
                    </a:cubicBezTo>
                    <a:cubicBezTo>
                      <a:pt x="560" y="0"/>
                      <a:pt x="558" y="1"/>
                      <a:pt x="558" y="4"/>
                    </a:cubicBezTo>
                    <a:cubicBezTo>
                      <a:pt x="558" y="8"/>
                      <a:pt x="560" y="9"/>
                      <a:pt x="563" y="9"/>
                    </a:cubicBezTo>
                    <a:cubicBezTo>
                      <a:pt x="577" y="9"/>
                      <a:pt x="577" y="9"/>
                      <a:pt x="577" y="9"/>
                    </a:cubicBezTo>
                    <a:cubicBezTo>
                      <a:pt x="577" y="65"/>
                      <a:pt x="577" y="65"/>
                      <a:pt x="577" y="65"/>
                    </a:cubicBezTo>
                    <a:cubicBezTo>
                      <a:pt x="563" y="65"/>
                      <a:pt x="563" y="65"/>
                      <a:pt x="563" y="65"/>
                    </a:cubicBezTo>
                    <a:cubicBezTo>
                      <a:pt x="560" y="65"/>
                      <a:pt x="558" y="67"/>
                      <a:pt x="558" y="70"/>
                    </a:cubicBezTo>
                    <a:cubicBezTo>
                      <a:pt x="558" y="74"/>
                      <a:pt x="560" y="75"/>
                      <a:pt x="563" y="75"/>
                    </a:cubicBezTo>
                    <a:cubicBezTo>
                      <a:pt x="601" y="75"/>
                      <a:pt x="601" y="75"/>
                      <a:pt x="601" y="75"/>
                    </a:cubicBezTo>
                    <a:cubicBezTo>
                      <a:pt x="604" y="75"/>
                      <a:pt x="606" y="74"/>
                      <a:pt x="606" y="70"/>
                    </a:cubicBezTo>
                    <a:moveTo>
                      <a:pt x="606" y="187"/>
                    </a:moveTo>
                    <a:cubicBezTo>
                      <a:pt x="606" y="162"/>
                      <a:pt x="606" y="162"/>
                      <a:pt x="606" y="162"/>
                    </a:cubicBezTo>
                    <a:cubicBezTo>
                      <a:pt x="606" y="159"/>
                      <a:pt x="605" y="157"/>
                      <a:pt x="601" y="157"/>
                    </a:cubicBezTo>
                    <a:cubicBezTo>
                      <a:pt x="598" y="157"/>
                      <a:pt x="596" y="159"/>
                      <a:pt x="596" y="162"/>
                    </a:cubicBezTo>
                    <a:cubicBezTo>
                      <a:pt x="596" y="182"/>
                      <a:pt x="596" y="182"/>
                      <a:pt x="596" y="182"/>
                    </a:cubicBezTo>
                    <a:cubicBezTo>
                      <a:pt x="587" y="182"/>
                      <a:pt x="587" y="182"/>
                      <a:pt x="587" y="182"/>
                    </a:cubicBezTo>
                    <a:cubicBezTo>
                      <a:pt x="587" y="116"/>
                      <a:pt x="587" y="116"/>
                      <a:pt x="587" y="116"/>
                    </a:cubicBezTo>
                    <a:cubicBezTo>
                      <a:pt x="563" y="116"/>
                      <a:pt x="563" y="116"/>
                      <a:pt x="563" y="116"/>
                    </a:cubicBezTo>
                    <a:cubicBezTo>
                      <a:pt x="560" y="116"/>
                      <a:pt x="558" y="117"/>
                      <a:pt x="558" y="121"/>
                    </a:cubicBezTo>
                    <a:cubicBezTo>
                      <a:pt x="558" y="124"/>
                      <a:pt x="560" y="126"/>
                      <a:pt x="563" y="126"/>
                    </a:cubicBezTo>
                    <a:cubicBezTo>
                      <a:pt x="577" y="126"/>
                      <a:pt x="577" y="126"/>
                      <a:pt x="577" y="126"/>
                    </a:cubicBezTo>
                    <a:cubicBezTo>
                      <a:pt x="577" y="182"/>
                      <a:pt x="577" y="182"/>
                      <a:pt x="577" y="182"/>
                    </a:cubicBezTo>
                    <a:cubicBezTo>
                      <a:pt x="563" y="182"/>
                      <a:pt x="563" y="182"/>
                      <a:pt x="563" y="182"/>
                    </a:cubicBezTo>
                    <a:cubicBezTo>
                      <a:pt x="560" y="182"/>
                      <a:pt x="558" y="183"/>
                      <a:pt x="558" y="187"/>
                    </a:cubicBezTo>
                    <a:cubicBezTo>
                      <a:pt x="558" y="190"/>
                      <a:pt x="560" y="191"/>
                      <a:pt x="563" y="191"/>
                    </a:cubicBezTo>
                    <a:cubicBezTo>
                      <a:pt x="601" y="191"/>
                      <a:pt x="601" y="191"/>
                      <a:pt x="601" y="191"/>
                    </a:cubicBezTo>
                    <a:cubicBezTo>
                      <a:pt x="604" y="191"/>
                      <a:pt x="606" y="190"/>
                      <a:pt x="606" y="187"/>
                    </a:cubicBezTo>
                    <a:moveTo>
                      <a:pt x="596" y="298"/>
                    </a:moveTo>
                    <a:cubicBezTo>
                      <a:pt x="568" y="298"/>
                      <a:pt x="568" y="298"/>
                      <a:pt x="568" y="298"/>
                    </a:cubicBezTo>
                    <a:cubicBezTo>
                      <a:pt x="568" y="242"/>
                      <a:pt x="568" y="242"/>
                      <a:pt x="568" y="242"/>
                    </a:cubicBezTo>
                    <a:cubicBezTo>
                      <a:pt x="596" y="242"/>
                      <a:pt x="596" y="242"/>
                      <a:pt x="596" y="242"/>
                    </a:cubicBezTo>
                    <a:lnTo>
                      <a:pt x="596" y="298"/>
                    </a:lnTo>
                    <a:close/>
                    <a:moveTo>
                      <a:pt x="606" y="298"/>
                    </a:moveTo>
                    <a:cubicBezTo>
                      <a:pt x="606" y="242"/>
                      <a:pt x="606" y="242"/>
                      <a:pt x="606" y="242"/>
                    </a:cubicBezTo>
                    <a:cubicBezTo>
                      <a:pt x="606" y="237"/>
                      <a:pt x="602" y="232"/>
                      <a:pt x="596" y="232"/>
                    </a:cubicBezTo>
                    <a:cubicBezTo>
                      <a:pt x="568" y="232"/>
                      <a:pt x="568" y="232"/>
                      <a:pt x="568" y="232"/>
                    </a:cubicBezTo>
                    <a:cubicBezTo>
                      <a:pt x="562" y="232"/>
                      <a:pt x="558" y="237"/>
                      <a:pt x="558" y="242"/>
                    </a:cubicBezTo>
                    <a:cubicBezTo>
                      <a:pt x="558" y="298"/>
                      <a:pt x="558" y="298"/>
                      <a:pt x="558" y="298"/>
                    </a:cubicBezTo>
                    <a:cubicBezTo>
                      <a:pt x="558" y="303"/>
                      <a:pt x="562" y="308"/>
                      <a:pt x="568" y="308"/>
                    </a:cubicBezTo>
                    <a:cubicBezTo>
                      <a:pt x="596" y="308"/>
                      <a:pt x="596" y="308"/>
                      <a:pt x="596" y="308"/>
                    </a:cubicBezTo>
                    <a:cubicBezTo>
                      <a:pt x="602" y="308"/>
                      <a:pt x="606" y="303"/>
                      <a:pt x="606" y="29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</p:grpSp>
        <p:grpSp>
          <p:nvGrpSpPr>
            <p:cNvPr id="148" name="Group 147">
              <a:extLst>
                <a:ext uri="{FF2B5EF4-FFF2-40B4-BE49-F238E27FC236}">
                  <a16:creationId xmlns:a16="http://schemas.microsoft.com/office/drawing/2014/main" id="{17F1A9AC-BC47-4CEC-BC1C-01FCF9A9B4C5}"/>
                </a:ext>
              </a:extLst>
            </p:cNvPr>
            <p:cNvGrpSpPr/>
            <p:nvPr/>
          </p:nvGrpSpPr>
          <p:grpSpPr>
            <a:xfrm>
              <a:off x="6376257" y="3771849"/>
              <a:ext cx="730792" cy="372101"/>
              <a:chOff x="3901839" y="3977870"/>
              <a:chExt cx="730792" cy="372101"/>
            </a:xfrm>
            <a:grpFill/>
          </p:grpSpPr>
          <p:sp>
            <p:nvSpPr>
              <p:cNvPr id="149" name="Freeform 140">
                <a:extLst>
                  <a:ext uri="{FF2B5EF4-FFF2-40B4-BE49-F238E27FC236}">
                    <a16:creationId xmlns:a16="http://schemas.microsoft.com/office/drawing/2014/main" id="{5B20E6F4-CB98-4604-A0F4-0A9E631EBBC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4257783"/>
                <a:ext cx="730792" cy="92188"/>
              </a:xfrm>
              <a:custGeom>
                <a:avLst/>
                <a:gdLst>
                  <a:gd name="T0" fmla="*/ 596 w 606"/>
                  <a:gd name="T1" fmla="*/ 66 h 76"/>
                  <a:gd name="T2" fmla="*/ 568 w 606"/>
                  <a:gd name="T3" fmla="*/ 0 h 76"/>
                  <a:gd name="T4" fmla="*/ 568 w 606"/>
                  <a:gd name="T5" fmla="*/ 76 h 76"/>
                  <a:gd name="T6" fmla="*/ 606 w 606"/>
                  <a:gd name="T7" fmla="*/ 10 h 76"/>
                  <a:gd name="T8" fmla="*/ 498 w 606"/>
                  <a:gd name="T9" fmla="*/ 10 h 76"/>
                  <a:gd name="T10" fmla="*/ 498 w 606"/>
                  <a:gd name="T11" fmla="*/ 66 h 76"/>
                  <a:gd name="T12" fmla="*/ 488 w 606"/>
                  <a:gd name="T13" fmla="*/ 10 h 76"/>
                  <a:gd name="T14" fmla="*/ 527 w 606"/>
                  <a:gd name="T15" fmla="*/ 76 h 76"/>
                  <a:gd name="T16" fmla="*/ 527 w 606"/>
                  <a:gd name="T17" fmla="*/ 0 h 76"/>
                  <a:gd name="T18" fmla="*/ 447 w 606"/>
                  <a:gd name="T19" fmla="*/ 0 h 76"/>
                  <a:gd name="T20" fmla="*/ 423 w 606"/>
                  <a:gd name="T21" fmla="*/ 10 h 76"/>
                  <a:gd name="T22" fmla="*/ 423 w 606"/>
                  <a:gd name="T23" fmla="*/ 66 h 76"/>
                  <a:gd name="T24" fmla="*/ 462 w 606"/>
                  <a:gd name="T25" fmla="*/ 76 h 76"/>
                  <a:gd name="T26" fmla="*/ 462 w 606"/>
                  <a:gd name="T27" fmla="*/ 42 h 76"/>
                  <a:gd name="T28" fmla="*/ 447 w 606"/>
                  <a:gd name="T29" fmla="*/ 66 h 76"/>
                  <a:gd name="T30" fmla="*/ 387 w 606"/>
                  <a:gd name="T31" fmla="*/ 66 h 76"/>
                  <a:gd name="T32" fmla="*/ 358 w 606"/>
                  <a:gd name="T33" fmla="*/ 0 h 76"/>
                  <a:gd name="T34" fmla="*/ 358 w 606"/>
                  <a:gd name="T35" fmla="*/ 76 h 76"/>
                  <a:gd name="T36" fmla="*/ 397 w 606"/>
                  <a:gd name="T37" fmla="*/ 10 h 76"/>
                  <a:gd name="T38" fmla="*/ 308 w 606"/>
                  <a:gd name="T39" fmla="*/ 66 h 76"/>
                  <a:gd name="T40" fmla="*/ 279 w 606"/>
                  <a:gd name="T41" fmla="*/ 5 h 76"/>
                  <a:gd name="T42" fmla="*/ 298 w 606"/>
                  <a:gd name="T43" fmla="*/ 66 h 76"/>
                  <a:gd name="T44" fmla="*/ 284 w 606"/>
                  <a:gd name="T45" fmla="*/ 76 h 76"/>
                  <a:gd name="T46" fmla="*/ 327 w 606"/>
                  <a:gd name="T47" fmla="*/ 46 h 76"/>
                  <a:gd name="T48" fmla="*/ 317 w 606"/>
                  <a:gd name="T49" fmla="*/ 66 h 76"/>
                  <a:gd name="T50" fmla="*/ 247 w 606"/>
                  <a:gd name="T51" fmla="*/ 10 h 76"/>
                  <a:gd name="T52" fmla="*/ 219 w 606"/>
                  <a:gd name="T53" fmla="*/ 10 h 76"/>
                  <a:gd name="T54" fmla="*/ 209 w 606"/>
                  <a:gd name="T55" fmla="*/ 66 h 76"/>
                  <a:gd name="T56" fmla="*/ 257 w 606"/>
                  <a:gd name="T57" fmla="*/ 66 h 76"/>
                  <a:gd name="T58" fmla="*/ 219 w 606"/>
                  <a:gd name="T59" fmla="*/ 0 h 76"/>
                  <a:gd name="T60" fmla="*/ 144 w 606"/>
                  <a:gd name="T61" fmla="*/ 0 h 76"/>
                  <a:gd name="T62" fmla="*/ 158 w 606"/>
                  <a:gd name="T63" fmla="*/ 10 h 76"/>
                  <a:gd name="T64" fmla="*/ 139 w 606"/>
                  <a:gd name="T65" fmla="*/ 71 h 76"/>
                  <a:gd name="T66" fmla="*/ 187 w 606"/>
                  <a:gd name="T67" fmla="*/ 71 h 76"/>
                  <a:gd name="T68" fmla="*/ 178 w 606"/>
                  <a:gd name="T69" fmla="*/ 46 h 76"/>
                  <a:gd name="T70" fmla="*/ 79 w 606"/>
                  <a:gd name="T71" fmla="*/ 10 h 76"/>
                  <a:gd name="T72" fmla="*/ 79 w 606"/>
                  <a:gd name="T73" fmla="*/ 66 h 76"/>
                  <a:gd name="T74" fmla="*/ 70 w 606"/>
                  <a:gd name="T75" fmla="*/ 10 h 76"/>
                  <a:gd name="T76" fmla="*/ 108 w 606"/>
                  <a:gd name="T77" fmla="*/ 76 h 76"/>
                  <a:gd name="T78" fmla="*/ 108 w 606"/>
                  <a:gd name="T79" fmla="*/ 0 h 76"/>
                  <a:gd name="T80" fmla="*/ 29 w 606"/>
                  <a:gd name="T81" fmla="*/ 0 h 76"/>
                  <a:gd name="T82" fmla="*/ 5 w 606"/>
                  <a:gd name="T83" fmla="*/ 10 h 76"/>
                  <a:gd name="T84" fmla="*/ 5 w 606"/>
                  <a:gd name="T85" fmla="*/ 66 h 76"/>
                  <a:gd name="T86" fmla="*/ 43 w 606"/>
                  <a:gd name="T87" fmla="*/ 76 h 76"/>
                  <a:gd name="T88" fmla="*/ 43 w 606"/>
                  <a:gd name="T89" fmla="*/ 42 h 76"/>
                  <a:gd name="T90" fmla="*/ 29 w 606"/>
                  <a:gd name="T91" fmla="*/ 6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06" h="76">
                    <a:moveTo>
                      <a:pt x="568" y="10"/>
                    </a:moveTo>
                    <a:cubicBezTo>
                      <a:pt x="596" y="10"/>
                      <a:pt x="596" y="10"/>
                      <a:pt x="596" y="10"/>
                    </a:cubicBezTo>
                    <a:cubicBezTo>
                      <a:pt x="596" y="66"/>
                      <a:pt x="596" y="66"/>
                      <a:pt x="596" y="66"/>
                    </a:cubicBezTo>
                    <a:cubicBezTo>
                      <a:pt x="568" y="66"/>
                      <a:pt x="568" y="66"/>
                      <a:pt x="568" y="66"/>
                    </a:cubicBezTo>
                    <a:lnTo>
                      <a:pt x="568" y="10"/>
                    </a:lnTo>
                    <a:close/>
                    <a:moveTo>
                      <a:pt x="568" y="0"/>
                    </a:moveTo>
                    <a:cubicBezTo>
                      <a:pt x="562" y="0"/>
                      <a:pt x="558" y="5"/>
                      <a:pt x="558" y="10"/>
                    </a:cubicBezTo>
                    <a:cubicBezTo>
                      <a:pt x="558" y="66"/>
                      <a:pt x="558" y="66"/>
                      <a:pt x="558" y="66"/>
                    </a:cubicBezTo>
                    <a:cubicBezTo>
                      <a:pt x="558" y="71"/>
                      <a:pt x="562" y="76"/>
                      <a:pt x="568" y="76"/>
                    </a:cubicBezTo>
                    <a:cubicBezTo>
                      <a:pt x="596" y="76"/>
                      <a:pt x="596" y="76"/>
                      <a:pt x="596" y="76"/>
                    </a:cubicBezTo>
                    <a:cubicBezTo>
                      <a:pt x="602" y="76"/>
                      <a:pt x="606" y="71"/>
                      <a:pt x="606" y="66"/>
                    </a:cubicBezTo>
                    <a:cubicBezTo>
                      <a:pt x="606" y="10"/>
                      <a:pt x="606" y="10"/>
                      <a:pt x="606" y="10"/>
                    </a:cubicBezTo>
                    <a:cubicBezTo>
                      <a:pt x="606" y="5"/>
                      <a:pt x="602" y="0"/>
                      <a:pt x="596" y="0"/>
                    </a:cubicBezTo>
                    <a:lnTo>
                      <a:pt x="568" y="0"/>
                    </a:lnTo>
                    <a:close/>
                    <a:moveTo>
                      <a:pt x="498" y="10"/>
                    </a:moveTo>
                    <a:cubicBezTo>
                      <a:pt x="527" y="10"/>
                      <a:pt x="527" y="10"/>
                      <a:pt x="527" y="10"/>
                    </a:cubicBezTo>
                    <a:cubicBezTo>
                      <a:pt x="527" y="66"/>
                      <a:pt x="527" y="66"/>
                      <a:pt x="527" y="66"/>
                    </a:cubicBezTo>
                    <a:cubicBezTo>
                      <a:pt x="498" y="66"/>
                      <a:pt x="498" y="66"/>
                      <a:pt x="498" y="66"/>
                    </a:cubicBezTo>
                    <a:lnTo>
                      <a:pt x="498" y="10"/>
                    </a:lnTo>
                    <a:close/>
                    <a:moveTo>
                      <a:pt x="498" y="0"/>
                    </a:moveTo>
                    <a:cubicBezTo>
                      <a:pt x="493" y="0"/>
                      <a:pt x="488" y="5"/>
                      <a:pt x="488" y="10"/>
                    </a:cubicBezTo>
                    <a:cubicBezTo>
                      <a:pt x="488" y="66"/>
                      <a:pt x="488" y="66"/>
                      <a:pt x="488" y="66"/>
                    </a:cubicBezTo>
                    <a:cubicBezTo>
                      <a:pt x="488" y="71"/>
                      <a:pt x="492" y="76"/>
                      <a:pt x="498" y="76"/>
                    </a:cubicBezTo>
                    <a:cubicBezTo>
                      <a:pt x="527" y="76"/>
                      <a:pt x="527" y="76"/>
                      <a:pt x="527" y="76"/>
                    </a:cubicBezTo>
                    <a:cubicBezTo>
                      <a:pt x="532" y="76"/>
                      <a:pt x="536" y="71"/>
                      <a:pt x="536" y="66"/>
                    </a:cubicBezTo>
                    <a:cubicBezTo>
                      <a:pt x="536" y="10"/>
                      <a:pt x="536" y="10"/>
                      <a:pt x="536" y="10"/>
                    </a:cubicBezTo>
                    <a:cubicBezTo>
                      <a:pt x="536" y="5"/>
                      <a:pt x="532" y="0"/>
                      <a:pt x="527" y="0"/>
                    </a:cubicBezTo>
                    <a:lnTo>
                      <a:pt x="498" y="0"/>
                    </a:lnTo>
                    <a:close/>
                    <a:moveTo>
                      <a:pt x="447" y="66"/>
                    </a:move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2"/>
                      <a:pt x="419" y="5"/>
                    </a:cubicBezTo>
                    <a:cubicBezTo>
                      <a:pt x="419" y="9"/>
                      <a:pt x="421" y="10"/>
                      <a:pt x="423" y="10"/>
                    </a:cubicBezTo>
                    <a:cubicBezTo>
                      <a:pt x="438" y="10"/>
                      <a:pt x="438" y="10"/>
                      <a:pt x="438" y="10"/>
                    </a:cubicBezTo>
                    <a:cubicBezTo>
                      <a:pt x="438" y="66"/>
                      <a:pt x="438" y="66"/>
                      <a:pt x="438" y="66"/>
                    </a:cubicBezTo>
                    <a:cubicBezTo>
                      <a:pt x="423" y="66"/>
                      <a:pt x="423" y="66"/>
                      <a:pt x="423" y="66"/>
                    </a:cubicBezTo>
                    <a:cubicBezTo>
                      <a:pt x="421" y="66"/>
                      <a:pt x="419" y="67"/>
                      <a:pt x="419" y="71"/>
                    </a:cubicBezTo>
                    <a:cubicBezTo>
                      <a:pt x="419" y="74"/>
                      <a:pt x="421" y="76"/>
                      <a:pt x="423" y="76"/>
                    </a:cubicBezTo>
                    <a:cubicBezTo>
                      <a:pt x="462" y="76"/>
                      <a:pt x="462" y="76"/>
                      <a:pt x="462" y="76"/>
                    </a:cubicBezTo>
                    <a:cubicBezTo>
                      <a:pt x="464" y="76"/>
                      <a:pt x="466" y="74"/>
                      <a:pt x="466" y="71"/>
                    </a:cubicBez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4"/>
                      <a:pt x="465" y="42"/>
                      <a:pt x="462" y="42"/>
                    </a:cubicBezTo>
                    <a:cubicBezTo>
                      <a:pt x="458" y="42"/>
                      <a:pt x="457" y="44"/>
                      <a:pt x="457" y="46"/>
                    </a:cubicBezTo>
                    <a:cubicBezTo>
                      <a:pt x="457" y="66"/>
                      <a:pt x="457" y="66"/>
                      <a:pt x="457" y="66"/>
                    </a:cubicBezTo>
                    <a:lnTo>
                      <a:pt x="447" y="66"/>
                    </a:lnTo>
                    <a:close/>
                    <a:moveTo>
                      <a:pt x="358" y="10"/>
                    </a:moveTo>
                    <a:cubicBezTo>
                      <a:pt x="387" y="10"/>
                      <a:pt x="387" y="10"/>
                      <a:pt x="387" y="10"/>
                    </a:cubicBezTo>
                    <a:cubicBezTo>
                      <a:pt x="387" y="66"/>
                      <a:pt x="387" y="66"/>
                      <a:pt x="387" y="66"/>
                    </a:cubicBezTo>
                    <a:cubicBezTo>
                      <a:pt x="358" y="66"/>
                      <a:pt x="358" y="66"/>
                      <a:pt x="358" y="66"/>
                    </a:cubicBezTo>
                    <a:lnTo>
                      <a:pt x="358" y="10"/>
                    </a:lnTo>
                    <a:close/>
                    <a:moveTo>
                      <a:pt x="358" y="0"/>
                    </a:moveTo>
                    <a:cubicBezTo>
                      <a:pt x="353" y="0"/>
                      <a:pt x="349" y="5"/>
                      <a:pt x="349" y="10"/>
                    </a:cubicBezTo>
                    <a:cubicBezTo>
                      <a:pt x="349" y="66"/>
                      <a:pt x="349" y="66"/>
                      <a:pt x="349" y="66"/>
                    </a:cubicBezTo>
                    <a:cubicBezTo>
                      <a:pt x="349" y="71"/>
                      <a:pt x="353" y="76"/>
                      <a:pt x="358" y="76"/>
                    </a:cubicBezTo>
                    <a:cubicBezTo>
                      <a:pt x="387" y="76"/>
                      <a:pt x="387" y="76"/>
                      <a:pt x="387" y="76"/>
                    </a:cubicBezTo>
                    <a:cubicBezTo>
                      <a:pt x="392" y="76"/>
                      <a:pt x="397" y="71"/>
                      <a:pt x="397" y="66"/>
                    </a:cubicBezTo>
                    <a:cubicBezTo>
                      <a:pt x="397" y="10"/>
                      <a:pt x="397" y="10"/>
                      <a:pt x="397" y="10"/>
                    </a:cubicBezTo>
                    <a:cubicBezTo>
                      <a:pt x="397" y="5"/>
                      <a:pt x="392" y="0"/>
                      <a:pt x="387" y="0"/>
                    </a:cubicBezTo>
                    <a:lnTo>
                      <a:pt x="358" y="0"/>
                    </a:lnTo>
                    <a:close/>
                    <a:moveTo>
                      <a:pt x="308" y="66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2"/>
                      <a:pt x="279" y="5"/>
                    </a:cubicBezTo>
                    <a:cubicBezTo>
                      <a:pt x="279" y="9"/>
                      <a:pt x="281" y="10"/>
                      <a:pt x="284" y="10"/>
                    </a:cubicBezTo>
                    <a:cubicBezTo>
                      <a:pt x="298" y="10"/>
                      <a:pt x="298" y="10"/>
                      <a:pt x="298" y="10"/>
                    </a:cubicBezTo>
                    <a:cubicBezTo>
                      <a:pt x="298" y="66"/>
                      <a:pt x="298" y="66"/>
                      <a:pt x="298" y="66"/>
                    </a:cubicBezTo>
                    <a:cubicBezTo>
                      <a:pt x="284" y="66"/>
                      <a:pt x="284" y="66"/>
                      <a:pt x="284" y="66"/>
                    </a:cubicBezTo>
                    <a:cubicBezTo>
                      <a:pt x="281" y="66"/>
                      <a:pt x="279" y="67"/>
                      <a:pt x="279" y="71"/>
                    </a:cubicBezTo>
                    <a:cubicBezTo>
                      <a:pt x="279" y="74"/>
                      <a:pt x="281" y="76"/>
                      <a:pt x="284" y="76"/>
                    </a:cubicBezTo>
                    <a:cubicBezTo>
                      <a:pt x="322" y="76"/>
                      <a:pt x="322" y="76"/>
                      <a:pt x="322" y="76"/>
                    </a:cubicBezTo>
                    <a:cubicBezTo>
                      <a:pt x="324" y="76"/>
                      <a:pt x="327" y="74"/>
                      <a:pt x="327" y="71"/>
                    </a:cubicBez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4"/>
                      <a:pt x="326" y="42"/>
                      <a:pt x="322" y="42"/>
                    </a:cubicBezTo>
                    <a:cubicBezTo>
                      <a:pt x="318" y="42"/>
                      <a:pt x="317" y="44"/>
                      <a:pt x="317" y="46"/>
                    </a:cubicBezTo>
                    <a:cubicBezTo>
                      <a:pt x="317" y="66"/>
                      <a:pt x="317" y="66"/>
                      <a:pt x="317" y="66"/>
                    </a:cubicBezTo>
                    <a:lnTo>
                      <a:pt x="308" y="66"/>
                    </a:lnTo>
                    <a:close/>
                    <a:moveTo>
                      <a:pt x="219" y="10"/>
                    </a:move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66"/>
                      <a:pt x="247" y="66"/>
                      <a:pt x="247" y="66"/>
                    </a:cubicBezTo>
                    <a:cubicBezTo>
                      <a:pt x="219" y="66"/>
                      <a:pt x="219" y="66"/>
                      <a:pt x="219" y="66"/>
                    </a:cubicBezTo>
                    <a:lnTo>
                      <a:pt x="219" y="10"/>
                    </a:lnTo>
                    <a:close/>
                    <a:moveTo>
                      <a:pt x="219" y="0"/>
                    </a:moveTo>
                    <a:cubicBezTo>
                      <a:pt x="213" y="0"/>
                      <a:pt x="209" y="5"/>
                      <a:pt x="209" y="10"/>
                    </a:cubicBezTo>
                    <a:cubicBezTo>
                      <a:pt x="209" y="66"/>
                      <a:pt x="209" y="66"/>
                      <a:pt x="209" y="66"/>
                    </a:cubicBezTo>
                    <a:cubicBezTo>
                      <a:pt x="209" y="71"/>
                      <a:pt x="213" y="76"/>
                      <a:pt x="219" y="76"/>
                    </a:cubicBezTo>
                    <a:cubicBezTo>
                      <a:pt x="247" y="76"/>
                      <a:pt x="247" y="76"/>
                      <a:pt x="247" y="76"/>
                    </a:cubicBezTo>
                    <a:cubicBezTo>
                      <a:pt x="253" y="76"/>
                      <a:pt x="257" y="71"/>
                      <a:pt x="257" y="66"/>
                    </a:cubicBezTo>
                    <a:cubicBezTo>
                      <a:pt x="257" y="10"/>
                      <a:pt x="257" y="10"/>
                      <a:pt x="257" y="10"/>
                    </a:cubicBezTo>
                    <a:cubicBezTo>
                      <a:pt x="257" y="5"/>
                      <a:pt x="253" y="0"/>
                      <a:pt x="247" y="0"/>
                    </a:cubicBezTo>
                    <a:lnTo>
                      <a:pt x="219" y="0"/>
                    </a:lnTo>
                    <a:close/>
                    <a:moveTo>
                      <a:pt x="168" y="66"/>
                    </a:move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2"/>
                      <a:pt x="139" y="5"/>
                    </a:cubicBezTo>
                    <a:cubicBezTo>
                      <a:pt x="139" y="9"/>
                      <a:pt x="142" y="10"/>
                      <a:pt x="144" y="10"/>
                    </a:cubicBezTo>
                    <a:cubicBezTo>
                      <a:pt x="158" y="10"/>
                      <a:pt x="158" y="10"/>
                      <a:pt x="158" y="10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44" y="66"/>
                      <a:pt x="144" y="66"/>
                      <a:pt x="144" y="66"/>
                    </a:cubicBezTo>
                    <a:cubicBezTo>
                      <a:pt x="142" y="66"/>
                      <a:pt x="139" y="67"/>
                      <a:pt x="139" y="71"/>
                    </a:cubicBezTo>
                    <a:cubicBezTo>
                      <a:pt x="139" y="74"/>
                      <a:pt x="142" y="76"/>
                      <a:pt x="144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5" y="76"/>
                      <a:pt x="187" y="74"/>
                      <a:pt x="187" y="71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4"/>
                      <a:pt x="186" y="42"/>
                      <a:pt x="182" y="42"/>
                    </a:cubicBezTo>
                    <a:cubicBezTo>
                      <a:pt x="179" y="42"/>
                      <a:pt x="178" y="44"/>
                      <a:pt x="178" y="46"/>
                    </a:cubicBezTo>
                    <a:cubicBezTo>
                      <a:pt x="178" y="66"/>
                      <a:pt x="178" y="66"/>
                      <a:pt x="178" y="66"/>
                    </a:cubicBezTo>
                    <a:lnTo>
                      <a:pt x="168" y="66"/>
                    </a:lnTo>
                    <a:close/>
                    <a:moveTo>
                      <a:pt x="79" y="10"/>
                    </a:moveTo>
                    <a:cubicBezTo>
                      <a:pt x="108" y="10"/>
                      <a:pt x="108" y="10"/>
                      <a:pt x="108" y="10"/>
                    </a:cubicBezTo>
                    <a:cubicBezTo>
                      <a:pt x="108" y="66"/>
                      <a:pt x="108" y="66"/>
                      <a:pt x="108" y="66"/>
                    </a:cubicBezTo>
                    <a:cubicBezTo>
                      <a:pt x="79" y="66"/>
                      <a:pt x="79" y="66"/>
                      <a:pt x="79" y="66"/>
                    </a:cubicBezTo>
                    <a:lnTo>
                      <a:pt x="79" y="10"/>
                    </a:lnTo>
                    <a:close/>
                    <a:moveTo>
                      <a:pt x="79" y="0"/>
                    </a:moveTo>
                    <a:cubicBezTo>
                      <a:pt x="74" y="0"/>
                      <a:pt x="70" y="5"/>
                      <a:pt x="70" y="10"/>
                    </a:cubicBezTo>
                    <a:cubicBezTo>
                      <a:pt x="70" y="66"/>
                      <a:pt x="70" y="66"/>
                      <a:pt x="70" y="66"/>
                    </a:cubicBezTo>
                    <a:cubicBezTo>
                      <a:pt x="70" y="71"/>
                      <a:pt x="74" y="76"/>
                      <a:pt x="79" y="76"/>
                    </a:cubicBezTo>
                    <a:cubicBezTo>
                      <a:pt x="108" y="76"/>
                      <a:pt x="108" y="76"/>
                      <a:pt x="108" y="76"/>
                    </a:cubicBezTo>
                    <a:cubicBezTo>
                      <a:pt x="113" y="76"/>
                      <a:pt x="117" y="71"/>
                      <a:pt x="117" y="66"/>
                    </a:cubicBezTo>
                    <a:cubicBezTo>
                      <a:pt x="117" y="10"/>
                      <a:pt x="117" y="10"/>
                      <a:pt x="117" y="10"/>
                    </a:cubicBezTo>
                    <a:cubicBezTo>
                      <a:pt x="117" y="5"/>
                      <a:pt x="113" y="0"/>
                      <a:pt x="108" y="0"/>
                    </a:cubicBezTo>
                    <a:lnTo>
                      <a:pt x="79" y="0"/>
                    </a:lnTo>
                    <a:close/>
                    <a:moveTo>
                      <a:pt x="29" y="66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9"/>
                      <a:pt x="2" y="10"/>
                      <a:pt x="5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2" y="66"/>
                      <a:pt x="0" y="67"/>
                      <a:pt x="0" y="71"/>
                    </a:cubicBezTo>
                    <a:cubicBezTo>
                      <a:pt x="0" y="74"/>
                      <a:pt x="2" y="76"/>
                      <a:pt x="5" y="76"/>
                    </a:cubicBezTo>
                    <a:cubicBezTo>
                      <a:pt x="43" y="76"/>
                      <a:pt x="43" y="76"/>
                      <a:pt x="43" y="76"/>
                    </a:cubicBezTo>
                    <a:cubicBezTo>
                      <a:pt x="45" y="76"/>
                      <a:pt x="48" y="74"/>
                      <a:pt x="48" y="71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4"/>
                      <a:pt x="46" y="42"/>
                      <a:pt x="43" y="42"/>
                    </a:cubicBezTo>
                    <a:cubicBezTo>
                      <a:pt x="39" y="42"/>
                      <a:pt x="38" y="44"/>
                      <a:pt x="38" y="46"/>
                    </a:cubicBezTo>
                    <a:cubicBezTo>
                      <a:pt x="38" y="66"/>
                      <a:pt x="38" y="66"/>
                      <a:pt x="38" y="66"/>
                    </a:cubicBezTo>
                    <a:lnTo>
                      <a:pt x="29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50" name="Freeform 141">
                <a:extLst>
                  <a:ext uri="{FF2B5EF4-FFF2-40B4-BE49-F238E27FC236}">
                    <a16:creationId xmlns:a16="http://schemas.microsoft.com/office/drawing/2014/main" id="{00352D62-C363-4F72-ACFE-3C74CC4A811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4118665"/>
                <a:ext cx="730792" cy="90511"/>
              </a:xfrm>
              <a:custGeom>
                <a:avLst/>
                <a:gdLst>
                  <a:gd name="T0" fmla="*/ 563 w 606"/>
                  <a:gd name="T1" fmla="*/ 0 h 75"/>
                  <a:gd name="T2" fmla="*/ 577 w 606"/>
                  <a:gd name="T3" fmla="*/ 10 h 75"/>
                  <a:gd name="T4" fmla="*/ 558 w 606"/>
                  <a:gd name="T5" fmla="*/ 71 h 75"/>
                  <a:gd name="T6" fmla="*/ 606 w 606"/>
                  <a:gd name="T7" fmla="*/ 71 h 75"/>
                  <a:gd name="T8" fmla="*/ 596 w 606"/>
                  <a:gd name="T9" fmla="*/ 46 h 75"/>
                  <a:gd name="T10" fmla="*/ 498 w 606"/>
                  <a:gd name="T11" fmla="*/ 10 h 75"/>
                  <a:gd name="T12" fmla="*/ 498 w 606"/>
                  <a:gd name="T13" fmla="*/ 66 h 75"/>
                  <a:gd name="T14" fmla="*/ 488 w 606"/>
                  <a:gd name="T15" fmla="*/ 10 h 75"/>
                  <a:gd name="T16" fmla="*/ 527 w 606"/>
                  <a:gd name="T17" fmla="*/ 75 h 75"/>
                  <a:gd name="T18" fmla="*/ 527 w 606"/>
                  <a:gd name="T19" fmla="*/ 0 h 75"/>
                  <a:gd name="T20" fmla="*/ 447 w 606"/>
                  <a:gd name="T21" fmla="*/ 0 h 75"/>
                  <a:gd name="T22" fmla="*/ 423 w 606"/>
                  <a:gd name="T23" fmla="*/ 10 h 75"/>
                  <a:gd name="T24" fmla="*/ 423 w 606"/>
                  <a:gd name="T25" fmla="*/ 66 h 75"/>
                  <a:gd name="T26" fmla="*/ 462 w 606"/>
                  <a:gd name="T27" fmla="*/ 75 h 75"/>
                  <a:gd name="T28" fmla="*/ 462 w 606"/>
                  <a:gd name="T29" fmla="*/ 41 h 75"/>
                  <a:gd name="T30" fmla="*/ 447 w 606"/>
                  <a:gd name="T31" fmla="*/ 66 h 75"/>
                  <a:gd name="T32" fmla="*/ 387 w 606"/>
                  <a:gd name="T33" fmla="*/ 66 h 75"/>
                  <a:gd name="T34" fmla="*/ 358 w 606"/>
                  <a:gd name="T35" fmla="*/ 0 h 75"/>
                  <a:gd name="T36" fmla="*/ 358 w 606"/>
                  <a:gd name="T37" fmla="*/ 75 h 75"/>
                  <a:gd name="T38" fmla="*/ 397 w 606"/>
                  <a:gd name="T39" fmla="*/ 10 h 75"/>
                  <a:gd name="T40" fmla="*/ 308 w 606"/>
                  <a:gd name="T41" fmla="*/ 66 h 75"/>
                  <a:gd name="T42" fmla="*/ 279 w 606"/>
                  <a:gd name="T43" fmla="*/ 5 h 75"/>
                  <a:gd name="T44" fmla="*/ 298 w 606"/>
                  <a:gd name="T45" fmla="*/ 66 h 75"/>
                  <a:gd name="T46" fmla="*/ 284 w 606"/>
                  <a:gd name="T47" fmla="*/ 75 h 75"/>
                  <a:gd name="T48" fmla="*/ 327 w 606"/>
                  <a:gd name="T49" fmla="*/ 46 h 75"/>
                  <a:gd name="T50" fmla="*/ 317 w 606"/>
                  <a:gd name="T51" fmla="*/ 66 h 75"/>
                  <a:gd name="T52" fmla="*/ 247 w 606"/>
                  <a:gd name="T53" fmla="*/ 10 h 75"/>
                  <a:gd name="T54" fmla="*/ 219 w 606"/>
                  <a:gd name="T55" fmla="*/ 10 h 75"/>
                  <a:gd name="T56" fmla="*/ 209 w 606"/>
                  <a:gd name="T57" fmla="*/ 66 h 75"/>
                  <a:gd name="T58" fmla="*/ 257 w 606"/>
                  <a:gd name="T59" fmla="*/ 66 h 75"/>
                  <a:gd name="T60" fmla="*/ 219 w 606"/>
                  <a:gd name="T61" fmla="*/ 0 h 75"/>
                  <a:gd name="T62" fmla="*/ 144 w 606"/>
                  <a:gd name="T63" fmla="*/ 0 h 75"/>
                  <a:gd name="T64" fmla="*/ 158 w 606"/>
                  <a:gd name="T65" fmla="*/ 10 h 75"/>
                  <a:gd name="T66" fmla="*/ 139 w 606"/>
                  <a:gd name="T67" fmla="*/ 71 h 75"/>
                  <a:gd name="T68" fmla="*/ 187 w 606"/>
                  <a:gd name="T69" fmla="*/ 71 h 75"/>
                  <a:gd name="T70" fmla="*/ 178 w 606"/>
                  <a:gd name="T71" fmla="*/ 46 h 75"/>
                  <a:gd name="T72" fmla="*/ 79 w 606"/>
                  <a:gd name="T73" fmla="*/ 10 h 75"/>
                  <a:gd name="T74" fmla="*/ 79 w 606"/>
                  <a:gd name="T75" fmla="*/ 66 h 75"/>
                  <a:gd name="T76" fmla="*/ 70 w 606"/>
                  <a:gd name="T77" fmla="*/ 10 h 75"/>
                  <a:gd name="T78" fmla="*/ 108 w 606"/>
                  <a:gd name="T79" fmla="*/ 75 h 75"/>
                  <a:gd name="T80" fmla="*/ 108 w 606"/>
                  <a:gd name="T81" fmla="*/ 0 h 75"/>
                  <a:gd name="T82" fmla="*/ 38 w 606"/>
                  <a:gd name="T83" fmla="*/ 10 h 75"/>
                  <a:gd name="T84" fmla="*/ 9 w 606"/>
                  <a:gd name="T85" fmla="*/ 10 h 75"/>
                  <a:gd name="T86" fmla="*/ 0 w 606"/>
                  <a:gd name="T87" fmla="*/ 66 h 75"/>
                  <a:gd name="T88" fmla="*/ 48 w 606"/>
                  <a:gd name="T89" fmla="*/ 66 h 75"/>
                  <a:gd name="T90" fmla="*/ 9 w 606"/>
                  <a:gd name="T9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06" h="75">
                    <a:moveTo>
                      <a:pt x="587" y="66"/>
                    </a:moveTo>
                    <a:cubicBezTo>
                      <a:pt x="587" y="0"/>
                      <a:pt x="587" y="0"/>
                      <a:pt x="587" y="0"/>
                    </a:cubicBezTo>
                    <a:cubicBezTo>
                      <a:pt x="563" y="0"/>
                      <a:pt x="563" y="0"/>
                      <a:pt x="563" y="0"/>
                    </a:cubicBezTo>
                    <a:cubicBezTo>
                      <a:pt x="560" y="0"/>
                      <a:pt x="558" y="1"/>
                      <a:pt x="558" y="5"/>
                    </a:cubicBezTo>
                    <a:cubicBezTo>
                      <a:pt x="558" y="8"/>
                      <a:pt x="560" y="10"/>
                      <a:pt x="563" y="10"/>
                    </a:cubicBezTo>
                    <a:cubicBezTo>
                      <a:pt x="577" y="10"/>
                      <a:pt x="577" y="10"/>
                      <a:pt x="577" y="10"/>
                    </a:cubicBezTo>
                    <a:cubicBezTo>
                      <a:pt x="577" y="66"/>
                      <a:pt x="577" y="66"/>
                      <a:pt x="577" y="66"/>
                    </a:cubicBezTo>
                    <a:cubicBezTo>
                      <a:pt x="563" y="66"/>
                      <a:pt x="563" y="66"/>
                      <a:pt x="563" y="66"/>
                    </a:cubicBezTo>
                    <a:cubicBezTo>
                      <a:pt x="560" y="66"/>
                      <a:pt x="558" y="67"/>
                      <a:pt x="558" y="71"/>
                    </a:cubicBezTo>
                    <a:cubicBezTo>
                      <a:pt x="558" y="74"/>
                      <a:pt x="560" y="75"/>
                      <a:pt x="563" y="75"/>
                    </a:cubicBezTo>
                    <a:cubicBezTo>
                      <a:pt x="601" y="75"/>
                      <a:pt x="601" y="75"/>
                      <a:pt x="601" y="75"/>
                    </a:cubicBezTo>
                    <a:cubicBezTo>
                      <a:pt x="604" y="75"/>
                      <a:pt x="606" y="74"/>
                      <a:pt x="606" y="71"/>
                    </a:cubicBezTo>
                    <a:cubicBezTo>
                      <a:pt x="606" y="46"/>
                      <a:pt x="606" y="46"/>
                      <a:pt x="606" y="46"/>
                    </a:cubicBezTo>
                    <a:cubicBezTo>
                      <a:pt x="606" y="43"/>
                      <a:pt x="605" y="41"/>
                      <a:pt x="601" y="41"/>
                    </a:cubicBezTo>
                    <a:cubicBezTo>
                      <a:pt x="598" y="41"/>
                      <a:pt x="596" y="43"/>
                      <a:pt x="596" y="46"/>
                    </a:cubicBezTo>
                    <a:cubicBezTo>
                      <a:pt x="596" y="66"/>
                      <a:pt x="596" y="66"/>
                      <a:pt x="596" y="66"/>
                    </a:cubicBezTo>
                    <a:lnTo>
                      <a:pt x="587" y="66"/>
                    </a:lnTo>
                    <a:close/>
                    <a:moveTo>
                      <a:pt x="498" y="10"/>
                    </a:moveTo>
                    <a:cubicBezTo>
                      <a:pt x="527" y="10"/>
                      <a:pt x="527" y="10"/>
                      <a:pt x="527" y="10"/>
                    </a:cubicBezTo>
                    <a:cubicBezTo>
                      <a:pt x="527" y="66"/>
                      <a:pt x="527" y="66"/>
                      <a:pt x="527" y="66"/>
                    </a:cubicBezTo>
                    <a:cubicBezTo>
                      <a:pt x="498" y="66"/>
                      <a:pt x="498" y="66"/>
                      <a:pt x="498" y="66"/>
                    </a:cubicBezTo>
                    <a:lnTo>
                      <a:pt x="498" y="10"/>
                    </a:lnTo>
                    <a:close/>
                    <a:moveTo>
                      <a:pt x="498" y="0"/>
                    </a:moveTo>
                    <a:cubicBezTo>
                      <a:pt x="493" y="0"/>
                      <a:pt x="488" y="4"/>
                      <a:pt x="488" y="10"/>
                    </a:cubicBezTo>
                    <a:cubicBezTo>
                      <a:pt x="488" y="66"/>
                      <a:pt x="488" y="66"/>
                      <a:pt x="488" y="66"/>
                    </a:cubicBezTo>
                    <a:cubicBezTo>
                      <a:pt x="488" y="71"/>
                      <a:pt x="492" y="75"/>
                      <a:pt x="498" y="75"/>
                    </a:cubicBezTo>
                    <a:cubicBezTo>
                      <a:pt x="527" y="75"/>
                      <a:pt x="527" y="75"/>
                      <a:pt x="527" y="75"/>
                    </a:cubicBezTo>
                    <a:cubicBezTo>
                      <a:pt x="532" y="75"/>
                      <a:pt x="536" y="71"/>
                      <a:pt x="536" y="66"/>
                    </a:cubicBezTo>
                    <a:cubicBezTo>
                      <a:pt x="536" y="10"/>
                      <a:pt x="536" y="10"/>
                      <a:pt x="536" y="10"/>
                    </a:cubicBezTo>
                    <a:cubicBezTo>
                      <a:pt x="536" y="4"/>
                      <a:pt x="532" y="0"/>
                      <a:pt x="527" y="0"/>
                    </a:cubicBezTo>
                    <a:lnTo>
                      <a:pt x="498" y="0"/>
                    </a:lnTo>
                    <a:close/>
                    <a:moveTo>
                      <a:pt x="447" y="66"/>
                    </a:move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1"/>
                      <a:pt x="419" y="5"/>
                    </a:cubicBezTo>
                    <a:cubicBezTo>
                      <a:pt x="419" y="8"/>
                      <a:pt x="421" y="10"/>
                      <a:pt x="423" y="10"/>
                    </a:cubicBezTo>
                    <a:cubicBezTo>
                      <a:pt x="438" y="10"/>
                      <a:pt x="438" y="10"/>
                      <a:pt x="438" y="10"/>
                    </a:cubicBezTo>
                    <a:cubicBezTo>
                      <a:pt x="438" y="66"/>
                      <a:pt x="438" y="66"/>
                      <a:pt x="438" y="66"/>
                    </a:cubicBezTo>
                    <a:cubicBezTo>
                      <a:pt x="423" y="66"/>
                      <a:pt x="423" y="66"/>
                      <a:pt x="423" y="66"/>
                    </a:cubicBezTo>
                    <a:cubicBezTo>
                      <a:pt x="421" y="66"/>
                      <a:pt x="419" y="67"/>
                      <a:pt x="419" y="71"/>
                    </a:cubicBezTo>
                    <a:cubicBezTo>
                      <a:pt x="419" y="74"/>
                      <a:pt x="421" y="75"/>
                      <a:pt x="423" y="75"/>
                    </a:cubicBezTo>
                    <a:cubicBezTo>
                      <a:pt x="462" y="75"/>
                      <a:pt x="462" y="75"/>
                      <a:pt x="462" y="75"/>
                    </a:cubicBezTo>
                    <a:cubicBezTo>
                      <a:pt x="464" y="75"/>
                      <a:pt x="466" y="74"/>
                      <a:pt x="466" y="71"/>
                    </a:cubicBez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3"/>
                      <a:pt x="465" y="41"/>
                      <a:pt x="462" y="41"/>
                    </a:cubicBezTo>
                    <a:cubicBezTo>
                      <a:pt x="458" y="41"/>
                      <a:pt x="457" y="43"/>
                      <a:pt x="457" y="46"/>
                    </a:cubicBezTo>
                    <a:cubicBezTo>
                      <a:pt x="457" y="66"/>
                      <a:pt x="457" y="66"/>
                      <a:pt x="457" y="66"/>
                    </a:cubicBezTo>
                    <a:lnTo>
                      <a:pt x="447" y="66"/>
                    </a:lnTo>
                    <a:close/>
                    <a:moveTo>
                      <a:pt x="358" y="10"/>
                    </a:moveTo>
                    <a:cubicBezTo>
                      <a:pt x="387" y="10"/>
                      <a:pt x="387" y="10"/>
                      <a:pt x="387" y="10"/>
                    </a:cubicBezTo>
                    <a:cubicBezTo>
                      <a:pt x="387" y="66"/>
                      <a:pt x="387" y="66"/>
                      <a:pt x="387" y="66"/>
                    </a:cubicBezTo>
                    <a:cubicBezTo>
                      <a:pt x="358" y="66"/>
                      <a:pt x="358" y="66"/>
                      <a:pt x="358" y="66"/>
                    </a:cubicBezTo>
                    <a:lnTo>
                      <a:pt x="358" y="10"/>
                    </a:lnTo>
                    <a:close/>
                    <a:moveTo>
                      <a:pt x="358" y="0"/>
                    </a:moveTo>
                    <a:cubicBezTo>
                      <a:pt x="353" y="0"/>
                      <a:pt x="349" y="4"/>
                      <a:pt x="349" y="10"/>
                    </a:cubicBezTo>
                    <a:cubicBezTo>
                      <a:pt x="349" y="66"/>
                      <a:pt x="349" y="66"/>
                      <a:pt x="349" y="66"/>
                    </a:cubicBezTo>
                    <a:cubicBezTo>
                      <a:pt x="349" y="71"/>
                      <a:pt x="353" y="75"/>
                      <a:pt x="358" y="75"/>
                    </a:cubicBezTo>
                    <a:cubicBezTo>
                      <a:pt x="387" y="75"/>
                      <a:pt x="387" y="75"/>
                      <a:pt x="387" y="75"/>
                    </a:cubicBezTo>
                    <a:cubicBezTo>
                      <a:pt x="392" y="75"/>
                      <a:pt x="397" y="71"/>
                      <a:pt x="397" y="66"/>
                    </a:cubicBezTo>
                    <a:cubicBezTo>
                      <a:pt x="397" y="10"/>
                      <a:pt x="397" y="10"/>
                      <a:pt x="397" y="10"/>
                    </a:cubicBezTo>
                    <a:cubicBezTo>
                      <a:pt x="397" y="4"/>
                      <a:pt x="392" y="0"/>
                      <a:pt x="387" y="0"/>
                    </a:cubicBezTo>
                    <a:lnTo>
                      <a:pt x="358" y="0"/>
                    </a:lnTo>
                    <a:close/>
                    <a:moveTo>
                      <a:pt x="308" y="66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1"/>
                      <a:pt x="279" y="5"/>
                    </a:cubicBezTo>
                    <a:cubicBezTo>
                      <a:pt x="279" y="8"/>
                      <a:pt x="281" y="10"/>
                      <a:pt x="284" y="10"/>
                    </a:cubicBezTo>
                    <a:cubicBezTo>
                      <a:pt x="298" y="10"/>
                      <a:pt x="298" y="10"/>
                      <a:pt x="298" y="10"/>
                    </a:cubicBezTo>
                    <a:cubicBezTo>
                      <a:pt x="298" y="66"/>
                      <a:pt x="298" y="66"/>
                      <a:pt x="298" y="66"/>
                    </a:cubicBezTo>
                    <a:cubicBezTo>
                      <a:pt x="284" y="66"/>
                      <a:pt x="284" y="66"/>
                      <a:pt x="284" y="66"/>
                    </a:cubicBezTo>
                    <a:cubicBezTo>
                      <a:pt x="281" y="66"/>
                      <a:pt x="279" y="67"/>
                      <a:pt x="279" y="71"/>
                    </a:cubicBezTo>
                    <a:cubicBezTo>
                      <a:pt x="279" y="74"/>
                      <a:pt x="281" y="75"/>
                      <a:pt x="284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4" y="75"/>
                      <a:pt x="327" y="74"/>
                      <a:pt x="327" y="71"/>
                    </a:cubicBez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3"/>
                      <a:pt x="326" y="41"/>
                      <a:pt x="322" y="41"/>
                    </a:cubicBezTo>
                    <a:cubicBezTo>
                      <a:pt x="318" y="41"/>
                      <a:pt x="317" y="43"/>
                      <a:pt x="317" y="46"/>
                    </a:cubicBezTo>
                    <a:cubicBezTo>
                      <a:pt x="317" y="66"/>
                      <a:pt x="317" y="66"/>
                      <a:pt x="317" y="66"/>
                    </a:cubicBezTo>
                    <a:lnTo>
                      <a:pt x="308" y="66"/>
                    </a:lnTo>
                    <a:close/>
                    <a:moveTo>
                      <a:pt x="219" y="10"/>
                    </a:move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66"/>
                      <a:pt x="247" y="66"/>
                      <a:pt x="247" y="66"/>
                    </a:cubicBezTo>
                    <a:cubicBezTo>
                      <a:pt x="219" y="66"/>
                      <a:pt x="219" y="66"/>
                      <a:pt x="219" y="66"/>
                    </a:cubicBezTo>
                    <a:lnTo>
                      <a:pt x="219" y="10"/>
                    </a:lnTo>
                    <a:close/>
                    <a:moveTo>
                      <a:pt x="219" y="0"/>
                    </a:moveTo>
                    <a:cubicBezTo>
                      <a:pt x="213" y="0"/>
                      <a:pt x="209" y="4"/>
                      <a:pt x="209" y="10"/>
                    </a:cubicBezTo>
                    <a:cubicBezTo>
                      <a:pt x="209" y="66"/>
                      <a:pt x="209" y="66"/>
                      <a:pt x="209" y="66"/>
                    </a:cubicBezTo>
                    <a:cubicBezTo>
                      <a:pt x="209" y="71"/>
                      <a:pt x="213" y="75"/>
                      <a:pt x="219" y="75"/>
                    </a:cubicBezTo>
                    <a:cubicBezTo>
                      <a:pt x="247" y="75"/>
                      <a:pt x="247" y="75"/>
                      <a:pt x="247" y="75"/>
                    </a:cubicBezTo>
                    <a:cubicBezTo>
                      <a:pt x="253" y="75"/>
                      <a:pt x="257" y="71"/>
                      <a:pt x="257" y="66"/>
                    </a:cubicBezTo>
                    <a:cubicBezTo>
                      <a:pt x="257" y="10"/>
                      <a:pt x="257" y="10"/>
                      <a:pt x="257" y="10"/>
                    </a:cubicBezTo>
                    <a:cubicBezTo>
                      <a:pt x="257" y="4"/>
                      <a:pt x="253" y="0"/>
                      <a:pt x="247" y="0"/>
                    </a:cubicBezTo>
                    <a:lnTo>
                      <a:pt x="219" y="0"/>
                    </a:lnTo>
                    <a:close/>
                    <a:moveTo>
                      <a:pt x="168" y="66"/>
                    </a:move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1"/>
                      <a:pt x="139" y="5"/>
                    </a:cubicBezTo>
                    <a:cubicBezTo>
                      <a:pt x="139" y="8"/>
                      <a:pt x="142" y="10"/>
                      <a:pt x="144" y="10"/>
                    </a:cubicBezTo>
                    <a:cubicBezTo>
                      <a:pt x="158" y="10"/>
                      <a:pt x="158" y="10"/>
                      <a:pt x="158" y="10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44" y="66"/>
                      <a:pt x="144" y="66"/>
                      <a:pt x="144" y="66"/>
                    </a:cubicBezTo>
                    <a:cubicBezTo>
                      <a:pt x="142" y="66"/>
                      <a:pt x="139" y="67"/>
                      <a:pt x="139" y="71"/>
                    </a:cubicBezTo>
                    <a:cubicBezTo>
                      <a:pt x="139" y="74"/>
                      <a:pt x="142" y="75"/>
                      <a:pt x="144" y="75"/>
                    </a:cubicBezTo>
                    <a:cubicBezTo>
                      <a:pt x="182" y="75"/>
                      <a:pt x="182" y="75"/>
                      <a:pt x="182" y="75"/>
                    </a:cubicBezTo>
                    <a:cubicBezTo>
                      <a:pt x="185" y="75"/>
                      <a:pt x="187" y="74"/>
                      <a:pt x="187" y="71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3"/>
                      <a:pt x="186" y="41"/>
                      <a:pt x="182" y="41"/>
                    </a:cubicBezTo>
                    <a:cubicBezTo>
                      <a:pt x="179" y="41"/>
                      <a:pt x="178" y="43"/>
                      <a:pt x="178" y="46"/>
                    </a:cubicBezTo>
                    <a:cubicBezTo>
                      <a:pt x="178" y="66"/>
                      <a:pt x="178" y="66"/>
                      <a:pt x="178" y="66"/>
                    </a:cubicBezTo>
                    <a:lnTo>
                      <a:pt x="168" y="66"/>
                    </a:lnTo>
                    <a:close/>
                    <a:moveTo>
                      <a:pt x="79" y="10"/>
                    </a:moveTo>
                    <a:cubicBezTo>
                      <a:pt x="108" y="10"/>
                      <a:pt x="108" y="10"/>
                      <a:pt x="108" y="10"/>
                    </a:cubicBezTo>
                    <a:cubicBezTo>
                      <a:pt x="108" y="66"/>
                      <a:pt x="108" y="66"/>
                      <a:pt x="108" y="66"/>
                    </a:cubicBezTo>
                    <a:cubicBezTo>
                      <a:pt x="79" y="66"/>
                      <a:pt x="79" y="66"/>
                      <a:pt x="79" y="66"/>
                    </a:cubicBezTo>
                    <a:lnTo>
                      <a:pt x="79" y="10"/>
                    </a:lnTo>
                    <a:close/>
                    <a:moveTo>
                      <a:pt x="79" y="0"/>
                    </a:moveTo>
                    <a:cubicBezTo>
                      <a:pt x="74" y="0"/>
                      <a:pt x="70" y="4"/>
                      <a:pt x="70" y="10"/>
                    </a:cubicBezTo>
                    <a:cubicBezTo>
                      <a:pt x="70" y="66"/>
                      <a:pt x="70" y="66"/>
                      <a:pt x="70" y="66"/>
                    </a:cubicBezTo>
                    <a:cubicBezTo>
                      <a:pt x="70" y="71"/>
                      <a:pt x="74" y="75"/>
                      <a:pt x="79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13" y="75"/>
                      <a:pt x="117" y="71"/>
                      <a:pt x="117" y="66"/>
                    </a:cubicBezTo>
                    <a:cubicBezTo>
                      <a:pt x="117" y="10"/>
                      <a:pt x="117" y="10"/>
                      <a:pt x="117" y="10"/>
                    </a:cubicBezTo>
                    <a:cubicBezTo>
                      <a:pt x="117" y="4"/>
                      <a:pt x="113" y="0"/>
                      <a:pt x="108" y="0"/>
                    </a:cubicBezTo>
                    <a:lnTo>
                      <a:pt x="79" y="0"/>
                    </a:lnTo>
                    <a:close/>
                    <a:moveTo>
                      <a:pt x="9" y="10"/>
                    </a:move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9" y="66"/>
                      <a:pt x="9" y="66"/>
                      <a:pt x="9" y="66"/>
                    </a:cubicBezTo>
                    <a:lnTo>
                      <a:pt x="9" y="10"/>
                    </a:lnTo>
                    <a:close/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71"/>
                      <a:pt x="4" y="75"/>
                      <a:pt x="9" y="75"/>
                    </a:cubicBezTo>
                    <a:cubicBezTo>
                      <a:pt x="38" y="75"/>
                      <a:pt x="38" y="75"/>
                      <a:pt x="38" y="75"/>
                    </a:cubicBezTo>
                    <a:cubicBezTo>
                      <a:pt x="43" y="75"/>
                      <a:pt x="48" y="71"/>
                      <a:pt x="48" y="66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4"/>
                      <a:pt x="43" y="0"/>
                      <a:pt x="38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51" name="Freeform 142">
                <a:extLst>
                  <a:ext uri="{FF2B5EF4-FFF2-40B4-BE49-F238E27FC236}">
                    <a16:creationId xmlns:a16="http://schemas.microsoft.com/office/drawing/2014/main" id="{35E023F4-3ADA-4706-B729-32319CA91EB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3977870"/>
                <a:ext cx="730792" cy="90511"/>
              </a:xfrm>
              <a:custGeom>
                <a:avLst/>
                <a:gdLst>
                  <a:gd name="T0" fmla="*/ 563 w 606"/>
                  <a:gd name="T1" fmla="*/ 0 h 75"/>
                  <a:gd name="T2" fmla="*/ 577 w 606"/>
                  <a:gd name="T3" fmla="*/ 9 h 75"/>
                  <a:gd name="T4" fmla="*/ 558 w 606"/>
                  <a:gd name="T5" fmla="*/ 70 h 75"/>
                  <a:gd name="T6" fmla="*/ 606 w 606"/>
                  <a:gd name="T7" fmla="*/ 70 h 75"/>
                  <a:gd name="T8" fmla="*/ 596 w 606"/>
                  <a:gd name="T9" fmla="*/ 46 h 75"/>
                  <a:gd name="T10" fmla="*/ 498 w 606"/>
                  <a:gd name="T11" fmla="*/ 9 h 75"/>
                  <a:gd name="T12" fmla="*/ 498 w 606"/>
                  <a:gd name="T13" fmla="*/ 65 h 75"/>
                  <a:gd name="T14" fmla="*/ 488 w 606"/>
                  <a:gd name="T15" fmla="*/ 9 h 75"/>
                  <a:gd name="T16" fmla="*/ 527 w 606"/>
                  <a:gd name="T17" fmla="*/ 75 h 75"/>
                  <a:gd name="T18" fmla="*/ 527 w 606"/>
                  <a:gd name="T19" fmla="*/ 0 h 75"/>
                  <a:gd name="T20" fmla="*/ 447 w 606"/>
                  <a:gd name="T21" fmla="*/ 0 h 75"/>
                  <a:gd name="T22" fmla="*/ 423 w 606"/>
                  <a:gd name="T23" fmla="*/ 9 h 75"/>
                  <a:gd name="T24" fmla="*/ 423 w 606"/>
                  <a:gd name="T25" fmla="*/ 65 h 75"/>
                  <a:gd name="T26" fmla="*/ 462 w 606"/>
                  <a:gd name="T27" fmla="*/ 75 h 75"/>
                  <a:gd name="T28" fmla="*/ 462 w 606"/>
                  <a:gd name="T29" fmla="*/ 41 h 75"/>
                  <a:gd name="T30" fmla="*/ 447 w 606"/>
                  <a:gd name="T31" fmla="*/ 65 h 75"/>
                  <a:gd name="T32" fmla="*/ 387 w 606"/>
                  <a:gd name="T33" fmla="*/ 65 h 75"/>
                  <a:gd name="T34" fmla="*/ 358 w 606"/>
                  <a:gd name="T35" fmla="*/ 0 h 75"/>
                  <a:gd name="T36" fmla="*/ 358 w 606"/>
                  <a:gd name="T37" fmla="*/ 75 h 75"/>
                  <a:gd name="T38" fmla="*/ 397 w 606"/>
                  <a:gd name="T39" fmla="*/ 9 h 75"/>
                  <a:gd name="T40" fmla="*/ 308 w 606"/>
                  <a:gd name="T41" fmla="*/ 65 h 75"/>
                  <a:gd name="T42" fmla="*/ 279 w 606"/>
                  <a:gd name="T43" fmla="*/ 4 h 75"/>
                  <a:gd name="T44" fmla="*/ 298 w 606"/>
                  <a:gd name="T45" fmla="*/ 65 h 75"/>
                  <a:gd name="T46" fmla="*/ 284 w 606"/>
                  <a:gd name="T47" fmla="*/ 75 h 75"/>
                  <a:gd name="T48" fmla="*/ 327 w 606"/>
                  <a:gd name="T49" fmla="*/ 46 h 75"/>
                  <a:gd name="T50" fmla="*/ 317 w 606"/>
                  <a:gd name="T51" fmla="*/ 65 h 75"/>
                  <a:gd name="T52" fmla="*/ 247 w 606"/>
                  <a:gd name="T53" fmla="*/ 9 h 75"/>
                  <a:gd name="T54" fmla="*/ 219 w 606"/>
                  <a:gd name="T55" fmla="*/ 9 h 75"/>
                  <a:gd name="T56" fmla="*/ 209 w 606"/>
                  <a:gd name="T57" fmla="*/ 65 h 75"/>
                  <a:gd name="T58" fmla="*/ 257 w 606"/>
                  <a:gd name="T59" fmla="*/ 65 h 75"/>
                  <a:gd name="T60" fmla="*/ 219 w 606"/>
                  <a:gd name="T61" fmla="*/ 0 h 75"/>
                  <a:gd name="T62" fmla="*/ 144 w 606"/>
                  <a:gd name="T63" fmla="*/ 0 h 75"/>
                  <a:gd name="T64" fmla="*/ 158 w 606"/>
                  <a:gd name="T65" fmla="*/ 9 h 75"/>
                  <a:gd name="T66" fmla="*/ 139 w 606"/>
                  <a:gd name="T67" fmla="*/ 70 h 75"/>
                  <a:gd name="T68" fmla="*/ 187 w 606"/>
                  <a:gd name="T69" fmla="*/ 70 h 75"/>
                  <a:gd name="T70" fmla="*/ 178 w 606"/>
                  <a:gd name="T71" fmla="*/ 46 h 75"/>
                  <a:gd name="T72" fmla="*/ 79 w 606"/>
                  <a:gd name="T73" fmla="*/ 9 h 75"/>
                  <a:gd name="T74" fmla="*/ 79 w 606"/>
                  <a:gd name="T75" fmla="*/ 65 h 75"/>
                  <a:gd name="T76" fmla="*/ 70 w 606"/>
                  <a:gd name="T77" fmla="*/ 9 h 75"/>
                  <a:gd name="T78" fmla="*/ 108 w 606"/>
                  <a:gd name="T79" fmla="*/ 75 h 75"/>
                  <a:gd name="T80" fmla="*/ 108 w 606"/>
                  <a:gd name="T81" fmla="*/ 0 h 75"/>
                  <a:gd name="T82" fmla="*/ 29 w 606"/>
                  <a:gd name="T83" fmla="*/ 0 h 75"/>
                  <a:gd name="T84" fmla="*/ 5 w 606"/>
                  <a:gd name="T85" fmla="*/ 9 h 75"/>
                  <a:gd name="T86" fmla="*/ 5 w 606"/>
                  <a:gd name="T87" fmla="*/ 65 h 75"/>
                  <a:gd name="T88" fmla="*/ 43 w 606"/>
                  <a:gd name="T89" fmla="*/ 75 h 75"/>
                  <a:gd name="T90" fmla="*/ 43 w 606"/>
                  <a:gd name="T91" fmla="*/ 41 h 75"/>
                  <a:gd name="T92" fmla="*/ 29 w 606"/>
                  <a:gd name="T93" fmla="*/ 6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6" h="75">
                    <a:moveTo>
                      <a:pt x="587" y="65"/>
                    </a:moveTo>
                    <a:cubicBezTo>
                      <a:pt x="587" y="0"/>
                      <a:pt x="587" y="0"/>
                      <a:pt x="587" y="0"/>
                    </a:cubicBezTo>
                    <a:cubicBezTo>
                      <a:pt x="563" y="0"/>
                      <a:pt x="563" y="0"/>
                      <a:pt x="563" y="0"/>
                    </a:cubicBezTo>
                    <a:cubicBezTo>
                      <a:pt x="560" y="0"/>
                      <a:pt x="558" y="1"/>
                      <a:pt x="558" y="4"/>
                    </a:cubicBezTo>
                    <a:cubicBezTo>
                      <a:pt x="558" y="8"/>
                      <a:pt x="560" y="9"/>
                      <a:pt x="563" y="9"/>
                    </a:cubicBezTo>
                    <a:cubicBezTo>
                      <a:pt x="577" y="9"/>
                      <a:pt x="577" y="9"/>
                      <a:pt x="577" y="9"/>
                    </a:cubicBezTo>
                    <a:cubicBezTo>
                      <a:pt x="577" y="65"/>
                      <a:pt x="577" y="65"/>
                      <a:pt x="577" y="65"/>
                    </a:cubicBezTo>
                    <a:cubicBezTo>
                      <a:pt x="563" y="65"/>
                      <a:pt x="563" y="65"/>
                      <a:pt x="563" y="65"/>
                    </a:cubicBezTo>
                    <a:cubicBezTo>
                      <a:pt x="560" y="65"/>
                      <a:pt x="558" y="67"/>
                      <a:pt x="558" y="70"/>
                    </a:cubicBezTo>
                    <a:cubicBezTo>
                      <a:pt x="558" y="74"/>
                      <a:pt x="560" y="75"/>
                      <a:pt x="563" y="75"/>
                    </a:cubicBezTo>
                    <a:cubicBezTo>
                      <a:pt x="601" y="75"/>
                      <a:pt x="601" y="75"/>
                      <a:pt x="601" y="75"/>
                    </a:cubicBezTo>
                    <a:cubicBezTo>
                      <a:pt x="604" y="75"/>
                      <a:pt x="606" y="74"/>
                      <a:pt x="606" y="70"/>
                    </a:cubicBezTo>
                    <a:cubicBezTo>
                      <a:pt x="606" y="46"/>
                      <a:pt x="606" y="46"/>
                      <a:pt x="606" y="46"/>
                    </a:cubicBezTo>
                    <a:cubicBezTo>
                      <a:pt x="606" y="43"/>
                      <a:pt x="605" y="41"/>
                      <a:pt x="601" y="41"/>
                    </a:cubicBezTo>
                    <a:cubicBezTo>
                      <a:pt x="598" y="41"/>
                      <a:pt x="596" y="43"/>
                      <a:pt x="596" y="46"/>
                    </a:cubicBezTo>
                    <a:cubicBezTo>
                      <a:pt x="596" y="65"/>
                      <a:pt x="596" y="65"/>
                      <a:pt x="596" y="65"/>
                    </a:cubicBezTo>
                    <a:lnTo>
                      <a:pt x="587" y="65"/>
                    </a:lnTo>
                    <a:close/>
                    <a:moveTo>
                      <a:pt x="498" y="9"/>
                    </a:moveTo>
                    <a:cubicBezTo>
                      <a:pt x="527" y="9"/>
                      <a:pt x="527" y="9"/>
                      <a:pt x="527" y="9"/>
                    </a:cubicBezTo>
                    <a:cubicBezTo>
                      <a:pt x="527" y="65"/>
                      <a:pt x="527" y="65"/>
                      <a:pt x="527" y="65"/>
                    </a:cubicBezTo>
                    <a:cubicBezTo>
                      <a:pt x="498" y="65"/>
                      <a:pt x="498" y="65"/>
                      <a:pt x="498" y="65"/>
                    </a:cubicBezTo>
                    <a:lnTo>
                      <a:pt x="498" y="9"/>
                    </a:lnTo>
                    <a:close/>
                    <a:moveTo>
                      <a:pt x="498" y="0"/>
                    </a:moveTo>
                    <a:cubicBezTo>
                      <a:pt x="493" y="0"/>
                      <a:pt x="488" y="4"/>
                      <a:pt x="488" y="9"/>
                    </a:cubicBezTo>
                    <a:cubicBezTo>
                      <a:pt x="488" y="65"/>
                      <a:pt x="488" y="65"/>
                      <a:pt x="488" y="65"/>
                    </a:cubicBezTo>
                    <a:cubicBezTo>
                      <a:pt x="488" y="71"/>
                      <a:pt x="492" y="75"/>
                      <a:pt x="498" y="75"/>
                    </a:cubicBezTo>
                    <a:cubicBezTo>
                      <a:pt x="527" y="75"/>
                      <a:pt x="527" y="75"/>
                      <a:pt x="527" y="75"/>
                    </a:cubicBezTo>
                    <a:cubicBezTo>
                      <a:pt x="532" y="75"/>
                      <a:pt x="536" y="71"/>
                      <a:pt x="536" y="65"/>
                    </a:cubicBezTo>
                    <a:cubicBezTo>
                      <a:pt x="536" y="9"/>
                      <a:pt x="536" y="9"/>
                      <a:pt x="536" y="9"/>
                    </a:cubicBezTo>
                    <a:cubicBezTo>
                      <a:pt x="536" y="4"/>
                      <a:pt x="532" y="0"/>
                      <a:pt x="527" y="0"/>
                    </a:cubicBezTo>
                    <a:lnTo>
                      <a:pt x="498" y="0"/>
                    </a:lnTo>
                    <a:close/>
                    <a:moveTo>
                      <a:pt x="447" y="65"/>
                    </a:move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1"/>
                      <a:pt x="419" y="4"/>
                    </a:cubicBezTo>
                    <a:cubicBezTo>
                      <a:pt x="419" y="8"/>
                      <a:pt x="421" y="9"/>
                      <a:pt x="423" y="9"/>
                    </a:cubicBezTo>
                    <a:cubicBezTo>
                      <a:pt x="438" y="9"/>
                      <a:pt x="438" y="9"/>
                      <a:pt x="438" y="9"/>
                    </a:cubicBezTo>
                    <a:cubicBezTo>
                      <a:pt x="438" y="65"/>
                      <a:pt x="438" y="65"/>
                      <a:pt x="438" y="65"/>
                    </a:cubicBezTo>
                    <a:cubicBezTo>
                      <a:pt x="423" y="65"/>
                      <a:pt x="423" y="65"/>
                      <a:pt x="423" y="65"/>
                    </a:cubicBezTo>
                    <a:cubicBezTo>
                      <a:pt x="421" y="65"/>
                      <a:pt x="419" y="67"/>
                      <a:pt x="419" y="70"/>
                    </a:cubicBezTo>
                    <a:cubicBezTo>
                      <a:pt x="419" y="74"/>
                      <a:pt x="421" y="75"/>
                      <a:pt x="423" y="75"/>
                    </a:cubicBezTo>
                    <a:cubicBezTo>
                      <a:pt x="462" y="75"/>
                      <a:pt x="462" y="75"/>
                      <a:pt x="462" y="75"/>
                    </a:cubicBezTo>
                    <a:cubicBezTo>
                      <a:pt x="464" y="75"/>
                      <a:pt x="466" y="74"/>
                      <a:pt x="466" y="70"/>
                    </a:cubicBez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3"/>
                      <a:pt x="465" y="41"/>
                      <a:pt x="462" y="41"/>
                    </a:cubicBezTo>
                    <a:cubicBezTo>
                      <a:pt x="458" y="41"/>
                      <a:pt x="457" y="43"/>
                      <a:pt x="457" y="46"/>
                    </a:cubicBezTo>
                    <a:cubicBezTo>
                      <a:pt x="457" y="65"/>
                      <a:pt x="457" y="65"/>
                      <a:pt x="457" y="65"/>
                    </a:cubicBezTo>
                    <a:lnTo>
                      <a:pt x="447" y="65"/>
                    </a:lnTo>
                    <a:close/>
                    <a:moveTo>
                      <a:pt x="358" y="9"/>
                    </a:moveTo>
                    <a:cubicBezTo>
                      <a:pt x="387" y="9"/>
                      <a:pt x="387" y="9"/>
                      <a:pt x="387" y="9"/>
                    </a:cubicBezTo>
                    <a:cubicBezTo>
                      <a:pt x="387" y="65"/>
                      <a:pt x="387" y="65"/>
                      <a:pt x="387" y="65"/>
                    </a:cubicBezTo>
                    <a:cubicBezTo>
                      <a:pt x="358" y="65"/>
                      <a:pt x="358" y="65"/>
                      <a:pt x="358" y="65"/>
                    </a:cubicBezTo>
                    <a:lnTo>
                      <a:pt x="358" y="9"/>
                    </a:lnTo>
                    <a:close/>
                    <a:moveTo>
                      <a:pt x="358" y="0"/>
                    </a:moveTo>
                    <a:cubicBezTo>
                      <a:pt x="353" y="0"/>
                      <a:pt x="349" y="4"/>
                      <a:pt x="349" y="9"/>
                    </a:cubicBezTo>
                    <a:cubicBezTo>
                      <a:pt x="349" y="65"/>
                      <a:pt x="349" y="65"/>
                      <a:pt x="349" y="65"/>
                    </a:cubicBezTo>
                    <a:cubicBezTo>
                      <a:pt x="349" y="71"/>
                      <a:pt x="353" y="75"/>
                      <a:pt x="358" y="75"/>
                    </a:cubicBezTo>
                    <a:cubicBezTo>
                      <a:pt x="387" y="75"/>
                      <a:pt x="387" y="75"/>
                      <a:pt x="387" y="75"/>
                    </a:cubicBezTo>
                    <a:cubicBezTo>
                      <a:pt x="392" y="75"/>
                      <a:pt x="397" y="71"/>
                      <a:pt x="397" y="65"/>
                    </a:cubicBezTo>
                    <a:cubicBezTo>
                      <a:pt x="397" y="9"/>
                      <a:pt x="397" y="9"/>
                      <a:pt x="397" y="9"/>
                    </a:cubicBezTo>
                    <a:cubicBezTo>
                      <a:pt x="397" y="4"/>
                      <a:pt x="392" y="0"/>
                      <a:pt x="387" y="0"/>
                    </a:cubicBezTo>
                    <a:lnTo>
                      <a:pt x="358" y="0"/>
                    </a:lnTo>
                    <a:close/>
                    <a:moveTo>
                      <a:pt x="308" y="65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1"/>
                      <a:pt x="279" y="4"/>
                    </a:cubicBezTo>
                    <a:cubicBezTo>
                      <a:pt x="279" y="8"/>
                      <a:pt x="281" y="9"/>
                      <a:pt x="284" y="9"/>
                    </a:cubicBezTo>
                    <a:cubicBezTo>
                      <a:pt x="298" y="9"/>
                      <a:pt x="298" y="9"/>
                      <a:pt x="298" y="9"/>
                    </a:cubicBezTo>
                    <a:cubicBezTo>
                      <a:pt x="298" y="65"/>
                      <a:pt x="298" y="65"/>
                      <a:pt x="298" y="65"/>
                    </a:cubicBezTo>
                    <a:cubicBezTo>
                      <a:pt x="284" y="65"/>
                      <a:pt x="284" y="65"/>
                      <a:pt x="284" y="65"/>
                    </a:cubicBezTo>
                    <a:cubicBezTo>
                      <a:pt x="281" y="65"/>
                      <a:pt x="279" y="67"/>
                      <a:pt x="279" y="70"/>
                    </a:cubicBezTo>
                    <a:cubicBezTo>
                      <a:pt x="279" y="74"/>
                      <a:pt x="281" y="75"/>
                      <a:pt x="284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4" y="75"/>
                      <a:pt x="327" y="74"/>
                      <a:pt x="327" y="70"/>
                    </a:cubicBez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3"/>
                      <a:pt x="326" y="41"/>
                      <a:pt x="322" y="41"/>
                    </a:cubicBezTo>
                    <a:cubicBezTo>
                      <a:pt x="318" y="41"/>
                      <a:pt x="317" y="43"/>
                      <a:pt x="317" y="46"/>
                    </a:cubicBezTo>
                    <a:cubicBezTo>
                      <a:pt x="317" y="65"/>
                      <a:pt x="317" y="65"/>
                      <a:pt x="317" y="65"/>
                    </a:cubicBezTo>
                    <a:lnTo>
                      <a:pt x="308" y="65"/>
                    </a:lnTo>
                    <a:close/>
                    <a:moveTo>
                      <a:pt x="219" y="9"/>
                    </a:moveTo>
                    <a:cubicBezTo>
                      <a:pt x="247" y="9"/>
                      <a:pt x="247" y="9"/>
                      <a:pt x="247" y="9"/>
                    </a:cubicBezTo>
                    <a:cubicBezTo>
                      <a:pt x="247" y="65"/>
                      <a:pt x="247" y="65"/>
                      <a:pt x="247" y="65"/>
                    </a:cubicBezTo>
                    <a:cubicBezTo>
                      <a:pt x="219" y="65"/>
                      <a:pt x="219" y="65"/>
                      <a:pt x="219" y="65"/>
                    </a:cubicBezTo>
                    <a:lnTo>
                      <a:pt x="219" y="9"/>
                    </a:lnTo>
                    <a:close/>
                    <a:moveTo>
                      <a:pt x="219" y="0"/>
                    </a:moveTo>
                    <a:cubicBezTo>
                      <a:pt x="213" y="0"/>
                      <a:pt x="209" y="4"/>
                      <a:pt x="209" y="9"/>
                    </a:cubicBezTo>
                    <a:cubicBezTo>
                      <a:pt x="209" y="65"/>
                      <a:pt x="209" y="65"/>
                      <a:pt x="209" y="65"/>
                    </a:cubicBezTo>
                    <a:cubicBezTo>
                      <a:pt x="209" y="71"/>
                      <a:pt x="213" y="75"/>
                      <a:pt x="219" y="75"/>
                    </a:cubicBezTo>
                    <a:cubicBezTo>
                      <a:pt x="247" y="75"/>
                      <a:pt x="247" y="75"/>
                      <a:pt x="247" y="75"/>
                    </a:cubicBezTo>
                    <a:cubicBezTo>
                      <a:pt x="253" y="75"/>
                      <a:pt x="257" y="71"/>
                      <a:pt x="257" y="65"/>
                    </a:cubicBezTo>
                    <a:cubicBezTo>
                      <a:pt x="257" y="9"/>
                      <a:pt x="257" y="9"/>
                      <a:pt x="257" y="9"/>
                    </a:cubicBezTo>
                    <a:cubicBezTo>
                      <a:pt x="257" y="4"/>
                      <a:pt x="253" y="0"/>
                      <a:pt x="247" y="0"/>
                    </a:cubicBezTo>
                    <a:lnTo>
                      <a:pt x="219" y="0"/>
                    </a:lnTo>
                    <a:close/>
                    <a:moveTo>
                      <a:pt x="168" y="65"/>
                    </a:move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1"/>
                      <a:pt x="139" y="4"/>
                    </a:cubicBezTo>
                    <a:cubicBezTo>
                      <a:pt x="139" y="8"/>
                      <a:pt x="142" y="9"/>
                      <a:pt x="144" y="9"/>
                    </a:cubicBezTo>
                    <a:cubicBezTo>
                      <a:pt x="158" y="9"/>
                      <a:pt x="158" y="9"/>
                      <a:pt x="158" y="9"/>
                    </a:cubicBezTo>
                    <a:cubicBezTo>
                      <a:pt x="158" y="65"/>
                      <a:pt x="158" y="65"/>
                      <a:pt x="158" y="65"/>
                    </a:cubicBezTo>
                    <a:cubicBezTo>
                      <a:pt x="144" y="65"/>
                      <a:pt x="144" y="65"/>
                      <a:pt x="144" y="65"/>
                    </a:cubicBezTo>
                    <a:cubicBezTo>
                      <a:pt x="142" y="65"/>
                      <a:pt x="139" y="67"/>
                      <a:pt x="139" y="70"/>
                    </a:cubicBezTo>
                    <a:cubicBezTo>
                      <a:pt x="139" y="74"/>
                      <a:pt x="142" y="75"/>
                      <a:pt x="144" y="75"/>
                    </a:cubicBezTo>
                    <a:cubicBezTo>
                      <a:pt x="182" y="75"/>
                      <a:pt x="182" y="75"/>
                      <a:pt x="182" y="75"/>
                    </a:cubicBezTo>
                    <a:cubicBezTo>
                      <a:pt x="185" y="75"/>
                      <a:pt x="187" y="74"/>
                      <a:pt x="187" y="70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3"/>
                      <a:pt x="186" y="41"/>
                      <a:pt x="182" y="41"/>
                    </a:cubicBezTo>
                    <a:cubicBezTo>
                      <a:pt x="179" y="41"/>
                      <a:pt x="178" y="43"/>
                      <a:pt x="178" y="46"/>
                    </a:cubicBezTo>
                    <a:cubicBezTo>
                      <a:pt x="178" y="65"/>
                      <a:pt x="178" y="65"/>
                      <a:pt x="178" y="65"/>
                    </a:cubicBezTo>
                    <a:lnTo>
                      <a:pt x="168" y="65"/>
                    </a:lnTo>
                    <a:close/>
                    <a:moveTo>
                      <a:pt x="79" y="9"/>
                    </a:moveTo>
                    <a:cubicBezTo>
                      <a:pt x="108" y="9"/>
                      <a:pt x="108" y="9"/>
                      <a:pt x="108" y="9"/>
                    </a:cubicBezTo>
                    <a:cubicBezTo>
                      <a:pt x="108" y="65"/>
                      <a:pt x="108" y="65"/>
                      <a:pt x="108" y="65"/>
                    </a:cubicBezTo>
                    <a:cubicBezTo>
                      <a:pt x="79" y="65"/>
                      <a:pt x="79" y="65"/>
                      <a:pt x="79" y="65"/>
                    </a:cubicBezTo>
                    <a:lnTo>
                      <a:pt x="79" y="9"/>
                    </a:lnTo>
                    <a:close/>
                    <a:moveTo>
                      <a:pt x="79" y="0"/>
                    </a:moveTo>
                    <a:cubicBezTo>
                      <a:pt x="74" y="0"/>
                      <a:pt x="70" y="4"/>
                      <a:pt x="70" y="9"/>
                    </a:cubicBezTo>
                    <a:cubicBezTo>
                      <a:pt x="70" y="65"/>
                      <a:pt x="70" y="65"/>
                      <a:pt x="70" y="65"/>
                    </a:cubicBezTo>
                    <a:cubicBezTo>
                      <a:pt x="70" y="71"/>
                      <a:pt x="74" y="75"/>
                      <a:pt x="79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13" y="75"/>
                      <a:pt x="117" y="71"/>
                      <a:pt x="117" y="65"/>
                    </a:cubicBez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4"/>
                      <a:pt x="113" y="0"/>
                      <a:pt x="108" y="0"/>
                    </a:cubicBezTo>
                    <a:lnTo>
                      <a:pt x="79" y="0"/>
                    </a:lnTo>
                    <a:close/>
                    <a:moveTo>
                      <a:pt x="29" y="65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8"/>
                      <a:pt x="2" y="9"/>
                      <a:pt x="5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65"/>
                      <a:pt x="19" y="65"/>
                      <a:pt x="19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2" y="65"/>
                      <a:pt x="0" y="67"/>
                      <a:pt x="0" y="70"/>
                    </a:cubicBezTo>
                    <a:cubicBezTo>
                      <a:pt x="0" y="74"/>
                      <a:pt x="2" y="75"/>
                      <a:pt x="5" y="75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5" y="75"/>
                      <a:pt x="48" y="74"/>
                      <a:pt x="48" y="70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3"/>
                      <a:pt x="46" y="41"/>
                      <a:pt x="43" y="41"/>
                    </a:cubicBezTo>
                    <a:cubicBezTo>
                      <a:pt x="39" y="41"/>
                      <a:pt x="38" y="43"/>
                      <a:pt x="38" y="46"/>
                    </a:cubicBezTo>
                    <a:cubicBezTo>
                      <a:pt x="38" y="65"/>
                      <a:pt x="38" y="65"/>
                      <a:pt x="38" y="65"/>
                    </a:cubicBezTo>
                    <a:lnTo>
                      <a:pt x="29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52" name="Freeform 143">
                <a:extLst>
                  <a:ext uri="{FF2B5EF4-FFF2-40B4-BE49-F238E27FC236}">
                    <a16:creationId xmlns:a16="http://schemas.microsoft.com/office/drawing/2014/main" id="{0D8BC8D8-1298-4CAB-852A-67D3677A01D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01839" y="3977870"/>
                <a:ext cx="730792" cy="372101"/>
              </a:xfrm>
              <a:custGeom>
                <a:avLst/>
                <a:gdLst>
                  <a:gd name="T0" fmla="*/ 29 w 606"/>
                  <a:gd name="T1" fmla="*/ 0 h 308"/>
                  <a:gd name="T2" fmla="*/ 0 w 606"/>
                  <a:gd name="T3" fmla="*/ 70 h 308"/>
                  <a:gd name="T4" fmla="*/ 38 w 606"/>
                  <a:gd name="T5" fmla="*/ 126 h 308"/>
                  <a:gd name="T6" fmla="*/ 0 w 606"/>
                  <a:gd name="T7" fmla="*/ 182 h 308"/>
                  <a:gd name="T8" fmla="*/ 38 w 606"/>
                  <a:gd name="T9" fmla="*/ 278 h 308"/>
                  <a:gd name="T10" fmla="*/ 19 w 606"/>
                  <a:gd name="T11" fmla="*/ 242 h 308"/>
                  <a:gd name="T12" fmla="*/ 108 w 606"/>
                  <a:gd name="T13" fmla="*/ 65 h 308"/>
                  <a:gd name="T14" fmla="*/ 108 w 606"/>
                  <a:gd name="T15" fmla="*/ 0 h 308"/>
                  <a:gd name="T16" fmla="*/ 108 w 606"/>
                  <a:gd name="T17" fmla="*/ 182 h 308"/>
                  <a:gd name="T18" fmla="*/ 108 w 606"/>
                  <a:gd name="T19" fmla="*/ 116 h 308"/>
                  <a:gd name="T20" fmla="*/ 108 w 606"/>
                  <a:gd name="T21" fmla="*/ 298 h 308"/>
                  <a:gd name="T22" fmla="*/ 108 w 606"/>
                  <a:gd name="T23" fmla="*/ 232 h 308"/>
                  <a:gd name="T24" fmla="*/ 187 w 606"/>
                  <a:gd name="T25" fmla="*/ 70 h 308"/>
                  <a:gd name="T26" fmla="*/ 144 w 606"/>
                  <a:gd name="T27" fmla="*/ 0 h 308"/>
                  <a:gd name="T28" fmla="*/ 144 w 606"/>
                  <a:gd name="T29" fmla="*/ 75 h 308"/>
                  <a:gd name="T30" fmla="*/ 178 w 606"/>
                  <a:gd name="T31" fmla="*/ 182 h 308"/>
                  <a:gd name="T32" fmla="*/ 158 w 606"/>
                  <a:gd name="T33" fmla="*/ 182 h 308"/>
                  <a:gd name="T34" fmla="*/ 187 w 606"/>
                  <a:gd name="T35" fmla="*/ 278 h 308"/>
                  <a:gd name="T36" fmla="*/ 139 w 606"/>
                  <a:gd name="T37" fmla="*/ 237 h 308"/>
                  <a:gd name="T38" fmla="*/ 182 w 606"/>
                  <a:gd name="T39" fmla="*/ 308 h 308"/>
                  <a:gd name="T40" fmla="*/ 257 w 606"/>
                  <a:gd name="T41" fmla="*/ 65 h 308"/>
                  <a:gd name="T42" fmla="*/ 247 w 606"/>
                  <a:gd name="T43" fmla="*/ 75 h 308"/>
                  <a:gd name="T44" fmla="*/ 257 w 606"/>
                  <a:gd name="T45" fmla="*/ 182 h 308"/>
                  <a:gd name="T46" fmla="*/ 247 w 606"/>
                  <a:gd name="T47" fmla="*/ 191 h 308"/>
                  <a:gd name="T48" fmla="*/ 257 w 606"/>
                  <a:gd name="T49" fmla="*/ 298 h 308"/>
                  <a:gd name="T50" fmla="*/ 247 w 606"/>
                  <a:gd name="T51" fmla="*/ 308 h 308"/>
                  <a:gd name="T52" fmla="*/ 308 w 606"/>
                  <a:gd name="T53" fmla="*/ 65 h 308"/>
                  <a:gd name="T54" fmla="*/ 284 w 606"/>
                  <a:gd name="T55" fmla="*/ 65 h 308"/>
                  <a:gd name="T56" fmla="*/ 322 w 606"/>
                  <a:gd name="T57" fmla="*/ 157 h 308"/>
                  <a:gd name="T58" fmla="*/ 284 w 606"/>
                  <a:gd name="T59" fmla="*/ 126 h 308"/>
                  <a:gd name="T60" fmla="*/ 327 w 606"/>
                  <a:gd name="T61" fmla="*/ 187 h 308"/>
                  <a:gd name="T62" fmla="*/ 308 w 606"/>
                  <a:gd name="T63" fmla="*/ 232 h 308"/>
                  <a:gd name="T64" fmla="*/ 279 w 606"/>
                  <a:gd name="T65" fmla="*/ 303 h 308"/>
                  <a:gd name="T66" fmla="*/ 387 w 606"/>
                  <a:gd name="T67" fmla="*/ 9 h 308"/>
                  <a:gd name="T68" fmla="*/ 349 w 606"/>
                  <a:gd name="T69" fmla="*/ 65 h 308"/>
                  <a:gd name="T70" fmla="*/ 387 w 606"/>
                  <a:gd name="T71" fmla="*/ 126 h 308"/>
                  <a:gd name="T72" fmla="*/ 349 w 606"/>
                  <a:gd name="T73" fmla="*/ 182 h 308"/>
                  <a:gd name="T74" fmla="*/ 387 w 606"/>
                  <a:gd name="T75" fmla="*/ 242 h 308"/>
                  <a:gd name="T76" fmla="*/ 349 w 606"/>
                  <a:gd name="T77" fmla="*/ 298 h 308"/>
                  <a:gd name="T78" fmla="*/ 457 w 606"/>
                  <a:gd name="T79" fmla="*/ 46 h 308"/>
                  <a:gd name="T80" fmla="*/ 438 w 606"/>
                  <a:gd name="T81" fmla="*/ 9 h 308"/>
                  <a:gd name="T82" fmla="*/ 466 w 606"/>
                  <a:gd name="T83" fmla="*/ 187 h 308"/>
                  <a:gd name="T84" fmla="*/ 423 w 606"/>
                  <a:gd name="T85" fmla="*/ 116 h 308"/>
                  <a:gd name="T86" fmla="*/ 423 w 606"/>
                  <a:gd name="T87" fmla="*/ 191 h 308"/>
                  <a:gd name="T88" fmla="*/ 457 w 606"/>
                  <a:gd name="T89" fmla="*/ 298 h 308"/>
                  <a:gd name="T90" fmla="*/ 438 w 606"/>
                  <a:gd name="T91" fmla="*/ 298 h 308"/>
                  <a:gd name="T92" fmla="*/ 498 w 606"/>
                  <a:gd name="T93" fmla="*/ 65 h 308"/>
                  <a:gd name="T94" fmla="*/ 498 w 606"/>
                  <a:gd name="T95" fmla="*/ 0 h 308"/>
                  <a:gd name="T96" fmla="*/ 498 w 606"/>
                  <a:gd name="T97" fmla="*/ 182 h 308"/>
                  <a:gd name="T98" fmla="*/ 498 w 606"/>
                  <a:gd name="T99" fmla="*/ 116 h 308"/>
                  <a:gd name="T100" fmla="*/ 498 w 606"/>
                  <a:gd name="T101" fmla="*/ 298 h 308"/>
                  <a:gd name="T102" fmla="*/ 498 w 606"/>
                  <a:gd name="T103" fmla="*/ 232 h 308"/>
                  <a:gd name="T104" fmla="*/ 606 w 606"/>
                  <a:gd name="T105" fmla="*/ 46 h 308"/>
                  <a:gd name="T106" fmla="*/ 558 w 606"/>
                  <a:gd name="T107" fmla="*/ 4 h 308"/>
                  <a:gd name="T108" fmla="*/ 601 w 606"/>
                  <a:gd name="T109" fmla="*/ 75 h 308"/>
                  <a:gd name="T110" fmla="*/ 587 w 606"/>
                  <a:gd name="T111" fmla="*/ 182 h 308"/>
                  <a:gd name="T112" fmla="*/ 563 w 606"/>
                  <a:gd name="T113" fmla="*/ 182 h 308"/>
                  <a:gd name="T114" fmla="*/ 568 w 606"/>
                  <a:gd name="T115" fmla="*/ 242 h 308"/>
                  <a:gd name="T116" fmla="*/ 558 w 606"/>
                  <a:gd name="T117" fmla="*/ 242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06" h="308">
                    <a:moveTo>
                      <a:pt x="48" y="70"/>
                    </a:move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3"/>
                      <a:pt x="46" y="41"/>
                      <a:pt x="43" y="41"/>
                    </a:cubicBezTo>
                    <a:cubicBezTo>
                      <a:pt x="39" y="41"/>
                      <a:pt x="38" y="43"/>
                      <a:pt x="38" y="46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29" y="65"/>
                      <a:pt x="29" y="65"/>
                      <a:pt x="29" y="65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8"/>
                      <a:pt x="2" y="9"/>
                      <a:pt x="5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65"/>
                      <a:pt x="19" y="65"/>
                      <a:pt x="19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2" y="65"/>
                      <a:pt x="0" y="67"/>
                      <a:pt x="0" y="70"/>
                    </a:cubicBezTo>
                    <a:cubicBezTo>
                      <a:pt x="0" y="74"/>
                      <a:pt x="2" y="75"/>
                      <a:pt x="5" y="75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5" y="75"/>
                      <a:pt x="48" y="74"/>
                      <a:pt x="48" y="70"/>
                    </a:cubicBezTo>
                    <a:moveTo>
                      <a:pt x="38" y="182"/>
                    </a:moveTo>
                    <a:cubicBezTo>
                      <a:pt x="9" y="182"/>
                      <a:pt x="9" y="182"/>
                      <a:pt x="9" y="182"/>
                    </a:cubicBezTo>
                    <a:cubicBezTo>
                      <a:pt x="9" y="126"/>
                      <a:pt x="9" y="126"/>
                      <a:pt x="9" y="126"/>
                    </a:cubicBezTo>
                    <a:cubicBezTo>
                      <a:pt x="38" y="126"/>
                      <a:pt x="38" y="126"/>
                      <a:pt x="38" y="126"/>
                    </a:cubicBezTo>
                    <a:lnTo>
                      <a:pt x="38" y="182"/>
                    </a:lnTo>
                    <a:close/>
                    <a:moveTo>
                      <a:pt x="48" y="182"/>
                    </a:moveTo>
                    <a:cubicBezTo>
                      <a:pt x="48" y="126"/>
                      <a:pt x="48" y="126"/>
                      <a:pt x="48" y="126"/>
                    </a:cubicBezTo>
                    <a:cubicBezTo>
                      <a:pt x="48" y="120"/>
                      <a:pt x="43" y="116"/>
                      <a:pt x="38" y="116"/>
                    </a:cubicBezTo>
                    <a:cubicBezTo>
                      <a:pt x="9" y="116"/>
                      <a:pt x="9" y="116"/>
                      <a:pt x="9" y="116"/>
                    </a:cubicBezTo>
                    <a:cubicBezTo>
                      <a:pt x="4" y="116"/>
                      <a:pt x="0" y="120"/>
                      <a:pt x="0" y="126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0" y="187"/>
                      <a:pt x="4" y="191"/>
                      <a:pt x="9" y="191"/>
                    </a:cubicBezTo>
                    <a:cubicBezTo>
                      <a:pt x="38" y="191"/>
                      <a:pt x="38" y="191"/>
                      <a:pt x="38" y="191"/>
                    </a:cubicBezTo>
                    <a:cubicBezTo>
                      <a:pt x="43" y="191"/>
                      <a:pt x="48" y="187"/>
                      <a:pt x="48" y="182"/>
                    </a:cubicBezTo>
                    <a:moveTo>
                      <a:pt x="48" y="303"/>
                    </a:moveTo>
                    <a:cubicBezTo>
                      <a:pt x="48" y="278"/>
                      <a:pt x="48" y="278"/>
                      <a:pt x="48" y="278"/>
                    </a:cubicBezTo>
                    <a:cubicBezTo>
                      <a:pt x="48" y="276"/>
                      <a:pt x="46" y="274"/>
                      <a:pt x="43" y="274"/>
                    </a:cubicBezTo>
                    <a:cubicBezTo>
                      <a:pt x="39" y="274"/>
                      <a:pt x="38" y="276"/>
                      <a:pt x="38" y="278"/>
                    </a:cubicBezTo>
                    <a:cubicBezTo>
                      <a:pt x="38" y="298"/>
                      <a:pt x="38" y="298"/>
                      <a:pt x="38" y="298"/>
                    </a:cubicBezTo>
                    <a:cubicBezTo>
                      <a:pt x="29" y="298"/>
                      <a:pt x="29" y="298"/>
                      <a:pt x="29" y="298"/>
                    </a:cubicBezTo>
                    <a:cubicBezTo>
                      <a:pt x="29" y="232"/>
                      <a:pt x="29" y="232"/>
                      <a:pt x="29" y="232"/>
                    </a:cubicBezTo>
                    <a:cubicBezTo>
                      <a:pt x="5" y="232"/>
                      <a:pt x="5" y="232"/>
                      <a:pt x="5" y="232"/>
                    </a:cubicBezTo>
                    <a:cubicBezTo>
                      <a:pt x="2" y="232"/>
                      <a:pt x="0" y="234"/>
                      <a:pt x="0" y="237"/>
                    </a:cubicBezTo>
                    <a:cubicBezTo>
                      <a:pt x="0" y="241"/>
                      <a:pt x="2" y="242"/>
                      <a:pt x="5" y="242"/>
                    </a:cubicBezTo>
                    <a:cubicBezTo>
                      <a:pt x="19" y="242"/>
                      <a:pt x="19" y="242"/>
                      <a:pt x="19" y="242"/>
                    </a:cubicBezTo>
                    <a:cubicBezTo>
                      <a:pt x="19" y="298"/>
                      <a:pt x="19" y="298"/>
                      <a:pt x="19" y="298"/>
                    </a:cubicBezTo>
                    <a:cubicBezTo>
                      <a:pt x="5" y="298"/>
                      <a:pt x="5" y="298"/>
                      <a:pt x="5" y="298"/>
                    </a:cubicBezTo>
                    <a:cubicBezTo>
                      <a:pt x="2" y="298"/>
                      <a:pt x="0" y="299"/>
                      <a:pt x="0" y="303"/>
                    </a:cubicBezTo>
                    <a:cubicBezTo>
                      <a:pt x="0" y="306"/>
                      <a:pt x="2" y="308"/>
                      <a:pt x="5" y="308"/>
                    </a:cubicBezTo>
                    <a:cubicBezTo>
                      <a:pt x="43" y="308"/>
                      <a:pt x="43" y="308"/>
                      <a:pt x="43" y="308"/>
                    </a:cubicBezTo>
                    <a:cubicBezTo>
                      <a:pt x="45" y="308"/>
                      <a:pt x="48" y="306"/>
                      <a:pt x="48" y="303"/>
                    </a:cubicBezTo>
                    <a:moveTo>
                      <a:pt x="108" y="65"/>
                    </a:moveTo>
                    <a:cubicBezTo>
                      <a:pt x="79" y="65"/>
                      <a:pt x="79" y="65"/>
                      <a:pt x="79" y="65"/>
                    </a:cubicBezTo>
                    <a:cubicBezTo>
                      <a:pt x="79" y="9"/>
                      <a:pt x="79" y="9"/>
                      <a:pt x="79" y="9"/>
                    </a:cubicBezTo>
                    <a:cubicBezTo>
                      <a:pt x="108" y="9"/>
                      <a:pt x="108" y="9"/>
                      <a:pt x="108" y="9"/>
                    </a:cubicBezTo>
                    <a:lnTo>
                      <a:pt x="108" y="65"/>
                    </a:lnTo>
                    <a:close/>
                    <a:moveTo>
                      <a:pt x="117" y="65"/>
                    </a:moveTo>
                    <a:cubicBezTo>
                      <a:pt x="117" y="9"/>
                      <a:pt x="117" y="9"/>
                      <a:pt x="117" y="9"/>
                    </a:cubicBezTo>
                    <a:cubicBezTo>
                      <a:pt x="117" y="4"/>
                      <a:pt x="113" y="0"/>
                      <a:pt x="108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74" y="0"/>
                      <a:pt x="70" y="4"/>
                      <a:pt x="70" y="9"/>
                    </a:cubicBezTo>
                    <a:cubicBezTo>
                      <a:pt x="70" y="65"/>
                      <a:pt x="70" y="65"/>
                      <a:pt x="70" y="65"/>
                    </a:cubicBezTo>
                    <a:cubicBezTo>
                      <a:pt x="70" y="71"/>
                      <a:pt x="74" y="75"/>
                      <a:pt x="79" y="75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113" y="75"/>
                      <a:pt x="117" y="71"/>
                      <a:pt x="117" y="65"/>
                    </a:cubicBezTo>
                    <a:moveTo>
                      <a:pt x="108" y="182"/>
                    </a:moveTo>
                    <a:cubicBezTo>
                      <a:pt x="79" y="182"/>
                      <a:pt x="79" y="182"/>
                      <a:pt x="79" y="182"/>
                    </a:cubicBezTo>
                    <a:cubicBezTo>
                      <a:pt x="79" y="126"/>
                      <a:pt x="79" y="126"/>
                      <a:pt x="79" y="126"/>
                    </a:cubicBezTo>
                    <a:cubicBezTo>
                      <a:pt x="108" y="126"/>
                      <a:pt x="108" y="126"/>
                      <a:pt x="108" y="126"/>
                    </a:cubicBezTo>
                    <a:lnTo>
                      <a:pt x="108" y="182"/>
                    </a:lnTo>
                    <a:close/>
                    <a:moveTo>
                      <a:pt x="117" y="182"/>
                    </a:moveTo>
                    <a:cubicBezTo>
                      <a:pt x="117" y="126"/>
                      <a:pt x="117" y="126"/>
                      <a:pt x="117" y="126"/>
                    </a:cubicBezTo>
                    <a:cubicBezTo>
                      <a:pt x="117" y="120"/>
                      <a:pt x="113" y="116"/>
                      <a:pt x="108" y="116"/>
                    </a:cubicBezTo>
                    <a:cubicBezTo>
                      <a:pt x="79" y="116"/>
                      <a:pt x="79" y="116"/>
                      <a:pt x="79" y="116"/>
                    </a:cubicBezTo>
                    <a:cubicBezTo>
                      <a:pt x="74" y="116"/>
                      <a:pt x="70" y="120"/>
                      <a:pt x="70" y="126"/>
                    </a:cubicBezTo>
                    <a:cubicBezTo>
                      <a:pt x="70" y="182"/>
                      <a:pt x="70" y="182"/>
                      <a:pt x="70" y="182"/>
                    </a:cubicBezTo>
                    <a:cubicBezTo>
                      <a:pt x="70" y="187"/>
                      <a:pt x="74" y="191"/>
                      <a:pt x="79" y="191"/>
                    </a:cubicBezTo>
                    <a:cubicBezTo>
                      <a:pt x="108" y="191"/>
                      <a:pt x="108" y="191"/>
                      <a:pt x="108" y="191"/>
                    </a:cubicBezTo>
                    <a:cubicBezTo>
                      <a:pt x="113" y="191"/>
                      <a:pt x="117" y="187"/>
                      <a:pt x="117" y="182"/>
                    </a:cubicBezTo>
                    <a:moveTo>
                      <a:pt x="108" y="298"/>
                    </a:moveTo>
                    <a:cubicBezTo>
                      <a:pt x="79" y="298"/>
                      <a:pt x="79" y="298"/>
                      <a:pt x="79" y="298"/>
                    </a:cubicBezTo>
                    <a:cubicBezTo>
                      <a:pt x="79" y="242"/>
                      <a:pt x="79" y="242"/>
                      <a:pt x="79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lnTo>
                      <a:pt x="108" y="298"/>
                    </a:lnTo>
                    <a:close/>
                    <a:moveTo>
                      <a:pt x="117" y="298"/>
                    </a:moveTo>
                    <a:cubicBezTo>
                      <a:pt x="117" y="242"/>
                      <a:pt x="117" y="242"/>
                      <a:pt x="117" y="242"/>
                    </a:cubicBezTo>
                    <a:cubicBezTo>
                      <a:pt x="117" y="237"/>
                      <a:pt x="113" y="232"/>
                      <a:pt x="108" y="232"/>
                    </a:cubicBezTo>
                    <a:cubicBezTo>
                      <a:pt x="79" y="232"/>
                      <a:pt x="79" y="232"/>
                      <a:pt x="79" y="232"/>
                    </a:cubicBezTo>
                    <a:cubicBezTo>
                      <a:pt x="74" y="232"/>
                      <a:pt x="70" y="237"/>
                      <a:pt x="70" y="242"/>
                    </a:cubicBezTo>
                    <a:cubicBezTo>
                      <a:pt x="70" y="298"/>
                      <a:pt x="70" y="298"/>
                      <a:pt x="70" y="298"/>
                    </a:cubicBezTo>
                    <a:cubicBezTo>
                      <a:pt x="70" y="303"/>
                      <a:pt x="74" y="308"/>
                      <a:pt x="79" y="308"/>
                    </a:cubicBezTo>
                    <a:cubicBezTo>
                      <a:pt x="108" y="308"/>
                      <a:pt x="108" y="308"/>
                      <a:pt x="108" y="308"/>
                    </a:cubicBezTo>
                    <a:cubicBezTo>
                      <a:pt x="113" y="308"/>
                      <a:pt x="117" y="303"/>
                      <a:pt x="117" y="298"/>
                    </a:cubicBezTo>
                    <a:moveTo>
                      <a:pt x="187" y="70"/>
                    </a:move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3"/>
                      <a:pt x="186" y="41"/>
                      <a:pt x="182" y="41"/>
                    </a:cubicBezTo>
                    <a:cubicBezTo>
                      <a:pt x="179" y="41"/>
                      <a:pt x="178" y="43"/>
                      <a:pt x="178" y="46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68" y="65"/>
                      <a:pt x="168" y="65"/>
                      <a:pt x="168" y="65"/>
                    </a:cubicBezTo>
                    <a:cubicBezTo>
                      <a:pt x="168" y="0"/>
                      <a:pt x="168" y="0"/>
                      <a:pt x="168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39" y="1"/>
                      <a:pt x="139" y="4"/>
                    </a:cubicBezTo>
                    <a:cubicBezTo>
                      <a:pt x="139" y="8"/>
                      <a:pt x="142" y="9"/>
                      <a:pt x="144" y="9"/>
                    </a:cubicBezTo>
                    <a:cubicBezTo>
                      <a:pt x="158" y="9"/>
                      <a:pt x="158" y="9"/>
                      <a:pt x="158" y="9"/>
                    </a:cubicBezTo>
                    <a:cubicBezTo>
                      <a:pt x="158" y="65"/>
                      <a:pt x="158" y="65"/>
                      <a:pt x="158" y="65"/>
                    </a:cubicBezTo>
                    <a:cubicBezTo>
                      <a:pt x="144" y="65"/>
                      <a:pt x="144" y="65"/>
                      <a:pt x="144" y="65"/>
                    </a:cubicBezTo>
                    <a:cubicBezTo>
                      <a:pt x="142" y="65"/>
                      <a:pt x="139" y="67"/>
                      <a:pt x="139" y="70"/>
                    </a:cubicBezTo>
                    <a:cubicBezTo>
                      <a:pt x="139" y="74"/>
                      <a:pt x="142" y="75"/>
                      <a:pt x="144" y="75"/>
                    </a:cubicBezTo>
                    <a:cubicBezTo>
                      <a:pt x="182" y="75"/>
                      <a:pt x="182" y="75"/>
                      <a:pt x="182" y="75"/>
                    </a:cubicBezTo>
                    <a:cubicBezTo>
                      <a:pt x="185" y="75"/>
                      <a:pt x="187" y="74"/>
                      <a:pt x="187" y="70"/>
                    </a:cubicBezTo>
                    <a:moveTo>
                      <a:pt x="187" y="187"/>
                    </a:moveTo>
                    <a:cubicBezTo>
                      <a:pt x="187" y="162"/>
                      <a:pt x="187" y="162"/>
                      <a:pt x="187" y="162"/>
                    </a:cubicBezTo>
                    <a:cubicBezTo>
                      <a:pt x="187" y="159"/>
                      <a:pt x="186" y="157"/>
                      <a:pt x="182" y="157"/>
                    </a:cubicBezTo>
                    <a:cubicBezTo>
                      <a:pt x="179" y="157"/>
                      <a:pt x="178" y="159"/>
                      <a:pt x="178" y="162"/>
                    </a:cubicBezTo>
                    <a:cubicBezTo>
                      <a:pt x="178" y="182"/>
                      <a:pt x="178" y="182"/>
                      <a:pt x="178" y="182"/>
                    </a:cubicBezTo>
                    <a:cubicBezTo>
                      <a:pt x="168" y="182"/>
                      <a:pt x="168" y="182"/>
                      <a:pt x="168" y="182"/>
                    </a:cubicBezTo>
                    <a:cubicBezTo>
                      <a:pt x="168" y="116"/>
                      <a:pt x="168" y="116"/>
                      <a:pt x="168" y="116"/>
                    </a:cubicBezTo>
                    <a:cubicBezTo>
                      <a:pt x="144" y="116"/>
                      <a:pt x="144" y="116"/>
                      <a:pt x="144" y="116"/>
                    </a:cubicBezTo>
                    <a:cubicBezTo>
                      <a:pt x="142" y="116"/>
                      <a:pt x="139" y="117"/>
                      <a:pt x="139" y="121"/>
                    </a:cubicBezTo>
                    <a:cubicBezTo>
                      <a:pt x="139" y="124"/>
                      <a:pt x="142" y="126"/>
                      <a:pt x="144" y="126"/>
                    </a:cubicBezTo>
                    <a:cubicBezTo>
                      <a:pt x="158" y="126"/>
                      <a:pt x="158" y="126"/>
                      <a:pt x="158" y="126"/>
                    </a:cubicBezTo>
                    <a:cubicBezTo>
                      <a:pt x="158" y="182"/>
                      <a:pt x="158" y="182"/>
                      <a:pt x="158" y="182"/>
                    </a:cubicBezTo>
                    <a:cubicBezTo>
                      <a:pt x="144" y="182"/>
                      <a:pt x="144" y="182"/>
                      <a:pt x="144" y="182"/>
                    </a:cubicBezTo>
                    <a:cubicBezTo>
                      <a:pt x="142" y="182"/>
                      <a:pt x="139" y="183"/>
                      <a:pt x="139" y="187"/>
                    </a:cubicBezTo>
                    <a:cubicBezTo>
                      <a:pt x="139" y="190"/>
                      <a:pt x="142" y="191"/>
                      <a:pt x="144" y="191"/>
                    </a:cubicBezTo>
                    <a:cubicBezTo>
                      <a:pt x="182" y="191"/>
                      <a:pt x="182" y="191"/>
                      <a:pt x="182" y="191"/>
                    </a:cubicBezTo>
                    <a:cubicBezTo>
                      <a:pt x="185" y="191"/>
                      <a:pt x="187" y="190"/>
                      <a:pt x="187" y="187"/>
                    </a:cubicBezTo>
                    <a:moveTo>
                      <a:pt x="187" y="303"/>
                    </a:moveTo>
                    <a:cubicBezTo>
                      <a:pt x="187" y="278"/>
                      <a:pt x="187" y="278"/>
                      <a:pt x="187" y="278"/>
                    </a:cubicBezTo>
                    <a:cubicBezTo>
                      <a:pt x="187" y="276"/>
                      <a:pt x="186" y="274"/>
                      <a:pt x="182" y="274"/>
                    </a:cubicBezTo>
                    <a:cubicBezTo>
                      <a:pt x="179" y="274"/>
                      <a:pt x="178" y="276"/>
                      <a:pt x="178" y="278"/>
                    </a:cubicBezTo>
                    <a:cubicBezTo>
                      <a:pt x="178" y="298"/>
                      <a:pt x="178" y="298"/>
                      <a:pt x="178" y="298"/>
                    </a:cubicBezTo>
                    <a:cubicBezTo>
                      <a:pt x="168" y="298"/>
                      <a:pt x="168" y="298"/>
                      <a:pt x="168" y="298"/>
                    </a:cubicBezTo>
                    <a:cubicBezTo>
                      <a:pt x="168" y="232"/>
                      <a:pt x="168" y="232"/>
                      <a:pt x="168" y="232"/>
                    </a:cubicBezTo>
                    <a:cubicBezTo>
                      <a:pt x="144" y="232"/>
                      <a:pt x="144" y="232"/>
                      <a:pt x="144" y="232"/>
                    </a:cubicBezTo>
                    <a:cubicBezTo>
                      <a:pt x="142" y="232"/>
                      <a:pt x="139" y="234"/>
                      <a:pt x="139" y="237"/>
                    </a:cubicBezTo>
                    <a:cubicBezTo>
                      <a:pt x="139" y="241"/>
                      <a:pt x="142" y="242"/>
                      <a:pt x="144" y="242"/>
                    </a:cubicBezTo>
                    <a:cubicBezTo>
                      <a:pt x="158" y="242"/>
                      <a:pt x="158" y="242"/>
                      <a:pt x="158" y="242"/>
                    </a:cubicBezTo>
                    <a:cubicBezTo>
                      <a:pt x="158" y="298"/>
                      <a:pt x="158" y="298"/>
                      <a:pt x="158" y="298"/>
                    </a:cubicBezTo>
                    <a:cubicBezTo>
                      <a:pt x="144" y="298"/>
                      <a:pt x="144" y="298"/>
                      <a:pt x="144" y="298"/>
                    </a:cubicBezTo>
                    <a:cubicBezTo>
                      <a:pt x="142" y="298"/>
                      <a:pt x="139" y="299"/>
                      <a:pt x="139" y="303"/>
                    </a:cubicBezTo>
                    <a:cubicBezTo>
                      <a:pt x="139" y="306"/>
                      <a:pt x="142" y="308"/>
                      <a:pt x="144" y="308"/>
                    </a:cubicBezTo>
                    <a:cubicBezTo>
                      <a:pt x="182" y="308"/>
                      <a:pt x="182" y="308"/>
                      <a:pt x="182" y="308"/>
                    </a:cubicBezTo>
                    <a:cubicBezTo>
                      <a:pt x="185" y="308"/>
                      <a:pt x="187" y="306"/>
                      <a:pt x="187" y="303"/>
                    </a:cubicBezTo>
                    <a:moveTo>
                      <a:pt x="247" y="65"/>
                    </a:moveTo>
                    <a:cubicBezTo>
                      <a:pt x="219" y="65"/>
                      <a:pt x="219" y="65"/>
                      <a:pt x="219" y="65"/>
                    </a:cubicBezTo>
                    <a:cubicBezTo>
                      <a:pt x="219" y="9"/>
                      <a:pt x="219" y="9"/>
                      <a:pt x="219" y="9"/>
                    </a:cubicBezTo>
                    <a:cubicBezTo>
                      <a:pt x="247" y="9"/>
                      <a:pt x="247" y="9"/>
                      <a:pt x="247" y="9"/>
                    </a:cubicBezTo>
                    <a:lnTo>
                      <a:pt x="247" y="65"/>
                    </a:lnTo>
                    <a:close/>
                    <a:moveTo>
                      <a:pt x="257" y="65"/>
                    </a:moveTo>
                    <a:cubicBezTo>
                      <a:pt x="257" y="9"/>
                      <a:pt x="257" y="9"/>
                      <a:pt x="257" y="9"/>
                    </a:cubicBezTo>
                    <a:cubicBezTo>
                      <a:pt x="257" y="4"/>
                      <a:pt x="253" y="0"/>
                      <a:pt x="247" y="0"/>
                    </a:cubicBezTo>
                    <a:cubicBezTo>
                      <a:pt x="219" y="0"/>
                      <a:pt x="219" y="0"/>
                      <a:pt x="219" y="0"/>
                    </a:cubicBezTo>
                    <a:cubicBezTo>
                      <a:pt x="213" y="0"/>
                      <a:pt x="209" y="4"/>
                      <a:pt x="209" y="9"/>
                    </a:cubicBezTo>
                    <a:cubicBezTo>
                      <a:pt x="209" y="65"/>
                      <a:pt x="209" y="65"/>
                      <a:pt x="209" y="65"/>
                    </a:cubicBezTo>
                    <a:cubicBezTo>
                      <a:pt x="209" y="71"/>
                      <a:pt x="213" y="75"/>
                      <a:pt x="219" y="75"/>
                    </a:cubicBezTo>
                    <a:cubicBezTo>
                      <a:pt x="247" y="75"/>
                      <a:pt x="247" y="75"/>
                      <a:pt x="247" y="75"/>
                    </a:cubicBezTo>
                    <a:cubicBezTo>
                      <a:pt x="253" y="75"/>
                      <a:pt x="257" y="71"/>
                      <a:pt x="257" y="65"/>
                    </a:cubicBezTo>
                    <a:moveTo>
                      <a:pt x="247" y="182"/>
                    </a:moveTo>
                    <a:cubicBezTo>
                      <a:pt x="219" y="182"/>
                      <a:pt x="219" y="182"/>
                      <a:pt x="219" y="182"/>
                    </a:cubicBezTo>
                    <a:cubicBezTo>
                      <a:pt x="219" y="126"/>
                      <a:pt x="219" y="126"/>
                      <a:pt x="219" y="126"/>
                    </a:cubicBezTo>
                    <a:cubicBezTo>
                      <a:pt x="247" y="126"/>
                      <a:pt x="247" y="126"/>
                      <a:pt x="247" y="126"/>
                    </a:cubicBezTo>
                    <a:lnTo>
                      <a:pt x="247" y="182"/>
                    </a:lnTo>
                    <a:close/>
                    <a:moveTo>
                      <a:pt x="257" y="182"/>
                    </a:moveTo>
                    <a:cubicBezTo>
                      <a:pt x="257" y="126"/>
                      <a:pt x="257" y="126"/>
                      <a:pt x="257" y="126"/>
                    </a:cubicBezTo>
                    <a:cubicBezTo>
                      <a:pt x="257" y="120"/>
                      <a:pt x="253" y="116"/>
                      <a:pt x="247" y="116"/>
                    </a:cubicBezTo>
                    <a:cubicBezTo>
                      <a:pt x="219" y="116"/>
                      <a:pt x="219" y="116"/>
                      <a:pt x="219" y="116"/>
                    </a:cubicBezTo>
                    <a:cubicBezTo>
                      <a:pt x="213" y="116"/>
                      <a:pt x="209" y="120"/>
                      <a:pt x="209" y="126"/>
                    </a:cubicBezTo>
                    <a:cubicBezTo>
                      <a:pt x="209" y="182"/>
                      <a:pt x="209" y="182"/>
                      <a:pt x="209" y="182"/>
                    </a:cubicBezTo>
                    <a:cubicBezTo>
                      <a:pt x="209" y="187"/>
                      <a:pt x="213" y="191"/>
                      <a:pt x="219" y="191"/>
                    </a:cubicBezTo>
                    <a:cubicBezTo>
                      <a:pt x="247" y="191"/>
                      <a:pt x="247" y="191"/>
                      <a:pt x="247" y="191"/>
                    </a:cubicBezTo>
                    <a:cubicBezTo>
                      <a:pt x="253" y="191"/>
                      <a:pt x="257" y="187"/>
                      <a:pt x="257" y="182"/>
                    </a:cubicBezTo>
                    <a:moveTo>
                      <a:pt x="247" y="298"/>
                    </a:moveTo>
                    <a:cubicBezTo>
                      <a:pt x="219" y="298"/>
                      <a:pt x="219" y="298"/>
                      <a:pt x="219" y="298"/>
                    </a:cubicBezTo>
                    <a:cubicBezTo>
                      <a:pt x="219" y="242"/>
                      <a:pt x="219" y="242"/>
                      <a:pt x="219" y="242"/>
                    </a:cubicBezTo>
                    <a:cubicBezTo>
                      <a:pt x="247" y="242"/>
                      <a:pt x="247" y="242"/>
                      <a:pt x="247" y="242"/>
                    </a:cubicBezTo>
                    <a:lnTo>
                      <a:pt x="247" y="298"/>
                    </a:lnTo>
                    <a:close/>
                    <a:moveTo>
                      <a:pt x="257" y="298"/>
                    </a:moveTo>
                    <a:cubicBezTo>
                      <a:pt x="257" y="242"/>
                      <a:pt x="257" y="242"/>
                      <a:pt x="257" y="242"/>
                    </a:cubicBezTo>
                    <a:cubicBezTo>
                      <a:pt x="257" y="237"/>
                      <a:pt x="253" y="232"/>
                      <a:pt x="247" y="232"/>
                    </a:cubicBezTo>
                    <a:cubicBezTo>
                      <a:pt x="219" y="232"/>
                      <a:pt x="219" y="232"/>
                      <a:pt x="219" y="232"/>
                    </a:cubicBezTo>
                    <a:cubicBezTo>
                      <a:pt x="213" y="232"/>
                      <a:pt x="209" y="237"/>
                      <a:pt x="209" y="242"/>
                    </a:cubicBezTo>
                    <a:cubicBezTo>
                      <a:pt x="209" y="298"/>
                      <a:pt x="209" y="298"/>
                      <a:pt x="209" y="298"/>
                    </a:cubicBezTo>
                    <a:cubicBezTo>
                      <a:pt x="209" y="303"/>
                      <a:pt x="213" y="308"/>
                      <a:pt x="219" y="308"/>
                    </a:cubicBezTo>
                    <a:cubicBezTo>
                      <a:pt x="247" y="308"/>
                      <a:pt x="247" y="308"/>
                      <a:pt x="247" y="308"/>
                    </a:cubicBezTo>
                    <a:cubicBezTo>
                      <a:pt x="253" y="308"/>
                      <a:pt x="257" y="303"/>
                      <a:pt x="257" y="298"/>
                    </a:cubicBezTo>
                    <a:moveTo>
                      <a:pt x="327" y="70"/>
                    </a:moveTo>
                    <a:cubicBezTo>
                      <a:pt x="327" y="46"/>
                      <a:pt x="327" y="46"/>
                      <a:pt x="327" y="46"/>
                    </a:cubicBezTo>
                    <a:cubicBezTo>
                      <a:pt x="327" y="43"/>
                      <a:pt x="326" y="41"/>
                      <a:pt x="322" y="41"/>
                    </a:cubicBezTo>
                    <a:cubicBezTo>
                      <a:pt x="318" y="41"/>
                      <a:pt x="317" y="43"/>
                      <a:pt x="317" y="46"/>
                    </a:cubicBezTo>
                    <a:cubicBezTo>
                      <a:pt x="317" y="65"/>
                      <a:pt x="317" y="65"/>
                      <a:pt x="317" y="65"/>
                    </a:cubicBezTo>
                    <a:cubicBezTo>
                      <a:pt x="308" y="65"/>
                      <a:pt x="308" y="65"/>
                      <a:pt x="308" y="65"/>
                    </a:cubicBezTo>
                    <a:cubicBezTo>
                      <a:pt x="308" y="0"/>
                      <a:pt x="308" y="0"/>
                      <a:pt x="308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1" y="0"/>
                      <a:pt x="279" y="1"/>
                      <a:pt x="279" y="4"/>
                    </a:cubicBezTo>
                    <a:cubicBezTo>
                      <a:pt x="279" y="8"/>
                      <a:pt x="281" y="9"/>
                      <a:pt x="284" y="9"/>
                    </a:cubicBezTo>
                    <a:cubicBezTo>
                      <a:pt x="298" y="9"/>
                      <a:pt x="298" y="9"/>
                      <a:pt x="298" y="9"/>
                    </a:cubicBezTo>
                    <a:cubicBezTo>
                      <a:pt x="298" y="65"/>
                      <a:pt x="298" y="65"/>
                      <a:pt x="298" y="65"/>
                    </a:cubicBezTo>
                    <a:cubicBezTo>
                      <a:pt x="284" y="65"/>
                      <a:pt x="284" y="65"/>
                      <a:pt x="284" y="65"/>
                    </a:cubicBezTo>
                    <a:cubicBezTo>
                      <a:pt x="281" y="65"/>
                      <a:pt x="279" y="67"/>
                      <a:pt x="279" y="70"/>
                    </a:cubicBezTo>
                    <a:cubicBezTo>
                      <a:pt x="279" y="74"/>
                      <a:pt x="281" y="75"/>
                      <a:pt x="284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4" y="75"/>
                      <a:pt x="327" y="74"/>
                      <a:pt x="327" y="70"/>
                    </a:cubicBezTo>
                    <a:moveTo>
                      <a:pt x="327" y="187"/>
                    </a:moveTo>
                    <a:cubicBezTo>
                      <a:pt x="327" y="162"/>
                      <a:pt x="327" y="162"/>
                      <a:pt x="327" y="162"/>
                    </a:cubicBezTo>
                    <a:cubicBezTo>
                      <a:pt x="327" y="159"/>
                      <a:pt x="326" y="157"/>
                      <a:pt x="322" y="157"/>
                    </a:cubicBezTo>
                    <a:cubicBezTo>
                      <a:pt x="318" y="157"/>
                      <a:pt x="317" y="159"/>
                      <a:pt x="317" y="162"/>
                    </a:cubicBezTo>
                    <a:cubicBezTo>
                      <a:pt x="317" y="182"/>
                      <a:pt x="317" y="182"/>
                      <a:pt x="317" y="182"/>
                    </a:cubicBezTo>
                    <a:cubicBezTo>
                      <a:pt x="308" y="182"/>
                      <a:pt x="308" y="182"/>
                      <a:pt x="308" y="182"/>
                    </a:cubicBezTo>
                    <a:cubicBezTo>
                      <a:pt x="308" y="116"/>
                      <a:pt x="308" y="116"/>
                      <a:pt x="308" y="116"/>
                    </a:cubicBezTo>
                    <a:cubicBezTo>
                      <a:pt x="284" y="116"/>
                      <a:pt x="284" y="116"/>
                      <a:pt x="284" y="116"/>
                    </a:cubicBezTo>
                    <a:cubicBezTo>
                      <a:pt x="281" y="116"/>
                      <a:pt x="279" y="117"/>
                      <a:pt x="279" y="121"/>
                    </a:cubicBezTo>
                    <a:cubicBezTo>
                      <a:pt x="279" y="124"/>
                      <a:pt x="281" y="126"/>
                      <a:pt x="284" y="126"/>
                    </a:cubicBezTo>
                    <a:cubicBezTo>
                      <a:pt x="298" y="126"/>
                      <a:pt x="298" y="126"/>
                      <a:pt x="298" y="126"/>
                    </a:cubicBezTo>
                    <a:cubicBezTo>
                      <a:pt x="298" y="182"/>
                      <a:pt x="298" y="182"/>
                      <a:pt x="298" y="182"/>
                    </a:cubicBezTo>
                    <a:cubicBezTo>
                      <a:pt x="284" y="182"/>
                      <a:pt x="284" y="182"/>
                      <a:pt x="284" y="182"/>
                    </a:cubicBezTo>
                    <a:cubicBezTo>
                      <a:pt x="281" y="182"/>
                      <a:pt x="279" y="183"/>
                      <a:pt x="279" y="187"/>
                    </a:cubicBezTo>
                    <a:cubicBezTo>
                      <a:pt x="279" y="190"/>
                      <a:pt x="281" y="191"/>
                      <a:pt x="284" y="191"/>
                    </a:cubicBezTo>
                    <a:cubicBezTo>
                      <a:pt x="322" y="191"/>
                      <a:pt x="322" y="191"/>
                      <a:pt x="322" y="191"/>
                    </a:cubicBezTo>
                    <a:cubicBezTo>
                      <a:pt x="324" y="191"/>
                      <a:pt x="327" y="190"/>
                      <a:pt x="327" y="187"/>
                    </a:cubicBezTo>
                    <a:moveTo>
                      <a:pt x="327" y="303"/>
                    </a:moveTo>
                    <a:cubicBezTo>
                      <a:pt x="327" y="278"/>
                      <a:pt x="327" y="278"/>
                      <a:pt x="327" y="278"/>
                    </a:cubicBezTo>
                    <a:cubicBezTo>
                      <a:pt x="327" y="276"/>
                      <a:pt x="326" y="274"/>
                      <a:pt x="322" y="274"/>
                    </a:cubicBezTo>
                    <a:cubicBezTo>
                      <a:pt x="318" y="274"/>
                      <a:pt x="317" y="276"/>
                      <a:pt x="317" y="278"/>
                    </a:cubicBezTo>
                    <a:cubicBezTo>
                      <a:pt x="317" y="298"/>
                      <a:pt x="317" y="298"/>
                      <a:pt x="317" y="298"/>
                    </a:cubicBezTo>
                    <a:cubicBezTo>
                      <a:pt x="308" y="298"/>
                      <a:pt x="308" y="298"/>
                      <a:pt x="308" y="298"/>
                    </a:cubicBezTo>
                    <a:cubicBezTo>
                      <a:pt x="308" y="232"/>
                      <a:pt x="308" y="232"/>
                      <a:pt x="308" y="232"/>
                    </a:cubicBezTo>
                    <a:cubicBezTo>
                      <a:pt x="284" y="232"/>
                      <a:pt x="284" y="232"/>
                      <a:pt x="284" y="232"/>
                    </a:cubicBezTo>
                    <a:cubicBezTo>
                      <a:pt x="281" y="232"/>
                      <a:pt x="279" y="234"/>
                      <a:pt x="279" y="237"/>
                    </a:cubicBezTo>
                    <a:cubicBezTo>
                      <a:pt x="279" y="241"/>
                      <a:pt x="281" y="242"/>
                      <a:pt x="284" y="242"/>
                    </a:cubicBezTo>
                    <a:cubicBezTo>
                      <a:pt x="298" y="242"/>
                      <a:pt x="298" y="242"/>
                      <a:pt x="298" y="242"/>
                    </a:cubicBezTo>
                    <a:cubicBezTo>
                      <a:pt x="298" y="298"/>
                      <a:pt x="298" y="298"/>
                      <a:pt x="298" y="298"/>
                    </a:cubicBezTo>
                    <a:cubicBezTo>
                      <a:pt x="284" y="298"/>
                      <a:pt x="284" y="298"/>
                      <a:pt x="284" y="298"/>
                    </a:cubicBezTo>
                    <a:cubicBezTo>
                      <a:pt x="281" y="298"/>
                      <a:pt x="279" y="299"/>
                      <a:pt x="279" y="303"/>
                    </a:cubicBezTo>
                    <a:cubicBezTo>
                      <a:pt x="279" y="306"/>
                      <a:pt x="281" y="308"/>
                      <a:pt x="284" y="308"/>
                    </a:cubicBezTo>
                    <a:cubicBezTo>
                      <a:pt x="322" y="308"/>
                      <a:pt x="322" y="308"/>
                      <a:pt x="322" y="308"/>
                    </a:cubicBezTo>
                    <a:cubicBezTo>
                      <a:pt x="324" y="308"/>
                      <a:pt x="327" y="306"/>
                      <a:pt x="327" y="303"/>
                    </a:cubicBezTo>
                    <a:moveTo>
                      <a:pt x="387" y="65"/>
                    </a:moveTo>
                    <a:cubicBezTo>
                      <a:pt x="358" y="65"/>
                      <a:pt x="358" y="65"/>
                      <a:pt x="358" y="65"/>
                    </a:cubicBezTo>
                    <a:cubicBezTo>
                      <a:pt x="358" y="9"/>
                      <a:pt x="358" y="9"/>
                      <a:pt x="358" y="9"/>
                    </a:cubicBezTo>
                    <a:cubicBezTo>
                      <a:pt x="387" y="9"/>
                      <a:pt x="387" y="9"/>
                      <a:pt x="387" y="9"/>
                    </a:cubicBezTo>
                    <a:lnTo>
                      <a:pt x="387" y="65"/>
                    </a:lnTo>
                    <a:close/>
                    <a:moveTo>
                      <a:pt x="397" y="65"/>
                    </a:moveTo>
                    <a:cubicBezTo>
                      <a:pt x="397" y="9"/>
                      <a:pt x="397" y="9"/>
                      <a:pt x="397" y="9"/>
                    </a:cubicBezTo>
                    <a:cubicBezTo>
                      <a:pt x="397" y="4"/>
                      <a:pt x="392" y="0"/>
                      <a:pt x="387" y="0"/>
                    </a:cubicBezTo>
                    <a:cubicBezTo>
                      <a:pt x="358" y="0"/>
                      <a:pt x="358" y="0"/>
                      <a:pt x="358" y="0"/>
                    </a:cubicBezTo>
                    <a:cubicBezTo>
                      <a:pt x="353" y="0"/>
                      <a:pt x="349" y="4"/>
                      <a:pt x="349" y="9"/>
                    </a:cubicBezTo>
                    <a:cubicBezTo>
                      <a:pt x="349" y="65"/>
                      <a:pt x="349" y="65"/>
                      <a:pt x="349" y="65"/>
                    </a:cubicBezTo>
                    <a:cubicBezTo>
                      <a:pt x="349" y="71"/>
                      <a:pt x="353" y="75"/>
                      <a:pt x="358" y="75"/>
                    </a:cubicBezTo>
                    <a:cubicBezTo>
                      <a:pt x="387" y="75"/>
                      <a:pt x="387" y="75"/>
                      <a:pt x="387" y="75"/>
                    </a:cubicBezTo>
                    <a:cubicBezTo>
                      <a:pt x="392" y="75"/>
                      <a:pt x="397" y="71"/>
                      <a:pt x="397" y="65"/>
                    </a:cubicBezTo>
                    <a:moveTo>
                      <a:pt x="387" y="182"/>
                    </a:moveTo>
                    <a:cubicBezTo>
                      <a:pt x="358" y="182"/>
                      <a:pt x="358" y="182"/>
                      <a:pt x="358" y="182"/>
                    </a:cubicBezTo>
                    <a:cubicBezTo>
                      <a:pt x="358" y="126"/>
                      <a:pt x="358" y="126"/>
                      <a:pt x="358" y="126"/>
                    </a:cubicBezTo>
                    <a:cubicBezTo>
                      <a:pt x="387" y="126"/>
                      <a:pt x="387" y="126"/>
                      <a:pt x="387" y="126"/>
                    </a:cubicBezTo>
                    <a:lnTo>
                      <a:pt x="387" y="182"/>
                    </a:lnTo>
                    <a:close/>
                    <a:moveTo>
                      <a:pt x="397" y="182"/>
                    </a:moveTo>
                    <a:cubicBezTo>
                      <a:pt x="397" y="126"/>
                      <a:pt x="397" y="126"/>
                      <a:pt x="397" y="126"/>
                    </a:cubicBezTo>
                    <a:cubicBezTo>
                      <a:pt x="397" y="120"/>
                      <a:pt x="392" y="116"/>
                      <a:pt x="387" y="116"/>
                    </a:cubicBezTo>
                    <a:cubicBezTo>
                      <a:pt x="358" y="116"/>
                      <a:pt x="358" y="116"/>
                      <a:pt x="358" y="116"/>
                    </a:cubicBezTo>
                    <a:cubicBezTo>
                      <a:pt x="353" y="116"/>
                      <a:pt x="349" y="120"/>
                      <a:pt x="349" y="126"/>
                    </a:cubicBezTo>
                    <a:cubicBezTo>
                      <a:pt x="349" y="182"/>
                      <a:pt x="349" y="182"/>
                      <a:pt x="349" y="182"/>
                    </a:cubicBezTo>
                    <a:cubicBezTo>
                      <a:pt x="349" y="187"/>
                      <a:pt x="353" y="191"/>
                      <a:pt x="358" y="191"/>
                    </a:cubicBezTo>
                    <a:cubicBezTo>
                      <a:pt x="387" y="191"/>
                      <a:pt x="387" y="191"/>
                      <a:pt x="387" y="191"/>
                    </a:cubicBezTo>
                    <a:cubicBezTo>
                      <a:pt x="392" y="191"/>
                      <a:pt x="397" y="187"/>
                      <a:pt x="397" y="182"/>
                    </a:cubicBezTo>
                    <a:moveTo>
                      <a:pt x="387" y="298"/>
                    </a:moveTo>
                    <a:cubicBezTo>
                      <a:pt x="358" y="298"/>
                      <a:pt x="358" y="298"/>
                      <a:pt x="358" y="298"/>
                    </a:cubicBezTo>
                    <a:cubicBezTo>
                      <a:pt x="358" y="242"/>
                      <a:pt x="358" y="242"/>
                      <a:pt x="358" y="242"/>
                    </a:cubicBezTo>
                    <a:cubicBezTo>
                      <a:pt x="387" y="242"/>
                      <a:pt x="387" y="242"/>
                      <a:pt x="387" y="242"/>
                    </a:cubicBezTo>
                    <a:lnTo>
                      <a:pt x="387" y="298"/>
                    </a:lnTo>
                    <a:close/>
                    <a:moveTo>
                      <a:pt x="397" y="298"/>
                    </a:moveTo>
                    <a:cubicBezTo>
                      <a:pt x="397" y="242"/>
                      <a:pt x="397" y="242"/>
                      <a:pt x="397" y="242"/>
                    </a:cubicBezTo>
                    <a:cubicBezTo>
                      <a:pt x="397" y="237"/>
                      <a:pt x="392" y="232"/>
                      <a:pt x="387" y="232"/>
                    </a:cubicBezTo>
                    <a:cubicBezTo>
                      <a:pt x="358" y="232"/>
                      <a:pt x="358" y="232"/>
                      <a:pt x="358" y="232"/>
                    </a:cubicBezTo>
                    <a:cubicBezTo>
                      <a:pt x="353" y="232"/>
                      <a:pt x="349" y="237"/>
                      <a:pt x="349" y="242"/>
                    </a:cubicBezTo>
                    <a:cubicBezTo>
                      <a:pt x="349" y="298"/>
                      <a:pt x="349" y="298"/>
                      <a:pt x="349" y="298"/>
                    </a:cubicBezTo>
                    <a:cubicBezTo>
                      <a:pt x="349" y="303"/>
                      <a:pt x="353" y="308"/>
                      <a:pt x="358" y="308"/>
                    </a:cubicBezTo>
                    <a:cubicBezTo>
                      <a:pt x="387" y="308"/>
                      <a:pt x="387" y="308"/>
                      <a:pt x="387" y="308"/>
                    </a:cubicBezTo>
                    <a:cubicBezTo>
                      <a:pt x="392" y="308"/>
                      <a:pt x="397" y="303"/>
                      <a:pt x="397" y="298"/>
                    </a:cubicBezTo>
                    <a:moveTo>
                      <a:pt x="466" y="70"/>
                    </a:moveTo>
                    <a:cubicBezTo>
                      <a:pt x="466" y="46"/>
                      <a:pt x="466" y="46"/>
                      <a:pt x="466" y="46"/>
                    </a:cubicBezTo>
                    <a:cubicBezTo>
                      <a:pt x="466" y="43"/>
                      <a:pt x="465" y="41"/>
                      <a:pt x="462" y="41"/>
                    </a:cubicBezTo>
                    <a:cubicBezTo>
                      <a:pt x="458" y="41"/>
                      <a:pt x="457" y="43"/>
                      <a:pt x="457" y="46"/>
                    </a:cubicBezTo>
                    <a:cubicBezTo>
                      <a:pt x="457" y="65"/>
                      <a:pt x="457" y="65"/>
                      <a:pt x="457" y="65"/>
                    </a:cubicBezTo>
                    <a:cubicBezTo>
                      <a:pt x="447" y="65"/>
                      <a:pt x="447" y="65"/>
                      <a:pt x="447" y="65"/>
                    </a:cubicBezTo>
                    <a:cubicBezTo>
                      <a:pt x="447" y="0"/>
                      <a:pt x="447" y="0"/>
                      <a:pt x="447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21" y="0"/>
                      <a:pt x="419" y="1"/>
                      <a:pt x="419" y="4"/>
                    </a:cubicBezTo>
                    <a:cubicBezTo>
                      <a:pt x="419" y="8"/>
                      <a:pt x="421" y="9"/>
                      <a:pt x="423" y="9"/>
                    </a:cubicBezTo>
                    <a:cubicBezTo>
                      <a:pt x="438" y="9"/>
                      <a:pt x="438" y="9"/>
                      <a:pt x="438" y="9"/>
                    </a:cubicBezTo>
                    <a:cubicBezTo>
                      <a:pt x="438" y="65"/>
                      <a:pt x="438" y="65"/>
                      <a:pt x="438" y="65"/>
                    </a:cubicBezTo>
                    <a:cubicBezTo>
                      <a:pt x="423" y="65"/>
                      <a:pt x="423" y="65"/>
                      <a:pt x="423" y="65"/>
                    </a:cubicBezTo>
                    <a:cubicBezTo>
                      <a:pt x="421" y="65"/>
                      <a:pt x="419" y="67"/>
                      <a:pt x="419" y="70"/>
                    </a:cubicBezTo>
                    <a:cubicBezTo>
                      <a:pt x="419" y="74"/>
                      <a:pt x="421" y="75"/>
                      <a:pt x="423" y="75"/>
                    </a:cubicBezTo>
                    <a:cubicBezTo>
                      <a:pt x="462" y="75"/>
                      <a:pt x="462" y="75"/>
                      <a:pt x="462" y="75"/>
                    </a:cubicBezTo>
                    <a:cubicBezTo>
                      <a:pt x="464" y="75"/>
                      <a:pt x="466" y="74"/>
                      <a:pt x="466" y="70"/>
                    </a:cubicBezTo>
                    <a:moveTo>
                      <a:pt x="466" y="187"/>
                    </a:moveTo>
                    <a:cubicBezTo>
                      <a:pt x="466" y="162"/>
                      <a:pt x="466" y="162"/>
                      <a:pt x="466" y="162"/>
                    </a:cubicBezTo>
                    <a:cubicBezTo>
                      <a:pt x="466" y="159"/>
                      <a:pt x="465" y="157"/>
                      <a:pt x="462" y="157"/>
                    </a:cubicBezTo>
                    <a:cubicBezTo>
                      <a:pt x="458" y="157"/>
                      <a:pt x="457" y="159"/>
                      <a:pt x="457" y="162"/>
                    </a:cubicBezTo>
                    <a:cubicBezTo>
                      <a:pt x="457" y="182"/>
                      <a:pt x="457" y="182"/>
                      <a:pt x="457" y="182"/>
                    </a:cubicBezTo>
                    <a:cubicBezTo>
                      <a:pt x="447" y="182"/>
                      <a:pt x="447" y="182"/>
                      <a:pt x="447" y="182"/>
                    </a:cubicBezTo>
                    <a:cubicBezTo>
                      <a:pt x="447" y="116"/>
                      <a:pt x="447" y="116"/>
                      <a:pt x="447" y="116"/>
                    </a:cubicBezTo>
                    <a:cubicBezTo>
                      <a:pt x="423" y="116"/>
                      <a:pt x="423" y="116"/>
                      <a:pt x="423" y="116"/>
                    </a:cubicBezTo>
                    <a:cubicBezTo>
                      <a:pt x="421" y="116"/>
                      <a:pt x="419" y="117"/>
                      <a:pt x="419" y="121"/>
                    </a:cubicBezTo>
                    <a:cubicBezTo>
                      <a:pt x="419" y="124"/>
                      <a:pt x="421" y="126"/>
                      <a:pt x="423" y="126"/>
                    </a:cubicBezTo>
                    <a:cubicBezTo>
                      <a:pt x="438" y="126"/>
                      <a:pt x="438" y="126"/>
                      <a:pt x="438" y="126"/>
                    </a:cubicBezTo>
                    <a:cubicBezTo>
                      <a:pt x="438" y="182"/>
                      <a:pt x="438" y="182"/>
                      <a:pt x="438" y="182"/>
                    </a:cubicBezTo>
                    <a:cubicBezTo>
                      <a:pt x="423" y="182"/>
                      <a:pt x="423" y="182"/>
                      <a:pt x="423" y="182"/>
                    </a:cubicBezTo>
                    <a:cubicBezTo>
                      <a:pt x="421" y="182"/>
                      <a:pt x="419" y="183"/>
                      <a:pt x="419" y="187"/>
                    </a:cubicBezTo>
                    <a:cubicBezTo>
                      <a:pt x="419" y="190"/>
                      <a:pt x="421" y="191"/>
                      <a:pt x="423" y="191"/>
                    </a:cubicBezTo>
                    <a:cubicBezTo>
                      <a:pt x="462" y="191"/>
                      <a:pt x="462" y="191"/>
                      <a:pt x="462" y="191"/>
                    </a:cubicBezTo>
                    <a:cubicBezTo>
                      <a:pt x="464" y="191"/>
                      <a:pt x="466" y="190"/>
                      <a:pt x="466" y="187"/>
                    </a:cubicBezTo>
                    <a:moveTo>
                      <a:pt x="466" y="303"/>
                    </a:moveTo>
                    <a:cubicBezTo>
                      <a:pt x="466" y="278"/>
                      <a:pt x="466" y="278"/>
                      <a:pt x="466" y="278"/>
                    </a:cubicBezTo>
                    <a:cubicBezTo>
                      <a:pt x="466" y="276"/>
                      <a:pt x="465" y="274"/>
                      <a:pt x="462" y="274"/>
                    </a:cubicBezTo>
                    <a:cubicBezTo>
                      <a:pt x="458" y="274"/>
                      <a:pt x="457" y="276"/>
                      <a:pt x="457" y="278"/>
                    </a:cubicBezTo>
                    <a:cubicBezTo>
                      <a:pt x="457" y="298"/>
                      <a:pt x="457" y="298"/>
                      <a:pt x="457" y="298"/>
                    </a:cubicBezTo>
                    <a:cubicBezTo>
                      <a:pt x="447" y="298"/>
                      <a:pt x="447" y="298"/>
                      <a:pt x="447" y="298"/>
                    </a:cubicBezTo>
                    <a:cubicBezTo>
                      <a:pt x="447" y="232"/>
                      <a:pt x="447" y="232"/>
                      <a:pt x="447" y="232"/>
                    </a:cubicBezTo>
                    <a:cubicBezTo>
                      <a:pt x="423" y="232"/>
                      <a:pt x="423" y="232"/>
                      <a:pt x="423" y="232"/>
                    </a:cubicBezTo>
                    <a:cubicBezTo>
                      <a:pt x="421" y="232"/>
                      <a:pt x="419" y="234"/>
                      <a:pt x="419" y="237"/>
                    </a:cubicBezTo>
                    <a:cubicBezTo>
                      <a:pt x="419" y="241"/>
                      <a:pt x="421" y="242"/>
                      <a:pt x="423" y="242"/>
                    </a:cubicBezTo>
                    <a:cubicBezTo>
                      <a:pt x="438" y="242"/>
                      <a:pt x="438" y="242"/>
                      <a:pt x="438" y="242"/>
                    </a:cubicBezTo>
                    <a:cubicBezTo>
                      <a:pt x="438" y="298"/>
                      <a:pt x="438" y="298"/>
                      <a:pt x="438" y="298"/>
                    </a:cubicBezTo>
                    <a:cubicBezTo>
                      <a:pt x="423" y="298"/>
                      <a:pt x="423" y="298"/>
                      <a:pt x="423" y="298"/>
                    </a:cubicBezTo>
                    <a:cubicBezTo>
                      <a:pt x="421" y="298"/>
                      <a:pt x="419" y="299"/>
                      <a:pt x="419" y="303"/>
                    </a:cubicBezTo>
                    <a:cubicBezTo>
                      <a:pt x="419" y="306"/>
                      <a:pt x="421" y="308"/>
                      <a:pt x="423" y="308"/>
                    </a:cubicBezTo>
                    <a:cubicBezTo>
                      <a:pt x="462" y="308"/>
                      <a:pt x="462" y="308"/>
                      <a:pt x="462" y="308"/>
                    </a:cubicBezTo>
                    <a:cubicBezTo>
                      <a:pt x="464" y="308"/>
                      <a:pt x="466" y="306"/>
                      <a:pt x="466" y="303"/>
                    </a:cubicBezTo>
                    <a:moveTo>
                      <a:pt x="527" y="65"/>
                    </a:moveTo>
                    <a:cubicBezTo>
                      <a:pt x="498" y="65"/>
                      <a:pt x="498" y="65"/>
                      <a:pt x="498" y="65"/>
                    </a:cubicBezTo>
                    <a:cubicBezTo>
                      <a:pt x="498" y="9"/>
                      <a:pt x="498" y="9"/>
                      <a:pt x="498" y="9"/>
                    </a:cubicBezTo>
                    <a:cubicBezTo>
                      <a:pt x="527" y="9"/>
                      <a:pt x="527" y="9"/>
                      <a:pt x="527" y="9"/>
                    </a:cubicBezTo>
                    <a:lnTo>
                      <a:pt x="527" y="65"/>
                    </a:lnTo>
                    <a:close/>
                    <a:moveTo>
                      <a:pt x="536" y="65"/>
                    </a:moveTo>
                    <a:cubicBezTo>
                      <a:pt x="536" y="9"/>
                      <a:pt x="536" y="9"/>
                      <a:pt x="536" y="9"/>
                    </a:cubicBezTo>
                    <a:cubicBezTo>
                      <a:pt x="536" y="4"/>
                      <a:pt x="532" y="0"/>
                      <a:pt x="527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493" y="0"/>
                      <a:pt x="488" y="4"/>
                      <a:pt x="488" y="9"/>
                    </a:cubicBezTo>
                    <a:cubicBezTo>
                      <a:pt x="488" y="65"/>
                      <a:pt x="488" y="65"/>
                      <a:pt x="488" y="65"/>
                    </a:cubicBezTo>
                    <a:cubicBezTo>
                      <a:pt x="488" y="71"/>
                      <a:pt x="492" y="75"/>
                      <a:pt x="498" y="75"/>
                    </a:cubicBezTo>
                    <a:cubicBezTo>
                      <a:pt x="527" y="75"/>
                      <a:pt x="527" y="75"/>
                      <a:pt x="527" y="75"/>
                    </a:cubicBezTo>
                    <a:cubicBezTo>
                      <a:pt x="532" y="75"/>
                      <a:pt x="536" y="71"/>
                      <a:pt x="536" y="65"/>
                    </a:cubicBezTo>
                    <a:moveTo>
                      <a:pt x="527" y="182"/>
                    </a:moveTo>
                    <a:cubicBezTo>
                      <a:pt x="498" y="182"/>
                      <a:pt x="498" y="182"/>
                      <a:pt x="498" y="182"/>
                    </a:cubicBezTo>
                    <a:cubicBezTo>
                      <a:pt x="498" y="126"/>
                      <a:pt x="498" y="126"/>
                      <a:pt x="498" y="126"/>
                    </a:cubicBezTo>
                    <a:cubicBezTo>
                      <a:pt x="527" y="126"/>
                      <a:pt x="527" y="126"/>
                      <a:pt x="527" y="126"/>
                    </a:cubicBezTo>
                    <a:lnTo>
                      <a:pt x="527" y="182"/>
                    </a:lnTo>
                    <a:close/>
                    <a:moveTo>
                      <a:pt x="536" y="182"/>
                    </a:moveTo>
                    <a:cubicBezTo>
                      <a:pt x="536" y="126"/>
                      <a:pt x="536" y="126"/>
                      <a:pt x="536" y="126"/>
                    </a:cubicBezTo>
                    <a:cubicBezTo>
                      <a:pt x="536" y="120"/>
                      <a:pt x="532" y="116"/>
                      <a:pt x="527" y="116"/>
                    </a:cubicBezTo>
                    <a:cubicBezTo>
                      <a:pt x="498" y="116"/>
                      <a:pt x="498" y="116"/>
                      <a:pt x="498" y="116"/>
                    </a:cubicBezTo>
                    <a:cubicBezTo>
                      <a:pt x="493" y="116"/>
                      <a:pt x="488" y="120"/>
                      <a:pt x="488" y="126"/>
                    </a:cubicBezTo>
                    <a:cubicBezTo>
                      <a:pt x="488" y="182"/>
                      <a:pt x="488" y="182"/>
                      <a:pt x="488" y="182"/>
                    </a:cubicBezTo>
                    <a:cubicBezTo>
                      <a:pt x="488" y="187"/>
                      <a:pt x="492" y="191"/>
                      <a:pt x="498" y="191"/>
                    </a:cubicBezTo>
                    <a:cubicBezTo>
                      <a:pt x="527" y="191"/>
                      <a:pt x="527" y="191"/>
                      <a:pt x="527" y="191"/>
                    </a:cubicBezTo>
                    <a:cubicBezTo>
                      <a:pt x="532" y="191"/>
                      <a:pt x="536" y="187"/>
                      <a:pt x="536" y="182"/>
                    </a:cubicBezTo>
                    <a:moveTo>
                      <a:pt x="527" y="298"/>
                    </a:moveTo>
                    <a:cubicBezTo>
                      <a:pt x="498" y="298"/>
                      <a:pt x="498" y="298"/>
                      <a:pt x="498" y="298"/>
                    </a:cubicBezTo>
                    <a:cubicBezTo>
                      <a:pt x="498" y="242"/>
                      <a:pt x="498" y="242"/>
                      <a:pt x="498" y="242"/>
                    </a:cubicBezTo>
                    <a:cubicBezTo>
                      <a:pt x="527" y="242"/>
                      <a:pt x="527" y="242"/>
                      <a:pt x="527" y="242"/>
                    </a:cubicBezTo>
                    <a:lnTo>
                      <a:pt x="527" y="298"/>
                    </a:lnTo>
                    <a:close/>
                    <a:moveTo>
                      <a:pt x="536" y="298"/>
                    </a:moveTo>
                    <a:cubicBezTo>
                      <a:pt x="536" y="242"/>
                      <a:pt x="536" y="242"/>
                      <a:pt x="536" y="242"/>
                    </a:cubicBezTo>
                    <a:cubicBezTo>
                      <a:pt x="536" y="237"/>
                      <a:pt x="532" y="232"/>
                      <a:pt x="527" y="232"/>
                    </a:cubicBezTo>
                    <a:cubicBezTo>
                      <a:pt x="498" y="232"/>
                      <a:pt x="498" y="232"/>
                      <a:pt x="498" y="232"/>
                    </a:cubicBezTo>
                    <a:cubicBezTo>
                      <a:pt x="493" y="232"/>
                      <a:pt x="488" y="237"/>
                      <a:pt x="488" y="242"/>
                    </a:cubicBezTo>
                    <a:cubicBezTo>
                      <a:pt x="488" y="298"/>
                      <a:pt x="488" y="298"/>
                      <a:pt x="488" y="298"/>
                    </a:cubicBezTo>
                    <a:cubicBezTo>
                      <a:pt x="488" y="303"/>
                      <a:pt x="492" y="308"/>
                      <a:pt x="498" y="308"/>
                    </a:cubicBezTo>
                    <a:cubicBezTo>
                      <a:pt x="527" y="308"/>
                      <a:pt x="527" y="308"/>
                      <a:pt x="527" y="308"/>
                    </a:cubicBezTo>
                    <a:cubicBezTo>
                      <a:pt x="532" y="308"/>
                      <a:pt x="536" y="303"/>
                      <a:pt x="536" y="298"/>
                    </a:cubicBezTo>
                    <a:moveTo>
                      <a:pt x="606" y="70"/>
                    </a:moveTo>
                    <a:cubicBezTo>
                      <a:pt x="606" y="46"/>
                      <a:pt x="606" y="46"/>
                      <a:pt x="606" y="46"/>
                    </a:cubicBezTo>
                    <a:cubicBezTo>
                      <a:pt x="606" y="43"/>
                      <a:pt x="605" y="41"/>
                      <a:pt x="601" y="41"/>
                    </a:cubicBezTo>
                    <a:cubicBezTo>
                      <a:pt x="598" y="41"/>
                      <a:pt x="596" y="43"/>
                      <a:pt x="596" y="46"/>
                    </a:cubicBezTo>
                    <a:cubicBezTo>
                      <a:pt x="596" y="65"/>
                      <a:pt x="596" y="65"/>
                      <a:pt x="596" y="65"/>
                    </a:cubicBezTo>
                    <a:cubicBezTo>
                      <a:pt x="587" y="65"/>
                      <a:pt x="587" y="65"/>
                      <a:pt x="587" y="65"/>
                    </a:cubicBezTo>
                    <a:cubicBezTo>
                      <a:pt x="587" y="0"/>
                      <a:pt x="587" y="0"/>
                      <a:pt x="587" y="0"/>
                    </a:cubicBezTo>
                    <a:cubicBezTo>
                      <a:pt x="563" y="0"/>
                      <a:pt x="563" y="0"/>
                      <a:pt x="563" y="0"/>
                    </a:cubicBezTo>
                    <a:cubicBezTo>
                      <a:pt x="560" y="0"/>
                      <a:pt x="558" y="1"/>
                      <a:pt x="558" y="4"/>
                    </a:cubicBezTo>
                    <a:cubicBezTo>
                      <a:pt x="558" y="8"/>
                      <a:pt x="560" y="9"/>
                      <a:pt x="563" y="9"/>
                    </a:cubicBezTo>
                    <a:cubicBezTo>
                      <a:pt x="577" y="9"/>
                      <a:pt x="577" y="9"/>
                      <a:pt x="577" y="9"/>
                    </a:cubicBezTo>
                    <a:cubicBezTo>
                      <a:pt x="577" y="65"/>
                      <a:pt x="577" y="65"/>
                      <a:pt x="577" y="65"/>
                    </a:cubicBezTo>
                    <a:cubicBezTo>
                      <a:pt x="563" y="65"/>
                      <a:pt x="563" y="65"/>
                      <a:pt x="563" y="65"/>
                    </a:cubicBezTo>
                    <a:cubicBezTo>
                      <a:pt x="560" y="65"/>
                      <a:pt x="558" y="67"/>
                      <a:pt x="558" y="70"/>
                    </a:cubicBezTo>
                    <a:cubicBezTo>
                      <a:pt x="558" y="74"/>
                      <a:pt x="560" y="75"/>
                      <a:pt x="563" y="75"/>
                    </a:cubicBezTo>
                    <a:cubicBezTo>
                      <a:pt x="601" y="75"/>
                      <a:pt x="601" y="75"/>
                      <a:pt x="601" y="75"/>
                    </a:cubicBezTo>
                    <a:cubicBezTo>
                      <a:pt x="604" y="75"/>
                      <a:pt x="606" y="74"/>
                      <a:pt x="606" y="70"/>
                    </a:cubicBezTo>
                    <a:moveTo>
                      <a:pt x="606" y="187"/>
                    </a:moveTo>
                    <a:cubicBezTo>
                      <a:pt x="606" y="162"/>
                      <a:pt x="606" y="162"/>
                      <a:pt x="606" y="162"/>
                    </a:cubicBezTo>
                    <a:cubicBezTo>
                      <a:pt x="606" y="159"/>
                      <a:pt x="605" y="157"/>
                      <a:pt x="601" y="157"/>
                    </a:cubicBezTo>
                    <a:cubicBezTo>
                      <a:pt x="598" y="157"/>
                      <a:pt x="596" y="159"/>
                      <a:pt x="596" y="162"/>
                    </a:cubicBezTo>
                    <a:cubicBezTo>
                      <a:pt x="596" y="182"/>
                      <a:pt x="596" y="182"/>
                      <a:pt x="596" y="182"/>
                    </a:cubicBezTo>
                    <a:cubicBezTo>
                      <a:pt x="587" y="182"/>
                      <a:pt x="587" y="182"/>
                      <a:pt x="587" y="182"/>
                    </a:cubicBezTo>
                    <a:cubicBezTo>
                      <a:pt x="587" y="116"/>
                      <a:pt x="587" y="116"/>
                      <a:pt x="587" y="116"/>
                    </a:cubicBezTo>
                    <a:cubicBezTo>
                      <a:pt x="563" y="116"/>
                      <a:pt x="563" y="116"/>
                      <a:pt x="563" y="116"/>
                    </a:cubicBezTo>
                    <a:cubicBezTo>
                      <a:pt x="560" y="116"/>
                      <a:pt x="558" y="117"/>
                      <a:pt x="558" y="121"/>
                    </a:cubicBezTo>
                    <a:cubicBezTo>
                      <a:pt x="558" y="124"/>
                      <a:pt x="560" y="126"/>
                      <a:pt x="563" y="126"/>
                    </a:cubicBezTo>
                    <a:cubicBezTo>
                      <a:pt x="577" y="126"/>
                      <a:pt x="577" y="126"/>
                      <a:pt x="577" y="126"/>
                    </a:cubicBezTo>
                    <a:cubicBezTo>
                      <a:pt x="577" y="182"/>
                      <a:pt x="577" y="182"/>
                      <a:pt x="577" y="182"/>
                    </a:cubicBezTo>
                    <a:cubicBezTo>
                      <a:pt x="563" y="182"/>
                      <a:pt x="563" y="182"/>
                      <a:pt x="563" y="182"/>
                    </a:cubicBezTo>
                    <a:cubicBezTo>
                      <a:pt x="560" y="182"/>
                      <a:pt x="558" y="183"/>
                      <a:pt x="558" y="187"/>
                    </a:cubicBezTo>
                    <a:cubicBezTo>
                      <a:pt x="558" y="190"/>
                      <a:pt x="560" y="191"/>
                      <a:pt x="563" y="191"/>
                    </a:cubicBezTo>
                    <a:cubicBezTo>
                      <a:pt x="601" y="191"/>
                      <a:pt x="601" y="191"/>
                      <a:pt x="601" y="191"/>
                    </a:cubicBezTo>
                    <a:cubicBezTo>
                      <a:pt x="604" y="191"/>
                      <a:pt x="606" y="190"/>
                      <a:pt x="606" y="187"/>
                    </a:cubicBezTo>
                    <a:moveTo>
                      <a:pt x="596" y="298"/>
                    </a:moveTo>
                    <a:cubicBezTo>
                      <a:pt x="568" y="298"/>
                      <a:pt x="568" y="298"/>
                      <a:pt x="568" y="298"/>
                    </a:cubicBezTo>
                    <a:cubicBezTo>
                      <a:pt x="568" y="242"/>
                      <a:pt x="568" y="242"/>
                      <a:pt x="568" y="242"/>
                    </a:cubicBezTo>
                    <a:cubicBezTo>
                      <a:pt x="596" y="242"/>
                      <a:pt x="596" y="242"/>
                      <a:pt x="596" y="242"/>
                    </a:cubicBezTo>
                    <a:lnTo>
                      <a:pt x="596" y="298"/>
                    </a:lnTo>
                    <a:close/>
                    <a:moveTo>
                      <a:pt x="606" y="298"/>
                    </a:moveTo>
                    <a:cubicBezTo>
                      <a:pt x="606" y="242"/>
                      <a:pt x="606" y="242"/>
                      <a:pt x="606" y="242"/>
                    </a:cubicBezTo>
                    <a:cubicBezTo>
                      <a:pt x="606" y="237"/>
                      <a:pt x="602" y="232"/>
                      <a:pt x="596" y="232"/>
                    </a:cubicBezTo>
                    <a:cubicBezTo>
                      <a:pt x="568" y="232"/>
                      <a:pt x="568" y="232"/>
                      <a:pt x="568" y="232"/>
                    </a:cubicBezTo>
                    <a:cubicBezTo>
                      <a:pt x="562" y="232"/>
                      <a:pt x="558" y="237"/>
                      <a:pt x="558" y="242"/>
                    </a:cubicBezTo>
                    <a:cubicBezTo>
                      <a:pt x="558" y="298"/>
                      <a:pt x="558" y="298"/>
                      <a:pt x="558" y="298"/>
                    </a:cubicBezTo>
                    <a:cubicBezTo>
                      <a:pt x="558" y="303"/>
                      <a:pt x="562" y="308"/>
                      <a:pt x="568" y="308"/>
                    </a:cubicBezTo>
                    <a:cubicBezTo>
                      <a:pt x="596" y="308"/>
                      <a:pt x="596" y="308"/>
                      <a:pt x="596" y="308"/>
                    </a:cubicBezTo>
                    <a:cubicBezTo>
                      <a:pt x="602" y="308"/>
                      <a:pt x="606" y="303"/>
                      <a:pt x="606" y="29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id="{585FFE33-62E8-4574-8A03-BAA1A1127841}"/>
              </a:ext>
            </a:extLst>
          </p:cNvPr>
          <p:cNvGrpSpPr/>
          <p:nvPr/>
        </p:nvGrpSpPr>
        <p:grpSpPr>
          <a:xfrm>
            <a:off x="2190392" y="3342125"/>
            <a:ext cx="1470966" cy="1470966"/>
            <a:chOff x="3113981" y="2693413"/>
            <a:chExt cx="1471174" cy="1471174"/>
          </a:xfrm>
        </p:grpSpPr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7DB286A6-7A66-4480-B486-EE603B2ACD34}"/>
                </a:ext>
              </a:extLst>
            </p:cNvPr>
            <p:cNvGrpSpPr/>
            <p:nvPr/>
          </p:nvGrpSpPr>
          <p:grpSpPr>
            <a:xfrm>
              <a:off x="3118935" y="2696183"/>
              <a:ext cx="1461267" cy="1465635"/>
              <a:chOff x="3483254" y="2729036"/>
              <a:chExt cx="1461267" cy="1465635"/>
            </a:xfrm>
          </p:grpSpPr>
          <p:pic>
            <p:nvPicPr>
              <p:cNvPr id="160" name="Picture 159">
                <a:extLst>
                  <a:ext uri="{FF2B5EF4-FFF2-40B4-BE49-F238E27FC236}">
                    <a16:creationId xmlns:a16="http://schemas.microsoft.com/office/drawing/2014/main" id="{99B33140-AF8A-42FD-89DF-0D2BEA1F356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duotone>
                  <a:srgbClr val="D2D2D2">
                    <a:shade val="45000"/>
                    <a:satMod val="135000"/>
                  </a:srgbClr>
                  <a:prstClr val="white"/>
                </a:duotone>
              </a:blip>
              <a:srcRect l="11758" t="9614" r="11758" b="29912"/>
              <a:stretch/>
            </p:blipFill>
            <p:spPr>
              <a:xfrm>
                <a:off x="3483254" y="2729036"/>
                <a:ext cx="1461267" cy="1465635"/>
              </a:xfrm>
              <a:prstGeom prst="ellipse">
                <a:avLst/>
              </a:prstGeom>
            </p:spPr>
          </p:pic>
          <p:grpSp>
            <p:nvGrpSpPr>
              <p:cNvPr id="161" name="Group 160">
                <a:extLst>
                  <a:ext uri="{FF2B5EF4-FFF2-40B4-BE49-F238E27FC236}">
                    <a16:creationId xmlns:a16="http://schemas.microsoft.com/office/drawing/2014/main" id="{E85A9519-A7A1-4533-A7EE-5B344816B1F6}"/>
                  </a:ext>
                </a:extLst>
              </p:cNvPr>
              <p:cNvGrpSpPr/>
              <p:nvPr/>
            </p:nvGrpSpPr>
            <p:grpSpPr>
              <a:xfrm>
                <a:off x="3541569" y="2963465"/>
                <a:ext cx="1344637" cy="1004306"/>
                <a:chOff x="3231733" y="2944235"/>
                <a:chExt cx="1371600" cy="1021390"/>
              </a:xfrm>
            </p:grpSpPr>
            <p:sp>
              <p:nvSpPr>
                <p:cNvPr id="162" name="Rectangle 161">
                  <a:extLst>
                    <a:ext uri="{FF2B5EF4-FFF2-40B4-BE49-F238E27FC236}">
                      <a16:creationId xmlns:a16="http://schemas.microsoft.com/office/drawing/2014/main" id="{37B62C35-4BD1-4A10-B227-0C7CD653AD31}"/>
                    </a:ext>
                  </a:extLst>
                </p:cNvPr>
                <p:cNvSpPr/>
                <p:nvPr/>
              </p:nvSpPr>
              <p:spPr>
                <a:xfrm>
                  <a:off x="3231733" y="2944235"/>
                  <a:ext cx="1371600" cy="8395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0" marR="0" lvl="0" indent="0" algn="l" defTabSz="91405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5293" b="1" i="0" u="none" strike="noStrike" kern="0" cap="none" spc="-294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ＭＳ Ｐゴシック" charset="0"/>
                      <a:cs typeface="+mn-cs"/>
                    </a:rPr>
                    <a:t>10</a:t>
                  </a:r>
                  <a:r>
                    <a:rPr kumimoji="0" lang="en-US" sz="1960" b="0" i="0" u="none" strike="noStrike" kern="0" cap="none" spc="-294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ＭＳ Ｐゴシック" charset="0"/>
                      <a:cs typeface="+mn-cs"/>
                    </a:rPr>
                    <a:t> </a:t>
                  </a:r>
                  <a:r>
                    <a:rPr kumimoji="0" lang="en-US" sz="3528" b="0" i="0" u="none" strike="noStrike" kern="0" cap="none" spc="-294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ＭＳ Ｐゴシック" charset="0"/>
                      <a:cs typeface="+mn-cs"/>
                    </a:rPr>
                    <a:t>TB</a:t>
                  </a:r>
                  <a:endParaRPr kumimoji="0" lang="en-US" sz="3920" b="0" i="0" u="none" strike="noStrike" kern="0" cap="none" spc="-294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ＭＳ Ｐゴシック" charset="0"/>
                    <a:cs typeface="+mn-cs"/>
                  </a:endParaRPr>
                </a:p>
              </p:txBody>
            </p:sp>
            <p:sp>
              <p:nvSpPr>
                <p:cNvPr id="163" name="Rectangle 162">
                  <a:extLst>
                    <a:ext uri="{FF2B5EF4-FFF2-40B4-BE49-F238E27FC236}">
                      <a16:creationId xmlns:a16="http://schemas.microsoft.com/office/drawing/2014/main" id="{4D7702FA-DF13-4893-8166-734FDABC6D2D}"/>
                    </a:ext>
                  </a:extLst>
                </p:cNvPr>
                <p:cNvSpPr/>
                <p:nvPr/>
              </p:nvSpPr>
              <p:spPr>
                <a:xfrm>
                  <a:off x="3444200" y="3616336"/>
                  <a:ext cx="926972" cy="34928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05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764" b="0" i="0" u="none" strike="noStrike" kern="0" cap="none" spc="-49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ＭＳ Ｐゴシック" charset="0"/>
                      <a:cs typeface="+mn-cs"/>
                    </a:rPr>
                    <a:t>per day</a:t>
                  </a:r>
                </a:p>
              </p:txBody>
            </p:sp>
          </p:grpSp>
        </p:grpSp>
        <p:sp>
          <p:nvSpPr>
            <p:cNvPr id="159" name="Circle: Hollow 158">
              <a:extLst>
                <a:ext uri="{FF2B5EF4-FFF2-40B4-BE49-F238E27FC236}">
                  <a16:creationId xmlns:a16="http://schemas.microsoft.com/office/drawing/2014/main" id="{8C885E75-6E7B-4E7D-83BE-184D63128897}"/>
                </a:ext>
              </a:extLst>
            </p:cNvPr>
            <p:cNvSpPr/>
            <p:nvPr/>
          </p:nvSpPr>
          <p:spPr bwMode="auto">
            <a:xfrm>
              <a:off x="3113981" y="2693413"/>
              <a:ext cx="1471174" cy="1471174"/>
            </a:xfrm>
            <a:prstGeom prst="donut">
              <a:avLst>
                <a:gd name="adj" fmla="val 3565"/>
              </a:avLst>
            </a:prstGeom>
            <a:solidFill>
              <a:srgbClr val="0065B8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3926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64" name="Group 163">
            <a:extLst>
              <a:ext uri="{FF2B5EF4-FFF2-40B4-BE49-F238E27FC236}">
                <a16:creationId xmlns:a16="http://schemas.microsoft.com/office/drawing/2014/main" id="{02C90BA1-3798-4833-86CB-EE6F1402DD48}"/>
              </a:ext>
            </a:extLst>
          </p:cNvPr>
          <p:cNvGrpSpPr/>
          <p:nvPr/>
        </p:nvGrpSpPr>
        <p:grpSpPr>
          <a:xfrm>
            <a:off x="472683" y="3138196"/>
            <a:ext cx="1867815" cy="1867815"/>
            <a:chOff x="459817" y="2673525"/>
            <a:chExt cx="1499940" cy="1499940"/>
          </a:xfrm>
          <a:solidFill>
            <a:srgbClr val="0065B8"/>
          </a:solidFill>
        </p:grpSpPr>
        <p:sp>
          <p:nvSpPr>
            <p:cNvPr id="165" name="Oval 164">
              <a:extLst>
                <a:ext uri="{FF2B5EF4-FFF2-40B4-BE49-F238E27FC236}">
                  <a16:creationId xmlns:a16="http://schemas.microsoft.com/office/drawing/2014/main" id="{2C198DA8-4BFD-4924-8B8A-4676DFB1F1C3}"/>
                </a:ext>
              </a:extLst>
            </p:cNvPr>
            <p:cNvSpPr/>
            <p:nvPr/>
          </p:nvSpPr>
          <p:spPr bwMode="auto">
            <a:xfrm>
              <a:off x="459817" y="2673525"/>
              <a:ext cx="1499940" cy="1499940"/>
            </a:xfrm>
            <a:prstGeom prst="ellipse">
              <a:avLst/>
            </a:prstGeom>
            <a:grpFill/>
            <a:ln w="381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6630" rIns="0" bIns="4663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3229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grpSp>
          <p:nvGrpSpPr>
            <p:cNvPr id="166" name="Group 165">
              <a:extLst>
                <a:ext uri="{FF2B5EF4-FFF2-40B4-BE49-F238E27FC236}">
                  <a16:creationId xmlns:a16="http://schemas.microsoft.com/office/drawing/2014/main" id="{E025BC54-F596-44E5-B350-BAB77AD120FB}"/>
                </a:ext>
              </a:extLst>
            </p:cNvPr>
            <p:cNvGrpSpPr/>
            <p:nvPr/>
          </p:nvGrpSpPr>
          <p:grpSpPr>
            <a:xfrm>
              <a:off x="819641" y="2972099"/>
              <a:ext cx="888173" cy="869867"/>
              <a:chOff x="4389943" y="2386305"/>
              <a:chExt cx="497236" cy="506513"/>
            </a:xfrm>
            <a:grpFill/>
          </p:grpSpPr>
          <p:cxnSp>
            <p:nvCxnSpPr>
              <p:cNvPr id="167" name="Straight Connector 166">
                <a:extLst>
                  <a:ext uri="{FF2B5EF4-FFF2-40B4-BE49-F238E27FC236}">
                    <a16:creationId xmlns:a16="http://schemas.microsoft.com/office/drawing/2014/main" id="{1176BB56-654B-469F-B1D4-53FF40115535}"/>
                  </a:ext>
                </a:extLst>
              </p:cNvPr>
              <p:cNvCxnSpPr/>
              <p:nvPr/>
            </p:nvCxnSpPr>
            <p:spPr>
              <a:xfrm flipV="1">
                <a:off x="4551437" y="2424489"/>
                <a:ext cx="411" cy="308262"/>
              </a:xfrm>
              <a:prstGeom prst="lin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8" name="Straight Connector 167">
                <a:extLst>
                  <a:ext uri="{FF2B5EF4-FFF2-40B4-BE49-F238E27FC236}">
                    <a16:creationId xmlns:a16="http://schemas.microsoft.com/office/drawing/2014/main" id="{70B9F392-13BF-4BEC-9B9A-5677D63041A9}"/>
                  </a:ext>
                </a:extLst>
              </p:cNvPr>
              <p:cNvCxnSpPr/>
              <p:nvPr/>
            </p:nvCxnSpPr>
            <p:spPr>
              <a:xfrm flipH="1" flipV="1">
                <a:off x="4550956" y="2425488"/>
                <a:ext cx="100768" cy="143552"/>
              </a:xfrm>
              <a:prstGeom prst="lin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9" name="Straight Connector 168">
                <a:extLst>
                  <a:ext uri="{FF2B5EF4-FFF2-40B4-BE49-F238E27FC236}">
                    <a16:creationId xmlns:a16="http://schemas.microsoft.com/office/drawing/2014/main" id="{8DDD1C24-1DFC-4ABD-B189-4F5D3D0EFE18}"/>
                  </a:ext>
                </a:extLst>
              </p:cNvPr>
              <p:cNvCxnSpPr/>
              <p:nvPr/>
            </p:nvCxnSpPr>
            <p:spPr>
              <a:xfrm flipH="1" flipV="1">
                <a:off x="4642646" y="2560310"/>
                <a:ext cx="157328" cy="186276"/>
              </a:xfrm>
              <a:prstGeom prst="lin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0" name="Straight Connector 169">
                <a:extLst>
                  <a:ext uri="{FF2B5EF4-FFF2-40B4-BE49-F238E27FC236}">
                    <a16:creationId xmlns:a16="http://schemas.microsoft.com/office/drawing/2014/main" id="{245C2180-B69A-403D-99A6-39F90785FF0C}"/>
                  </a:ext>
                </a:extLst>
              </p:cNvPr>
              <p:cNvCxnSpPr/>
              <p:nvPr/>
            </p:nvCxnSpPr>
            <p:spPr>
              <a:xfrm flipH="1">
                <a:off x="4573239" y="2743788"/>
                <a:ext cx="224038" cy="60443"/>
              </a:xfrm>
              <a:prstGeom prst="lin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1" name="Straight Connector 170">
                <a:extLst>
                  <a:ext uri="{FF2B5EF4-FFF2-40B4-BE49-F238E27FC236}">
                    <a16:creationId xmlns:a16="http://schemas.microsoft.com/office/drawing/2014/main" id="{966C6DB7-CB5F-42BD-963F-FD0203DDF002}"/>
                  </a:ext>
                </a:extLst>
              </p:cNvPr>
              <p:cNvCxnSpPr/>
              <p:nvPr/>
            </p:nvCxnSpPr>
            <p:spPr>
              <a:xfrm flipH="1" flipV="1">
                <a:off x="4462052" y="2619767"/>
                <a:ext cx="332614" cy="121710"/>
              </a:xfrm>
              <a:prstGeom prst="lin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2" name="Straight Connector 171">
                <a:extLst>
                  <a:ext uri="{FF2B5EF4-FFF2-40B4-BE49-F238E27FC236}">
                    <a16:creationId xmlns:a16="http://schemas.microsoft.com/office/drawing/2014/main" id="{D71A8FE5-6925-4871-930C-F3C87202D3FD}"/>
                  </a:ext>
                </a:extLst>
              </p:cNvPr>
              <p:cNvCxnSpPr/>
              <p:nvPr/>
            </p:nvCxnSpPr>
            <p:spPr>
              <a:xfrm flipH="1">
                <a:off x="4444611" y="2428386"/>
                <a:ext cx="111187" cy="182158"/>
              </a:xfrm>
              <a:prstGeom prst="lin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3" name="Straight Connector 172">
                <a:extLst>
                  <a:ext uri="{FF2B5EF4-FFF2-40B4-BE49-F238E27FC236}">
                    <a16:creationId xmlns:a16="http://schemas.microsoft.com/office/drawing/2014/main" id="{FC30FAAD-462A-4D62-BCF8-B0B527119234}"/>
                  </a:ext>
                </a:extLst>
              </p:cNvPr>
              <p:cNvCxnSpPr/>
              <p:nvPr/>
            </p:nvCxnSpPr>
            <p:spPr>
              <a:xfrm flipH="1" flipV="1">
                <a:off x="4442098" y="2611076"/>
                <a:ext cx="113700" cy="188543"/>
              </a:xfrm>
              <a:prstGeom prst="lin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4" name="Straight Connector 173">
                <a:extLst>
                  <a:ext uri="{FF2B5EF4-FFF2-40B4-BE49-F238E27FC236}">
                    <a16:creationId xmlns:a16="http://schemas.microsoft.com/office/drawing/2014/main" id="{8441D267-2CB7-4845-9058-569452D9D177}"/>
                  </a:ext>
                </a:extLst>
              </p:cNvPr>
              <p:cNvCxnSpPr/>
              <p:nvPr/>
            </p:nvCxnSpPr>
            <p:spPr>
              <a:xfrm flipV="1">
                <a:off x="4556469" y="2552899"/>
                <a:ext cx="86534" cy="249087"/>
              </a:xfrm>
              <a:prstGeom prst="lin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5" name="Straight Connector 174">
                <a:extLst>
                  <a:ext uri="{FF2B5EF4-FFF2-40B4-BE49-F238E27FC236}">
                    <a16:creationId xmlns:a16="http://schemas.microsoft.com/office/drawing/2014/main" id="{975C8B30-3FD4-43E8-8BA8-6E9F47AC21FB}"/>
                  </a:ext>
                </a:extLst>
              </p:cNvPr>
              <p:cNvCxnSpPr/>
              <p:nvPr/>
            </p:nvCxnSpPr>
            <p:spPr>
              <a:xfrm flipV="1">
                <a:off x="4445733" y="2550593"/>
                <a:ext cx="195090" cy="63631"/>
              </a:xfrm>
              <a:prstGeom prst="lin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ysDot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76" name="Oval 175">
                <a:extLst>
                  <a:ext uri="{FF2B5EF4-FFF2-40B4-BE49-F238E27FC236}">
                    <a16:creationId xmlns:a16="http://schemas.microsoft.com/office/drawing/2014/main" id="{1601DF5C-B6B2-4C4D-925C-A8D752B76A46}"/>
                  </a:ext>
                </a:extLst>
              </p:cNvPr>
              <p:cNvSpPr/>
              <p:nvPr/>
            </p:nvSpPr>
            <p:spPr bwMode="auto">
              <a:xfrm>
                <a:off x="4713773" y="2661191"/>
                <a:ext cx="173406" cy="183398"/>
              </a:xfrm>
              <a:prstGeom prst="ellips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vert="horz" wrap="square" lIns="0" tIns="46630" rIns="0" bIns="4663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3229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77" name="Oval 176">
                <a:extLst>
                  <a:ext uri="{FF2B5EF4-FFF2-40B4-BE49-F238E27FC236}">
                    <a16:creationId xmlns:a16="http://schemas.microsoft.com/office/drawing/2014/main" id="{B5BA0FFC-2DEA-4032-B5E1-66A3F817CAB1}"/>
                  </a:ext>
                </a:extLst>
              </p:cNvPr>
              <p:cNvSpPr/>
              <p:nvPr/>
            </p:nvSpPr>
            <p:spPr bwMode="auto">
              <a:xfrm>
                <a:off x="4476111" y="2709420"/>
                <a:ext cx="173406" cy="183398"/>
              </a:xfrm>
              <a:prstGeom prst="ellips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vert="horz" wrap="square" lIns="0" tIns="46630" rIns="0" bIns="4663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3229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78" name="Oval 177">
                <a:extLst>
                  <a:ext uri="{FF2B5EF4-FFF2-40B4-BE49-F238E27FC236}">
                    <a16:creationId xmlns:a16="http://schemas.microsoft.com/office/drawing/2014/main" id="{A4E97B6A-406B-46C2-B53C-858F10E23F15}"/>
                  </a:ext>
                </a:extLst>
              </p:cNvPr>
              <p:cNvSpPr/>
              <p:nvPr/>
            </p:nvSpPr>
            <p:spPr bwMode="auto">
              <a:xfrm>
                <a:off x="4585479" y="2497637"/>
                <a:ext cx="108937" cy="115214"/>
              </a:xfrm>
              <a:prstGeom prst="ellips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vert="horz" wrap="square" lIns="0" tIns="46630" rIns="0" bIns="4663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3229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79" name="Oval 178">
                <a:extLst>
                  <a:ext uri="{FF2B5EF4-FFF2-40B4-BE49-F238E27FC236}">
                    <a16:creationId xmlns:a16="http://schemas.microsoft.com/office/drawing/2014/main" id="{415AE6EB-29FF-4E44-80A6-A76582F186DF}"/>
                  </a:ext>
                </a:extLst>
              </p:cNvPr>
              <p:cNvSpPr/>
              <p:nvPr/>
            </p:nvSpPr>
            <p:spPr bwMode="auto">
              <a:xfrm>
                <a:off x="4389943" y="2551129"/>
                <a:ext cx="108937" cy="115214"/>
              </a:xfrm>
              <a:prstGeom prst="ellips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vert="horz" wrap="square" lIns="0" tIns="46630" rIns="0" bIns="4663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3229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80" name="Oval 179">
                <a:extLst>
                  <a:ext uri="{FF2B5EF4-FFF2-40B4-BE49-F238E27FC236}">
                    <a16:creationId xmlns:a16="http://schemas.microsoft.com/office/drawing/2014/main" id="{2502F987-1D40-4CCD-AD43-459012AE65BC}"/>
                  </a:ext>
                </a:extLst>
              </p:cNvPr>
              <p:cNvSpPr/>
              <p:nvPr/>
            </p:nvSpPr>
            <p:spPr bwMode="auto">
              <a:xfrm>
                <a:off x="4516377" y="2386305"/>
                <a:ext cx="72491" cy="76667"/>
              </a:xfrm>
              <a:prstGeom prst="ellipse">
                <a:avLst/>
              </a:prstGeom>
              <a:grpFill/>
              <a:ln w="15875" cap="flat" cmpd="sng" algn="ctr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vert="horz" wrap="square" lIns="0" tIns="46630" rIns="0" bIns="4663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3229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</p:grpSp>
      </p:grpSp>
      <p:sp>
        <p:nvSpPr>
          <p:cNvPr id="181" name="Oval 180">
            <a:extLst>
              <a:ext uri="{FF2B5EF4-FFF2-40B4-BE49-F238E27FC236}">
                <a16:creationId xmlns:a16="http://schemas.microsoft.com/office/drawing/2014/main" id="{D03EE438-A108-46E1-9B3A-3ED82C024ACE}"/>
              </a:ext>
            </a:extLst>
          </p:cNvPr>
          <p:cNvSpPr/>
          <p:nvPr/>
        </p:nvSpPr>
        <p:spPr bwMode="auto">
          <a:xfrm>
            <a:off x="4267477" y="1460784"/>
            <a:ext cx="5233946" cy="5233646"/>
          </a:xfrm>
          <a:prstGeom prst="ellipse">
            <a:avLst/>
          </a:prstGeom>
          <a:noFill/>
          <a:ln w="228600" cap="flat" cmpd="sng" algn="ctr">
            <a:solidFill>
              <a:srgbClr val="0078D7"/>
            </a:solidFill>
            <a:prstDash val="solid"/>
            <a:headEnd type="none"/>
            <a:tailEnd type="none"/>
          </a:ln>
          <a:effectLst/>
        </p:spPr>
        <p:txBody>
          <a:bodyPr rot="0" spcFirstLastPara="0" vertOverflow="overflow" horzOverflow="overflow" vert="horz" wrap="square" lIns="179260" tIns="143408" rIns="179260" bIns="1434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926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99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351E0AAD-3C2B-46FF-B75B-417CED6C8122}"/>
              </a:ext>
            </a:extLst>
          </p:cNvPr>
          <p:cNvSpPr/>
          <p:nvPr/>
        </p:nvSpPr>
        <p:spPr>
          <a:xfrm>
            <a:off x="9361880" y="1204523"/>
            <a:ext cx="1763091" cy="433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05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-7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"/>
                <a:ea typeface="ＭＳ Ｐゴシック" charset="0"/>
                <a:cs typeface="Segoe UI Semibold" panose="020B0702040204020203" pitchFamily="34" charset="0"/>
              </a:rPr>
              <a:t>CONTROLS</a:t>
            </a:r>
          </a:p>
        </p:txBody>
      </p:sp>
      <p:grpSp>
        <p:nvGrpSpPr>
          <p:cNvPr id="183" name="Group 182">
            <a:extLst>
              <a:ext uri="{FF2B5EF4-FFF2-40B4-BE49-F238E27FC236}">
                <a16:creationId xmlns:a16="http://schemas.microsoft.com/office/drawing/2014/main" id="{5997D566-DA2E-412F-9D9A-D863FD51608F}"/>
              </a:ext>
            </a:extLst>
          </p:cNvPr>
          <p:cNvGrpSpPr/>
          <p:nvPr/>
        </p:nvGrpSpPr>
        <p:grpSpPr>
          <a:xfrm>
            <a:off x="9238803" y="2636309"/>
            <a:ext cx="2022496" cy="914270"/>
            <a:chOff x="9385781" y="2974250"/>
            <a:chExt cx="2022783" cy="914400"/>
          </a:xfrm>
        </p:grpSpPr>
        <p:grpSp>
          <p:nvGrpSpPr>
            <p:cNvPr id="184" name="Group 183">
              <a:extLst>
                <a:ext uri="{FF2B5EF4-FFF2-40B4-BE49-F238E27FC236}">
                  <a16:creationId xmlns:a16="http://schemas.microsoft.com/office/drawing/2014/main" id="{B516F8B0-BDEB-4F97-A4A2-899F842826C9}"/>
                </a:ext>
              </a:extLst>
            </p:cNvPr>
            <p:cNvGrpSpPr/>
            <p:nvPr/>
          </p:nvGrpSpPr>
          <p:grpSpPr>
            <a:xfrm>
              <a:off x="9385781" y="2974250"/>
              <a:ext cx="2022783" cy="914400"/>
              <a:chOff x="9385781" y="2971800"/>
              <a:chExt cx="2022783" cy="914400"/>
            </a:xfrm>
          </p:grpSpPr>
          <p:grpSp>
            <p:nvGrpSpPr>
              <p:cNvPr id="186" name="Group 185">
                <a:extLst>
                  <a:ext uri="{FF2B5EF4-FFF2-40B4-BE49-F238E27FC236}">
                    <a16:creationId xmlns:a16="http://schemas.microsoft.com/office/drawing/2014/main" id="{06F39CA2-3B7D-4896-AB82-035C84FA81FC}"/>
                  </a:ext>
                </a:extLst>
              </p:cNvPr>
              <p:cNvGrpSpPr/>
              <p:nvPr/>
            </p:nvGrpSpPr>
            <p:grpSpPr>
              <a:xfrm>
                <a:off x="9385781" y="2971800"/>
                <a:ext cx="914400" cy="914400"/>
                <a:chOff x="8603515" y="2504434"/>
                <a:chExt cx="1600200" cy="1600200"/>
              </a:xfrm>
            </p:grpSpPr>
            <p:sp>
              <p:nvSpPr>
                <p:cNvPr id="188" name="Oval 187">
                  <a:extLst>
                    <a:ext uri="{FF2B5EF4-FFF2-40B4-BE49-F238E27FC236}">
                      <a16:creationId xmlns:a16="http://schemas.microsoft.com/office/drawing/2014/main" id="{6E5DF415-0BA4-4038-B651-B516DE7D968B}"/>
                    </a:ext>
                  </a:extLst>
                </p:cNvPr>
                <p:cNvSpPr/>
                <p:nvPr/>
              </p:nvSpPr>
              <p:spPr bwMode="auto">
                <a:xfrm>
                  <a:off x="8672095" y="2573014"/>
                  <a:ext cx="1463040" cy="1463040"/>
                </a:xfrm>
                <a:prstGeom prst="ellipse">
                  <a:avLst/>
                </a:prstGeom>
                <a:solidFill>
                  <a:srgbClr val="0078D7"/>
                </a:solidFill>
                <a:ln w="9525" cap="flat" cmpd="sng" algn="ctr">
                  <a:noFill/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3926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0" cap="none" spc="0" normalizeH="0" baseline="0" noProof="0" dirty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189" name="Circle: Hollow 188">
                  <a:extLst>
                    <a:ext uri="{FF2B5EF4-FFF2-40B4-BE49-F238E27FC236}">
                      <a16:creationId xmlns:a16="http://schemas.microsoft.com/office/drawing/2014/main" id="{8C8CBA77-11A9-4278-91E8-5F3F3079FAD3}"/>
                    </a:ext>
                  </a:extLst>
                </p:cNvPr>
                <p:cNvSpPr/>
                <p:nvPr/>
              </p:nvSpPr>
              <p:spPr bwMode="auto">
                <a:xfrm>
                  <a:off x="8603515" y="2504434"/>
                  <a:ext cx="1600200" cy="1600200"/>
                </a:xfrm>
                <a:prstGeom prst="donut">
                  <a:avLst>
                    <a:gd name="adj" fmla="val 6045"/>
                  </a:avLst>
                </a:prstGeom>
                <a:solidFill>
                  <a:srgbClr val="0078D7"/>
                </a:solidFill>
                <a:ln w="9525" cap="flat" cmpd="sng" algn="ctr">
                  <a:noFill/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3926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0" cap="none" spc="0" normalizeH="0" baseline="0" noProof="0" dirty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id="{ED4432C0-2EBC-4F98-BB45-93B0697EC1DD}"/>
                  </a:ext>
                </a:extLst>
              </p:cNvPr>
              <p:cNvSpPr/>
              <p:nvPr/>
            </p:nvSpPr>
            <p:spPr>
              <a:xfrm>
                <a:off x="10247479" y="3285946"/>
                <a:ext cx="1161085" cy="2918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05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399" b="0" i="0" u="none" strike="noStrike" kern="0" cap="none" spc="-49" normalizeH="0" baseline="0" noProof="0" dirty="0">
                    <a:ln>
                      <a:noFill/>
                    </a:ln>
                    <a:solidFill>
                      <a:srgbClr val="353535"/>
                    </a:solidFill>
                    <a:effectLst/>
                    <a:uLnTx/>
                    <a:uFillTx/>
                    <a:latin typeface="Segoe UI"/>
                    <a:ea typeface="ＭＳ Ｐゴシック" charset="0"/>
                    <a:cs typeface="+mn-cs"/>
                  </a:rPr>
                  <a:t>Require MFA</a:t>
                </a:r>
              </a:p>
            </p:txBody>
          </p:sp>
        </p:grpSp>
        <p:pic>
          <p:nvPicPr>
            <p:cNvPr id="185" name="Picture 184">
              <a:extLst>
                <a:ext uri="{FF2B5EF4-FFF2-40B4-BE49-F238E27FC236}">
                  <a16:creationId xmlns:a16="http://schemas.microsoft.com/office/drawing/2014/main" id="{56D7D325-9CFC-4E29-8A74-6CBFE094DD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84186" y="3147999"/>
              <a:ext cx="560146" cy="560146"/>
            </a:xfrm>
            <a:prstGeom prst="rect">
              <a:avLst/>
            </a:prstGeom>
          </p:spPr>
        </p:pic>
      </p:grp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7CF96580-F23F-4240-AFA7-44C1C3F4D0B8}"/>
              </a:ext>
            </a:extLst>
          </p:cNvPr>
          <p:cNvGrpSpPr/>
          <p:nvPr/>
        </p:nvGrpSpPr>
        <p:grpSpPr>
          <a:xfrm>
            <a:off x="8737609" y="1763663"/>
            <a:ext cx="1982620" cy="914270"/>
            <a:chOff x="9216652" y="1966279"/>
            <a:chExt cx="1982902" cy="914400"/>
          </a:xfrm>
        </p:grpSpPr>
        <p:grpSp>
          <p:nvGrpSpPr>
            <p:cNvPr id="191" name="Group 190">
              <a:extLst>
                <a:ext uri="{FF2B5EF4-FFF2-40B4-BE49-F238E27FC236}">
                  <a16:creationId xmlns:a16="http://schemas.microsoft.com/office/drawing/2014/main" id="{75D181DB-BD73-4360-B338-DFF3095374BD}"/>
                </a:ext>
              </a:extLst>
            </p:cNvPr>
            <p:cNvGrpSpPr/>
            <p:nvPr/>
          </p:nvGrpSpPr>
          <p:grpSpPr>
            <a:xfrm>
              <a:off x="9216652" y="1966279"/>
              <a:ext cx="1982902" cy="914400"/>
              <a:chOff x="8972527" y="1828800"/>
              <a:chExt cx="1982902" cy="914400"/>
            </a:xfrm>
          </p:grpSpPr>
          <p:grpSp>
            <p:nvGrpSpPr>
              <p:cNvPr id="193" name="Group 192">
                <a:extLst>
                  <a:ext uri="{FF2B5EF4-FFF2-40B4-BE49-F238E27FC236}">
                    <a16:creationId xmlns:a16="http://schemas.microsoft.com/office/drawing/2014/main" id="{08E8D883-D553-4F1F-B1A6-668F09ECF525}"/>
                  </a:ext>
                </a:extLst>
              </p:cNvPr>
              <p:cNvGrpSpPr/>
              <p:nvPr/>
            </p:nvGrpSpPr>
            <p:grpSpPr>
              <a:xfrm>
                <a:off x="8972527" y="1828800"/>
                <a:ext cx="914400" cy="914400"/>
                <a:chOff x="8603515" y="2504434"/>
                <a:chExt cx="1600200" cy="1600200"/>
              </a:xfrm>
            </p:grpSpPr>
            <p:sp>
              <p:nvSpPr>
                <p:cNvPr id="195" name="Oval 194">
                  <a:extLst>
                    <a:ext uri="{FF2B5EF4-FFF2-40B4-BE49-F238E27FC236}">
                      <a16:creationId xmlns:a16="http://schemas.microsoft.com/office/drawing/2014/main" id="{ACF2638C-BF05-462A-9B92-8D373E92D419}"/>
                    </a:ext>
                  </a:extLst>
                </p:cNvPr>
                <p:cNvSpPr/>
                <p:nvPr/>
              </p:nvSpPr>
              <p:spPr bwMode="auto">
                <a:xfrm>
                  <a:off x="8672095" y="2573014"/>
                  <a:ext cx="1463040" cy="1463040"/>
                </a:xfrm>
                <a:prstGeom prst="ellipse">
                  <a:avLst/>
                </a:prstGeom>
                <a:solidFill>
                  <a:srgbClr val="0078D7"/>
                </a:solidFill>
                <a:ln w="9525" cap="flat" cmpd="sng" algn="ctr">
                  <a:noFill/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3926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0" cap="none" spc="0" normalizeH="0" baseline="0" noProof="0" dirty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196" name="Circle: Hollow 195">
                  <a:extLst>
                    <a:ext uri="{FF2B5EF4-FFF2-40B4-BE49-F238E27FC236}">
                      <a16:creationId xmlns:a16="http://schemas.microsoft.com/office/drawing/2014/main" id="{BE93B94C-6592-463C-9CB6-134A74F858C5}"/>
                    </a:ext>
                  </a:extLst>
                </p:cNvPr>
                <p:cNvSpPr/>
                <p:nvPr/>
              </p:nvSpPr>
              <p:spPr bwMode="auto">
                <a:xfrm>
                  <a:off x="8603515" y="2504434"/>
                  <a:ext cx="1600200" cy="1600200"/>
                </a:xfrm>
                <a:prstGeom prst="donut">
                  <a:avLst>
                    <a:gd name="adj" fmla="val 6045"/>
                  </a:avLst>
                </a:prstGeom>
                <a:solidFill>
                  <a:srgbClr val="0078D7"/>
                </a:solidFill>
                <a:ln w="9525" cap="flat" cmpd="sng" algn="ctr">
                  <a:noFill/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3926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0" cap="none" spc="0" normalizeH="0" baseline="0" noProof="0" dirty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8FEA187C-9CE7-44E3-85CA-732CFC2B1F9B}"/>
                  </a:ext>
                </a:extLst>
              </p:cNvPr>
              <p:cNvSpPr/>
              <p:nvPr/>
            </p:nvSpPr>
            <p:spPr>
              <a:xfrm>
                <a:off x="9833457" y="2142884"/>
                <a:ext cx="1121972" cy="2918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05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399" b="0" i="0" u="none" strike="noStrike" kern="0" cap="none" spc="-49" normalizeH="0" baseline="0" noProof="0" dirty="0">
                    <a:ln>
                      <a:noFill/>
                    </a:ln>
                    <a:solidFill>
                      <a:srgbClr val="353535"/>
                    </a:solidFill>
                    <a:effectLst/>
                    <a:uLnTx/>
                    <a:uFillTx/>
                    <a:latin typeface="Segoe UI"/>
                    <a:ea typeface="ＭＳ Ｐゴシック" charset="0"/>
                    <a:cs typeface="+mn-cs"/>
                  </a:rPr>
                  <a:t>Allow access</a:t>
                </a:r>
              </a:p>
            </p:txBody>
          </p:sp>
        </p:grp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763E0779-49F2-44F2-B65D-7D3B6045887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452232" y="2194879"/>
              <a:ext cx="457200" cy="457200"/>
            </a:xfrm>
            <a:custGeom>
              <a:avLst/>
              <a:gdLst>
                <a:gd name="connsiteX0" fmla="*/ 1078302 w 1371600"/>
                <a:gd name="connsiteY0" fmla="*/ 352791 h 1371600"/>
                <a:gd name="connsiteX1" fmla="*/ 556967 w 1371600"/>
                <a:gd name="connsiteY1" fmla="*/ 856238 h 1371600"/>
                <a:gd name="connsiteX2" fmla="*/ 297534 w 1371600"/>
                <a:gd name="connsiteY2" fmla="*/ 587588 h 1371600"/>
                <a:gd name="connsiteX3" fmla="*/ 209258 w 1371600"/>
                <a:gd name="connsiteY3" fmla="*/ 672836 h 1371600"/>
                <a:gd name="connsiteX4" fmla="*/ 550630 w 1371600"/>
                <a:gd name="connsiteY4" fmla="*/ 1026337 h 1371600"/>
                <a:gd name="connsiteX5" fmla="*/ 1160242 w 1371600"/>
                <a:gd name="connsiteY5" fmla="*/ 437642 h 1371600"/>
                <a:gd name="connsiteX6" fmla="*/ 1170734 w 1371600"/>
                <a:gd name="connsiteY6" fmla="*/ 200866 h 1371600"/>
                <a:gd name="connsiteX7" fmla="*/ 1371600 w 1371600"/>
                <a:gd name="connsiteY7" fmla="*/ 685800 h 1371600"/>
                <a:gd name="connsiteX8" fmla="*/ 685800 w 1371600"/>
                <a:gd name="connsiteY8" fmla="*/ 1371600 h 1371600"/>
                <a:gd name="connsiteX9" fmla="*/ 0 w 1371600"/>
                <a:gd name="connsiteY9" fmla="*/ 685800 h 1371600"/>
                <a:gd name="connsiteX10" fmla="*/ 685800 w 1371600"/>
                <a:gd name="connsiteY10" fmla="*/ 0 h 1371600"/>
                <a:gd name="connsiteX11" fmla="*/ 1170734 w 1371600"/>
                <a:gd name="connsiteY11" fmla="*/ 200866 h 137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71600" h="1371600">
                  <a:moveTo>
                    <a:pt x="1078302" y="352791"/>
                  </a:moveTo>
                  <a:lnTo>
                    <a:pt x="556967" y="856238"/>
                  </a:lnTo>
                  <a:lnTo>
                    <a:pt x="297534" y="587588"/>
                  </a:lnTo>
                  <a:lnTo>
                    <a:pt x="209258" y="672836"/>
                  </a:lnTo>
                  <a:lnTo>
                    <a:pt x="550630" y="1026337"/>
                  </a:lnTo>
                  <a:lnTo>
                    <a:pt x="1160242" y="437642"/>
                  </a:lnTo>
                  <a:close/>
                  <a:moveTo>
                    <a:pt x="1170734" y="200866"/>
                  </a:moveTo>
                  <a:cubicBezTo>
                    <a:pt x="1294839" y="324972"/>
                    <a:pt x="1371600" y="496422"/>
                    <a:pt x="1371600" y="685800"/>
                  </a:cubicBezTo>
                  <a:cubicBezTo>
                    <a:pt x="1371600" y="1064557"/>
                    <a:pt x="1064557" y="1371600"/>
                    <a:pt x="685800" y="1371600"/>
                  </a:cubicBezTo>
                  <a:cubicBezTo>
                    <a:pt x="307043" y="1371600"/>
                    <a:pt x="0" y="1064557"/>
                    <a:pt x="0" y="685800"/>
                  </a:cubicBezTo>
                  <a:cubicBezTo>
                    <a:pt x="0" y="307043"/>
                    <a:pt x="307043" y="0"/>
                    <a:pt x="685800" y="0"/>
                  </a:cubicBezTo>
                  <a:cubicBezTo>
                    <a:pt x="875178" y="0"/>
                    <a:pt x="1046629" y="76761"/>
                    <a:pt x="1170734" y="200866"/>
                  </a:cubicBezTo>
                  <a:close/>
                </a:path>
              </a:pathLst>
            </a:custGeom>
            <a:noFill/>
            <a:ln w="19050" cap="flat" cmpd="sng" algn="ctr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97" name="Group 196">
            <a:extLst>
              <a:ext uri="{FF2B5EF4-FFF2-40B4-BE49-F238E27FC236}">
                <a16:creationId xmlns:a16="http://schemas.microsoft.com/office/drawing/2014/main" id="{6574E31C-4573-4F33-9258-3259A110D3AD}"/>
              </a:ext>
            </a:extLst>
          </p:cNvPr>
          <p:cNvGrpSpPr/>
          <p:nvPr/>
        </p:nvGrpSpPr>
        <p:grpSpPr>
          <a:xfrm>
            <a:off x="9238015" y="4622996"/>
            <a:ext cx="1975695" cy="914270"/>
            <a:chOff x="9216652" y="4977768"/>
            <a:chExt cx="1975976" cy="914400"/>
          </a:xfrm>
        </p:grpSpPr>
        <p:grpSp>
          <p:nvGrpSpPr>
            <p:cNvPr id="198" name="Group 197">
              <a:extLst>
                <a:ext uri="{FF2B5EF4-FFF2-40B4-BE49-F238E27FC236}">
                  <a16:creationId xmlns:a16="http://schemas.microsoft.com/office/drawing/2014/main" id="{3F3742C0-1B17-4467-8267-47D372C2F4D3}"/>
                </a:ext>
              </a:extLst>
            </p:cNvPr>
            <p:cNvGrpSpPr/>
            <p:nvPr/>
          </p:nvGrpSpPr>
          <p:grpSpPr>
            <a:xfrm>
              <a:off x="9216652" y="4977768"/>
              <a:ext cx="1975976" cy="914400"/>
              <a:chOff x="9216652" y="3982221"/>
              <a:chExt cx="1975976" cy="914400"/>
            </a:xfrm>
          </p:grpSpPr>
          <p:sp>
            <p:nvSpPr>
              <p:cNvPr id="200" name="Rectangle 199">
                <a:extLst>
                  <a:ext uri="{FF2B5EF4-FFF2-40B4-BE49-F238E27FC236}">
                    <a16:creationId xmlns:a16="http://schemas.microsoft.com/office/drawing/2014/main" id="{6D2C8127-9793-4133-A2F9-0CBF77B91086}"/>
                  </a:ext>
                </a:extLst>
              </p:cNvPr>
              <p:cNvSpPr/>
              <p:nvPr/>
            </p:nvSpPr>
            <p:spPr>
              <a:xfrm>
                <a:off x="10095313" y="4297233"/>
                <a:ext cx="1097315" cy="2918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05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399" b="0" i="0" u="none" strike="noStrike" kern="0" cap="none" spc="-49" normalizeH="0" baseline="0" noProof="0" dirty="0">
                    <a:ln>
                      <a:noFill/>
                    </a:ln>
                    <a:solidFill>
                      <a:srgbClr val="353535"/>
                    </a:solidFill>
                    <a:effectLst/>
                    <a:uLnTx/>
                    <a:uFillTx/>
                    <a:latin typeface="Segoe UI"/>
                    <a:ea typeface="ＭＳ Ｐゴシック" charset="0"/>
                    <a:cs typeface="+mn-cs"/>
                  </a:rPr>
                  <a:t>Deny access</a:t>
                </a:r>
              </a:p>
            </p:txBody>
          </p:sp>
          <p:grpSp>
            <p:nvGrpSpPr>
              <p:cNvPr id="201" name="Group 200">
                <a:extLst>
                  <a:ext uri="{FF2B5EF4-FFF2-40B4-BE49-F238E27FC236}">
                    <a16:creationId xmlns:a16="http://schemas.microsoft.com/office/drawing/2014/main" id="{B257A7BD-C1D4-4A06-8C8A-06265CE7AD8A}"/>
                  </a:ext>
                </a:extLst>
              </p:cNvPr>
              <p:cNvGrpSpPr/>
              <p:nvPr/>
            </p:nvGrpSpPr>
            <p:grpSpPr>
              <a:xfrm>
                <a:off x="9216652" y="3982221"/>
                <a:ext cx="914400" cy="914400"/>
                <a:chOff x="8603515" y="2504434"/>
                <a:chExt cx="1600200" cy="1600200"/>
              </a:xfrm>
            </p:grpSpPr>
            <p:sp>
              <p:nvSpPr>
                <p:cNvPr id="202" name="Oval 201">
                  <a:extLst>
                    <a:ext uri="{FF2B5EF4-FFF2-40B4-BE49-F238E27FC236}">
                      <a16:creationId xmlns:a16="http://schemas.microsoft.com/office/drawing/2014/main" id="{E184C51E-5838-4B7F-A2C2-9B78148291E4}"/>
                    </a:ext>
                  </a:extLst>
                </p:cNvPr>
                <p:cNvSpPr/>
                <p:nvPr/>
              </p:nvSpPr>
              <p:spPr bwMode="auto">
                <a:xfrm>
                  <a:off x="8672095" y="2573014"/>
                  <a:ext cx="1463040" cy="1463040"/>
                </a:xfrm>
                <a:prstGeom prst="ellipse">
                  <a:avLst/>
                </a:prstGeom>
                <a:solidFill>
                  <a:srgbClr val="0078D7"/>
                </a:solidFill>
                <a:ln w="9525" cap="flat" cmpd="sng" algn="ctr">
                  <a:noFill/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3926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0" cap="none" spc="0" normalizeH="0" baseline="0" noProof="0" dirty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203" name="Circle: Hollow 202">
                  <a:extLst>
                    <a:ext uri="{FF2B5EF4-FFF2-40B4-BE49-F238E27FC236}">
                      <a16:creationId xmlns:a16="http://schemas.microsoft.com/office/drawing/2014/main" id="{05AA3F83-1954-44A9-AAAD-7501AB0023FD}"/>
                    </a:ext>
                  </a:extLst>
                </p:cNvPr>
                <p:cNvSpPr/>
                <p:nvPr/>
              </p:nvSpPr>
              <p:spPr bwMode="auto">
                <a:xfrm>
                  <a:off x="8603515" y="2504434"/>
                  <a:ext cx="1600200" cy="1600200"/>
                </a:xfrm>
                <a:prstGeom prst="donut">
                  <a:avLst>
                    <a:gd name="adj" fmla="val 6045"/>
                  </a:avLst>
                </a:prstGeom>
                <a:solidFill>
                  <a:srgbClr val="0078D7"/>
                </a:solidFill>
                <a:ln w="9525" cap="flat" cmpd="sng" algn="ctr">
                  <a:noFill/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3926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0" cap="none" spc="0" normalizeH="0" baseline="0" noProof="0" dirty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</p:grp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id="{65DDB188-3CAD-4443-AD1C-A4A7FBFDB03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446977" y="5207860"/>
              <a:ext cx="457200" cy="457200"/>
            </a:xfrm>
            <a:custGeom>
              <a:avLst/>
              <a:gdLst>
                <a:gd name="connsiteX0" fmla="*/ 368104 w 1250088"/>
                <a:gd name="connsiteY0" fmla="*/ 281747 h 1250088"/>
                <a:gd name="connsiteX1" fmla="*/ 281747 w 1250088"/>
                <a:gd name="connsiteY1" fmla="*/ 368104 h 1250088"/>
                <a:gd name="connsiteX2" fmla="*/ 538687 w 1250088"/>
                <a:gd name="connsiteY2" fmla="*/ 625044 h 1250088"/>
                <a:gd name="connsiteX3" fmla="*/ 281747 w 1250088"/>
                <a:gd name="connsiteY3" fmla="*/ 881984 h 1250088"/>
                <a:gd name="connsiteX4" fmla="*/ 368104 w 1250088"/>
                <a:gd name="connsiteY4" fmla="*/ 968341 h 1250088"/>
                <a:gd name="connsiteX5" fmla="*/ 625044 w 1250088"/>
                <a:gd name="connsiteY5" fmla="*/ 711401 h 1250088"/>
                <a:gd name="connsiteX6" fmla="*/ 881984 w 1250088"/>
                <a:gd name="connsiteY6" fmla="*/ 968341 h 1250088"/>
                <a:gd name="connsiteX7" fmla="*/ 968341 w 1250088"/>
                <a:gd name="connsiteY7" fmla="*/ 881984 h 1250088"/>
                <a:gd name="connsiteX8" fmla="*/ 711401 w 1250088"/>
                <a:gd name="connsiteY8" fmla="*/ 625044 h 1250088"/>
                <a:gd name="connsiteX9" fmla="*/ 968341 w 1250088"/>
                <a:gd name="connsiteY9" fmla="*/ 368104 h 1250088"/>
                <a:gd name="connsiteX10" fmla="*/ 881984 w 1250088"/>
                <a:gd name="connsiteY10" fmla="*/ 281747 h 1250088"/>
                <a:gd name="connsiteX11" fmla="*/ 625044 w 1250088"/>
                <a:gd name="connsiteY11" fmla="*/ 538687 h 1250088"/>
                <a:gd name="connsiteX12" fmla="*/ 625044 w 1250088"/>
                <a:gd name="connsiteY12" fmla="*/ 0 h 1250088"/>
                <a:gd name="connsiteX13" fmla="*/ 1250088 w 1250088"/>
                <a:gd name="connsiteY13" fmla="*/ 625044 h 1250088"/>
                <a:gd name="connsiteX14" fmla="*/ 625044 w 1250088"/>
                <a:gd name="connsiteY14" fmla="*/ 1250088 h 1250088"/>
                <a:gd name="connsiteX15" fmla="*/ 0 w 1250088"/>
                <a:gd name="connsiteY15" fmla="*/ 625044 h 1250088"/>
                <a:gd name="connsiteX16" fmla="*/ 625044 w 1250088"/>
                <a:gd name="connsiteY16" fmla="*/ 0 h 1250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250088" h="1250088">
                  <a:moveTo>
                    <a:pt x="368104" y="281747"/>
                  </a:moveTo>
                  <a:lnTo>
                    <a:pt x="281747" y="368104"/>
                  </a:lnTo>
                  <a:lnTo>
                    <a:pt x="538687" y="625044"/>
                  </a:lnTo>
                  <a:lnTo>
                    <a:pt x="281747" y="881984"/>
                  </a:lnTo>
                  <a:lnTo>
                    <a:pt x="368104" y="968341"/>
                  </a:lnTo>
                  <a:lnTo>
                    <a:pt x="625044" y="711401"/>
                  </a:lnTo>
                  <a:lnTo>
                    <a:pt x="881984" y="968341"/>
                  </a:lnTo>
                  <a:lnTo>
                    <a:pt x="968341" y="881984"/>
                  </a:lnTo>
                  <a:lnTo>
                    <a:pt x="711401" y="625044"/>
                  </a:lnTo>
                  <a:lnTo>
                    <a:pt x="968341" y="368104"/>
                  </a:lnTo>
                  <a:lnTo>
                    <a:pt x="881984" y="281747"/>
                  </a:lnTo>
                  <a:lnTo>
                    <a:pt x="625044" y="538687"/>
                  </a:lnTo>
                  <a:close/>
                  <a:moveTo>
                    <a:pt x="625044" y="0"/>
                  </a:moveTo>
                  <a:cubicBezTo>
                    <a:pt x="970246" y="0"/>
                    <a:pt x="1250088" y="279842"/>
                    <a:pt x="1250088" y="625044"/>
                  </a:cubicBezTo>
                  <a:cubicBezTo>
                    <a:pt x="1250088" y="970246"/>
                    <a:pt x="970246" y="1250088"/>
                    <a:pt x="625044" y="1250088"/>
                  </a:cubicBezTo>
                  <a:cubicBezTo>
                    <a:pt x="279842" y="1250088"/>
                    <a:pt x="0" y="970246"/>
                    <a:pt x="0" y="625044"/>
                  </a:cubicBezTo>
                  <a:cubicBezTo>
                    <a:pt x="0" y="279842"/>
                    <a:pt x="279842" y="0"/>
                    <a:pt x="625044" y="0"/>
                  </a:cubicBezTo>
                  <a:close/>
                </a:path>
              </a:pathLst>
            </a:custGeom>
            <a:solidFill>
              <a:srgbClr val="0078D7"/>
            </a:solidFill>
            <a:ln w="19050" cap="flat" cmpd="sng" algn="ctr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04" name="Group 203">
            <a:extLst>
              <a:ext uri="{FF2B5EF4-FFF2-40B4-BE49-F238E27FC236}">
                <a16:creationId xmlns:a16="http://schemas.microsoft.com/office/drawing/2014/main" id="{BF675D6B-2EDB-4CF1-9921-FF7A456B0EB3}"/>
              </a:ext>
            </a:extLst>
          </p:cNvPr>
          <p:cNvGrpSpPr/>
          <p:nvPr/>
        </p:nvGrpSpPr>
        <p:grpSpPr>
          <a:xfrm>
            <a:off x="9393063" y="3620471"/>
            <a:ext cx="2645553" cy="914270"/>
            <a:chOff x="9216652" y="3474487"/>
            <a:chExt cx="2645928" cy="914400"/>
          </a:xfrm>
        </p:grpSpPr>
        <p:grpSp>
          <p:nvGrpSpPr>
            <p:cNvPr id="205" name="Group 204">
              <a:extLst>
                <a:ext uri="{FF2B5EF4-FFF2-40B4-BE49-F238E27FC236}">
                  <a16:creationId xmlns:a16="http://schemas.microsoft.com/office/drawing/2014/main" id="{E56FCD84-903D-4A3E-9E14-2FA18642904A}"/>
                </a:ext>
              </a:extLst>
            </p:cNvPr>
            <p:cNvGrpSpPr/>
            <p:nvPr/>
          </p:nvGrpSpPr>
          <p:grpSpPr>
            <a:xfrm>
              <a:off x="9216652" y="3474487"/>
              <a:ext cx="2645928" cy="914400"/>
              <a:chOff x="9216652" y="3982221"/>
              <a:chExt cx="2645928" cy="914400"/>
            </a:xfrm>
          </p:grpSpPr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id="{3B72882F-9DE2-4D81-B568-9D3AA9C33989}"/>
                  </a:ext>
                </a:extLst>
              </p:cNvPr>
              <p:cNvSpPr/>
              <p:nvPr/>
            </p:nvSpPr>
            <p:spPr>
              <a:xfrm>
                <a:off x="10095313" y="4297233"/>
                <a:ext cx="1767267" cy="2918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05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399" b="0" i="0" u="none" strike="noStrike" kern="0" cap="none" spc="-49" normalizeH="0" baseline="0" noProof="0" dirty="0">
                    <a:ln>
                      <a:noFill/>
                    </a:ln>
                    <a:solidFill>
                      <a:srgbClr val="353535"/>
                    </a:solidFill>
                    <a:effectLst/>
                    <a:uLnTx/>
                    <a:uFillTx/>
                    <a:latin typeface="Segoe UI"/>
                    <a:ea typeface="ＭＳ Ｐゴシック" charset="0"/>
                    <a:cs typeface="+mn-cs"/>
                  </a:rPr>
                  <a:t>Force password reset</a:t>
                </a:r>
              </a:p>
            </p:txBody>
          </p:sp>
          <p:grpSp>
            <p:nvGrpSpPr>
              <p:cNvPr id="213" name="Group 212">
                <a:extLst>
                  <a:ext uri="{FF2B5EF4-FFF2-40B4-BE49-F238E27FC236}">
                    <a16:creationId xmlns:a16="http://schemas.microsoft.com/office/drawing/2014/main" id="{59F41530-7A6A-41EA-BBA6-5EEEE25D19FC}"/>
                  </a:ext>
                </a:extLst>
              </p:cNvPr>
              <p:cNvGrpSpPr/>
              <p:nvPr/>
            </p:nvGrpSpPr>
            <p:grpSpPr>
              <a:xfrm>
                <a:off x="9216652" y="3982221"/>
                <a:ext cx="914400" cy="914400"/>
                <a:chOff x="8603515" y="2504434"/>
                <a:chExt cx="1600200" cy="1600200"/>
              </a:xfrm>
            </p:grpSpPr>
            <p:sp>
              <p:nvSpPr>
                <p:cNvPr id="214" name="Oval 213">
                  <a:extLst>
                    <a:ext uri="{FF2B5EF4-FFF2-40B4-BE49-F238E27FC236}">
                      <a16:creationId xmlns:a16="http://schemas.microsoft.com/office/drawing/2014/main" id="{C1F24326-42C1-4EA9-887A-8BA09DB2C8B0}"/>
                    </a:ext>
                  </a:extLst>
                </p:cNvPr>
                <p:cNvSpPr/>
                <p:nvPr/>
              </p:nvSpPr>
              <p:spPr bwMode="auto">
                <a:xfrm>
                  <a:off x="8672095" y="2573014"/>
                  <a:ext cx="1463040" cy="1463040"/>
                </a:xfrm>
                <a:prstGeom prst="ellipse">
                  <a:avLst/>
                </a:prstGeom>
                <a:solidFill>
                  <a:srgbClr val="0078D7"/>
                </a:solidFill>
                <a:ln w="9525" cap="flat" cmpd="sng" algn="ctr">
                  <a:noFill/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3926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0" cap="none" spc="0" normalizeH="0" baseline="0" noProof="0" dirty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215" name="Circle: Hollow 214">
                  <a:extLst>
                    <a:ext uri="{FF2B5EF4-FFF2-40B4-BE49-F238E27FC236}">
                      <a16:creationId xmlns:a16="http://schemas.microsoft.com/office/drawing/2014/main" id="{45BF3335-5AFD-41C8-8E4D-E9AC59AA4517}"/>
                    </a:ext>
                  </a:extLst>
                </p:cNvPr>
                <p:cNvSpPr/>
                <p:nvPr/>
              </p:nvSpPr>
              <p:spPr bwMode="auto">
                <a:xfrm>
                  <a:off x="8603515" y="2504434"/>
                  <a:ext cx="1600200" cy="1600200"/>
                </a:xfrm>
                <a:prstGeom prst="donut">
                  <a:avLst>
                    <a:gd name="adj" fmla="val 6045"/>
                  </a:avLst>
                </a:prstGeom>
                <a:solidFill>
                  <a:srgbClr val="0078D7"/>
                </a:solidFill>
                <a:ln w="9525" cap="flat" cmpd="sng" algn="ctr">
                  <a:noFill/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3926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0" cap="none" spc="0" normalizeH="0" baseline="0" noProof="0" dirty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</p:grpSp>
        <p:grpSp>
          <p:nvGrpSpPr>
            <p:cNvPr id="206" name="Group 205">
              <a:extLst>
                <a:ext uri="{FF2B5EF4-FFF2-40B4-BE49-F238E27FC236}">
                  <a16:creationId xmlns:a16="http://schemas.microsoft.com/office/drawing/2014/main" id="{401BEFD1-3D46-4C5B-9533-0D24F412D8CC}"/>
                </a:ext>
              </a:extLst>
            </p:cNvPr>
            <p:cNvGrpSpPr/>
            <p:nvPr/>
          </p:nvGrpSpPr>
          <p:grpSpPr>
            <a:xfrm>
              <a:off x="9296002" y="3800013"/>
              <a:ext cx="719069" cy="274320"/>
              <a:chOff x="9292873" y="3800013"/>
              <a:chExt cx="719069" cy="274320"/>
            </a:xfrm>
          </p:grpSpPr>
          <p:grpSp>
            <p:nvGrpSpPr>
              <p:cNvPr id="207" name="Group 206">
                <a:extLst>
                  <a:ext uri="{FF2B5EF4-FFF2-40B4-BE49-F238E27FC236}">
                    <a16:creationId xmlns:a16="http://schemas.microsoft.com/office/drawing/2014/main" id="{AF0F7973-1F64-4BA0-9575-7E81787F3462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492252" y="3822873"/>
                <a:ext cx="519690" cy="228600"/>
                <a:chOff x="8169311" y="5982085"/>
                <a:chExt cx="1251679" cy="550587"/>
              </a:xfrm>
            </p:grpSpPr>
            <p:sp>
              <p:nvSpPr>
                <p:cNvPr id="210" name="Rectangle 209">
                  <a:extLst>
                    <a:ext uri="{FF2B5EF4-FFF2-40B4-BE49-F238E27FC236}">
                      <a16:creationId xmlns:a16="http://schemas.microsoft.com/office/drawing/2014/main" id="{3DA22831-18E9-44E5-83DA-1B4E33D8B649}"/>
                    </a:ext>
                  </a:extLst>
                </p:cNvPr>
                <p:cNvSpPr/>
                <p:nvPr/>
              </p:nvSpPr>
              <p:spPr bwMode="auto">
                <a:xfrm>
                  <a:off x="8169311" y="5982085"/>
                  <a:ext cx="1251679" cy="256707"/>
                </a:xfrm>
                <a:prstGeom prst="rect">
                  <a:avLst/>
                </a:prstGeom>
                <a:solidFill>
                  <a:srgbClr val="0078D7"/>
                </a:solidFill>
                <a:ln w="1079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0" tIns="0" rIns="0" bIns="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182810" marR="0" lvl="0" indent="0" algn="l" defTabSz="932114" rtl="0" eaLnBrk="1" fontAlgn="base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49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211" name="Rectangle 210">
                  <a:extLst>
                    <a:ext uri="{FF2B5EF4-FFF2-40B4-BE49-F238E27FC236}">
                      <a16:creationId xmlns:a16="http://schemas.microsoft.com/office/drawing/2014/main" id="{2C7345BD-6E4A-4DD0-91D5-775E73FDF6E8}"/>
                    </a:ext>
                  </a:extLst>
                </p:cNvPr>
                <p:cNvSpPr/>
                <p:nvPr/>
              </p:nvSpPr>
              <p:spPr bwMode="auto">
                <a:xfrm>
                  <a:off x="8169311" y="6275965"/>
                  <a:ext cx="1251679" cy="256707"/>
                </a:xfrm>
                <a:prstGeom prst="rect">
                  <a:avLst/>
                </a:prstGeom>
                <a:solidFill>
                  <a:srgbClr val="0078D7"/>
                </a:solidFill>
                <a:ln w="10795" cap="flat" cmpd="sng" algn="ctr">
                  <a:solidFill>
                    <a:srgbClr val="FFFFFF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0" tIns="0" rIns="0" bIns="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32114" rtl="0" eaLnBrk="1" fontAlgn="base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99" b="0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rPr>
                    <a:t>  ******</a:t>
                  </a:r>
                </a:p>
              </p:txBody>
            </p:sp>
          </p:grpSp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19D7BF2F-1C3D-4AF9-A997-912F8E3F426A}"/>
                  </a:ext>
                </a:extLst>
              </p:cNvPr>
              <p:cNvSpPr/>
              <p:nvPr/>
            </p:nvSpPr>
            <p:spPr bwMode="auto">
              <a:xfrm>
                <a:off x="9292873" y="3800013"/>
                <a:ext cx="274320" cy="274320"/>
              </a:xfrm>
              <a:prstGeom prst="ellipse">
                <a:avLst/>
              </a:prstGeom>
              <a:solidFill>
                <a:srgbClr val="0078D7"/>
              </a:solidFill>
              <a:ln w="10795" cap="flat" cmpd="sng" algn="ctr">
                <a:solidFill>
                  <a:srgbClr val="0078D7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vert="horz" wrap="square" lIns="0" tIns="46630" rIns="0" bIns="4663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3229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209" name="Freeform: Shape 208">
                <a:extLst>
                  <a:ext uri="{FF2B5EF4-FFF2-40B4-BE49-F238E27FC236}">
                    <a16:creationId xmlns:a16="http://schemas.microsoft.com/office/drawing/2014/main" id="{53D954A9-1063-492F-B19D-CE8EA9C683E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9304039" y="3812370"/>
                <a:ext cx="249606" cy="249606"/>
              </a:xfrm>
              <a:custGeom>
                <a:avLst/>
                <a:gdLst>
                  <a:gd name="connsiteX0" fmla="*/ 368104 w 1250088"/>
                  <a:gd name="connsiteY0" fmla="*/ 281747 h 1250088"/>
                  <a:gd name="connsiteX1" fmla="*/ 281747 w 1250088"/>
                  <a:gd name="connsiteY1" fmla="*/ 368104 h 1250088"/>
                  <a:gd name="connsiteX2" fmla="*/ 538687 w 1250088"/>
                  <a:gd name="connsiteY2" fmla="*/ 625044 h 1250088"/>
                  <a:gd name="connsiteX3" fmla="*/ 281747 w 1250088"/>
                  <a:gd name="connsiteY3" fmla="*/ 881984 h 1250088"/>
                  <a:gd name="connsiteX4" fmla="*/ 368104 w 1250088"/>
                  <a:gd name="connsiteY4" fmla="*/ 968341 h 1250088"/>
                  <a:gd name="connsiteX5" fmla="*/ 625044 w 1250088"/>
                  <a:gd name="connsiteY5" fmla="*/ 711401 h 1250088"/>
                  <a:gd name="connsiteX6" fmla="*/ 881984 w 1250088"/>
                  <a:gd name="connsiteY6" fmla="*/ 968341 h 1250088"/>
                  <a:gd name="connsiteX7" fmla="*/ 968341 w 1250088"/>
                  <a:gd name="connsiteY7" fmla="*/ 881984 h 1250088"/>
                  <a:gd name="connsiteX8" fmla="*/ 711401 w 1250088"/>
                  <a:gd name="connsiteY8" fmla="*/ 625044 h 1250088"/>
                  <a:gd name="connsiteX9" fmla="*/ 968341 w 1250088"/>
                  <a:gd name="connsiteY9" fmla="*/ 368104 h 1250088"/>
                  <a:gd name="connsiteX10" fmla="*/ 881984 w 1250088"/>
                  <a:gd name="connsiteY10" fmla="*/ 281747 h 1250088"/>
                  <a:gd name="connsiteX11" fmla="*/ 625044 w 1250088"/>
                  <a:gd name="connsiteY11" fmla="*/ 538687 h 1250088"/>
                  <a:gd name="connsiteX12" fmla="*/ 625044 w 1250088"/>
                  <a:gd name="connsiteY12" fmla="*/ 0 h 1250088"/>
                  <a:gd name="connsiteX13" fmla="*/ 1250088 w 1250088"/>
                  <a:gd name="connsiteY13" fmla="*/ 625044 h 1250088"/>
                  <a:gd name="connsiteX14" fmla="*/ 625044 w 1250088"/>
                  <a:gd name="connsiteY14" fmla="*/ 1250088 h 1250088"/>
                  <a:gd name="connsiteX15" fmla="*/ 0 w 1250088"/>
                  <a:gd name="connsiteY15" fmla="*/ 625044 h 1250088"/>
                  <a:gd name="connsiteX16" fmla="*/ 625044 w 1250088"/>
                  <a:gd name="connsiteY16" fmla="*/ 0 h 1250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250088" h="1250088">
                    <a:moveTo>
                      <a:pt x="368104" y="281747"/>
                    </a:moveTo>
                    <a:lnTo>
                      <a:pt x="281747" y="368104"/>
                    </a:lnTo>
                    <a:lnTo>
                      <a:pt x="538687" y="625044"/>
                    </a:lnTo>
                    <a:lnTo>
                      <a:pt x="281747" y="881984"/>
                    </a:lnTo>
                    <a:lnTo>
                      <a:pt x="368104" y="968341"/>
                    </a:lnTo>
                    <a:lnTo>
                      <a:pt x="625044" y="711401"/>
                    </a:lnTo>
                    <a:lnTo>
                      <a:pt x="881984" y="968341"/>
                    </a:lnTo>
                    <a:lnTo>
                      <a:pt x="968341" y="881984"/>
                    </a:lnTo>
                    <a:lnTo>
                      <a:pt x="711401" y="625044"/>
                    </a:lnTo>
                    <a:lnTo>
                      <a:pt x="968341" y="368104"/>
                    </a:lnTo>
                    <a:lnTo>
                      <a:pt x="881984" y="281747"/>
                    </a:lnTo>
                    <a:lnTo>
                      <a:pt x="625044" y="538687"/>
                    </a:lnTo>
                    <a:close/>
                    <a:moveTo>
                      <a:pt x="625044" y="0"/>
                    </a:moveTo>
                    <a:cubicBezTo>
                      <a:pt x="970246" y="0"/>
                      <a:pt x="1250088" y="279842"/>
                      <a:pt x="1250088" y="625044"/>
                    </a:cubicBezTo>
                    <a:cubicBezTo>
                      <a:pt x="1250088" y="970246"/>
                      <a:pt x="970246" y="1250088"/>
                      <a:pt x="625044" y="1250088"/>
                    </a:cubicBezTo>
                    <a:cubicBezTo>
                      <a:pt x="279842" y="1250088"/>
                      <a:pt x="0" y="970246"/>
                      <a:pt x="0" y="625044"/>
                    </a:cubicBezTo>
                    <a:cubicBezTo>
                      <a:pt x="0" y="279842"/>
                      <a:pt x="279842" y="0"/>
                      <a:pt x="62504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</p:grpSp>
      </p:grpSp>
      <p:grpSp>
        <p:nvGrpSpPr>
          <p:cNvPr id="216" name="Group 215">
            <a:extLst>
              <a:ext uri="{FF2B5EF4-FFF2-40B4-BE49-F238E27FC236}">
                <a16:creationId xmlns:a16="http://schemas.microsoft.com/office/drawing/2014/main" id="{5E2DF87D-B588-410B-856D-476E7C7303E2}"/>
              </a:ext>
            </a:extLst>
          </p:cNvPr>
          <p:cNvGrpSpPr/>
          <p:nvPr/>
        </p:nvGrpSpPr>
        <p:grpSpPr>
          <a:xfrm>
            <a:off x="8722424" y="5477282"/>
            <a:ext cx="1948032" cy="914270"/>
            <a:chOff x="8873436" y="5440395"/>
            <a:chExt cx="1948308" cy="914400"/>
          </a:xfrm>
        </p:grpSpPr>
        <p:grpSp>
          <p:nvGrpSpPr>
            <p:cNvPr id="217" name="Group 216">
              <a:extLst>
                <a:ext uri="{FF2B5EF4-FFF2-40B4-BE49-F238E27FC236}">
                  <a16:creationId xmlns:a16="http://schemas.microsoft.com/office/drawing/2014/main" id="{244A6042-30E2-4764-8AEA-103F54779FE3}"/>
                </a:ext>
              </a:extLst>
            </p:cNvPr>
            <p:cNvGrpSpPr/>
            <p:nvPr/>
          </p:nvGrpSpPr>
          <p:grpSpPr>
            <a:xfrm>
              <a:off x="8873436" y="5440395"/>
              <a:ext cx="1948308" cy="914400"/>
              <a:chOff x="9216652" y="3982221"/>
              <a:chExt cx="1948308" cy="914400"/>
            </a:xfrm>
          </p:grpSpPr>
          <p:sp>
            <p:nvSpPr>
              <p:cNvPr id="222" name="Rectangle 221">
                <a:extLst>
                  <a:ext uri="{FF2B5EF4-FFF2-40B4-BE49-F238E27FC236}">
                    <a16:creationId xmlns:a16="http://schemas.microsoft.com/office/drawing/2014/main" id="{4856972C-E777-4BAD-A237-88387C642744}"/>
                  </a:ext>
                </a:extLst>
              </p:cNvPr>
              <p:cNvSpPr/>
              <p:nvPr/>
            </p:nvSpPr>
            <p:spPr>
              <a:xfrm>
                <a:off x="10095313" y="4308642"/>
                <a:ext cx="1069647" cy="2918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05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399" b="0" i="0" u="none" strike="noStrike" kern="0" cap="none" spc="-49" normalizeH="0" baseline="0" noProof="0" dirty="0">
                    <a:ln>
                      <a:noFill/>
                    </a:ln>
                    <a:solidFill>
                      <a:srgbClr val="353535"/>
                    </a:solidFill>
                    <a:effectLst/>
                    <a:uLnTx/>
                    <a:uFillTx/>
                    <a:latin typeface="Segoe UI"/>
                    <a:ea typeface="ＭＳ Ｐゴシック" charset="0"/>
                    <a:cs typeface="+mn-cs"/>
                  </a:rPr>
                  <a:t>Limit access</a:t>
                </a:r>
              </a:p>
            </p:txBody>
          </p:sp>
          <p:grpSp>
            <p:nvGrpSpPr>
              <p:cNvPr id="223" name="Group 222">
                <a:extLst>
                  <a:ext uri="{FF2B5EF4-FFF2-40B4-BE49-F238E27FC236}">
                    <a16:creationId xmlns:a16="http://schemas.microsoft.com/office/drawing/2014/main" id="{570501AB-6C05-4E2C-8476-05829193EAD5}"/>
                  </a:ext>
                </a:extLst>
              </p:cNvPr>
              <p:cNvGrpSpPr/>
              <p:nvPr/>
            </p:nvGrpSpPr>
            <p:grpSpPr>
              <a:xfrm>
                <a:off x="9216652" y="3982221"/>
                <a:ext cx="914400" cy="914400"/>
                <a:chOff x="8603515" y="2504434"/>
                <a:chExt cx="1600200" cy="1600200"/>
              </a:xfrm>
            </p:grpSpPr>
            <p:sp>
              <p:nvSpPr>
                <p:cNvPr id="224" name="Oval 223">
                  <a:extLst>
                    <a:ext uri="{FF2B5EF4-FFF2-40B4-BE49-F238E27FC236}">
                      <a16:creationId xmlns:a16="http://schemas.microsoft.com/office/drawing/2014/main" id="{5E6C3C56-CC47-482B-B3BD-1F4ADA05E63D}"/>
                    </a:ext>
                  </a:extLst>
                </p:cNvPr>
                <p:cNvSpPr/>
                <p:nvPr/>
              </p:nvSpPr>
              <p:spPr bwMode="auto">
                <a:xfrm>
                  <a:off x="8672095" y="2573014"/>
                  <a:ext cx="1463040" cy="1463040"/>
                </a:xfrm>
                <a:prstGeom prst="ellipse">
                  <a:avLst/>
                </a:prstGeom>
                <a:solidFill>
                  <a:srgbClr val="0078D7"/>
                </a:solidFill>
                <a:ln w="9525" cap="flat" cmpd="sng" algn="ctr">
                  <a:noFill/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3926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0" cap="none" spc="0" normalizeH="0" baseline="0" noProof="0" dirty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225" name="Circle: Hollow 224">
                  <a:extLst>
                    <a:ext uri="{FF2B5EF4-FFF2-40B4-BE49-F238E27FC236}">
                      <a16:creationId xmlns:a16="http://schemas.microsoft.com/office/drawing/2014/main" id="{E0CAA3B2-1F1B-4824-B2A5-748BCB719E24}"/>
                    </a:ext>
                  </a:extLst>
                </p:cNvPr>
                <p:cNvSpPr/>
                <p:nvPr/>
              </p:nvSpPr>
              <p:spPr bwMode="auto">
                <a:xfrm>
                  <a:off x="8603515" y="2504434"/>
                  <a:ext cx="1600200" cy="1600200"/>
                </a:xfrm>
                <a:prstGeom prst="donut">
                  <a:avLst>
                    <a:gd name="adj" fmla="val 6045"/>
                  </a:avLst>
                </a:prstGeom>
                <a:solidFill>
                  <a:srgbClr val="0078D7"/>
                </a:solidFill>
                <a:ln w="9525" cap="flat" cmpd="sng" algn="ctr">
                  <a:noFill/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3926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0" cap="none" spc="0" normalizeH="0" baseline="0" noProof="0" dirty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</p:grpSp>
        <p:grpSp>
          <p:nvGrpSpPr>
            <p:cNvPr id="218" name="Group 217">
              <a:extLst>
                <a:ext uri="{FF2B5EF4-FFF2-40B4-BE49-F238E27FC236}">
                  <a16:creationId xmlns:a16="http://schemas.microsoft.com/office/drawing/2014/main" id="{3C39D7F0-F7B0-41D7-809A-7EB814A14B57}"/>
                </a:ext>
              </a:extLst>
            </p:cNvPr>
            <p:cNvGrpSpPr/>
            <p:nvPr/>
          </p:nvGrpSpPr>
          <p:grpSpPr>
            <a:xfrm>
              <a:off x="9115099" y="5635039"/>
              <a:ext cx="457200" cy="481813"/>
              <a:chOff x="4098925" y="2751141"/>
              <a:chExt cx="1798639" cy="1895477"/>
            </a:xfrm>
            <a:solidFill>
              <a:srgbClr val="505050"/>
            </a:solidFill>
          </p:grpSpPr>
          <p:sp>
            <p:nvSpPr>
              <p:cNvPr id="219" name="Freeform 1">
                <a:extLst>
                  <a:ext uri="{FF2B5EF4-FFF2-40B4-BE49-F238E27FC236}">
                    <a16:creationId xmlns:a16="http://schemas.microsoft.com/office/drawing/2014/main" id="{C1209586-7527-44AD-856D-E2EA7F90A3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98925" y="2751141"/>
                <a:ext cx="1214439" cy="1603377"/>
              </a:xfrm>
              <a:custGeom>
                <a:avLst/>
                <a:gdLst>
                  <a:gd name="T0" fmla="*/ 3374 w 3375"/>
                  <a:gd name="T1" fmla="*/ 4194 h 4456"/>
                  <a:gd name="T2" fmla="*/ 3374 w 3375"/>
                  <a:gd name="T3" fmla="*/ 3400 h 4456"/>
                  <a:gd name="T4" fmla="*/ 3037 w 3375"/>
                  <a:gd name="T5" fmla="*/ 3400 h 4456"/>
                  <a:gd name="T6" fmla="*/ 3037 w 3375"/>
                  <a:gd name="T7" fmla="*/ 4109 h 4456"/>
                  <a:gd name="T8" fmla="*/ 346 w 3375"/>
                  <a:gd name="T9" fmla="*/ 4109 h 4456"/>
                  <a:gd name="T10" fmla="*/ 346 w 3375"/>
                  <a:gd name="T11" fmla="*/ 2127 h 4456"/>
                  <a:gd name="T12" fmla="*/ 3037 w 3375"/>
                  <a:gd name="T13" fmla="*/ 2127 h 4456"/>
                  <a:gd name="T14" fmla="*/ 3037 w 3375"/>
                  <a:gd name="T15" fmla="*/ 2819 h 4456"/>
                  <a:gd name="T16" fmla="*/ 3374 w 3375"/>
                  <a:gd name="T17" fmla="*/ 2819 h 4456"/>
                  <a:gd name="T18" fmla="*/ 3374 w 3375"/>
                  <a:gd name="T19" fmla="*/ 2043 h 4456"/>
                  <a:gd name="T20" fmla="*/ 3113 w 3375"/>
                  <a:gd name="T21" fmla="*/ 1781 h 4456"/>
                  <a:gd name="T22" fmla="*/ 2851 w 3375"/>
                  <a:gd name="T23" fmla="*/ 1781 h 4456"/>
                  <a:gd name="T24" fmla="*/ 2851 w 3375"/>
                  <a:gd name="T25" fmla="*/ 1131 h 4456"/>
                  <a:gd name="T26" fmla="*/ 2540 w 3375"/>
                  <a:gd name="T27" fmla="*/ 321 h 4456"/>
                  <a:gd name="T28" fmla="*/ 1688 w 3375"/>
                  <a:gd name="T29" fmla="*/ 0 h 4456"/>
                  <a:gd name="T30" fmla="*/ 540 w 3375"/>
                  <a:gd name="T31" fmla="*/ 1157 h 4456"/>
                  <a:gd name="T32" fmla="*/ 540 w 3375"/>
                  <a:gd name="T33" fmla="*/ 1781 h 4456"/>
                  <a:gd name="T34" fmla="*/ 261 w 3375"/>
                  <a:gd name="T35" fmla="*/ 1781 h 4456"/>
                  <a:gd name="T36" fmla="*/ 0 w 3375"/>
                  <a:gd name="T37" fmla="*/ 2043 h 4456"/>
                  <a:gd name="T38" fmla="*/ 0 w 3375"/>
                  <a:gd name="T39" fmla="*/ 4194 h 4456"/>
                  <a:gd name="T40" fmla="*/ 261 w 3375"/>
                  <a:gd name="T41" fmla="*/ 4455 h 4456"/>
                  <a:gd name="T42" fmla="*/ 3113 w 3375"/>
                  <a:gd name="T43" fmla="*/ 4455 h 4456"/>
                  <a:gd name="T44" fmla="*/ 3374 w 3375"/>
                  <a:gd name="T45" fmla="*/ 4194 h 4456"/>
                  <a:gd name="T46" fmla="*/ 877 w 3375"/>
                  <a:gd name="T47" fmla="*/ 1173 h 4456"/>
                  <a:gd name="T48" fmla="*/ 1688 w 3375"/>
                  <a:gd name="T49" fmla="*/ 346 h 4456"/>
                  <a:gd name="T50" fmla="*/ 2295 w 3375"/>
                  <a:gd name="T51" fmla="*/ 566 h 4456"/>
                  <a:gd name="T52" fmla="*/ 2515 w 3375"/>
                  <a:gd name="T53" fmla="*/ 1131 h 4456"/>
                  <a:gd name="T54" fmla="*/ 2515 w 3375"/>
                  <a:gd name="T55" fmla="*/ 1790 h 4456"/>
                  <a:gd name="T56" fmla="*/ 877 w 3375"/>
                  <a:gd name="T57" fmla="*/ 1790 h 4456"/>
                  <a:gd name="T58" fmla="*/ 877 w 3375"/>
                  <a:gd name="T59" fmla="*/ 1173 h 4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375" h="4456">
                    <a:moveTo>
                      <a:pt x="3374" y="4194"/>
                    </a:moveTo>
                    <a:lnTo>
                      <a:pt x="3374" y="3400"/>
                    </a:lnTo>
                    <a:lnTo>
                      <a:pt x="3037" y="3400"/>
                    </a:lnTo>
                    <a:lnTo>
                      <a:pt x="3037" y="4109"/>
                    </a:lnTo>
                    <a:lnTo>
                      <a:pt x="346" y="4109"/>
                    </a:lnTo>
                    <a:lnTo>
                      <a:pt x="346" y="2127"/>
                    </a:lnTo>
                    <a:lnTo>
                      <a:pt x="3037" y="2127"/>
                    </a:lnTo>
                    <a:lnTo>
                      <a:pt x="3037" y="2819"/>
                    </a:lnTo>
                    <a:lnTo>
                      <a:pt x="3374" y="2819"/>
                    </a:lnTo>
                    <a:lnTo>
                      <a:pt x="3374" y="2043"/>
                    </a:lnTo>
                    <a:cubicBezTo>
                      <a:pt x="3374" y="1899"/>
                      <a:pt x="3256" y="1781"/>
                      <a:pt x="3113" y="1781"/>
                    </a:cubicBezTo>
                    <a:lnTo>
                      <a:pt x="2851" y="1781"/>
                    </a:lnTo>
                    <a:cubicBezTo>
                      <a:pt x="2851" y="1587"/>
                      <a:pt x="2851" y="1283"/>
                      <a:pt x="2851" y="1131"/>
                    </a:cubicBezTo>
                    <a:cubicBezTo>
                      <a:pt x="2860" y="912"/>
                      <a:pt x="2775" y="574"/>
                      <a:pt x="2540" y="321"/>
                    </a:cubicBezTo>
                    <a:cubicBezTo>
                      <a:pt x="2329" y="110"/>
                      <a:pt x="2050" y="0"/>
                      <a:pt x="1688" y="0"/>
                    </a:cubicBezTo>
                    <a:cubicBezTo>
                      <a:pt x="818" y="0"/>
                      <a:pt x="557" y="752"/>
                      <a:pt x="540" y="1157"/>
                    </a:cubicBezTo>
                    <a:lnTo>
                      <a:pt x="540" y="1781"/>
                    </a:lnTo>
                    <a:lnTo>
                      <a:pt x="261" y="1781"/>
                    </a:lnTo>
                    <a:cubicBezTo>
                      <a:pt x="118" y="1781"/>
                      <a:pt x="0" y="1899"/>
                      <a:pt x="0" y="2043"/>
                    </a:cubicBezTo>
                    <a:lnTo>
                      <a:pt x="0" y="4194"/>
                    </a:lnTo>
                    <a:cubicBezTo>
                      <a:pt x="0" y="4337"/>
                      <a:pt x="118" y="4455"/>
                      <a:pt x="261" y="4455"/>
                    </a:cubicBezTo>
                    <a:lnTo>
                      <a:pt x="3113" y="4455"/>
                    </a:lnTo>
                    <a:cubicBezTo>
                      <a:pt x="3256" y="4455"/>
                      <a:pt x="3374" y="4337"/>
                      <a:pt x="3374" y="4194"/>
                    </a:cubicBezTo>
                    <a:close/>
                    <a:moveTo>
                      <a:pt x="877" y="1173"/>
                    </a:moveTo>
                    <a:cubicBezTo>
                      <a:pt x="877" y="1140"/>
                      <a:pt x="920" y="346"/>
                      <a:pt x="1688" y="346"/>
                    </a:cubicBezTo>
                    <a:cubicBezTo>
                      <a:pt x="1949" y="346"/>
                      <a:pt x="2152" y="422"/>
                      <a:pt x="2295" y="566"/>
                    </a:cubicBezTo>
                    <a:cubicBezTo>
                      <a:pt x="2472" y="752"/>
                      <a:pt x="2515" y="1005"/>
                      <a:pt x="2515" y="1131"/>
                    </a:cubicBezTo>
                    <a:cubicBezTo>
                      <a:pt x="2515" y="1292"/>
                      <a:pt x="2515" y="1595"/>
                      <a:pt x="2515" y="1790"/>
                    </a:cubicBezTo>
                    <a:lnTo>
                      <a:pt x="877" y="1790"/>
                    </a:lnTo>
                    <a:lnTo>
                      <a:pt x="877" y="1173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solidFill>
                  <a:srgbClr val="0078D7"/>
                </a:solidFill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0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220" name="Freeform 2">
                <a:extLst>
                  <a:ext uri="{FF2B5EF4-FFF2-40B4-BE49-F238E27FC236}">
                    <a16:creationId xmlns:a16="http://schemas.microsoft.com/office/drawing/2014/main" id="{F89C4075-3F6F-4E59-8C30-9B0B20CD01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10112" y="3143252"/>
                <a:ext cx="1187452" cy="1503366"/>
              </a:xfrm>
              <a:custGeom>
                <a:avLst/>
                <a:gdLst>
                  <a:gd name="T0" fmla="*/ 3113 w 3300"/>
                  <a:gd name="T1" fmla="*/ 0 h 4177"/>
                  <a:gd name="T2" fmla="*/ 1316 w 3300"/>
                  <a:gd name="T3" fmla="*/ 0 h 4177"/>
                  <a:gd name="T4" fmla="*/ 1316 w 3300"/>
                  <a:gd name="T5" fmla="*/ 211 h 4177"/>
                  <a:gd name="T6" fmla="*/ 3079 w 3300"/>
                  <a:gd name="T7" fmla="*/ 211 h 4177"/>
                  <a:gd name="T8" fmla="*/ 3079 w 3300"/>
                  <a:gd name="T9" fmla="*/ 3965 h 4177"/>
                  <a:gd name="T10" fmla="*/ 211 w 3300"/>
                  <a:gd name="T11" fmla="*/ 3965 h 4177"/>
                  <a:gd name="T12" fmla="*/ 211 w 3300"/>
                  <a:gd name="T13" fmla="*/ 3484 h 4177"/>
                  <a:gd name="T14" fmla="*/ 0 w 3300"/>
                  <a:gd name="T15" fmla="*/ 3484 h 4177"/>
                  <a:gd name="T16" fmla="*/ 0 w 3300"/>
                  <a:gd name="T17" fmla="*/ 3999 h 4177"/>
                  <a:gd name="T18" fmla="*/ 177 w 3300"/>
                  <a:gd name="T19" fmla="*/ 4176 h 4177"/>
                  <a:gd name="T20" fmla="*/ 3113 w 3300"/>
                  <a:gd name="T21" fmla="*/ 4176 h 4177"/>
                  <a:gd name="T22" fmla="*/ 3290 w 3300"/>
                  <a:gd name="T23" fmla="*/ 3999 h 4177"/>
                  <a:gd name="T24" fmla="*/ 3290 w 3300"/>
                  <a:gd name="T25" fmla="*/ 186 h 4177"/>
                  <a:gd name="T26" fmla="*/ 3113 w 3300"/>
                  <a:gd name="T27" fmla="*/ 0 h 4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00" h="4177">
                    <a:moveTo>
                      <a:pt x="3113" y="0"/>
                    </a:moveTo>
                    <a:lnTo>
                      <a:pt x="1316" y="0"/>
                    </a:lnTo>
                    <a:lnTo>
                      <a:pt x="1316" y="211"/>
                    </a:lnTo>
                    <a:lnTo>
                      <a:pt x="3079" y="211"/>
                    </a:lnTo>
                    <a:lnTo>
                      <a:pt x="3079" y="3965"/>
                    </a:lnTo>
                    <a:lnTo>
                      <a:pt x="211" y="3965"/>
                    </a:lnTo>
                    <a:lnTo>
                      <a:pt x="211" y="3484"/>
                    </a:lnTo>
                    <a:lnTo>
                      <a:pt x="0" y="3484"/>
                    </a:lnTo>
                    <a:lnTo>
                      <a:pt x="0" y="3999"/>
                    </a:lnTo>
                    <a:cubicBezTo>
                      <a:pt x="0" y="4101"/>
                      <a:pt x="84" y="4176"/>
                      <a:pt x="177" y="4176"/>
                    </a:cubicBezTo>
                    <a:lnTo>
                      <a:pt x="3113" y="4176"/>
                    </a:lnTo>
                    <a:cubicBezTo>
                      <a:pt x="3214" y="4176"/>
                      <a:pt x="3290" y="4092"/>
                      <a:pt x="3290" y="3999"/>
                    </a:cubicBezTo>
                    <a:lnTo>
                      <a:pt x="3290" y="186"/>
                    </a:lnTo>
                    <a:cubicBezTo>
                      <a:pt x="3299" y="84"/>
                      <a:pt x="3214" y="0"/>
                      <a:pt x="311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0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221" name="Freeform 3">
                <a:extLst>
                  <a:ext uri="{FF2B5EF4-FFF2-40B4-BE49-F238E27FC236}">
                    <a16:creationId xmlns:a16="http://schemas.microsoft.com/office/drawing/2014/main" id="{7A7A2B4B-73B6-42F3-830B-1E3F452394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97402" y="3698874"/>
                <a:ext cx="1017588" cy="368302"/>
              </a:xfrm>
              <a:custGeom>
                <a:avLst/>
                <a:gdLst>
                  <a:gd name="T0" fmla="*/ 2826 w 2827"/>
                  <a:gd name="T1" fmla="*/ 489 h 1022"/>
                  <a:gd name="T2" fmla="*/ 2218 w 2827"/>
                  <a:gd name="T3" fmla="*/ 0 h 1022"/>
                  <a:gd name="T4" fmla="*/ 2218 w 2827"/>
                  <a:gd name="T5" fmla="*/ 320 h 1022"/>
                  <a:gd name="T6" fmla="*/ 793 w 2827"/>
                  <a:gd name="T7" fmla="*/ 320 h 1022"/>
                  <a:gd name="T8" fmla="*/ 413 w 2827"/>
                  <a:gd name="T9" fmla="*/ 76 h 1022"/>
                  <a:gd name="T10" fmla="*/ 0 w 2827"/>
                  <a:gd name="T11" fmla="*/ 489 h 1022"/>
                  <a:gd name="T12" fmla="*/ 413 w 2827"/>
                  <a:gd name="T13" fmla="*/ 902 h 1022"/>
                  <a:gd name="T14" fmla="*/ 793 w 2827"/>
                  <a:gd name="T15" fmla="*/ 658 h 1022"/>
                  <a:gd name="T16" fmla="*/ 2218 w 2827"/>
                  <a:gd name="T17" fmla="*/ 658 h 1022"/>
                  <a:gd name="T18" fmla="*/ 2218 w 2827"/>
                  <a:gd name="T19" fmla="*/ 1021 h 1022"/>
                  <a:gd name="T20" fmla="*/ 2826 w 2827"/>
                  <a:gd name="T21" fmla="*/ 489 h 1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27" h="1022">
                    <a:moveTo>
                      <a:pt x="2826" y="489"/>
                    </a:moveTo>
                    <a:lnTo>
                      <a:pt x="2218" y="0"/>
                    </a:lnTo>
                    <a:lnTo>
                      <a:pt x="2218" y="320"/>
                    </a:lnTo>
                    <a:lnTo>
                      <a:pt x="793" y="320"/>
                    </a:lnTo>
                    <a:cubicBezTo>
                      <a:pt x="726" y="178"/>
                      <a:pt x="582" y="76"/>
                      <a:pt x="413" y="76"/>
                    </a:cubicBezTo>
                    <a:cubicBezTo>
                      <a:pt x="185" y="76"/>
                      <a:pt x="0" y="262"/>
                      <a:pt x="0" y="489"/>
                    </a:cubicBezTo>
                    <a:cubicBezTo>
                      <a:pt x="0" y="717"/>
                      <a:pt x="185" y="902"/>
                      <a:pt x="413" y="902"/>
                    </a:cubicBezTo>
                    <a:cubicBezTo>
                      <a:pt x="582" y="902"/>
                      <a:pt x="726" y="801"/>
                      <a:pt x="793" y="658"/>
                    </a:cubicBezTo>
                    <a:lnTo>
                      <a:pt x="2218" y="658"/>
                    </a:lnTo>
                    <a:lnTo>
                      <a:pt x="2218" y="1021"/>
                    </a:lnTo>
                    <a:lnTo>
                      <a:pt x="2826" y="489"/>
                    </a:lnTo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0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26" name="Group 225">
            <a:extLst>
              <a:ext uri="{FF2B5EF4-FFF2-40B4-BE49-F238E27FC236}">
                <a16:creationId xmlns:a16="http://schemas.microsoft.com/office/drawing/2014/main" id="{19B37100-B5C2-4B7F-AEB7-CF9B10B8A3FA}"/>
              </a:ext>
            </a:extLst>
          </p:cNvPr>
          <p:cNvGrpSpPr/>
          <p:nvPr/>
        </p:nvGrpSpPr>
        <p:grpSpPr>
          <a:xfrm>
            <a:off x="7697745" y="4659257"/>
            <a:ext cx="1467160" cy="1377117"/>
            <a:chOff x="7410824" y="2395344"/>
            <a:chExt cx="1467368" cy="1377312"/>
          </a:xfrm>
        </p:grpSpPr>
        <p:grpSp>
          <p:nvGrpSpPr>
            <p:cNvPr id="227" name="Group 226">
              <a:extLst>
                <a:ext uri="{FF2B5EF4-FFF2-40B4-BE49-F238E27FC236}">
                  <a16:creationId xmlns:a16="http://schemas.microsoft.com/office/drawing/2014/main" id="{2B9CB841-9284-486A-A10A-746AFCCC0D99}"/>
                </a:ext>
              </a:extLst>
            </p:cNvPr>
            <p:cNvGrpSpPr/>
            <p:nvPr/>
          </p:nvGrpSpPr>
          <p:grpSpPr>
            <a:xfrm>
              <a:off x="7410868" y="2395344"/>
              <a:ext cx="1466790" cy="457200"/>
              <a:chOff x="8331373" y="3509712"/>
              <a:chExt cx="1424103" cy="292608"/>
            </a:xfrm>
          </p:grpSpPr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id="{0241511B-E241-4A18-8228-4DC265DBE0DC}"/>
                  </a:ext>
                </a:extLst>
              </p:cNvPr>
              <p:cNvSpPr/>
              <p:nvPr/>
            </p:nvSpPr>
            <p:spPr>
              <a:xfrm>
                <a:off x="8423793" y="3510977"/>
                <a:ext cx="1331683" cy="290079"/>
              </a:xfrm>
              <a:prstGeom prst="rect">
                <a:avLst/>
              </a:prstGeom>
            </p:spPr>
            <p:txBody>
              <a:bodyPr wrap="none" anchor="ctr">
                <a:noAutofit/>
              </a:bodyPr>
              <a:lstStyle/>
              <a:p>
                <a:pPr marL="0" marR="0" lvl="0" indent="0" algn="l" defTabSz="91405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99" b="0" i="0" u="none" strike="noStrike" kern="0" cap="none" spc="-49" normalizeH="0" baseline="0" noProof="0" dirty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ＭＳ Ｐゴシック" charset="0"/>
                    <a:cs typeface="Segoe UI Semibold" panose="020B0702040204020203" pitchFamily="34" charset="0"/>
                  </a:rPr>
                  <a:t>High</a:t>
                </a:r>
              </a:p>
            </p:txBody>
          </p:sp>
          <p:sp>
            <p:nvSpPr>
              <p:cNvPr id="235" name="Rectangle 234">
                <a:extLst>
                  <a:ext uri="{FF2B5EF4-FFF2-40B4-BE49-F238E27FC236}">
                    <a16:creationId xmlns:a16="http://schemas.microsoft.com/office/drawing/2014/main" id="{9C79D1B5-9A55-447A-A6D2-652B568809E4}"/>
                  </a:ext>
                </a:extLst>
              </p:cNvPr>
              <p:cNvSpPr/>
              <p:nvPr/>
            </p:nvSpPr>
            <p:spPr bwMode="auto">
              <a:xfrm>
                <a:off x="8331373" y="3509712"/>
                <a:ext cx="88779" cy="292608"/>
              </a:xfrm>
              <a:prstGeom prst="rect">
                <a:avLst/>
              </a:prstGeom>
              <a:solidFill>
                <a:srgbClr val="C00000"/>
              </a:solidFill>
              <a:ln w="3175" cap="flat" cmpd="sng" algn="ctr">
                <a:solidFill>
                  <a:srgbClr val="C00000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3926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99" b="0" i="0" u="none" strike="noStrike" kern="0" cap="none" spc="0" normalizeH="0" baseline="0" noProof="0" dirty="0">
                  <a:ln>
                    <a:noFill/>
                  </a:ln>
                  <a:solidFill>
                    <a:srgbClr val="ACACAC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endParaRPr>
              </a:p>
            </p:txBody>
          </p:sp>
        </p:grpSp>
        <p:grpSp>
          <p:nvGrpSpPr>
            <p:cNvPr id="228" name="Group 227">
              <a:extLst>
                <a:ext uri="{FF2B5EF4-FFF2-40B4-BE49-F238E27FC236}">
                  <a16:creationId xmlns:a16="http://schemas.microsoft.com/office/drawing/2014/main" id="{3A847D8B-7B66-43C1-BDDA-4BE005EA0B18}"/>
                </a:ext>
              </a:extLst>
            </p:cNvPr>
            <p:cNvGrpSpPr/>
            <p:nvPr/>
          </p:nvGrpSpPr>
          <p:grpSpPr>
            <a:xfrm>
              <a:off x="7410883" y="2855400"/>
              <a:ext cx="1467309" cy="457200"/>
              <a:chOff x="8331373" y="3751852"/>
              <a:chExt cx="1424604" cy="292608"/>
            </a:xfrm>
          </p:grpSpPr>
          <p:sp>
            <p:nvSpPr>
              <p:cNvPr id="232" name="Rectangle 231">
                <a:extLst>
                  <a:ext uri="{FF2B5EF4-FFF2-40B4-BE49-F238E27FC236}">
                    <a16:creationId xmlns:a16="http://schemas.microsoft.com/office/drawing/2014/main" id="{156CBC1D-189B-46DD-BD39-D3F66E97A355}"/>
                  </a:ext>
                </a:extLst>
              </p:cNvPr>
              <p:cNvSpPr/>
              <p:nvPr/>
            </p:nvSpPr>
            <p:spPr>
              <a:xfrm>
                <a:off x="8424294" y="3753117"/>
                <a:ext cx="1331683" cy="290079"/>
              </a:xfrm>
              <a:prstGeom prst="rect">
                <a:avLst/>
              </a:prstGeom>
            </p:spPr>
            <p:txBody>
              <a:bodyPr wrap="none" anchor="ctr">
                <a:noAutofit/>
              </a:bodyPr>
              <a:lstStyle/>
              <a:p>
                <a:pPr marL="0" marR="0" lvl="0" indent="0" algn="l" defTabSz="91405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99" b="0" i="0" u="none" strike="noStrike" kern="0" cap="none" spc="-49" normalizeH="0" baseline="0" noProof="0" dirty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ＭＳ Ｐゴシック" charset="0"/>
                    <a:cs typeface="Segoe UI Semibold" panose="020B0702040204020203" pitchFamily="34" charset="0"/>
                  </a:rPr>
                  <a:t>Medium</a:t>
                </a:r>
              </a:p>
            </p:txBody>
          </p:sp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id="{F89E77A4-CBBF-48A2-812F-FBE400A9E275}"/>
                  </a:ext>
                </a:extLst>
              </p:cNvPr>
              <p:cNvSpPr/>
              <p:nvPr/>
            </p:nvSpPr>
            <p:spPr bwMode="auto">
              <a:xfrm>
                <a:off x="8331373" y="3751852"/>
                <a:ext cx="88779" cy="292608"/>
              </a:xfrm>
              <a:prstGeom prst="rect">
                <a:avLst/>
              </a:prstGeom>
              <a:solidFill>
                <a:srgbClr val="FFC000"/>
              </a:solidFill>
              <a:ln w="3175" cap="flat" cmpd="sng" algn="ctr">
                <a:solidFill>
                  <a:srgbClr val="FFCC00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79260" tIns="143408" rIns="179260" bIns="14340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3926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99" b="0" i="0" u="none" strike="noStrike" kern="0" cap="none" spc="0" normalizeH="0" baseline="0" noProof="0" dirty="0">
                  <a:ln>
                    <a:noFill/>
                  </a:ln>
                  <a:solidFill>
                    <a:srgbClr val="ACACAC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endParaRPr>
              </a:p>
            </p:txBody>
          </p:sp>
        </p:grpSp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id="{95B62657-89B1-4B4C-9400-B0A8CAE6B3BA}"/>
                </a:ext>
              </a:extLst>
            </p:cNvPr>
            <p:cNvGrpSpPr/>
            <p:nvPr/>
          </p:nvGrpSpPr>
          <p:grpSpPr>
            <a:xfrm>
              <a:off x="7410824" y="3315456"/>
              <a:ext cx="1466832" cy="457200"/>
              <a:chOff x="8331373" y="3995989"/>
              <a:chExt cx="1424151" cy="292608"/>
            </a:xfrm>
          </p:grpSpPr>
          <p:sp>
            <p:nvSpPr>
              <p:cNvPr id="230" name="Rectangle 229">
                <a:extLst>
                  <a:ext uri="{FF2B5EF4-FFF2-40B4-BE49-F238E27FC236}">
                    <a16:creationId xmlns:a16="http://schemas.microsoft.com/office/drawing/2014/main" id="{1643C02B-6158-449B-AE69-EDEBB72FB119}"/>
                  </a:ext>
                </a:extLst>
              </p:cNvPr>
              <p:cNvSpPr/>
              <p:nvPr/>
            </p:nvSpPr>
            <p:spPr>
              <a:xfrm>
                <a:off x="8423841" y="3997254"/>
                <a:ext cx="1331683" cy="290079"/>
              </a:xfrm>
              <a:prstGeom prst="rect">
                <a:avLst/>
              </a:prstGeom>
            </p:spPr>
            <p:txBody>
              <a:bodyPr wrap="none" anchor="ctr">
                <a:noAutofit/>
              </a:bodyPr>
              <a:lstStyle/>
              <a:p>
                <a:pPr marL="0" marR="0" lvl="0" indent="0" algn="l" defTabSz="91405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99" b="0" i="0" u="none" strike="noStrike" kern="0" cap="none" spc="-49" normalizeH="0" baseline="0" noProof="0" dirty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  <a:latin typeface="Segoe UI Semibold" panose="020B0702040204020203" pitchFamily="34" charset="0"/>
                    <a:ea typeface="ＭＳ Ｐゴシック" charset="0"/>
                    <a:cs typeface="Segoe UI Semibold" panose="020B0702040204020203" pitchFamily="34" charset="0"/>
                  </a:rPr>
                  <a:t>Low</a:t>
                </a:r>
              </a:p>
            </p:txBody>
          </p:sp>
          <p:sp>
            <p:nvSpPr>
              <p:cNvPr id="231" name="Rectangle 230">
                <a:extLst>
                  <a:ext uri="{FF2B5EF4-FFF2-40B4-BE49-F238E27FC236}">
                    <a16:creationId xmlns:a16="http://schemas.microsoft.com/office/drawing/2014/main" id="{28A1F172-EA87-412A-BF5A-DA996BAFB5DD}"/>
                  </a:ext>
                </a:extLst>
              </p:cNvPr>
              <p:cNvSpPr/>
              <p:nvPr/>
            </p:nvSpPr>
            <p:spPr bwMode="auto">
              <a:xfrm>
                <a:off x="8331373" y="3995989"/>
                <a:ext cx="88779" cy="292608"/>
              </a:xfrm>
              <a:prstGeom prst="rect">
                <a:avLst/>
              </a:prstGeom>
              <a:solidFill>
                <a:srgbClr val="FFFF00"/>
              </a:solidFill>
              <a:ln w="3175" cap="flat" cmpd="sng" algn="ctr">
                <a:solidFill>
                  <a:srgbClr val="CCCC00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79260" tIns="143408" rIns="179260" bIns="143408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3926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99" b="0" i="0" u="none" strike="noStrike" kern="0" cap="none" spc="0" normalizeH="0" baseline="0" noProof="0" dirty="0">
                  <a:ln>
                    <a:noFill/>
                  </a:ln>
                  <a:solidFill>
                    <a:srgbClr val="ACACAC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Segoe UI" pitchFamily="34" charset="0"/>
                  <a:cs typeface="Segoe UI Semibold" panose="020B0702040204020203" pitchFamily="34" charset="0"/>
                </a:endParaRPr>
              </a:p>
            </p:txBody>
          </p:sp>
        </p:grpSp>
      </p:grpSp>
      <p:sp>
        <p:nvSpPr>
          <p:cNvPr id="236" name="Rectangle 235">
            <a:extLst>
              <a:ext uri="{FF2B5EF4-FFF2-40B4-BE49-F238E27FC236}">
                <a16:creationId xmlns:a16="http://schemas.microsoft.com/office/drawing/2014/main" id="{B458C3B7-EDD1-4CD2-8275-6320820C7F23}"/>
              </a:ext>
            </a:extLst>
          </p:cNvPr>
          <p:cNvSpPr/>
          <p:nvPr/>
        </p:nvSpPr>
        <p:spPr>
          <a:xfrm>
            <a:off x="7533580" y="4313484"/>
            <a:ext cx="1347431" cy="348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05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-49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bold" panose="020B0702040204020203" pitchFamily="34" charset="0"/>
                <a:ea typeface="ＭＳ Ｐゴシック" charset="0"/>
                <a:cs typeface="Segoe UI Semibold" panose="020B0702040204020203" pitchFamily="34" charset="0"/>
              </a:rPr>
              <a:t>Session risk</a:t>
            </a:r>
          </a:p>
        </p:txBody>
      </p:sp>
      <p:grpSp>
        <p:nvGrpSpPr>
          <p:cNvPr id="237" name="Group 236">
            <a:extLst>
              <a:ext uri="{FF2B5EF4-FFF2-40B4-BE49-F238E27FC236}">
                <a16:creationId xmlns:a16="http://schemas.microsoft.com/office/drawing/2014/main" id="{2848F41B-8A48-4C9E-A759-618146B030C5}"/>
              </a:ext>
            </a:extLst>
          </p:cNvPr>
          <p:cNvGrpSpPr/>
          <p:nvPr/>
        </p:nvGrpSpPr>
        <p:grpSpPr>
          <a:xfrm>
            <a:off x="882" y="5265792"/>
            <a:ext cx="3716715" cy="794855"/>
            <a:chOff x="1014080" y="4524600"/>
            <a:chExt cx="2703162" cy="794967"/>
          </a:xfrm>
        </p:grpSpPr>
        <p:cxnSp>
          <p:nvCxnSpPr>
            <p:cNvPr id="238" name="Straight Arrow Connector 237">
              <a:extLst>
                <a:ext uri="{FF2B5EF4-FFF2-40B4-BE49-F238E27FC236}">
                  <a16:creationId xmlns:a16="http://schemas.microsoft.com/office/drawing/2014/main" id="{6120FC25-2CDD-4447-AC10-C957BC36E8A6}"/>
                </a:ext>
              </a:extLst>
            </p:cNvPr>
            <p:cNvCxnSpPr>
              <a:cxnSpLocks/>
            </p:cNvCxnSpPr>
            <p:nvPr/>
          </p:nvCxnSpPr>
          <p:spPr>
            <a:xfrm>
              <a:off x="1014080" y="5319567"/>
              <a:ext cx="2703162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D2D2D2"/>
              </a:solidFill>
              <a:prstDash val="solid"/>
              <a:miter lim="800000"/>
              <a:tailEnd type="stealth" w="lg" len="lg"/>
            </a:ln>
            <a:effectLst/>
          </p:spPr>
        </p:cxnSp>
        <p:cxnSp>
          <p:nvCxnSpPr>
            <p:cNvPr id="239" name="Straight Arrow Connector 238">
              <a:extLst>
                <a:ext uri="{FF2B5EF4-FFF2-40B4-BE49-F238E27FC236}">
                  <a16:creationId xmlns:a16="http://schemas.microsoft.com/office/drawing/2014/main" id="{B8899AB8-1849-4474-BAC8-52B102A781C9}"/>
                </a:ext>
              </a:extLst>
            </p:cNvPr>
            <p:cNvCxnSpPr>
              <a:cxnSpLocks/>
            </p:cNvCxnSpPr>
            <p:nvPr/>
          </p:nvCxnSpPr>
          <p:spPr>
            <a:xfrm>
              <a:off x="1014080" y="4524600"/>
              <a:ext cx="2262520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D2D2D2"/>
              </a:solidFill>
              <a:prstDash val="solid"/>
              <a:miter lim="800000"/>
              <a:tailEnd type="stealth" w="lg" len="lg"/>
            </a:ln>
            <a:effectLst/>
          </p:spPr>
        </p:cxnSp>
        <p:cxnSp>
          <p:nvCxnSpPr>
            <p:cNvPr id="240" name="Straight Arrow Connector 239">
              <a:extLst>
                <a:ext uri="{FF2B5EF4-FFF2-40B4-BE49-F238E27FC236}">
                  <a16:creationId xmlns:a16="http://schemas.microsoft.com/office/drawing/2014/main" id="{0C788F84-B835-42B6-9EE3-144B1EAD4E13}"/>
                </a:ext>
              </a:extLst>
            </p:cNvPr>
            <p:cNvCxnSpPr>
              <a:cxnSpLocks/>
            </p:cNvCxnSpPr>
            <p:nvPr/>
          </p:nvCxnSpPr>
          <p:spPr>
            <a:xfrm>
              <a:off x="1014080" y="4922084"/>
              <a:ext cx="2456260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D2D2D2"/>
              </a:solidFill>
              <a:prstDash val="solid"/>
              <a:miter lim="800000"/>
              <a:tailEnd type="stealth" w="lg" len="lg"/>
            </a:ln>
            <a:effectLst/>
          </p:spPr>
        </p:cxnSp>
        <p:cxnSp>
          <p:nvCxnSpPr>
            <p:cNvPr id="241" name="Straight Arrow Connector 240">
              <a:extLst>
                <a:ext uri="{FF2B5EF4-FFF2-40B4-BE49-F238E27FC236}">
                  <a16:creationId xmlns:a16="http://schemas.microsoft.com/office/drawing/2014/main" id="{A1989CCC-A878-4997-A8DB-8201572EE326}"/>
                </a:ext>
              </a:extLst>
            </p:cNvPr>
            <p:cNvCxnSpPr>
              <a:cxnSpLocks/>
            </p:cNvCxnSpPr>
            <p:nvPr/>
          </p:nvCxnSpPr>
          <p:spPr>
            <a:xfrm>
              <a:off x="1014080" y="5120826"/>
              <a:ext cx="2577740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D2D2D2"/>
              </a:solidFill>
              <a:prstDash val="solid"/>
              <a:miter lim="800000"/>
              <a:tailEnd type="stealth" w="lg" len="lg"/>
            </a:ln>
            <a:effectLst/>
          </p:spPr>
        </p:cxnSp>
        <p:cxnSp>
          <p:nvCxnSpPr>
            <p:cNvPr id="242" name="Straight Arrow Connector 241">
              <a:extLst>
                <a:ext uri="{FF2B5EF4-FFF2-40B4-BE49-F238E27FC236}">
                  <a16:creationId xmlns:a16="http://schemas.microsoft.com/office/drawing/2014/main" id="{ABEA5483-56A3-4BFD-AF07-6DC542440CD6}"/>
                </a:ext>
              </a:extLst>
            </p:cNvPr>
            <p:cNvCxnSpPr>
              <a:cxnSpLocks/>
            </p:cNvCxnSpPr>
            <p:nvPr/>
          </p:nvCxnSpPr>
          <p:spPr>
            <a:xfrm>
              <a:off x="1014080" y="4723342"/>
              <a:ext cx="2383688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D2D2D2"/>
              </a:solidFill>
              <a:prstDash val="solid"/>
              <a:miter lim="800000"/>
              <a:tailEnd type="stealth" w="lg" len="lg"/>
            </a:ln>
            <a:effectLst/>
          </p:spPr>
        </p:cxnSp>
      </p:grpSp>
      <p:grpSp>
        <p:nvGrpSpPr>
          <p:cNvPr id="243" name="Group 242">
            <a:extLst>
              <a:ext uri="{FF2B5EF4-FFF2-40B4-BE49-F238E27FC236}">
                <a16:creationId xmlns:a16="http://schemas.microsoft.com/office/drawing/2014/main" id="{A3C855F8-F4E2-4FEB-899D-12252814C37A}"/>
              </a:ext>
            </a:extLst>
          </p:cNvPr>
          <p:cNvGrpSpPr/>
          <p:nvPr/>
        </p:nvGrpSpPr>
        <p:grpSpPr>
          <a:xfrm flipV="1">
            <a:off x="882" y="1917884"/>
            <a:ext cx="3716715" cy="794855"/>
            <a:chOff x="1166480" y="4677000"/>
            <a:chExt cx="2703162" cy="794967"/>
          </a:xfrm>
        </p:grpSpPr>
        <p:cxnSp>
          <p:nvCxnSpPr>
            <p:cNvPr id="244" name="Straight Arrow Connector 243">
              <a:extLst>
                <a:ext uri="{FF2B5EF4-FFF2-40B4-BE49-F238E27FC236}">
                  <a16:creationId xmlns:a16="http://schemas.microsoft.com/office/drawing/2014/main" id="{2BA725AA-955C-43EE-B832-73FD1140A486}"/>
                </a:ext>
              </a:extLst>
            </p:cNvPr>
            <p:cNvCxnSpPr>
              <a:cxnSpLocks/>
            </p:cNvCxnSpPr>
            <p:nvPr/>
          </p:nvCxnSpPr>
          <p:spPr>
            <a:xfrm>
              <a:off x="1166480" y="5471967"/>
              <a:ext cx="2703162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D2D2D2"/>
              </a:solidFill>
              <a:prstDash val="solid"/>
              <a:miter lim="800000"/>
              <a:tailEnd type="stealth" w="lg" len="lg"/>
            </a:ln>
            <a:effectLst/>
          </p:spPr>
        </p:cxnSp>
        <p:cxnSp>
          <p:nvCxnSpPr>
            <p:cNvPr id="245" name="Straight Arrow Connector 244">
              <a:extLst>
                <a:ext uri="{FF2B5EF4-FFF2-40B4-BE49-F238E27FC236}">
                  <a16:creationId xmlns:a16="http://schemas.microsoft.com/office/drawing/2014/main" id="{1E7ADE81-B70E-4DD9-BD7E-C51A7BBBFF26}"/>
                </a:ext>
              </a:extLst>
            </p:cNvPr>
            <p:cNvCxnSpPr>
              <a:cxnSpLocks/>
            </p:cNvCxnSpPr>
            <p:nvPr/>
          </p:nvCxnSpPr>
          <p:spPr>
            <a:xfrm>
              <a:off x="1166480" y="4677000"/>
              <a:ext cx="2262520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D2D2D2"/>
              </a:solidFill>
              <a:prstDash val="solid"/>
              <a:miter lim="800000"/>
              <a:tailEnd type="stealth" w="lg" len="lg"/>
            </a:ln>
            <a:effectLst/>
          </p:spPr>
        </p:cxnSp>
        <p:cxnSp>
          <p:nvCxnSpPr>
            <p:cNvPr id="246" name="Straight Arrow Connector 245">
              <a:extLst>
                <a:ext uri="{FF2B5EF4-FFF2-40B4-BE49-F238E27FC236}">
                  <a16:creationId xmlns:a16="http://schemas.microsoft.com/office/drawing/2014/main" id="{34E7E791-242E-4ED1-8842-74EF929C75FD}"/>
                </a:ext>
              </a:extLst>
            </p:cNvPr>
            <p:cNvCxnSpPr>
              <a:cxnSpLocks/>
            </p:cNvCxnSpPr>
            <p:nvPr/>
          </p:nvCxnSpPr>
          <p:spPr>
            <a:xfrm>
              <a:off x="1166480" y="5074484"/>
              <a:ext cx="2456260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D2D2D2"/>
              </a:solidFill>
              <a:prstDash val="solid"/>
              <a:miter lim="800000"/>
              <a:tailEnd type="stealth" w="lg" len="lg"/>
            </a:ln>
            <a:effectLst/>
          </p:spPr>
        </p:cxnSp>
        <p:cxnSp>
          <p:nvCxnSpPr>
            <p:cNvPr id="247" name="Straight Arrow Connector 246">
              <a:extLst>
                <a:ext uri="{FF2B5EF4-FFF2-40B4-BE49-F238E27FC236}">
                  <a16:creationId xmlns:a16="http://schemas.microsoft.com/office/drawing/2014/main" id="{3099B5AF-9995-42F7-93F8-DDD46BEB361B}"/>
                </a:ext>
              </a:extLst>
            </p:cNvPr>
            <p:cNvCxnSpPr>
              <a:cxnSpLocks/>
            </p:cNvCxnSpPr>
            <p:nvPr/>
          </p:nvCxnSpPr>
          <p:spPr>
            <a:xfrm>
              <a:off x="1166480" y="5273226"/>
              <a:ext cx="2577740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D2D2D2"/>
              </a:solidFill>
              <a:prstDash val="solid"/>
              <a:miter lim="800000"/>
              <a:tailEnd type="stealth" w="lg" len="lg"/>
            </a:ln>
            <a:effectLst/>
          </p:spPr>
        </p:cxnSp>
        <p:cxnSp>
          <p:nvCxnSpPr>
            <p:cNvPr id="248" name="Straight Arrow Connector 247">
              <a:extLst>
                <a:ext uri="{FF2B5EF4-FFF2-40B4-BE49-F238E27FC236}">
                  <a16:creationId xmlns:a16="http://schemas.microsoft.com/office/drawing/2014/main" id="{81764901-11BB-44CA-8BBF-2A474B15E39C}"/>
                </a:ext>
              </a:extLst>
            </p:cNvPr>
            <p:cNvCxnSpPr>
              <a:cxnSpLocks/>
            </p:cNvCxnSpPr>
            <p:nvPr/>
          </p:nvCxnSpPr>
          <p:spPr>
            <a:xfrm>
              <a:off x="1166480" y="4875742"/>
              <a:ext cx="2383688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D2D2D2"/>
              </a:solidFill>
              <a:prstDash val="solid"/>
              <a:miter lim="800000"/>
              <a:tailEnd type="stealth" w="lg" len="lg"/>
            </a:ln>
            <a:effectLst/>
          </p:spPr>
        </p:cxnSp>
      </p:grpSp>
      <p:sp>
        <p:nvSpPr>
          <p:cNvPr id="249" name="Oval 248">
            <a:extLst>
              <a:ext uri="{FF2B5EF4-FFF2-40B4-BE49-F238E27FC236}">
                <a16:creationId xmlns:a16="http://schemas.microsoft.com/office/drawing/2014/main" id="{79CC14C8-B73A-42E7-AB7E-B99B2C739736}"/>
              </a:ext>
            </a:extLst>
          </p:cNvPr>
          <p:cNvSpPr/>
          <p:nvPr/>
        </p:nvSpPr>
        <p:spPr bwMode="auto">
          <a:xfrm>
            <a:off x="4289731" y="1487174"/>
            <a:ext cx="5182719" cy="5182719"/>
          </a:xfrm>
          <a:prstGeom prst="ellipse">
            <a:avLst/>
          </a:prstGeom>
          <a:noFill/>
          <a:ln w="28575" cap="rnd" cmpd="sng" algn="ctr">
            <a:solidFill>
              <a:schemeClr val="accent3"/>
            </a:solidFill>
            <a:prstDash val="sysDot"/>
            <a:headEnd type="none" w="med" len="med"/>
            <a:tailEnd type="none" w="med" len="med"/>
          </a:ln>
          <a:effectLst/>
        </p:spPr>
        <p:txBody>
          <a:bodyPr vert="horz" wrap="square" lIns="0" tIns="46630" rIns="0" bIns="4663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3229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50" name="Rectangle 249">
            <a:extLst>
              <a:ext uri="{FF2B5EF4-FFF2-40B4-BE49-F238E27FC236}">
                <a16:creationId xmlns:a16="http://schemas.microsoft.com/office/drawing/2014/main" id="{D3FA40DE-7A60-431E-BC47-5BDC722B4ED9}"/>
              </a:ext>
            </a:extLst>
          </p:cNvPr>
          <p:cNvSpPr/>
          <p:nvPr/>
        </p:nvSpPr>
        <p:spPr>
          <a:xfrm>
            <a:off x="1970153" y="1202467"/>
            <a:ext cx="2060320" cy="433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05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-7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"/>
                <a:ea typeface="ＭＳ Ｐゴシック" charset="0"/>
                <a:cs typeface="Segoe UI Semibold" panose="020B0702040204020203" pitchFamily="34" charset="0"/>
              </a:rPr>
              <a:t>CONDITIONS</a:t>
            </a: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Active Directory Identity Protection</a:t>
            </a:r>
          </a:p>
        </p:txBody>
      </p:sp>
    </p:spTree>
    <p:extLst>
      <p:ext uri="{BB962C8B-B14F-4D97-AF65-F5344CB8AC3E}">
        <p14:creationId xmlns:p14="http://schemas.microsoft.com/office/powerpoint/2010/main" val="82919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12513 0 L -4.16667E-6 0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6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47 0.00023 L 2.5E-6 0.00023 " pathEditMode="relative" rAng="0" ptsTypes="AA">
                                      <p:cBhvr>
                                        <p:cTn id="29" dur="4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5" presetClass="path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5547 0.00023 L 2.5E-6 0.00023 " pathEditMode="relative" rAng="0" ptsTypes="AA">
                                      <p:cBhvr>
                                        <p:cTn id="34" dur="4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5" presetClass="path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5547 0.00023 L 2.5E-6 0.00023 " pathEditMode="relative" rAng="0" ptsTypes="AA">
                                      <p:cBhvr>
                                        <p:cTn id="39" dur="4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5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47 0.00023 L 2.5E-6 0.00023 " pathEditMode="relative" rAng="0" ptsTypes="AA">
                                      <p:cBhvr>
                                        <p:cTn id="45" dur="4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5" presetClass="path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5547 0.00023 L 2.5E-6 0.00023 " pathEditMode="relative" rAng="0" ptsTypes="AA">
                                      <p:cBhvr>
                                        <p:cTn id="50" dur="4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5" presetClass="path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5547 0.00023 L 2.5E-6 0.00023 " pathEditMode="relative" rAng="0" ptsTypes="AA">
                                      <p:cBhvr>
                                        <p:cTn id="55" dur="4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mph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6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5" presetClass="path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5547 0.00023 L 2.5E-6 0.00023 " pathEditMode="relative" rAng="0" ptsTypes="AA">
                                      <p:cBhvr>
                                        <p:cTn id="95" dur="8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6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5" presetClass="path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5546 0.00023 L -3.75E-6 0.00023 " pathEditMode="relative" rAng="0" ptsTypes="AA">
                                      <p:cBhvr>
                                        <p:cTn id="100" dur="8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6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5" presetClass="path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5547 0.00023 L 2.5E-6 0.00023 " pathEditMode="relative" rAng="0" ptsTypes="AA">
                                      <p:cBhvr>
                                        <p:cTn id="105" dur="8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6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5" presetClass="path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5547 0.00023 L -8.33333E-7 0.00023 " pathEditMode="relative" rAng="0" ptsTypes="AA">
                                      <p:cBhvr>
                                        <p:cTn id="110" dur="8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6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5" presetClass="path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5547 0.00023 L 2.5E-6 0.00023 " pathEditMode="relative" rAng="0" ptsTypes="AA">
                                      <p:cBhvr>
                                        <p:cTn id="115" dur="8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6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5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47 0.00023 L 2.5E-6 0.00023 " pathEditMode="relative" rAng="0" ptsTypes="AA">
                                      <p:cBhvr>
                                        <p:cTn id="121" dur="8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93" grpId="0"/>
      <p:bldP spid="144" grpId="0"/>
      <p:bldP spid="145" grpId="0" animBg="1"/>
      <p:bldP spid="181" grpId="0" animBg="1"/>
      <p:bldP spid="182" grpId="0"/>
      <p:bldP spid="236" grpId="0"/>
      <p:bldP spid="249" grpId="0" animBg="1"/>
      <p:bldP spid="249" grpId="1" animBg="1"/>
      <p:bldP spid="25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Active Directory Identity Protection</a:t>
            </a:r>
          </a:p>
        </p:txBody>
      </p:sp>
      <p:sp>
        <p:nvSpPr>
          <p:cNvPr id="294" name="Text Placeholder 5">
            <a:extLst>
              <a:ext uri="{FF2B5EF4-FFF2-40B4-BE49-F238E27FC236}">
                <a16:creationId xmlns:a16="http://schemas.microsoft.com/office/drawing/2014/main" id="{D5E1AD1D-49C6-44FE-A966-8F37B0BD2BB8}"/>
              </a:ext>
            </a:extLst>
          </p:cNvPr>
          <p:cNvSpPr txBox="1">
            <a:spLocks/>
          </p:cNvSpPr>
          <p:nvPr/>
        </p:nvSpPr>
        <p:spPr>
          <a:xfrm>
            <a:off x="274638" y="1212850"/>
            <a:ext cx="11888787" cy="549073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For when a bad actor </a:t>
            </a:r>
            <a:r>
              <a:rPr lang="en-US" i="1" dirty="0">
                <a:solidFill>
                  <a:srgbClr val="FFFFFF"/>
                </a:solidFill>
                <a:latin typeface="Calibri Light" panose="020F0302020204030204"/>
              </a:rPr>
              <a:t>already has a user’s password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Premium P2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Detects anomalies in individual sign-ins</a:t>
            </a:r>
          </a:p>
          <a:p>
            <a:pPr marL="687388" indent="-457200">
              <a:buFont typeface="Wingdings" panose="05000000000000000000" pitchFamily="2" charset="2"/>
              <a:buChar char="§"/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Sign-ins from unfamiliar locations</a:t>
            </a:r>
          </a:p>
          <a:p>
            <a:pPr marL="687388" indent="-457200">
              <a:buFont typeface="Wingdings" panose="05000000000000000000" pitchFamily="2" charset="2"/>
              <a:buChar char="§"/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Impossible travel from unfamiliar locations</a:t>
            </a:r>
          </a:p>
          <a:p>
            <a:pPr marL="687388" indent="-457200">
              <a:buFont typeface="Wingdings" panose="05000000000000000000" pitchFamily="2" charset="2"/>
              <a:buChar char="§"/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Sign-ins from malware-infected devices</a:t>
            </a:r>
          </a:p>
          <a:p>
            <a:pPr marL="687388" indent="-457200">
              <a:buFont typeface="Wingdings" panose="05000000000000000000" pitchFamily="2" charset="2"/>
              <a:buChar char="§"/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Sign-ins from anonymous IP addresses</a:t>
            </a:r>
          </a:p>
          <a:p>
            <a:pPr marL="687388" indent="-457200">
              <a:buFont typeface="Wingdings" panose="05000000000000000000" pitchFamily="2" charset="2"/>
              <a:buChar char="§"/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Sign-ins from suspicious IP addresses</a:t>
            </a:r>
          </a:p>
          <a:p>
            <a:pPr>
              <a:defRPr/>
            </a:pPr>
            <a:endParaRPr lang="en-US" dirty="0">
              <a:solidFill>
                <a:srgbClr val="FFFFFF"/>
              </a:solidFill>
              <a:latin typeface="Calibri Light" panose="020F0302020204030204"/>
            </a:endParaRPr>
          </a:p>
          <a:p>
            <a:pPr>
              <a:defRPr/>
            </a:pPr>
            <a:r>
              <a:rPr lang="sl-SI" dirty="0">
                <a:solidFill>
                  <a:srgbClr val="FFFFFF"/>
                </a:solidFill>
                <a:latin typeface="Calibri Light" panose="020F0302020204030204"/>
              </a:rPr>
              <a:t>			</a:t>
            </a: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More coming soon...</a:t>
            </a:r>
            <a:endParaRPr lang="en-US" sz="2800" dirty="0">
              <a:solidFill>
                <a:srgbClr val="FFFFFF"/>
              </a:solidFill>
              <a:latin typeface="Calibri Light" panose="020F03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57446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Active Directory Identity Protection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0DC9F688-0D07-4004-9081-10EC02AB00F1}"/>
              </a:ext>
            </a:extLst>
          </p:cNvPr>
          <p:cNvSpPr txBox="1">
            <a:spLocks/>
          </p:cNvSpPr>
          <p:nvPr/>
        </p:nvSpPr>
        <p:spPr>
          <a:xfrm>
            <a:off x="274638" y="1212850"/>
            <a:ext cx="11888787" cy="2240613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Calculates two types of risk:</a:t>
            </a:r>
          </a:p>
          <a:p>
            <a:pPr marL="230188"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Sign-in risk – risk of a </a:t>
            </a:r>
            <a:r>
              <a:rPr lang="en-US" sz="2800" i="1" dirty="0">
                <a:solidFill>
                  <a:srgbClr val="FFFFFF"/>
                </a:solidFill>
                <a:latin typeface="Calibri Light" panose="020F0302020204030204"/>
              </a:rPr>
              <a:t>sign-in</a:t>
            </a: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 at a point in time</a:t>
            </a:r>
          </a:p>
          <a:p>
            <a:pPr marL="230188"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User risk state – the current risk state of a </a:t>
            </a:r>
            <a:r>
              <a:rPr lang="en-US" sz="2800" i="1" dirty="0">
                <a:solidFill>
                  <a:srgbClr val="FFFFFF"/>
                </a:solidFill>
                <a:latin typeface="Calibri Light" panose="020F0302020204030204"/>
              </a:rPr>
              <a:t>user</a:t>
            </a:r>
          </a:p>
          <a:p>
            <a:pPr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User risk state is calculated from that user’s risky sign-ins</a:t>
            </a:r>
            <a:endParaRPr lang="en-US" sz="2800" i="1" dirty="0">
              <a:solidFill>
                <a:srgbClr val="FFFFFF"/>
              </a:solidFill>
              <a:latin typeface="Calibri Light" panose="020F0302020204030204"/>
            </a:endParaRP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EE4398B-60CB-4DC5-A2C1-29AA4D0A77C6}"/>
              </a:ext>
            </a:extLst>
          </p:cNvPr>
          <p:cNvSpPr txBox="1">
            <a:spLocks/>
          </p:cNvSpPr>
          <p:nvPr/>
        </p:nvSpPr>
        <p:spPr>
          <a:xfrm>
            <a:off x="2560637" y="3517625"/>
            <a:ext cx="2514600" cy="68326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>
              <a:gradFill>
                <a:gsLst>
                  <a:gs pos="1250">
                    <a:srgbClr val="353535"/>
                  </a:gs>
                  <a:gs pos="100000">
                    <a:srgbClr val="353535"/>
                  </a:gs>
                </a:gsLst>
                <a:lin ang="5400000" scaled="0"/>
              </a:gradFill>
              <a:latin typeface="Calibri Light" panose="020F0302020204030204"/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3450D4C5-5FB9-466E-9D73-42C4F3DF9CDD}"/>
              </a:ext>
            </a:extLst>
          </p:cNvPr>
          <p:cNvSpPr/>
          <p:nvPr/>
        </p:nvSpPr>
        <p:spPr>
          <a:xfrm>
            <a:off x="5150707" y="3523396"/>
            <a:ext cx="1069848" cy="2385979"/>
          </a:xfrm>
          <a:prstGeom prst="rightBrace">
            <a:avLst/>
          </a:prstGeom>
          <a:noFill/>
          <a:ln w="25400" cap="flat" cmpd="sng" algn="ctr">
            <a:solidFill>
              <a:srgbClr val="353535"/>
            </a:solidFill>
            <a:prstDash val="solid"/>
            <a:headEnd type="none"/>
            <a:tailEnd type="none"/>
          </a:ln>
          <a:effectLst/>
        </p:spPr>
        <p:txBody>
          <a:bodyPr rtlCol="0" anchor="ctr"/>
          <a:lstStyle/>
          <a:p>
            <a:pPr algn="ctr" defTabSz="932742">
              <a:defRPr/>
            </a:pPr>
            <a:endParaRPr lang="en-US" sz="1800" kern="0">
              <a:solidFill>
                <a:srgbClr val="353535"/>
              </a:solidFill>
              <a:latin typeface="Calibri Light" panose="020F0302020204030204"/>
            </a:endParaRP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9E41B281-593C-4B61-A43E-90145D70BC86}"/>
              </a:ext>
            </a:extLst>
          </p:cNvPr>
          <p:cNvSpPr txBox="1">
            <a:spLocks/>
          </p:cNvSpPr>
          <p:nvPr/>
        </p:nvSpPr>
        <p:spPr>
          <a:xfrm>
            <a:off x="6370637" y="4070055"/>
            <a:ext cx="4267200" cy="1292662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jdoe@contoso.com</a:t>
            </a:r>
          </a:p>
          <a:p>
            <a:pPr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has</a:t>
            </a:r>
            <a:r>
              <a:rPr lang="en-US" dirty="0"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latin typeface="Calibri Light" panose="020F0302020204030204"/>
              </a:rPr>
              <a:t> </a:t>
            </a:r>
            <a:r>
              <a:rPr lang="en-US" dirty="0">
                <a:solidFill>
                  <a:srgbClr val="FF0000"/>
                </a:solidFill>
                <a:latin typeface="Calibri Light" panose="020F0302020204030204"/>
              </a:rPr>
              <a:t>High</a:t>
            </a:r>
            <a:r>
              <a:rPr lang="en-US" dirty="0"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latin typeface="Calibri Light" panose="020F0302020204030204"/>
              </a:rPr>
              <a:t> </a:t>
            </a: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risk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72BF2F-84D9-4100-97C8-336C140482BC}"/>
              </a:ext>
            </a:extLst>
          </p:cNvPr>
          <p:cNvSpPr txBox="1"/>
          <p:nvPr/>
        </p:nvSpPr>
        <p:spPr>
          <a:xfrm>
            <a:off x="579437" y="3379096"/>
            <a:ext cx="4500463" cy="2674578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 defTabSz="932742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jdoe@contoso.com...</a:t>
            </a:r>
          </a:p>
          <a:p>
            <a:pPr defTabSz="932742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400" dirty="0">
                <a:solidFill>
                  <a:srgbClr val="FF8C00"/>
                </a:solidFill>
                <a:latin typeface="Calibri Light" panose="020F0302020204030204"/>
              </a:rPr>
              <a:t>Medium</a:t>
            </a:r>
            <a:r>
              <a:rPr lang="en-US" sz="2400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Calibri Light" panose="020F0302020204030204"/>
              </a:rPr>
              <a:t> </a:t>
            </a: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risk – unfamiliar location</a:t>
            </a:r>
          </a:p>
          <a:p>
            <a:pPr defTabSz="932742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400" dirty="0">
                <a:solidFill>
                  <a:srgbClr val="FF8C00"/>
                </a:solidFill>
                <a:latin typeface="Calibri Light" panose="020F0302020204030204"/>
              </a:rPr>
              <a:t>Medium</a:t>
            </a:r>
            <a:r>
              <a:rPr lang="en-US" sz="2400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Calibri Light" panose="020F0302020204030204"/>
              </a:rPr>
              <a:t> </a:t>
            </a: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risk – impossible travel</a:t>
            </a:r>
          </a:p>
          <a:p>
            <a:pPr defTabSz="932742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400" dirty="0">
                <a:solidFill>
                  <a:srgbClr val="BAD80A">
                    <a:lumMod val="75000"/>
                  </a:srgbClr>
                </a:solidFill>
                <a:latin typeface="Calibri Light" panose="020F0302020204030204"/>
              </a:rPr>
              <a:t>Low</a:t>
            </a:r>
            <a:r>
              <a:rPr lang="en-US" sz="2400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Calibri Light" panose="020F0302020204030204"/>
              </a:rPr>
              <a:t> </a:t>
            </a: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risk – malware</a:t>
            </a:r>
          </a:p>
          <a:p>
            <a:pPr defTabSz="932742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400" dirty="0">
                <a:solidFill>
                  <a:srgbClr val="FF8C00"/>
                </a:solidFill>
                <a:latin typeface="Calibri Light" panose="020F0302020204030204"/>
              </a:rPr>
              <a:t>Medium</a:t>
            </a:r>
            <a:r>
              <a:rPr lang="en-US" sz="2400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Calibri Light" panose="020F0302020204030204"/>
              </a:rPr>
              <a:t> </a:t>
            </a: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risk – impossible travel</a:t>
            </a:r>
          </a:p>
          <a:p>
            <a:pPr defTabSz="932742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400" dirty="0">
                <a:solidFill>
                  <a:srgbClr val="FF0000"/>
                </a:solidFill>
                <a:latin typeface="Calibri Light" panose="020F0302020204030204"/>
              </a:rPr>
              <a:t>High</a:t>
            </a:r>
            <a:r>
              <a:rPr lang="en-US" sz="2400" dirty="0"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latin typeface="Calibri Light" panose="020F0302020204030204"/>
              </a:rPr>
              <a:t> </a:t>
            </a: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risk – leaked credential</a:t>
            </a:r>
          </a:p>
        </p:txBody>
      </p:sp>
    </p:spTree>
    <p:extLst>
      <p:ext uri="{BB962C8B-B14F-4D97-AF65-F5344CB8AC3E}">
        <p14:creationId xmlns:p14="http://schemas.microsoft.com/office/powerpoint/2010/main" val="191242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Active Directory Identity Protection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0954D05A-D1E4-44FD-8BAC-4F82870773EF}"/>
              </a:ext>
            </a:extLst>
          </p:cNvPr>
          <p:cNvSpPr txBox="1">
            <a:spLocks/>
          </p:cNvSpPr>
          <p:nvPr/>
        </p:nvSpPr>
        <p:spPr>
          <a:xfrm>
            <a:off x="274638" y="1212850"/>
            <a:ext cx="11888787" cy="5041380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What if you don’t have Premium P2?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In Azure AD Portal, you can see:</a:t>
            </a: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Users flagged for risk (i.e. list of users with </a:t>
            </a:r>
            <a:r>
              <a:rPr lang="en-US" dirty="0">
                <a:solidFill>
                  <a:srgbClr val="FF0000"/>
                </a:solidFill>
                <a:latin typeface="Calibri Light" panose="020F0302020204030204"/>
              </a:rPr>
              <a:t>High</a:t>
            </a:r>
            <a:r>
              <a:rPr lang="en-US" dirty="0"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latin typeface="Calibri Light" panose="020F0302020204030204"/>
              </a:rPr>
              <a:t> </a:t>
            </a: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and</a:t>
            </a:r>
            <a:r>
              <a:rPr lang="en-US" dirty="0"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latin typeface="Calibri Light" panose="020F0302020204030204"/>
              </a:rPr>
              <a:t> </a:t>
            </a:r>
            <a:r>
              <a:rPr lang="en-US" dirty="0">
                <a:solidFill>
                  <a:srgbClr val="FF8C00"/>
                </a:solidFill>
                <a:latin typeface="Calibri Light" panose="020F0302020204030204"/>
              </a:rPr>
              <a:t>Medium</a:t>
            </a:r>
            <a:r>
              <a:rPr lang="en-US" dirty="0"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latin typeface="Calibri Light" panose="020F0302020204030204"/>
              </a:rPr>
              <a:t> </a:t>
            </a: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risk)</a:t>
            </a: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Risky sessions (i.e. sign-ins that were flagged by AADIP algorithms)</a:t>
            </a:r>
          </a:p>
          <a:p>
            <a:pPr marL="685800" lvl="1" indent="-457200"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srgbClr val="FFFFFF"/>
              </a:solidFill>
              <a:latin typeface="Calibri Light" panose="020F0302020204030204"/>
            </a:endParaRP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No details or policies but you can see users who need remediation and related sign-ins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srgbClr val="FFFFFF"/>
              </a:solidFill>
              <a:latin typeface="Calibri Light" panose="020F0302020204030204"/>
            </a:endParaRP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P2 tenants see all data and all details, and…</a:t>
            </a:r>
          </a:p>
        </p:txBody>
      </p:sp>
    </p:spTree>
    <p:extLst>
      <p:ext uri="{BB962C8B-B14F-4D97-AF65-F5344CB8AC3E}">
        <p14:creationId xmlns:p14="http://schemas.microsoft.com/office/powerpoint/2010/main" val="130979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/>
              <a:t>Azure AD Users flagged for risk, Risky sign-ins</a:t>
            </a:r>
          </a:p>
        </p:txBody>
      </p:sp>
    </p:spTree>
    <p:extLst>
      <p:ext uri="{BB962C8B-B14F-4D97-AF65-F5344CB8AC3E}">
        <p14:creationId xmlns:p14="http://schemas.microsoft.com/office/powerpoint/2010/main" val="49036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Active Directory Identity Protection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8675FE4F-F431-4AF2-849D-3A00B2514F1C}"/>
              </a:ext>
            </a:extLst>
          </p:cNvPr>
          <p:cNvSpPr txBox="1">
            <a:spLocks/>
          </p:cNvSpPr>
          <p:nvPr/>
        </p:nvSpPr>
        <p:spPr>
          <a:xfrm>
            <a:off x="274638" y="1212850"/>
            <a:ext cx="11888787" cy="4779770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The real key to AADIP: </a:t>
            </a:r>
            <a:r>
              <a:rPr lang="en-US" i="1" dirty="0">
                <a:solidFill>
                  <a:srgbClr val="FFFFFF"/>
                </a:solidFill>
                <a:latin typeface="Calibri Light" panose="020F0302020204030204"/>
              </a:rPr>
              <a:t>Real-time protection</a:t>
            </a:r>
          </a:p>
          <a:p>
            <a:pPr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Risk policies:</a:t>
            </a:r>
          </a:p>
          <a:p>
            <a:pPr lvl="1"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Session risk policy:</a:t>
            </a:r>
          </a:p>
          <a:p>
            <a:pPr lvl="2"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If a session looks risky: </a:t>
            </a:r>
          </a:p>
          <a:p>
            <a:pPr lvl="3"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require MFA in real-time to assure identity</a:t>
            </a:r>
          </a:p>
          <a:p>
            <a:pPr lvl="1"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User risk policy:</a:t>
            </a:r>
          </a:p>
          <a:p>
            <a:pPr lvl="2"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If a user is at risk: </a:t>
            </a:r>
          </a:p>
          <a:p>
            <a:pPr lvl="3"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on next login, require MFA to assure identity and</a:t>
            </a:r>
          </a:p>
          <a:p>
            <a:pPr lvl="3"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require password change</a:t>
            </a:r>
          </a:p>
          <a:p>
            <a:pPr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Set risk levels (</a:t>
            </a:r>
            <a:r>
              <a:rPr lang="en-US" dirty="0">
                <a:solidFill>
                  <a:srgbClr val="FF0000"/>
                </a:solidFill>
                <a:latin typeface="Calibri Light" panose="020F0302020204030204"/>
              </a:rPr>
              <a:t>H</a:t>
            </a: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,</a:t>
            </a:r>
            <a:r>
              <a:rPr lang="en-US" dirty="0">
                <a:solidFill>
                  <a:srgbClr val="FF8C00"/>
                </a:solidFill>
                <a:latin typeface="Calibri Light" panose="020F0302020204030204"/>
              </a:rPr>
              <a:t>M</a:t>
            </a: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,</a:t>
            </a:r>
            <a:r>
              <a:rPr lang="en-US" dirty="0">
                <a:solidFill>
                  <a:srgbClr val="BAD80A">
                    <a:lumMod val="75000"/>
                  </a:srgbClr>
                </a:solidFill>
                <a:latin typeface="Calibri Light" panose="020F0302020204030204"/>
              </a:rPr>
              <a:t>L</a:t>
            </a: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) reflect tolerance for risk vs friction</a:t>
            </a:r>
          </a:p>
        </p:txBody>
      </p:sp>
    </p:spTree>
    <p:extLst>
      <p:ext uri="{BB962C8B-B14F-4D97-AF65-F5344CB8AC3E}">
        <p14:creationId xmlns:p14="http://schemas.microsoft.com/office/powerpoint/2010/main" val="37091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2036517"/>
            <a:ext cx="9144000" cy="1495794"/>
          </a:xfrm>
        </p:spPr>
        <p:txBody>
          <a:bodyPr/>
          <a:lstStyle/>
          <a:p>
            <a:r>
              <a:rPr lang="en-US" dirty="0"/>
              <a:t>Azure Active Directory</a:t>
            </a:r>
            <a:br>
              <a:rPr lang="sl-SI" dirty="0"/>
            </a:br>
            <a:r>
              <a:rPr lang="en-US" dirty="0"/>
              <a:t>Identity Protection</a:t>
            </a:r>
            <a:r>
              <a:rPr lang="sl-SI" dirty="0"/>
              <a:t> - </a:t>
            </a:r>
            <a:br>
              <a:rPr lang="sl-SI" dirty="0"/>
            </a:br>
            <a:r>
              <a:rPr lang="sl-SI" dirty="0"/>
              <a:t>Deployment </a:t>
            </a:r>
            <a:r>
              <a:rPr lang="sl-SI" dirty="0" err="1"/>
              <a:t>journey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69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</a:t>
            </a:r>
            <a:r>
              <a:rPr lang="sl-SI" dirty="0"/>
              <a:t> - Deployment </a:t>
            </a:r>
            <a:r>
              <a:rPr lang="sl-SI" dirty="0" err="1"/>
              <a:t>journey</a:t>
            </a:r>
            <a:endParaRPr lang="en-US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C54157E1-9A46-4DC4-AC3E-D768BC771664}"/>
              </a:ext>
            </a:extLst>
          </p:cNvPr>
          <p:cNvSpPr txBox="1">
            <a:spLocks/>
          </p:cNvSpPr>
          <p:nvPr/>
        </p:nvSpPr>
        <p:spPr>
          <a:xfrm>
            <a:off x="274638" y="1212850"/>
            <a:ext cx="11888787" cy="3434786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buSzTx/>
              <a:defRPr/>
            </a:pPr>
            <a:r>
              <a:rPr lang="en-US" sz="3200" b="1" spc="-50" dirty="0">
                <a:ln w="3175">
                  <a:noFill/>
                </a:ln>
                <a:solidFill>
                  <a:srgbClr val="FFFFFF"/>
                </a:solidFill>
                <a:latin typeface="Segoe UI Light"/>
                <a:cs typeface="Segoe UI" pitchFamily="34" charset="0"/>
              </a:rPr>
              <a:t>Don’t have the license to use Identity Protection</a:t>
            </a:r>
            <a:r>
              <a:rPr lang="sl-SI" sz="3200" b="1" spc="-50" dirty="0">
                <a:ln w="3175">
                  <a:noFill/>
                </a:ln>
                <a:solidFill>
                  <a:srgbClr val="FFFFFF"/>
                </a:solidFill>
                <a:latin typeface="Segoe UI Light"/>
                <a:cs typeface="Segoe UI" pitchFamily="34" charset="0"/>
              </a:rPr>
              <a:t>?</a:t>
            </a:r>
          </a:p>
          <a:p>
            <a:pPr lvl="0">
              <a:lnSpc>
                <a:spcPct val="100000"/>
              </a:lnSpc>
              <a:spcBef>
                <a:spcPct val="0"/>
              </a:spcBef>
              <a:buSzTx/>
              <a:defRPr/>
            </a:pPr>
            <a:endParaRPr lang="sl-SI" sz="3200" b="1" spc="-50" dirty="0">
              <a:ln w="3175">
                <a:noFill/>
              </a:ln>
              <a:solidFill>
                <a:srgbClr val="FFFFFF"/>
              </a:solidFill>
              <a:latin typeface="Segoe UI Light"/>
              <a:cs typeface="Segoe UI" pitchFamily="34" charset="0"/>
            </a:endParaRPr>
          </a:p>
          <a:p>
            <a:pPr lvl="0" defTabSz="914367">
              <a:lnSpc>
                <a:spcPct val="100000"/>
              </a:lnSpc>
              <a:defRPr/>
            </a:pPr>
            <a:r>
              <a:rPr lang="en-US" sz="3200" dirty="0">
                <a:solidFill>
                  <a:srgbClr val="FFFFFF"/>
                </a:solidFill>
                <a:latin typeface="Segoe UI Light"/>
                <a:cs typeface="Segoe UI Semilight" panose="020B0402040204020203" pitchFamily="34" charset="0"/>
              </a:rPr>
              <a:t>Requires Azure AD Premium P2 or Enterprise Mobility Security E5</a:t>
            </a:r>
          </a:p>
          <a:p>
            <a:pPr lvl="0" defTabSz="914367">
              <a:lnSpc>
                <a:spcPct val="100000"/>
              </a:lnSpc>
              <a:defRPr/>
            </a:pPr>
            <a:endParaRPr lang="sl-SI" sz="3200" dirty="0">
              <a:solidFill>
                <a:srgbClr val="FFFFFF"/>
              </a:solidFill>
              <a:latin typeface="Segoe UI Light"/>
              <a:cs typeface="Segoe UI Semilight" panose="020B0402040204020203" pitchFamily="34" charset="0"/>
            </a:endParaRPr>
          </a:p>
          <a:p>
            <a:pPr lvl="0" defTabSz="914367">
              <a:lnSpc>
                <a:spcPct val="100000"/>
              </a:lnSpc>
              <a:defRPr/>
            </a:pPr>
            <a:r>
              <a:rPr lang="en-US" sz="3200" dirty="0">
                <a:solidFill>
                  <a:srgbClr val="FFFFFF"/>
                </a:solidFill>
                <a:latin typeface="Segoe UI Light"/>
                <a:cs typeface="Segoe UI Semilight" panose="020B0402040204020203" pitchFamily="34" charset="0"/>
              </a:rPr>
              <a:t>Easily setup trial in 1-click and pay only if you see value: </a:t>
            </a:r>
            <a:r>
              <a:rPr lang="en-US" sz="3200" dirty="0">
                <a:solidFill>
                  <a:srgbClr val="FFFFFF"/>
                </a:solidFill>
                <a:latin typeface="Segoe UI Light"/>
                <a:cs typeface="Segoe UI Semilight" panose="020B0402040204020203" pitchFamily="34" charset="0"/>
                <a:hlinkClick r:id="rId3"/>
              </a:rPr>
              <a:t>Https://aka.ms/AADP2Trial</a:t>
            </a:r>
            <a:r>
              <a:rPr lang="sl-SI" sz="3200" dirty="0">
                <a:solidFill>
                  <a:srgbClr val="FFFFFF"/>
                </a:solidFill>
                <a:latin typeface="Segoe UI Light"/>
                <a:cs typeface="Segoe UI Semilight" panose="020B0402040204020203" pitchFamily="34" charset="0"/>
              </a:rPr>
              <a:t> </a:t>
            </a:r>
            <a:endParaRPr lang="en-US" sz="3200" dirty="0">
              <a:solidFill>
                <a:srgbClr val="FFFFFF"/>
              </a:solidFill>
              <a:latin typeface="Segoe UI Light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80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</a:t>
            </a:r>
            <a:r>
              <a:rPr lang="sl-SI" dirty="0"/>
              <a:t> - Deployment </a:t>
            </a:r>
            <a:r>
              <a:rPr lang="sl-SI" dirty="0" err="1"/>
              <a:t>journey</a:t>
            </a:r>
            <a:endParaRPr lang="en-US" dirty="0"/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D9AC3C8C-3769-4C1B-83D1-C3AABD69A3AF}"/>
              </a:ext>
            </a:extLst>
          </p:cNvPr>
          <p:cNvSpPr txBox="1">
            <a:spLocks/>
          </p:cNvSpPr>
          <p:nvPr/>
        </p:nvSpPr>
        <p:spPr>
          <a:xfrm>
            <a:off x="274638" y="1212850"/>
            <a:ext cx="4343399" cy="451200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800" b="1" dirty="0">
                <a:solidFill>
                  <a:srgbClr val="FFFFFF"/>
                </a:solidFill>
                <a:latin typeface="Calibri Light" panose="020F0302020204030204"/>
              </a:rPr>
              <a:t>“Just Turn On the Feature!”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Go to </a:t>
            </a:r>
            <a:r>
              <a:rPr lang="en-US" sz="2800" dirty="0">
                <a:solidFill>
                  <a:srgbClr val="FFFFFF"/>
                </a:solidFill>
                <a:latin typeface="Calibri Light" panose="020F0302020204030204"/>
                <a:hlinkClick r:id="rId3"/>
              </a:rPr>
              <a:t>https://portal.azure.com</a:t>
            </a: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 </a:t>
            </a:r>
          </a:p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2. In Marketplace, click on Security + identity</a:t>
            </a:r>
          </a:p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3. Select Azure AD Identity Protection</a:t>
            </a:r>
          </a:p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Or simply, go to  </a:t>
            </a:r>
          </a:p>
          <a:p>
            <a:pPr>
              <a:defRPr/>
            </a:pPr>
            <a:r>
              <a:rPr lang="en-US" sz="2400" b="1" dirty="0">
                <a:solidFill>
                  <a:srgbClr val="FFFFFF"/>
                </a:solidFill>
                <a:latin typeface="Calibri Light" panose="020F0302020204030204"/>
                <a:hlinkClick r:id="rId4"/>
              </a:rPr>
              <a:t>https://aka.ms/IPSignUp</a:t>
            </a:r>
            <a:r>
              <a:rPr lang="en-US" sz="2400" b="1" dirty="0">
                <a:solidFill>
                  <a:srgbClr val="FFFFFF"/>
                </a:solidFill>
                <a:latin typeface="Calibri Light" panose="020F0302020204030204"/>
              </a:rPr>
              <a:t> </a:t>
            </a:r>
          </a:p>
          <a:p>
            <a:pPr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(1-click </a:t>
            </a: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option)</a:t>
            </a:r>
            <a:endParaRPr lang="en-US" sz="2400" b="1" dirty="0">
              <a:solidFill>
                <a:srgbClr val="FFFFFF"/>
              </a:solidFill>
              <a:latin typeface="Calibri Light" panose="020F0302020204030204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DC867DB-865D-4810-9CCE-EF2EF6F43D21}"/>
              </a:ext>
            </a:extLst>
          </p:cNvPr>
          <p:cNvGrpSpPr/>
          <p:nvPr/>
        </p:nvGrpSpPr>
        <p:grpSpPr>
          <a:xfrm>
            <a:off x="4640615" y="1084857"/>
            <a:ext cx="8334042" cy="5186364"/>
            <a:chOff x="352817" y="754061"/>
            <a:chExt cx="8334042" cy="518636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F56D9F5-43C5-4212-AE56-DC95F2DF76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2817" y="754061"/>
              <a:ext cx="8334042" cy="5186364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B3BA972-8262-4895-ABAE-65539AFAC61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732536" y="1024994"/>
              <a:ext cx="2077037" cy="49154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6490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/>
              <a:t>Onboard Azure AD Identity Protection</a:t>
            </a:r>
          </a:p>
        </p:txBody>
      </p:sp>
    </p:spTree>
    <p:extLst>
      <p:ext uri="{BB962C8B-B14F-4D97-AF65-F5344CB8AC3E}">
        <p14:creationId xmlns:p14="http://schemas.microsoft.com/office/powerpoint/2010/main" val="21620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</a:t>
            </a:r>
            <a:r>
              <a:rPr lang="sl-SI" dirty="0"/>
              <a:t> - Deployment </a:t>
            </a:r>
            <a:r>
              <a:rPr lang="sl-SI" dirty="0" err="1"/>
              <a:t>journey</a:t>
            </a:r>
            <a:endParaRPr lang="en-US" dirty="0"/>
          </a:p>
        </p:txBody>
      </p: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49107709-61A4-4786-8DDB-675EF5D22A9D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552089" cy="398878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4000" dirty="0">
                <a:solidFill>
                  <a:srgbClr val="FFFFFF"/>
                </a:solidFill>
                <a:latin typeface="Calibri Light" panose="020F0302020204030204"/>
              </a:rPr>
              <a:t>Roll out Multi-Factor Authentication registration policy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Goal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Verify user’s identity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Recommendation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Enable registration for all users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Things to know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Only works with Azure MFA</a:t>
            </a:r>
          </a:p>
        </p:txBody>
      </p:sp>
    </p:spTree>
    <p:extLst>
      <p:ext uri="{BB962C8B-B14F-4D97-AF65-F5344CB8AC3E}">
        <p14:creationId xmlns:p14="http://schemas.microsoft.com/office/powerpoint/2010/main" val="79760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</a:t>
            </a:r>
            <a:r>
              <a:rPr lang="sl-SI" dirty="0"/>
              <a:t> - Deployment </a:t>
            </a:r>
            <a:r>
              <a:rPr lang="sl-SI" dirty="0" err="1"/>
              <a:t>journey</a:t>
            </a:r>
            <a:endParaRPr lang="en-US" dirty="0"/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AE713F79-3EB3-4BFE-8D9B-8673CD49CE4F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552089" cy="5072158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4000" dirty="0">
                <a:solidFill>
                  <a:srgbClr val="FFFFFF"/>
                </a:solidFill>
                <a:latin typeface="Calibri Light" panose="020F0302020204030204"/>
              </a:rPr>
              <a:t>Roll out sign-in risk policy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Calibri Light" panose="020F0302020204030204"/>
              </a:rPr>
              <a:t>Goal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Prevent bad actors from signing in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Calibri Light" panose="020F0302020204030204"/>
              </a:rPr>
              <a:t>Two options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MFA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Block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Calibri Light" panose="020F0302020204030204"/>
              </a:rPr>
              <a:t>Recommendation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MFA on medium risk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Calibri Light" panose="020F0302020204030204"/>
              </a:rPr>
              <a:t>Things to know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MFA can be performed on-prem or cloud</a:t>
            </a:r>
          </a:p>
        </p:txBody>
      </p:sp>
    </p:spTree>
    <p:extLst>
      <p:ext uri="{BB962C8B-B14F-4D97-AF65-F5344CB8AC3E}">
        <p14:creationId xmlns:p14="http://schemas.microsoft.com/office/powerpoint/2010/main" val="168145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</a:t>
            </a:r>
            <a:r>
              <a:rPr lang="sl-SI" dirty="0"/>
              <a:t> - Deployment </a:t>
            </a:r>
            <a:r>
              <a:rPr lang="sl-SI" dirty="0" err="1"/>
              <a:t>journey</a:t>
            </a:r>
            <a:endParaRPr lang="en-US" dirty="0"/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9B15FA62-D506-4990-8F87-8E63E86BFF23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552089" cy="4936736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4000" dirty="0">
                <a:solidFill>
                  <a:srgbClr val="FFFFFF"/>
                </a:solidFill>
                <a:latin typeface="Calibri Light" panose="020F0302020204030204"/>
              </a:rPr>
              <a:t>Roll out user risk policy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Calibri Light" panose="020F0302020204030204"/>
              </a:rPr>
              <a:t>Goal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Remediate accounts that might be compromised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Calibri Light" panose="020F0302020204030204"/>
              </a:rPr>
              <a:t>Two options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Password change (Secure)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Block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Calibri Light" panose="020F0302020204030204"/>
              </a:rPr>
              <a:t>Recommendation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Password change on high risk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Calibri Light" panose="020F0302020204030204"/>
              </a:rPr>
              <a:t>Things to know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Require password writeback</a:t>
            </a:r>
          </a:p>
        </p:txBody>
      </p:sp>
    </p:spTree>
    <p:extLst>
      <p:ext uri="{BB962C8B-B14F-4D97-AF65-F5344CB8AC3E}">
        <p14:creationId xmlns:p14="http://schemas.microsoft.com/office/powerpoint/2010/main" val="163160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/>
              <a:t>Configure policies</a:t>
            </a:r>
          </a:p>
        </p:txBody>
      </p:sp>
    </p:spTree>
    <p:extLst>
      <p:ext uri="{BB962C8B-B14F-4D97-AF65-F5344CB8AC3E}">
        <p14:creationId xmlns:p14="http://schemas.microsoft.com/office/powerpoint/2010/main" val="299137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</a:t>
            </a:r>
            <a:r>
              <a:rPr lang="sl-SI" dirty="0"/>
              <a:t> - Deployment </a:t>
            </a:r>
            <a:r>
              <a:rPr lang="sl-SI" dirty="0" err="1"/>
              <a:t>journey</a:t>
            </a:r>
            <a:endParaRPr lang="en-US" dirty="0"/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9B15FA62-D506-4990-8F87-8E63E86BFF23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552089" cy="3717941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4000" dirty="0">
                <a:solidFill>
                  <a:srgbClr val="FFFFFF"/>
                </a:solidFill>
                <a:latin typeface="Calibri Light" panose="020F0302020204030204"/>
              </a:rPr>
              <a:t>Key takeaways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Calibri Light" panose="020F0302020204030204"/>
              </a:rPr>
              <a:t>Customers need to enable policies so we can help protect them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MFA registration for all users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MFA for medium or above risk sign-ins</a:t>
            </a:r>
          </a:p>
          <a:p>
            <a:pPr marL="800100" lvl="1" indent="-571500"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rgbClr val="FFFFFF"/>
                </a:solidFill>
                <a:latin typeface="Calibri Light" panose="020F0302020204030204"/>
              </a:rPr>
              <a:t>Password change for high risk users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Calibri Light" panose="020F0302020204030204"/>
              </a:rPr>
              <a:t>Enable password hash sync for leaked credentials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srgbClr val="FFFFFF"/>
                </a:solidFill>
                <a:latin typeface="Calibri Light" panose="020F0302020204030204"/>
              </a:rPr>
              <a:t>Enable writeback for user risk policy to work</a:t>
            </a:r>
          </a:p>
        </p:txBody>
      </p:sp>
    </p:spTree>
    <p:extLst>
      <p:ext uri="{BB962C8B-B14F-4D97-AF65-F5344CB8AC3E}">
        <p14:creationId xmlns:p14="http://schemas.microsoft.com/office/powerpoint/2010/main" val="429153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</a:t>
            </a:r>
            <a:r>
              <a:rPr lang="sl-SI" dirty="0"/>
              <a:t> - Deployment </a:t>
            </a:r>
            <a:r>
              <a:rPr lang="sl-SI" dirty="0" err="1"/>
              <a:t>journey</a:t>
            </a:r>
            <a:endParaRPr lang="en-US" dirty="0"/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9B15FA62-D506-4990-8F87-8E63E86BFF23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552089" cy="4647426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4000" dirty="0">
                <a:solidFill>
                  <a:srgbClr val="FFFFFF"/>
                </a:solidFill>
                <a:latin typeface="Calibri Light" panose="020F0302020204030204"/>
              </a:rPr>
              <a:t>Some deployment recommendations</a:t>
            </a: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</a:pPr>
            <a:r>
              <a:rPr lang="en-US" sz="1800" dirty="0">
                <a:solidFill>
                  <a:srgbClr val="FFFFFF"/>
                </a:solidFill>
                <a:latin typeface="Segoe UI"/>
              </a:rPr>
              <a:t>When setting the policy:</a:t>
            </a:r>
          </a:p>
          <a:p>
            <a:pPr marL="285750" lvl="0" indent="-285750" defTabSz="914400">
              <a:lnSpc>
                <a:spcPct val="100000"/>
              </a:lnSpc>
              <a:spcBef>
                <a:spcPts val="0"/>
              </a:spcBef>
              <a:buSzTx/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rgbClr val="FFFFFF"/>
                </a:solidFill>
                <a:latin typeface="Segoe UI"/>
              </a:rPr>
              <a:t>Exclude users who do not/cannot have multi-factor authentication</a:t>
            </a:r>
          </a:p>
          <a:p>
            <a:pPr marL="285750" lvl="0" indent="-285750" defTabSz="914400">
              <a:lnSpc>
                <a:spcPct val="100000"/>
              </a:lnSpc>
              <a:spcBef>
                <a:spcPts val="0"/>
              </a:spcBef>
              <a:buSzTx/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rgbClr val="FFFFFF"/>
                </a:solidFill>
                <a:latin typeface="Segoe UI"/>
              </a:rPr>
              <a:t>Exclude users in locales where enabling the policy is not practical (for example no access to helpdesk)</a:t>
            </a:r>
          </a:p>
          <a:p>
            <a:pPr marL="285750" lvl="0" indent="-285750" defTabSz="914400">
              <a:lnSpc>
                <a:spcPct val="100000"/>
              </a:lnSpc>
              <a:spcBef>
                <a:spcPts val="0"/>
              </a:spcBef>
              <a:buSzTx/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rgbClr val="FFFFFF"/>
                </a:solidFill>
                <a:latin typeface="Segoe UI"/>
              </a:rPr>
              <a:t>Exclude users who are likely to generate a lot of false-positives (developers, security analysts)</a:t>
            </a:r>
          </a:p>
          <a:p>
            <a:pPr marL="285750" lvl="0" indent="-285750" defTabSz="914400">
              <a:lnSpc>
                <a:spcPct val="100000"/>
              </a:lnSpc>
              <a:spcBef>
                <a:spcPts val="0"/>
              </a:spcBef>
              <a:buSzTx/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rgbClr val="FFFFFF"/>
                </a:solidFill>
                <a:latin typeface="Segoe UI"/>
              </a:rPr>
              <a:t>Use a High threshold during initial policy roll out, or if you must minimize challenges seen by end users.</a:t>
            </a:r>
          </a:p>
          <a:p>
            <a:pPr marL="285750" lvl="0" indent="-285750" defTabSz="914400">
              <a:lnSpc>
                <a:spcPct val="100000"/>
              </a:lnSpc>
              <a:spcBef>
                <a:spcPts val="0"/>
              </a:spcBef>
              <a:buSzTx/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rgbClr val="FFFFFF"/>
                </a:solidFill>
                <a:latin typeface="Segoe UI"/>
              </a:rPr>
              <a:t>Use a Low threshold if your organization requires greater security. Selecting a Low threshold introduces additional user sign-in challenges, but increased security.</a:t>
            </a: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</a:pPr>
            <a:endParaRPr lang="en-US" sz="1800" dirty="0">
              <a:solidFill>
                <a:srgbClr val="FFFFFF"/>
              </a:solidFill>
              <a:latin typeface="Segoe UI"/>
            </a:endParaRP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</a:pPr>
            <a:r>
              <a:rPr lang="en-US" sz="1800" dirty="0">
                <a:solidFill>
                  <a:srgbClr val="FFFFFF"/>
                </a:solidFill>
                <a:latin typeface="Segoe UI"/>
              </a:rPr>
              <a:t>The recommended default for most organizations is to configure a rule for a Medium threshold to strike a balance between usability and security.</a:t>
            </a:r>
            <a:endParaRPr lang="sl-SI" sz="1800" dirty="0">
              <a:solidFill>
                <a:srgbClr val="FFFFFF"/>
              </a:solidFill>
              <a:latin typeface="Segoe UI"/>
            </a:endParaRP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</a:pPr>
            <a:endParaRPr lang="sl-SI" sz="1800" dirty="0">
              <a:solidFill>
                <a:srgbClr val="FFFFFF"/>
              </a:solidFill>
              <a:latin typeface="Segoe UI"/>
            </a:endParaRP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</a:pPr>
            <a:r>
              <a:rPr lang="en-US" sz="1400" dirty="0">
                <a:solidFill>
                  <a:srgbClr val="FFFFFF"/>
                </a:solidFill>
                <a:latin typeface="Segoe UI"/>
              </a:rPr>
              <a:t>Choosing a High threshold reduces the number of times a policy is triggered and minimizes the impact to users.</a:t>
            </a:r>
            <a:endParaRPr lang="sl-SI" sz="1400" dirty="0">
              <a:solidFill>
                <a:srgbClr val="FFFFFF"/>
              </a:solidFill>
              <a:latin typeface="Segoe UI"/>
            </a:endParaRP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</a:pPr>
            <a:endParaRPr lang="en-US" sz="1400" dirty="0">
              <a:solidFill>
                <a:srgbClr val="FFFFFF"/>
              </a:solidFill>
              <a:latin typeface="Segoe UI"/>
            </a:endParaRP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</a:pPr>
            <a:r>
              <a:rPr lang="en-US" sz="1400" dirty="0">
                <a:solidFill>
                  <a:srgbClr val="FFFFFF"/>
                </a:solidFill>
                <a:latin typeface="Segoe UI"/>
              </a:rPr>
              <a:t>However, it excludes Low and Medium sign-ins flagged for risk from the policy, which may not block an attacker from exploiting a compromised identity.</a:t>
            </a:r>
          </a:p>
        </p:txBody>
      </p:sp>
    </p:spTree>
    <p:extLst>
      <p:ext uri="{BB962C8B-B14F-4D97-AF65-F5344CB8AC3E}">
        <p14:creationId xmlns:p14="http://schemas.microsoft.com/office/powerpoint/2010/main" val="52468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 - Deployment journey</a:t>
            </a: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9B15FA62-D506-4990-8F87-8E63E86BFF23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552089" cy="2215991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4000">
                <a:solidFill>
                  <a:srgbClr val="FFFFFF"/>
                </a:solidFill>
                <a:latin typeface="Calibri Light" panose="020F0302020204030204"/>
              </a:rPr>
              <a:t>What about users?</a:t>
            </a: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</a:pPr>
            <a:r>
              <a:rPr lang="en-US" sz="2400">
                <a:solidFill>
                  <a:srgbClr val="FFFFFF"/>
                </a:solidFill>
                <a:latin typeface="Segoe UI"/>
              </a:rPr>
              <a:t>Crucial point is also to educate users:</a:t>
            </a:r>
          </a:p>
          <a:p>
            <a:pPr marL="285750" lvl="0" indent="-285750" defTabSz="914400">
              <a:lnSpc>
                <a:spcPct val="100000"/>
              </a:lnSpc>
              <a:spcBef>
                <a:spcPts val="0"/>
              </a:spcBef>
              <a:buSzTx/>
              <a:buFont typeface="Wingdings" panose="05000000000000000000" pitchFamily="2" charset="2"/>
              <a:buChar char="§"/>
            </a:pPr>
            <a:r>
              <a:rPr lang="en-US" sz="2400">
                <a:solidFill>
                  <a:srgbClr val="FFFFFF"/>
                </a:solidFill>
                <a:latin typeface="Segoe UI"/>
              </a:rPr>
              <a:t>how to register for MFA</a:t>
            </a:r>
          </a:p>
          <a:p>
            <a:pPr marL="285750" lvl="0" indent="-285750" defTabSz="914400">
              <a:lnSpc>
                <a:spcPct val="100000"/>
              </a:lnSpc>
              <a:spcBef>
                <a:spcPts val="0"/>
              </a:spcBef>
              <a:buSzTx/>
              <a:buFont typeface="Wingdings" panose="05000000000000000000" pitchFamily="2" charset="2"/>
              <a:buChar char="§"/>
            </a:pPr>
            <a:r>
              <a:rPr lang="en-US" sz="2400">
                <a:solidFill>
                  <a:srgbClr val="FFFFFF"/>
                </a:solidFill>
                <a:latin typeface="Segoe UI"/>
              </a:rPr>
              <a:t>what to do in case they are unable to sign in</a:t>
            </a:r>
          </a:p>
          <a:p>
            <a:pPr marL="285750" lvl="0" indent="-285750" defTabSz="914400">
              <a:lnSpc>
                <a:spcPct val="100000"/>
              </a:lnSpc>
              <a:spcBef>
                <a:spcPts val="0"/>
              </a:spcBef>
              <a:buSzTx/>
              <a:buFont typeface="Wingdings" panose="05000000000000000000" pitchFamily="2" charset="2"/>
              <a:buChar char="§"/>
            </a:pPr>
            <a:r>
              <a:rPr lang="en-US" sz="2400">
                <a:solidFill>
                  <a:srgbClr val="FFFFFF"/>
                </a:solidFill>
                <a:latin typeface="Segoe UI"/>
              </a:rPr>
              <a:t>how to use MFA to sign 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E10D84-29BE-47C7-8207-E77D6D36F7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3912" y="1975218"/>
            <a:ext cx="3733800" cy="39338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76CDC75-9075-4838-B9D9-C7E69265E4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2474" y="3621284"/>
            <a:ext cx="5752213" cy="2757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21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2036517"/>
            <a:ext cx="9144000" cy="1495794"/>
          </a:xfrm>
        </p:spPr>
        <p:txBody>
          <a:bodyPr/>
          <a:lstStyle/>
          <a:p>
            <a:r>
              <a:rPr lang="en-US" dirty="0"/>
              <a:t>Azure Active Directory</a:t>
            </a:r>
            <a:br>
              <a:rPr lang="sl-SI" dirty="0"/>
            </a:br>
            <a:r>
              <a:rPr lang="en-US" dirty="0"/>
              <a:t>Identity Protection</a:t>
            </a:r>
            <a:r>
              <a:rPr lang="sl-SI" dirty="0"/>
              <a:t> - </a:t>
            </a:r>
            <a:br>
              <a:rPr lang="sl-SI" dirty="0"/>
            </a:br>
            <a:r>
              <a:rPr lang="sl-SI" dirty="0" err="1"/>
              <a:t>Ongoing</a:t>
            </a:r>
            <a:r>
              <a:rPr lang="sl-SI" dirty="0"/>
              <a:t> 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73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</a:t>
            </a:r>
            <a:r>
              <a:rPr lang="sl-SI" dirty="0"/>
              <a:t> - </a:t>
            </a:r>
            <a:r>
              <a:rPr lang="sl-SI" dirty="0" err="1"/>
              <a:t>Ongoing</a:t>
            </a:r>
            <a:r>
              <a:rPr lang="sl-SI" dirty="0"/>
              <a:t> management</a:t>
            </a:r>
            <a:endParaRPr lang="en-US" dirty="0"/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9B15FA62-D506-4990-8F87-8E63E86BFF23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3960443" cy="3656386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sl-SI" dirty="0">
                <a:solidFill>
                  <a:srgbClr val="FFFFFF"/>
                </a:solidFill>
                <a:latin typeface="Calibri Light" panose="020F0302020204030204"/>
              </a:rPr>
              <a:t>Data </a:t>
            </a:r>
            <a:r>
              <a:rPr lang="sl-SI" dirty="0" err="1">
                <a:solidFill>
                  <a:srgbClr val="FFFFFF"/>
                </a:solidFill>
                <a:latin typeface="Calibri Light" panose="020F0302020204030204"/>
              </a:rPr>
              <a:t>fatigue</a:t>
            </a:r>
            <a:endParaRPr lang="sl-SI" dirty="0">
              <a:solidFill>
                <a:srgbClr val="FFFFFF"/>
              </a:solidFill>
              <a:latin typeface="Calibri Light" panose="020F0302020204030204"/>
            </a:endParaRPr>
          </a:p>
          <a:p>
            <a:pPr marL="457200" lvl="0" indent="-457200">
              <a:buFont typeface="Wingdings" panose="05000000000000000000" pitchFamily="2" charset="2"/>
              <a:buChar char="§"/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Prioritize investigation</a:t>
            </a:r>
          </a:p>
          <a:p>
            <a:pPr marL="457200" lvl="0" indent="-457200">
              <a:buFont typeface="Wingdings" panose="05000000000000000000" pitchFamily="2" charset="2"/>
              <a:buChar char="§"/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Start with high risk levels</a:t>
            </a:r>
          </a:p>
          <a:p>
            <a:pPr marL="457200" lvl="0" indent="-457200">
              <a:buFont typeface="Wingdings" panose="05000000000000000000" pitchFamily="2" charset="2"/>
              <a:buChar char="§"/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Choose the high value users from medium or simply the ones with most risk events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B80FA5-AF6C-456F-BE28-1E493F0CF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6791" y="1117523"/>
            <a:ext cx="5826642" cy="557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91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</a:t>
            </a:r>
            <a:r>
              <a:rPr lang="sl-SI" dirty="0"/>
              <a:t> - </a:t>
            </a:r>
            <a:r>
              <a:rPr lang="sl-SI" dirty="0" err="1"/>
              <a:t>Ongoing</a:t>
            </a:r>
            <a:r>
              <a:rPr lang="sl-SI" dirty="0"/>
              <a:t> management</a:t>
            </a:r>
            <a:endParaRPr lang="en-US" dirty="0"/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9B15FA62-D506-4990-8F87-8E63E86BFF23}"/>
              </a:ext>
            </a:extLst>
          </p:cNvPr>
          <p:cNvSpPr txBox="1">
            <a:spLocks/>
          </p:cNvSpPr>
          <p:nvPr/>
        </p:nvSpPr>
        <p:spPr>
          <a:xfrm>
            <a:off x="303214" y="1220126"/>
            <a:ext cx="6682378" cy="68326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Determine the reason for blocking</a:t>
            </a:r>
            <a:endParaRPr lang="sl-SI" dirty="0">
              <a:solidFill>
                <a:srgbClr val="FFFFFF"/>
              </a:solidFill>
              <a:latin typeface="Calibri Light" panose="020F03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51617C-C4C0-47AD-9921-24DA1E6314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971" y="1818284"/>
            <a:ext cx="4886325" cy="33242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D54713-7328-4399-B5D5-CB713B4953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5234" y="2291644"/>
            <a:ext cx="6189956" cy="436527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9FE0C6E-7B9B-41E7-8F87-E3C85F39A559}"/>
              </a:ext>
            </a:extLst>
          </p:cNvPr>
          <p:cNvSpPr/>
          <p:nvPr/>
        </p:nvSpPr>
        <p:spPr>
          <a:xfrm>
            <a:off x="1414129" y="5284181"/>
            <a:ext cx="451883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sz="1800" dirty="0">
                <a:solidFill>
                  <a:srgbClr val="FFFFFF"/>
                </a:solidFill>
                <a:latin typeface="Calibri Light" panose="020F0302020204030204"/>
              </a:rPr>
              <a:t>A user that is blocked by:</a:t>
            </a:r>
          </a:p>
          <a:p>
            <a:pPr defTabSz="914400">
              <a:buFont typeface="Arial" panose="020B0604020202020204" pitchFamily="34" charset="0"/>
              <a:buChar char="•"/>
              <a:defRPr/>
            </a:pPr>
            <a:r>
              <a:rPr lang="sl-SI" sz="1800" dirty="0">
                <a:solidFill>
                  <a:srgbClr val="FFFFFF"/>
                </a:solidFill>
                <a:latin typeface="Calibri Light" panose="020F0302020204030204"/>
              </a:rPr>
              <a:t> </a:t>
            </a:r>
            <a:r>
              <a:rPr lang="en-US" sz="1800" dirty="0">
                <a:solidFill>
                  <a:srgbClr val="FFFFFF"/>
                </a:solidFill>
                <a:latin typeface="Calibri Light" panose="020F0302020204030204"/>
              </a:rPr>
              <a:t>A sign-in risk policy is also known as suspicious sign-in</a:t>
            </a:r>
          </a:p>
          <a:p>
            <a:pPr defTabSz="914400">
              <a:buFont typeface="Arial" panose="020B0604020202020204" pitchFamily="34" charset="0"/>
              <a:buChar char="•"/>
              <a:defRPr/>
            </a:pPr>
            <a:r>
              <a:rPr lang="sl-SI" sz="1800" dirty="0">
                <a:solidFill>
                  <a:srgbClr val="FFFFFF"/>
                </a:solidFill>
                <a:latin typeface="Calibri Light" panose="020F0302020204030204"/>
              </a:rPr>
              <a:t> </a:t>
            </a:r>
            <a:r>
              <a:rPr lang="en-US" sz="1800" dirty="0">
                <a:solidFill>
                  <a:srgbClr val="FFFFFF"/>
                </a:solidFill>
                <a:latin typeface="Calibri Light" panose="020F0302020204030204"/>
              </a:rPr>
              <a:t>A user risk policy is also known as an account at risk</a:t>
            </a:r>
          </a:p>
        </p:txBody>
      </p:sp>
    </p:spTree>
    <p:extLst>
      <p:ext uri="{BB962C8B-B14F-4D97-AF65-F5344CB8AC3E}">
        <p14:creationId xmlns:p14="http://schemas.microsoft.com/office/powerpoint/2010/main" val="358619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 - Ongoing management</a:t>
            </a: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9B15FA62-D506-4990-8F87-8E63E86BFF23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552089" cy="4636462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367"/>
            <a:r>
              <a:rPr lang="sl-SI" sz="3921" dirty="0" err="1">
                <a:solidFill>
                  <a:srgbClr val="FFFFFF"/>
                </a:solidFill>
                <a:latin typeface="Segoe UI Light"/>
              </a:rPr>
              <a:t>Unblocking</a:t>
            </a:r>
            <a:r>
              <a:rPr lang="sl-SI" sz="3921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sl-SI" sz="3921" dirty="0" err="1">
                <a:solidFill>
                  <a:srgbClr val="FFFFFF"/>
                </a:solidFill>
                <a:latin typeface="Segoe UI Light"/>
              </a:rPr>
              <a:t>suspicious</a:t>
            </a:r>
            <a:r>
              <a:rPr lang="sl-SI" sz="3921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sl-SI" sz="3921" dirty="0" err="1">
                <a:solidFill>
                  <a:srgbClr val="FFFFFF"/>
                </a:solidFill>
                <a:latin typeface="Segoe UI Light"/>
              </a:rPr>
              <a:t>sign-ins</a:t>
            </a:r>
            <a:endParaRPr lang="sl-SI" sz="3921" dirty="0">
              <a:solidFill>
                <a:srgbClr val="FFFFFF"/>
              </a:solidFill>
              <a:latin typeface="Segoe UI Light"/>
            </a:endParaRPr>
          </a:p>
          <a:p>
            <a:pPr marL="336145" lvl="0" indent="-336145" defTabSz="914367">
              <a:buFont typeface="Wingdings" panose="05000000000000000000" pitchFamily="2" charset="2"/>
              <a:buChar char="§"/>
            </a:pPr>
            <a:r>
              <a:rPr lang="sl-SI" dirty="0">
                <a:solidFill>
                  <a:srgbClr val="FFFFFF"/>
                </a:solidFill>
                <a:latin typeface="Segoe UI Light"/>
              </a:rPr>
              <a:t>T</a:t>
            </a:r>
            <a:r>
              <a:rPr lang="en-US" dirty="0">
                <a:solidFill>
                  <a:srgbClr val="FFFFFF"/>
                </a:solidFill>
                <a:latin typeface="Segoe UI Light"/>
              </a:rPr>
              <a:t>o unblock a suspicious sign-in, you have the following options</a:t>
            </a:r>
            <a:r>
              <a:rPr lang="sl-SI" dirty="0">
                <a:solidFill>
                  <a:srgbClr val="FFFFFF"/>
                </a:solidFill>
                <a:latin typeface="Segoe UI Light"/>
              </a:rPr>
              <a:t>:</a:t>
            </a:r>
            <a:endParaRPr lang="en-US" dirty="0">
              <a:solidFill>
                <a:srgbClr val="FFFFFF"/>
              </a:solidFill>
              <a:latin typeface="Segoe UI Light"/>
            </a:endParaRPr>
          </a:p>
          <a:p>
            <a:pPr marL="572691" lvl="1" indent="-236546" defTabSz="914367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FFFFF"/>
                </a:solidFill>
                <a:latin typeface="Segoe UI Light"/>
              </a:rPr>
              <a:t>Sign-in from a familiar location or device</a:t>
            </a:r>
            <a:r>
              <a:rPr lang="sl-SI" sz="2000" b="1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en-US" sz="2000" dirty="0">
                <a:solidFill>
                  <a:srgbClr val="FFFFFF"/>
                </a:solidFill>
                <a:latin typeface="Segoe UI Light"/>
              </a:rPr>
              <a:t>- A common reason for blocked suspicious sign-ins are sign-in attempts from unfamiliar locations or devices. Your users can quickly determine whether this is the blocking reason by trying to sign-in from a familiar location or device.</a:t>
            </a:r>
            <a:endParaRPr lang="sl-SI" sz="2000" dirty="0">
              <a:solidFill>
                <a:srgbClr val="FFFFFF"/>
              </a:solidFill>
              <a:latin typeface="Segoe UI Light"/>
            </a:endParaRPr>
          </a:p>
          <a:p>
            <a:pPr marL="572691" lvl="1" indent="-236546" defTabSz="914367">
              <a:buFont typeface="Wingdings" panose="05000000000000000000" pitchFamily="2" charset="2"/>
              <a:buChar char="§"/>
            </a:pPr>
            <a:endParaRPr lang="sl-SI" sz="2000" b="1" dirty="0">
              <a:solidFill>
                <a:srgbClr val="FFFFFF"/>
              </a:solidFill>
              <a:latin typeface="Segoe UI Light"/>
            </a:endParaRPr>
          </a:p>
          <a:p>
            <a:pPr marL="572691" lvl="1" indent="-236546" defTabSz="914367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FFFFF"/>
                </a:solidFill>
                <a:latin typeface="Segoe UI Light"/>
              </a:rPr>
              <a:t>Exclude from policy</a:t>
            </a:r>
            <a:r>
              <a:rPr lang="en-US" sz="2000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sl-SI" sz="2000" dirty="0">
                <a:solidFill>
                  <a:srgbClr val="FFFFFF"/>
                </a:solidFill>
                <a:latin typeface="Segoe UI Light"/>
              </a:rPr>
              <a:t>- </a:t>
            </a:r>
            <a:r>
              <a:rPr lang="en-US" sz="2000" dirty="0">
                <a:solidFill>
                  <a:srgbClr val="FFFFFF"/>
                </a:solidFill>
                <a:latin typeface="Segoe UI Light"/>
              </a:rPr>
              <a:t>If you think that the current configuration of your sign-in policy is causing issues for specific users, you can exclude the users from it</a:t>
            </a:r>
            <a:r>
              <a:rPr lang="sl-SI" sz="2000" dirty="0">
                <a:solidFill>
                  <a:srgbClr val="FFFFFF"/>
                </a:solidFill>
                <a:latin typeface="Segoe UI Light"/>
              </a:rPr>
              <a:t>.</a:t>
            </a:r>
          </a:p>
          <a:p>
            <a:pPr marL="572691" lvl="1" indent="-236546" defTabSz="914367">
              <a:buFont typeface="Wingdings" panose="05000000000000000000" pitchFamily="2" charset="2"/>
              <a:buChar char="§"/>
            </a:pPr>
            <a:endParaRPr lang="sl-SI" sz="2000" b="1" dirty="0">
              <a:solidFill>
                <a:srgbClr val="FFFFFF"/>
              </a:solidFill>
              <a:latin typeface="Segoe UI Light"/>
            </a:endParaRPr>
          </a:p>
          <a:p>
            <a:pPr marL="572691" lvl="1" indent="-236546" defTabSz="914367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FFFFF"/>
                </a:solidFill>
                <a:latin typeface="Segoe UI Light"/>
              </a:rPr>
              <a:t>Disable policy</a:t>
            </a:r>
            <a:r>
              <a:rPr lang="en-US" sz="2000" dirty="0">
                <a:solidFill>
                  <a:srgbClr val="FFFFFF"/>
                </a:solidFill>
                <a:latin typeface="Segoe UI Light"/>
              </a:rPr>
              <a:t> - If you think that your policy configuration is causing issues for all your users, you can disable the policy.</a:t>
            </a:r>
            <a:endParaRPr lang="sl-SI" sz="2000" dirty="0">
              <a:solidFill>
                <a:srgbClr val="FFFFFF"/>
              </a:solidFill>
              <a:latin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134337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 - Ongoing management</a:t>
            </a: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9B15FA62-D506-4990-8F87-8E63E86BFF23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552089" cy="5036572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367"/>
            <a:r>
              <a:rPr lang="sl-SI" sz="3921" dirty="0" err="1">
                <a:solidFill>
                  <a:srgbClr val="FFFFFF"/>
                </a:solidFill>
                <a:latin typeface="Segoe UI Light"/>
              </a:rPr>
              <a:t>Unblocking</a:t>
            </a:r>
            <a:r>
              <a:rPr lang="sl-SI" sz="3921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sl-SI" sz="3921" dirty="0" err="1">
                <a:solidFill>
                  <a:srgbClr val="FFFFFF"/>
                </a:solidFill>
                <a:latin typeface="Segoe UI Light"/>
              </a:rPr>
              <a:t>accounts</a:t>
            </a:r>
            <a:r>
              <a:rPr lang="sl-SI" sz="3921" dirty="0">
                <a:solidFill>
                  <a:srgbClr val="FFFFFF"/>
                </a:solidFill>
                <a:latin typeface="Segoe UI Light"/>
              </a:rPr>
              <a:t> at </a:t>
            </a:r>
            <a:r>
              <a:rPr lang="sl-SI" sz="3921" dirty="0" err="1">
                <a:solidFill>
                  <a:srgbClr val="FFFFFF"/>
                </a:solidFill>
                <a:latin typeface="Segoe UI Light"/>
              </a:rPr>
              <a:t>risk</a:t>
            </a:r>
            <a:endParaRPr lang="sl-SI" sz="3921" dirty="0">
              <a:solidFill>
                <a:srgbClr val="FFFFFF"/>
              </a:solidFill>
              <a:latin typeface="Segoe UI Light"/>
            </a:endParaRPr>
          </a:p>
          <a:p>
            <a:pPr marL="336145" lvl="0" indent="-336145" defTabSz="914367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FFFFFF"/>
                </a:solidFill>
                <a:latin typeface="Segoe UI Light"/>
              </a:rPr>
              <a:t>To unblock an account at risk, you have the following options: </a:t>
            </a:r>
          </a:p>
          <a:p>
            <a:pPr marL="572691" lvl="1" indent="-236546" defTabSz="914367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FFFFF"/>
                </a:solidFill>
                <a:latin typeface="Segoe UI Light"/>
              </a:rPr>
              <a:t>Reset password</a:t>
            </a:r>
            <a:r>
              <a:rPr lang="en-US" sz="2000" dirty="0">
                <a:solidFill>
                  <a:srgbClr val="FFFFFF"/>
                </a:solidFill>
                <a:latin typeface="Segoe UI Light"/>
              </a:rPr>
              <a:t> - You can reset the user's password.</a:t>
            </a:r>
          </a:p>
          <a:p>
            <a:pPr marL="572691" lvl="1" indent="-236546" defTabSz="914367">
              <a:buFont typeface="Wingdings" panose="05000000000000000000" pitchFamily="2" charset="2"/>
              <a:buChar char="§"/>
            </a:pPr>
            <a:endParaRPr lang="sl-SI" sz="2000" b="1" dirty="0">
              <a:solidFill>
                <a:srgbClr val="FFFFFF"/>
              </a:solidFill>
              <a:latin typeface="Segoe UI Light"/>
            </a:endParaRPr>
          </a:p>
          <a:p>
            <a:pPr marL="572691" lvl="1" indent="-236546" defTabSz="914367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FFFFF"/>
                </a:solidFill>
                <a:latin typeface="Segoe UI Light"/>
              </a:rPr>
              <a:t>Dismiss all risk events</a:t>
            </a:r>
            <a:r>
              <a:rPr lang="en-US" sz="2000" dirty="0">
                <a:solidFill>
                  <a:srgbClr val="FFFFFF"/>
                </a:solidFill>
                <a:latin typeface="Segoe UI Light"/>
              </a:rPr>
              <a:t> - The user risk policy blocks a user if the configured user risk level for blocking access has been reached. You can reduce a user's risk level by manually closing reported risk events.</a:t>
            </a:r>
          </a:p>
          <a:p>
            <a:pPr marL="572691" lvl="1" indent="-236546" defTabSz="914367">
              <a:buFont typeface="Wingdings" panose="05000000000000000000" pitchFamily="2" charset="2"/>
              <a:buChar char="§"/>
            </a:pPr>
            <a:endParaRPr lang="sl-SI" sz="2000" b="1" dirty="0">
              <a:solidFill>
                <a:srgbClr val="FFFFFF"/>
              </a:solidFill>
              <a:latin typeface="Segoe UI Light"/>
            </a:endParaRPr>
          </a:p>
          <a:p>
            <a:pPr marL="572691" lvl="1" indent="-236546" defTabSz="914367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FFFFF"/>
                </a:solidFill>
                <a:latin typeface="Segoe UI Light"/>
              </a:rPr>
              <a:t>Exclude from policy</a:t>
            </a:r>
            <a:r>
              <a:rPr lang="en-US" sz="2000" dirty="0">
                <a:solidFill>
                  <a:srgbClr val="FFFFFF"/>
                </a:solidFill>
                <a:latin typeface="Segoe UI Light"/>
              </a:rPr>
              <a:t> - If you think that the current configuration of your sign-in policy is causing issues for specific users, you can exclude the users from it.</a:t>
            </a:r>
          </a:p>
          <a:p>
            <a:pPr marL="572691" lvl="1" indent="-236546" defTabSz="914367">
              <a:buFont typeface="Wingdings" panose="05000000000000000000" pitchFamily="2" charset="2"/>
              <a:buChar char="§"/>
            </a:pPr>
            <a:endParaRPr lang="sl-SI" sz="2000" b="1" dirty="0">
              <a:solidFill>
                <a:srgbClr val="FFFFFF"/>
              </a:solidFill>
              <a:latin typeface="Segoe UI Light"/>
            </a:endParaRPr>
          </a:p>
          <a:p>
            <a:pPr marL="572691" lvl="1" indent="-236546" defTabSz="914367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FFFFF"/>
                </a:solidFill>
                <a:latin typeface="Segoe UI Light"/>
              </a:rPr>
              <a:t>Disable policy</a:t>
            </a:r>
            <a:r>
              <a:rPr lang="en-US" sz="2000" dirty="0">
                <a:solidFill>
                  <a:srgbClr val="FFFFFF"/>
                </a:solidFill>
                <a:latin typeface="Segoe UI Light"/>
              </a:rPr>
              <a:t> - If you think that your policy configuration is causing issues for all your users, you can disable the policy.</a:t>
            </a:r>
            <a:endParaRPr lang="sl-SI" sz="2000" dirty="0">
              <a:solidFill>
                <a:srgbClr val="FFFFFF"/>
              </a:solidFill>
              <a:latin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279192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/>
              <a:t>Ongoing Management </a:t>
            </a:r>
          </a:p>
        </p:txBody>
      </p:sp>
    </p:spTree>
    <p:extLst>
      <p:ext uri="{BB962C8B-B14F-4D97-AF65-F5344CB8AC3E}">
        <p14:creationId xmlns:p14="http://schemas.microsoft.com/office/powerpoint/2010/main" val="229526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 - Ongoing management</a:t>
            </a: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9B15FA62-D506-4990-8F87-8E63E86BFF23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552089" cy="2420471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367"/>
            <a:r>
              <a:rPr lang="sl-SI" sz="3921" dirty="0" err="1">
                <a:solidFill>
                  <a:srgbClr val="FFFFFF"/>
                </a:solidFill>
                <a:latin typeface="Segoe UI Light"/>
              </a:rPr>
              <a:t>Key</a:t>
            </a:r>
            <a:r>
              <a:rPr lang="sl-SI" sz="3921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sl-SI" sz="3921" dirty="0" err="1">
                <a:solidFill>
                  <a:srgbClr val="FFFFFF"/>
                </a:solidFill>
                <a:latin typeface="Segoe UI Light"/>
              </a:rPr>
              <a:t>takeaways</a:t>
            </a:r>
            <a:endParaRPr lang="sl-SI" sz="3921" dirty="0">
              <a:solidFill>
                <a:srgbClr val="FFFFFF"/>
              </a:solidFill>
              <a:latin typeface="Segoe UI Light"/>
            </a:endParaRPr>
          </a:p>
          <a:p>
            <a:pPr marL="336145" lvl="0" indent="-336145" defTabSz="914367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Enable Password Hash Sync for leaked credentials</a:t>
            </a:r>
          </a:p>
          <a:p>
            <a:pPr marL="336145" lvl="0" indent="-336145" defTabSz="914367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Configure named locations to reduce false positives</a:t>
            </a:r>
          </a:p>
          <a:p>
            <a:pPr marL="336145" lvl="0" indent="-336145" defTabSz="914367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Provide feedback via product as well as reach out to PG</a:t>
            </a:r>
          </a:p>
        </p:txBody>
      </p:sp>
    </p:spTree>
    <p:extLst>
      <p:ext uri="{BB962C8B-B14F-4D97-AF65-F5344CB8AC3E}">
        <p14:creationId xmlns:p14="http://schemas.microsoft.com/office/powerpoint/2010/main" val="412931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2036517"/>
            <a:ext cx="9144000" cy="1495794"/>
          </a:xfrm>
        </p:spPr>
        <p:txBody>
          <a:bodyPr/>
          <a:lstStyle/>
          <a:p>
            <a:r>
              <a:rPr lang="en-US" dirty="0"/>
              <a:t>Azure Active Directory</a:t>
            </a:r>
            <a:br>
              <a:rPr lang="sl-SI" dirty="0"/>
            </a:br>
            <a:r>
              <a:rPr lang="en-US" dirty="0"/>
              <a:t>Identity Protection</a:t>
            </a:r>
            <a:r>
              <a:rPr lang="sl-SI" dirty="0"/>
              <a:t> - </a:t>
            </a:r>
            <a:br>
              <a:rPr lang="sl-SI" dirty="0"/>
            </a:br>
            <a:r>
              <a:rPr lang="sl-SI" dirty="0" err="1"/>
              <a:t>Alerting</a:t>
            </a:r>
            <a:r>
              <a:rPr lang="sl-SI" dirty="0"/>
              <a:t> &amp; </a:t>
            </a:r>
            <a:r>
              <a:rPr lang="sl-SI" dirty="0" err="1"/>
              <a:t>Weekly</a:t>
            </a:r>
            <a:r>
              <a:rPr lang="sl-SI" dirty="0"/>
              <a:t> </a:t>
            </a:r>
            <a:r>
              <a:rPr lang="sl-SI" dirty="0" err="1"/>
              <a:t>Digest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94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 - Alerting &amp; Weekly Digest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2E8B08-CACA-498A-B9E3-6849474902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856" y="1393824"/>
            <a:ext cx="4295775" cy="4381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7A1B46-E8AE-43C8-9254-08E0035D04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3164" y="1212849"/>
            <a:ext cx="3524250" cy="474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2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/>
              <a:t>Setup Alerts and Weekly Digest</a:t>
            </a:r>
          </a:p>
        </p:txBody>
      </p:sp>
    </p:spTree>
    <p:extLst>
      <p:ext uri="{BB962C8B-B14F-4D97-AF65-F5344CB8AC3E}">
        <p14:creationId xmlns:p14="http://schemas.microsoft.com/office/powerpoint/2010/main" val="56195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 - Alerting &amp; Weekly Digest</a:t>
            </a: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0BABFA4F-1A66-4755-A525-0F1AAE654FC1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552089" cy="1269386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367"/>
            <a:r>
              <a:rPr lang="sl-SI" sz="3921" dirty="0" err="1">
                <a:solidFill>
                  <a:srgbClr val="FFFFFF"/>
                </a:solidFill>
                <a:latin typeface="Segoe UI Light"/>
              </a:rPr>
              <a:t>Key</a:t>
            </a:r>
            <a:r>
              <a:rPr lang="sl-SI" sz="3921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sl-SI" sz="3921" dirty="0" err="1">
                <a:solidFill>
                  <a:srgbClr val="FFFFFF"/>
                </a:solidFill>
                <a:latin typeface="Segoe UI Light"/>
              </a:rPr>
              <a:t>takeaways</a:t>
            </a:r>
            <a:endParaRPr lang="sl-SI" sz="3921" dirty="0">
              <a:solidFill>
                <a:srgbClr val="FFFFFF"/>
              </a:solidFill>
              <a:latin typeface="Segoe UI Light"/>
            </a:endParaRPr>
          </a:p>
          <a:p>
            <a:pPr marL="336145" lvl="0" indent="-336145" defTabSz="914367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FFFF"/>
                </a:solidFill>
                <a:latin typeface="Segoe UI Light"/>
              </a:rPr>
              <a:t>Ensure the right individuals are receiving alerts &amp; weekly digest</a:t>
            </a:r>
          </a:p>
        </p:txBody>
      </p:sp>
    </p:spTree>
    <p:extLst>
      <p:ext uri="{BB962C8B-B14F-4D97-AF65-F5344CB8AC3E}">
        <p14:creationId xmlns:p14="http://schemas.microsoft.com/office/powerpoint/2010/main" val="236223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2036517"/>
            <a:ext cx="9144000" cy="1495794"/>
          </a:xfrm>
        </p:spPr>
        <p:txBody>
          <a:bodyPr/>
          <a:lstStyle/>
          <a:p>
            <a:r>
              <a:rPr lang="en-US" dirty="0"/>
              <a:t>Azure Active Directory</a:t>
            </a:r>
            <a:br>
              <a:rPr lang="sl-SI" dirty="0"/>
            </a:br>
            <a:r>
              <a:rPr lang="en-US" dirty="0"/>
              <a:t>Identity Protection</a:t>
            </a:r>
            <a:r>
              <a:rPr lang="sl-SI" dirty="0"/>
              <a:t> - </a:t>
            </a:r>
            <a:br>
              <a:rPr lang="sl-SI" dirty="0"/>
            </a:br>
            <a:r>
              <a:rPr lang="sl-SI" dirty="0"/>
              <a:t>How to Demo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943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 - How to Demo</a:t>
            </a: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0BABFA4F-1A66-4755-A525-0F1AAE654FC1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552089" cy="5386090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Onboard to Azure AD Identity Protection</a:t>
            </a: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Simulate risk events 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000" dirty="0">
                <a:solidFill>
                  <a:srgbClr val="FFFFFF">
                    <a:lumMod val="85000"/>
                  </a:srgbClr>
                </a:solidFill>
                <a:latin typeface="Calibri Light" panose="020F0302020204030204"/>
              </a:rPr>
              <a:t>Sign-ins from anonymous IP addresses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000" dirty="0">
                <a:solidFill>
                  <a:srgbClr val="FFFFFF">
                    <a:lumMod val="85000"/>
                  </a:srgbClr>
                </a:solidFill>
                <a:latin typeface="Calibri Light" panose="020F0302020204030204"/>
              </a:rPr>
              <a:t>Sign-ins from unfamiliar locations</a:t>
            </a: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Set up risk-based conditional access policies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000" dirty="0">
                <a:solidFill>
                  <a:srgbClr val="FFFFFF">
                    <a:lumMod val="85000"/>
                  </a:srgbClr>
                </a:solidFill>
                <a:latin typeface="Calibri Light" panose="020F0302020204030204"/>
              </a:rPr>
              <a:t>Sign-in risk policy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000" dirty="0">
                <a:solidFill>
                  <a:srgbClr val="FFFFFF">
                    <a:lumMod val="85000"/>
                  </a:srgbClr>
                </a:solidFill>
                <a:latin typeface="Calibri Light" panose="020F0302020204030204"/>
              </a:rPr>
              <a:t>User risk policy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000" dirty="0">
                <a:solidFill>
                  <a:srgbClr val="FFFFFF">
                    <a:lumMod val="85000"/>
                  </a:srgbClr>
                </a:solidFill>
                <a:latin typeface="Calibri Light" panose="020F0302020204030204"/>
              </a:rPr>
              <a:t>MFA registration policy</a:t>
            </a: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End-user flows demos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000" dirty="0">
                <a:solidFill>
                  <a:srgbClr val="FFFFFF">
                    <a:lumMod val="85000"/>
                  </a:srgbClr>
                </a:solidFill>
                <a:latin typeface="Calibri Light" panose="020F0302020204030204"/>
              </a:rPr>
              <a:t>Sign-in from browser and go through MFA registration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000" dirty="0">
                <a:solidFill>
                  <a:srgbClr val="FFFFFF">
                    <a:lumMod val="85000"/>
                  </a:srgbClr>
                </a:solidFill>
                <a:latin typeface="Calibri Light" panose="020F0302020204030204"/>
              </a:rPr>
              <a:t>Sign-in from tor and show off risk based MFA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000" dirty="0">
                <a:solidFill>
                  <a:srgbClr val="FFFFFF">
                    <a:lumMod val="85000"/>
                  </a:srgbClr>
                </a:solidFill>
                <a:latin typeface="Calibri Light" panose="020F0302020204030204"/>
              </a:rPr>
              <a:t>Sign-in with a user account at risk and show off user password change</a:t>
            </a:r>
            <a:endParaRPr lang="sl-SI" sz="2000" dirty="0">
              <a:solidFill>
                <a:srgbClr val="FFFFFF">
                  <a:lumMod val="85000"/>
                </a:srgbClr>
              </a:solidFill>
              <a:latin typeface="Calibri Light" panose="020F0302020204030204"/>
            </a:endParaRP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endParaRPr lang="sl-SI" sz="2000" dirty="0">
              <a:solidFill>
                <a:srgbClr val="FFFFFF">
                  <a:lumMod val="85000"/>
                </a:srgbClr>
              </a:solidFill>
              <a:latin typeface="Calibri Light" panose="020F0302020204030204"/>
            </a:endParaRP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sl-SI" sz="1400" dirty="0">
                <a:solidFill>
                  <a:srgbClr val="FFFFFF">
                    <a:lumMod val="85000"/>
                  </a:srgbClr>
                </a:solidFill>
                <a:latin typeface="Calibri Light" panose="020F0302020204030204"/>
              </a:rPr>
              <a:t>	DEMO </a:t>
            </a:r>
            <a:r>
              <a:rPr lang="sl-SI" sz="1400" dirty="0" err="1">
                <a:solidFill>
                  <a:srgbClr val="FFFFFF">
                    <a:lumMod val="85000"/>
                  </a:srgbClr>
                </a:solidFill>
                <a:latin typeface="Calibri Light" panose="020F0302020204030204"/>
              </a:rPr>
              <a:t>playbook</a:t>
            </a:r>
            <a:r>
              <a:rPr lang="sl-SI" sz="1400" dirty="0">
                <a:solidFill>
                  <a:srgbClr val="FFFFFF">
                    <a:lumMod val="85000"/>
                  </a:srgbClr>
                </a:solidFill>
                <a:latin typeface="Calibri Light" panose="020F0302020204030204"/>
              </a:rPr>
              <a:t>: </a:t>
            </a:r>
            <a:r>
              <a:rPr lang="sl-SI" sz="1400" dirty="0">
                <a:solidFill>
                  <a:srgbClr val="FFFFFF">
                    <a:lumMod val="85000"/>
                  </a:srgbClr>
                </a:solidFill>
                <a:latin typeface="Calibri Light" panose="020F0302020204030204"/>
                <a:hlinkClick r:id="rId3"/>
              </a:rPr>
              <a:t>https://docs.microsoft.com/en-us/azure/active-directory/active-directory-identityprotection-playbook</a:t>
            </a:r>
            <a:r>
              <a:rPr lang="sl-SI" sz="1400" dirty="0">
                <a:solidFill>
                  <a:srgbClr val="FFFFFF">
                    <a:lumMod val="85000"/>
                  </a:srgbClr>
                </a:solidFill>
                <a:latin typeface="Calibri Light" panose="020F0302020204030204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11198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/>
              <a:t>How to Demo</a:t>
            </a:r>
          </a:p>
        </p:txBody>
      </p:sp>
    </p:spTree>
    <p:extLst>
      <p:ext uri="{BB962C8B-B14F-4D97-AF65-F5344CB8AC3E}">
        <p14:creationId xmlns:p14="http://schemas.microsoft.com/office/powerpoint/2010/main" val="369223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2036517"/>
            <a:ext cx="9144000" cy="1495794"/>
          </a:xfrm>
        </p:spPr>
        <p:txBody>
          <a:bodyPr/>
          <a:lstStyle/>
          <a:p>
            <a:r>
              <a:rPr lang="en-US" dirty="0"/>
              <a:t>Azure Active Directory</a:t>
            </a:r>
            <a:br>
              <a:rPr lang="sl-SI" dirty="0"/>
            </a:br>
            <a:r>
              <a:rPr lang="en-US" dirty="0"/>
              <a:t>Identity Protection</a:t>
            </a:r>
            <a:r>
              <a:rPr lang="sl-SI" dirty="0"/>
              <a:t> - </a:t>
            </a:r>
            <a:br>
              <a:rPr lang="sl-SI" dirty="0"/>
            </a:br>
            <a:r>
              <a:rPr lang="sl-SI" dirty="0" err="1"/>
              <a:t>Roadmap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98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 - Roadmap</a:t>
            </a: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0BABFA4F-1A66-4755-A525-0F1AAE654FC1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6048487" cy="4616648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Federation deep dive</a:t>
            </a:r>
            <a:endParaRPr lang="sl-SI" dirty="0">
              <a:solidFill>
                <a:srgbClr val="FFFFFF"/>
              </a:solidFill>
              <a:latin typeface="Calibri Light" panose="020F0302020204030204"/>
            </a:endParaRP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Currently, risk-based conditional access only works for cloud resources (for both managed and federated users)</a:t>
            </a: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endParaRPr lang="sl-SI" sz="2800" dirty="0">
              <a:solidFill>
                <a:srgbClr val="FFFFFF"/>
              </a:solidFill>
              <a:latin typeface="Calibri Light" panose="020F0302020204030204"/>
            </a:endParaRP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800" dirty="0">
                <a:solidFill>
                  <a:srgbClr val="FFFFFF"/>
                </a:solidFill>
                <a:latin typeface="Calibri Light" panose="020F0302020204030204"/>
              </a:rPr>
              <a:t>Coming soon: integrate with AD FS to do risk-based conditional access for all AD FS authentications, including to relying parties not configured with Azure AD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846B43A4-19E0-4F9A-A7AC-3CF25952D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128" y="3299525"/>
            <a:ext cx="391110" cy="280116"/>
          </a:xfrm>
          <a:prstGeom prst="rect">
            <a:avLst/>
          </a:prstGeom>
        </p:spPr>
      </p:pic>
      <p:grpSp>
        <p:nvGrpSpPr>
          <p:cNvPr id="36" name="Group 35">
            <a:extLst>
              <a:ext uri="{FF2B5EF4-FFF2-40B4-BE49-F238E27FC236}">
                <a16:creationId xmlns:a16="http://schemas.microsoft.com/office/drawing/2014/main" id="{EB506B12-5C7A-49AC-A81B-30805DEF133D}"/>
              </a:ext>
            </a:extLst>
          </p:cNvPr>
          <p:cNvGrpSpPr/>
          <p:nvPr/>
        </p:nvGrpSpPr>
        <p:grpSpPr>
          <a:xfrm>
            <a:off x="8664470" y="5846101"/>
            <a:ext cx="1654620" cy="791179"/>
            <a:chOff x="4506797" y="1835943"/>
            <a:chExt cx="1654620" cy="791179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3A2F019D-0138-4C5D-8AF9-F9BF04A8208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13445" y="1835943"/>
              <a:ext cx="1133475" cy="752475"/>
            </a:xfrm>
            <a:prstGeom prst="rect">
              <a:avLst/>
            </a:prstGeom>
          </p:spPr>
        </p:pic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9FB103D-1B6B-4A77-AFF8-941C7787BD78}"/>
                </a:ext>
              </a:extLst>
            </p:cNvPr>
            <p:cNvSpPr/>
            <p:nvPr/>
          </p:nvSpPr>
          <p:spPr>
            <a:xfrm>
              <a:off x="4506797" y="2350123"/>
              <a:ext cx="1654620" cy="276999"/>
            </a:xfrm>
            <a:prstGeom prst="rect">
              <a:avLst/>
            </a:prstGeom>
            <a:solidFill>
              <a:srgbClr val="F8F8F8"/>
            </a:solidFill>
          </p:spPr>
          <p:txBody>
            <a:bodyPr wrap="none">
              <a:spAutoFit/>
            </a:bodyPr>
            <a:lstStyle/>
            <a:p>
              <a:pPr defTabSz="914400">
                <a:defRPr/>
              </a:pPr>
              <a:r>
                <a:rPr lang="en-US" sz="1200" b="1" kern="0" dirty="0">
                  <a:solidFill>
                    <a:srgbClr val="FFFFFF"/>
                  </a:solidFill>
                  <a:latin typeface="Calibri Light" panose="020F0302020204030204"/>
                  <a:cs typeface="Arial" panose="020B0604020202020204" pitchFamily="34" charset="0"/>
                </a:rPr>
                <a:t>On-prem Relying Parties</a:t>
              </a:r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C08DB564-86A2-4667-84B1-2922F16B1FF2}"/>
              </a:ext>
            </a:extLst>
          </p:cNvPr>
          <p:cNvSpPr/>
          <p:nvPr/>
        </p:nvSpPr>
        <p:spPr>
          <a:xfrm>
            <a:off x="6936980" y="2693067"/>
            <a:ext cx="1841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1400" b="1" kern="0" dirty="0">
                <a:solidFill>
                  <a:srgbClr val="FFFFFF"/>
                </a:solidFill>
                <a:latin typeface="Calibri Light" panose="020F0302020204030204"/>
              </a:rPr>
              <a:t>Covered by Identity Protection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C1B94AB-E683-49D5-A4D7-2712C1F843FE}"/>
              </a:ext>
            </a:extLst>
          </p:cNvPr>
          <p:cNvSpPr/>
          <p:nvPr/>
        </p:nvSpPr>
        <p:spPr>
          <a:xfrm>
            <a:off x="7142924" y="4995742"/>
            <a:ext cx="17167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1400" b="1" kern="0" dirty="0">
                <a:solidFill>
                  <a:srgbClr val="FFFFFF"/>
                </a:solidFill>
                <a:latin typeface="Calibri Light" panose="020F0302020204030204"/>
              </a:rPr>
              <a:t>Protection coming Soon</a:t>
            </a:r>
          </a:p>
        </p:txBody>
      </p:sp>
      <p:sp>
        <p:nvSpPr>
          <p:cNvPr id="41" name="Freeform 1028">
            <a:extLst>
              <a:ext uri="{FF2B5EF4-FFF2-40B4-BE49-F238E27FC236}">
                <a16:creationId xmlns:a16="http://schemas.microsoft.com/office/drawing/2014/main" id="{804D472D-AF57-4CE4-9260-535DCD438953}"/>
              </a:ext>
            </a:extLst>
          </p:cNvPr>
          <p:cNvSpPr/>
          <p:nvPr/>
        </p:nvSpPr>
        <p:spPr bwMode="auto">
          <a:xfrm>
            <a:off x="6762750" y="1819275"/>
            <a:ext cx="3838575" cy="4743989"/>
          </a:xfrm>
          <a:custGeom>
            <a:avLst/>
            <a:gdLst>
              <a:gd name="connsiteX0" fmla="*/ 0 w 3838575"/>
              <a:gd name="connsiteY0" fmla="*/ 0 h 4743989"/>
              <a:gd name="connsiteX1" fmla="*/ 733425 w 3838575"/>
              <a:gd name="connsiteY1" fmla="*/ 4352925 h 4743989"/>
              <a:gd name="connsiteX2" fmla="*/ 3838575 w 3838575"/>
              <a:gd name="connsiteY2" fmla="*/ 4476750 h 4743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38575" h="4743989">
                <a:moveTo>
                  <a:pt x="0" y="0"/>
                </a:moveTo>
                <a:cubicBezTo>
                  <a:pt x="46831" y="1803400"/>
                  <a:pt x="93663" y="3606800"/>
                  <a:pt x="733425" y="4352925"/>
                </a:cubicBezTo>
                <a:cubicBezTo>
                  <a:pt x="1373187" y="5099050"/>
                  <a:pt x="3236913" y="4564063"/>
                  <a:pt x="3838575" y="4476750"/>
                </a:cubicBezTo>
              </a:path>
            </a:pathLst>
          </a:custGeom>
          <a:noFill/>
          <a:ln w="1079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42" name="Freeform 1029">
            <a:extLst>
              <a:ext uri="{FF2B5EF4-FFF2-40B4-BE49-F238E27FC236}">
                <a16:creationId xmlns:a16="http://schemas.microsoft.com/office/drawing/2014/main" id="{29D6D94D-B311-4169-A03D-E101E2BBF1F3}"/>
              </a:ext>
            </a:extLst>
          </p:cNvPr>
          <p:cNvSpPr/>
          <p:nvPr/>
        </p:nvSpPr>
        <p:spPr bwMode="auto">
          <a:xfrm>
            <a:off x="7049830" y="1591968"/>
            <a:ext cx="3229281" cy="4785257"/>
          </a:xfrm>
          <a:custGeom>
            <a:avLst/>
            <a:gdLst>
              <a:gd name="connsiteX0" fmla="*/ 0 w 3229281"/>
              <a:gd name="connsiteY0" fmla="*/ 0 h 4785257"/>
              <a:gd name="connsiteX1" fmla="*/ 419100 w 3229281"/>
              <a:gd name="connsiteY1" fmla="*/ 3876675 h 4785257"/>
              <a:gd name="connsiteX2" fmla="*/ 2295525 w 3229281"/>
              <a:gd name="connsiteY2" fmla="*/ 4772025 h 4785257"/>
              <a:gd name="connsiteX3" fmla="*/ 3152775 w 3229281"/>
              <a:gd name="connsiteY3" fmla="*/ 4410075 h 4785257"/>
              <a:gd name="connsiteX4" fmla="*/ 3133725 w 3229281"/>
              <a:gd name="connsiteY4" fmla="*/ 4381500 h 478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29281" h="4785257">
                <a:moveTo>
                  <a:pt x="0" y="0"/>
                </a:moveTo>
                <a:cubicBezTo>
                  <a:pt x="18256" y="1540669"/>
                  <a:pt x="36513" y="3081338"/>
                  <a:pt x="419100" y="3876675"/>
                </a:cubicBezTo>
                <a:cubicBezTo>
                  <a:pt x="801687" y="4672012"/>
                  <a:pt x="1839913" y="4683125"/>
                  <a:pt x="2295525" y="4772025"/>
                </a:cubicBezTo>
                <a:cubicBezTo>
                  <a:pt x="2751137" y="4860925"/>
                  <a:pt x="3013075" y="4475163"/>
                  <a:pt x="3152775" y="4410075"/>
                </a:cubicBezTo>
                <a:cubicBezTo>
                  <a:pt x="3292475" y="4344988"/>
                  <a:pt x="3213100" y="4363244"/>
                  <a:pt x="3133725" y="4381500"/>
                </a:cubicBezTo>
              </a:path>
            </a:pathLst>
          </a:custGeom>
          <a:noFill/>
          <a:ln w="1079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42FCF2EE-9938-49D7-BBB7-C82F1E508FD9}"/>
              </a:ext>
            </a:extLst>
          </p:cNvPr>
          <p:cNvGrpSpPr/>
          <p:nvPr/>
        </p:nvGrpSpPr>
        <p:grpSpPr>
          <a:xfrm>
            <a:off x="6762750" y="3563798"/>
            <a:ext cx="2171614" cy="1461997"/>
            <a:chOff x="6762750" y="3563798"/>
            <a:chExt cx="2171614" cy="1461997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AEEC2C52-900F-47E5-904A-12C462E642D5}"/>
                </a:ext>
              </a:extLst>
            </p:cNvPr>
            <p:cNvGrpSpPr/>
            <p:nvPr/>
          </p:nvGrpSpPr>
          <p:grpSpPr>
            <a:xfrm>
              <a:off x="6762750" y="3563798"/>
              <a:ext cx="2171614" cy="1461997"/>
              <a:chOff x="7313444" y="3522228"/>
              <a:chExt cx="1906243" cy="1254941"/>
            </a:xfrm>
          </p:grpSpPr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8845E654-1E3E-4B3F-AAEA-5220C5800C6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4186" r="3549" b="1110"/>
              <a:stretch/>
            </p:blipFill>
            <p:spPr>
              <a:xfrm>
                <a:off x="7317985" y="3522228"/>
                <a:ext cx="1866691" cy="1249692"/>
              </a:xfrm>
              <a:prstGeom prst="rect">
                <a:avLst/>
              </a:prstGeom>
            </p:spPr>
          </p:pic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17AB8F8B-4668-4DA8-B291-901FCBF3AD93}"/>
                  </a:ext>
                </a:extLst>
              </p:cNvPr>
              <p:cNvSpPr/>
              <p:nvPr/>
            </p:nvSpPr>
            <p:spPr bwMode="auto">
              <a:xfrm>
                <a:off x="7313444" y="4614928"/>
                <a:ext cx="1906243" cy="162241"/>
              </a:xfrm>
              <a:prstGeom prst="rect">
                <a:avLst/>
              </a:prstGeom>
              <a:solidFill>
                <a:srgbClr val="F8F8F8"/>
              </a:solidFill>
              <a:ln w="1079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vert="horz" wrap="square" lIns="0" tIns="46637" rIns="0" bIns="46637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32472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 Light" panose="020F03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114BD01E-6E64-4F74-8EFA-63A9ECD48784}"/>
                </a:ext>
              </a:extLst>
            </p:cNvPr>
            <p:cNvSpPr/>
            <p:nvPr/>
          </p:nvSpPr>
          <p:spPr bwMode="auto">
            <a:xfrm>
              <a:off x="7384684" y="4639042"/>
              <a:ext cx="387607" cy="255797"/>
            </a:xfrm>
            <a:prstGeom prst="rect">
              <a:avLst/>
            </a:prstGeom>
            <a:solidFill>
              <a:srgbClr val="F8F8F8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6637" rIns="0" bIns="46637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32472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 Light" panose="020F0302020204030204"/>
                  <a:ea typeface="+mn-ea"/>
                  <a:cs typeface="+mn-cs"/>
                </a:rPr>
                <a:t>User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8679BC5B-79A8-4E6D-A3F7-D0D9E2099078}"/>
              </a:ext>
            </a:extLst>
          </p:cNvPr>
          <p:cNvGrpSpPr/>
          <p:nvPr/>
        </p:nvGrpSpPr>
        <p:grpSpPr>
          <a:xfrm>
            <a:off x="9529897" y="2994660"/>
            <a:ext cx="1900625" cy="1978713"/>
            <a:chOff x="9529897" y="3227216"/>
            <a:chExt cx="1900625" cy="1978713"/>
          </a:xfrm>
        </p:grpSpPr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8BAD3CD5-0CA5-4078-8900-20E8A081CED4}"/>
                </a:ext>
              </a:extLst>
            </p:cNvPr>
            <p:cNvGrpSpPr/>
            <p:nvPr/>
          </p:nvGrpSpPr>
          <p:grpSpPr>
            <a:xfrm>
              <a:off x="9529897" y="3227216"/>
              <a:ext cx="1900625" cy="1978713"/>
              <a:chOff x="9266237" y="4914569"/>
              <a:chExt cx="1724025" cy="2047875"/>
            </a:xfrm>
          </p:grpSpPr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F98D4665-1805-4F66-A464-D1E40F1FC2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266237" y="4914569"/>
                <a:ext cx="1724025" cy="2047875"/>
              </a:xfrm>
              <a:prstGeom prst="rect">
                <a:avLst/>
              </a:prstGeom>
            </p:spPr>
          </p:pic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846E7F69-24FA-471F-AFD3-7275FA4020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0586931" y="5478462"/>
                <a:ext cx="403331" cy="609600"/>
              </a:xfrm>
              <a:prstGeom prst="rect">
                <a:avLst/>
              </a:prstGeom>
            </p:spPr>
          </p:pic>
        </p:grp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557B5F25-9B32-4359-BE08-DA35F4023B47}"/>
                </a:ext>
              </a:extLst>
            </p:cNvPr>
            <p:cNvSpPr/>
            <p:nvPr/>
          </p:nvSpPr>
          <p:spPr bwMode="auto">
            <a:xfrm>
              <a:off x="9858808" y="4640262"/>
              <a:ext cx="1493493" cy="475372"/>
            </a:xfrm>
            <a:prstGeom prst="rect">
              <a:avLst/>
            </a:prstGeom>
            <a:solidFill>
              <a:srgbClr val="F8F8F8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6637" rIns="0" bIns="46637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32472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 Light" panose="020F0302020204030204"/>
                  <a:ea typeface="+mn-ea"/>
                  <a:cs typeface="+mn-cs"/>
                </a:rPr>
                <a:t>On-prem Active Directory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6A275B1D-BBAF-44A7-8726-30EDB804C72C}"/>
              </a:ext>
            </a:extLst>
          </p:cNvPr>
          <p:cNvGrpSpPr/>
          <p:nvPr/>
        </p:nvGrpSpPr>
        <p:grpSpPr>
          <a:xfrm>
            <a:off x="7384685" y="220662"/>
            <a:ext cx="3967616" cy="2280790"/>
            <a:chOff x="7384685" y="453218"/>
            <a:chExt cx="3967616" cy="2280790"/>
          </a:xfrm>
        </p:grpSpPr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DF16CE14-E41D-47B5-803F-4E4DBAA3909D}"/>
                </a:ext>
              </a:extLst>
            </p:cNvPr>
            <p:cNvGrpSpPr/>
            <p:nvPr/>
          </p:nvGrpSpPr>
          <p:grpSpPr>
            <a:xfrm>
              <a:off x="7384685" y="453218"/>
              <a:ext cx="3967616" cy="2280790"/>
              <a:chOff x="7218399" y="447638"/>
              <a:chExt cx="3967616" cy="2280790"/>
            </a:xfrm>
          </p:grpSpPr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id="{43F131DB-0E8A-4E4D-9501-A6C5C670328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/>
              <a:srcRect l="37691" t="15246" b="26311"/>
              <a:stretch/>
            </p:blipFill>
            <p:spPr>
              <a:xfrm>
                <a:off x="7253359" y="447638"/>
                <a:ext cx="3932656" cy="2238621"/>
              </a:xfrm>
              <a:prstGeom prst="rect">
                <a:avLst/>
              </a:prstGeom>
            </p:spPr>
          </p:pic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584A4F75-E7FB-4BF8-846C-B8EB7C3CFE87}"/>
                  </a:ext>
                </a:extLst>
              </p:cNvPr>
              <p:cNvSpPr/>
              <p:nvPr/>
            </p:nvSpPr>
            <p:spPr bwMode="auto">
              <a:xfrm>
                <a:off x="7218399" y="2472631"/>
                <a:ext cx="387607" cy="255797"/>
              </a:xfrm>
              <a:prstGeom prst="rect">
                <a:avLst/>
              </a:prstGeom>
              <a:solidFill>
                <a:srgbClr val="F8F8F8"/>
              </a:solidFill>
              <a:ln w="1079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vert="horz" wrap="square" lIns="0" tIns="46637" rIns="0" bIns="46637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32472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 Light" panose="020F03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0B3D11C2-74D7-449D-94AF-FF7A620C12F4}"/>
                </a:ext>
              </a:extLst>
            </p:cNvPr>
            <p:cNvSpPr/>
            <p:nvPr/>
          </p:nvSpPr>
          <p:spPr>
            <a:xfrm>
              <a:off x="7983351" y="2295692"/>
              <a:ext cx="640080" cy="123111"/>
            </a:xfrm>
            <a:prstGeom prst="rect">
              <a:avLst/>
            </a:prstGeom>
            <a:solidFill>
              <a:srgbClr val="F8F8F8"/>
            </a:solidFill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cs typeface="Arial" panose="020B0604020202020204" pitchFamily="34" charset="0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A21F0DB2-EB8F-4F63-AEED-976297ABCCBA}"/>
                </a:ext>
              </a:extLst>
            </p:cNvPr>
            <p:cNvSpPr/>
            <p:nvPr/>
          </p:nvSpPr>
          <p:spPr>
            <a:xfrm>
              <a:off x="8811191" y="2230348"/>
              <a:ext cx="640080" cy="123111"/>
            </a:xfrm>
            <a:prstGeom prst="rect">
              <a:avLst/>
            </a:prstGeom>
            <a:solidFill>
              <a:srgbClr val="F8F8F8"/>
            </a:solidFill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cs typeface="Arial" panose="020B0604020202020204" pitchFamily="34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8600A613-8AE6-4F2E-8B9E-9B061CD6AE51}"/>
                </a:ext>
              </a:extLst>
            </p:cNvPr>
            <p:cNvSpPr/>
            <p:nvPr/>
          </p:nvSpPr>
          <p:spPr>
            <a:xfrm>
              <a:off x="7831201" y="2206822"/>
              <a:ext cx="1537600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 Light" panose="020F0302020204030204"/>
                  <a:cs typeface="Arial" panose="020B0604020202020204" pitchFamily="34" charset="0"/>
                </a:rPr>
                <a:t>Azure Active Directory</a:t>
              </a:r>
            </a:p>
          </p:txBody>
        </p:sp>
      </p:grp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B20A248B-DB5C-448B-834C-5BFBC89F7DE3}"/>
              </a:ext>
            </a:extLst>
          </p:cNvPr>
          <p:cNvCxnSpPr>
            <a:cxnSpLocks/>
          </p:cNvCxnSpPr>
          <p:nvPr/>
        </p:nvCxnSpPr>
        <p:spPr>
          <a:xfrm flipH="1">
            <a:off x="9786332" y="4883078"/>
            <a:ext cx="731520" cy="914400"/>
          </a:xfrm>
          <a:prstGeom prst="straightConnector1">
            <a:avLst/>
          </a:prstGeom>
          <a:noFill/>
          <a:ln w="41275" cap="flat" cmpd="sng" algn="ctr">
            <a:solidFill>
              <a:srgbClr val="107C10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24009C7E-B6DE-4347-AD92-172291B51210}"/>
              </a:ext>
            </a:extLst>
          </p:cNvPr>
          <p:cNvCxnSpPr>
            <a:cxnSpLocks/>
          </p:cNvCxnSpPr>
          <p:nvPr/>
        </p:nvCxnSpPr>
        <p:spPr>
          <a:xfrm flipV="1">
            <a:off x="8356683" y="2414456"/>
            <a:ext cx="731520" cy="914400"/>
          </a:xfrm>
          <a:prstGeom prst="straightConnector1">
            <a:avLst/>
          </a:prstGeom>
          <a:noFill/>
          <a:ln w="41275" cap="flat" cmpd="sng" algn="ctr">
            <a:solidFill>
              <a:srgbClr val="0078D7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A68B20E2-FC45-4E29-BBE6-483569085E29}"/>
              </a:ext>
            </a:extLst>
          </p:cNvPr>
          <p:cNvCxnSpPr>
            <a:cxnSpLocks/>
          </p:cNvCxnSpPr>
          <p:nvPr/>
        </p:nvCxnSpPr>
        <p:spPr>
          <a:xfrm>
            <a:off x="9786332" y="2414456"/>
            <a:ext cx="731520" cy="914400"/>
          </a:xfrm>
          <a:prstGeom prst="straightConnector1">
            <a:avLst/>
          </a:prstGeom>
          <a:noFill/>
          <a:ln w="41275" cap="flat" cmpd="sng" algn="ctr">
            <a:solidFill>
              <a:srgbClr val="107C10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2E4853C8-32DF-472E-96E0-C7032F0A7565}"/>
              </a:ext>
            </a:extLst>
          </p:cNvPr>
          <p:cNvCxnSpPr>
            <a:cxnSpLocks/>
          </p:cNvCxnSpPr>
          <p:nvPr/>
        </p:nvCxnSpPr>
        <p:spPr>
          <a:xfrm>
            <a:off x="8356683" y="4864906"/>
            <a:ext cx="731520" cy="914400"/>
          </a:xfrm>
          <a:prstGeom prst="straightConnector1">
            <a:avLst/>
          </a:prstGeom>
          <a:noFill/>
          <a:ln w="41275" cap="flat" cmpd="sng" algn="ctr">
            <a:solidFill>
              <a:srgbClr val="0078D7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21256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AADIP - Roadmap</a:t>
            </a: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0BABFA4F-1A66-4755-A525-0F1AAE654FC1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222480" cy="4765087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Advanced detection</a:t>
            </a:r>
            <a:endParaRPr lang="sl-SI" dirty="0">
              <a:solidFill>
                <a:srgbClr val="FFFFFF"/>
              </a:solidFill>
              <a:latin typeface="Calibri Light" panose="020F0302020204030204"/>
            </a:endParaRP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IP reputation </a:t>
            </a: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Brute force (smart lockout)</a:t>
            </a: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Anomalous user sign-in behavior</a:t>
            </a:r>
          </a:p>
          <a:p>
            <a:pPr lvl="0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dirty="0">
                <a:solidFill>
                  <a:srgbClr val="FFFFFF"/>
                </a:solidFill>
                <a:latin typeface="Calibri Light" panose="020F0302020204030204"/>
              </a:rPr>
              <a:t>Signals from other Microsoft services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</a:rPr>
              <a:t>Exchange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</a:rPr>
              <a:t>Rights Management Services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</a:rPr>
              <a:t>Advanced Threat Analytics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</a:rPr>
              <a:t>Cloud App Security</a:t>
            </a:r>
          </a:p>
          <a:p>
            <a:pPr marL="457200" lvl="1" defTabSz="914400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</a:rPr>
              <a:t>SharePoint etc.</a:t>
            </a:r>
          </a:p>
        </p:txBody>
      </p:sp>
    </p:spTree>
    <p:extLst>
      <p:ext uri="{BB962C8B-B14F-4D97-AF65-F5344CB8AC3E}">
        <p14:creationId xmlns:p14="http://schemas.microsoft.com/office/powerpoint/2010/main" val="153386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Additional resources </a:t>
            </a: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0BABFA4F-1A66-4755-A525-0F1AAE654FC1}"/>
              </a:ext>
            </a:extLst>
          </p:cNvPr>
          <p:cNvSpPr txBox="1">
            <a:spLocks/>
          </p:cNvSpPr>
          <p:nvPr/>
        </p:nvSpPr>
        <p:spPr>
          <a:xfrm>
            <a:off x="303213" y="1220126"/>
            <a:ext cx="11222480" cy="4167616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2691" lvl="1" indent="-236546" defTabSz="914367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  <a:hlinkClick r:id="rId3"/>
              </a:rPr>
              <a:t>Public preview announcement</a:t>
            </a:r>
            <a:endParaRPr lang="en-US" sz="2353" dirty="0">
              <a:solidFill>
                <a:srgbClr val="FFFFFF"/>
              </a:solidFill>
              <a:latin typeface="Calibri Light" panose="020F0302020204030204"/>
            </a:endParaRPr>
          </a:p>
          <a:p>
            <a:pPr marL="572691" lvl="1" indent="-236546" defTabSz="914367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  <a:hlinkClick r:id="rId4"/>
              </a:rPr>
              <a:t>Support for federated identities</a:t>
            </a:r>
            <a:endParaRPr lang="en-US" sz="2353" dirty="0">
              <a:solidFill>
                <a:srgbClr val="FFFFFF"/>
              </a:solidFill>
              <a:latin typeface="Calibri Light" panose="020F0302020204030204"/>
            </a:endParaRPr>
          </a:p>
          <a:p>
            <a:pPr marL="572691" lvl="1" indent="-236546" defTabSz="914367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  <a:hlinkClick r:id="rId5"/>
              </a:rPr>
              <a:t>Azure AD Identity Protection Documentation</a:t>
            </a:r>
            <a:endParaRPr lang="en-US" sz="2353" dirty="0">
              <a:solidFill>
                <a:srgbClr val="FFFFFF"/>
              </a:solidFill>
              <a:latin typeface="Calibri Light" panose="020F0302020204030204"/>
            </a:endParaRPr>
          </a:p>
          <a:p>
            <a:pPr marL="572691" lvl="1" indent="-236546" defTabSz="914367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  <a:hlinkClick r:id="rId6"/>
              </a:rPr>
              <a:t>Demo playbook</a:t>
            </a:r>
            <a:endParaRPr lang="en-US" sz="2353" dirty="0">
              <a:solidFill>
                <a:srgbClr val="FFFFFF"/>
              </a:solidFill>
              <a:latin typeface="Calibri Light" panose="020F0302020204030204"/>
            </a:endParaRPr>
          </a:p>
          <a:p>
            <a:pPr marL="572691" lvl="1" indent="-236546" defTabSz="914367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  <a:hlinkClick r:id="rId7"/>
              </a:rPr>
              <a:t>End user experience</a:t>
            </a:r>
            <a:endParaRPr lang="en-US" sz="2353" dirty="0">
              <a:solidFill>
                <a:srgbClr val="FFFFFF"/>
              </a:solidFill>
              <a:latin typeface="Calibri Light" panose="020F0302020204030204"/>
            </a:endParaRPr>
          </a:p>
          <a:p>
            <a:pPr marL="572691" lvl="1" indent="-236546" defTabSz="914367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  <a:hlinkClick r:id="rId8"/>
              </a:rPr>
              <a:t>Channel 9 Video</a:t>
            </a:r>
            <a:endParaRPr lang="en-US" sz="2353" dirty="0">
              <a:solidFill>
                <a:srgbClr val="FFFFFF"/>
              </a:solidFill>
              <a:latin typeface="Calibri Light" panose="020F0302020204030204"/>
            </a:endParaRPr>
          </a:p>
          <a:p>
            <a:pPr marL="572691" lvl="1" indent="-236546" defTabSz="914367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  <a:hlinkClick r:id="rId9"/>
              </a:rPr>
              <a:t>APIs</a:t>
            </a:r>
            <a:endParaRPr lang="en-US" sz="2353" dirty="0">
              <a:solidFill>
                <a:srgbClr val="FFFFFF"/>
              </a:solidFill>
              <a:latin typeface="Calibri Light" panose="020F0302020204030204"/>
            </a:endParaRPr>
          </a:p>
          <a:p>
            <a:pPr marL="572691" lvl="1" indent="-236546" defTabSz="914367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  <a:hlinkClick r:id="rId10"/>
              </a:rPr>
              <a:t>Security reader role</a:t>
            </a:r>
            <a:endParaRPr lang="sl-SI" sz="2353" dirty="0">
              <a:solidFill>
                <a:srgbClr val="FFFFFF"/>
              </a:solidFill>
              <a:latin typeface="Calibri Light" panose="020F0302020204030204"/>
            </a:endParaRPr>
          </a:p>
          <a:p>
            <a:pPr marL="572691" lvl="1" indent="-236546" defTabSz="914367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  <a:hlinkClick r:id="rId11"/>
              </a:rPr>
              <a:t>Sign up</a:t>
            </a:r>
            <a:endParaRPr lang="sl-SI" sz="2353" dirty="0">
              <a:solidFill>
                <a:srgbClr val="FFFFFF"/>
              </a:solidFill>
              <a:latin typeface="Calibri Light" panose="020F0302020204030204"/>
            </a:endParaRPr>
          </a:p>
          <a:p>
            <a:pPr marL="572691" lvl="1" indent="-236546" defTabSz="914367">
              <a:lnSpc>
                <a:spcPct val="100000"/>
              </a:lnSpc>
              <a:spcBef>
                <a:spcPts val="0"/>
              </a:spcBef>
              <a:buSzTx/>
              <a:defRPr/>
            </a:pPr>
            <a:r>
              <a:rPr lang="en-US" sz="2353" dirty="0">
                <a:solidFill>
                  <a:srgbClr val="FFFFFF"/>
                </a:solidFill>
                <a:latin typeface="Calibri Light" panose="020F0302020204030204"/>
                <a:hlinkClick r:id="rId12"/>
              </a:rPr>
              <a:t>Microsoft mechanics video</a:t>
            </a:r>
            <a:endParaRPr lang="en-US" sz="2353" dirty="0">
              <a:solidFill>
                <a:srgbClr val="FFFFFF"/>
              </a:solidFill>
              <a:latin typeface="Calibri Light" panose="020F0302020204030204"/>
            </a:endParaRPr>
          </a:p>
          <a:p>
            <a:pPr marL="572691" lvl="1" indent="-236546" defTabSz="914367">
              <a:lnSpc>
                <a:spcPct val="100000"/>
              </a:lnSpc>
              <a:spcBef>
                <a:spcPts val="0"/>
              </a:spcBef>
              <a:buSzTx/>
              <a:defRPr/>
            </a:pPr>
            <a:endParaRPr lang="en-US" sz="2353" dirty="0">
              <a:solidFill>
                <a:srgbClr val="FFFFFF"/>
              </a:solidFill>
              <a:latin typeface="Calibri Light" panose="020F03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5650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en-US" dirty="0"/>
              <a:t>Q</a:t>
            </a:r>
            <a:r>
              <a:rPr lang="sl-SI" dirty="0"/>
              <a:t> </a:t>
            </a:r>
            <a:r>
              <a:rPr lang="en-US" dirty="0"/>
              <a:t>&amp;</a:t>
            </a:r>
            <a:r>
              <a:rPr lang="sl-SI" dirty="0"/>
              <a:t> </a:t>
            </a:r>
            <a:r>
              <a:rPr lang="en-US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201440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en-US" dirty="0"/>
              <a:t>Evaluate</a:t>
            </a:r>
          </a:p>
        </p:txBody>
      </p:sp>
    </p:spTree>
    <p:extLst>
      <p:ext uri="{BB962C8B-B14F-4D97-AF65-F5344CB8AC3E}">
        <p14:creationId xmlns:p14="http://schemas.microsoft.com/office/powerpoint/2010/main" val="104553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WWC/Campus/KC">
    <a:dk1>
      <a:srgbClr val="505050"/>
    </a:dk1>
    <a:lt1>
      <a:srgbClr val="FFFFFF"/>
    </a:lt1>
    <a:dk2>
      <a:srgbClr val="107C10"/>
    </a:dk2>
    <a:lt2>
      <a:srgbClr val="D5F7F6"/>
    </a:lt2>
    <a:accent1>
      <a:srgbClr val="7FBA00"/>
    </a:accent1>
    <a:accent2>
      <a:srgbClr val="107C10"/>
    </a:accent2>
    <a:accent3>
      <a:srgbClr val="008272"/>
    </a:accent3>
    <a:accent4>
      <a:srgbClr val="004B1C"/>
    </a:accent4>
    <a:accent5>
      <a:srgbClr val="0078D7"/>
    </a:accent5>
    <a:accent6>
      <a:srgbClr val="002050"/>
    </a:accent6>
    <a:hlink>
      <a:srgbClr val="107C10"/>
    </a:hlink>
    <a:folHlink>
      <a:srgbClr val="107C10"/>
    </a:folHlink>
  </a:clrScheme>
  <a:fontScheme name="Custom 1">
    <a:majorFont>
      <a:latin typeface="Segoe UI Light"/>
      <a:ea typeface=""/>
      <a:cs typeface=""/>
    </a:majorFont>
    <a:minorFont>
      <a:latin typeface="Segoe UI"/>
      <a:ea typeface=""/>
      <a:cs typeface=""/>
    </a:minorFont>
  </a:fontScheme>
  <a:fmtScheme name="Couture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8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9050" h="3175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WWC/Campus/KC">
    <a:dk1>
      <a:srgbClr val="505050"/>
    </a:dk1>
    <a:lt1>
      <a:srgbClr val="FFFFFF"/>
    </a:lt1>
    <a:dk2>
      <a:srgbClr val="107C10"/>
    </a:dk2>
    <a:lt2>
      <a:srgbClr val="D5F7F6"/>
    </a:lt2>
    <a:accent1>
      <a:srgbClr val="7FBA00"/>
    </a:accent1>
    <a:accent2>
      <a:srgbClr val="107C10"/>
    </a:accent2>
    <a:accent3>
      <a:srgbClr val="008272"/>
    </a:accent3>
    <a:accent4>
      <a:srgbClr val="004B1C"/>
    </a:accent4>
    <a:accent5>
      <a:srgbClr val="0078D7"/>
    </a:accent5>
    <a:accent6>
      <a:srgbClr val="002050"/>
    </a:accent6>
    <a:hlink>
      <a:srgbClr val="107C10"/>
    </a:hlink>
    <a:folHlink>
      <a:srgbClr val="107C10"/>
    </a:folHlink>
  </a:clrScheme>
  <a:fontScheme name="Custom 1">
    <a:majorFont>
      <a:latin typeface="Segoe UI Light"/>
      <a:ea typeface=""/>
      <a:cs typeface=""/>
    </a:majorFont>
    <a:minorFont>
      <a:latin typeface="Segoe UI"/>
      <a:ea typeface=""/>
      <a:cs typeface=""/>
    </a:minorFont>
  </a:fontScheme>
  <a:fmtScheme name="Couture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8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9050" h="3175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WWC/Campus/KC">
    <a:dk1>
      <a:srgbClr val="505050"/>
    </a:dk1>
    <a:lt1>
      <a:srgbClr val="FFFFFF"/>
    </a:lt1>
    <a:dk2>
      <a:srgbClr val="107C10"/>
    </a:dk2>
    <a:lt2>
      <a:srgbClr val="D5F7F6"/>
    </a:lt2>
    <a:accent1>
      <a:srgbClr val="7FBA00"/>
    </a:accent1>
    <a:accent2>
      <a:srgbClr val="107C10"/>
    </a:accent2>
    <a:accent3>
      <a:srgbClr val="008272"/>
    </a:accent3>
    <a:accent4>
      <a:srgbClr val="004B1C"/>
    </a:accent4>
    <a:accent5>
      <a:srgbClr val="0078D7"/>
    </a:accent5>
    <a:accent6>
      <a:srgbClr val="002050"/>
    </a:accent6>
    <a:hlink>
      <a:srgbClr val="107C10"/>
    </a:hlink>
    <a:folHlink>
      <a:srgbClr val="107C10"/>
    </a:folHlink>
  </a:clrScheme>
  <a:fontScheme name="Custom 1">
    <a:majorFont>
      <a:latin typeface="Segoe UI Light"/>
      <a:ea typeface=""/>
      <a:cs typeface=""/>
    </a:majorFont>
    <a:minorFont>
      <a:latin typeface="Segoe UI"/>
      <a:ea typeface=""/>
      <a:cs typeface=""/>
    </a:minorFont>
  </a:fontScheme>
  <a:fmtScheme name="Couture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8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9050" h="3175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630a2e83-186a-4a0f-ab27-bee8a8096abc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112</TotalTime>
  <Words>4268</Words>
  <Application>Microsoft Office PowerPoint</Application>
  <PresentationFormat>Widescreen</PresentationFormat>
  <Paragraphs>680</Paragraphs>
  <Slides>65</Slides>
  <Notes>65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65</vt:i4>
      </vt:variant>
    </vt:vector>
  </HeadingPairs>
  <TitlesOfParts>
    <vt:vector size="78" baseType="lpstr">
      <vt:lpstr>ＭＳ Ｐゴシック</vt:lpstr>
      <vt:lpstr>Arial</vt:lpstr>
      <vt:lpstr>Calibri</vt:lpstr>
      <vt:lpstr>Calibri Light</vt:lpstr>
      <vt:lpstr>Consolas</vt:lpstr>
      <vt:lpstr>Segoe UI</vt:lpstr>
      <vt:lpstr>Segoe UI Black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Azure Active Directory Identity Protection</vt:lpstr>
      <vt:lpstr>Why Identity Security Matters?</vt:lpstr>
      <vt:lpstr>Why Identity Security Matters?</vt:lpstr>
      <vt:lpstr>Why identity is important?</vt:lpstr>
      <vt:lpstr>Successful attacks</vt:lpstr>
      <vt:lpstr>Bad guys need a password to get in</vt:lpstr>
      <vt:lpstr>Common attack types</vt:lpstr>
      <vt:lpstr>Microsoft identity security at a glance</vt:lpstr>
      <vt:lpstr>Identity Protection at scale</vt:lpstr>
      <vt:lpstr>We need your help to protect our customers</vt:lpstr>
      <vt:lpstr>Defenses in Azure AD</vt:lpstr>
      <vt:lpstr>Defenses in Azure AD</vt:lpstr>
      <vt:lpstr>Core protection: Smart Lockout</vt:lpstr>
      <vt:lpstr>Core protection: IP Lockout</vt:lpstr>
      <vt:lpstr>Core protection: Banned Passwords</vt:lpstr>
      <vt:lpstr>Core protection: Leaked Credentials</vt:lpstr>
      <vt:lpstr>Core protection: Leaked Credentials</vt:lpstr>
      <vt:lpstr>Core protection: Leaked Credentials</vt:lpstr>
      <vt:lpstr>Defenses in Azure AD</vt:lpstr>
      <vt:lpstr>Multi-factor authentication</vt:lpstr>
      <vt:lpstr>Multi-factor authentication</vt:lpstr>
      <vt:lpstr>Defenses in Azure AD</vt:lpstr>
      <vt:lpstr>Azure AD conditional access</vt:lpstr>
      <vt:lpstr>Azure AD conditional access</vt:lpstr>
      <vt:lpstr>Defenses in Azure AD</vt:lpstr>
      <vt:lpstr>Azure Active Directory Identity Protection</vt:lpstr>
      <vt:lpstr>Identity-driven security</vt:lpstr>
      <vt:lpstr>Azure Active Directory Identity Protection</vt:lpstr>
      <vt:lpstr>Azure Active Directory Identity Protection</vt:lpstr>
      <vt:lpstr>Azure Active Directory Identity Protection</vt:lpstr>
      <vt:lpstr>Azure Active Directory Identity Protection</vt:lpstr>
      <vt:lpstr>Azure Active Directory Identity Protection</vt:lpstr>
      <vt:lpstr>Demo</vt:lpstr>
      <vt:lpstr>Azure Active Directory Identity Protection</vt:lpstr>
      <vt:lpstr>Azure Active Directory Identity Protection -  Deployment journey</vt:lpstr>
      <vt:lpstr>AADIP - Deployment journey</vt:lpstr>
      <vt:lpstr>AADIP - Deployment journey</vt:lpstr>
      <vt:lpstr>Demo</vt:lpstr>
      <vt:lpstr>AADIP - Deployment journey</vt:lpstr>
      <vt:lpstr>AADIP - Deployment journey</vt:lpstr>
      <vt:lpstr>AADIP - Deployment journey</vt:lpstr>
      <vt:lpstr>Demo</vt:lpstr>
      <vt:lpstr>AADIP - Deployment journey</vt:lpstr>
      <vt:lpstr>AADIP - Deployment journey</vt:lpstr>
      <vt:lpstr>AADIP - Deployment journey</vt:lpstr>
      <vt:lpstr>Azure Active Directory Identity Protection -  Ongoing management</vt:lpstr>
      <vt:lpstr>AADIP - Ongoing management</vt:lpstr>
      <vt:lpstr>AADIP - Ongoing management</vt:lpstr>
      <vt:lpstr>AADIP - Ongoing management</vt:lpstr>
      <vt:lpstr>AADIP - Ongoing management</vt:lpstr>
      <vt:lpstr>Demo</vt:lpstr>
      <vt:lpstr>AADIP - Ongoing management</vt:lpstr>
      <vt:lpstr>Azure Active Directory Identity Protection -  Alerting &amp; Weekly Digest</vt:lpstr>
      <vt:lpstr>AADIP - Alerting &amp; Weekly Digest</vt:lpstr>
      <vt:lpstr>Demo</vt:lpstr>
      <vt:lpstr>AADIP - Alerting &amp; Weekly Digest</vt:lpstr>
      <vt:lpstr>Azure Active Directory Identity Protection -  How to Demo</vt:lpstr>
      <vt:lpstr>AADIP - How to Demo</vt:lpstr>
      <vt:lpstr>Demo</vt:lpstr>
      <vt:lpstr>Azure Active Directory Identity Protection -  Roadmap</vt:lpstr>
      <vt:lpstr>AADIP - Roadmap</vt:lpstr>
      <vt:lpstr>AADIP - Roadmap</vt:lpstr>
      <vt:lpstr>Additional resources </vt:lpstr>
      <vt:lpstr>Q &amp; A</vt:lpstr>
      <vt:lpstr>Evaluate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Luka Obersnu</cp:lastModifiedBy>
  <cp:revision>1</cp:revision>
  <dcterms:created xsi:type="dcterms:W3CDTF">2018-03-14T10:09:21Z</dcterms:created>
  <dcterms:modified xsi:type="dcterms:W3CDTF">2018-05-22T11:46:24Z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