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1841" r:id="rId2"/>
    <p:sldId id="1844" r:id="rId3"/>
    <p:sldId id="1872" r:id="rId4"/>
    <p:sldId id="1860" r:id="rId5"/>
    <p:sldId id="1856" r:id="rId6"/>
    <p:sldId id="1858" r:id="rId7"/>
    <p:sldId id="1862" r:id="rId8"/>
    <p:sldId id="1863" r:id="rId9"/>
    <p:sldId id="1852" r:id="rId10"/>
    <p:sldId id="1864" r:id="rId11"/>
    <p:sldId id="1868" r:id="rId12"/>
    <p:sldId id="1859" r:id="rId13"/>
    <p:sldId id="1867" r:id="rId14"/>
    <p:sldId id="1866" r:id="rId15"/>
    <p:sldId id="1854" r:id="rId16"/>
    <p:sldId id="1861" r:id="rId17"/>
    <p:sldId id="1865" r:id="rId18"/>
    <p:sldId id="1871" r:id="rId19"/>
    <p:sldId id="185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DF4"/>
          </a:solidFill>
        </a:fill>
      </a:tcStyle>
    </a:wholeTbl>
    <a:band1H>
      <a:tcStyle>
        <a:tcBdr/>
        <a:fill>
          <a:solidFill>
            <a:srgbClr val="D0D8E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0D8E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F81BD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F81BD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F81BD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F81BD"/>
          </a:solidFill>
        </a:fill>
      </a:tcStyle>
    </a:firstRow>
  </a:tblStyle>
  <a:tblStyle styleId="{2D5ABB26-0587-4C30-8999-92F81FD030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/>
      </a:tcStyle>
    </a:wholeTbl>
  </a:tblStyle>
  <a:tblStyle styleId="{5940675A-B579-460E-94D1-54222C63F5DA}" styleName="">
    <a:wholeTbl>
      <a:tcTxStyle>
        <a:font>
          <a:latin typeface="+mn-lt"/>
          <a:ea typeface="+mn-ea"/>
          <a:cs typeface="+mn-cs"/>
        </a:font>
        <a:srgbClr val="1A1A1A"/>
      </a:tcTxStyle>
      <a:tcStyle>
        <a:tcBdr>
          <a:left>
            <a:ln w="12701" cap="flat" cmpd="sng" algn="ctr">
              <a:solidFill>
                <a:srgbClr val="1A1A1A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1A1A1A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1A1A1A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1A1A1A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</a:tblStyle>
  <a:tblStyle styleId="{7DF18680-E054-41AD-8BC1-D1AEF772440D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F1F5"/>
          </a:solidFill>
        </a:fill>
      </a:tcStyle>
    </a:wholeTbl>
    <a:band1H>
      <a:tcStyle>
        <a:tcBdr/>
        <a:fill>
          <a:solidFill>
            <a:srgbClr val="D0E3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0E3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BACC6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BACC6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BACC6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BACC6"/>
          </a:solidFill>
        </a:fill>
      </a:tcStyle>
    </a:firstRow>
  </a:tblStyle>
  <a:tblStyle styleId="{08FB837D-C827-4EFA-A057-4D05807E0F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wholeTbl>
    <a:band1H>
      <a:tcStyle>
        <a:tcBdr/>
        <a:fill>
          <a:solidFill>
            <a:srgbClr val="F79646"/>
          </a:solidFill>
        </a:fill>
      </a:tcStyle>
    </a:band1H>
    <a:band2H>
      <a:tcStyle>
        <a:tcBdr/>
        <a:fill>
          <a:solidFill>
            <a:srgbClr val="F79646"/>
          </a:solidFill>
        </a:fill>
      </a:tcStyle>
    </a:band2H>
    <a:band1V>
      <a:tcStyle>
        <a:tcBdr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band1V>
    <a:band2V>
      <a:tcStyle>
        <a:tcBdr/>
        <a:fill>
          <a:solidFill>
            <a:srgbClr val="F79646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9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5">
            <a:extLst>
              <a:ext uri="{FF2B5EF4-FFF2-40B4-BE49-F238E27FC236}">
                <a16:creationId xmlns:a16="http://schemas.microsoft.com/office/drawing/2014/main" id="{17EDA0D9-8C08-E276-A8DD-6D5995053B06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-11576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2E8FFB51-0F54-AF7A-7A51-7A472EF0AEEF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6F3C63D-843B-4905-B50C-9B2BB2642ED0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31F49A80-3242-BCC9-1C56-83B2CAAA3EC2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5795009" cy="332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398458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5" name="Slide Number Placeholder 8">
            <a:extLst>
              <a:ext uri="{FF2B5EF4-FFF2-40B4-BE49-F238E27FC236}">
                <a16:creationId xmlns:a16="http://schemas.microsoft.com/office/drawing/2014/main" id="{39966CEC-340F-63E3-43DF-9531428445A1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5783579" y="8685208"/>
            <a:ext cx="1072828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1ED525E-85D7-4F88-96D6-D24E543D75B6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22653786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7">
            <a:extLst>
              <a:ext uri="{FF2B5EF4-FFF2-40B4-BE49-F238E27FC236}">
                <a16:creationId xmlns:a16="http://schemas.microsoft.com/office/drawing/2014/main" id="{876B104E-851F-424F-388B-87F507E9C0A0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Slide Image Placeholder 8">
            <a:extLst>
              <a:ext uri="{FF2B5EF4-FFF2-40B4-BE49-F238E27FC236}">
                <a16:creationId xmlns:a16="http://schemas.microsoft.com/office/drawing/2014/main" id="{B76AA6FB-6958-BD50-A399-ABFB6549089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3" y="685800"/>
            <a:ext cx="6096003" cy="34290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4" name="Footer Placeholder 9">
            <a:extLst>
              <a:ext uri="{FF2B5EF4-FFF2-40B4-BE49-F238E27FC236}">
                <a16:creationId xmlns:a16="http://schemas.microsoft.com/office/drawing/2014/main" id="{84B91953-4879-7A98-7433-BFFC4785A037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defRPr>
            </a:lvl1pPr>
          </a:lstStyle>
          <a:p>
            <a:pPr lvl="0"/>
            <a:r>
              <a:rPr lang="en-US"/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5" name="Date Placeholder 10">
            <a:extLst>
              <a:ext uri="{FF2B5EF4-FFF2-40B4-BE49-F238E27FC236}">
                <a16:creationId xmlns:a16="http://schemas.microsoft.com/office/drawing/2014/main" id="{C3122F39-7592-A0AA-090F-8E612C270597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defRPr>
            </a:lvl1pPr>
          </a:lstStyle>
          <a:p>
            <a:pPr lvl="0"/>
            <a:fld id="{3BE89B1A-8FAB-4189-89DA-79985ABAF1B9}" type="datetime8">
              <a:rPr lang="en-US"/>
              <a:pPr lvl="0"/>
              <a:t>9/28/2022 9:17 PM</a:t>
            </a:fld>
            <a:endParaRPr lang="en-US"/>
          </a:p>
        </p:txBody>
      </p:sp>
      <p:sp>
        <p:nvSpPr>
          <p:cNvPr id="6" name="Notes Placeholder 11">
            <a:extLst>
              <a:ext uri="{FF2B5EF4-FFF2-40B4-BE49-F238E27FC236}">
                <a16:creationId xmlns:a16="http://schemas.microsoft.com/office/drawing/2014/main" id="{84225B5E-A0F4-746E-05A2-71BA38149448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12">
            <a:extLst>
              <a:ext uri="{FF2B5EF4-FFF2-40B4-BE49-F238E27FC236}">
                <a16:creationId xmlns:a16="http://schemas.microsoft.com/office/drawing/2014/main" id="{0BE91517-9EA3-2A62-98B1-4BE7BC316F5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defRPr>
            </a:lvl1pPr>
          </a:lstStyle>
          <a:p>
            <a:pPr lvl="0"/>
            <a:fld id="{AA0E7CBE-3F64-4E83-9FF9-DFBF9081A23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457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363" rtl="0" fontAlgn="auto" hangingPunct="1">
      <a:lnSpc>
        <a:spcPct val="90000"/>
      </a:lnSpc>
      <a:spcBef>
        <a:spcPts val="0"/>
      </a:spcBef>
      <a:spcAft>
        <a:spcPts val="335"/>
      </a:spcAft>
      <a:buNone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1pPr>
    <a:lvl2pPr marL="212982" marR="0" lvl="1" indent="-105832" algn="l" defTabSz="914363" rtl="0" fontAlgn="auto" hangingPunct="1">
      <a:lnSpc>
        <a:spcPct val="90000"/>
      </a:lnSpc>
      <a:spcBef>
        <a:spcPts val="0"/>
      </a:spcBef>
      <a:spcAft>
        <a:spcPts val="335"/>
      </a:spcAft>
      <a:buSzPct val="100000"/>
      <a:buFont typeface="Arial" pitchFamily="34"/>
      <a:buChar char="•"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2pPr>
    <a:lvl3pPr marL="328068" marR="0" lvl="2" indent="-115086" algn="l" defTabSz="914363" rtl="0" fontAlgn="auto" hangingPunct="1">
      <a:lnSpc>
        <a:spcPct val="90000"/>
      </a:lnSpc>
      <a:spcBef>
        <a:spcPts val="0"/>
      </a:spcBef>
      <a:spcAft>
        <a:spcPts val="335"/>
      </a:spcAft>
      <a:buSzPct val="100000"/>
      <a:buFont typeface="Arial" pitchFamily="34"/>
      <a:buChar char="•"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3pPr>
    <a:lvl4pPr marL="482848" marR="0" lvl="3" indent="-146834" algn="l" defTabSz="914363" rtl="0" fontAlgn="auto" hangingPunct="1">
      <a:lnSpc>
        <a:spcPct val="90000"/>
      </a:lnSpc>
      <a:spcBef>
        <a:spcPts val="0"/>
      </a:spcBef>
      <a:spcAft>
        <a:spcPts val="335"/>
      </a:spcAft>
      <a:buSzPct val="100000"/>
      <a:buFont typeface="Arial" pitchFamily="34"/>
      <a:buChar char="•"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4pPr>
    <a:lvl5pPr marL="615135" marR="0" lvl="4" indent="-115086" algn="l" defTabSz="914363" rtl="0" fontAlgn="auto" hangingPunct="1">
      <a:lnSpc>
        <a:spcPct val="90000"/>
      </a:lnSpc>
      <a:spcBef>
        <a:spcPts val="0"/>
      </a:spcBef>
      <a:spcAft>
        <a:spcPts val="335"/>
      </a:spcAft>
      <a:buSzPct val="100000"/>
      <a:buFont typeface="Arial" pitchFamily="34"/>
      <a:buChar char="•"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1E6975-14E0-815E-7AC5-F6AB0C73AF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603A90-B2D7-9006-B285-C2664A6D1BE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67EE746C-FEE4-59F2-D597-543DB65A3297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1E95B-370C-0245-2D2C-4F812D85FAB4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77FC667-3C30-E0D3-8E24-1F5AB15E1041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06DC659-95E7-4E8F-B35A-AE8F5FBD9989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76916E-2A9B-9CFA-7D22-96CCEAF2940D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482DFAC-DD82-4423-B7DC-A58643397C6A}" type="slidenum">
              <a:t>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D7F46A-8FE9-797D-B522-A433A3B94E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43A1D2-762F-9CDC-C1A6-811E38F9177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55BED389-A62E-972F-2617-B76516D91E49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5995F-B897-E5E8-B44B-39C2350E5FF3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8E8F1DE-72F8-7728-1417-E8B285825451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C012FCF-A109-47D6-95A1-9EF2F429EF21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1AEBAB-9F68-170B-23BB-201B2435EBA8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494E85-1DBC-49BB-AE63-5CAC0563E1BF}" type="slidenum">
              <a:t>4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27F30E-67EA-841E-0409-F497F9F46F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212DBB-EC42-3300-B3F7-9036E46E01D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9D902895-7D31-6872-C721-0210D22D93FE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CC7795-126C-B5C5-B23E-FC0A293EB06F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98453F8-F694-58DC-A468-E2192D92C6E6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DC6DF07-5961-4AE7-ABAB-9E394D7D8E91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F7C8EB-39BA-297F-E3B3-BB8AABBC6930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7B1849D-8D58-4514-BA2B-24BE28CA368E}" type="slidenum">
              <a:t>5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D205A8-FD17-A846-F39C-DF0477F086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3F5040-5EA4-2BDC-EE49-82E11080F89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7CAFECE0-876C-2E05-AC11-6775BBF0217C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C18F4-06A6-3901-2837-101DFC56C45B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2D15CEA-66A4-947D-E3F5-6E1BDC5D482F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1B85630-74F5-4B37-AE70-57CF347BBD7B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DC3ADA-E796-3DE6-5F63-B39983F7D841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92BB289-589E-44E6-B506-A0D305BE247C}" type="slidenum">
              <a:t>6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3A6F6E-FDE8-830B-85EC-656384FEF6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048DF-1B00-F44C-7DA9-8116C1453E9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AF35D2B9-688E-3207-7A2A-CE78E3FB08BE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FBB5A-7F90-E90A-735B-AB08E0B00887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C7ABDF7-9F96-579B-5AAA-D44D6CFD9F39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4BE8FF5-03BD-40DB-9787-4FCD92F7AF64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DD194-1452-FB09-1BDD-F6FF0E54086C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B05E218-7C36-4D10-B0AB-2D012EBD1B5C}" type="slidenum">
              <a:t>7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A53A11-49BC-E16F-F81B-B39000FB6C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7922C5-D301-4303-B41A-CBC2B7BB782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35937EB9-F271-294B-9687-701FFA4F7616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26811-A377-7837-DB6C-C750FC787912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964A49A-1812-D04E-4ACE-6293AE8A84DA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4C55F8F-C8F8-481B-AB38-9DAB8D5BEA2C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BAFC2-3322-0DCE-6271-D5195D0ED83C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88F46BF-C788-471B-8062-3DD726D31935}" type="slidenum">
              <a:t>8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E8589C-D2FB-F9B0-53A9-9A3E94C2B7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2918A6-D754-CECB-49DF-7AD607E32A4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80A0B048-B1FF-EDBF-1D7B-6ED3C07B860C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B71F3-42EE-D312-12C9-79DDFD3E3FC9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9249BB0-BDC4-AAE8-DF89-62268C499969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3586BD9-B4F7-4BF0-AD8B-67CDA4B39CEB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23FA7D-6ABE-2B15-A0F4-DF0176615814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9D0F06-EF33-4A34-9AD7-EA84AB84F538}" type="slidenum">
              <a:t>9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6E8FF6-2EBA-A101-6679-D1EB9D87D6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2390C4-F6EB-FCBA-A937-FD996B54AD7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03B6FA43-6294-6835-68C8-0DA7D9B3A9D4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DFD02-7192-7A55-A6C2-C6F8FD0B8AB9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55C6E48-31E0-A410-6552-9FC45643A44F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EAC9AF7-732D-4BB1-8EF6-5F7913A6E7BB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278B0C-D0C2-C755-6CE8-527846CB9F29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16BB76B-F81E-4650-8B47-84022F6E99F7}" type="slidenum">
              <a:t>10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01E9DD-11CE-7468-94FB-007EAFF8C4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65A9A3-AD67-19BB-7D70-DCAF612DD30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FF919526-EB7D-BF29-0D1D-D6C0D07726B3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4ACB72-476A-035C-8D41-EF088B7A7FA4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816FE45-3806-C54A-2B21-15FA99ACFD56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537AC50-D054-49C3-8273-C97396E86DFB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A350FA-3FB1-383E-94CD-42A230A7DA84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9F9B16E-8147-4816-9BEE-874C4CF04EC2}" type="slidenum">
              <a:t>12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468459-A5D8-299B-1C17-C8CEA051CD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5B1767-FE86-E972-E00E-8F57FB92D97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87F0EB6D-0305-CFD8-5ED5-FE76E366080E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4FAB19-9963-ECC4-A709-9574A0E3B3B2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9EE4E2AB-B282-91DD-7FD2-D8D48AA516E8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B91FC4E-62BA-4376-BE06-5C629D564533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18E682-5756-8F9C-393B-DFF77A40A72B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FAA795F-F9E2-46E6-AE3B-B5DA910AAEB9}" type="slidenum">
              <a:t>13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9D468D-AF9B-CC0A-B472-7F7F01B57F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7737CF-8BB3-49ED-14DE-B6CBB7E70EC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3869BA33-926A-1876-BD5C-766447AB931B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8500B-E5CA-088C-0DB5-197447569E78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54D39AD-756A-D555-09F9-CAD62994B7D9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E8CC1D3-C5EF-4B9B-AECF-1C166A833808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65DBD3-71C2-5E38-2975-9F78474A65D1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CB30C09-9D44-4D83-8BDA-6AB9BA0FFDB7}" type="slidenum">
              <a:t>14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48E7A5-0BF9-B2F6-A82F-349C5010A6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4E03A5-19E4-E17F-9B63-BFC9EDB3C96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915D4AB3-CDED-225F-E187-3BD1FEA7FB21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3134B-A566-7B62-C444-6A83397B3D48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A6F01AA-7E0C-F9D8-C77B-58F257472CD1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0BEBFF7-28A4-4345-83B0-D069068FDABD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620B10-9806-D443-C0CE-665FE779F235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B5580B2-906C-4B8A-A1B6-786894141466}" type="slidenum">
              <a:t>15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CA14CA-387B-3219-5423-0F3EEDBB29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452D67-93AF-80F0-D469-CAA55C17B99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40B3D0CD-FEE3-F085-C981-45D4557E7F2D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EFF58-EDDF-F91A-65D7-47967F707DE0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9095D51-B635-CD2A-142C-4F3F687F70AA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A3747EE-3067-4A01-896F-846AD3745D9F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2B48BD-38C3-6F5A-3F0B-E2F4D5AEE313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7D3FA7B-4231-4A05-8522-6D510B0A5F09}" type="slidenum">
              <a:t>16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0417A5-6FA3-00B4-40D0-47CC8965C9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6EF7D5-C901-F342-58AC-3E998519877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AFA09B6F-3043-9B85-407B-F926E2F50BCA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3BE01-7F9B-DEC1-92EB-9A99B2B35FD5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C5CA95C-D0EB-3682-C549-5B38A6738ED0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3842C46-321E-4F72-B759-FFBD707D8C05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12014A-A5A7-3397-DB47-23F711A6650F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EBE2ACD-8C25-4A4D-8100-F03C0C3241F8}" type="slidenum">
              <a:t>17</a:t>
            </a:fld>
            <a:endParaRPr lang="en-SI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8F2D6E-EAA2-B2F6-5038-0D5A373A42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CF3773-D8BC-794F-B504-D8166A537BE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7AF60A04-4D97-D30D-2EFF-86BF8DA55A28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8A817-9461-14E3-5B8C-49B81DBEC8E8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D53BDCB-5D70-8FE3-7040-A4FA057D6879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21588D7-F450-4CD6-BA6F-F9C43E251955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9:17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E2BBE3-FDC0-EECC-802C-BB67D27D8C93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D07763B-80CB-48D7-BB7E-C80137DB115E}" type="slidenum">
              <a:t>18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2EDA2C8-41A4-B7E5-6AF7-64F237F5084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511011285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quare photo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0B3A4061-6CCE-983C-4DD7-459071200E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1DE3B9BC-BE6B-5EFC-8DD4-CC474C63D05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86731" y="2564069"/>
            <a:ext cx="4008436" cy="1107996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lang="en-GB" sz="3600" b="1" spc="-50">
                <a:solidFill>
                  <a:srgbClr val="1A1A1A"/>
                </a:solidFill>
                <a:latin typeface="Segoe UI Semibold"/>
                <a:cs typeface="Segoe UI" pitchFamily="34"/>
              </a:defRPr>
            </a:lvl1pPr>
          </a:lstStyle>
          <a:p>
            <a:pPr lvl="0"/>
            <a:r>
              <a:rPr lang="en-GB"/>
              <a:t>Event name or presentation title </a:t>
            </a:r>
          </a:p>
        </p:txBody>
      </p:sp>
      <p:sp>
        <p:nvSpPr>
          <p:cNvPr id="4" name="Text Placeholder 16">
            <a:extLst>
              <a:ext uri="{FF2B5EF4-FFF2-40B4-BE49-F238E27FC236}">
                <a16:creationId xmlns:a16="http://schemas.microsoft.com/office/drawing/2014/main" id="{2187CFA5-7941-FC77-E60F-E5D26769E59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86731" y="3965688"/>
            <a:ext cx="4087816" cy="307777"/>
          </a:xfrm>
        </p:spPr>
        <p:txBody>
          <a:bodyPr/>
          <a:lstStyle>
            <a:lvl1pPr marL="457200" lvl="1">
              <a:spcBef>
                <a:spcPts val="500"/>
              </a:spcBef>
              <a:defRPr sz="2000">
                <a:latin typeface="Segoe UI"/>
              </a:defRPr>
            </a:lvl1pPr>
          </a:lstStyle>
          <a:p>
            <a:pPr lvl="1"/>
            <a:r>
              <a:rPr lang="en-US"/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3572694792"/>
      </p:ext>
    </p:extLst>
  </p:cSld>
  <p:clrMapOvr>
    <a:masterClrMapping/>
  </p:clrMapOvr>
  <p:transition spd="med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B3BBB49-BCF6-0DAC-552F-8E2C666020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D3993B5-629E-80C4-CECD-E595C6697F6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1749" y="2875001"/>
            <a:ext cx="9144000" cy="553998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/>
              <a:t>Event name or presentation title 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C6F6D99F-DC78-DD21-EB29-F7F6B166423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1749" y="3800475"/>
            <a:ext cx="9144000" cy="30777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latin typeface="Segoe UI"/>
                <a:cs typeface="Segoe UI" pitchFamily="34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2464860858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DC70060-A7B0-5282-CB73-EE9DCCABB9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F2EF19D-7BB8-1A53-51D9-DB671DBE766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4201" y="4454088"/>
            <a:ext cx="9144000" cy="553998"/>
          </a:xfrm>
        </p:spPr>
        <p:txBody>
          <a:bodyPr anchor="b"/>
          <a:lstStyle>
            <a:lvl1pPr>
              <a:defRPr>
                <a:solidFill>
                  <a:srgbClr val="1A1A1A"/>
                </a:solidFill>
              </a:defRPr>
            </a:lvl1pPr>
          </a:lstStyle>
          <a:p>
            <a:pPr lvl="0"/>
            <a:r>
              <a:rPr lang="en-US"/>
              <a:t>Event name or presentation title 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6AF0E079-67AC-10AF-93AD-3CDC22DB38C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5379561"/>
            <a:ext cx="9144000" cy="30777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1A1A1A"/>
                </a:solidFill>
                <a:latin typeface="Segoe UI"/>
                <a:cs typeface="Segoe UI" pitchFamily="34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5111910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Non 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6">
            <a:extLst>
              <a:ext uri="{FF2B5EF4-FFF2-40B4-BE49-F238E27FC236}">
                <a16:creationId xmlns:a16="http://schemas.microsoft.com/office/drawing/2014/main" id="{AF737B27-E7F6-488C-9A39-245E18594D3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AC10774-71A7-55B2-5AB3-8EF03084724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6386" y="1434373"/>
            <a:ext cx="11018520" cy="230832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A05CCEE-DD8A-7886-8591-DFE4C84668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id="{598B6116-4E0C-B499-3579-5A3A1E590CB8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57595100"/>
      </p:ext>
    </p:extLst>
  </p:cSld>
  <p:clrMapOvr>
    <a:masterClrMapping/>
  </p:clrMapOvr>
  <p:transition>
    <p:fade/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F2E60-BCD9-7829-3F95-558F768F1E1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19696-548E-41C8-CB6E-AF5AAD37254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23083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EBD7650-E5E8-473A-B40F-A3B8C56921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059F8A38-F55C-91E1-32FE-12908AD9570A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636124610"/>
      </p:ext>
    </p:extLst>
  </p:cSld>
  <p:clrMapOvr>
    <a:masterClrMapping/>
  </p:clrMapOvr>
  <p:transition>
    <p:fade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Non 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7BC34-C9B9-A6D5-7049-40F6FF92400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FA204686-0263-5F5F-4F5C-53B60912B20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095"/>
            <a:ext cx="5212080" cy="1649678"/>
          </a:xfrm>
        </p:spPr>
        <p:txBody>
          <a:bodyPr/>
          <a:lstStyle>
            <a:lvl1pPr marL="0" indent="0">
              <a:spcBef>
                <a:spcPts val="1225"/>
              </a:spcBef>
              <a:buNone/>
              <a:defRPr/>
            </a:lvl1pPr>
            <a:lvl2pPr marL="255583" indent="0">
              <a:buNone/>
              <a:defRPr/>
            </a:lvl2pPr>
            <a:lvl3pPr marL="450854" indent="0">
              <a:buNone/>
              <a:defRPr/>
            </a:lvl3pPr>
            <a:lvl4pPr marL="652460" indent="0">
              <a:buNone/>
              <a:defRPr/>
            </a:lvl4pPr>
            <a:lvl5pPr marL="854077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99C2D8-A8AE-77C9-5B28-60F6C30A8E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97169" y="1435095"/>
            <a:ext cx="5212080" cy="1649678"/>
          </a:xfrm>
        </p:spPr>
        <p:txBody>
          <a:bodyPr/>
          <a:lstStyle>
            <a:lvl1pPr marL="0" indent="0">
              <a:spcBef>
                <a:spcPts val="1225"/>
              </a:spcBef>
              <a:buNone/>
              <a:defRPr/>
            </a:lvl1pPr>
            <a:lvl2pPr marL="255583" indent="0">
              <a:buNone/>
              <a:defRPr/>
            </a:lvl2pPr>
            <a:lvl3pPr marL="450854" indent="0">
              <a:buNone/>
              <a:defRPr/>
            </a:lvl3pPr>
            <a:lvl4pPr marL="652460" indent="0">
              <a:buNone/>
              <a:defRPr/>
            </a:lvl4pPr>
            <a:lvl5pPr marL="854077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013E20B0-1252-95D2-69E5-E6B472BC79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7">
            <a:extLst>
              <a:ext uri="{FF2B5EF4-FFF2-40B4-BE49-F238E27FC236}">
                <a16:creationId xmlns:a16="http://schemas.microsoft.com/office/drawing/2014/main" id="{B2B80B7B-1A14-E2F2-8EA4-88E98D257A29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025649426"/>
      </p:ext>
    </p:extLst>
  </p:cSld>
  <p:clrMapOvr>
    <a:masterClrMapping/>
  </p:clrMapOvr>
  <p:transition>
    <p:fade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055D6-A8DF-D880-C45A-EBB757BD551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AC1D9016-D642-5458-1409-74D3ACBBE71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7482"/>
            <a:ext cx="5212080" cy="1649678"/>
          </a:xfrm>
        </p:spPr>
        <p:txBody>
          <a:bodyPr/>
          <a:lstStyle>
            <a:lvl1pPr marL="231772" indent="-231772">
              <a:spcBef>
                <a:spcPts val="1225"/>
              </a:spcBef>
              <a:buClr>
                <a:srgbClr val="1A1A1A"/>
              </a:buClr>
              <a:defRPr/>
            </a:lvl1pPr>
            <a:lvl2pPr marL="427033" indent="-171450">
              <a:defRPr/>
            </a:lvl2pPr>
            <a:lvl3pPr marL="639759" indent="-188915">
              <a:defRPr/>
            </a:lvl3pPr>
            <a:lvl4pPr marL="828675" indent="-176214">
              <a:defRPr/>
            </a:lvl4pPr>
            <a:lvl5pPr indent="-169858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D20DB-B36F-5E5B-8B55-9CB623582F9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89909" y="1437482"/>
            <a:ext cx="5212080" cy="1649678"/>
          </a:xfrm>
        </p:spPr>
        <p:txBody>
          <a:bodyPr/>
          <a:lstStyle>
            <a:lvl1pPr marL="231772" indent="-231772">
              <a:spcBef>
                <a:spcPts val="1225"/>
              </a:spcBef>
              <a:buClr>
                <a:srgbClr val="1A1A1A"/>
              </a:buClr>
              <a:defRPr/>
            </a:lvl1pPr>
            <a:lvl2pPr marL="427033" indent="-171450">
              <a:defRPr/>
            </a:lvl2pPr>
            <a:lvl3pPr marL="639759" indent="-188915">
              <a:defRPr/>
            </a:lvl3pPr>
            <a:lvl4pPr marL="828675" indent="-176214">
              <a:defRPr/>
            </a:lvl4pPr>
            <a:lvl5pPr indent="-169858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A72C9EB1-6881-A0BA-E7E0-8607565E24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7">
            <a:extLst>
              <a:ext uri="{FF2B5EF4-FFF2-40B4-BE49-F238E27FC236}">
                <a16:creationId xmlns:a16="http://schemas.microsoft.com/office/drawing/2014/main" id="{4B359670-EEB3-C049-7239-7C585D00C7F3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156780658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382B0-24FD-E1AD-B3C9-EBB79AEA973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8B857840-F645-CADB-89C9-30575562D1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3F90E903-EEE2-1307-D3EB-F525740781C7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3936148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5A82B12B-34ED-090B-AC80-CB670A00E3A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69ACBD99-DAE1-FEF4-9C65-BD0A8A8EA6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F81A73D0-18E7-80C7-BF29-C84A87C8F080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36110151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ll title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5183BD0-40AC-4EC9-1430-A95F2058528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4201" y="457200"/>
            <a:ext cx="5508418" cy="372407"/>
          </a:xfrm>
        </p:spPr>
        <p:txBody>
          <a:bodyPr tIns="64008"/>
          <a:lstStyle>
            <a:lvl1pPr>
              <a:defRPr sz="2000" spc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ECE4BF7-7192-558B-53C2-00189CBEA9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09C6B833-A2EF-775D-32A0-A1D50684208A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899153568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02F70-24A8-9201-963C-AAC54248B49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4201" y="2025652"/>
            <a:ext cx="4161983" cy="1107996"/>
          </a:xfrm>
        </p:spPr>
        <p:txBody>
          <a:bodyPr anchor="b"/>
          <a:lstStyle>
            <a:lvl1pPr>
              <a:defRPr spc="-49">
                <a:cs typeface="Segoe UI Semilight" pitchFamily="34"/>
              </a:defRPr>
            </a:lvl1pPr>
          </a:lstStyle>
          <a:p>
            <a:pPr lvl="0"/>
            <a:r>
              <a:rPr lang="en-US"/>
              <a:t>Title format square photo layout 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1FA15959-2F11-C749-6C0D-19BB35F1DD9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3535536"/>
            <a:ext cx="4162421" cy="307777"/>
          </a:xfrm>
        </p:spPr>
        <p:txBody>
          <a:bodyPr/>
          <a:lstStyle>
            <a:lvl1pPr marL="0" indent="0">
              <a:spcBef>
                <a:spcPts val="500"/>
              </a:spcBef>
              <a:buNone/>
              <a:defRPr sz="2000">
                <a:latin typeface="Segoe UI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25F11C8A-7B4D-4646-AD54-0D173C44E3A6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5333996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tIns="2011680" anchorCtr="1">
            <a:noAutofit/>
          </a:bodyPr>
          <a:lstStyle>
            <a:lvl1pPr marL="0" indent="0" algn="ctr">
              <a:spcBef>
                <a:spcPts val="400"/>
              </a:spcBef>
              <a:buNone/>
              <a:defRPr sz="1600" b="1">
                <a:solidFill>
                  <a:srgbClr val="FFFFFF"/>
                </a:solidFill>
                <a:latin typeface="Segoe UI"/>
                <a:cs typeface="Segoe UI" pitchFamily="34"/>
              </a:defRPr>
            </a:lvl1pPr>
          </a:lstStyle>
          <a:p>
            <a:pPr lvl="0"/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75C8F631-B076-F4FD-CCDD-7E841C2700A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629683518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>
            <a:extLst>
              <a:ext uri="{FF2B5EF4-FFF2-40B4-BE49-F238E27FC236}">
                <a16:creationId xmlns:a16="http://schemas.microsoft.com/office/drawing/2014/main" id="{DDCA864A-9C3C-143B-6CD7-4ACD42887B25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12191996" cy="6858000"/>
          </a:xfrm>
          <a:blipFill>
            <a:blip r:embed="rId2"/>
            <a:stretch>
              <a:fillRect/>
            </a:stretch>
          </a:blipFill>
        </p:spPr>
        <p:txBody>
          <a:bodyPr anchorCtr="1"/>
          <a:lstStyle>
            <a:lvl1pPr algn="ctr">
              <a:spcBef>
                <a:spcPts val="80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icon to add picture</a:t>
            </a:r>
            <a:endParaRPr lang="en-HR"/>
          </a:p>
        </p:txBody>
      </p:sp>
    </p:spTree>
    <p:extLst>
      <p:ext uri="{BB962C8B-B14F-4D97-AF65-F5344CB8AC3E}">
        <p14:creationId xmlns:p14="http://schemas.microsoft.com/office/powerpoint/2010/main" val="2639451580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3">
            <a:extLst>
              <a:ext uri="{FF2B5EF4-FFF2-40B4-BE49-F238E27FC236}">
                <a16:creationId xmlns:a16="http://schemas.microsoft.com/office/drawing/2014/main" id="{C29D9EE8-4BBF-7A3B-3D1A-2CC7EC45C613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912818" y="2193746"/>
            <a:ext cx="3314818" cy="2992127"/>
          </a:xfrm>
          <a:blipFill>
            <a:blip r:embed="rId2"/>
            <a:stretch>
              <a:fillRect/>
            </a:stretch>
          </a:blipFill>
        </p:spPr>
        <p:txBody>
          <a:bodyPr anchorCtr="1">
            <a:noAutofit/>
          </a:bodyPr>
          <a:lstStyle>
            <a:lvl1pPr marL="0" indent="0" algn="ctr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en-US"/>
              <a:t>Add your image here [Drag and Drop]</a:t>
            </a:r>
          </a:p>
        </p:txBody>
      </p:sp>
      <p:sp>
        <p:nvSpPr>
          <p:cNvPr id="3" name="Picture Placeholder 13">
            <a:extLst>
              <a:ext uri="{FF2B5EF4-FFF2-40B4-BE49-F238E27FC236}">
                <a16:creationId xmlns:a16="http://schemas.microsoft.com/office/drawing/2014/main" id="{73FA3416-9F4E-83B4-379D-603A44FB2950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435525" y="2193746"/>
            <a:ext cx="3314818" cy="2992127"/>
          </a:xfrm>
          <a:blipFill>
            <a:blip r:embed="rId2"/>
            <a:stretch>
              <a:fillRect/>
            </a:stretch>
          </a:blipFill>
        </p:spPr>
        <p:txBody>
          <a:bodyPr anchorCtr="1">
            <a:noAutofit/>
          </a:bodyPr>
          <a:lstStyle>
            <a:lvl1pPr marL="0" indent="0" algn="ctr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en-US"/>
              <a:t>Add your image here [Drag and Drop]</a:t>
            </a:r>
          </a:p>
        </p:txBody>
      </p:sp>
      <p:sp>
        <p:nvSpPr>
          <p:cNvPr id="4" name="Picture Placeholder 14">
            <a:extLst>
              <a:ext uri="{FF2B5EF4-FFF2-40B4-BE49-F238E27FC236}">
                <a16:creationId xmlns:a16="http://schemas.microsoft.com/office/drawing/2014/main" id="{FDDAC14A-3291-6273-937B-3A89FFD166DC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7958233" y="2193746"/>
            <a:ext cx="3314818" cy="2992127"/>
          </a:xfrm>
          <a:blipFill>
            <a:blip r:embed="rId2"/>
            <a:stretch>
              <a:fillRect/>
            </a:stretch>
          </a:blipFill>
        </p:spPr>
        <p:txBody>
          <a:bodyPr anchorCtr="1">
            <a:noAutofit/>
          </a:bodyPr>
          <a:lstStyle>
            <a:lvl1pPr marL="0" indent="0" algn="ctr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en-US"/>
              <a:t>Add your image here [Drag and Drop]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B19710AB-941B-636D-F8E8-8463F0034DA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5179" y="264106"/>
            <a:ext cx="10664820" cy="615555"/>
          </a:xfrm>
        </p:spPr>
        <p:txBody>
          <a:bodyPr anchor="ctr" anchorCtr="1"/>
          <a:lstStyle>
            <a:lvl1pPr marL="0" indent="0" algn="ctr">
              <a:spcBef>
                <a:spcPts val="1000"/>
              </a:spcBef>
              <a:buNone/>
              <a:defRPr sz="4000">
                <a:solidFill>
                  <a:srgbClr val="002050"/>
                </a:solidFill>
                <a:latin typeface="Segoe UI Semibold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78D2884B-AB35-2375-EA27-8AB3EB1CA33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0524" y="928646"/>
            <a:ext cx="10664820" cy="430883"/>
          </a:xfrm>
        </p:spPr>
        <p:txBody>
          <a:bodyPr anchor="ctr"/>
          <a:lstStyle>
            <a:lvl1pPr marL="3497781"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" name="Picture 10">
            <a:extLst>
              <a:ext uri="{FF2B5EF4-FFF2-40B4-BE49-F238E27FC236}">
                <a16:creationId xmlns:a16="http://schemas.microsoft.com/office/drawing/2014/main" id="{7CF870BE-887B-BC52-20B5-BB42226218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88B53B-95FF-355C-4638-FCC29DD687CC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281966753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mo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21C4BFCE-9326-EC22-1287-18199E1B42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87681"/>
            <a:ext cx="12191996" cy="694568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F5AC1A4-B19B-2A98-89EC-FA0633AF7A7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51797" y="3033220"/>
            <a:ext cx="9144000" cy="498594"/>
          </a:xfrm>
        </p:spPr>
        <p:txBody>
          <a:bodyPr anchor="b"/>
          <a:lstStyle>
            <a:lvl1pPr algn="r">
              <a:lnSpc>
                <a:spcPct val="90000"/>
              </a:lnSpc>
              <a:defRPr/>
            </a:lvl1pPr>
          </a:lstStyle>
          <a:p>
            <a:pPr lvl="0"/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140821516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6655FF80-D7BA-5163-31AE-ED9AA35EC8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43845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D0F59F3-2751-C740-9688-3F015A943B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51797" y="3033220"/>
            <a:ext cx="9144000" cy="498594"/>
          </a:xfrm>
        </p:spPr>
        <p:txBody>
          <a:bodyPr anchor="b"/>
          <a:lstStyle>
            <a:lvl1pPr algn="r">
              <a:lnSpc>
                <a:spcPct val="90000"/>
              </a:lnSpc>
              <a:defRPr/>
            </a:lvl1pPr>
          </a:lstStyle>
          <a:p>
            <a:pPr lvl="0"/>
            <a:r>
              <a:rPr lang="en-US"/>
              <a:t>Tech Section title</a:t>
            </a:r>
          </a:p>
        </p:txBody>
      </p:sp>
    </p:spTree>
    <p:extLst>
      <p:ext uri="{BB962C8B-B14F-4D97-AF65-F5344CB8AC3E}">
        <p14:creationId xmlns:p14="http://schemas.microsoft.com/office/powerpoint/2010/main" val="835613026"/>
      </p:ext>
    </p:extLst>
  </p:cSld>
  <p:clrMapOvr>
    <a:masterClrMapping/>
  </p:clrMapOvr>
  <p:transition spd="med">
    <p:fade/>
  </p:transition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Demo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1597A5EA-80E4-8B8A-6CEA-F7D90AEFE0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43845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5FABD22-D229-DFE8-2874-C16B1CFED2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51797" y="3033220"/>
            <a:ext cx="9144000" cy="498594"/>
          </a:xfrm>
        </p:spPr>
        <p:txBody>
          <a:bodyPr anchor="b"/>
          <a:lstStyle>
            <a:lvl1pPr algn="r">
              <a:lnSpc>
                <a:spcPct val="90000"/>
              </a:lnSpc>
              <a:defRPr/>
            </a:lvl1pPr>
          </a:lstStyle>
          <a:p>
            <a:pPr lvl="0"/>
            <a:r>
              <a:rPr lang="en-US"/>
              <a:t>Business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549595505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3059766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losing logo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809699D-B808-20B4-FD00-7DFC09CFB0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667003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7CE77113-28DB-DC1E-68CC-2EB3066A5D5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200900" y="4141409"/>
            <a:ext cx="4648196" cy="629454"/>
          </a:xfrm>
        </p:spPr>
        <p:txBody>
          <a:bodyPr anchor="ctr"/>
          <a:lstStyle>
            <a:lvl1pPr marL="0" indent="0" algn="r">
              <a:spcBef>
                <a:spcPts val="800"/>
              </a:spcBef>
              <a:buNone/>
              <a:defRPr lang="en-GB" sz="3200" b="1">
                <a:latin typeface="Segoe UI Semibold" pitchFamily="34"/>
                <a:cs typeface="Segoe UI Semibold" pitchFamily="34"/>
              </a:defRPr>
            </a:lvl1pPr>
          </a:lstStyle>
          <a:p>
            <a:pPr lvl="0"/>
            <a:r>
              <a:rPr lang="en-GB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200952087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ck Notes slide Layou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9AA51150-5851-F9DE-7E8B-046CA4C4947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latin typeface="Segoe UI" pitchFamily="34"/>
                <a:ea typeface="Segoe UI" pitchFamily="34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55CDD567-E7E8-365F-2FAD-2668F645798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6686"/>
            <a:ext cx="11018840" cy="2215993"/>
          </a:xfrm>
        </p:spPr>
        <p:txBody>
          <a:bodyPr/>
          <a:lstStyle>
            <a:lvl1pPr>
              <a:spcBef>
                <a:spcPts val="900"/>
              </a:spcBef>
              <a:defRPr sz="3600">
                <a:latin typeface="Segoe UI"/>
              </a:defRPr>
            </a:lvl1pPr>
            <a:lvl2pPr>
              <a:spcBef>
                <a:spcPts val="700"/>
              </a:spcBef>
              <a:defRPr sz="2800"/>
            </a:lvl2pPr>
            <a:lvl3pPr>
              <a:spcBef>
                <a:spcPts val="600"/>
              </a:spcBef>
              <a:defRPr sz="2400"/>
            </a:lvl3pPr>
            <a:lvl4pPr>
              <a:spcBef>
                <a:spcPts val="500"/>
              </a:spcBef>
              <a:defRPr sz="20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Next slide">
            <a:extLst>
              <a:ext uri="{FF2B5EF4-FFF2-40B4-BE49-F238E27FC236}">
                <a16:creationId xmlns:a16="http://schemas.microsoft.com/office/drawing/2014/main" id="{CB78CCBF-5981-B88F-0EEC-FDC782D9C64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0" y="6269034"/>
            <a:ext cx="12191996" cy="588965"/>
          </a:xfrm>
          <a:solidFill>
            <a:srgbClr val="FFFF99"/>
          </a:solidFill>
        </p:spPr>
        <p:txBody>
          <a:bodyPr lIns="155457" tIns="77733" rIns="155457" bIns="45720" anchor="b">
            <a:noAutofit/>
          </a:bodyPr>
          <a:lstStyle>
            <a:lvl1pPr algn="r">
              <a:spcBef>
                <a:spcPts val="900"/>
              </a:spcBef>
              <a:buNone/>
              <a:defRPr sz="3700" spc="-51">
                <a:latin typeface="Segoe UI" pitchFamily="34"/>
                <a:ea typeface="Segoe UI" pitchFamily="34"/>
                <a:cs typeface="Segoe UI" pitchFamily="34"/>
              </a:defRPr>
            </a:lvl1pPr>
          </a:lstStyle>
          <a:p>
            <a:pPr lvl="0"/>
            <a:r>
              <a:rPr lang="en-US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54100812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2D934E-CA96-E696-3589-234439774A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8260" y="457200"/>
            <a:ext cx="11018520" cy="55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C16F738B-9EEC-2244-B223-4DB9708FE6D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84201" y="1435507"/>
            <a:ext cx="11018520" cy="161274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ID">
            <a:extLst>
              <a:ext uri="{FF2B5EF4-FFF2-40B4-BE49-F238E27FC236}">
                <a16:creationId xmlns:a16="http://schemas.microsoft.com/office/drawing/2014/main" id="{789EC651-D19B-B37A-DF23-FD3BEF3EE511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cxnSp>
          <p:nvCxnSpPr>
            <p:cNvPr id="5" name="Straight Connector 6" hidden="1">
              <a:extLst>
                <a:ext uri="{FF2B5EF4-FFF2-40B4-BE49-F238E27FC236}">
                  <a16:creationId xmlns:a16="http://schemas.microsoft.com/office/drawing/2014/main" id="{379D0516-30EF-2265-A474-EA78A5935AE7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6" name="Straight Connector 8" hidden="1">
              <a:extLst>
                <a:ext uri="{FF2B5EF4-FFF2-40B4-BE49-F238E27FC236}">
                  <a16:creationId xmlns:a16="http://schemas.microsoft.com/office/drawing/2014/main" id="{D32F164A-E6C4-FC10-E6C5-A12F0D6F7515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7" name="Straight Connector 9" hidden="1">
              <a:extLst>
                <a:ext uri="{FF2B5EF4-FFF2-40B4-BE49-F238E27FC236}">
                  <a16:creationId xmlns:a16="http://schemas.microsoft.com/office/drawing/2014/main" id="{2E507E21-A3B6-630F-FF64-E81A9FD0C9B9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DF45D4"/>
              </a:solidFill>
              <a:prstDash val="solid"/>
              <a:miter/>
            </a:ln>
          </p:spPr>
        </p:cxnSp>
        <p:cxnSp>
          <p:nvCxnSpPr>
            <p:cNvPr id="8" name="Straight Connector 10" hidden="1">
              <a:extLst>
                <a:ext uri="{FF2B5EF4-FFF2-40B4-BE49-F238E27FC236}">
                  <a16:creationId xmlns:a16="http://schemas.microsoft.com/office/drawing/2014/main" id="{614765AF-8F8D-412C-C419-F73D2D372BD2}"/>
                </a:ext>
              </a:extLst>
            </p:cNvPr>
            <p:cNvCxnSpPr/>
            <p:nvPr/>
          </p:nvCxnSpPr>
          <p:spPr>
            <a:xfrm>
              <a:off x="0" y="6272783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DF45D4"/>
              </a:solidFill>
              <a:prstDash val="solid"/>
              <a:miter/>
            </a:ln>
          </p:spPr>
        </p:cxnSp>
        <p:cxnSp>
          <p:nvCxnSpPr>
            <p:cNvPr id="9" name="Straight Connector 11" hidden="1">
              <a:extLst>
                <a:ext uri="{FF2B5EF4-FFF2-40B4-BE49-F238E27FC236}">
                  <a16:creationId xmlns:a16="http://schemas.microsoft.com/office/drawing/2014/main" id="{35238A4A-1676-2A74-29F0-476C6807202A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0" name="Straight Connector 12" hidden="1">
              <a:extLst>
                <a:ext uri="{FF2B5EF4-FFF2-40B4-BE49-F238E27FC236}">
                  <a16:creationId xmlns:a16="http://schemas.microsoft.com/office/drawing/2014/main" id="{F808D698-8CA5-E067-BAA8-C538BF4C2B2A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1" name="Straight Connector 13" hidden="1">
              <a:extLst>
                <a:ext uri="{FF2B5EF4-FFF2-40B4-BE49-F238E27FC236}">
                  <a16:creationId xmlns:a16="http://schemas.microsoft.com/office/drawing/2014/main" id="{EBAC1C87-D602-4524-7201-AC108ABA9BF9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2" name="Straight Connector 14" hidden="1">
              <a:extLst>
                <a:ext uri="{FF2B5EF4-FFF2-40B4-BE49-F238E27FC236}">
                  <a16:creationId xmlns:a16="http://schemas.microsoft.com/office/drawing/2014/main" id="{3DED2D48-84D8-243B-1232-17F04259A5CB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3" name="Straight Connector 15" hidden="1">
              <a:extLst>
                <a:ext uri="{FF2B5EF4-FFF2-40B4-BE49-F238E27FC236}">
                  <a16:creationId xmlns:a16="http://schemas.microsoft.com/office/drawing/2014/main" id="{0D1B672E-25F4-7F01-3F20-4FFB0AB5996E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4" name="Straight Connector 16" hidden="1">
              <a:extLst>
                <a:ext uri="{FF2B5EF4-FFF2-40B4-BE49-F238E27FC236}">
                  <a16:creationId xmlns:a16="http://schemas.microsoft.com/office/drawing/2014/main" id="{EDED0911-FA1E-AEDE-F1AF-3CA06D9501F5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5" name="Straight Connector 17" hidden="1">
              <a:extLst>
                <a:ext uri="{FF2B5EF4-FFF2-40B4-BE49-F238E27FC236}">
                  <a16:creationId xmlns:a16="http://schemas.microsoft.com/office/drawing/2014/main" id="{6BDCE804-434E-FA6A-010D-5C55148B43D8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DF45D4"/>
              </a:solidFill>
              <a:prstDash val="solid"/>
              <a:miter/>
            </a:ln>
          </p:spPr>
        </p:cxnSp>
        <p:cxnSp>
          <p:nvCxnSpPr>
            <p:cNvPr id="16" name="Straight Connector 18" hidden="1">
              <a:extLst>
                <a:ext uri="{FF2B5EF4-FFF2-40B4-BE49-F238E27FC236}">
                  <a16:creationId xmlns:a16="http://schemas.microsoft.com/office/drawing/2014/main" id="{FA6C8DBB-EDD1-686A-7998-67117FEC543C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7" name="Straight Connector 19" hidden="1">
              <a:extLst>
                <a:ext uri="{FF2B5EF4-FFF2-40B4-BE49-F238E27FC236}">
                  <a16:creationId xmlns:a16="http://schemas.microsoft.com/office/drawing/2014/main" id="{11D40391-997D-8AAF-1764-609C0188405B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8" name="Straight Connector 20" hidden="1">
              <a:extLst>
                <a:ext uri="{FF2B5EF4-FFF2-40B4-BE49-F238E27FC236}">
                  <a16:creationId xmlns:a16="http://schemas.microsoft.com/office/drawing/2014/main" id="{166A943C-C31E-02A3-87CD-E888EAC6DB5F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9" name="Straight Connector 21" hidden="1">
              <a:extLst>
                <a:ext uri="{FF2B5EF4-FFF2-40B4-BE49-F238E27FC236}">
                  <a16:creationId xmlns:a16="http://schemas.microsoft.com/office/drawing/2014/main" id="{60E13354-1DE1-6DD8-2244-D945C61F9BCA}"/>
                </a:ext>
              </a:extLst>
            </p:cNvPr>
            <p:cNvCxnSpPr/>
            <p:nvPr/>
          </p:nvCxnSpPr>
          <p:spPr>
            <a:xfrm>
              <a:off x="11021564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0" name="Straight Connector 22" hidden="1">
              <a:extLst>
                <a:ext uri="{FF2B5EF4-FFF2-40B4-BE49-F238E27FC236}">
                  <a16:creationId xmlns:a16="http://schemas.microsoft.com/office/drawing/2014/main" id="{CEF19B15-4010-15CE-B1C3-34B3FFAE8CF3}"/>
                </a:ext>
              </a:extLst>
            </p:cNvPr>
            <p:cNvCxnSpPr/>
            <p:nvPr/>
          </p:nvCxnSpPr>
          <p:spPr>
            <a:xfrm>
              <a:off x="11606780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DF45D4"/>
              </a:solidFill>
              <a:prstDash val="solid"/>
              <a:miter/>
            </a:ln>
          </p:spPr>
        </p:cxnSp>
        <p:cxnSp>
          <p:nvCxnSpPr>
            <p:cNvPr id="21" name="Straight Connector 23" hidden="1">
              <a:extLst>
                <a:ext uri="{FF2B5EF4-FFF2-40B4-BE49-F238E27FC236}">
                  <a16:creationId xmlns:a16="http://schemas.microsoft.com/office/drawing/2014/main" id="{5B2CDA4F-B8BF-3FE5-2218-CF9D692F01DE}"/>
                </a:ext>
              </a:extLst>
            </p:cNvPr>
            <p:cNvCxnSpPr/>
            <p:nvPr/>
          </p:nvCxnSpPr>
          <p:spPr>
            <a:xfrm>
              <a:off x="11314172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2" name="Straight Connector 24" hidden="1">
              <a:extLst>
                <a:ext uri="{FF2B5EF4-FFF2-40B4-BE49-F238E27FC236}">
                  <a16:creationId xmlns:a16="http://schemas.microsoft.com/office/drawing/2014/main" id="{BB386D86-A3F0-37ED-3F5E-C79ED60AA183}"/>
                </a:ext>
              </a:extLst>
            </p:cNvPr>
            <p:cNvCxnSpPr/>
            <p:nvPr/>
          </p:nvCxnSpPr>
          <p:spPr>
            <a:xfrm>
              <a:off x="11899388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3" name="Straight Connector 25" hidden="1">
              <a:extLst>
                <a:ext uri="{FF2B5EF4-FFF2-40B4-BE49-F238E27FC236}">
                  <a16:creationId xmlns:a16="http://schemas.microsoft.com/office/drawing/2014/main" id="{22383F0B-4CCB-AA4E-905D-D653F11A4018}"/>
                </a:ext>
              </a:extLst>
            </p:cNvPr>
            <p:cNvCxnSpPr/>
            <p:nvPr/>
          </p:nvCxnSpPr>
          <p:spPr>
            <a:xfrm>
              <a:off x="12191996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4" name="Straight Connector 26" hidden="1">
              <a:extLst>
                <a:ext uri="{FF2B5EF4-FFF2-40B4-BE49-F238E27FC236}">
                  <a16:creationId xmlns:a16="http://schemas.microsoft.com/office/drawing/2014/main" id="{182898AD-D291-4826-D189-38EA4C479289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5" name="Straight Connector 27" hidden="1">
              <a:extLst>
                <a:ext uri="{FF2B5EF4-FFF2-40B4-BE49-F238E27FC236}">
                  <a16:creationId xmlns:a16="http://schemas.microsoft.com/office/drawing/2014/main" id="{099FC9A3-5490-254A-BEE9-A025655A57F6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6" name="Straight Connector 28" hidden="1">
              <a:extLst>
                <a:ext uri="{FF2B5EF4-FFF2-40B4-BE49-F238E27FC236}">
                  <a16:creationId xmlns:a16="http://schemas.microsoft.com/office/drawing/2014/main" id="{E1A4E877-4FA2-1D34-D448-2B34AD56D515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7" name="Straight Connector 29" hidden="1">
              <a:extLst>
                <a:ext uri="{FF2B5EF4-FFF2-40B4-BE49-F238E27FC236}">
                  <a16:creationId xmlns:a16="http://schemas.microsoft.com/office/drawing/2014/main" id="{FD0C3262-ACF0-BFCE-2F75-9D1D85DE600C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8" name="Straight Connector 30" hidden="1">
              <a:extLst>
                <a:ext uri="{FF2B5EF4-FFF2-40B4-BE49-F238E27FC236}">
                  <a16:creationId xmlns:a16="http://schemas.microsoft.com/office/drawing/2014/main" id="{FDB5E5D1-6E3B-B353-EF21-72856B95D892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9" name="Straight Connector 31" hidden="1">
              <a:extLst>
                <a:ext uri="{FF2B5EF4-FFF2-40B4-BE49-F238E27FC236}">
                  <a16:creationId xmlns:a16="http://schemas.microsoft.com/office/drawing/2014/main" id="{EEA3C650-CA87-2D76-39C8-27649FE568E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0" name="Straight Connector 32" hidden="1">
              <a:extLst>
                <a:ext uri="{FF2B5EF4-FFF2-40B4-BE49-F238E27FC236}">
                  <a16:creationId xmlns:a16="http://schemas.microsoft.com/office/drawing/2014/main" id="{CA97C24A-B9F5-1DC6-B5C8-EF8A7A0A0D80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1" name="Straight Connector 38" hidden="1">
              <a:extLst>
                <a:ext uri="{FF2B5EF4-FFF2-40B4-BE49-F238E27FC236}">
                  <a16:creationId xmlns:a16="http://schemas.microsoft.com/office/drawing/2014/main" id="{BA8B1E6A-6108-C411-3E27-1A10A40F71A0}"/>
                </a:ext>
              </a:extLst>
            </p:cNvPr>
            <p:cNvCxnSpPr/>
            <p:nvPr/>
          </p:nvCxnSpPr>
          <p:spPr>
            <a:xfrm>
              <a:off x="0" y="3803903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2" name="Straight Connector 39" hidden="1">
              <a:extLst>
                <a:ext uri="{FF2B5EF4-FFF2-40B4-BE49-F238E27FC236}">
                  <a16:creationId xmlns:a16="http://schemas.microsoft.com/office/drawing/2014/main" id="{C5763EDC-D99C-FAF5-A873-07E4E5073EE8}"/>
                </a:ext>
              </a:extLst>
            </p:cNvPr>
            <p:cNvCxnSpPr/>
            <p:nvPr/>
          </p:nvCxnSpPr>
          <p:spPr>
            <a:xfrm>
              <a:off x="0" y="409651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3" name="Straight Connector 40" hidden="1">
              <a:extLst>
                <a:ext uri="{FF2B5EF4-FFF2-40B4-BE49-F238E27FC236}">
                  <a16:creationId xmlns:a16="http://schemas.microsoft.com/office/drawing/2014/main" id="{3582FE16-C704-80A5-FDC5-AEF69D62BCAD}"/>
                </a:ext>
              </a:extLst>
            </p:cNvPr>
            <p:cNvCxnSpPr/>
            <p:nvPr/>
          </p:nvCxnSpPr>
          <p:spPr>
            <a:xfrm>
              <a:off x="0" y="438912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4" name="Straight Connector 41" hidden="1">
              <a:extLst>
                <a:ext uri="{FF2B5EF4-FFF2-40B4-BE49-F238E27FC236}">
                  <a16:creationId xmlns:a16="http://schemas.microsoft.com/office/drawing/2014/main" id="{9F882844-E9E0-D934-30CA-8C5A9B272E7C}"/>
                </a:ext>
              </a:extLst>
            </p:cNvPr>
            <p:cNvCxnSpPr/>
            <p:nvPr/>
          </p:nvCxnSpPr>
          <p:spPr>
            <a:xfrm>
              <a:off x="0" y="4681727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5" name="Straight Connector 42" hidden="1">
              <a:extLst>
                <a:ext uri="{FF2B5EF4-FFF2-40B4-BE49-F238E27FC236}">
                  <a16:creationId xmlns:a16="http://schemas.microsoft.com/office/drawing/2014/main" id="{8010367E-351A-1B6B-A233-AD0F80E64575}"/>
                </a:ext>
              </a:extLst>
            </p:cNvPr>
            <p:cNvCxnSpPr/>
            <p:nvPr/>
          </p:nvCxnSpPr>
          <p:spPr>
            <a:xfrm>
              <a:off x="0" y="4974336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6" name="Straight Connector 43" hidden="1">
              <a:extLst>
                <a:ext uri="{FF2B5EF4-FFF2-40B4-BE49-F238E27FC236}">
                  <a16:creationId xmlns:a16="http://schemas.microsoft.com/office/drawing/2014/main" id="{1A2E3C42-7FA6-0ACC-08D5-C14D7740DAB7}"/>
                </a:ext>
              </a:extLst>
            </p:cNvPr>
            <p:cNvCxnSpPr/>
            <p:nvPr/>
          </p:nvCxnSpPr>
          <p:spPr>
            <a:xfrm>
              <a:off x="0" y="5266944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7" name="Straight Connector 44" hidden="1">
              <a:extLst>
                <a:ext uri="{FF2B5EF4-FFF2-40B4-BE49-F238E27FC236}">
                  <a16:creationId xmlns:a16="http://schemas.microsoft.com/office/drawing/2014/main" id="{7DAB3757-CD45-F8C0-DF92-975C09DEFF1B}"/>
                </a:ext>
              </a:extLst>
            </p:cNvPr>
            <p:cNvCxnSpPr/>
            <p:nvPr/>
          </p:nvCxnSpPr>
          <p:spPr>
            <a:xfrm>
              <a:off x="0" y="555955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8" name="Straight Connector 45" hidden="1">
              <a:extLst>
                <a:ext uri="{FF2B5EF4-FFF2-40B4-BE49-F238E27FC236}">
                  <a16:creationId xmlns:a16="http://schemas.microsoft.com/office/drawing/2014/main" id="{85D5C0BD-F398-30DE-AA18-120EE881040D}"/>
                </a:ext>
              </a:extLst>
            </p:cNvPr>
            <p:cNvCxnSpPr/>
            <p:nvPr/>
          </p:nvCxnSpPr>
          <p:spPr>
            <a:xfrm>
              <a:off x="0" y="585216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</p:grpSp>
      <p:sp>
        <p:nvSpPr>
          <p:cNvPr id="39" name=".64 square" hidden="1">
            <a:extLst>
              <a:ext uri="{FF2B5EF4-FFF2-40B4-BE49-F238E27FC236}">
                <a16:creationId xmlns:a16="http://schemas.microsoft.com/office/drawing/2014/main" id="{7C093E55-C8F6-25DD-6A84-04A04A67BF53}"/>
              </a:ext>
            </a:extLst>
          </p:cNvPr>
          <p:cNvSpPr/>
          <p:nvPr/>
        </p:nvSpPr>
        <p:spPr>
          <a:xfrm>
            <a:off x="0" y="0"/>
            <a:ext cx="585216" cy="585216"/>
          </a:xfrm>
          <a:prstGeom prst="rect">
            <a:avLst/>
          </a:prstGeom>
          <a:solidFill>
            <a:srgbClr val="1A1A1A">
              <a:alpha val="17000"/>
            </a:srgbClr>
          </a:solidFill>
          <a:ln cap="flat">
            <a:noFill/>
            <a:prstDash val="solid"/>
          </a:ln>
        </p:spPr>
        <p:txBody>
          <a:bodyPr vert="horz" wrap="square" lIns="182880" tIns="146304" rIns="182880" bIns="146304" anchor="t" anchorCtr="1" compatLnSpc="1">
            <a:noAutofit/>
          </a:bodyPr>
          <a:lstStyle/>
          <a:p>
            <a:pPr marL="0" marR="0" lvl="0" indent="0" algn="ctr" defTabSz="932468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400" b="0" i="0" u="none" strike="noStrike" kern="1200" cap="none" spc="0" baseline="0">
              <a:solidFill>
                <a:srgbClr val="000000"/>
              </a:solidFill>
              <a:uFillTx/>
              <a:latin typeface="Segoe UI"/>
              <a:ea typeface="Segoe UI" pitchFamily="34"/>
              <a:cs typeface="Segoe UI" pitchFamily="34"/>
            </a:endParaRPr>
          </a:p>
        </p:txBody>
      </p:sp>
      <p:sp>
        <p:nvSpPr>
          <p:cNvPr id="40" name=".32 square" hidden="1">
            <a:extLst>
              <a:ext uri="{FF2B5EF4-FFF2-40B4-BE49-F238E27FC236}">
                <a16:creationId xmlns:a16="http://schemas.microsoft.com/office/drawing/2014/main" id="{B5A864BB-61D8-2DA4-5F56-4D7C6A5E4B18}"/>
              </a:ext>
            </a:extLst>
          </p:cNvPr>
          <p:cNvSpPr/>
          <p:nvPr/>
        </p:nvSpPr>
        <p:spPr>
          <a:xfrm>
            <a:off x="0" y="0"/>
            <a:ext cx="292608" cy="292608"/>
          </a:xfrm>
          <a:prstGeom prst="rect">
            <a:avLst/>
          </a:prstGeom>
          <a:solidFill>
            <a:srgbClr val="1A1A1A">
              <a:alpha val="17000"/>
            </a:srgbClr>
          </a:solidFill>
          <a:ln cap="flat">
            <a:noFill/>
            <a:prstDash val="solid"/>
          </a:ln>
        </p:spPr>
        <p:txBody>
          <a:bodyPr vert="horz" wrap="square" lIns="182880" tIns="146304" rIns="182880" bIns="146304" anchor="t" anchorCtr="1" compatLnSpc="1">
            <a:noAutofit/>
          </a:bodyPr>
          <a:lstStyle/>
          <a:p>
            <a:pPr marL="0" marR="0" lvl="0" indent="0" algn="ctr" defTabSz="932468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400" b="0" i="0" u="none" strike="noStrike" kern="1200" cap="none" spc="0" baseline="0">
              <a:solidFill>
                <a:srgbClr val="000000"/>
              </a:solidFill>
              <a:uFillTx/>
              <a:latin typeface="Segoe UI"/>
              <a:ea typeface="Segoe UI" pitchFamily="34"/>
              <a:cs typeface="Segoe UI" pitchFamily="3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ransition>
    <p:fade/>
  </p:transition>
  <p:txStyles>
    <p:titleStyle>
      <a:lvl1pPr marL="0" marR="0" lvl="0" indent="0" algn="l" defTabSz="932742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3600" b="1" i="0" u="none" strike="noStrike" kern="1200" cap="none" spc="-50" baseline="0">
          <a:solidFill>
            <a:srgbClr val="000000"/>
          </a:solidFill>
          <a:uFillTx/>
          <a:latin typeface="Segoe UI Semibold"/>
          <a:cs typeface="Segoe UI" pitchFamily="34"/>
        </a:defRPr>
      </a:lvl1pPr>
    </p:titleStyle>
    <p:bodyStyle>
      <a:lvl1pPr marL="228600" marR="0" lvl="0" indent="-228600" algn="l" defTabSz="932742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90000"/>
        <a:buFont typeface="Wingdings" pitchFamily="2"/>
        <a:buChar char="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Segoe UI Semilight" pitchFamily="34"/>
          <a:cs typeface="Segoe UI Semilight" pitchFamily="34"/>
        </a:defRPr>
      </a:lvl1pPr>
      <a:lvl2pPr marL="457200" marR="0" lvl="1" indent="-228600" algn="l" defTabSz="932742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90000"/>
        <a:buFont typeface="Wingdings" pitchFamily="2"/>
        <a:buChar char="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Segoe UI"/>
        </a:defRPr>
      </a:lvl2pPr>
      <a:lvl3pPr marL="657225" marR="0" lvl="2" indent="-200025" algn="l" defTabSz="932742" rtl="0" fontAlgn="auto" hangingPunct="1">
        <a:lnSpc>
          <a:spcPct val="100000"/>
        </a:lnSpc>
        <a:spcBef>
          <a:spcPts val="400"/>
        </a:spcBef>
        <a:spcAft>
          <a:spcPts val="0"/>
        </a:spcAft>
        <a:buSzPct val="90000"/>
        <a:buFont typeface="Wingdings" pitchFamily="2"/>
        <a:buChar char=""/>
        <a:tabLst/>
        <a:defRPr lang="en-US" sz="1600" b="0" i="0" u="none" strike="noStrike" kern="1200" cap="none" spc="0" baseline="0">
          <a:solidFill>
            <a:srgbClr val="000000"/>
          </a:solidFill>
          <a:uFillTx/>
          <a:latin typeface="Segoe UI"/>
        </a:defRPr>
      </a:lvl3pPr>
      <a:lvl4pPr marL="842967" marR="0" lvl="3" indent="-180978" algn="l" defTabSz="932742" rtl="0" fontAlgn="auto" hangingPunct="1">
        <a:lnSpc>
          <a:spcPct val="100000"/>
        </a:lnSpc>
        <a:spcBef>
          <a:spcPts val="300"/>
        </a:spcBef>
        <a:spcAft>
          <a:spcPts val="0"/>
        </a:spcAft>
        <a:buSzPct val="90000"/>
        <a:buFont typeface="Wingdings" pitchFamily="2"/>
        <a:buChar char="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Segoe UI"/>
        </a:defRPr>
      </a:lvl4pPr>
      <a:lvl5pPr marL="1023935" marR="0" lvl="4" indent="-168277" algn="l" defTabSz="932742" rtl="0" fontAlgn="auto" hangingPunct="1">
        <a:lnSpc>
          <a:spcPct val="100000"/>
        </a:lnSpc>
        <a:spcBef>
          <a:spcPts val="300"/>
        </a:spcBef>
        <a:spcAft>
          <a:spcPts val="0"/>
        </a:spcAft>
        <a:buSzPct val="90000"/>
        <a:buFont typeface="Wingdings" pitchFamily="2"/>
        <a:buChar char="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Segoe U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2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GoranSiska/ThreadStarvationExample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devblogs.microsoft.com/pfxteam/should-i-expose-synchronous-wrappers-for-asynchronous-methods/" TargetMode="External"/><Relationship Id="rId4" Type="http://schemas.openxmlformats.org/officeDocument/2006/relationships/hyperlink" Target="https://learn.microsoft.com/en-us/dotnet/core/diagnostics/debug-threadpool-starvation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8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8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C38D1F-7C26-8C2B-F74E-3B5C57E729B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86731" y="2061313"/>
            <a:ext cx="4008436" cy="1661995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3600" b="1">
                <a:latin typeface="Segoe UI" pitchFamily="34"/>
                <a:cs typeface="Segoe UI" pitchFamily="34"/>
              </a:rPr>
              <a:t>Blocking async calls and thread starvation</a:t>
            </a:r>
            <a:endParaRPr lang="en-HR" sz="3600" b="1">
              <a:latin typeface="Segoe UI" pitchFamily="34"/>
              <a:cs typeface="Segoe UI" pitchFamily="34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0E3351-826B-D654-4B9F-8C35D0ABD9A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86731" y="3965688"/>
            <a:ext cx="4087816" cy="1472202"/>
          </a:xfrm>
        </p:spPr>
        <p:txBody>
          <a:bodyPr/>
          <a:lstStyle/>
          <a:p>
            <a:pPr marL="0" lvl="0" indent="0">
              <a:buNone/>
            </a:pPr>
            <a:r>
              <a:rPr lang="sl-SI"/>
              <a:t>Goran Šiška</a:t>
            </a:r>
            <a:endParaRPr lang="en-US"/>
          </a:p>
          <a:p>
            <a:pPr marL="0" lvl="0" indent="0">
              <a:buNone/>
            </a:pPr>
            <a:r>
              <a:rPr lang="en-US"/>
              <a:t>Head of QA</a:t>
            </a:r>
          </a:p>
          <a:p>
            <a:pPr marL="0" lvl="0" indent="0">
              <a:buNone/>
            </a:pPr>
            <a:r>
              <a:rPr lang="en-US"/>
              <a:t>Adacta d.o.o.</a:t>
            </a:r>
            <a:endParaRPr lang="en-HR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0338AD0B-23FC-A02E-47C0-8715B063A59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4312B-658E-286B-DF7A-05F703536F2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034162"/>
          </a:xfrm>
        </p:spPr>
        <p:txBody>
          <a:bodyPr/>
          <a:lstStyle/>
          <a:p>
            <a:pPr lvl="0"/>
            <a:r>
              <a:rPr lang="en-GB"/>
              <a:t>Thread starvation</a:t>
            </a:r>
          </a:p>
          <a:p>
            <a:pPr lvl="0"/>
            <a:r>
              <a:rPr lang="en-GB"/>
              <a:t>Threading in C#</a:t>
            </a:r>
          </a:p>
          <a:p>
            <a:pPr lvl="0"/>
            <a:r>
              <a:rPr lang="en-GB"/>
              <a:t>Demo (problem and troubleshooting)</a:t>
            </a:r>
          </a:p>
          <a:p>
            <a:pPr lvl="0"/>
            <a:r>
              <a:rPr lang="en-GB"/>
              <a:t>Blocking async calls</a:t>
            </a:r>
          </a:p>
          <a:p>
            <a:pPr lvl="0"/>
            <a:r>
              <a:rPr lang="en-GB"/>
              <a:t>Sync-over-async anti-pattern</a:t>
            </a:r>
          </a:p>
          <a:p>
            <a:pPr lvl="0"/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3D9E382D-B824-3D70-84C2-59D1E374432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Thread Starvation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E4549D-EC80-63BC-6DF1-0DFBBF79653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861776"/>
          </a:xfrm>
        </p:spPr>
        <p:txBody>
          <a:bodyPr/>
          <a:lstStyle/>
          <a:p>
            <a:pPr lvl="0"/>
            <a:r>
              <a:rPr lang="en-GB"/>
              <a:t>… thread is unable to gain regular access to shared resources and is unable to make progress.</a:t>
            </a:r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27B52A6B-9042-1624-FBC4-B6D2A25B406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Threading (appearance)</a:t>
            </a:r>
          </a:p>
        </p:txBody>
      </p:sp>
      <p:grpSp>
        <p:nvGrpSpPr>
          <p:cNvPr id="3" name="Group 79">
            <a:extLst>
              <a:ext uri="{FF2B5EF4-FFF2-40B4-BE49-F238E27FC236}">
                <a16:creationId xmlns:a16="http://schemas.microsoft.com/office/drawing/2014/main" id="{7ECFECC3-C0D2-D4A0-5C62-725827A82252}"/>
              </a:ext>
            </a:extLst>
          </p:cNvPr>
          <p:cNvGrpSpPr/>
          <p:nvPr/>
        </p:nvGrpSpPr>
        <p:grpSpPr>
          <a:xfrm>
            <a:off x="588260" y="2068939"/>
            <a:ext cx="9745282" cy="2353904"/>
            <a:chOff x="588260" y="2068939"/>
            <a:chExt cx="9745282" cy="2353904"/>
          </a:xfrm>
        </p:grpSpPr>
        <p:pic>
          <p:nvPicPr>
            <p:cNvPr id="4" name="Graphic 11" descr="Alterations &amp; Tailoring with solid fill">
              <a:extLst>
                <a:ext uri="{FF2B5EF4-FFF2-40B4-BE49-F238E27FC236}">
                  <a16:creationId xmlns:a16="http://schemas.microsoft.com/office/drawing/2014/main" id="{861FD40A-BDF9-83AE-85B2-E2B3D781BD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8260" y="2068939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5" name="Graphic 14" descr="Alterations &amp; Tailoring with solid fill">
              <a:extLst>
                <a:ext uri="{FF2B5EF4-FFF2-40B4-BE49-F238E27FC236}">
                  <a16:creationId xmlns:a16="http://schemas.microsoft.com/office/drawing/2014/main" id="{9126F310-48CE-2D1E-EBED-FEC409E0AB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5173" y="2753093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Graphic 17" descr="Alterations &amp; Tailoring with solid fill">
              <a:extLst>
                <a:ext uri="{FF2B5EF4-FFF2-40B4-BE49-F238E27FC236}">
                  <a16:creationId xmlns:a16="http://schemas.microsoft.com/office/drawing/2014/main" id="{80708BC8-8C34-EC4D-208D-A291257F3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8260" y="3508443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7" name="Rectangle 4">
              <a:extLst>
                <a:ext uri="{FF2B5EF4-FFF2-40B4-BE49-F238E27FC236}">
                  <a16:creationId xmlns:a16="http://schemas.microsoft.com/office/drawing/2014/main" id="{5D8B79EC-55A5-1DCA-A5DE-9B7199891C03}"/>
                </a:ext>
              </a:extLst>
            </p:cNvPr>
            <p:cNvSpPr/>
            <p:nvPr/>
          </p:nvSpPr>
          <p:spPr>
            <a:xfrm>
              <a:off x="1700079" y="2307113"/>
              <a:ext cx="8633463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sng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7BF1B241-60D2-48E8-AA1B-A338D2394286}"/>
                </a:ext>
              </a:extLst>
            </p:cNvPr>
            <p:cNvSpPr/>
            <p:nvPr/>
          </p:nvSpPr>
          <p:spPr>
            <a:xfrm>
              <a:off x="5234391" y="2991267"/>
              <a:ext cx="5099142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37CC2661-A2D3-8A1D-180C-B6439A265DF1}"/>
                </a:ext>
              </a:extLst>
            </p:cNvPr>
            <p:cNvSpPr/>
            <p:nvPr/>
          </p:nvSpPr>
          <p:spPr>
            <a:xfrm>
              <a:off x="3147876" y="3746616"/>
              <a:ext cx="3719651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68265C7A-A25B-2ABB-0291-96C5AAC1661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Threading (actual)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A959143-6FDE-CA1E-90E4-E26D982781A8}"/>
              </a:ext>
            </a:extLst>
          </p:cNvPr>
          <p:cNvGrpSpPr/>
          <p:nvPr/>
        </p:nvGrpSpPr>
        <p:grpSpPr>
          <a:xfrm>
            <a:off x="588260" y="2066544"/>
            <a:ext cx="9934956" cy="2353903"/>
            <a:chOff x="588260" y="2066544"/>
            <a:chExt cx="9934956" cy="2353903"/>
          </a:xfrm>
        </p:grpSpPr>
        <p:pic>
          <p:nvPicPr>
            <p:cNvPr id="4" name="Graphic 11" descr="Alterations &amp; Tailoring with solid fill">
              <a:extLst>
                <a:ext uri="{FF2B5EF4-FFF2-40B4-BE49-F238E27FC236}">
                  <a16:creationId xmlns:a16="http://schemas.microsoft.com/office/drawing/2014/main" id="{728108F9-5E6D-4AB4-4268-4BC8AF42E2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8260" y="2066544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5" name="Graphic 14" descr="Alterations &amp; Tailoring with solid fill">
              <a:extLst>
                <a:ext uri="{FF2B5EF4-FFF2-40B4-BE49-F238E27FC236}">
                  <a16:creationId xmlns:a16="http://schemas.microsoft.com/office/drawing/2014/main" id="{3FAFC69B-9FCD-4EBD-03A2-DD2A31F740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5173" y="2750698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Graphic 17" descr="Alterations &amp; Tailoring with solid fill">
              <a:extLst>
                <a:ext uri="{FF2B5EF4-FFF2-40B4-BE49-F238E27FC236}">
                  <a16:creationId xmlns:a16="http://schemas.microsoft.com/office/drawing/2014/main" id="{66DD3702-3994-A7AC-F961-25DDAF3A39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8260" y="3506047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7" name="Rectangle 4">
              <a:extLst>
                <a:ext uri="{FF2B5EF4-FFF2-40B4-BE49-F238E27FC236}">
                  <a16:creationId xmlns:a16="http://schemas.microsoft.com/office/drawing/2014/main" id="{178BEAD0-F1B4-1D96-59B2-B225649CB82D}"/>
                </a:ext>
              </a:extLst>
            </p:cNvPr>
            <p:cNvSpPr/>
            <p:nvPr/>
          </p:nvSpPr>
          <p:spPr>
            <a:xfrm>
              <a:off x="1700079" y="2304717"/>
              <a:ext cx="8633463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sng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9CFD37F4-CB39-F3CD-E3B5-87722C5BC4EB}"/>
                </a:ext>
              </a:extLst>
            </p:cNvPr>
            <p:cNvSpPr/>
            <p:nvPr/>
          </p:nvSpPr>
          <p:spPr>
            <a:xfrm>
              <a:off x="5233879" y="2988871"/>
              <a:ext cx="5099654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A8E3FABA-FC3D-41F0-8763-6F126458296E}"/>
                </a:ext>
              </a:extLst>
            </p:cNvPr>
            <p:cNvSpPr/>
            <p:nvPr/>
          </p:nvSpPr>
          <p:spPr>
            <a:xfrm>
              <a:off x="3147876" y="3744221"/>
              <a:ext cx="3719651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grpSp>
          <p:nvGrpSpPr>
            <p:cNvPr id="10" name="Group 78">
              <a:extLst>
                <a:ext uri="{FF2B5EF4-FFF2-40B4-BE49-F238E27FC236}">
                  <a16:creationId xmlns:a16="http://schemas.microsoft.com/office/drawing/2014/main" id="{83BE02F2-CC9E-5A93-BB80-8D248DB8A024}"/>
                </a:ext>
              </a:extLst>
            </p:cNvPr>
            <p:cNvGrpSpPr/>
            <p:nvPr/>
          </p:nvGrpSpPr>
          <p:grpSpPr>
            <a:xfrm>
              <a:off x="3147876" y="2198208"/>
              <a:ext cx="7375340" cy="2137227"/>
              <a:chOff x="3147876" y="2198208"/>
              <a:chExt cx="7375340" cy="2137227"/>
            </a:xfrm>
          </p:grpSpPr>
          <p:grpSp>
            <p:nvGrpSpPr>
              <p:cNvPr id="11" name="Group 75">
                <a:extLst>
                  <a:ext uri="{FF2B5EF4-FFF2-40B4-BE49-F238E27FC236}">
                    <a16:creationId xmlns:a16="http://schemas.microsoft.com/office/drawing/2014/main" id="{05698F64-D2BB-C759-7626-D4F2253C720F}"/>
                  </a:ext>
                </a:extLst>
              </p:cNvPr>
              <p:cNvGrpSpPr/>
              <p:nvPr/>
            </p:nvGrpSpPr>
            <p:grpSpPr>
              <a:xfrm>
                <a:off x="3147876" y="2198208"/>
                <a:ext cx="7375340" cy="645191"/>
                <a:chOff x="3147876" y="2198208"/>
                <a:chExt cx="7375340" cy="645191"/>
              </a:xfrm>
            </p:grpSpPr>
            <p:sp>
              <p:nvSpPr>
                <p:cNvPr id="12" name="Rectangle 9">
                  <a:extLst>
                    <a:ext uri="{FF2B5EF4-FFF2-40B4-BE49-F238E27FC236}">
                      <a16:creationId xmlns:a16="http://schemas.microsoft.com/office/drawing/2014/main" id="{833D20C5-A3F4-7B0E-4DFE-60CFF4CA0DB1}"/>
                    </a:ext>
                  </a:extLst>
                </p:cNvPr>
                <p:cNvSpPr/>
                <p:nvPr/>
              </p:nvSpPr>
              <p:spPr>
                <a:xfrm>
                  <a:off x="3147876" y="22339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3" name="Rectangle 29">
                  <a:extLst>
                    <a:ext uri="{FF2B5EF4-FFF2-40B4-BE49-F238E27FC236}">
                      <a16:creationId xmlns:a16="http://schemas.microsoft.com/office/drawing/2014/main" id="{5D9153A6-A1EC-BDD2-3A26-2B11FB9C0B57}"/>
                    </a:ext>
                  </a:extLst>
                </p:cNvPr>
                <p:cNvSpPr/>
                <p:nvPr/>
              </p:nvSpPr>
              <p:spPr>
                <a:xfrm>
                  <a:off x="3527243" y="22339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4" name="Rectangle 31">
                  <a:extLst>
                    <a:ext uri="{FF2B5EF4-FFF2-40B4-BE49-F238E27FC236}">
                      <a16:creationId xmlns:a16="http://schemas.microsoft.com/office/drawing/2014/main" id="{50386212-58E2-C602-3303-418131CF357F}"/>
                    </a:ext>
                  </a:extLst>
                </p:cNvPr>
                <p:cNvSpPr/>
                <p:nvPr/>
              </p:nvSpPr>
              <p:spPr>
                <a:xfrm>
                  <a:off x="3906609" y="22339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5" name="Rectangle 33">
                  <a:extLst>
                    <a:ext uri="{FF2B5EF4-FFF2-40B4-BE49-F238E27FC236}">
                      <a16:creationId xmlns:a16="http://schemas.microsoft.com/office/drawing/2014/main" id="{8D1192FD-EA97-A475-36FE-225AC6E7437F}"/>
                    </a:ext>
                  </a:extLst>
                </p:cNvPr>
                <p:cNvSpPr/>
                <p:nvPr/>
              </p:nvSpPr>
              <p:spPr>
                <a:xfrm>
                  <a:off x="4285975" y="22339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6" name="Rectangle 35">
                  <a:extLst>
                    <a:ext uri="{FF2B5EF4-FFF2-40B4-BE49-F238E27FC236}">
                      <a16:creationId xmlns:a16="http://schemas.microsoft.com/office/drawing/2014/main" id="{83649177-A722-3B2E-0D72-FE7C307B9AFC}"/>
                    </a:ext>
                  </a:extLst>
                </p:cNvPr>
                <p:cNvSpPr/>
                <p:nvPr/>
              </p:nvSpPr>
              <p:spPr>
                <a:xfrm>
                  <a:off x="4665341" y="223376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7" name="Rectangle 37">
                  <a:extLst>
                    <a:ext uri="{FF2B5EF4-FFF2-40B4-BE49-F238E27FC236}">
                      <a16:creationId xmlns:a16="http://schemas.microsoft.com/office/drawing/2014/main" id="{512F09ED-889C-2705-0B93-F4EA1546FCCE}"/>
                    </a:ext>
                  </a:extLst>
                </p:cNvPr>
                <p:cNvSpPr/>
                <p:nvPr/>
              </p:nvSpPr>
              <p:spPr>
                <a:xfrm>
                  <a:off x="5044708" y="223376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8" name="Rectangle 39">
                  <a:extLst>
                    <a:ext uri="{FF2B5EF4-FFF2-40B4-BE49-F238E27FC236}">
                      <a16:creationId xmlns:a16="http://schemas.microsoft.com/office/drawing/2014/main" id="{B39077A6-7DFC-376D-E287-0AF06D579247}"/>
                    </a:ext>
                  </a:extLst>
                </p:cNvPr>
                <p:cNvSpPr/>
                <p:nvPr/>
              </p:nvSpPr>
              <p:spPr>
                <a:xfrm>
                  <a:off x="5424074" y="223376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9" name="Rectangle 41">
                  <a:extLst>
                    <a:ext uri="{FF2B5EF4-FFF2-40B4-BE49-F238E27FC236}">
                      <a16:creationId xmlns:a16="http://schemas.microsoft.com/office/drawing/2014/main" id="{F35DEC82-4FF5-A342-4256-36AE185EB536}"/>
                    </a:ext>
                  </a:extLst>
                </p:cNvPr>
                <p:cNvSpPr/>
                <p:nvPr/>
              </p:nvSpPr>
              <p:spPr>
                <a:xfrm>
                  <a:off x="5803440" y="223376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0" name="Rectangle 46">
                  <a:extLst>
                    <a:ext uri="{FF2B5EF4-FFF2-40B4-BE49-F238E27FC236}">
                      <a16:creationId xmlns:a16="http://schemas.microsoft.com/office/drawing/2014/main" id="{96EF0C48-2077-F791-A125-A79B85393D77}"/>
                    </a:ext>
                  </a:extLst>
                </p:cNvPr>
                <p:cNvSpPr/>
                <p:nvPr/>
              </p:nvSpPr>
              <p:spPr>
                <a:xfrm>
                  <a:off x="6730578" y="222070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1" name="Rectangle 47">
                  <a:extLst>
                    <a:ext uri="{FF2B5EF4-FFF2-40B4-BE49-F238E27FC236}">
                      <a16:creationId xmlns:a16="http://schemas.microsoft.com/office/drawing/2014/main" id="{A955711E-8523-8505-282A-1DA9D8C5032E}"/>
                    </a:ext>
                  </a:extLst>
                </p:cNvPr>
                <p:cNvSpPr/>
                <p:nvPr/>
              </p:nvSpPr>
              <p:spPr>
                <a:xfrm>
                  <a:off x="6920261" y="222070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2" name="Rectangle 49">
                  <a:extLst>
                    <a:ext uri="{FF2B5EF4-FFF2-40B4-BE49-F238E27FC236}">
                      <a16:creationId xmlns:a16="http://schemas.microsoft.com/office/drawing/2014/main" id="{04B5A8B6-7C19-8659-41EE-D6C5D07AAA8C}"/>
                    </a:ext>
                  </a:extLst>
                </p:cNvPr>
                <p:cNvSpPr/>
                <p:nvPr/>
              </p:nvSpPr>
              <p:spPr>
                <a:xfrm>
                  <a:off x="7299627" y="222070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3" name="Rectangle 51">
                  <a:extLst>
                    <a:ext uri="{FF2B5EF4-FFF2-40B4-BE49-F238E27FC236}">
                      <a16:creationId xmlns:a16="http://schemas.microsoft.com/office/drawing/2014/main" id="{C1FFB609-4628-1554-905C-574EC9C5C58C}"/>
                    </a:ext>
                  </a:extLst>
                </p:cNvPr>
                <p:cNvSpPr/>
                <p:nvPr/>
              </p:nvSpPr>
              <p:spPr>
                <a:xfrm>
                  <a:off x="7678994" y="222046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4" name="Rectangle 54">
                  <a:extLst>
                    <a:ext uri="{FF2B5EF4-FFF2-40B4-BE49-F238E27FC236}">
                      <a16:creationId xmlns:a16="http://schemas.microsoft.com/office/drawing/2014/main" id="{AA19F7F0-DA52-D4DE-31C1-539E56E36655}"/>
                    </a:ext>
                  </a:extLst>
                </p:cNvPr>
                <p:cNvSpPr/>
                <p:nvPr/>
              </p:nvSpPr>
              <p:spPr>
                <a:xfrm>
                  <a:off x="8248043" y="222046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5" name="Rectangle 56">
                  <a:extLst>
                    <a:ext uri="{FF2B5EF4-FFF2-40B4-BE49-F238E27FC236}">
                      <a16:creationId xmlns:a16="http://schemas.microsoft.com/office/drawing/2014/main" id="{159B7518-5F81-4B64-0A42-EBDB0CD82EBD}"/>
                    </a:ext>
                  </a:extLst>
                </p:cNvPr>
                <p:cNvSpPr/>
                <p:nvPr/>
              </p:nvSpPr>
              <p:spPr>
                <a:xfrm>
                  <a:off x="8627409" y="222046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6" name="Rectangle 59">
                  <a:extLst>
                    <a:ext uri="{FF2B5EF4-FFF2-40B4-BE49-F238E27FC236}">
                      <a16:creationId xmlns:a16="http://schemas.microsoft.com/office/drawing/2014/main" id="{8D4A3C19-CD99-0036-5583-C8A83CCBC03E}"/>
                    </a:ext>
                  </a:extLst>
                </p:cNvPr>
                <p:cNvSpPr/>
                <p:nvPr/>
              </p:nvSpPr>
              <p:spPr>
                <a:xfrm>
                  <a:off x="9196459" y="219820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7" name="Rectangle 62">
                  <a:extLst>
                    <a:ext uri="{FF2B5EF4-FFF2-40B4-BE49-F238E27FC236}">
                      <a16:creationId xmlns:a16="http://schemas.microsoft.com/office/drawing/2014/main" id="{9C063E5D-A5CE-AB91-A54D-06BD9DE44005}"/>
                    </a:ext>
                  </a:extLst>
                </p:cNvPr>
                <p:cNvSpPr/>
                <p:nvPr/>
              </p:nvSpPr>
              <p:spPr>
                <a:xfrm>
                  <a:off x="9765508" y="219820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8" name="Rectangle 64">
                  <a:extLst>
                    <a:ext uri="{FF2B5EF4-FFF2-40B4-BE49-F238E27FC236}">
                      <a16:creationId xmlns:a16="http://schemas.microsoft.com/office/drawing/2014/main" id="{D4093856-DED8-A85B-BB75-F62BC6F9A3D2}"/>
                    </a:ext>
                  </a:extLst>
                </p:cNvPr>
                <p:cNvSpPr/>
                <p:nvPr/>
              </p:nvSpPr>
              <p:spPr>
                <a:xfrm>
                  <a:off x="10144874" y="219820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9" name="Rectangle 65">
                  <a:extLst>
                    <a:ext uri="{FF2B5EF4-FFF2-40B4-BE49-F238E27FC236}">
                      <a16:creationId xmlns:a16="http://schemas.microsoft.com/office/drawing/2014/main" id="{400F6343-A7F4-691B-66D4-6D5F00A7B5A6}"/>
                    </a:ext>
                  </a:extLst>
                </p:cNvPr>
                <p:cNvSpPr/>
                <p:nvPr/>
              </p:nvSpPr>
              <p:spPr>
                <a:xfrm>
                  <a:off x="10333533" y="2200055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0" name="Rectangle 66">
                  <a:extLst>
                    <a:ext uri="{FF2B5EF4-FFF2-40B4-BE49-F238E27FC236}">
                      <a16:creationId xmlns:a16="http://schemas.microsoft.com/office/drawing/2014/main" id="{86210626-5E68-988D-CB65-861EAA50B208}"/>
                    </a:ext>
                  </a:extLst>
                </p:cNvPr>
                <p:cNvSpPr/>
                <p:nvPr/>
              </p:nvSpPr>
              <p:spPr>
                <a:xfrm>
                  <a:off x="5233879" y="2233641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1" name="Rectangle 70">
                  <a:extLst>
                    <a:ext uri="{FF2B5EF4-FFF2-40B4-BE49-F238E27FC236}">
                      <a16:creationId xmlns:a16="http://schemas.microsoft.com/office/drawing/2014/main" id="{062B449E-1438-5D48-46B2-D4DF1E75A9F6}"/>
                    </a:ext>
                  </a:extLst>
                </p:cNvPr>
                <p:cNvSpPr/>
                <p:nvPr/>
              </p:nvSpPr>
              <p:spPr>
                <a:xfrm>
                  <a:off x="5978859" y="222687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2" name="Rectangle 71">
                  <a:extLst>
                    <a:ext uri="{FF2B5EF4-FFF2-40B4-BE49-F238E27FC236}">
                      <a16:creationId xmlns:a16="http://schemas.microsoft.com/office/drawing/2014/main" id="{5F508D7E-2921-A1FD-C9E7-E24E36882535}"/>
                    </a:ext>
                  </a:extLst>
                </p:cNvPr>
                <p:cNvSpPr/>
                <p:nvPr/>
              </p:nvSpPr>
              <p:spPr>
                <a:xfrm>
                  <a:off x="6161528" y="222831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3" name="Rectangle 72">
                  <a:extLst>
                    <a:ext uri="{FF2B5EF4-FFF2-40B4-BE49-F238E27FC236}">
                      <a16:creationId xmlns:a16="http://schemas.microsoft.com/office/drawing/2014/main" id="{AC3A2E45-3BDE-4281-E032-4C029608C1D4}"/>
                    </a:ext>
                  </a:extLst>
                </p:cNvPr>
                <p:cNvSpPr/>
                <p:nvPr/>
              </p:nvSpPr>
              <p:spPr>
                <a:xfrm>
                  <a:off x="6343970" y="22184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34" name="Group 77">
                <a:extLst>
                  <a:ext uri="{FF2B5EF4-FFF2-40B4-BE49-F238E27FC236}">
                    <a16:creationId xmlns:a16="http://schemas.microsoft.com/office/drawing/2014/main" id="{1FE69C85-D509-E585-FCE1-013B9E058D7C}"/>
                  </a:ext>
                </a:extLst>
              </p:cNvPr>
              <p:cNvGrpSpPr/>
              <p:nvPr/>
            </p:nvGrpSpPr>
            <p:grpSpPr>
              <a:xfrm>
                <a:off x="3337560" y="3614376"/>
                <a:ext cx="3377235" cy="721059"/>
                <a:chOff x="3337560" y="3614376"/>
                <a:chExt cx="3377235" cy="721059"/>
              </a:xfrm>
            </p:grpSpPr>
            <p:sp>
              <p:nvSpPr>
                <p:cNvPr id="35" name="Rectangle 28">
                  <a:extLst>
                    <a:ext uri="{FF2B5EF4-FFF2-40B4-BE49-F238E27FC236}">
                      <a16:creationId xmlns:a16="http://schemas.microsoft.com/office/drawing/2014/main" id="{21C94639-385C-1406-DD12-241F270740D6}"/>
                    </a:ext>
                  </a:extLst>
                </p:cNvPr>
                <p:cNvSpPr/>
                <p:nvPr/>
              </p:nvSpPr>
              <p:spPr>
                <a:xfrm>
                  <a:off x="3337560" y="3665098"/>
                  <a:ext cx="189683" cy="670337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6" name="Rectangle 30">
                  <a:extLst>
                    <a:ext uri="{FF2B5EF4-FFF2-40B4-BE49-F238E27FC236}">
                      <a16:creationId xmlns:a16="http://schemas.microsoft.com/office/drawing/2014/main" id="{ED5A4283-5D65-8BB7-4CA4-F58BAA04FFD7}"/>
                    </a:ext>
                  </a:extLst>
                </p:cNvPr>
                <p:cNvSpPr/>
                <p:nvPr/>
              </p:nvSpPr>
              <p:spPr>
                <a:xfrm>
                  <a:off x="3716926" y="3614376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7" name="Rectangle 32">
                  <a:extLst>
                    <a:ext uri="{FF2B5EF4-FFF2-40B4-BE49-F238E27FC236}">
                      <a16:creationId xmlns:a16="http://schemas.microsoft.com/office/drawing/2014/main" id="{9E967E04-395B-B00A-DC4F-DC5B858C4316}"/>
                    </a:ext>
                  </a:extLst>
                </p:cNvPr>
                <p:cNvSpPr/>
                <p:nvPr/>
              </p:nvSpPr>
              <p:spPr>
                <a:xfrm>
                  <a:off x="4096292" y="365855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8" name="Rectangle 34">
                  <a:extLst>
                    <a:ext uri="{FF2B5EF4-FFF2-40B4-BE49-F238E27FC236}">
                      <a16:creationId xmlns:a16="http://schemas.microsoft.com/office/drawing/2014/main" id="{E5D50AAE-A451-08C4-8B3E-C07DDF6C05AA}"/>
                    </a:ext>
                  </a:extLst>
                </p:cNvPr>
                <p:cNvSpPr/>
                <p:nvPr/>
              </p:nvSpPr>
              <p:spPr>
                <a:xfrm>
                  <a:off x="4475658" y="3650943"/>
                  <a:ext cx="18701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9" name="Rectangle 36">
                  <a:extLst>
                    <a:ext uri="{FF2B5EF4-FFF2-40B4-BE49-F238E27FC236}">
                      <a16:creationId xmlns:a16="http://schemas.microsoft.com/office/drawing/2014/main" id="{AAA09C89-6D39-25D9-1679-6D4F38DFA46A}"/>
                    </a:ext>
                  </a:extLst>
                </p:cNvPr>
                <p:cNvSpPr/>
                <p:nvPr/>
              </p:nvSpPr>
              <p:spPr>
                <a:xfrm>
                  <a:off x="4850123" y="367282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0" name="Rectangle 38">
                  <a:extLst>
                    <a:ext uri="{FF2B5EF4-FFF2-40B4-BE49-F238E27FC236}">
                      <a16:creationId xmlns:a16="http://schemas.microsoft.com/office/drawing/2014/main" id="{1E9383D8-D7EE-225E-CEEF-FBB47B98DC54}"/>
                    </a:ext>
                  </a:extLst>
                </p:cNvPr>
                <p:cNvSpPr/>
                <p:nvPr/>
              </p:nvSpPr>
              <p:spPr>
                <a:xfrm>
                  <a:off x="5227259" y="365094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E8C3AFA1-6180-ED18-0E54-D2771B0C124C}"/>
                    </a:ext>
                  </a:extLst>
                </p:cNvPr>
                <p:cNvSpPr/>
                <p:nvPr/>
              </p:nvSpPr>
              <p:spPr>
                <a:xfrm>
                  <a:off x="5789176" y="365094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2" name="Rectangle 43">
                  <a:extLst>
                    <a:ext uri="{FF2B5EF4-FFF2-40B4-BE49-F238E27FC236}">
                      <a16:creationId xmlns:a16="http://schemas.microsoft.com/office/drawing/2014/main" id="{8C944BDB-B150-EC12-D518-75110A360C0A}"/>
                    </a:ext>
                  </a:extLst>
                </p:cNvPr>
                <p:cNvSpPr/>
                <p:nvPr/>
              </p:nvSpPr>
              <p:spPr>
                <a:xfrm>
                  <a:off x="6150364" y="36650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3" name="Rectangle 68">
                  <a:extLst>
                    <a:ext uri="{FF2B5EF4-FFF2-40B4-BE49-F238E27FC236}">
                      <a16:creationId xmlns:a16="http://schemas.microsoft.com/office/drawing/2014/main" id="{04138094-D6C8-5FD2-E772-77DA5770471C}"/>
                    </a:ext>
                  </a:extLst>
                </p:cNvPr>
                <p:cNvSpPr/>
                <p:nvPr/>
              </p:nvSpPr>
              <p:spPr>
                <a:xfrm>
                  <a:off x="5603964" y="365094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4" name="Rectangle 73">
                  <a:extLst>
                    <a:ext uri="{FF2B5EF4-FFF2-40B4-BE49-F238E27FC236}">
                      <a16:creationId xmlns:a16="http://schemas.microsoft.com/office/drawing/2014/main" id="{DC8F5D0B-5DA1-5207-AA22-C6A8653D011F}"/>
                    </a:ext>
                  </a:extLst>
                </p:cNvPr>
                <p:cNvSpPr/>
                <p:nvPr/>
              </p:nvSpPr>
              <p:spPr>
                <a:xfrm>
                  <a:off x="6525112" y="3636779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45" name="Group 76">
                <a:extLst>
                  <a:ext uri="{FF2B5EF4-FFF2-40B4-BE49-F238E27FC236}">
                    <a16:creationId xmlns:a16="http://schemas.microsoft.com/office/drawing/2014/main" id="{623C1A20-265D-04DA-9801-EC8C7105E165}"/>
                  </a:ext>
                </a:extLst>
              </p:cNvPr>
              <p:cNvGrpSpPr/>
              <p:nvPr/>
            </p:nvGrpSpPr>
            <p:grpSpPr>
              <a:xfrm>
                <a:off x="5416942" y="2901052"/>
                <a:ext cx="4727932" cy="641360"/>
                <a:chOff x="5416942" y="2901052"/>
                <a:chExt cx="4727932" cy="641360"/>
              </a:xfrm>
            </p:grpSpPr>
            <p:sp>
              <p:nvSpPr>
                <p:cNvPr id="46" name="Rectangle 42">
                  <a:extLst>
                    <a:ext uri="{FF2B5EF4-FFF2-40B4-BE49-F238E27FC236}">
                      <a16:creationId xmlns:a16="http://schemas.microsoft.com/office/drawing/2014/main" id="{9B301865-4418-B101-7D4E-59F4D564FA5C}"/>
                    </a:ext>
                  </a:extLst>
                </p:cNvPr>
                <p:cNvSpPr/>
                <p:nvPr/>
              </p:nvSpPr>
              <p:spPr>
                <a:xfrm>
                  <a:off x="5971736" y="291577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7" name="Rectangle 44">
                  <a:extLst>
                    <a:ext uri="{FF2B5EF4-FFF2-40B4-BE49-F238E27FC236}">
                      <a16:creationId xmlns:a16="http://schemas.microsoft.com/office/drawing/2014/main" id="{252903A8-0386-6C29-B531-FBB65740FC83}"/>
                    </a:ext>
                  </a:extLst>
                </p:cNvPr>
                <p:cNvSpPr/>
                <p:nvPr/>
              </p:nvSpPr>
              <p:spPr>
                <a:xfrm>
                  <a:off x="6347261" y="2914567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8" name="Rectangle 45">
                  <a:extLst>
                    <a:ext uri="{FF2B5EF4-FFF2-40B4-BE49-F238E27FC236}">
                      <a16:creationId xmlns:a16="http://schemas.microsoft.com/office/drawing/2014/main" id="{34F956A3-93BF-3262-5878-64EF399EB0F4}"/>
                    </a:ext>
                  </a:extLst>
                </p:cNvPr>
                <p:cNvSpPr/>
                <p:nvPr/>
              </p:nvSpPr>
              <p:spPr>
                <a:xfrm>
                  <a:off x="6524280" y="2909593"/>
                  <a:ext cx="206297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BE78851D-D643-1480-E995-50F9318280B9}"/>
                    </a:ext>
                  </a:extLst>
                </p:cNvPr>
                <p:cNvSpPr/>
                <p:nvPr/>
              </p:nvSpPr>
              <p:spPr>
                <a:xfrm>
                  <a:off x="7099401" y="2919807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0" name="Rectangle 50">
                  <a:extLst>
                    <a:ext uri="{FF2B5EF4-FFF2-40B4-BE49-F238E27FC236}">
                      <a16:creationId xmlns:a16="http://schemas.microsoft.com/office/drawing/2014/main" id="{3FD626D0-BF0D-D832-5F9F-5F89DB8DF7D2}"/>
                    </a:ext>
                  </a:extLst>
                </p:cNvPr>
                <p:cNvSpPr/>
                <p:nvPr/>
              </p:nvSpPr>
              <p:spPr>
                <a:xfrm>
                  <a:off x="7489310" y="2914119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1" name="Rectangle 52">
                  <a:extLst>
                    <a:ext uri="{FF2B5EF4-FFF2-40B4-BE49-F238E27FC236}">
                      <a16:creationId xmlns:a16="http://schemas.microsoft.com/office/drawing/2014/main" id="{30D4250E-0BF1-A43D-2FC8-5E24699B4AF9}"/>
                    </a:ext>
                  </a:extLst>
                </p:cNvPr>
                <p:cNvSpPr/>
                <p:nvPr/>
              </p:nvSpPr>
              <p:spPr>
                <a:xfrm>
                  <a:off x="7864196" y="291097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2" name="Rectangle 53">
                  <a:extLst>
                    <a:ext uri="{FF2B5EF4-FFF2-40B4-BE49-F238E27FC236}">
                      <a16:creationId xmlns:a16="http://schemas.microsoft.com/office/drawing/2014/main" id="{1D12DFA5-0246-FC8A-3206-589D6CCA3A85}"/>
                    </a:ext>
                  </a:extLst>
                </p:cNvPr>
                <p:cNvSpPr/>
                <p:nvPr/>
              </p:nvSpPr>
              <p:spPr>
                <a:xfrm>
                  <a:off x="8049408" y="290959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3" name="Rectangle 55">
                  <a:extLst>
                    <a:ext uri="{FF2B5EF4-FFF2-40B4-BE49-F238E27FC236}">
                      <a16:creationId xmlns:a16="http://schemas.microsoft.com/office/drawing/2014/main" id="{C9B5ED7E-67A6-A3C2-6B20-B3BB4F9F5205}"/>
                    </a:ext>
                  </a:extLst>
                </p:cNvPr>
                <p:cNvSpPr/>
                <p:nvPr/>
              </p:nvSpPr>
              <p:spPr>
                <a:xfrm>
                  <a:off x="8441695" y="290959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4" name="Rectangle 57">
                  <a:extLst>
                    <a:ext uri="{FF2B5EF4-FFF2-40B4-BE49-F238E27FC236}">
                      <a16:creationId xmlns:a16="http://schemas.microsoft.com/office/drawing/2014/main" id="{DB2575C9-3701-64B2-8370-4F2225A6034A}"/>
                    </a:ext>
                  </a:extLst>
                </p:cNvPr>
                <p:cNvSpPr/>
                <p:nvPr/>
              </p:nvSpPr>
              <p:spPr>
                <a:xfrm>
                  <a:off x="8817092" y="2933011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5" name="Rectangle 58">
                  <a:extLst>
                    <a:ext uri="{FF2B5EF4-FFF2-40B4-BE49-F238E27FC236}">
                      <a16:creationId xmlns:a16="http://schemas.microsoft.com/office/drawing/2014/main" id="{7C14BDAF-80F0-351D-4847-CFC157A10171}"/>
                    </a:ext>
                  </a:extLst>
                </p:cNvPr>
                <p:cNvSpPr/>
                <p:nvPr/>
              </p:nvSpPr>
              <p:spPr>
                <a:xfrm>
                  <a:off x="9002295" y="2919807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6" name="Rectangle 60">
                  <a:extLst>
                    <a:ext uri="{FF2B5EF4-FFF2-40B4-BE49-F238E27FC236}">
                      <a16:creationId xmlns:a16="http://schemas.microsoft.com/office/drawing/2014/main" id="{681FA0C6-EDB3-16CF-DC51-E18DF9C65D8E}"/>
                    </a:ext>
                  </a:extLst>
                </p:cNvPr>
                <p:cNvSpPr/>
                <p:nvPr/>
              </p:nvSpPr>
              <p:spPr>
                <a:xfrm>
                  <a:off x="9386142" y="292993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7" name="Rectangle 61">
                  <a:extLst>
                    <a:ext uri="{FF2B5EF4-FFF2-40B4-BE49-F238E27FC236}">
                      <a16:creationId xmlns:a16="http://schemas.microsoft.com/office/drawing/2014/main" id="{E67FEC65-001E-DA1D-A909-E7C0BEADF936}"/>
                    </a:ext>
                  </a:extLst>
                </p:cNvPr>
                <p:cNvSpPr/>
                <p:nvPr/>
              </p:nvSpPr>
              <p:spPr>
                <a:xfrm>
                  <a:off x="9571344" y="2930825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8" name="Rectangle 63">
                  <a:extLst>
                    <a:ext uri="{FF2B5EF4-FFF2-40B4-BE49-F238E27FC236}">
                      <a16:creationId xmlns:a16="http://schemas.microsoft.com/office/drawing/2014/main" id="{345A1FCE-1AEC-DE31-A07B-B5D2F06329F0}"/>
                    </a:ext>
                  </a:extLst>
                </p:cNvPr>
                <p:cNvSpPr/>
                <p:nvPr/>
              </p:nvSpPr>
              <p:spPr>
                <a:xfrm>
                  <a:off x="9955191" y="292124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9" name="Rectangle 67">
                  <a:extLst>
                    <a:ext uri="{FF2B5EF4-FFF2-40B4-BE49-F238E27FC236}">
                      <a16:creationId xmlns:a16="http://schemas.microsoft.com/office/drawing/2014/main" id="{91EE5138-2770-AC12-94E5-F4DDA4A58E57}"/>
                    </a:ext>
                  </a:extLst>
                </p:cNvPr>
                <p:cNvSpPr/>
                <p:nvPr/>
              </p:nvSpPr>
              <p:spPr>
                <a:xfrm>
                  <a:off x="5416942" y="290959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60" name="Rectangle 69">
                  <a:extLst>
                    <a:ext uri="{FF2B5EF4-FFF2-40B4-BE49-F238E27FC236}">
                      <a16:creationId xmlns:a16="http://schemas.microsoft.com/office/drawing/2014/main" id="{C565896F-B2F6-544E-646F-15B7858FB2C6}"/>
                    </a:ext>
                  </a:extLst>
                </p:cNvPr>
                <p:cNvSpPr/>
                <p:nvPr/>
              </p:nvSpPr>
              <p:spPr>
                <a:xfrm>
                  <a:off x="5599492" y="2914567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61" name="Rectangle 74">
                  <a:extLst>
                    <a:ext uri="{FF2B5EF4-FFF2-40B4-BE49-F238E27FC236}">
                      <a16:creationId xmlns:a16="http://schemas.microsoft.com/office/drawing/2014/main" id="{6032E619-394D-FC1E-F34F-1633819BB060}"/>
                    </a:ext>
                  </a:extLst>
                </p:cNvPr>
                <p:cNvSpPr/>
                <p:nvPr/>
              </p:nvSpPr>
              <p:spPr>
                <a:xfrm>
                  <a:off x="6730578" y="290105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</p:grpSp>
        </p:grpSp>
      </p:grp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D0969083-29B1-9D7E-4614-B90EFB937C8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Threading (actual)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CFEA95E-C105-8856-8FCB-30974A39003C}"/>
              </a:ext>
            </a:extLst>
          </p:cNvPr>
          <p:cNvGrpSpPr/>
          <p:nvPr/>
        </p:nvGrpSpPr>
        <p:grpSpPr>
          <a:xfrm>
            <a:off x="588260" y="2066544"/>
            <a:ext cx="9934956" cy="2353903"/>
            <a:chOff x="588260" y="2066544"/>
            <a:chExt cx="9934956" cy="2353903"/>
          </a:xfrm>
        </p:grpSpPr>
        <p:pic>
          <p:nvPicPr>
            <p:cNvPr id="4" name="Graphic 11" descr="Alterations &amp; Tailoring with solid fill">
              <a:extLst>
                <a:ext uri="{FF2B5EF4-FFF2-40B4-BE49-F238E27FC236}">
                  <a16:creationId xmlns:a16="http://schemas.microsoft.com/office/drawing/2014/main" id="{F0599044-7619-989C-CD06-0F3A9C6496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8260" y="2066544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5" name="Graphic 14" descr="Alterations &amp; Tailoring with solid fill">
              <a:extLst>
                <a:ext uri="{FF2B5EF4-FFF2-40B4-BE49-F238E27FC236}">
                  <a16:creationId xmlns:a16="http://schemas.microsoft.com/office/drawing/2014/main" id="{1C34183F-C3EB-E5FD-E100-63A48230CE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5173" y="2750698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Graphic 17" descr="Alterations &amp; Tailoring with solid fill">
              <a:extLst>
                <a:ext uri="{FF2B5EF4-FFF2-40B4-BE49-F238E27FC236}">
                  <a16:creationId xmlns:a16="http://schemas.microsoft.com/office/drawing/2014/main" id="{E5000AD5-5AC3-819A-D4A7-3F2F2FF733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8260" y="3506047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7" name="Rectangle 4">
              <a:extLst>
                <a:ext uri="{FF2B5EF4-FFF2-40B4-BE49-F238E27FC236}">
                  <a16:creationId xmlns:a16="http://schemas.microsoft.com/office/drawing/2014/main" id="{19167D5C-CC4B-95DE-67E9-EA2213BBE3CF}"/>
                </a:ext>
              </a:extLst>
            </p:cNvPr>
            <p:cNvSpPr/>
            <p:nvPr/>
          </p:nvSpPr>
          <p:spPr>
            <a:xfrm>
              <a:off x="1700079" y="2304717"/>
              <a:ext cx="8633463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sng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33246F64-86DB-4EE7-74D1-5DD2B50675D5}"/>
                </a:ext>
              </a:extLst>
            </p:cNvPr>
            <p:cNvSpPr/>
            <p:nvPr/>
          </p:nvSpPr>
          <p:spPr>
            <a:xfrm>
              <a:off x="5234391" y="2988871"/>
              <a:ext cx="5099142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B48ED5CE-3DBD-E9B1-0493-B6C6A864D740}"/>
                </a:ext>
              </a:extLst>
            </p:cNvPr>
            <p:cNvSpPr/>
            <p:nvPr/>
          </p:nvSpPr>
          <p:spPr>
            <a:xfrm>
              <a:off x="3147876" y="3744221"/>
              <a:ext cx="3719651" cy="438052"/>
            </a:xfrm>
            <a:prstGeom prst="rect">
              <a:avLst/>
            </a:pr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grpSp>
          <p:nvGrpSpPr>
            <p:cNvPr id="10" name="Group 78">
              <a:extLst>
                <a:ext uri="{FF2B5EF4-FFF2-40B4-BE49-F238E27FC236}">
                  <a16:creationId xmlns:a16="http://schemas.microsoft.com/office/drawing/2014/main" id="{95885A7C-2710-6F0D-DED0-24A982B877B6}"/>
                </a:ext>
              </a:extLst>
            </p:cNvPr>
            <p:cNvGrpSpPr/>
            <p:nvPr/>
          </p:nvGrpSpPr>
          <p:grpSpPr>
            <a:xfrm>
              <a:off x="3147876" y="2198208"/>
              <a:ext cx="7375340" cy="2137227"/>
              <a:chOff x="3147876" y="2198208"/>
              <a:chExt cx="7375340" cy="2137227"/>
            </a:xfrm>
          </p:grpSpPr>
          <p:grpSp>
            <p:nvGrpSpPr>
              <p:cNvPr id="11" name="Group 75">
                <a:extLst>
                  <a:ext uri="{FF2B5EF4-FFF2-40B4-BE49-F238E27FC236}">
                    <a16:creationId xmlns:a16="http://schemas.microsoft.com/office/drawing/2014/main" id="{98E53471-FD9F-A3EE-8995-004CED993A13}"/>
                  </a:ext>
                </a:extLst>
              </p:cNvPr>
              <p:cNvGrpSpPr/>
              <p:nvPr/>
            </p:nvGrpSpPr>
            <p:grpSpPr>
              <a:xfrm>
                <a:off x="3147876" y="2198208"/>
                <a:ext cx="7375340" cy="645191"/>
                <a:chOff x="3147876" y="2198208"/>
                <a:chExt cx="7375340" cy="645191"/>
              </a:xfrm>
            </p:grpSpPr>
            <p:sp>
              <p:nvSpPr>
                <p:cNvPr id="12" name="Rectangle 9">
                  <a:extLst>
                    <a:ext uri="{FF2B5EF4-FFF2-40B4-BE49-F238E27FC236}">
                      <a16:creationId xmlns:a16="http://schemas.microsoft.com/office/drawing/2014/main" id="{493B4FB0-A602-1B31-66CE-CBCB6851BC77}"/>
                    </a:ext>
                  </a:extLst>
                </p:cNvPr>
                <p:cNvSpPr/>
                <p:nvPr/>
              </p:nvSpPr>
              <p:spPr>
                <a:xfrm>
                  <a:off x="3147876" y="22339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3" name="Rectangle 29">
                  <a:extLst>
                    <a:ext uri="{FF2B5EF4-FFF2-40B4-BE49-F238E27FC236}">
                      <a16:creationId xmlns:a16="http://schemas.microsoft.com/office/drawing/2014/main" id="{023F265B-289B-2BC1-D54C-91E6F852B8C9}"/>
                    </a:ext>
                  </a:extLst>
                </p:cNvPr>
                <p:cNvSpPr/>
                <p:nvPr/>
              </p:nvSpPr>
              <p:spPr>
                <a:xfrm>
                  <a:off x="3527243" y="22339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4" name="Rectangle 31">
                  <a:extLst>
                    <a:ext uri="{FF2B5EF4-FFF2-40B4-BE49-F238E27FC236}">
                      <a16:creationId xmlns:a16="http://schemas.microsoft.com/office/drawing/2014/main" id="{6A9EEBA5-A57C-9279-AD21-20D3DBF09E65}"/>
                    </a:ext>
                  </a:extLst>
                </p:cNvPr>
                <p:cNvSpPr/>
                <p:nvPr/>
              </p:nvSpPr>
              <p:spPr>
                <a:xfrm>
                  <a:off x="3906609" y="22339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5" name="Rectangle 33">
                  <a:extLst>
                    <a:ext uri="{FF2B5EF4-FFF2-40B4-BE49-F238E27FC236}">
                      <a16:creationId xmlns:a16="http://schemas.microsoft.com/office/drawing/2014/main" id="{C55BA9B3-E841-07EF-E8BF-BC314F84B29C}"/>
                    </a:ext>
                  </a:extLst>
                </p:cNvPr>
                <p:cNvSpPr/>
                <p:nvPr/>
              </p:nvSpPr>
              <p:spPr>
                <a:xfrm>
                  <a:off x="4285975" y="22339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6" name="Rectangle 35">
                  <a:extLst>
                    <a:ext uri="{FF2B5EF4-FFF2-40B4-BE49-F238E27FC236}">
                      <a16:creationId xmlns:a16="http://schemas.microsoft.com/office/drawing/2014/main" id="{050968B1-7C11-1D62-02B0-7F891986E823}"/>
                    </a:ext>
                  </a:extLst>
                </p:cNvPr>
                <p:cNvSpPr/>
                <p:nvPr/>
              </p:nvSpPr>
              <p:spPr>
                <a:xfrm>
                  <a:off x="4665341" y="223376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7" name="Rectangle 37">
                  <a:extLst>
                    <a:ext uri="{FF2B5EF4-FFF2-40B4-BE49-F238E27FC236}">
                      <a16:creationId xmlns:a16="http://schemas.microsoft.com/office/drawing/2014/main" id="{23A84FB4-3B82-8CA8-809B-45F9511CE2A0}"/>
                    </a:ext>
                  </a:extLst>
                </p:cNvPr>
                <p:cNvSpPr/>
                <p:nvPr/>
              </p:nvSpPr>
              <p:spPr>
                <a:xfrm>
                  <a:off x="4854000" y="2233760"/>
                  <a:ext cx="380381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8" name="Rectangle 39">
                  <a:extLst>
                    <a:ext uri="{FF2B5EF4-FFF2-40B4-BE49-F238E27FC236}">
                      <a16:creationId xmlns:a16="http://schemas.microsoft.com/office/drawing/2014/main" id="{D1290DFD-E74D-CAE7-7298-574FBED26C82}"/>
                    </a:ext>
                  </a:extLst>
                </p:cNvPr>
                <p:cNvSpPr/>
                <p:nvPr/>
              </p:nvSpPr>
              <p:spPr>
                <a:xfrm>
                  <a:off x="5424074" y="223376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19" name="Rectangle 41">
                  <a:extLst>
                    <a:ext uri="{FF2B5EF4-FFF2-40B4-BE49-F238E27FC236}">
                      <a16:creationId xmlns:a16="http://schemas.microsoft.com/office/drawing/2014/main" id="{A140B6C1-CFCC-A225-AE3D-91E93570B0C0}"/>
                    </a:ext>
                  </a:extLst>
                </p:cNvPr>
                <p:cNvSpPr/>
                <p:nvPr/>
              </p:nvSpPr>
              <p:spPr>
                <a:xfrm>
                  <a:off x="5803440" y="223376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0" name="Rectangle 46">
                  <a:extLst>
                    <a:ext uri="{FF2B5EF4-FFF2-40B4-BE49-F238E27FC236}">
                      <a16:creationId xmlns:a16="http://schemas.microsoft.com/office/drawing/2014/main" id="{CF1F4BE8-3B1B-BD5F-BC98-108B043C7C55}"/>
                    </a:ext>
                  </a:extLst>
                </p:cNvPr>
                <p:cNvSpPr/>
                <p:nvPr/>
              </p:nvSpPr>
              <p:spPr>
                <a:xfrm>
                  <a:off x="6730578" y="222070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1" name="Rectangle 47">
                  <a:extLst>
                    <a:ext uri="{FF2B5EF4-FFF2-40B4-BE49-F238E27FC236}">
                      <a16:creationId xmlns:a16="http://schemas.microsoft.com/office/drawing/2014/main" id="{4E90E654-02B8-EEB1-4817-0DD772A97830}"/>
                    </a:ext>
                  </a:extLst>
                </p:cNvPr>
                <p:cNvSpPr/>
                <p:nvPr/>
              </p:nvSpPr>
              <p:spPr>
                <a:xfrm>
                  <a:off x="6920261" y="222070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2" name="Rectangle 49">
                  <a:extLst>
                    <a:ext uri="{FF2B5EF4-FFF2-40B4-BE49-F238E27FC236}">
                      <a16:creationId xmlns:a16="http://schemas.microsoft.com/office/drawing/2014/main" id="{78709A55-6F70-4AD5-1A71-80790C9A3EEB}"/>
                    </a:ext>
                  </a:extLst>
                </p:cNvPr>
                <p:cNvSpPr/>
                <p:nvPr/>
              </p:nvSpPr>
              <p:spPr>
                <a:xfrm>
                  <a:off x="7299627" y="222070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3" name="Rectangle 51">
                  <a:extLst>
                    <a:ext uri="{FF2B5EF4-FFF2-40B4-BE49-F238E27FC236}">
                      <a16:creationId xmlns:a16="http://schemas.microsoft.com/office/drawing/2014/main" id="{40D5C1D6-A9F3-57F1-862B-7DA6D63B0AC3}"/>
                    </a:ext>
                  </a:extLst>
                </p:cNvPr>
                <p:cNvSpPr/>
                <p:nvPr/>
              </p:nvSpPr>
              <p:spPr>
                <a:xfrm>
                  <a:off x="7678994" y="222046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4" name="Rectangle 54">
                  <a:extLst>
                    <a:ext uri="{FF2B5EF4-FFF2-40B4-BE49-F238E27FC236}">
                      <a16:creationId xmlns:a16="http://schemas.microsoft.com/office/drawing/2014/main" id="{88B7D460-85A1-66EF-E4E7-8C21B5E777A7}"/>
                    </a:ext>
                  </a:extLst>
                </p:cNvPr>
                <p:cNvSpPr/>
                <p:nvPr/>
              </p:nvSpPr>
              <p:spPr>
                <a:xfrm>
                  <a:off x="8248043" y="222046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5" name="Rectangle 56">
                  <a:extLst>
                    <a:ext uri="{FF2B5EF4-FFF2-40B4-BE49-F238E27FC236}">
                      <a16:creationId xmlns:a16="http://schemas.microsoft.com/office/drawing/2014/main" id="{87C8329A-38B0-39DC-2D8C-FED522E42BF5}"/>
                    </a:ext>
                  </a:extLst>
                </p:cNvPr>
                <p:cNvSpPr/>
                <p:nvPr/>
              </p:nvSpPr>
              <p:spPr>
                <a:xfrm>
                  <a:off x="8627409" y="222046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6" name="Rectangle 59">
                  <a:extLst>
                    <a:ext uri="{FF2B5EF4-FFF2-40B4-BE49-F238E27FC236}">
                      <a16:creationId xmlns:a16="http://schemas.microsoft.com/office/drawing/2014/main" id="{A0421DA0-C66B-F691-D0B5-D597E3434661}"/>
                    </a:ext>
                  </a:extLst>
                </p:cNvPr>
                <p:cNvSpPr/>
                <p:nvPr/>
              </p:nvSpPr>
              <p:spPr>
                <a:xfrm>
                  <a:off x="9196459" y="219820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7" name="Rectangle 62">
                  <a:extLst>
                    <a:ext uri="{FF2B5EF4-FFF2-40B4-BE49-F238E27FC236}">
                      <a16:creationId xmlns:a16="http://schemas.microsoft.com/office/drawing/2014/main" id="{8F608086-C69C-7C94-E083-4EF3C3361CD4}"/>
                    </a:ext>
                  </a:extLst>
                </p:cNvPr>
                <p:cNvSpPr/>
                <p:nvPr/>
              </p:nvSpPr>
              <p:spPr>
                <a:xfrm>
                  <a:off x="9765508" y="219820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8" name="Rectangle 64">
                  <a:extLst>
                    <a:ext uri="{FF2B5EF4-FFF2-40B4-BE49-F238E27FC236}">
                      <a16:creationId xmlns:a16="http://schemas.microsoft.com/office/drawing/2014/main" id="{2118BC5D-38FE-2263-9009-4ECCA8328230}"/>
                    </a:ext>
                  </a:extLst>
                </p:cNvPr>
                <p:cNvSpPr/>
                <p:nvPr/>
              </p:nvSpPr>
              <p:spPr>
                <a:xfrm>
                  <a:off x="10144874" y="219820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29" name="Rectangle 65">
                  <a:extLst>
                    <a:ext uri="{FF2B5EF4-FFF2-40B4-BE49-F238E27FC236}">
                      <a16:creationId xmlns:a16="http://schemas.microsoft.com/office/drawing/2014/main" id="{FA548F59-B351-D7AD-4BBA-21D2183C5FCC}"/>
                    </a:ext>
                  </a:extLst>
                </p:cNvPr>
                <p:cNvSpPr/>
                <p:nvPr/>
              </p:nvSpPr>
              <p:spPr>
                <a:xfrm>
                  <a:off x="10333533" y="2200055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0" name="Rectangle 66">
                  <a:extLst>
                    <a:ext uri="{FF2B5EF4-FFF2-40B4-BE49-F238E27FC236}">
                      <a16:creationId xmlns:a16="http://schemas.microsoft.com/office/drawing/2014/main" id="{23CED7E9-FE49-68D1-F1AB-E496B35520AD}"/>
                    </a:ext>
                  </a:extLst>
                </p:cNvPr>
                <p:cNvSpPr/>
                <p:nvPr/>
              </p:nvSpPr>
              <p:spPr>
                <a:xfrm>
                  <a:off x="5233879" y="2233641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1" name="Rectangle 70">
                  <a:extLst>
                    <a:ext uri="{FF2B5EF4-FFF2-40B4-BE49-F238E27FC236}">
                      <a16:creationId xmlns:a16="http://schemas.microsoft.com/office/drawing/2014/main" id="{B42FD25B-CB1F-9AC4-36C1-2859CA15723A}"/>
                    </a:ext>
                  </a:extLst>
                </p:cNvPr>
                <p:cNvSpPr/>
                <p:nvPr/>
              </p:nvSpPr>
              <p:spPr>
                <a:xfrm>
                  <a:off x="5978859" y="222687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2" name="Rectangle 71">
                  <a:extLst>
                    <a:ext uri="{FF2B5EF4-FFF2-40B4-BE49-F238E27FC236}">
                      <a16:creationId xmlns:a16="http://schemas.microsoft.com/office/drawing/2014/main" id="{5F8C2866-DC27-62F7-BF05-37169C2423C2}"/>
                    </a:ext>
                  </a:extLst>
                </p:cNvPr>
                <p:cNvSpPr/>
                <p:nvPr/>
              </p:nvSpPr>
              <p:spPr>
                <a:xfrm>
                  <a:off x="6161528" y="2228310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3" name="Rectangle 72">
                  <a:extLst>
                    <a:ext uri="{FF2B5EF4-FFF2-40B4-BE49-F238E27FC236}">
                      <a16:creationId xmlns:a16="http://schemas.microsoft.com/office/drawing/2014/main" id="{89E8FCAC-E070-15A6-A7AB-F1641C72D8D1}"/>
                    </a:ext>
                  </a:extLst>
                </p:cNvPr>
                <p:cNvSpPr/>
                <p:nvPr/>
              </p:nvSpPr>
              <p:spPr>
                <a:xfrm>
                  <a:off x="6343970" y="221849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34" name="Group 77">
                <a:extLst>
                  <a:ext uri="{FF2B5EF4-FFF2-40B4-BE49-F238E27FC236}">
                    <a16:creationId xmlns:a16="http://schemas.microsoft.com/office/drawing/2014/main" id="{3781EF9E-0D30-5CF2-4A3B-1C8AE42B22D0}"/>
                  </a:ext>
                </a:extLst>
              </p:cNvPr>
              <p:cNvGrpSpPr/>
              <p:nvPr/>
            </p:nvGrpSpPr>
            <p:grpSpPr>
              <a:xfrm>
                <a:off x="3337560" y="3614376"/>
                <a:ext cx="3377235" cy="721059"/>
                <a:chOff x="3337560" y="3614376"/>
                <a:chExt cx="3377235" cy="721059"/>
              </a:xfrm>
            </p:grpSpPr>
            <p:sp>
              <p:nvSpPr>
                <p:cNvPr id="35" name="Rectangle 28">
                  <a:extLst>
                    <a:ext uri="{FF2B5EF4-FFF2-40B4-BE49-F238E27FC236}">
                      <a16:creationId xmlns:a16="http://schemas.microsoft.com/office/drawing/2014/main" id="{4192AE13-6B60-BC0A-0AEF-FAD2CA07B694}"/>
                    </a:ext>
                  </a:extLst>
                </p:cNvPr>
                <p:cNvSpPr/>
                <p:nvPr/>
              </p:nvSpPr>
              <p:spPr>
                <a:xfrm>
                  <a:off x="3337560" y="3665098"/>
                  <a:ext cx="189683" cy="670337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6" name="Rectangle 30">
                  <a:extLst>
                    <a:ext uri="{FF2B5EF4-FFF2-40B4-BE49-F238E27FC236}">
                      <a16:creationId xmlns:a16="http://schemas.microsoft.com/office/drawing/2014/main" id="{EFDAEA0E-C50E-B262-FADC-0EA5201A08A1}"/>
                    </a:ext>
                  </a:extLst>
                </p:cNvPr>
                <p:cNvSpPr/>
                <p:nvPr/>
              </p:nvSpPr>
              <p:spPr>
                <a:xfrm>
                  <a:off x="3716926" y="3614376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7" name="Rectangle 32">
                  <a:extLst>
                    <a:ext uri="{FF2B5EF4-FFF2-40B4-BE49-F238E27FC236}">
                      <a16:creationId xmlns:a16="http://schemas.microsoft.com/office/drawing/2014/main" id="{C6C9571A-D365-8400-DCED-46CBED517E5D}"/>
                    </a:ext>
                  </a:extLst>
                </p:cNvPr>
                <p:cNvSpPr/>
                <p:nvPr/>
              </p:nvSpPr>
              <p:spPr>
                <a:xfrm>
                  <a:off x="4096292" y="3658550"/>
                  <a:ext cx="758732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8" name="Rectangle 34">
                  <a:extLst>
                    <a:ext uri="{FF2B5EF4-FFF2-40B4-BE49-F238E27FC236}">
                      <a16:creationId xmlns:a16="http://schemas.microsoft.com/office/drawing/2014/main" id="{2EBBF8A6-7322-B0F7-6C3F-F81D77AD5917}"/>
                    </a:ext>
                  </a:extLst>
                </p:cNvPr>
                <p:cNvSpPr/>
                <p:nvPr/>
              </p:nvSpPr>
              <p:spPr>
                <a:xfrm>
                  <a:off x="4440417" y="365094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39" name="Rectangle 36">
                  <a:extLst>
                    <a:ext uri="{FF2B5EF4-FFF2-40B4-BE49-F238E27FC236}">
                      <a16:creationId xmlns:a16="http://schemas.microsoft.com/office/drawing/2014/main" id="{4EB4CB15-F8AC-6F17-8CA0-F241BA0B062C}"/>
                    </a:ext>
                  </a:extLst>
                </p:cNvPr>
                <p:cNvSpPr/>
                <p:nvPr/>
              </p:nvSpPr>
              <p:spPr>
                <a:xfrm>
                  <a:off x="4850123" y="367282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0" name="Rectangle 38">
                  <a:extLst>
                    <a:ext uri="{FF2B5EF4-FFF2-40B4-BE49-F238E27FC236}">
                      <a16:creationId xmlns:a16="http://schemas.microsoft.com/office/drawing/2014/main" id="{930B2434-2AFF-5B3D-0D4C-B50B32583368}"/>
                    </a:ext>
                  </a:extLst>
                </p:cNvPr>
                <p:cNvSpPr/>
                <p:nvPr/>
              </p:nvSpPr>
              <p:spPr>
                <a:xfrm>
                  <a:off x="5227259" y="365094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9C92B61B-D2D2-3A83-6A65-E9E9C04A17BE}"/>
                    </a:ext>
                  </a:extLst>
                </p:cNvPr>
                <p:cNvSpPr/>
                <p:nvPr/>
              </p:nvSpPr>
              <p:spPr>
                <a:xfrm>
                  <a:off x="5789176" y="365094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2" name="Rectangle 43">
                  <a:extLst>
                    <a:ext uri="{FF2B5EF4-FFF2-40B4-BE49-F238E27FC236}">
                      <a16:creationId xmlns:a16="http://schemas.microsoft.com/office/drawing/2014/main" id="{8AF329E4-175D-5D5F-94DF-6E891842707A}"/>
                    </a:ext>
                  </a:extLst>
                </p:cNvPr>
                <p:cNvSpPr/>
                <p:nvPr/>
              </p:nvSpPr>
              <p:spPr>
                <a:xfrm>
                  <a:off x="6150364" y="3665098"/>
                  <a:ext cx="390531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3" name="Rectangle 68">
                  <a:extLst>
                    <a:ext uri="{FF2B5EF4-FFF2-40B4-BE49-F238E27FC236}">
                      <a16:creationId xmlns:a16="http://schemas.microsoft.com/office/drawing/2014/main" id="{8B8CC849-291E-9751-5F91-183C5ECE4B0F}"/>
                    </a:ext>
                  </a:extLst>
                </p:cNvPr>
                <p:cNvSpPr/>
                <p:nvPr/>
              </p:nvSpPr>
              <p:spPr>
                <a:xfrm>
                  <a:off x="5603964" y="365094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4" name="Rectangle 73">
                  <a:extLst>
                    <a:ext uri="{FF2B5EF4-FFF2-40B4-BE49-F238E27FC236}">
                      <a16:creationId xmlns:a16="http://schemas.microsoft.com/office/drawing/2014/main" id="{C6F9D2B2-6139-26DE-CC4F-A3B943046D6F}"/>
                    </a:ext>
                  </a:extLst>
                </p:cNvPr>
                <p:cNvSpPr/>
                <p:nvPr/>
              </p:nvSpPr>
              <p:spPr>
                <a:xfrm>
                  <a:off x="6525112" y="3636779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</p:grpSp>
          <p:grpSp>
            <p:nvGrpSpPr>
              <p:cNvPr id="45" name="Group 76">
                <a:extLst>
                  <a:ext uri="{FF2B5EF4-FFF2-40B4-BE49-F238E27FC236}">
                    <a16:creationId xmlns:a16="http://schemas.microsoft.com/office/drawing/2014/main" id="{F63B3DFA-448D-AD66-643F-C37F2EBEA36C}"/>
                  </a:ext>
                </a:extLst>
              </p:cNvPr>
              <p:cNvGrpSpPr/>
              <p:nvPr/>
            </p:nvGrpSpPr>
            <p:grpSpPr>
              <a:xfrm>
                <a:off x="4850123" y="2901052"/>
                <a:ext cx="5294751" cy="641360"/>
                <a:chOff x="4850123" y="2901052"/>
                <a:chExt cx="5294751" cy="641360"/>
              </a:xfrm>
            </p:grpSpPr>
            <p:sp>
              <p:nvSpPr>
                <p:cNvPr id="46" name="Rectangle 42">
                  <a:extLst>
                    <a:ext uri="{FF2B5EF4-FFF2-40B4-BE49-F238E27FC236}">
                      <a16:creationId xmlns:a16="http://schemas.microsoft.com/office/drawing/2014/main" id="{1D2DB10B-3BD8-9653-EC5F-460134048A41}"/>
                    </a:ext>
                  </a:extLst>
                </p:cNvPr>
                <p:cNvSpPr/>
                <p:nvPr/>
              </p:nvSpPr>
              <p:spPr>
                <a:xfrm>
                  <a:off x="5730892" y="2915774"/>
                  <a:ext cx="671928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7" name="Rectangle 44">
                  <a:extLst>
                    <a:ext uri="{FF2B5EF4-FFF2-40B4-BE49-F238E27FC236}">
                      <a16:creationId xmlns:a16="http://schemas.microsoft.com/office/drawing/2014/main" id="{F9D2710E-7012-6A8D-C9CB-17AB5464A9DB}"/>
                    </a:ext>
                  </a:extLst>
                </p:cNvPr>
                <p:cNvSpPr/>
                <p:nvPr/>
              </p:nvSpPr>
              <p:spPr>
                <a:xfrm>
                  <a:off x="6347261" y="2914567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8" name="Rectangle 45">
                  <a:extLst>
                    <a:ext uri="{FF2B5EF4-FFF2-40B4-BE49-F238E27FC236}">
                      <a16:creationId xmlns:a16="http://schemas.microsoft.com/office/drawing/2014/main" id="{00ACDFA6-CA34-7A78-F571-03C25FF42E32}"/>
                    </a:ext>
                  </a:extLst>
                </p:cNvPr>
                <p:cNvSpPr/>
                <p:nvPr/>
              </p:nvSpPr>
              <p:spPr>
                <a:xfrm>
                  <a:off x="6461104" y="2909593"/>
                  <a:ext cx="269464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49" name="Rectangle 48">
                  <a:extLst>
                    <a:ext uri="{FF2B5EF4-FFF2-40B4-BE49-F238E27FC236}">
                      <a16:creationId xmlns:a16="http://schemas.microsoft.com/office/drawing/2014/main" id="{A0069C93-4AEB-9CB3-B614-C35101069877}"/>
                    </a:ext>
                  </a:extLst>
                </p:cNvPr>
                <p:cNvSpPr/>
                <p:nvPr/>
              </p:nvSpPr>
              <p:spPr>
                <a:xfrm>
                  <a:off x="7099401" y="2919807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0" name="Rectangle 50">
                  <a:extLst>
                    <a:ext uri="{FF2B5EF4-FFF2-40B4-BE49-F238E27FC236}">
                      <a16:creationId xmlns:a16="http://schemas.microsoft.com/office/drawing/2014/main" id="{EFA1628B-89E0-8B9D-B27B-76BB49EFA89F}"/>
                    </a:ext>
                  </a:extLst>
                </p:cNvPr>
                <p:cNvSpPr/>
                <p:nvPr/>
              </p:nvSpPr>
              <p:spPr>
                <a:xfrm>
                  <a:off x="7489310" y="2914119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1" name="Rectangle 52">
                  <a:extLst>
                    <a:ext uri="{FF2B5EF4-FFF2-40B4-BE49-F238E27FC236}">
                      <a16:creationId xmlns:a16="http://schemas.microsoft.com/office/drawing/2014/main" id="{4C2D3AA6-BCEB-B797-FDCF-FA51795BAF62}"/>
                    </a:ext>
                  </a:extLst>
                </p:cNvPr>
                <p:cNvSpPr/>
                <p:nvPr/>
              </p:nvSpPr>
              <p:spPr>
                <a:xfrm>
                  <a:off x="7864196" y="2910974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2" name="Rectangle 53">
                  <a:extLst>
                    <a:ext uri="{FF2B5EF4-FFF2-40B4-BE49-F238E27FC236}">
                      <a16:creationId xmlns:a16="http://schemas.microsoft.com/office/drawing/2014/main" id="{D1B8CF67-C174-F3B1-8D01-A7CC5916C98E}"/>
                    </a:ext>
                  </a:extLst>
                </p:cNvPr>
                <p:cNvSpPr/>
                <p:nvPr/>
              </p:nvSpPr>
              <p:spPr>
                <a:xfrm>
                  <a:off x="8049408" y="290959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3" name="Rectangle 55">
                  <a:extLst>
                    <a:ext uri="{FF2B5EF4-FFF2-40B4-BE49-F238E27FC236}">
                      <a16:creationId xmlns:a16="http://schemas.microsoft.com/office/drawing/2014/main" id="{EC19D2FD-AFAD-3857-3A0E-A46BC038426C}"/>
                    </a:ext>
                  </a:extLst>
                </p:cNvPr>
                <p:cNvSpPr/>
                <p:nvPr/>
              </p:nvSpPr>
              <p:spPr>
                <a:xfrm>
                  <a:off x="8441695" y="2909593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4" name="Rectangle 57">
                  <a:extLst>
                    <a:ext uri="{FF2B5EF4-FFF2-40B4-BE49-F238E27FC236}">
                      <a16:creationId xmlns:a16="http://schemas.microsoft.com/office/drawing/2014/main" id="{2FC6A57A-D2EE-4969-8BF0-F70FBD29C173}"/>
                    </a:ext>
                  </a:extLst>
                </p:cNvPr>
                <p:cNvSpPr/>
                <p:nvPr/>
              </p:nvSpPr>
              <p:spPr>
                <a:xfrm>
                  <a:off x="8817092" y="2933011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5" name="Rectangle 58">
                  <a:extLst>
                    <a:ext uri="{FF2B5EF4-FFF2-40B4-BE49-F238E27FC236}">
                      <a16:creationId xmlns:a16="http://schemas.microsoft.com/office/drawing/2014/main" id="{EACF2A0F-CB4A-B4B4-A641-9551B716E333}"/>
                    </a:ext>
                  </a:extLst>
                </p:cNvPr>
                <p:cNvSpPr/>
                <p:nvPr/>
              </p:nvSpPr>
              <p:spPr>
                <a:xfrm>
                  <a:off x="9002295" y="2919807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6" name="Rectangle 60">
                  <a:extLst>
                    <a:ext uri="{FF2B5EF4-FFF2-40B4-BE49-F238E27FC236}">
                      <a16:creationId xmlns:a16="http://schemas.microsoft.com/office/drawing/2014/main" id="{DD176B74-A256-D835-CBD8-4368F05DAF4A}"/>
                    </a:ext>
                  </a:extLst>
                </p:cNvPr>
                <p:cNvSpPr/>
                <p:nvPr/>
              </p:nvSpPr>
              <p:spPr>
                <a:xfrm>
                  <a:off x="9386142" y="2929938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7" name="Rectangle 61">
                  <a:extLst>
                    <a:ext uri="{FF2B5EF4-FFF2-40B4-BE49-F238E27FC236}">
                      <a16:creationId xmlns:a16="http://schemas.microsoft.com/office/drawing/2014/main" id="{F751FBA1-247B-7D4D-42F0-FFF6F035FCB1}"/>
                    </a:ext>
                  </a:extLst>
                </p:cNvPr>
                <p:cNvSpPr/>
                <p:nvPr/>
              </p:nvSpPr>
              <p:spPr>
                <a:xfrm>
                  <a:off x="9571344" y="2930825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8" name="Rectangle 63">
                  <a:extLst>
                    <a:ext uri="{FF2B5EF4-FFF2-40B4-BE49-F238E27FC236}">
                      <a16:creationId xmlns:a16="http://schemas.microsoft.com/office/drawing/2014/main" id="{59A56AAF-EC32-5CBF-AA92-4D7D24EB176D}"/>
                    </a:ext>
                  </a:extLst>
                </p:cNvPr>
                <p:cNvSpPr/>
                <p:nvPr/>
              </p:nvSpPr>
              <p:spPr>
                <a:xfrm>
                  <a:off x="9955191" y="292124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59" name="Rectangle 67">
                  <a:extLst>
                    <a:ext uri="{FF2B5EF4-FFF2-40B4-BE49-F238E27FC236}">
                      <a16:creationId xmlns:a16="http://schemas.microsoft.com/office/drawing/2014/main" id="{73E89574-6F18-3972-FDE1-256021AF1678}"/>
                    </a:ext>
                  </a:extLst>
                </p:cNvPr>
                <p:cNvSpPr/>
                <p:nvPr/>
              </p:nvSpPr>
              <p:spPr>
                <a:xfrm>
                  <a:off x="4850123" y="2909593"/>
                  <a:ext cx="756501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60" name="Rectangle 69">
                  <a:extLst>
                    <a:ext uri="{FF2B5EF4-FFF2-40B4-BE49-F238E27FC236}">
                      <a16:creationId xmlns:a16="http://schemas.microsoft.com/office/drawing/2014/main" id="{19A73945-3DAD-DCE5-83F9-DB1137E77541}"/>
                    </a:ext>
                  </a:extLst>
                </p:cNvPr>
                <p:cNvSpPr/>
                <p:nvPr/>
              </p:nvSpPr>
              <p:spPr>
                <a:xfrm>
                  <a:off x="5599492" y="2914567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  <p:sp>
              <p:nvSpPr>
                <p:cNvPr id="61" name="Rectangle 74">
                  <a:extLst>
                    <a:ext uri="{FF2B5EF4-FFF2-40B4-BE49-F238E27FC236}">
                      <a16:creationId xmlns:a16="http://schemas.microsoft.com/office/drawing/2014/main" id="{0530644F-81F6-A372-03F1-A9F9CD4D2B63}"/>
                    </a:ext>
                  </a:extLst>
                </p:cNvPr>
                <p:cNvSpPr/>
                <p:nvPr/>
              </p:nvSpPr>
              <p:spPr>
                <a:xfrm>
                  <a:off x="6730578" y="2901052"/>
                  <a:ext cx="189683" cy="609401"/>
                </a:xfrm>
                <a:prstGeom prst="rect">
                  <a:avLst/>
                </a:prstGeom>
                <a:solidFill>
                  <a:srgbClr val="FFFFFF"/>
                </a:solidFill>
                <a:ln cap="flat">
                  <a:noFill/>
                  <a:prstDash val="solid"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US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Calibri"/>
                  </a:endParaRPr>
                </a:p>
              </p:txBody>
            </p:sp>
          </p:grpSp>
        </p:grpSp>
      </p:grpSp>
      <p:pic>
        <p:nvPicPr>
          <p:cNvPr id="62" name="Graphic 3" descr="Alterations &amp; Tailoring with solid fill">
            <a:extLst>
              <a:ext uri="{FF2B5EF4-FFF2-40B4-BE49-F238E27FC236}">
                <a16:creationId xmlns:a16="http://schemas.microsoft.com/office/drawing/2014/main" id="{D939AF0E-437D-86A5-C83D-92787FA3A7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1338" y="4420447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3" name="Rectangle 7">
            <a:extLst>
              <a:ext uri="{FF2B5EF4-FFF2-40B4-BE49-F238E27FC236}">
                <a16:creationId xmlns:a16="http://schemas.microsoft.com/office/drawing/2014/main" id="{2214BE31-8C63-84DE-209F-B15C39B4C1A4}"/>
              </a:ext>
            </a:extLst>
          </p:cNvPr>
          <p:cNvSpPr/>
          <p:nvPr/>
        </p:nvSpPr>
        <p:spPr>
          <a:xfrm>
            <a:off x="1700079" y="4653189"/>
            <a:ext cx="8633463" cy="438052"/>
          </a:xfrm>
          <a:prstGeom prst="rect">
            <a:avLst/>
          </a:prstGeom>
          <a:solidFill>
            <a:srgbClr val="203864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sng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4" name="Rectangle 8">
            <a:extLst>
              <a:ext uri="{FF2B5EF4-FFF2-40B4-BE49-F238E27FC236}">
                <a16:creationId xmlns:a16="http://schemas.microsoft.com/office/drawing/2014/main" id="{49AC8DAE-BB4B-BAAA-DBE1-6EF8007CFEEB}"/>
              </a:ext>
            </a:extLst>
          </p:cNvPr>
          <p:cNvSpPr/>
          <p:nvPr/>
        </p:nvSpPr>
        <p:spPr>
          <a:xfrm>
            <a:off x="1700079" y="4537042"/>
            <a:ext cx="2585895" cy="67033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5" name="Rectangle 10">
            <a:extLst>
              <a:ext uri="{FF2B5EF4-FFF2-40B4-BE49-F238E27FC236}">
                <a16:creationId xmlns:a16="http://schemas.microsoft.com/office/drawing/2014/main" id="{7859E1C6-A332-2883-5FBB-F2AEBD6B4180}"/>
              </a:ext>
            </a:extLst>
          </p:cNvPr>
          <p:cNvSpPr/>
          <p:nvPr/>
        </p:nvSpPr>
        <p:spPr>
          <a:xfrm>
            <a:off x="4440417" y="4549917"/>
            <a:ext cx="189683" cy="67033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6" name="Rectangle 12">
            <a:extLst>
              <a:ext uri="{FF2B5EF4-FFF2-40B4-BE49-F238E27FC236}">
                <a16:creationId xmlns:a16="http://schemas.microsoft.com/office/drawing/2014/main" id="{B2033595-EECD-A6E1-D5B1-1BC1244A01C4}"/>
              </a:ext>
            </a:extLst>
          </p:cNvPr>
          <p:cNvSpPr/>
          <p:nvPr/>
        </p:nvSpPr>
        <p:spPr>
          <a:xfrm>
            <a:off x="5044708" y="4613330"/>
            <a:ext cx="189683" cy="67033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7" name="Rectangle 13">
            <a:extLst>
              <a:ext uri="{FF2B5EF4-FFF2-40B4-BE49-F238E27FC236}">
                <a16:creationId xmlns:a16="http://schemas.microsoft.com/office/drawing/2014/main" id="{8E6EC090-F8B9-08B2-A1AC-DEA90ED15195}"/>
              </a:ext>
            </a:extLst>
          </p:cNvPr>
          <p:cNvSpPr/>
          <p:nvPr/>
        </p:nvSpPr>
        <p:spPr>
          <a:xfrm>
            <a:off x="5424074" y="4425357"/>
            <a:ext cx="379366" cy="73581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8" name="Rectangle 15">
            <a:extLst>
              <a:ext uri="{FF2B5EF4-FFF2-40B4-BE49-F238E27FC236}">
                <a16:creationId xmlns:a16="http://schemas.microsoft.com/office/drawing/2014/main" id="{9FBDBE20-F828-27C1-4BB7-1AEBEEA66118}"/>
              </a:ext>
            </a:extLst>
          </p:cNvPr>
          <p:cNvSpPr/>
          <p:nvPr/>
        </p:nvSpPr>
        <p:spPr>
          <a:xfrm>
            <a:off x="5978859" y="4425357"/>
            <a:ext cx="171495" cy="758375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9" name="Rectangle 16">
            <a:extLst>
              <a:ext uri="{FF2B5EF4-FFF2-40B4-BE49-F238E27FC236}">
                <a16:creationId xmlns:a16="http://schemas.microsoft.com/office/drawing/2014/main" id="{75D4D82B-FDA0-B4D9-92F5-546167508A7B}"/>
              </a:ext>
            </a:extLst>
          </p:cNvPr>
          <p:cNvSpPr/>
          <p:nvPr/>
        </p:nvSpPr>
        <p:spPr>
          <a:xfrm>
            <a:off x="6496592" y="4537042"/>
            <a:ext cx="4251548" cy="67033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grpSp>
        <p:nvGrpSpPr>
          <p:cNvPr id="70" name="Group 22">
            <a:extLst>
              <a:ext uri="{FF2B5EF4-FFF2-40B4-BE49-F238E27FC236}">
                <a16:creationId xmlns:a16="http://schemas.microsoft.com/office/drawing/2014/main" id="{DEAAD67B-6349-0E3A-2838-EC0C0C03635A}"/>
              </a:ext>
            </a:extLst>
          </p:cNvPr>
          <p:cNvGrpSpPr/>
          <p:nvPr/>
        </p:nvGrpSpPr>
        <p:grpSpPr>
          <a:xfrm>
            <a:off x="4947169" y="2914119"/>
            <a:ext cx="1086700" cy="674479"/>
            <a:chOff x="4947169" y="2914119"/>
            <a:chExt cx="1086700" cy="674479"/>
          </a:xfrm>
        </p:grpSpPr>
        <p:pic>
          <p:nvPicPr>
            <p:cNvPr id="71" name="Graphic 19" descr="Question mark with solid fill">
              <a:extLst>
                <a:ext uri="{FF2B5EF4-FFF2-40B4-BE49-F238E27FC236}">
                  <a16:creationId xmlns:a16="http://schemas.microsoft.com/office/drawing/2014/main" id="{C4B42D83-382A-1BC4-E8F3-8B24FED24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4947169" y="2943855"/>
              <a:ext cx="517742" cy="51774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72" name="Graphic 20" descr="Question mark with solid fill">
              <a:extLst>
                <a:ext uri="{FF2B5EF4-FFF2-40B4-BE49-F238E27FC236}">
                  <a16:creationId xmlns:a16="http://schemas.microsoft.com/office/drawing/2014/main" id="{0FFED069-586C-F1E6-3DCE-9F81ACB689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277368" y="3070856"/>
              <a:ext cx="517742" cy="51774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73" name="Graphic 21" descr="Question mark with solid fill">
              <a:extLst>
                <a:ext uri="{FF2B5EF4-FFF2-40B4-BE49-F238E27FC236}">
                  <a16:creationId xmlns:a16="http://schemas.microsoft.com/office/drawing/2014/main" id="{681D1F1F-905F-E6C1-7EB2-43A52832A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516127" y="2914119"/>
              <a:ext cx="517742" cy="517742"/>
            </a:xfrm>
            <a:prstGeom prst="rect">
              <a:avLst/>
            </a:prstGeom>
            <a:noFill/>
            <a:ln cap="flat">
              <a:noFill/>
            </a:ln>
          </p:spPr>
        </p:pic>
      </p:grp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0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E39F425F-FFEB-01EC-B5B9-9113A024862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Thread Starvation vs Pool Exhaustion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BD3167-6BA7-5FAA-7FB1-B43D78E723B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095"/>
            <a:ext cx="5812968" cy="2031321"/>
          </a:xfrm>
        </p:spPr>
        <p:txBody>
          <a:bodyPr/>
          <a:lstStyle/>
          <a:p>
            <a:pPr marL="0" lvl="0" indent="0">
              <a:buNone/>
            </a:pPr>
            <a:r>
              <a:rPr lang="en-US"/>
              <a:t>Thread is waiting for available CPU time</a:t>
            </a:r>
          </a:p>
          <a:p>
            <a:pPr marL="0" lvl="0" indent="0">
              <a:buNone/>
            </a:pPr>
            <a:r>
              <a:rPr lang="en-US"/>
              <a:t>Can be solved by reducing </a:t>
            </a:r>
          </a:p>
          <a:p>
            <a:pPr marL="0" lvl="0" indent="0">
              <a:buNone/>
            </a:pPr>
            <a:r>
              <a:rPr lang="en-US"/>
              <a:t>number of threads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E0C799-14D8-64D3-96D8-1862985B94A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97169" y="1435095"/>
            <a:ext cx="5212080" cy="2031321"/>
          </a:xfrm>
        </p:spPr>
        <p:txBody>
          <a:bodyPr/>
          <a:lstStyle/>
          <a:p>
            <a:pPr lvl="0"/>
            <a:r>
              <a:rPr lang="en-US"/>
              <a:t>Process is waiting for a available thread</a:t>
            </a:r>
          </a:p>
          <a:p>
            <a:pPr lvl="0"/>
            <a:r>
              <a:rPr lang="en-US"/>
              <a:t>Can be solved by increasing</a:t>
            </a:r>
          </a:p>
          <a:p>
            <a:pPr lvl="0"/>
            <a:r>
              <a:rPr lang="en-US"/>
              <a:t>number of threads</a:t>
            </a: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9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6EA542AD-22E0-71E2-B6E6-E2FCD9443F5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sl-SI"/>
              <a:t>Detecting issue in production</a:t>
            </a:r>
            <a:endParaRPr lang="en-US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A1254D56-F1CB-66E3-2B16-54A7695FBF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826" y="1893850"/>
            <a:ext cx="5639909" cy="30702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6">
            <a:extLst>
              <a:ext uri="{FF2B5EF4-FFF2-40B4-BE49-F238E27FC236}">
                <a16:creationId xmlns:a16="http://schemas.microsoft.com/office/drawing/2014/main" id="{4E394013-59DC-D095-20F1-D4D4E2224E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60" y="1893850"/>
            <a:ext cx="4948165" cy="30702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551D795B-CC66-A051-FE9D-0F3867F9078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sl-SI"/>
              <a:t>Detecting issue in production</a:t>
            </a:r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92BDD48-5C38-C205-B96C-D3A41EA1A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260" y="1893850"/>
            <a:ext cx="4780108" cy="30702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0D8E7C11-228E-8B3A-8BC6-99A1A78E7B4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Demo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F5590B4E-D719-1FD7-EB69-2DF9459EE36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Threading (pooling)</a:t>
            </a:r>
          </a:p>
        </p:txBody>
      </p:sp>
      <p:grpSp>
        <p:nvGrpSpPr>
          <p:cNvPr id="3" name="Group 85">
            <a:extLst>
              <a:ext uri="{FF2B5EF4-FFF2-40B4-BE49-F238E27FC236}">
                <a16:creationId xmlns:a16="http://schemas.microsoft.com/office/drawing/2014/main" id="{CFB84429-FF34-B526-D588-86ABE49988E1}"/>
              </a:ext>
            </a:extLst>
          </p:cNvPr>
          <p:cNvGrpSpPr/>
          <p:nvPr/>
        </p:nvGrpSpPr>
        <p:grpSpPr>
          <a:xfrm>
            <a:off x="335731" y="-1028700"/>
            <a:ext cx="8844415" cy="6053336"/>
            <a:chOff x="335731" y="-1028700"/>
            <a:chExt cx="8844415" cy="6053336"/>
          </a:xfrm>
        </p:grpSpPr>
        <p:sp>
          <p:nvSpPr>
            <p:cNvPr id="4" name="Rectangle 16">
              <a:extLst>
                <a:ext uri="{FF2B5EF4-FFF2-40B4-BE49-F238E27FC236}">
                  <a16:creationId xmlns:a16="http://schemas.microsoft.com/office/drawing/2014/main" id="{29F39B65-47FE-D3FA-5112-E0D8A93674F9}"/>
                </a:ext>
              </a:extLst>
            </p:cNvPr>
            <p:cNvSpPr/>
            <p:nvPr/>
          </p:nvSpPr>
          <p:spPr>
            <a:xfrm>
              <a:off x="398349" y="1960071"/>
              <a:ext cx="1430450" cy="2571183"/>
            </a:xfrm>
            <a:prstGeom prst="rect">
              <a:avLst/>
            </a:prstGeom>
            <a:noFill/>
            <a:ln w="76196" cap="flat">
              <a:solidFill>
                <a:srgbClr val="DBDBDB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pic>
          <p:nvPicPr>
            <p:cNvPr id="5" name="Graphic 11" descr="Alterations &amp; Tailoring with solid fill">
              <a:extLst>
                <a:ext uri="{FF2B5EF4-FFF2-40B4-BE49-F238E27FC236}">
                  <a16:creationId xmlns:a16="http://schemas.microsoft.com/office/drawing/2014/main" id="{47627833-AA4D-5AC0-DFFF-D47E8C732A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8260" y="2068473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6" name="Graphic 14" descr="Alterations &amp; Tailoring with solid fill">
              <a:extLst>
                <a:ext uri="{FF2B5EF4-FFF2-40B4-BE49-F238E27FC236}">
                  <a16:creationId xmlns:a16="http://schemas.microsoft.com/office/drawing/2014/main" id="{06E0FE33-6329-63F0-B134-F9FE17145F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5173" y="2752627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7" name="Graphic 17" descr="Alterations &amp; Tailoring with solid fill">
              <a:extLst>
                <a:ext uri="{FF2B5EF4-FFF2-40B4-BE49-F238E27FC236}">
                  <a16:creationId xmlns:a16="http://schemas.microsoft.com/office/drawing/2014/main" id="{DB58C22C-1964-5E0E-0D09-1B481C0583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88260" y="3507976"/>
              <a:ext cx="914400" cy="914400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8" name="Group 79">
              <a:extLst>
                <a:ext uri="{FF2B5EF4-FFF2-40B4-BE49-F238E27FC236}">
                  <a16:creationId xmlns:a16="http://schemas.microsoft.com/office/drawing/2014/main" id="{7D92E7AF-6B3E-1503-9006-27D84D1DB97F}"/>
                </a:ext>
              </a:extLst>
            </p:cNvPr>
            <p:cNvGrpSpPr/>
            <p:nvPr/>
          </p:nvGrpSpPr>
          <p:grpSpPr>
            <a:xfrm>
              <a:off x="7288042" y="-1028700"/>
              <a:ext cx="1430450" cy="4631381"/>
              <a:chOff x="7288042" y="-1028700"/>
              <a:chExt cx="1430450" cy="4631381"/>
            </a:xfrm>
          </p:grpSpPr>
          <p:sp>
            <p:nvSpPr>
              <p:cNvPr id="9" name="Rectangle 18">
                <a:extLst>
                  <a:ext uri="{FF2B5EF4-FFF2-40B4-BE49-F238E27FC236}">
                    <a16:creationId xmlns:a16="http://schemas.microsoft.com/office/drawing/2014/main" id="{50C007E6-2164-0D51-15A8-35AA59CE9E43}"/>
                  </a:ext>
                </a:extLst>
              </p:cNvPr>
              <p:cNvSpPr/>
              <p:nvPr/>
            </p:nvSpPr>
            <p:spPr>
              <a:xfrm>
                <a:off x="7288042" y="-1028700"/>
                <a:ext cx="1430450" cy="4631381"/>
              </a:xfrm>
              <a:prstGeom prst="rect">
                <a:avLst/>
              </a:prstGeom>
              <a:noFill/>
              <a:ln w="76196" cap="flat">
                <a:solidFill>
                  <a:srgbClr val="D9D9D9"/>
                </a:solidFill>
                <a:prstDash val="solid"/>
                <a:miter/>
              </a:ln>
            </p:spPr>
            <p:txBody>
              <a:bodyPr vert="horz" wrap="square" lIns="91440" tIns="45720" rIns="91440" bIns="45720" anchor="ctr" anchorCtr="1" compatLnSpc="1">
                <a:noAutofit/>
              </a:bodyPr>
              <a:lstStyle/>
              <a:p>
                <a:pPr marL="0" marR="0" lvl="0" indent="0" algn="ctr" defTabSz="914400" rtl="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800" b="0" i="0" u="none" strike="noStrike" kern="1200" cap="none" spc="0" baseline="0">
                  <a:solidFill>
                    <a:srgbClr val="FFFFFF"/>
                  </a:solidFill>
                  <a:uFillTx/>
                  <a:latin typeface="Calibri"/>
                </a:endParaRPr>
              </a:p>
            </p:txBody>
          </p:sp>
          <p:pic>
            <p:nvPicPr>
              <p:cNvPr id="10" name="Graphic 3" descr="Inbox with solid fill">
                <a:extLst>
                  <a:ext uri="{FF2B5EF4-FFF2-40B4-BE49-F238E27FC236}">
                    <a16:creationId xmlns:a16="http://schemas.microsoft.com/office/drawing/2014/main" id="{93DCD92A-9036-B992-B012-76AAA154BC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546058" y="1773881"/>
                <a:ext cx="914400" cy="91440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pic>
            <p:nvPicPr>
              <p:cNvPr id="11" name="Graphic 7" descr="Inbox with solid fill">
                <a:extLst>
                  <a:ext uri="{FF2B5EF4-FFF2-40B4-BE49-F238E27FC236}">
                    <a16:creationId xmlns:a16="http://schemas.microsoft.com/office/drawing/2014/main" id="{9730F853-7BFE-F264-F350-B874A478A9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552980" y="936546"/>
                <a:ext cx="914400" cy="91440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pic>
            <p:nvPicPr>
              <p:cNvPr id="12" name="Graphic 8" descr="Inbox with solid fill">
                <a:extLst>
                  <a:ext uri="{FF2B5EF4-FFF2-40B4-BE49-F238E27FC236}">
                    <a16:creationId xmlns:a16="http://schemas.microsoft.com/office/drawing/2014/main" id="{CE6856EF-A8B2-F62E-EE68-1B6454EE3A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552980" y="99212"/>
                <a:ext cx="914400" cy="91440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  <p:pic>
            <p:nvPicPr>
              <p:cNvPr id="13" name="Graphic 10" descr="Inbox with solid fill">
                <a:extLst>
                  <a:ext uri="{FF2B5EF4-FFF2-40B4-BE49-F238E27FC236}">
                    <a16:creationId xmlns:a16="http://schemas.microsoft.com/office/drawing/2014/main" id="{B44BBF83-BF67-452C-2C62-7A507523EE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552980" y="2688281"/>
                <a:ext cx="914400" cy="91440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  <p:sp>
          <p:nvSpPr>
            <p:cNvPr id="14" name="Arrow: Right 25">
              <a:extLst>
                <a:ext uri="{FF2B5EF4-FFF2-40B4-BE49-F238E27FC236}">
                  <a16:creationId xmlns:a16="http://schemas.microsoft.com/office/drawing/2014/main" id="{71B7CECE-4157-C454-C1D7-9F2AFCB34CBD}"/>
                </a:ext>
              </a:extLst>
            </p:cNvPr>
            <p:cNvSpPr/>
            <p:nvPr/>
          </p:nvSpPr>
          <p:spPr>
            <a:xfrm>
              <a:off x="1946492" y="2177360"/>
              <a:ext cx="5214795" cy="425516"/>
            </a:xfrm>
            <a:custGeom>
              <a:avLst>
                <a:gd name="f0" fmla="val 20719"/>
                <a:gd name="f1" fmla="val 54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10800"/>
                <a:gd name="f10" fmla="+- 0 0 0"/>
                <a:gd name="f11" fmla="+- 0 0 180"/>
                <a:gd name="f12" fmla="*/ f5 1 21600"/>
                <a:gd name="f13" fmla="*/ f6 1 21600"/>
                <a:gd name="f14" fmla="+- f8 0 f7"/>
                <a:gd name="f15" fmla="pin 0 f0 21600"/>
                <a:gd name="f16" fmla="pin 0 f1 10800"/>
                <a:gd name="f17" fmla="*/ f10 f2 1"/>
                <a:gd name="f18" fmla="*/ f11 f2 1"/>
                <a:gd name="f19" fmla="val f15"/>
                <a:gd name="f20" fmla="val f16"/>
                <a:gd name="f21" fmla="*/ f14 1 21600"/>
                <a:gd name="f22" fmla="*/ f15 f12 1"/>
                <a:gd name="f23" fmla="*/ f16 f13 1"/>
                <a:gd name="f24" fmla="*/ f17 1 f4"/>
                <a:gd name="f25" fmla="*/ f18 1 f4"/>
                <a:gd name="f26" fmla="+- 21600 0 f20"/>
                <a:gd name="f27" fmla="+- 21600 0 f19"/>
                <a:gd name="f28" fmla="*/ 0 f21 1"/>
                <a:gd name="f29" fmla="*/ 21600 f21 1"/>
                <a:gd name="f30" fmla="*/ f20 f13 1"/>
                <a:gd name="f31" fmla="*/ f19 f12 1"/>
                <a:gd name="f32" fmla="+- f24 0 f3"/>
                <a:gd name="f33" fmla="+- f25 0 f3"/>
                <a:gd name="f34" fmla="*/ f27 f20 1"/>
                <a:gd name="f35" fmla="*/ f28 1 f21"/>
                <a:gd name="f36" fmla="*/ f29 1 f21"/>
                <a:gd name="f37" fmla="*/ f26 f13 1"/>
                <a:gd name="f38" fmla="*/ f34 1 10800"/>
                <a:gd name="f39" fmla="*/ f35 f12 1"/>
                <a:gd name="f40" fmla="*/ f35 f13 1"/>
                <a:gd name="f41" fmla="*/ f36 f13 1"/>
                <a:gd name="f42" fmla="+- f19 f38 0"/>
                <a:gd name="f43" fmla="*/ f42 f12 1"/>
              </a:gdLst>
              <a:ahLst>
                <a:ahXY gdRefX="f0" minX="f7" maxX="f8" gdRefY="f1" minY="f7" maxY="f9">
                  <a:pos x="f22" y="f23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31" y="f40"/>
                </a:cxn>
                <a:cxn ang="f33">
                  <a:pos x="f31" y="f41"/>
                </a:cxn>
              </a:cxnLst>
              <a:rect l="f39" t="f30" r="f43" b="f37"/>
              <a:pathLst>
                <a:path w="21600" h="21600">
                  <a:moveTo>
                    <a:pt x="f7" y="f20"/>
                  </a:moveTo>
                  <a:lnTo>
                    <a:pt x="f19" y="f20"/>
                  </a:lnTo>
                  <a:lnTo>
                    <a:pt x="f19" y="f7"/>
                  </a:lnTo>
                  <a:lnTo>
                    <a:pt x="f8" y="f9"/>
                  </a:lnTo>
                  <a:lnTo>
                    <a:pt x="f19" y="f8"/>
                  </a:lnTo>
                  <a:lnTo>
                    <a:pt x="f19" y="f26"/>
                  </a:lnTo>
                  <a:lnTo>
                    <a:pt x="f7" y="f26"/>
                  </a:lnTo>
                  <a:close/>
                </a:path>
              </a:pathLst>
            </a:cu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5" name="Arrow: Bent-Up 26">
              <a:extLst>
                <a:ext uri="{FF2B5EF4-FFF2-40B4-BE49-F238E27FC236}">
                  <a16:creationId xmlns:a16="http://schemas.microsoft.com/office/drawing/2014/main" id="{C5BB74FB-A133-281C-3161-A9D2A5915FBF}"/>
                </a:ext>
              </a:extLst>
            </p:cNvPr>
            <p:cNvSpPr/>
            <p:nvPr/>
          </p:nvSpPr>
          <p:spPr>
            <a:xfrm rot="16199987" flipH="1">
              <a:off x="6516554" y="2697864"/>
              <a:ext cx="553998" cy="2686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41027"/>
                <a:gd name="f8" fmla="val 46522"/>
                <a:gd name="f9" fmla="val 43314"/>
                <a:gd name="f10" fmla="+- 0 0 -360"/>
                <a:gd name="f11" fmla="+- 0 0 -270"/>
                <a:gd name="f12" fmla="+- 0 0 -180"/>
                <a:gd name="f13" fmla="+- 0 0 -90"/>
                <a:gd name="f14" fmla="abs f3"/>
                <a:gd name="f15" fmla="abs f4"/>
                <a:gd name="f16" fmla="abs f5"/>
                <a:gd name="f17" fmla="*/ f10 f0 1"/>
                <a:gd name="f18" fmla="*/ f11 f0 1"/>
                <a:gd name="f19" fmla="*/ f12 f0 1"/>
                <a:gd name="f20" fmla="*/ f13 f0 1"/>
                <a:gd name="f21" fmla="?: f14 f3 1"/>
                <a:gd name="f22" fmla="?: f15 f4 1"/>
                <a:gd name="f23" fmla="?: f16 f5 1"/>
                <a:gd name="f24" fmla="*/ f17 1 f2"/>
                <a:gd name="f25" fmla="*/ f18 1 f2"/>
                <a:gd name="f26" fmla="*/ f19 1 f2"/>
                <a:gd name="f27" fmla="*/ f20 1 f2"/>
                <a:gd name="f28" fmla="*/ f21 1 21600"/>
                <a:gd name="f29" fmla="*/ f22 1 21600"/>
                <a:gd name="f30" fmla="*/ 21600 f21 1"/>
                <a:gd name="f31" fmla="*/ 21600 f22 1"/>
                <a:gd name="f32" fmla="+- f24 0 f1"/>
                <a:gd name="f33" fmla="+- f25 0 f1"/>
                <a:gd name="f34" fmla="+- f26 0 f1"/>
                <a:gd name="f35" fmla="+- f27 0 f1"/>
                <a:gd name="f36" fmla="min f29 f28"/>
                <a:gd name="f37" fmla="*/ f30 1 f23"/>
                <a:gd name="f38" fmla="*/ f31 1 f23"/>
                <a:gd name="f39" fmla="val f37"/>
                <a:gd name="f40" fmla="val f38"/>
                <a:gd name="f41" fmla="*/ f6 f36 1"/>
                <a:gd name="f42" fmla="+- f40 0 f6"/>
                <a:gd name="f43" fmla="+- f39 0 f6"/>
                <a:gd name="f44" fmla="*/ f40 f36 1"/>
                <a:gd name="f45" fmla="*/ f39 f36 1"/>
                <a:gd name="f46" fmla="min f43 f42"/>
                <a:gd name="f47" fmla="*/ f46 f9 1"/>
                <a:gd name="f48" fmla="*/ f46 f8 1"/>
                <a:gd name="f49" fmla="*/ f46 f7 1"/>
                <a:gd name="f50" fmla="*/ f47 1 100000"/>
                <a:gd name="f51" fmla="*/ f48 1 50000"/>
                <a:gd name="f52" fmla="*/ f48 1 100000"/>
                <a:gd name="f53" fmla="*/ f49 1 200000"/>
                <a:gd name="f54" fmla="*/ f49 1 100000"/>
                <a:gd name="f55" fmla="+- f39 0 f51"/>
                <a:gd name="f56" fmla="+- f39 0 f52"/>
                <a:gd name="f57" fmla="+- f40 0 f54"/>
                <a:gd name="f58" fmla="+- f50 f40 0"/>
                <a:gd name="f59" fmla="*/ f50 f36 1"/>
                <a:gd name="f60" fmla="+- f56 0 f53"/>
                <a:gd name="f61" fmla="+- f56 f53 0"/>
                <a:gd name="f62" fmla="+- f57 f40 0"/>
                <a:gd name="f63" fmla="*/ f58 1 2"/>
                <a:gd name="f64" fmla="*/ f57 f36 1"/>
                <a:gd name="f65" fmla="*/ f55 f36 1"/>
                <a:gd name="f66" fmla="*/ f56 f36 1"/>
                <a:gd name="f67" fmla="*/ f61 1 2"/>
                <a:gd name="f68" fmla="*/ f62 1 2"/>
                <a:gd name="f69" fmla="*/ f61 f36 1"/>
                <a:gd name="f70" fmla="*/ f60 f36 1"/>
                <a:gd name="f71" fmla="*/ f63 f36 1"/>
                <a:gd name="f72" fmla="*/ f68 f36 1"/>
                <a:gd name="f73" fmla="*/ f67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66" y="f41"/>
                </a:cxn>
                <a:cxn ang="f33">
                  <a:pos x="f65" y="f59"/>
                </a:cxn>
                <a:cxn ang="f33">
                  <a:pos x="f41" y="f72"/>
                </a:cxn>
                <a:cxn ang="f34">
                  <a:pos x="f73" y="f44"/>
                </a:cxn>
                <a:cxn ang="f35">
                  <a:pos x="f69" y="f71"/>
                </a:cxn>
                <a:cxn ang="f35">
                  <a:pos x="f45" y="f59"/>
                </a:cxn>
              </a:cxnLst>
              <a:rect l="f41" t="f64" r="f69" b="f44"/>
              <a:pathLst>
                <a:path>
                  <a:moveTo>
                    <a:pt x="f41" y="f64"/>
                  </a:moveTo>
                  <a:lnTo>
                    <a:pt x="f70" y="f64"/>
                  </a:lnTo>
                  <a:lnTo>
                    <a:pt x="f70" y="f59"/>
                  </a:lnTo>
                  <a:lnTo>
                    <a:pt x="f65" y="f59"/>
                  </a:lnTo>
                  <a:lnTo>
                    <a:pt x="f66" y="f41"/>
                  </a:lnTo>
                  <a:lnTo>
                    <a:pt x="f45" y="f59"/>
                  </a:lnTo>
                  <a:lnTo>
                    <a:pt x="f69" y="f59"/>
                  </a:lnTo>
                  <a:lnTo>
                    <a:pt x="f69" y="f44"/>
                  </a:lnTo>
                  <a:lnTo>
                    <a:pt x="f41" y="f44"/>
                  </a:lnTo>
                  <a:close/>
                </a:path>
              </a:pathLst>
            </a:cu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sp>
          <p:nvSpPr>
            <p:cNvPr id="16" name="Arrow: Right 27">
              <a:extLst>
                <a:ext uri="{FF2B5EF4-FFF2-40B4-BE49-F238E27FC236}">
                  <a16:creationId xmlns:a16="http://schemas.microsoft.com/office/drawing/2014/main" id="{4D64DD59-D825-8F7D-A4B4-B6B01B956FB7}"/>
                </a:ext>
              </a:extLst>
            </p:cNvPr>
            <p:cNvSpPr/>
            <p:nvPr/>
          </p:nvSpPr>
          <p:spPr>
            <a:xfrm flipH="1">
              <a:off x="1946492" y="3792437"/>
              <a:ext cx="1985098" cy="425516"/>
            </a:xfrm>
            <a:custGeom>
              <a:avLst>
                <a:gd name="f0" fmla="val 19285"/>
                <a:gd name="f1" fmla="val 540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0"/>
                <a:gd name="f8" fmla="val 21600"/>
                <a:gd name="f9" fmla="val 10800"/>
                <a:gd name="f10" fmla="+- 0 0 0"/>
                <a:gd name="f11" fmla="+- 0 0 180"/>
                <a:gd name="f12" fmla="*/ f5 1 21600"/>
                <a:gd name="f13" fmla="*/ f6 1 21600"/>
                <a:gd name="f14" fmla="+- f8 0 f7"/>
                <a:gd name="f15" fmla="pin 0 f0 21600"/>
                <a:gd name="f16" fmla="pin 0 f1 10800"/>
                <a:gd name="f17" fmla="*/ f10 f2 1"/>
                <a:gd name="f18" fmla="*/ f11 f2 1"/>
                <a:gd name="f19" fmla="val f15"/>
                <a:gd name="f20" fmla="val f16"/>
                <a:gd name="f21" fmla="*/ f14 1 21600"/>
                <a:gd name="f22" fmla="*/ f15 f12 1"/>
                <a:gd name="f23" fmla="*/ f16 f13 1"/>
                <a:gd name="f24" fmla="*/ f17 1 f4"/>
                <a:gd name="f25" fmla="*/ f18 1 f4"/>
                <a:gd name="f26" fmla="+- 21600 0 f20"/>
                <a:gd name="f27" fmla="+- 21600 0 f19"/>
                <a:gd name="f28" fmla="*/ 0 f21 1"/>
                <a:gd name="f29" fmla="*/ 21600 f21 1"/>
                <a:gd name="f30" fmla="*/ f20 f13 1"/>
                <a:gd name="f31" fmla="*/ f19 f12 1"/>
                <a:gd name="f32" fmla="+- f24 0 f3"/>
                <a:gd name="f33" fmla="+- f25 0 f3"/>
                <a:gd name="f34" fmla="*/ f27 f20 1"/>
                <a:gd name="f35" fmla="*/ f28 1 f21"/>
                <a:gd name="f36" fmla="*/ f29 1 f21"/>
                <a:gd name="f37" fmla="*/ f26 f13 1"/>
                <a:gd name="f38" fmla="*/ f34 1 10800"/>
                <a:gd name="f39" fmla="*/ f35 f12 1"/>
                <a:gd name="f40" fmla="*/ f35 f13 1"/>
                <a:gd name="f41" fmla="*/ f36 f13 1"/>
                <a:gd name="f42" fmla="+- f19 f38 0"/>
                <a:gd name="f43" fmla="*/ f42 f12 1"/>
              </a:gdLst>
              <a:ahLst>
                <a:ahXY gdRefX="f0" minX="f7" maxX="f8" gdRefY="f1" minY="f7" maxY="f9">
                  <a:pos x="f22" y="f23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31" y="f40"/>
                </a:cxn>
                <a:cxn ang="f33">
                  <a:pos x="f31" y="f41"/>
                </a:cxn>
              </a:cxnLst>
              <a:rect l="f39" t="f30" r="f43" b="f37"/>
              <a:pathLst>
                <a:path w="21600" h="21600">
                  <a:moveTo>
                    <a:pt x="f7" y="f20"/>
                  </a:moveTo>
                  <a:lnTo>
                    <a:pt x="f19" y="f20"/>
                  </a:lnTo>
                  <a:lnTo>
                    <a:pt x="f19" y="f7"/>
                  </a:lnTo>
                  <a:lnTo>
                    <a:pt x="f8" y="f9"/>
                  </a:lnTo>
                  <a:lnTo>
                    <a:pt x="f19" y="f8"/>
                  </a:lnTo>
                  <a:lnTo>
                    <a:pt x="f19" y="f26"/>
                  </a:lnTo>
                  <a:lnTo>
                    <a:pt x="f7" y="f26"/>
                  </a:lnTo>
                  <a:close/>
                </a:path>
              </a:pathLst>
            </a:custGeom>
            <a:solidFill>
              <a:srgbClr val="4472C4"/>
            </a:solidFill>
            <a:ln w="12701" cap="flat">
              <a:solidFill>
                <a:srgbClr val="2F528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endParaRPr>
            </a:p>
          </p:txBody>
        </p:sp>
        <p:pic>
          <p:nvPicPr>
            <p:cNvPr id="17" name="Graphic 81" descr="Abacus with solid fill">
              <a:extLst>
                <a:ext uri="{FF2B5EF4-FFF2-40B4-BE49-F238E27FC236}">
                  <a16:creationId xmlns:a16="http://schemas.microsoft.com/office/drawing/2014/main" id="{4BA493DE-7DAA-5EAB-95C5-D037A832E69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996046" y="3277090"/>
              <a:ext cx="1389686" cy="1389686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8" name="TextBox 82">
              <a:extLst>
                <a:ext uri="{FF2B5EF4-FFF2-40B4-BE49-F238E27FC236}">
                  <a16:creationId xmlns:a16="http://schemas.microsoft.com/office/drawing/2014/main" id="{E7DA0863-A7D9-13B8-45B7-8B20DEC94CF1}"/>
                </a:ext>
              </a:extLst>
            </p:cNvPr>
            <p:cNvSpPr txBox="1"/>
            <p:nvPr/>
          </p:nvSpPr>
          <p:spPr>
            <a:xfrm>
              <a:off x="335731" y="4562974"/>
              <a:ext cx="1679688" cy="46166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Thread Pool</a:t>
              </a:r>
            </a:p>
          </p:txBody>
        </p:sp>
        <p:sp>
          <p:nvSpPr>
            <p:cNvPr id="19" name="TextBox 83">
              <a:extLst>
                <a:ext uri="{FF2B5EF4-FFF2-40B4-BE49-F238E27FC236}">
                  <a16:creationId xmlns:a16="http://schemas.microsoft.com/office/drawing/2014/main" id="{55F1AB89-E964-3191-867A-0E1AEF56AD66}"/>
                </a:ext>
              </a:extLst>
            </p:cNvPr>
            <p:cNvSpPr txBox="1"/>
            <p:nvPr/>
          </p:nvSpPr>
          <p:spPr>
            <a:xfrm rot="5400013">
              <a:off x="7746230" y="2032811"/>
              <a:ext cx="2406170" cy="46166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Work Item Queue</a:t>
              </a:r>
            </a:p>
          </p:txBody>
        </p:sp>
        <p:sp>
          <p:nvSpPr>
            <p:cNvPr id="20" name="TextBox 84">
              <a:extLst>
                <a:ext uri="{FF2B5EF4-FFF2-40B4-BE49-F238E27FC236}">
                  <a16:creationId xmlns:a16="http://schemas.microsoft.com/office/drawing/2014/main" id="{6CC7B798-CE0F-E6DB-1B6B-22E1F6EA9A88}"/>
                </a:ext>
              </a:extLst>
            </p:cNvPr>
            <p:cNvSpPr txBox="1"/>
            <p:nvPr/>
          </p:nvSpPr>
          <p:spPr>
            <a:xfrm>
              <a:off x="3982916" y="4531263"/>
              <a:ext cx="1402817" cy="46166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none" lIns="91440" tIns="45720" rIns="91440" bIns="45720" anchor="t" anchorCtr="0" compatLnSpc="1">
              <a:sp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24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Execution</a:t>
              </a:r>
            </a:p>
          </p:txBody>
        </p:sp>
      </p:grpSp>
      <p:pic>
        <p:nvPicPr>
          <p:cNvPr id="21" name="Graphic 86" descr="Inbox with solid fill">
            <a:extLst>
              <a:ext uri="{FF2B5EF4-FFF2-40B4-BE49-F238E27FC236}">
                <a16:creationId xmlns:a16="http://schemas.microsoft.com/office/drawing/2014/main" id="{7DAFAC75-BF3D-92EF-AFEB-EB36A3267A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52980" y="-762682"/>
            <a:ext cx="914400" cy="9144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5">
            <a:extLst>
              <a:ext uri="{FF2B5EF4-FFF2-40B4-BE49-F238E27FC236}">
                <a16:creationId xmlns:a16="http://schemas.microsoft.com/office/drawing/2014/main" id="{73615CFA-0132-D054-7724-E3504287B204}"/>
              </a:ext>
            </a:extLst>
          </p:cNvPr>
          <p:cNvCxnSpPr/>
          <p:nvPr/>
        </p:nvCxnSpPr>
        <p:spPr>
          <a:xfrm>
            <a:off x="876598" y="3376422"/>
            <a:ext cx="0" cy="2112437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3" name="Straight Arrow Connector 11">
            <a:extLst>
              <a:ext uri="{FF2B5EF4-FFF2-40B4-BE49-F238E27FC236}">
                <a16:creationId xmlns:a16="http://schemas.microsoft.com/office/drawing/2014/main" id="{986A8E94-6D7D-560E-81AE-4F826A99DCB3}"/>
              </a:ext>
            </a:extLst>
          </p:cNvPr>
          <p:cNvCxnSpPr/>
          <p:nvPr/>
        </p:nvCxnSpPr>
        <p:spPr>
          <a:xfrm>
            <a:off x="2988368" y="3376422"/>
            <a:ext cx="0" cy="2112437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4" name="Straight Arrow Connector 9">
            <a:extLst>
              <a:ext uri="{FF2B5EF4-FFF2-40B4-BE49-F238E27FC236}">
                <a16:creationId xmlns:a16="http://schemas.microsoft.com/office/drawing/2014/main" id="{B0E6E9E3-86E7-10FB-CB8F-07753AD9CA04}"/>
              </a:ext>
            </a:extLst>
          </p:cNvPr>
          <p:cNvCxnSpPr/>
          <p:nvPr/>
        </p:nvCxnSpPr>
        <p:spPr>
          <a:xfrm flipH="1">
            <a:off x="894484" y="1697830"/>
            <a:ext cx="30961" cy="1190622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sp>
        <p:nvSpPr>
          <p:cNvPr id="5" name="Title 16">
            <a:extLst>
              <a:ext uri="{FF2B5EF4-FFF2-40B4-BE49-F238E27FC236}">
                <a16:creationId xmlns:a16="http://schemas.microsoft.com/office/drawing/2014/main" id="{5132C631-355A-E7A6-3078-A7DD4AB1EC7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Non blocking async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7BEE368-E1C3-33A7-47E5-2DA12DD024C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94484" y="2566574"/>
            <a:ext cx="11018520" cy="643765"/>
          </a:xfrm>
        </p:spPr>
        <p:txBody>
          <a:bodyPr/>
          <a:lstStyle/>
          <a:p>
            <a:pPr marL="0" lvl="0" indent="0">
              <a:buNone/>
            </a:pPr>
            <a:endParaRPr lang="en-US" sz="1800">
              <a:solidFill>
                <a:srgbClr val="985818"/>
              </a:solidFill>
              <a:latin typeface="Cascadia Mono SemiBold" pitchFamily="49"/>
              <a:cs typeface="Cascadia Mono SemiBold" pitchFamily="49"/>
            </a:endParaRPr>
          </a:p>
          <a:p>
            <a:pPr marL="0" lvl="0" indent="0">
              <a:buNone/>
            </a:pPr>
            <a:r>
              <a:rPr lang="en-US" sz="1800">
                <a:solidFill>
                  <a:srgbClr val="BC3BC7"/>
                </a:solidFill>
                <a:latin typeface="Cascadia Mono SemiBold" pitchFamily="49"/>
                <a:cs typeface="Cascadia Mono SemiBold" pitchFamily="49"/>
              </a:rPr>
              <a:t>await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 FooAsync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(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input)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;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C8D54726-2506-697A-F988-2366B8107D31}"/>
              </a:ext>
            </a:extLst>
          </p:cNvPr>
          <p:cNvSpPr/>
          <p:nvPr/>
        </p:nvSpPr>
        <p:spPr>
          <a:xfrm>
            <a:off x="694249" y="2208001"/>
            <a:ext cx="415640" cy="415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FFE699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7EA47BA3-FD5F-1737-138C-0FF46763416A}"/>
              </a:ext>
            </a:extLst>
          </p:cNvPr>
          <p:cNvSpPr/>
          <p:nvPr/>
        </p:nvSpPr>
        <p:spPr>
          <a:xfrm>
            <a:off x="2780553" y="4833765"/>
            <a:ext cx="415640" cy="415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FFE699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n</a:t>
            </a:r>
          </a:p>
        </p:txBody>
      </p:sp>
      <p:sp>
        <p:nvSpPr>
          <p:cNvPr id="9" name="Flowchart: Connector 10">
            <a:extLst>
              <a:ext uri="{FF2B5EF4-FFF2-40B4-BE49-F238E27FC236}">
                <a16:creationId xmlns:a16="http://schemas.microsoft.com/office/drawing/2014/main" id="{A61B3B07-CADC-E59F-60F6-CBB931DE8D60}"/>
              </a:ext>
            </a:extLst>
          </p:cNvPr>
          <p:cNvSpPr/>
          <p:nvPr/>
        </p:nvSpPr>
        <p:spPr>
          <a:xfrm>
            <a:off x="662555" y="3641122"/>
            <a:ext cx="415640" cy="415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FFE699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10" name="TextBox 19">
            <a:extLst>
              <a:ext uri="{FF2B5EF4-FFF2-40B4-BE49-F238E27FC236}">
                <a16:creationId xmlns:a16="http://schemas.microsoft.com/office/drawing/2014/main" id="{E863547F-63F5-1F67-FB9E-0D8903E614F3}"/>
              </a:ext>
            </a:extLst>
          </p:cNvPr>
          <p:cNvSpPr txBox="1"/>
          <p:nvPr/>
        </p:nvSpPr>
        <p:spPr>
          <a:xfrm>
            <a:off x="1231669" y="1996034"/>
            <a:ext cx="1402835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Segoe UI Semilight" pitchFamily="34"/>
                <a:cs typeface="Segoe UI Semilight" pitchFamily="34"/>
              </a:rPr>
              <a:t>Thread (1) executes FooAsync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1" name="TextBox 20">
            <a:extLst>
              <a:ext uri="{FF2B5EF4-FFF2-40B4-BE49-F238E27FC236}">
                <a16:creationId xmlns:a16="http://schemas.microsoft.com/office/drawing/2014/main" id="{E973E84E-A089-5F40-6FFD-66E7FDFDC922}"/>
              </a:ext>
            </a:extLst>
          </p:cNvPr>
          <p:cNvSpPr txBox="1"/>
          <p:nvPr/>
        </p:nvSpPr>
        <p:spPr>
          <a:xfrm>
            <a:off x="3318741" y="4607259"/>
            <a:ext cx="1303815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Segoe UI Semilight" pitchFamily="34"/>
                <a:cs typeface="Segoe UI Semilight" pitchFamily="34"/>
              </a:rPr>
              <a:t>Thread (n) continues execution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2" name="TextBox 21">
            <a:extLst>
              <a:ext uri="{FF2B5EF4-FFF2-40B4-BE49-F238E27FC236}">
                <a16:creationId xmlns:a16="http://schemas.microsoft.com/office/drawing/2014/main" id="{B5487176-5410-78DC-1D73-E03783449798}"/>
              </a:ext>
            </a:extLst>
          </p:cNvPr>
          <p:cNvSpPr txBox="1"/>
          <p:nvPr/>
        </p:nvSpPr>
        <p:spPr>
          <a:xfrm>
            <a:off x="1188107" y="3435181"/>
            <a:ext cx="1402835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Segoe UI Semilight" pitchFamily="34"/>
                <a:cs typeface="Segoe UI Semilight" pitchFamily="34"/>
              </a:rPr>
              <a:t>Thread (1) is returned to pool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Arrow Connector 14">
            <a:extLst>
              <a:ext uri="{FF2B5EF4-FFF2-40B4-BE49-F238E27FC236}">
                <a16:creationId xmlns:a16="http://schemas.microsoft.com/office/drawing/2014/main" id="{4530F7E5-457C-F426-B534-7ACA59F69218}"/>
              </a:ext>
            </a:extLst>
          </p:cNvPr>
          <p:cNvCxnSpPr/>
          <p:nvPr/>
        </p:nvCxnSpPr>
        <p:spPr>
          <a:xfrm flipV="1">
            <a:off x="3012509" y="1659727"/>
            <a:ext cx="31053" cy="1218090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3" name="Straight Arrow Connector 11">
            <a:extLst>
              <a:ext uri="{FF2B5EF4-FFF2-40B4-BE49-F238E27FC236}">
                <a16:creationId xmlns:a16="http://schemas.microsoft.com/office/drawing/2014/main" id="{7D44B138-A010-0F65-06AF-2F68F29031CE}"/>
              </a:ext>
            </a:extLst>
          </p:cNvPr>
          <p:cNvCxnSpPr/>
          <p:nvPr/>
        </p:nvCxnSpPr>
        <p:spPr>
          <a:xfrm flipH="1">
            <a:off x="2993562" y="3429000"/>
            <a:ext cx="15472" cy="907660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4" name="Straight Arrow Connector 9">
            <a:extLst>
              <a:ext uri="{FF2B5EF4-FFF2-40B4-BE49-F238E27FC236}">
                <a16:creationId xmlns:a16="http://schemas.microsoft.com/office/drawing/2014/main" id="{D8951BD0-44AA-84A8-30EE-5EF90BABFE64}"/>
              </a:ext>
            </a:extLst>
          </p:cNvPr>
          <p:cNvCxnSpPr/>
          <p:nvPr/>
        </p:nvCxnSpPr>
        <p:spPr>
          <a:xfrm flipH="1">
            <a:off x="894484" y="1697830"/>
            <a:ext cx="30961" cy="1190622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sp>
        <p:nvSpPr>
          <p:cNvPr id="5" name="Title 16">
            <a:extLst>
              <a:ext uri="{FF2B5EF4-FFF2-40B4-BE49-F238E27FC236}">
                <a16:creationId xmlns:a16="http://schemas.microsoft.com/office/drawing/2014/main" id="{CC81D7F2-848A-2EE9-D528-8A3CFABF2C0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Blocking async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F0B8042-8211-80A7-86D1-29FE685E8DC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94484" y="2588483"/>
            <a:ext cx="11018520" cy="643765"/>
          </a:xfrm>
        </p:spPr>
        <p:txBody>
          <a:bodyPr/>
          <a:lstStyle/>
          <a:p>
            <a:pPr marL="0" lvl="0" indent="0">
              <a:buNone/>
            </a:pPr>
            <a:endParaRPr lang="en-US" sz="1800">
              <a:solidFill>
                <a:srgbClr val="985818"/>
              </a:solidFill>
              <a:latin typeface="Cascadia Mono SemiBold" pitchFamily="49"/>
              <a:cs typeface="Cascadia Mono SemiBold" pitchFamily="49"/>
            </a:endParaRPr>
          </a:p>
          <a:p>
            <a:pPr marL="0" lvl="0" indent="0">
              <a:buNone/>
            </a:pP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FooAsync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(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input)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.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Wait();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714678AE-DAFD-284D-B962-29E2F0948BCD}"/>
              </a:ext>
            </a:extLst>
          </p:cNvPr>
          <p:cNvSpPr/>
          <p:nvPr/>
        </p:nvSpPr>
        <p:spPr>
          <a:xfrm>
            <a:off x="694249" y="2208001"/>
            <a:ext cx="415640" cy="415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FFE699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91559519-E5F8-4661-CF98-F3A9D0881CF7}"/>
              </a:ext>
            </a:extLst>
          </p:cNvPr>
          <p:cNvSpPr/>
          <p:nvPr/>
        </p:nvSpPr>
        <p:spPr>
          <a:xfrm>
            <a:off x="2785737" y="3681566"/>
            <a:ext cx="415640" cy="415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C55A11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9" name="Flowchart: Connector 10">
            <a:extLst>
              <a:ext uri="{FF2B5EF4-FFF2-40B4-BE49-F238E27FC236}">
                <a16:creationId xmlns:a16="http://schemas.microsoft.com/office/drawing/2014/main" id="{7D35D7C3-2685-0823-64E4-694F03B4D86D}"/>
              </a:ext>
            </a:extLst>
          </p:cNvPr>
          <p:cNvSpPr/>
          <p:nvPr/>
        </p:nvSpPr>
        <p:spPr>
          <a:xfrm>
            <a:off x="2812886" y="2238707"/>
            <a:ext cx="415640" cy="415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FFE699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2</a:t>
            </a:r>
          </a:p>
        </p:txBody>
      </p:sp>
      <p:sp>
        <p:nvSpPr>
          <p:cNvPr id="10" name="TextBox 19">
            <a:extLst>
              <a:ext uri="{FF2B5EF4-FFF2-40B4-BE49-F238E27FC236}">
                <a16:creationId xmlns:a16="http://schemas.microsoft.com/office/drawing/2014/main" id="{C30D8ADD-D2DB-0F91-B7FD-C5D72F2631A8}"/>
              </a:ext>
            </a:extLst>
          </p:cNvPr>
          <p:cNvSpPr txBox="1"/>
          <p:nvPr/>
        </p:nvSpPr>
        <p:spPr>
          <a:xfrm>
            <a:off x="1231669" y="1996034"/>
            <a:ext cx="1402835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Segoe UI Semilight" pitchFamily="34"/>
                <a:cs typeface="Segoe UI Semilight" pitchFamily="34"/>
              </a:rPr>
              <a:t>Thread (1) executes FooAsync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1" name="TextBox 20">
            <a:extLst>
              <a:ext uri="{FF2B5EF4-FFF2-40B4-BE49-F238E27FC236}">
                <a16:creationId xmlns:a16="http://schemas.microsoft.com/office/drawing/2014/main" id="{B791DEF0-9F02-0ADD-9E6D-649B211DBA7D}"/>
              </a:ext>
            </a:extLst>
          </p:cNvPr>
          <p:cNvSpPr txBox="1"/>
          <p:nvPr/>
        </p:nvSpPr>
        <p:spPr>
          <a:xfrm>
            <a:off x="3323926" y="3455060"/>
            <a:ext cx="1303815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Segoe UI Semilight" pitchFamily="34"/>
                <a:cs typeface="Segoe UI Semilight" pitchFamily="34"/>
              </a:rPr>
              <a:t>Thread (1) is blocked at Wait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2" name="TextBox 21">
            <a:extLst>
              <a:ext uri="{FF2B5EF4-FFF2-40B4-BE49-F238E27FC236}">
                <a16:creationId xmlns:a16="http://schemas.microsoft.com/office/drawing/2014/main" id="{BD8589A1-DB03-2CC2-74AE-1DF20DDF3EF7}"/>
              </a:ext>
            </a:extLst>
          </p:cNvPr>
          <p:cNvSpPr txBox="1"/>
          <p:nvPr/>
        </p:nvSpPr>
        <p:spPr>
          <a:xfrm>
            <a:off x="3318741" y="1993538"/>
            <a:ext cx="1402835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Segoe UI Semilight" pitchFamily="34"/>
                <a:cs typeface="Segoe UI Semilight" pitchFamily="34"/>
              </a:rPr>
              <a:t>Thread (2) is spawned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cxnSp>
        <p:nvCxnSpPr>
          <p:cNvPr id="13" name="Straight Arrow Connector 22">
            <a:extLst>
              <a:ext uri="{FF2B5EF4-FFF2-40B4-BE49-F238E27FC236}">
                <a16:creationId xmlns:a16="http://schemas.microsoft.com/office/drawing/2014/main" id="{75947986-1EAC-42F3-971B-9A0F1577C109}"/>
              </a:ext>
            </a:extLst>
          </p:cNvPr>
          <p:cNvCxnSpPr/>
          <p:nvPr/>
        </p:nvCxnSpPr>
        <p:spPr>
          <a:xfrm flipH="1">
            <a:off x="2979133" y="4655530"/>
            <a:ext cx="15481" cy="907661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sp>
        <p:nvSpPr>
          <p:cNvPr id="14" name="Flowchart: Connector 23">
            <a:extLst>
              <a:ext uri="{FF2B5EF4-FFF2-40B4-BE49-F238E27FC236}">
                <a16:creationId xmlns:a16="http://schemas.microsoft.com/office/drawing/2014/main" id="{B8EB8362-3383-FC76-5E9F-98265E3C1FBC}"/>
              </a:ext>
            </a:extLst>
          </p:cNvPr>
          <p:cNvSpPr/>
          <p:nvPr/>
        </p:nvSpPr>
        <p:spPr>
          <a:xfrm>
            <a:off x="2771317" y="4908096"/>
            <a:ext cx="415640" cy="415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FFE699"/>
          </a:solidFill>
          <a:ln w="12701" cap="flat">
            <a:solidFill>
              <a:srgbClr val="2F528F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15" name="TextBox 24">
            <a:extLst>
              <a:ext uri="{FF2B5EF4-FFF2-40B4-BE49-F238E27FC236}">
                <a16:creationId xmlns:a16="http://schemas.microsoft.com/office/drawing/2014/main" id="{043D5D0A-01AE-0DA8-D5D5-4CEB7FCD2DBF}"/>
              </a:ext>
            </a:extLst>
          </p:cNvPr>
          <p:cNvSpPr txBox="1"/>
          <p:nvPr/>
        </p:nvSpPr>
        <p:spPr>
          <a:xfrm>
            <a:off x="3309506" y="4681590"/>
            <a:ext cx="1303815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Segoe UI Semilight" pitchFamily="34"/>
                <a:cs typeface="Segoe UI Semilight" pitchFamily="34"/>
              </a:rPr>
              <a:t>Thread (1) continues execution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9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F007F4D0-38B5-5052-A57D-DD171AD8201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Blocking async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6D6EFD8A-02F1-78FB-E5E0-18A420DDED5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211135"/>
          </a:xfrm>
        </p:spPr>
        <p:txBody>
          <a:bodyPr/>
          <a:lstStyle/>
          <a:p>
            <a:pPr marL="0" lvl="0" indent="0">
              <a:buNone/>
            </a:pPr>
            <a:r>
              <a:rPr lang="en-US" sz="1800">
                <a:solidFill>
                  <a:srgbClr val="061FFF"/>
                </a:solidFill>
                <a:latin typeface="Cascadia Mono SemiBold" pitchFamily="49"/>
                <a:cs typeface="Cascadia Mono SemiBold" pitchFamily="49"/>
              </a:rPr>
              <a:t>public async</a:t>
            </a:r>
            <a:r>
              <a:rPr lang="en-US" sz="1800">
                <a:solidFill>
                  <a:srgbClr val="203864"/>
                </a:solidFill>
                <a:latin typeface="Cascadia Mono SemiBold" pitchFamily="49"/>
                <a:cs typeface="Cascadia Mono SemiBold" pitchFamily="49"/>
              </a:rPr>
              <a:t> </a:t>
            </a:r>
            <a:r>
              <a:rPr lang="en-US" sz="1800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Task&lt;TResult&gt; 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FooAsync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 (</a:t>
            </a:r>
            <a:r>
              <a:rPr lang="en-US" sz="1800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TInput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 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)</a:t>
            </a:r>
          </a:p>
          <a:p>
            <a:pPr marL="0" lvl="0" indent="0">
              <a:buNone/>
            </a:pPr>
            <a:r>
              <a:rPr lang="en-US" sz="1800">
                <a:latin typeface="Cascadia Mono SemiBold" pitchFamily="49"/>
                <a:cs typeface="Cascadia Mono SemiBold" pitchFamily="49"/>
              </a:rPr>
              <a:t>{</a:t>
            </a:r>
          </a:p>
          <a:p>
            <a:pPr marL="0" lvl="0" indent="0">
              <a:buNone/>
            </a:pPr>
            <a:r>
              <a:rPr lang="en-US" sz="1800">
                <a:solidFill>
                  <a:srgbClr val="548235"/>
                </a:solidFill>
                <a:latin typeface="Cascadia Mono SemiBold" pitchFamily="49"/>
                <a:cs typeface="Cascadia Mono SemiBold" pitchFamily="49"/>
              </a:rPr>
              <a:t>  </a:t>
            </a:r>
            <a:r>
              <a:rPr lang="en-US" sz="1800">
                <a:solidFill>
                  <a:srgbClr val="037F12"/>
                </a:solidFill>
                <a:latin typeface="Cascadia Mono SemiBold" pitchFamily="49"/>
                <a:cs typeface="Cascadia Mono SemiBold" pitchFamily="49"/>
              </a:rPr>
              <a:t>//await something</a:t>
            </a:r>
          </a:p>
          <a:p>
            <a:pPr marL="0" lvl="0" indent="0">
              <a:buNone/>
            </a:pPr>
            <a:r>
              <a:rPr lang="en-US" sz="1800">
                <a:latin typeface="Cascadia Mono SemiBold" pitchFamily="49"/>
                <a:cs typeface="Cascadia Mono SemiBold" pitchFamily="49"/>
              </a:rPr>
              <a:t>}</a:t>
            </a:r>
          </a:p>
          <a:p>
            <a:pPr marL="0" lvl="0" indent="0">
              <a:buNone/>
            </a:pPr>
            <a:endParaRPr lang="en-US" sz="1800">
              <a:latin typeface="Cascadia Mono SemiBold" pitchFamily="49"/>
              <a:cs typeface="Cascadia Mono SemiBold" pitchFamily="49"/>
            </a:endParaRPr>
          </a:p>
          <a:p>
            <a:pPr marL="0" lvl="0" indent="0">
              <a:buNone/>
            </a:pP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FooAsync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(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input)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.Result</a:t>
            </a:r>
          </a:p>
          <a:p>
            <a:pPr marL="0" lvl="0" indent="0">
              <a:buNone/>
            </a:pP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FooAsync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(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input)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.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Wait()</a:t>
            </a:r>
          </a:p>
          <a:p>
            <a:pPr marL="0" lvl="0" indent="0">
              <a:buNone/>
            </a:pP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FooAsync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(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input)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.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GetAwaiter()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.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GetResult()</a:t>
            </a:r>
          </a:p>
          <a:p>
            <a:pPr marL="0" lvl="0" indent="0">
              <a:buNone/>
            </a:pPr>
            <a:endParaRPr lang="en-US" sz="1800">
              <a:latin typeface="Cascadia Mono SemiBold" pitchFamily="49"/>
              <a:cs typeface="Cascadia Mono SemiBold" pitchFamily="49"/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7511B440-AB32-E52D-E14D-A2F823E1035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Thread Starvation Scenario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18F7D9-63CB-23DB-7C9B-5EC72FB1DF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4757714"/>
          </a:xfrm>
        </p:spPr>
        <p:txBody>
          <a:bodyPr/>
          <a:lstStyle/>
          <a:p>
            <a:pPr marL="514350" lvl="0" indent="-514350">
              <a:buFont typeface="Calibri Light"/>
              <a:buAutoNum type="arabicPeriod"/>
            </a:pPr>
            <a:r>
              <a:rPr lang="en-US"/>
              <a:t>Thread takes item from Global queue (web request)</a:t>
            </a:r>
          </a:p>
          <a:p>
            <a:pPr marL="514350" lvl="0" indent="-514350">
              <a:buFont typeface="Calibri Light"/>
              <a:buAutoNum type="arabicPeriod"/>
            </a:pPr>
            <a:r>
              <a:rPr lang="en-US"/>
              <a:t>Thread is blocked executing async operation</a:t>
            </a:r>
          </a:p>
          <a:p>
            <a:pPr marL="514350" lvl="0" indent="-514350">
              <a:buFont typeface="Calibri Light"/>
              <a:buAutoNum type="arabicPeriod"/>
            </a:pPr>
            <a:r>
              <a:rPr lang="en-US"/>
              <a:t>New thread is spawned with empty Local queue and takes item from Global queue (another web request)</a:t>
            </a:r>
          </a:p>
          <a:p>
            <a:pPr marL="514350" lvl="0" indent="-514350">
              <a:buFont typeface="Calibri Light"/>
              <a:buAutoNum type="arabicPeriod"/>
            </a:pPr>
            <a:r>
              <a:rPr lang="en-US"/>
              <a:t>With increasing threads serving new requests while threads performing operations are blocked – the system experiences thread starvation</a:t>
            </a:r>
          </a:p>
          <a:p>
            <a:pPr marL="514350" lvl="0" indent="-514350">
              <a:buFont typeface="Calibri Light"/>
              <a:buAutoNum type="arabicPeriod"/>
            </a:pPr>
            <a:endParaRPr lang="en-US"/>
          </a:p>
          <a:p>
            <a:pPr marL="0" lvl="0" indent="0">
              <a:buNone/>
            </a:pPr>
            <a:r>
              <a:rPr lang="en-US"/>
              <a:t>* .NET 6 has updated ThreadPool heuristics that reduce the performance impact of the bad coding pattern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DA0381C3-D89E-A3B1-C87C-259084221B2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sl-SI"/>
              <a:t>S</a:t>
            </a:r>
            <a:r>
              <a:rPr lang="en-US"/>
              <a:t>ync over Async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05611B37-6B50-E09C-F357-6486BD662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577900"/>
          </a:xfrm>
        </p:spPr>
        <p:txBody>
          <a:bodyPr/>
          <a:lstStyle/>
          <a:p>
            <a:pPr marL="0" lvl="0" indent="0">
              <a:buNone/>
            </a:pPr>
            <a:r>
              <a:rPr lang="en-US" sz="1800">
                <a:solidFill>
                  <a:srgbClr val="061FFF"/>
                </a:solidFill>
                <a:latin typeface="Cascadia Mono SemiBold" pitchFamily="49"/>
                <a:cs typeface="Cascadia Mono SemiBold" pitchFamily="49"/>
              </a:rPr>
              <a:t>public async</a:t>
            </a:r>
            <a:r>
              <a:rPr lang="en-US" sz="1800">
                <a:solidFill>
                  <a:srgbClr val="203864"/>
                </a:solidFill>
                <a:latin typeface="Cascadia Mono SemiBold" pitchFamily="49"/>
                <a:cs typeface="Cascadia Mono SemiBold" pitchFamily="49"/>
              </a:rPr>
              <a:t> </a:t>
            </a:r>
            <a:r>
              <a:rPr lang="en-US" sz="1800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Task&lt;TResult&gt; 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FooAsync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 (</a:t>
            </a:r>
            <a:r>
              <a:rPr lang="en-US" sz="1800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TInput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 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)</a:t>
            </a:r>
          </a:p>
          <a:p>
            <a:pPr marL="0" lvl="0" indent="0">
              <a:buNone/>
            </a:pPr>
            <a:r>
              <a:rPr lang="en-US" sz="1800">
                <a:latin typeface="Cascadia Mono SemiBold" pitchFamily="49"/>
                <a:cs typeface="Cascadia Mono SemiBold" pitchFamily="49"/>
              </a:rPr>
              <a:t>{</a:t>
            </a:r>
          </a:p>
          <a:p>
            <a:pPr marL="0" lvl="0" indent="0">
              <a:buNone/>
            </a:pPr>
            <a:r>
              <a:rPr lang="en-US" sz="1800">
                <a:solidFill>
                  <a:srgbClr val="548235"/>
                </a:solidFill>
                <a:latin typeface="Cascadia Mono SemiBold" pitchFamily="49"/>
                <a:cs typeface="Cascadia Mono SemiBold" pitchFamily="49"/>
              </a:rPr>
              <a:t>   </a:t>
            </a:r>
            <a:r>
              <a:rPr lang="en-US" sz="1800">
                <a:solidFill>
                  <a:srgbClr val="037F12"/>
                </a:solidFill>
                <a:latin typeface="Cascadia Mono SemiBold" pitchFamily="49"/>
                <a:cs typeface="Cascadia Mono SemiBold" pitchFamily="49"/>
              </a:rPr>
              <a:t>//await something</a:t>
            </a:r>
          </a:p>
          <a:p>
            <a:pPr marL="0" lvl="0" indent="0">
              <a:buNone/>
            </a:pPr>
            <a:r>
              <a:rPr lang="en-US" sz="1800">
                <a:latin typeface="Cascadia Mono SemiBold" pitchFamily="49"/>
                <a:cs typeface="Cascadia Mono SemiBold" pitchFamily="49"/>
              </a:rPr>
              <a:t>}</a:t>
            </a:r>
          </a:p>
          <a:p>
            <a:pPr marL="0" lvl="0" indent="0">
              <a:buNone/>
            </a:pPr>
            <a:endParaRPr lang="en-US" sz="1800">
              <a:latin typeface="Cascadia Mono SemiBold" pitchFamily="49"/>
              <a:cs typeface="Cascadia Mono SemiBold" pitchFamily="49"/>
            </a:endParaRPr>
          </a:p>
          <a:p>
            <a:pPr marL="0" lvl="0" indent="0">
              <a:buNone/>
            </a:pPr>
            <a:r>
              <a:rPr lang="en-US" sz="1800">
                <a:solidFill>
                  <a:srgbClr val="061FFF"/>
                </a:solidFill>
                <a:latin typeface="Cascadia Mono SemiBold" pitchFamily="49"/>
                <a:cs typeface="Cascadia Mono SemiBold" pitchFamily="49"/>
              </a:rPr>
              <a:t>public </a:t>
            </a:r>
            <a:r>
              <a:rPr lang="en-US" sz="1800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TResult 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Foo 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(</a:t>
            </a:r>
            <a:r>
              <a:rPr lang="en-US" sz="1800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TInput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 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)</a:t>
            </a:r>
          </a:p>
          <a:p>
            <a:pPr marL="0" lvl="0" indent="0">
              <a:buNone/>
            </a:pPr>
            <a:r>
              <a:rPr lang="en-US" sz="1800">
                <a:latin typeface="Cascadia Mono SemiBold" pitchFamily="49"/>
                <a:cs typeface="Cascadia Mono SemiBold" pitchFamily="49"/>
              </a:rPr>
              <a:t>{</a:t>
            </a:r>
          </a:p>
          <a:p>
            <a:pPr marL="0" lvl="0" indent="0">
              <a:buNone/>
            </a:pP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   </a:t>
            </a:r>
            <a:r>
              <a:rPr lang="en-US" sz="1800">
                <a:solidFill>
                  <a:srgbClr val="BC3BC7"/>
                </a:solidFill>
                <a:latin typeface="Cascadia Mono SemiBold" pitchFamily="49"/>
                <a:cs typeface="Cascadia Mono SemiBold" pitchFamily="49"/>
              </a:rPr>
              <a:t>return</a:t>
            </a:r>
            <a:r>
              <a:rPr lang="en-US" sz="1800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 FooAsync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(</a:t>
            </a:r>
            <a:r>
              <a:rPr lang="en-US" sz="1800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input)</a:t>
            </a:r>
            <a:r>
              <a:rPr lang="en-US" sz="1800">
                <a:latin typeface="Cascadia Mono SemiBold" pitchFamily="49"/>
                <a:cs typeface="Cascadia Mono SemiBold" pitchFamily="49"/>
              </a:rPr>
              <a:t>.Result;</a:t>
            </a:r>
          </a:p>
          <a:p>
            <a:pPr marL="0" lvl="0" indent="0">
              <a:buNone/>
            </a:pPr>
            <a:r>
              <a:rPr lang="en-US" sz="1800">
                <a:latin typeface="Cascadia Mono SemiBold" pitchFamily="49"/>
                <a:cs typeface="Cascadia Mono SemiBold" pitchFamily="49"/>
              </a:rPr>
              <a:t>}</a:t>
            </a:r>
          </a:p>
          <a:p>
            <a:pPr marL="0" lvl="0" indent="0">
              <a:buNone/>
            </a:pPr>
            <a:endParaRPr lang="en-US" sz="1800">
              <a:latin typeface="Cascadia Mono SemiBold" pitchFamily="49"/>
              <a:cs typeface="Cascadia Mono SemiBold" pitchFamily="49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3840FB8-9DBD-290F-E0F8-9C7FE6A43183}"/>
              </a:ext>
            </a:extLst>
          </p:cNvPr>
          <p:cNvSpPr/>
          <p:nvPr/>
        </p:nvSpPr>
        <p:spPr>
          <a:xfrm rot="19307795">
            <a:off x="6015355" y="2386601"/>
            <a:ext cx="3395478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400" b="0" i="0" u="none" strike="noStrike" kern="1200" cap="none" spc="0" baseline="0">
                <a:solidFill>
                  <a:srgbClr val="843C0C"/>
                </a:solidFill>
                <a:uFillTx/>
                <a:latin typeface="Calibri"/>
              </a:rPr>
              <a:t>Do Not Use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46F9FECE-AA8D-FE94-537F-3301FD31E06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Resources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FA9838-2080-E1B3-8017-9AE74CC9AE0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2375007"/>
          </a:xfrm>
        </p:spPr>
        <p:txBody>
          <a:bodyPr/>
          <a:lstStyle/>
          <a:p>
            <a:pPr lvl="0"/>
            <a:r>
              <a:rPr lang="en-US"/>
              <a:t>Code and slides</a:t>
            </a:r>
          </a:p>
          <a:p>
            <a:pPr lvl="1"/>
            <a:r>
              <a:rPr lang="en-US"/>
              <a:t>NTK or </a:t>
            </a:r>
            <a:r>
              <a:rPr lang="en-US">
                <a:hlinkClick r:id="rId3"/>
              </a:rPr>
              <a:t>https://github.com/GoranSiska/ThreadStarvationExample</a:t>
            </a:r>
            <a:endParaRPr lang="en-US"/>
          </a:p>
          <a:p>
            <a:pPr lvl="0"/>
            <a:r>
              <a:rPr lang="en-US"/>
              <a:t>Resources</a:t>
            </a:r>
          </a:p>
          <a:p>
            <a:pPr lvl="1"/>
            <a:r>
              <a:rPr lang="en-US">
                <a:hlinkClick r:id="rId4"/>
              </a:rPr>
              <a:t>https://learn.microsoft.com/en-us/dotnet/core/diagnostics/debug-threadpool-starvation</a:t>
            </a:r>
            <a:endParaRPr lang="en-US"/>
          </a:p>
          <a:p>
            <a:pPr lvl="1"/>
            <a:r>
              <a:rPr lang="en-US">
                <a:hlinkClick r:id="rId5"/>
              </a:rPr>
              <a:t>https://devblogs.microsoft.com/pfxteam/should-i-expose-synchronous-wrappers-for-asynchronous-methods/</a:t>
            </a:r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9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>
            <a:extLst>
              <a:ext uri="{FF2B5EF4-FFF2-40B4-BE49-F238E27FC236}">
                <a16:creationId xmlns:a16="http://schemas.microsoft.com/office/drawing/2014/main" id="{F37A0A0F-B512-1DBF-3412-CB75512355A4}"/>
              </a:ext>
            </a:extLst>
          </p:cNvPr>
          <p:cNvSpPr txBox="1"/>
          <p:nvPr/>
        </p:nvSpPr>
        <p:spPr>
          <a:xfrm rot="21442774">
            <a:off x="6118625" y="897475"/>
            <a:ext cx="4132493" cy="307200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This is not school, but we </a:t>
            </a:r>
          </a:p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832B8F"/>
                </a:solidFill>
                <a:uFillTx/>
                <a:latin typeface="Segoe UI Semibold"/>
                <a:cs typeface="Segoe UI" pitchFamily="34"/>
              </a:rPr>
              <a:t>love</a:t>
            </a: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 to get grades.</a:t>
            </a:r>
            <a:b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</a:b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Please fill out our </a:t>
            </a:r>
          </a:p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questoineers and leave </a:t>
            </a:r>
          </a:p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us your feedback.</a:t>
            </a:r>
            <a:b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</a:b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You may even </a:t>
            </a:r>
            <a:r>
              <a:rPr lang="en-HR" sz="2800" b="1" i="0" u="none" strike="noStrike" kern="1200" cap="none" spc="-50" baseline="0">
                <a:solidFill>
                  <a:srgbClr val="ED2FA0"/>
                </a:solidFill>
                <a:uFillTx/>
                <a:latin typeface="Segoe UI Semibold"/>
                <a:cs typeface="Segoe UI" pitchFamily="34"/>
              </a:rPr>
              <a:t>win</a:t>
            </a: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 some </a:t>
            </a:r>
          </a:p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cool rewards.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WHITE 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ThreadStarvation</Template>
  <TotalTime>2085</TotalTime>
  <Words>857</Words>
  <Application>Microsoft Office PowerPoint</Application>
  <PresentationFormat>Widescreen</PresentationFormat>
  <Paragraphs>132</Paragraphs>
  <Slides>19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Arial</vt:lpstr>
      <vt:lpstr>Calibri</vt:lpstr>
      <vt:lpstr>Calibri Light</vt:lpstr>
      <vt:lpstr>Cascadia Mono SemiBold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PowerPoint Presentation</vt:lpstr>
      <vt:lpstr>Agenda</vt:lpstr>
      <vt:lpstr>Thread Starvation</vt:lpstr>
      <vt:lpstr>Threading (appearance)</vt:lpstr>
      <vt:lpstr>Threading (actual)</vt:lpstr>
      <vt:lpstr>Threading (actual)</vt:lpstr>
      <vt:lpstr>Thread Starvation vs Pool Exhaustion</vt:lpstr>
      <vt:lpstr>Detecting issue in production</vt:lpstr>
      <vt:lpstr>Detecting issue in production</vt:lpstr>
      <vt:lpstr>Demo</vt:lpstr>
      <vt:lpstr>Threading (pooling)</vt:lpstr>
      <vt:lpstr>Non blocking async</vt:lpstr>
      <vt:lpstr>Blocking async</vt:lpstr>
      <vt:lpstr>Blocking async</vt:lpstr>
      <vt:lpstr>Thread Starvation Scenario</vt:lpstr>
      <vt:lpstr>Sync over Async</vt:lpstr>
      <vt:lpstr>Resources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Goran</dc:creator>
  <dc:description/>
  <cp:lastModifiedBy>Goran</cp:lastModifiedBy>
  <cp:revision>23</cp:revision>
  <dcterms:created xsi:type="dcterms:W3CDTF">2022-09-05T22:10:33Z</dcterms:created>
  <dcterms:modified xsi:type="dcterms:W3CDTF">2022-09-28T19:17:43Z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