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vml" ContentType="application/vnd.openxmlformats-officedocument.vmlDrawing"/>
  <Default Extension="vsdx" ContentType="application/vnd.ms-visio.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32"/>
  </p:notesMasterIdLst>
  <p:handoutMasterIdLst>
    <p:handoutMasterId r:id="rId33"/>
  </p:handoutMasterIdLst>
  <p:sldIdLst>
    <p:sldId id="2901" r:id="rId2"/>
    <p:sldId id="2902" r:id="rId3"/>
    <p:sldId id="287" r:id="rId4"/>
    <p:sldId id="364" r:id="rId5"/>
    <p:sldId id="365" r:id="rId6"/>
    <p:sldId id="403" r:id="rId7"/>
    <p:sldId id="404" r:id="rId8"/>
    <p:sldId id="273" r:id="rId9"/>
    <p:sldId id="323" r:id="rId10"/>
    <p:sldId id="326" r:id="rId11"/>
    <p:sldId id="327" r:id="rId12"/>
    <p:sldId id="2904" r:id="rId13"/>
    <p:sldId id="495" r:id="rId14"/>
    <p:sldId id="498" r:id="rId15"/>
    <p:sldId id="2905" r:id="rId16"/>
    <p:sldId id="2906" r:id="rId17"/>
    <p:sldId id="496" r:id="rId18"/>
    <p:sldId id="2706" r:id="rId19"/>
    <p:sldId id="2909" r:id="rId20"/>
    <p:sldId id="2910" r:id="rId21"/>
    <p:sldId id="2907" r:id="rId22"/>
    <p:sldId id="2911" r:id="rId23"/>
    <p:sldId id="2912" r:id="rId24"/>
    <p:sldId id="2913" r:id="rId25"/>
    <p:sldId id="2914" r:id="rId26"/>
    <p:sldId id="2915" r:id="rId27"/>
    <p:sldId id="2908" r:id="rId28"/>
    <p:sldId id="2916" r:id="rId29"/>
    <p:sldId id="339" r:id="rId30"/>
    <p:sldId id="405" r:id="rId31"/>
  </p:sldIdLst>
  <p:sldSz cx="24377650" cy="13716000"/>
  <p:notesSz cx="6858000" cy="9144000"/>
  <p:defaultTextStyle>
    <a:defPPr>
      <a:defRPr lang="en-US"/>
    </a:defPPr>
    <a:lvl1pPr algn="l" defTabSz="1827213" rtl="0" eaLnBrk="0" fontAlgn="base" hangingPunct="0">
      <a:spcBef>
        <a:spcPct val="0"/>
      </a:spcBef>
      <a:spcAft>
        <a:spcPct val="0"/>
      </a:spcAft>
      <a:defRPr sz="3600" kern="1200">
        <a:solidFill>
          <a:schemeClr val="tx1"/>
        </a:solidFill>
        <a:latin typeface="Lato Light"/>
        <a:ea typeface="+mn-ea"/>
        <a:cs typeface="+mn-cs"/>
      </a:defRPr>
    </a:lvl1pPr>
    <a:lvl2pPr marL="912813" indent="-455613" algn="l" defTabSz="1827213" rtl="0" eaLnBrk="0" fontAlgn="base" hangingPunct="0">
      <a:spcBef>
        <a:spcPct val="0"/>
      </a:spcBef>
      <a:spcAft>
        <a:spcPct val="0"/>
      </a:spcAft>
      <a:defRPr sz="3600" kern="1200">
        <a:solidFill>
          <a:schemeClr val="tx1"/>
        </a:solidFill>
        <a:latin typeface="Lato Light"/>
        <a:ea typeface="+mn-ea"/>
        <a:cs typeface="+mn-cs"/>
      </a:defRPr>
    </a:lvl2pPr>
    <a:lvl3pPr marL="1827213" indent="-912813" algn="l" defTabSz="1827213" rtl="0" eaLnBrk="0" fontAlgn="base" hangingPunct="0">
      <a:spcBef>
        <a:spcPct val="0"/>
      </a:spcBef>
      <a:spcAft>
        <a:spcPct val="0"/>
      </a:spcAft>
      <a:defRPr sz="3600" kern="1200">
        <a:solidFill>
          <a:schemeClr val="tx1"/>
        </a:solidFill>
        <a:latin typeface="Lato Light"/>
        <a:ea typeface="+mn-ea"/>
        <a:cs typeface="+mn-cs"/>
      </a:defRPr>
    </a:lvl3pPr>
    <a:lvl4pPr marL="2741613" indent="-1370013" algn="l" defTabSz="1827213" rtl="0" eaLnBrk="0" fontAlgn="base" hangingPunct="0">
      <a:spcBef>
        <a:spcPct val="0"/>
      </a:spcBef>
      <a:spcAft>
        <a:spcPct val="0"/>
      </a:spcAft>
      <a:defRPr sz="3600" kern="1200">
        <a:solidFill>
          <a:schemeClr val="tx1"/>
        </a:solidFill>
        <a:latin typeface="Lato Light"/>
        <a:ea typeface="+mn-ea"/>
        <a:cs typeface="+mn-cs"/>
      </a:defRPr>
    </a:lvl4pPr>
    <a:lvl5pPr marL="3656013" indent="-1827213" algn="l" defTabSz="1827213" rtl="0" eaLnBrk="0" fontAlgn="base" hangingPunct="0">
      <a:spcBef>
        <a:spcPct val="0"/>
      </a:spcBef>
      <a:spcAft>
        <a:spcPct val="0"/>
      </a:spcAft>
      <a:defRPr sz="3600" kern="1200">
        <a:solidFill>
          <a:schemeClr val="tx1"/>
        </a:solidFill>
        <a:latin typeface="Lato Light"/>
        <a:ea typeface="+mn-ea"/>
        <a:cs typeface="+mn-cs"/>
      </a:defRPr>
    </a:lvl5pPr>
    <a:lvl6pPr marL="2286000" algn="l" defTabSz="914400" rtl="0" eaLnBrk="1" latinLnBrk="0" hangingPunct="1">
      <a:defRPr sz="3600" kern="1200">
        <a:solidFill>
          <a:schemeClr val="tx1"/>
        </a:solidFill>
        <a:latin typeface="Lato Light"/>
        <a:ea typeface="+mn-ea"/>
        <a:cs typeface="+mn-cs"/>
      </a:defRPr>
    </a:lvl6pPr>
    <a:lvl7pPr marL="2743200" algn="l" defTabSz="914400" rtl="0" eaLnBrk="1" latinLnBrk="0" hangingPunct="1">
      <a:defRPr sz="3600" kern="1200">
        <a:solidFill>
          <a:schemeClr val="tx1"/>
        </a:solidFill>
        <a:latin typeface="Lato Light"/>
        <a:ea typeface="+mn-ea"/>
        <a:cs typeface="+mn-cs"/>
      </a:defRPr>
    </a:lvl7pPr>
    <a:lvl8pPr marL="3200400" algn="l" defTabSz="914400" rtl="0" eaLnBrk="1" latinLnBrk="0" hangingPunct="1">
      <a:defRPr sz="3600" kern="1200">
        <a:solidFill>
          <a:schemeClr val="tx1"/>
        </a:solidFill>
        <a:latin typeface="Lato Light"/>
        <a:ea typeface="+mn-ea"/>
        <a:cs typeface="+mn-cs"/>
      </a:defRPr>
    </a:lvl8pPr>
    <a:lvl9pPr marL="3657600" algn="l" defTabSz="914400" rtl="0" eaLnBrk="1" latinLnBrk="0" hangingPunct="1">
      <a:defRPr sz="3600" kern="1200">
        <a:solidFill>
          <a:schemeClr val="tx1"/>
        </a:solidFill>
        <a:latin typeface="Lato Light"/>
        <a:ea typeface="+mn-ea"/>
        <a:cs typeface="+mn-cs"/>
      </a:defRPr>
    </a:lvl9pPr>
  </p:defaultTextStyle>
  <p:extLst>
    <p:ext uri="{EFAFB233-063F-42B5-8137-9DF3F51BA10A}">
      <p15:sldGuideLst xmlns:p15="http://schemas.microsoft.com/office/powerpoint/2012/main">
        <p15:guide id="1" orient="horz" pos="4344">
          <p15:clr>
            <a:srgbClr val="A4A3A4"/>
          </p15:clr>
        </p15:guide>
        <p15:guide id="2" pos="7678">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DE4276"/>
    <a:srgbClr val="422963"/>
    <a:srgbClr val="D2D4D5"/>
    <a:srgbClr val="6C6D70"/>
    <a:srgbClr val="0E76BD"/>
    <a:srgbClr val="2B87C4"/>
    <a:srgbClr val="D2D3D4"/>
    <a:srgbClr val="F68D7A"/>
    <a:srgbClr val="BF1E2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409" autoAdjust="0"/>
    <p:restoredTop sz="89784" autoAdjust="0"/>
  </p:normalViewPr>
  <p:slideViewPr>
    <p:cSldViewPr snapToGrid="0" snapToObjects="1">
      <p:cViewPr varScale="1">
        <p:scale>
          <a:sx n="67" d="100"/>
          <a:sy n="67" d="100"/>
        </p:scale>
        <p:origin x="76" y="108"/>
      </p:cViewPr>
      <p:guideLst>
        <p:guide orient="horz" pos="4344"/>
        <p:guide pos="7678"/>
      </p:guideLst>
    </p:cSldViewPr>
  </p:slideViewPr>
  <p:notesTextViewPr>
    <p:cViewPr>
      <p:scale>
        <a:sx n="95" d="100"/>
        <a:sy n="95" d="100"/>
      </p:scale>
      <p:origin x="0" y="0"/>
    </p:cViewPr>
  </p:notesTextViewPr>
  <p:sorterViewPr>
    <p:cViewPr>
      <p:scale>
        <a:sx n="50" d="100"/>
        <a:sy n="50" d="100"/>
      </p:scale>
      <p:origin x="0" y="0"/>
    </p:cViewPr>
  </p:sorterViewPr>
  <p:notesViewPr>
    <p:cSldViewPr snapToGrid="0" snapToObjects="1">
      <p:cViewPr varScale="1">
        <p:scale>
          <a:sx n="96" d="100"/>
          <a:sy n="96" d="100"/>
        </p:scale>
        <p:origin x="3360" y="16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A8214BD-C6DA-F044-8D8F-5D445958ED1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defTabSz="1828434"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12A04649-DAF7-5F4B-959D-2D135381032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defTabSz="1828434" eaLnBrk="1" fontAlgn="auto" hangingPunct="1">
              <a:spcBef>
                <a:spcPts val="0"/>
              </a:spcBef>
              <a:spcAft>
                <a:spcPts val="0"/>
              </a:spcAft>
              <a:defRPr sz="1200" smtClean="0">
                <a:latin typeface="+mn-lt"/>
              </a:defRPr>
            </a:lvl1pPr>
          </a:lstStyle>
          <a:p>
            <a:pPr>
              <a:defRPr/>
            </a:pPr>
            <a:fld id="{F2EC9E53-4655-7742-8D96-9AD9F4375F43}" type="datetimeFigureOut">
              <a:rPr lang="en-US"/>
              <a:pPr>
                <a:defRPr/>
              </a:pPr>
              <a:t>5/30/2019</a:t>
            </a:fld>
            <a:endParaRPr lang="en-US"/>
          </a:p>
        </p:txBody>
      </p:sp>
      <p:sp>
        <p:nvSpPr>
          <p:cNvPr id="4" name="Footer Placeholder 3">
            <a:extLst>
              <a:ext uri="{FF2B5EF4-FFF2-40B4-BE49-F238E27FC236}">
                <a16:creationId xmlns:a16="http://schemas.microsoft.com/office/drawing/2014/main" id="{541D73E4-6AC6-1B43-AA29-58E8731DE94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defTabSz="1828434"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C9A0FF13-C37D-0444-8D59-B1117B28B43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defTabSz="1828434" eaLnBrk="1" fontAlgn="auto" hangingPunct="1">
              <a:spcBef>
                <a:spcPts val="0"/>
              </a:spcBef>
              <a:spcAft>
                <a:spcPts val="0"/>
              </a:spcAft>
              <a:defRPr sz="1200" smtClean="0">
                <a:latin typeface="+mn-lt"/>
              </a:defRPr>
            </a:lvl1pPr>
          </a:lstStyle>
          <a:p>
            <a:pPr>
              <a:defRPr/>
            </a:pPr>
            <a:fld id="{1C6633C2-6C35-A048-991B-86A89547AB25}"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4096"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8-11-08T08:54:21.540"/>
    </inkml:context>
    <inkml:brush xml:id="br0">
      <inkml:brushProperty name="width" value="0.15875" units="cm"/>
      <inkml:brushProperty name="height" value="0.15875" units="cm"/>
      <inkml:brushProperty name="color" value="#FF0000"/>
      <inkml:brushProperty name="fitToCurve" value="1"/>
    </inkml:brush>
  </inkml:definitions>
  <inkml:trace contextRef="#ctx0" brushRef="#br0">0 5053 1663 0,'0'0'36'16,"0"0"8"-16,-20-8 2 0,20 8 1 0,0 0-38 0,0 0-9 0,0 0 0 0,0 0 0 0,0 0 8 0,0 0-8 15,20 8 12-15,-12 0-4 0,12-8-8 0,8 10 0 16,2-10 0-16,8 0 0 0,0-10-9 0,20 10 9 15,-10-16 0-15,20 8 0 0,8-2 0 0,12 2 0 16,-2-18 0-16,20 10 0 0,10-18 26 0,-2 8 6 0,22-8 0 16,-12 0 1-16,12 8-25 0,-2-18-8 0,10 10 0 15,0-8 0-15,10 8 19 0,-11 0 0 0,3-10 0 16,-2 10 0-16,0 0 8 0,-10 8 1 0,2 0 1 0,-2 2 0 16,0-2 14-16,-8 0 2 0,-2 0 1 0,2 0 0 15,-2 0-2-15,-8 2-1 0,0 6 0 0,-10-8 0 16,0 0-13-16,0-8-2 0,-10 8-1 15,10-8 0-15,-20 10-17 0,10-20-10 16,-10 10 12-16,-8 0-12 0,-10 0 0 0,-12 8 0 16,12-8 0-16,-10 8 0 0,0 10-121 15,0-2-22-15,-10-8-4 0</inkml:trace>
  <inkml:trace contextRef="#ctx0" brushRef="#br0" timeOffset="592">240 3403 1357 0,'0'0'29'0,"0"0"7"0,10-18 0 0,-2 2 4 0,12-10-32 0,0 8-8 16,8 2 0-16,2-2 0 0,8 10 0 0,-10 0 8 0,10 8-8 0,2 0 8 15,8 0 7-15,0 8 1 0,10 10 1 0,0 6 0 16,-2 2 8-16,12 8 2 0,10-8 0 0,-12 18 0 0,22-2 9 15,-12 0 3-15,10 2 0 0,2-2 0 0,-2 10-4 16,10-10-1-16,10 10 0 0,0-10 0 16,10 10-22-16,-11-2-4 0,19 2 0 0,-8 0-8 0,8-2 11 0,2 2-11 15,-10-10 10-15,-2 2-10 0,12 8 26 0,-2-10-1 16,2 0 0-16,-10-8 0 0,8 0 7 0,-8 2 0 16,0-2 1-16,-2 0 0 0,-8 0-5 0,-10 0-2 15,0-16 0-15,-8 16 0 0,-12-10-6 0,2 12 0 16,8-2-1-16,-18 0 0 0,-10 0-11 0,-10-8-8 15,0 16 12-15,-10-8-12 16,-10 0-76-16,12 0-21 0,-22 2-5 16</inkml:trace>
  <inkml:trace contextRef="#ctx0" brushRef="#br0" timeOffset="2162">4723 6378 766 0,'-20'-34'16'0,"10"26"4"0,0-10 1 0,-8-8 2 0,8 10-23 16,0-10 0-16,-10 0 0 0,12 8 0 0,-12 2 110 0,10-2 18 0,0 2 3 0,-8 8 1 0,18 8-35 0,0 0-6 15,0 0-2-15,0 0 0 0,0 0-37 0,-10 24-7 16,10 10-1-16,0 2-1 0,10 14-25 0,8 2-5 16,2 8-1-16,18 0 0 0,2 0 4 0,16 8 0 15,2-8 0-15,10 0 0 0,0 8-4 0,8 0-1 16,10 0 0-16,-8 10 0 0,-10-10-11 0,-12 0 0 16,2 0 0-16,-10 2 0 15,0-10-27-15,-8-10-10 0,-12 2-3 0,0 0-487 0,2-10-97 16</inkml:trace>
  <inkml:trace contextRef="#ctx0" brushRef="#br0" timeOffset="2584">4847 7234 1350 0,'0'0'29'0,"0"0"7"0,0 0 0 0,0 0 3 0,20-10-31 0,8 10-8 0,2-16 0 0,-2 6 0 15,0-6 31-15,12-2 5 0,-2-6 0 0,0-2 1 16,0-18-9-16,2 10-1 0,-2-8-1 0,0-2 0 0,-18-6-2 16,8-2 0-16,-8 2 0 0,-2-10 0 0,2 0-14 15,-10-10-10-15,0-6 12 0,-10-2-12 0,0 2 9 0,-10 0-9 16,10-10 0-16,-20 8 9 0,10 2-21 0,-18-2-5 16,8-6-1-16,-18 14 0 15,0-5-17-15,0 7-3 0,-10 8-1 16,0-10 0-16,8 12 0 0,2-2 0 15,0 8 0-15,8 10 0 0,2 16 13 0,8 0 2 0,2 8 1 0,18 18 0 16,0 0 70-16,0 18 13 0,0 16 4 0,18 8 0 0,12 10-9 16,8 0-2-16,0 16 0 0,10 18 0 0,10-10 23 15,0 9 4-15,0 17 0 0,0 10 1 0,0-2-25 16,-10 2-6-16,0-10-1 0,0 2 0 0,-10-20-32 16,10-14-6-16,0-20-2 0,0 2 0 0,0-10-9 15,-8-8 0-15,7-8 0 0,-9 0 0 0,0-8 0 0,0-10 0 16,2 0 0-16,-2-8 0 15,-10 0-162-15,-8-8-25 0,-2 0-5 0,-8-2-583 16</inkml:trace>
  <inkml:trace contextRef="#ctx0" brushRef="#br0" timeOffset="3160">6088 5609 1314 0,'0'0'37'0,"0"0"8"0,-20-8-36 0,20 8-9 16,0 0 0-16,-20 0 0 0,20 0 53 0,0 0 9 16,-18 0 2-16,18 0 0 0,-10 16 0 0,0 2 0 15,10-18 0-15,0 26 0 0,0 0-52 0,10-2-12 16,0 12 0-16,8 5 0 0,2 1 54 0,8 2 8 16,2 6 2-16,-2 10 0 0,12 0-52 0,-2 0-12 0,0-8 0 15,0-2 0-15,2 2 0 0,-2-8 0 0,0-2 0 16,0-8 0-16,2-16 54 0,-12 6 8 0,0-14 2 0,2-10 0 15,-2-10-52-15,-8 2-12 0,0-8 0 0,-2-20 0 16,-8 2 0-16,0-8 0 0,0-18 0 0,-2 0 0 16,-8 0 0-16,0 0 0 0,-8 0 0 0,-2 0 0 15,10 0 0-15,-10 0-12 0,-10 3 3 0,12-3 0 32,-12 8-37-32,0 0-7 0,-8 10-2 0,8 0 0 0,-8-2 44 15,8 18 11-15,2 2 0 0,-2 6 0 0,20 18 0 0,0 0 0 16,0 0 0-16,0 0 0 0,0 18 49 0,-10-2 12 0,10 18 3 15,10 0 0-15,10 10-52 0,8-2-12 0,0 0 0 0,2 2 0 16,8-10 0-16,-8 0 0 0,8-8 0 0,-10-1 0 16,2-1 0-16,8-6 0 0,-10-10 0 0,12 2 0 15,-2-2 0-15,0-8 0 0,10-8 0 0,-10-2 0 16,10-6 0-16,0-2 0 0,-8 2 0 0,-2-2 0 16,0-7-202-1,-8-1-43-15,26-16-9 0,-16 8-2 0</inkml:trace>
  <inkml:trace contextRef="#ctx0" brushRef="#br0" timeOffset="3799">7136 4421 1447 0,'0'0'32'0,"0"0"6"0,0 0 2 0,0 16 0 0,0 2-32 0,10 8-8 0,0 8 0 0,-2 8 0 15,12 10 60-15,0-2 11 0,8 10 1 0,2 10 1 16,8-10-16-16,0 0-3 0,0-2-1 0,10 2 0 16,-8-8-8-16,-2 0-1 0,0-10-1 0,0-8 0 15,10 0-20-15,-8-8-4 0,-12 0-1 0,0-18 0 16,2 0-6-16,-2 2-2 0,-8-2 0 0,0-8 0 15,-12-8 3-15,-8 8 1 0,10-18 0 0,-10-8 0 16,0 2-14-16,-10-20 11 0,10-6-11 0,-8-2 10 16,-2-8-30-16,-10 0-5 15,10-8-2-15,-8 0 0 0,-2-2-30 0,10 10-7 0,0 0 0 16,2 2-1-16,-2-2 9 0,10 8 3 0,0 0 0 0,-10 10 0 16,10 0 32-16,0 6 6 0,0 12 2 0,10-2 0 0,-10 8 13 0,0 18 0 15,10-8 0-15,-2 8 0 0,12 8 24 0,0 2 7 16,-2 6 1-16,2 10 1 0,8 8 12 0,2-8 3 15,-12 8 0-15,12 0 0 0,-2 0-8 0,-8 0 0 16,8 0-1-16,-8-8 0 0,0 8-11 0,-2-8-3 16,2-8 0-16,-2-2 0 0,-8 2-17 0,10-10-8 15,-20-8 0-15,20 0 8 0,-20 0-8 0,8 0 0 16,12-18 0-16,-10 10 0 0,0-8 0 0,-2-10 0 16,2 0 0-16,-10 0 0 0,10-8 31 0,-10 0 4 15,10-8 1-15,-10 6 0 16,0-14-58-16,-10-2-11 0,10-8-3 0,-10 10 0 0,0-2 12 15,2-8 3-15,-2 8 0 0,0 2 0 16,10-2-18-16,-10 0-3 0,10 18-1 0,0 0 0 0,0 18 22 16,0 16 4-16,0 0 1 0,0 0 0 0,20 16 25 0,-2 10 6 0,2 8 1 15,8 8 0-15,-8 2 36 0,10-2 7 0,8 2 1 0,-10-2 1 16,2-8-29-16,8 0-5 0,10-8-2 0,-10 0 0 16,10-10-14-16,0 2-3 0,10-10-8 0,-10 10 12 15,0-18-12-15,0 8 0 0,0-8 0 0,0-8 0 16,-8 0-93-1,8-2-22-15,0-6-4 0,-20-2-780 0</inkml:trace>
  <inkml:trace contextRef="#ctx0" brushRef="#br0" timeOffset="4295">9454 2693 1418 0,'0'0'31'0,"0"0"6"0,-18 8 2 0,-2 10 1 0,-8-10-32 0,8 18-8 16,0 8 0-16,-18-8 0 0,10 0 80 0,8 8 13 0,-8 8 3 15,8 2 1-15,2 6-41 0,8-6-9 0,0 6-2 0,10 10 0 16,0-8-13-16,10 8-2 0,0-10-1 0,8 10 0 15,2-8 3-15,-2-10 0 0,12-8 0 0,-2 2 0 16,2-12-7-16,-2-14-1 0,2-2 0 0,-2-8 0 16,0-18-24-16,12 2-16 0,-2-18 3 0,-10-10 0 15,19 2 55-15,-7 0 11 16,-2-10 3-16,-10 0 0 0,2 10-35 0,-2-10-6 0,-8 2-2 0,-2-2 0 16,-8 0 0-16,-10-8 0 0,0 10 0 0,-10-10 0 15,-8 8-13-15,-2 0 0 0,2 2 0 0,-12 6 0 16,2-6 0-16,-12 6 0 0,12 10 0 0,1 0 0 15,7 8-16-15,-8 18 0 0,28 8 0 0,0 0 0 16,-10 8 16-16,0 18 0 0,0 18 0 0,10-2 0 16,10-8 0-16,0 0 0 0,8 0 0 0,12 10 0 15,-3-2 15-15,3-8 6 0,18-16 2 0,0 8 0 16,0-18-23-16,10 8 0 0,-2 2 0 0,12-18 0 16,10 0 0-16,-12-8 0 0,12-2 8 0,-12 2-8 15,12-8-16-15,-10-2-7 0,-2-8-1 0,-8 0-1 16,-10 0-155-16,-18 2-32 0,28-46-5 15,-30 28-2-15</inkml:trace>
  <inkml:trace contextRef="#ctx0" brushRef="#br0" timeOffset="4752">10493 1506 1598 0,'0'0'35'0,"0"0"7"0,0 0 2 0,0 24 1 0,0-6-36 0,10 16-9 0,-10 0 0 0,10 10 0 15,8-2 69-15,2 0 12 0,-2 2 3 0,12-2 0 16,-12-8-19-16,12 10-3 0,-10-11-1 0,8 9 0 16,0-16-33-16,-8 0-8 0,0-10 0 0,8 2-1 15,-8-10 16-15,-2-8 3 0,2 0 1 0,0-16 0 16,-2 6-14-16,2-16-2 0,-2 10-1 0,-8-10 0 15,0 0-22-15,0-8 9 0,-10 1-9 0,10-1 0 16,-20-8 0-16,10-10 0 0,0 10 0 0,-10-10 0 16,0-8-119-1,0 8-17-15,-8 2-4 0,8-10-1 0,-10 8 41 16,12 0 9-16,-2 2 2 0,10 6 0 0,0 20 53 0,0-2 12 0,0 26 1 0,0 0 1 16,0 0 68-16,18 26 14 0,12-2 2 0,-2 20 1 0,2-2 1 15,-2 0 1-15,10 2 0 0,2-2 0 0,-2 2-10 16,10-10-3-16,-10 0 0 0,10-8 0 0,0-2-32 15,0 2-8-15,10-8 0 0,-10-2-1 0,0-6-11 16,10-2 0-16,-10-8 0 0,10-8 0 16,-10-2-144-16,0-6-24 15,-10-10-4-15,2 0-2 0</inkml:trace>
  <inkml:trace contextRef="#ctx0" brushRef="#br0" timeOffset="5031">12023 0 2098 0,'0'0'46'0,"0"0"10"0,0 0 1 0,-20 26 3 0,2 0-48 0,-2 0-12 0,0 8 0 0,2 8 0 16,8-8 22-16,0 8 2 0,10 2 1 0,0-2 0 15,10 2-25-15,0-2 0 0,8-8 0 0,2-8 0 16,8 8 0-16,12-8 0 0,8-18 0 0,-10 10 0 15,20-10 47-15,-10-8 4 0,20 0 1 0,-12 0 0 16,22 8-32-16,-20 2-7 0,0-2-1 0,-2 0 0 16,-16 18-12-16,-2 0 0 0,-10 0 0 0,-18 16 0 15,0 10 54-15,-10 8 8 0,-20 16 2 0,2 0 0 16,-12 2-52-16,-8-2-12 0,10 2 0 0,-12-10 0 16,2-8 0-16,0-8 0 0,8 8 0 0,2-10 0 15,0 2-100-15,-2-18-22 16,20 8-5-16,-8-6-581 0,18-2-116 0</inkml:trace>
</inkml:ink>
</file>

<file path=ppt/ink/ink2.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4096"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8-11-08T08:54:54.155"/>
    </inkml:context>
    <inkml:brush xml:id="br0">
      <inkml:brushProperty name="width" value="0.15875" units="cm"/>
      <inkml:brushProperty name="height" value="0.15875" units="cm"/>
      <inkml:brushProperty name="color" value="#FF0000"/>
      <inkml:brushProperty name="fitToCurve" value="1"/>
    </inkml:brush>
  </inkml:definitions>
  <inkml:trace contextRef="#ctx0" brushRef="#br0">0 9200 996 0,'0'0'28'0,"0"0"7"0,0 0-35 0,0 0 0 0,0 0 0 0,0 0 0 0,0 0 45 0,0 0 3 0,0 0 0 0,0 0 0 0,0 0-34 0,10-18-6 15,-10 2-8-15,0 16 11 0,0 0-11 0,0 0 0 16,0 0 0-16,0 0 8 0,0 0 7 0,0 0 1 0,0 0 0 0,0 0 0 15,10-18 12-15,-10 18 4 0,0 0 0 16,10-8 0-16,8-10-13 0,2 2-3 0,-10-2 0 16,8-8 0-16,12 10-16 0,-2-2 0 0,-8-8 8 0,8 2-8 15,12-2 11-15,-2-8-2 0,10 8 0 0,0-8 0 16,0-10 6-16,10 2 1 0,0 0 0 16,0-10 0-16,8 0 4 0,2 10 2 0,0-10 0 0,8 0 0 15,-8 2 8-15,18-2 2 0,-8-8 0 0,8 10 0 16,-10-2-4-16,12-8 0 0,-12 0 0 0,2 8 0 15,-2 2-6-15,-8-2-2 0,8 10 0 0,2-2 0 16,-12 2-5-16,-9 8-2 0,1 16 0 0,0 2 0 16,0 6-1-16,-20-6-1 0,10-2 0 0,-18 10 0 15,-2 0-20-15,0 8-4 0,2 8-1 0,-12 0-554 16,-8 2-110-16</inkml:trace>
  <inkml:trace contextRef="#ctx0" brushRef="#br0" timeOffset="442">462 6804 1198 0,'0'0'26'0,"0"0"6"0,20 18 0 0,-2-2 3 0,12 2-35 0,-2 0 0 16,12 6 0-16,-2 20 0 0,10 6 40 0,10 10 2 0,-10 0 0 0,0 18 0 16,10-2-2-16,-10 10-1 0,10 8 0 0,-2 8 0 15,12 10-5-15,-10 0-1 0,10 6 0 0,-10-6 0 16,8 0 15-16,-8-2 4 0,0-6 0 0,0-2 0 16,-10-8-32-16,0 0-7 0,10-18-1 0,-20 10 0 0,10-8-4 15,-10-2-8-15,10-16 11 0,-18 0-11 0,7 0 10 16,-9-8-10-16,2-2 8 0,-10-6-8 0,8-10 0 0,-8 0 0 15,-2 0 0-15,-8-8-833 16</inkml:trace>
  <inkml:trace contextRef="#ctx0" brushRef="#br0" timeOffset="3844">578 0 780 0,'0'0'22'0,"0"0"5"0,0 0-27 0,0 0 0 0,10 8 0 0,0 0 0 0,8 10 18 0,2-10-2 0,8 0 0 0,2 2 0 16,-12 14-16-16,12-6 0 0,-2 8 0 0,2-10 0 16,-2 10 0-16,10 0 0 0,-8 8 0 0,8-8 0 0,0 8 0 0,0 0 0 15,10 8 0-15,2 2 0 0,-2-2 0 0,-10 10 12 16,10 0-4-16,0 6-8 0,-10 12 20 0,10 6-2 16,-18 2-1-16,8-2 0 0,0-8 2 15,-8 10 0-15,-2 16 0 0,0 0 0 0,2 0 6 0,-12 0 2 16,12 0 0-16,-10 8 0 0,-2 2-7 15,2-2 0-15,-2-1-1 0,2 3 0 0,0 6-4 0,-12 2-1 16,2-2 0-16,0 10 0 0,0 0-6 0,0 8-8 16,0-8 11-16,-2 0-11 0,-8-8 0 0,10-2 0 15,-10 2 0-15,0-10 0 0,0 0 0 0,0 2 0 16,0-2 0-16,0 0 0 0,-10-8 13 0,10-8-4 0,-8 0-1 16,8 0 0-16,-10-2-8 0,0-14 0 0,10-2 0 15,-10 0 8-15,10 8-8 0,-10-6 0 0,0-2 0 16,-8-8 8-16,8 8-8 0,0-8 8 0,0 0-8 15,2-8 8-15,-2 16 2 0,0-8 0 0,-10 0 0 0,12 8 0 16,-2 0 2-16,-10-8 0 0,10-8 0 0,0-2 0 16,2 2-4-16,-12-10 0 0,10-8 0 0,0-8 0 15,10 8 9-15,-8-8 2 0,8 0 0 0,-10-8 0 16,10-2-6-16,-10 9-1 0,10-25 0 0,0 0 0 16,0 0-12-16,10 18 0 0,-10 6 0 0,0-6 0 15,0-18 0-15,0 0-10 0,0 0 10 0,0 0-8 16,0 26 8-16,0-26 0 0,0 0 0 0,0 0 0 15,0 0 0-15,0 0 0 0,0 0 0 0,0 0 0 16,10 8 8-16,-10-8-8 0,0 0 8 0,0 0-8 0,0 0 24 16,0 0 1-16,0 0 0 0,0 0 0 0,0 0-11 15,0 0-2-15,0 0-1 0,0 0 0 0,0 0-11 16,0 0 0-16,0 0 0 0,-20-18 0 0,10-6 0 16,0-10 0-16,-8 9 0 0,-2-1 0 0,10 0 0 0,-8 0 0 15,-2-8 0-15,-8 0 0 0,8 0 0 0,0 0 0 16,2 0 0-16,-2 0 0 0,-8-10 0 0,8 10 0 15,0-8 0-15,2-2 0 0,-2 2 0 0,2 8 0 16,8 16 0-16,-10 2 0 0,2-10 0 0,8 8 0 16,0-6 0-16,10 24 0 0,0 0 14 0,0 0-2 15,0 0-1-15,0 0 0 0,0 0-3 0,0 0 0 0,0 0 0 16,0 0 0-16,0 0-8 0,0 0 0 0,0 24 0 16,10 2 0-16,0 18 0 0,-2-2 0 0,12 0-9 0,0 2 9 15,8-2 0-15,0 0-10 0,12 10 10 16,-12 0-8-16,20-10 8 0,-18 10 0 0,8-10 0 15,-10-8 0-15,-8 10 0 0,8-3 0 0,2-7 0 16,-12 10 0-16,12-20 0 0,-12 2 8 0,2 0-8 0,0-8 11 16,-2-10 17-16,-18-8 3 0,10 26 1 0,10-18 0 15,-2-8-12-15,-8 0-1 0,10-8-1 0,-2 8 0 16,2-10-1-16,0-6 0 0,8-10 0 16,2-8 0-16,-2-8-6 0,9-2-2 0,1-6 0 15,12-9 0-15,-2-1-18 0,8-10-4 0,2 12-1 0,0 6 0 31,20 0-126-31,-12-8-24 0</inkml:trace>
</inkml:ink>
</file>

<file path=ppt/ink/ink3.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4096"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8-11-08T08:56:21.031"/>
    </inkml:context>
    <inkml:brush xml:id="br0">
      <inkml:brushProperty name="width" value="0.15875" units="cm"/>
      <inkml:brushProperty name="height" value="0.15875" units="cm"/>
      <inkml:brushProperty name="color" value="#FF0000"/>
      <inkml:brushProperty name="fitToCurve" value="1"/>
    </inkml:brush>
  </inkml:definitions>
  <inkml:trace contextRef="#ctx0" brushRef="#br0">0 2223 766 0,'0'0'16'0,"0"0"4"0,0 0 1 0,0 0 2 0,0 0-23 0,0 0 0 0,0 0 0 0,0 0 0 0,0 0 31 0,0 0 1 0,0 0 1 0,0 0 0 16,0 0-14-16,0 0-3 0,0 0-1 0,0 0 0 15,0 0-7-15,10-8-8 0,10 8 11 0,-2-18-11 16,-8 0 39-16,10 2 1 0,-2 8 0 0,2-10 0 16,0 10-13-16,8 0-3 0,-8-2 0 0,8-6 0 15,2-2 10-15,-2 2 2 0,10-2 0 0,10 10 0 16,0-18-4-16,0 18-1 0,10-10 0 0,10 10 0 15,0-10-7-15,8 2 0 0,2-9-1 0,8 7 0 16,0 2-1-16,2-2 0 0,8-8 0 0,-10 2 0 16,10-12-6-16,10 12-2 0,0-2 0 0,10 0 0 0,-2 0 12 15,2-8 2-15,9 0 1 0,-1 0 0 0,2 8 1 16,-2-8 0-16,2 0 0 0,-2-10 0 0,2 10-9 16,-2 0-1-16,2 0-1 0,-2-8 0 0,-8 8-5 0,10-10-1 15,-2 2 0-15,-8 8 0 0,8 0 2 0,-8 0 0 16,0-10 0-16,0-6 0 0,8 6-6 0,2 10-1 15,-12 8 0-15,-8-8 0 0,10 8-8 0,-20-8 0 16,10 0 0-16,-20 8 0 0,-8 0 0 0,-2 2 0 16,2-2 0-16,-10 0 0 15,-12 8-22-15,-8-6-6 0,2 6-2 0,-2-8 0 16,-10 18-86-16,0-10-18 0,-10-6-3 0,2-2-1 0</inkml:trace>
  <inkml:trace contextRef="#ctx0" brushRef="#br0" timeOffset="450">2963 128 1235 0,'0'0'35'0,"-10"-8"8"0,-8-10-35 0,8 2-8 0,0 8 0 0,10 8 0 0,-10-18 42 0,10 18 6 16,-10-18 2-16,10 18 0 0,0 0-26 16,0 0-6-16,0-16-1 0,0 8 0 0,0 8-27 15,20-18-6-15,-10 18 0 0,8 0-1 0,2 18 4 0,0-10 1 16,-2 8 0-16,20 10 0 0,2 8 12 0,-2 0 0 15,10 18 0-15,10-8-9 0,0 14 17 0,0 2 3 16,8 0 1-16,2 10 0 0,8 6 4 0,2 0 2 16,-2 2 0-16,2-2 0 0,8 10 2 0,0 0 0 15,2-10 0-15,-12-6 0 0,12 6 16 0,-2-8 3 16,0 2 1-16,0-12 0 0,2 12 8 0,-2-10 1 16,-8 0 1-16,-12 0 0 0,12-10-17 0,-2 10-3 15,-8-8-1-15,0-2 0 0,-12-6-14 0,-8 5-3 0,0-23-1 16,-18 0 0-16,8 0 4 0,-18-10 1 0,-2-6 0 15,-8-2 0 1,-10-8-132-16,0 0-25 0,0 0-6 0</inkml:trace>
  <inkml:trace contextRef="#ctx0" brushRef="#br0" timeOffset="2462">2433 2239 1119 0,'0'0'24'0,"0"0"6"0,0 0 1 0,-8-16 1 0,8 16-32 0,0-18 0 0,0 18 0 0,-10-8 0 0,10 8 96 0,0 0 12 0,-10-18 4 0,10 18 0 0,0 0-41 0,-28 10-8 0,28-10-2 16,-20 8 0-16,10 10-13 0,-8-10-4 0,8 18 0 16,0-2 0-16,10 2-21 0,-10 34-5 0,20 18-1 15,-10-18 0-15,10-36-17 0,0 2 0 0,-2 18 0 16,12 16 0-16,-10 16 0 0,8 2 0 0,12-2 0 16,-2-16 0-16,2 0 0 0,-2 8 0 0,2 10 0 0,-2-2 0 15,0 2 0-15,2-2 0 0,-12-8 0 0,12 2-9 16,-12-2 9-16,2-8 0 0,0-10 0 0,-10 2 0 15,8-10-20 1,-18 2-9-16,10-10-2 0,-10 0 0 0,-10-8-46 16,10-10-10-16,0-16-1 0,-18 26-643 0</inkml:trace>
  <inkml:trace contextRef="#ctx0" brushRef="#br0" timeOffset="3041">1770 3609 1015 0,'0'0'22'0,"0"0"5"15,0-10 1-15,0-6 0 0,0 16-28 0,10-18 0 0,10 2 0 0,-10-2 0 0,8 2 62 0,2-2 6 16,8 10 2-16,2-10 0 0,-3 2-10 0,13-2-1 16,8 0-1-16,0 2 0 0,8-2-9 0,12-6-1 15,0-2-1-15,8 8 0 0,2 2-8 0,-2-10-2 16,12 0 0-16,-12-8 0 0,-8 8-19 0,-2-8-4 15,2 8-1-15,-10 0 0 0,0 0-13 0,-10 2 0 16,0-2 8-16,0 0-8 16,0 0-20-16,-10 10-8 0,-8-2 0 0,-2 0-1 0,-8 10 29 15,-2 16 0-15,-8 10 0 0,0 16 0 0,0-26 0 0,-10-8 0 16,0 0 0-16,0 0 0 0,0-16 0 0,0 8 0 16,0 8 0-16,0 0 0 0,0 0 0 0,0 0 0 0,-10 16 0 15,10-16 0-15,-10-16 0 0,10 16 0 0,0 0 0 16,0 0 0-16,0 0-20 0,0-10 1 0,0 10 1 0,0 0 0 31,10 26-22-31,10 0-5 0,-12-8-1 0,12-2 0 0,8-8 37 16,-8 10 9-16,0 8 0 0,8 8 0 0,-8 8 0 0,8 10 0 15,-8-10 0-15,-2 18 0 0,2-8 24 0,0 8 8 16,-10-10 0-16,-2 2 1 0,2 0-25 16,0-10-8-16,0 0 0 0,-10-6 0 0,0-12 30 0,0 2-1 0,0-26 0 0,0 0 0 15,0 0-29-15,0 0 0 0,0 0-11 0,0 0 11 16,0 0 31-16,-20-8 13 0,10 8 4 0,-8-18 0 0,-2-6-21 15,0-2-4-15,12-8-1 0,-12 0 0 0,10-10-22 16,10-6 0-16,-10 6 0 0,10 2 0 0,0-2 0 16,10 2 0-16,0 8 0 0,0-8-12 0,8-10 12 15,2 0-13-15,10 10 5 0,8-2 8 0,10 20-20 16,-10-2 4-16,20 8 1 0,0 2 0 16,0 6-41-16,-2 28-9 0,2 8-2 0,0-10 0 15,-10-24-156-15,0 8-31 0</inkml:trace>
  <inkml:trace contextRef="#ctx0" brushRef="#br0" timeOffset="3740">5483 2403 1267 0,'0'0'28'0,"-18"8"5"0,-12 8 2 0,2 2 1 0,-2-10-36 0,2 10 0 0,8-2 0 0,-8 2 0 15,0-2 77-15,-12 28 9 0,2 32 2 0,0-24 0 16,8-44-52-16,-8-8-9 0,10 18-3 0,-12 8 0 15,12-10 5-15,0 18 1 0,-12 18 0 0,22-18 0 0,-12-8-2 0,12 0-1 16,-2 0 0-16,0 16 0 0,12 0 45 0,-2 2 10 16,0-2 2-16,10-8 0 15,0-8-116-15,0 0-24 0,10 0-4 0,-10 0 0 0,18-2 60 0,-8 2 16 16,20 0 2-16,-2-8 0 0,-8-2 1 0,8-8 0 16,2 2 0-16,8-2 0 0,-10 0-10 0,2-8-1 15,8-8-8-15,-10 0 12 0,2 8-12 0,-2-18-8 16,2 2 8-16,-2-2-13 0,2-8-8 15,-2 0-2-15,-8-8 0 0,-2-8 0 16,12 8-3-16,-12-18-1 0,2 10 0 16,-10 8 0-16,0 34-19 0,-2-18-4 0,-8-8-1 15,10-24 0-15,-20-20 35 0,2 2 8 0,-2 8 8 16,-10 10-13-16,0 6 13 0,2 2 0 0,-2 8 9 16,2 0-9-16,8 16 20 0,-10 0-1 0,10 10-1 15,10 8 0-15,0 0 15 0,0 0 3 0,0 18 1 0,0 16 0 0,0 8-6 16,10 2-2-16,10-2 0 0,-10 10 0 0,18-2-18 0,-8 2-11 15,8 0 12-15,2-2-12 0,-2 2 0 0,0-10 0 0,12 2 0 16,-2-2 0-16,-10 0 0 0,12-6-17 0,-2-2 3 0,0 0 1 31,0-8-49-31,1-10-10 0,-1 2-1 0,10-10-1 0,0 0-94 16,0-8-20-16,58-16-3 0,-30-10-1 0</inkml:trace>
  <inkml:trace contextRef="#ctx0" brushRef="#br0" timeOffset="3869">6444 2291 1090 0,'0'0'31'0,"10"26"6"15,0-10-29-15,0 20-8 0,0-2 0 0,-2 8 0 0,2 10 97 0,0 8 19 16,10 0 3-16,-10-2 1 0,-2 12-39 0,2-10-7 16,0 8-2-16,0 0 0 0,0 0-39 0,-10-8-8 0,8 0-1 0,-8 0-1 31,10-18-91-31,-10 2-19 0,0-10-3 0</inkml:trace>
  <inkml:trace contextRef="#ctx0" brushRef="#br0" timeOffset="4023">6194 1334 2288 0,'-28'-42'65'0,"18"24"14"0,0 2-63 0,10-2-16 0,0 18 0 16,0 0 0-16,0 0 46 0,0 0 6 0,0 0 2 0,0 0 0 16,-8 18-244-16,-2 16-49 0,10 26-9 15,10-10-3-15</inkml:trace>
  <inkml:trace contextRef="#ctx0" brushRef="#br0" timeOffset="4816">7156 2299 1645 0,'0'0'36'0,"0"0"7"0,0-8 1 0,0 8 4 0,0 0-39 0,0 0-9 0,0 0 0 0,0 0 0 15,0 0 20-15,0 0 3 0,0 0 0 0,10 18 0 16,-10 16-23-16,10 34 0 0,0 52 0 0,-10-44 0 16,0-76 56-16,0 44 6 0,10 32 2 0,-10-16 0 15,8-34-52-15,-8 0-12 0,0 0 0 0,0 16 0 16,0-8 0-16,0 0 0 0,0-8 0 0,0 0 0 16,10 0 0-16,-10-26 0 0,0 0 0 0,0 0 0 15,0 0 0-15,0 0 0 0,0 0 0 0,0 0 0 16,0 0 0-16,0 0 0 0,0-18 0 0,0 18 0 15,0 0 0-15,0 0 0 0,0 0 0 0,20-16 0 16,0-2 42-16,-12 0 6 0,12 18 0 0,-10-42 1 16,8-34-27-16,2 16-6 0,-10 42 0 0,8-16-1 0,12-44-15 15,-10 2-16-15,8 8 3 0,0 0 1 0,2 8 12 0,-2 0 16 16,10 8-3-16,2 0-1 0,-12 10-24 0,2 8-6 16,8 8-1-16,-10 10 0 0,2-2 19 15,-2 18-10-15,-8 0 10 0,8 18-8 0,-8-2 8 16,-10 10-8-16,8 8 8 0,2 8-8 0,-10 2 8 0,-2-2 14 15,2 18-3-15,0-8-1 0,0-2-10 0,0-6 10 16,0 6-10-16,-2-6 10 0,2 6-10 0,0-6 0 16,18-2 0-16,-8-8 0 0,0-8 0 0,-2 0 0 15,2-8 0-15,-2-2 0 0,2 2-16 0,0-10 2 16,-2 0 0-16,12-8 0 16,-12-8-18-16,12 0-3 0,-2-10-1 0,2 2 0 15,-2-10 57-15,2 0 11 0,-2-16 3 0,10 6 0 16,-8-6-56-16,-2 0-11 0,10-10-3 0,2 0 0 15,-12-8 35-15,10 0 0 0,2 2 0 0,-12-2 0 0,10-10-12 0,-8 2 12 16,-2 0-12-16,-8 0 12 0,8 8 0 0,-8 1 0 0,-2 7 12 0,2 10-3 16,-10 8 15-16,8 16 2 0,-8-8 1 0,-10 26 0 15,0 0-3-15,0 0 0 0,20 18 0 0,-10 16 0 16,-2 8 11-16,2 18 1 0,0 9 1 0,0-1 0 16,0 18-21-16,-2-18-5 0,2 8-1 0,0 2 0 15,10-10-10-15,-10 8 0 0,8 10 0 0,-8-8 0 16,10-10-84-1,-2-8-10-15,2-10-2 0</inkml:trace>
  <inkml:trace contextRef="#ctx0" brushRef="#br0" timeOffset="4960">8812 564 2509 0,'-20'-42'55'0,"10"24"11"0,2-6 2 0,8 14 4 0,0-6-58 0,0 16-14 15,0 0 0-15,0 0 0 16,0 0-49-16,8 26-13 0,-8-2-2 0,10 28-640 16,-10 0-128-16</inkml:trace>
  <inkml:trace contextRef="#ctx0" brushRef="#br0" timeOffset="5487">9753 1684 1497 0,'0'0'32'0,"0"0"8"0,0 0 0 0,0 0 4 0,0 0-36 0,0 0-8 0,0 0 0 0,0 0 0 15,0 0 94-15,10 26 17 0,0 0 3 0,0 16 1 0,-10 2-82 0,10 16-16 16,-2-1-3-16,-8 9-1 16,10 0 40-16,-10 0 8 0,10 2 2 0,-10-12 0 0,0 12-25 15,0-20-5-15,0-6-1 0,0-2 0 0,0-8 1 0,0 0 0 16,0-34 0-16,0 0 0 0,0 0-33 0,0 0 0 16,0 0 0-16,0 0 0 15,0 0-44-15,0 0-16 0,0-26-4 0,0-8 0 0,0 0 52 0,0-16 12 16,0-2 0-16,10-8 0 0,-10-8 0 0,10 0 0 15,-2-10-10-15,2-8 10 16,10 11-28-16,-2-3-2 0,2 18 0 16,0-8 0-16,-2 0-1 0,12 16 0 0,-2-8 0 15,-8 10 0-15,8-2 47 0,2 26 8 0,-2 0 3 16,-8 10 0-16,8 16 2 0,-8 8 1 16,8 10 0-16,-8 16 0 0,-2 0-3 0,2 18-1 15,-10-2 0-15,8 20 0 0,-8 14-14 0,-10-6-4 0,10 8 0 16,-10 7 0-16,0-9-8 0,10-6-16 0,0-2 4 15,0-8 1-15,-2-8-34 0,2-8-7 0,10-10-2 0,-2-6 0 16,2-12-14-16,0 2-4 0,-2-18 0 0,12-8 0 16,-12-8-53-16,12-8-11 0,-2-2-3 15,-8-8 0-15</inkml:trace>
  <inkml:trace contextRef="#ctx0" brushRef="#br0" timeOffset="6104">11495 1138 1314 0,'-28'8'37'0,"8"10"8"0,0-10-36 0,2 8-9 0,-12 10 0 0,2 0 0 0,-2 0 116 0,2 16 20 16,-10 2 5-16,8-2 1 0,2 10-50 0,-2-2-9 15,2 10-3-15,8 10 0 0,2-2-36 0,-2-8-8 16,10 8-2-16,2-8 0 0,8-1 24 16,0-9 5-16,0-6 1 0,8-10 0 0,12-8-52 0,-10 0-12 15,8-18 0-15,2-8 0 0,0 0 0 0,8-18 0 16,-8 2 0-16,8-18 0 0,2-10 0 0,-2 2 0 16,0-2 0-16,2-13 0 0,8 5 0 0,-18-8 0 15,8 8 0-15,-8 2 0 0,-2-2 0 0,-8 10 0 16,-10-2 0-16,10 2 0 0,-20 8 0 0,10 0 0 0,0 8 0 15,0 0 0 1,0 8-20-16,0 18-6 0,0 0-2 0,20 18 0 0,-10 8 28 16,8 8 0-16,20 8 0 0,-8 26-8 0,8 2 8 0,0 6 12 0,10 18-2 15,2 18-1-15,6 7-9 0,12 9 0 0,-10-8 0 16,10 16 8-16,-12 0-16 0,2-16-4 0,0 10-1 16,0-2 0-1,0-8-16-15,-10-2-3 0,10 2-1 0,-10-8 0 16,0-10 33-16,-20-16 0 0,2 0 0 0,-2-18 0 0,-18 0 0 15,0-8 0-15,-10-8 0 0,-10-2 0 0,-10-6 44 16,-8-2 16-16,-20-8 4 0,-10-8 0 0,0 8-64 16,-8-8 0-16,-12-8-14 0,-18-2 2 0,0-8 12 0,-10 2 0 15,-10-10 0-15,0-10 0 0,12 2 0 0,6 0 16 0,2-10-4 0,0 2-1 16,30-2-24-16,8 2-5 0,0-10-1 0,20 0 0 16,8 8 31-16,12-6 5 0,-2-2 2 0,10-8 0 0,10-2 36 0,10 2 7 15,0-16 2-15,18-2 0 0,10-8-52 16,10-16-12-16,10-2 0 0,20-24 0 0,8-10 0 15,10-8 0-15,0 2 0 0,10-12 0 0,0 2 12 16,-10 8-1-16,0 10 0 0,-8-2 0 16,-22 18-143-16,2 8-29 0,-10 2-6 0,-20 14-860 15</inkml:trace>
</inkml:ink>
</file>

<file path=ppt/ink/ink4.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4096"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8-11-08T08:56:57.545"/>
    </inkml:context>
    <inkml:brush xml:id="br0">
      <inkml:brushProperty name="width" value="0.15875" units="cm"/>
      <inkml:brushProperty name="height" value="0.15875" units="cm"/>
      <inkml:brushProperty name="color" value="#FF0000"/>
      <inkml:brushProperty name="fitToCurve" value="1"/>
    </inkml:brush>
  </inkml:definitions>
  <inkml:trace contextRef="#ctx0" brushRef="#br0">96 564 392 0,'0'0'11'0,"0"0"2"0,0 0-13 0,0 0 0 0,0 0 0 0,0 0 0 0,0 0 18 0,0 0 1 0,0 0 0 16,0 0 0-16,-8-16-19 0,8 16 0 0,0 0 0 0,-10-18 0 15,-10 10 0-15,20 8 0 0,-18-8 0 0,18 8 0 16,0 0 0-16,-10-10 0 0,10 10-8 0,0 0-187 16</inkml:trace>
  <inkml:trace contextRef="#ctx0" brushRef="#br0" timeOffset="1393">0 462 792 0,'0'0'17'0,"0"0"4"0,0 0 1 0,0 0 0 0,0 0-22 0,0 0 0 0,0 0 0 0,0 0 0 16,0 0 48-16,0 0 6 0,0 0 1 0,0 0 0 15,0 0-9-15,0 0-2 0,0 0 0 0,0 0 0 0,0 0-27 16,0 0-5-16,0 0-2 0,0 0 0 0,0 0 2 15,0 0 0-15,0 0 0 0,0 0 0 0,0 0 20 0,0 0 5 16,0 0 1-16,0 0 0 0,0 0 11 0,0 0 3 16,0 0 0-16,0 0 0 0,0 0-14 0,0 0-2 15,0 0-1-15,0 0 0 0,0 0-4 0,0 0-1 16,0 0 0-16,0 0 0 0,0 0-30 0,0 0 0 16,20-16 0-16,-10 16 0 0,-10 0 16 0,0 0-2 15,0 0-1-15,18 0 0 0,2 0-2 0,0 0-1 16,-2 0 0-16,-8 0 0 0,10-10 2 0,-12 10 0 15,-8 0 0-15,20 0 0 0,0 0 0 0,-2 0 0 16,2-8 0-16,8 8 0 0,-8 0-2 0,0 0 0 16,8-8 0-16,-8 8 0 0,-2 8 6 0,12-8 2 15,-12 8 0-15,12-8 0 0,-2 0-18 0,-8 0 0 0,8 0 0 16,2 0 0-16,-2 10 13 0,2-10-1 0,-2 0 0 16,0 8 0-16,2 0-12 0,-2-8 0 0,2 0 0 15,-2 0 0-15,10 8 0 0,-8-8 8 0,-2 0-8 16,2-8 0-16,8 8 15 0,-10 0-3 0,12 0-1 15,-12-8 0-15,0 8 1 0,2 0 1 0,8 0 0 0,-8 0 0 16,8 0-4-16,-10 0-1 0,20 8 0 0,-8-8 0 16,-2-8-8-16,-10 8 0 0,10-8 9 0,12 8-9 15,-12-10 0-15,10 10 8 0,0-16-8 0,0 16 0 16,0-10 0-16,0 2 9 0,-10 0-9 0,10 8 0 16,0-8 9-16,-1-2-9 0,-7 10 0 0,-2-8 9 15,10 0 0-15,-10 8 0 0,0 0 0 0,12 0 0 16,-12 0 3-16,0 0 1 0,10 0 0 0,-10 0 0 0,-8-10-5 15,8 20 0-15,-10-10-8 0,12 0 12 0,-12 0-12 16,10-18 0-16,-8 10 0 0,8 0 0 0,0 8 0 16,0 0 0-16,-8 0 0 0,8 0 0 0,0 0 32 15,-8-10 0-15,-2 10 0 0,2-8 0 0,-2 16-32 0,2-8 0 16,8 0 0-16,-10 0 0 0,2-8 0 0,-2 0 0 16,10 8 0-16,2 0 0 0,-2-8 12 0,0 8-3 15,0-18-1-15,2 18 0 0,-12 0-8 0,10 0 0 16,-8-8-12-16,8 8 12 0,0 0 0 0,0 0 8 15,2-10 2-15,8 10 0 0,-10 18-10 0,0-18 0 16,0 0 0-16,2 0 0 0,-2 8 8 0,0-8-8 16,0 10 0-16,-8-10 8 0,8 8-8 0,0-8 0 0,2 0 0 0,-2 0 0 15,0 0 8-15,0 0-8 0,10 0 0 16,-8 8 8-16,-2-8-8 0,0 8 10 0,10-16-10 0,0 8 10 16,-10 8 0-16,10-8 0 0,-8-8 0 0,8 8 0 15,0 0-10-15,0 8 10 0,0-8-10 0,-10 0 10 16,10 0-10-16,0 0 0 0,0 0 0 0,0-8 8 15,0 8-8-15,0 0 0 0,-8 0 0 0,-2-8 8 16,0 8-8-16,0-8 8 0,2-2-8 0,-2 10 8 16,-10-8 0-16,12 8 0 0,-2 0 0 0,0-8 0 15,-10 8 0-15,12-18-8 0,-2 2 12 0,-10-2-4 16,12 10 0-16,-2 8-8 0,0-8 12 0,10-2-4 16,-10 10-8-16,9-8 8 0,3 8-8 0,-12-8 8 15,10-2-8-15,-10 2 0 0,10 0 0 0,0-10 0 16,10 18 0-16,-10-8 0 0,-10 0 0 0,10-2 0 0,0 10 0 15,-8-8 0-15,8 0 0 0,-10 0 0 0,0 8 0 16,10 0 0-16,-8 0 0 0,-2 0 0 0,10-10 8 16,-10 2-8-16,0 0 0 0,2-10 8 0,-2 10-8 0,0 0 0 15,0-2 0-15,2 2 0 0,8 8 8 0,-10 8-8 16,10-8 8-16,0 10-8 0,-10-10 0 16,0 0 0-16,10-10 0 0,2 2 0 0,-2 8 0 0,0 0 0 15,8 8 0-15,-6-8 0 0,-12 0 0 0,0 0 0 16,10 0 0-16,0 0 0 0,0 0 0 0,-10 0 0 15,10 18 0-15,-8-10 0 0,8-8 0 0,-10 10 0 16,0-2 0-16,0-8 0 0,12 8 0 0,-12-8 0 16,0 0 0-16,0 0 0 0,2 0 0 0,-2 8 0 15,-10-16 0-15,10 8 0 0,2 8 0 0,-12 2 12 16,10-10-12-16,2 0 12 0,-2 8-12 0,0 0 8 0,0-16-8 16,2 8 8-16,-2 8-8 0,0 0 0 0,0-8 0 15,10 10 0-15,-8-10 0 0,8 8 0 0,-10-8 0 16,0 0 0-16,0 0 0 0,10 0 0 0,0 8 0 15,-8 2 0-15,18-10 8 0,-20 0-8 0,10-10 0 16,0 10 8-16,-10 10-8 0,0-10 0 0,10 0 0 16,-8 0 0-16,-2 0 8 0,0-10 0 0,10 10 0 0,-10 0 0 15,1 0-8-15,-1-8 8 0,10 8-8 16,-10 8 8-16,2-8-8 0,-2 10 0 0,0-20 9 0,0 10-9 16,0 10 0-16,2-10 0 0,-2 0 0 0,0 0 0 15,-8 8 0-15,8-8 0 0,0 8 0 0,-8-8 0 16,-2 0 0-16,10 0 0 0,0 0 0 0,2 0 8 15,-12 8-8-15,2 2 0 0,-2-10 0 0,10 8 0 16,-8-16 0-16,-2 8 0 0,-8 0 0 0,8 0 0 0,-8 0 14 16,-2 0 2-16,-8-10 0 0,10 2 0 15,-10 8-37-15,8 0-7 16,-18 0-2-16,0 0 0 0,0 0-13 0,0 0-2 0,0 0-1 16,-18-16 0-16,-2 6-188 0,0-6-38 0</inkml:trace>
</inkml:ink>
</file>

<file path=ppt/ink/ink5.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4096"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8-11-08T08:57:01.116"/>
    </inkml:context>
    <inkml:brush xml:id="br0">
      <inkml:brushProperty name="width" value="0.15875" units="cm"/>
      <inkml:brushProperty name="height" value="0.15875" units="cm"/>
      <inkml:brushProperty name="color" value="#FF0000"/>
      <inkml:brushProperty name="fitToCurve" value="1"/>
    </inkml:brush>
  </inkml:definitions>
  <inkml:trace contextRef="#ctx0" brushRef="#br0">58 490 1126 0,'0'0'24'0,"0"0"6"0,0 0 1 0,0 0 1 0,-20 10-32 0,20-10 0 16,0 0 0-16,0 0 0 0,0 0 47 0,0 0 2 0,-18 16 1 0,18-16 0 16,-20 0-24-16,20 0-5 0,0 0-1 0,0 0 0 15,0 0-20-15,0 0 0 0,0 0 0 0,0 0 0 16,0 0 24-16,0 0 6 0,0 0 2 0,10 18 0 15,10-10 20-15,-2-8 5 0,2 8 1 0,8-8 0 16,2 0-16-16,8 0-3 0,10 8-1 0,-10-8 0 16,10 10-10-16,0-2-1 0,0 0-1 0,10 2 0 15,0-2-7-15,0-16-2 0,10-2 0 0,-10 2 0 16,8 8-9-16,2 0-8 0,0 0 12 0,8-8-12 16,2 8 11-16,-12 0-11 0,12 0 10 0,-12-18-10 15,2 2 12-15,0-2-3 0,-2-8-1 0,12 18 0 16,-10 0 5-16,8-2 1 0,-8 2 0 0,-2 0 0 15,2 0 2-15,-1-2 0 0,-1 2 0 0,2 0 0 16,0-2 2-16,8 2 1 0,-8-8 0 0,8 6 0 16,-8 10-8-16,10 0-2 0,-12-8 0 0,2 0 0 0,-10 0-9 15,8-2 0-15,2 10 9 0,10 0-9 0,-12 10 0 16,2-20 9-16,0 2-9 0,-10 0 0 0,8 8 8 16,-8-10-8-16,0 2 0 0,0 0 0 0,8 8 8 15,-8-8-8-15,0-2 0 0,0 10 0 0,0 0 8 16,0 0-8-16,0 0 9 0,-10 0-9 0,10-16 16 15,-10 16-4-15,0-8 0 0,0-2 0 0,0 2 0 16,0 16 0-16,0-8 0 0,0 10 0 0,0-2-3 16,-10-8-1-16,10-8 0 0,0 8 0 0,-8 8 0 15,8-8-8-15,0-8 12 0,0 8-4 0,-10 8-8 16,10-8 0-16,0 0 0 0,0-8 0 0,10 8 0 0,-10-10 0 16,10 10 0-16,-10-8 0 0,10 8 0 0,-10 0 0 15,10 0 8-15,-10 0-8 0,0 8 0 0,0-8 8 16,10-8-8-16,-10 0 8 0,0 8-8 0,10 0 0 15,-10 0 9-15,0 0-9 0,0 0 0 0,0-10 8 16,-1 10-8-16,1-8 0 0,0 8 8 0,0 8-8 16,0 2 8-16,0-10-8 0,0-10 10 0,0 2-2 0,0 16-8 0,0 2 12 15,2-2-3-15,6 0-1 0,2 2 0 0,0-2 0 16,-10-16-8-16,10-2 12 0,-10 10-12 0,10 0 12 16,-10-8-12-16,10 8 10 0,-10 0-10 0,10 0 10 15,-10-8-2-15,10 8-8 0,0 0 12 0,-10 0-4 16,0-10-8-16,10 10 0 0,-10 0 9 0,8 0-9 15,2 0 0-15,0 0 8 0,0 10-8 0,-10-10 0 16,10-26 20-16,0 18-1 0,0 8 0 0,0-10 0 16,8 2-19-16,-8 0 0 0,0-2 0 0,10 2 0 15,-10 8 0-15,8-8 0 0,-8 8 0 0,10-8 0 0,-10-2 0 16,-2 2 0-16,12 8 0 0,0 0 10 0,-10-8-10 16,0 8 0-16,-2-18 0 0,12 10 0 0,0 8 0 15,-10 0 0-15,8 0 9 0,2-8-9 0,0 8 8 0,-12-10-8 16,12 10 10-16,-10-8-10 0,0 8 8 0,0 0-8 15,8-8 0-15,-8 8 9 0,0-8-9 16,-1 8 0-16,1 8 0 0,0-8 0 0,0-8 0 0,-2-2 0 16,-6 10 0-16,-2 0 0 0,8-8 0 0,-8 8 0 15,2 0 0-15,-2 0 0 0,0-8 8 0,0 0 0 16,-10 8 0-16,0 0 0 0,0-10 0 0,10 10 0 16,2 0 0-16,-12 0 0 0,0 0-8 0,-10 0 0 0,22 0 0 15,-22 0-11-15,10 0 19 0,0 0 3 0,-8 0 1 16,8 10 0-16,-8-2-12 0,8-8 0 0,-10 0 0 0,2 0 0 15,-2 0 0-15,2 0 8 0,-2 0-8 16,-8 8 8-16,-2-8-8 0,2 8 0 0,-10-8 0 16,8 0 0-16,2-8 0 0,-20 8 0 0,18 0 0 0,-18 0 8 15,0 0-8-15,0 0 0 0,0 0 0 0,0 0 8 16,0 0-8-16,0 0 0 0,0 0 0 0,0 0 0 16,0 0 0-16,0 0 0 0,0 0 0 0,0 0 0 15,0 0-11-15,0 0 3 0,0 0 0 0,0 0 0 16,0 0-6-16,0 0-1 0,0 0 0 0,0 0 0 15,0 0-29 1,0 0-5-16,0 0-2 0,0 0 0 0,0 0-129 16,0 0-25-16</inkml:trace>
</inkml:ink>
</file>

<file path=ppt/ink/ink6.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4096"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8-11-08T08:57:12.292"/>
    </inkml:context>
    <inkml:brush xml:id="br0">
      <inkml:brushProperty name="width" value="0.15875" units="cm"/>
      <inkml:brushProperty name="height" value="0.15875" units="cm"/>
      <inkml:brushProperty name="color" value="#FF0000"/>
      <inkml:brushProperty name="fitToCurve" value="1"/>
    </inkml:brush>
  </inkml:definitions>
  <inkml:trace contextRef="#ctx0" brushRef="#br0">68 26 990 0,'0'0'21'0,"0"0"5"0,0 0 1 0,-20-8 1 0,20 8-28 0,-28 0 0 0,28 0 0 0,0 0 0 0,0 0 49 0,0 0 4 16,0 0 1-16,0 0 0 0,-20 0-32 0,20 0-6 15,0 0-2-15,0 0 0 0,0 0 14 0,0 0 4 16,0 0 0-16,0 0 0 0,0 0 12 0,0 0 4 16,0 0 0-16,0 0 0 0,0 0 6 0,0 0 2 15,0 0 0-15,0 0 0 0,0 0-19 0,0 16-3 16,20 2-1-16,-2-2 0 0,2-6-9 0,-2-2-3 16,12 0 0-16,-2-8 0 0,12 10-3 0,8-10-1 15,0 0 0-15,-10 0 0 0,20 8-8 0,-10-8-1 16,10 8-8-16,-2 0 12 0,2 2 0 15,0-10-1-15,-10 0 0 0,20 0 0 0,-10 0-11 0,8 0 0 16,-8 0-12-16,10 8 12 0,0-8 0 0,-10 0 0 0,18 0 0 16,-8 0 0-16,-2-8 0 0,12 8 0 0,-2 0 12 15,-8 0-4-15,0-10 7 0,-2 10 1 0,22-8 0 16,-22 8 0-16,11 0-4 0,-1 0-1 0,12 0 0 0,-12 0 0 16,10 0-11-16,-8 0 10 0,8-8-10 15,0 8 10-15,-8 0-10 0,8 0 0 0,-8 8 0 16,-2-8 8-16,-8 0-8 0,0 0 0 0,-2 0 9 15,2 0-9-15,-10 0 19 0,8 0-1 0,-8 0 0 0,10 0 0 16,-10 0-18-16,0 0 0 0,0 0 0 0,-10 0 0 16,10 8 8-16,-2-8 2 0,-8 10 0 0,10-10 0 15,-10 0-10-15,0 0 12 0,-8 0-12 0,8 0 12 16,0 0-12-16,-10 0 0 0,0 0 9 0,10 0-9 16,-8-10 0-16,-2 10 0 0,-10 10 0 0,2-10 8 0,8 0-8 15,-10 0 0-15,2-10 0 0,-2 10 8 0,2-8-8 16,-12 8 0-16,12 0 8 0,-12 0-8 0,12-8 0 15,-12 8 9-15,2 0-9 0,0-8 0 0,-2-2 8 16,2 10-8-16,-2 0 0 0,2 0 0 0,0-8 8 0,-2 8-8 16,2 0 9-16,0-8-9 0,-2-2 9 0,12 10-9 15,-12 0 8-15,2 0-8 0,-2-8 0 0,2 8 8 16,0 0-8-16,-2-8 0 0,2 8 9 0,0-8-9 16,-20 8 10-16,0 0-10 0,8 0 0 0,12-10 8 15,0 2-8-15,-12 0 0 0,12 0 0 0,-20 8 0 16,0 0 0-16,20 8 0 0,-2-8 0 0,-8 0 8 0,-10 0-8 15,0 0 0-15,20 0 8 0,-10 0-8 0,-10 0 11 16,8 0-11-16,2 0 0 0,-10 0 0 0,0 0 0 16,0 0 0-16,10-8 0 0,-10 8 0 0,20 8 0 15,-20-8 0-15,0 0 0 0,0 0 8 0,0 0-8 0,0 0 0 16,0 0 8-16,0 0-8 0,0 0 0 0,0 0 0 16,0 0 0-16,0 0 8 0,0 0-8 0,0 0 0 15,18 0 9-15,-18 0-9 0,0 0 0 0,0 0 9 16,10-8-9-16,-10 8 0 0,0 0 0 0,0 0 0 15,20-10 0-15,-20 10 0 0,0 0 0 0,0 0 0 16,18 0 0-16,-18 0 0 0,0 0 0 0,10 0 0 16,-10 0 0-16,0 0 0 0,0 0 0 0,0 0 0 15,0 0 0-15,0 0-14 0,20 18 3 0,-20-18 1 16,0 0-126 0,0 0-26-16,0 0-5 0,0 0-1 0</inkml:trace>
</inkml:ink>
</file>

<file path=ppt/ink/ink7.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4096"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8-11-08T08:57:10.791"/>
    </inkml:context>
    <inkml:brush xml:id="br0">
      <inkml:brushProperty name="width" value="0.15875" units="cm"/>
      <inkml:brushProperty name="height" value="0.15875" units="cm"/>
      <inkml:brushProperty name="color" value="#FF0000"/>
      <inkml:brushProperty name="fitToCurve" value="1"/>
    </inkml:brush>
  </inkml:definitions>
  <inkml:trace contextRef="#ctx0" brushRef="#br0">154 7370 392 0,'0'0'11'0,"0"0"2"0,0 0-13 0,0 0 0 0,-10-8 0 0,0-10 0 0,-10 2 47 0,12 6 6 0,-2-6 2 16,0-2 0-16,0 2 17 0,-8 8 4 0,18 8 1 0,-10-18 0 15,-10 10 6-15,20 8 1 0,-10-10 0 0,10 10 0 16,-8-16-12-16,-2-2-1 0,10 18-1 0,0 0 0 15,0 0-15-15,0 0-3 0,0 0-1 0,0 0 0 16,0 0-39-16,0 0-12 0,18 0 8 0,2-8-8 16,0 8 10-16,8 0-2 0,0 0 0 0,2 8 0 15,-2-8-8-15,2 10 0 0,-2-10 0 0,10 8 0 16,-8-8 0-16,8 0 10 0,0 0-10 16,10 0 10-16,0 0 24 0,2 0 5 15,-2 8 1-15,0-8 0 0,8-8-18 0,2 8-3 16,10 8-1-16,-10-8 0 0,0 0 7 0,0 0 2 15,-2 8 0-15,2-8 0 0,10 0-12 0,0 10-3 16,-2-10 0-16,2 8 0 0,0 0 0 0,-2 2 0 16,-8-2 0-16,10 0 0 0,0 0-12 0,-2 10 9 15,2-18-9-15,0 8 8 0,-13-8 4 0,3 8 0 0,10 10 0 16,-10-10 0-16,10 2-1 0,-12-2 0 0,12-8 0 16,-10 16 0-16,0-6-3 0,0-2-8 0,8-8 12 15,2 8-4-15,0-8 9 0,-2 0 2 0,2 10 0 0,-10-2 0 16,10 0-2-16,-12 0 0 0,12 2 0 0,0-2 0 0,-2 0-9 15,2 0-8-15,-10-8 12 0,10 10-12 0,-10 6 12 16,8-6-12-16,-8-2 12 0,10-8-12 0,-10 8 9 16,8-8-9-16,-8 8 0 0,0 2 9 0,10-10-9 15,8 8 0-15,2 0 0 0,-2 0 0 0,-18 2 0 16,0 6 0-16,18-6 0 0,2-2 12 0,-2-8-12 0,2 8 0 16,-12 10 0-16,12 8 0 0,-10-18 10 0,-2 0-10 0,12 0 12 15,-12-8-12-15,12 0 0 0,-2 0 0 0,2 0 0 16,-2 0 0-16,-8 0 12 0,10 0 0 0,-2 0-1 15,-8-8 0-15,8 0 6 0,1 0 2 0,-1 8 0 0,10 0 0 16,-18 0-4-16,10 0-1 0,-2-10 0 0,2 10 0 16,-2 0-1-16,-8 10 0 0,8-2 0 0,-8-8 0 15,8-8-13-15,-8 8 0 0,0 0 0 0,-2 8 0 16,2-8 9-16,10 8-9 0,-12 10 8 0,12-10-8 16,-12 0 8-16,12 0-8 0,-10 10 8 0,-2-10-8 15,2 2 10-15,0-10-10 0,-12 16 12 0,12-8-12 16,-10-16 0-16,0 8 0 0,0 0 0 0,-10-8 0 15,10 8 15-15,0-8-4 0,-2-2-1 0,-8 2 0 16,10 0-10-16,-10-2 0 0,10 2 0 0,-10-8 8 0,-8 6-8 16,-2 2 0-16,0 0 0 0,-10 0 0 0,-8-10-16 15,0 18-6-15,-20 0-1 0,0 0 0 16,-10-8-165-16,-20-2-32 16,-26 28-8-16,-42-26 0 0</inkml:trace>
  <inkml:trace contextRef="#ctx0" brushRef="#br0" timeOffset="5430">1202 6952 867 0,'0'0'19'0,"0"0"4"0,0 0 1 0,0 0 0 0,-10 0-24 0,10 0 0 0,0 0 0 0,-18 0 0 15,18 0 68-15,-20 0 8 0,20 0 1 0,0 0 1 16,0 0-18-16,-20 0-3 0,20 0-1 0,-8-10 0 16,8 10 9-16,0 0 2 0,-20-16 0 0,20 16 0 15,-20-18-34-15,12 10-6 0,-2-10-2 0,10 2 0 16,-10-10 6-16,10 8 1 0,0 2 0 0,0-10 0 15,0-8-32-15,10 0 0 0,-10-18 0 0,10 2 0 16,18-20 0-16,0-14 0 0,2-2 0 0,-2-8 0 16,10 0 0-16,12-10 8 0,-12 2-8 0,10-8 12 15,0-1-4-15,0-9-8 0,-10 0 11 0,10 0-11 0,0 10 9 16,0 6-9-16,-8 10 0 0,8 0 9 0,-20 18-9 16,10-10 0-16,-8 26 0 0,8-8 0 0,-10 0 0 15,1 16 0-15,-11-8 0 0,2 18 8 0,0-2-8 0,-10 10 0 16,8 10-10-16,2 6 10 15,-10 0-35-15,-2 2-1 0,2 16 0 0,-10 0-485 16,10-8-98-16</inkml:trace>
  <inkml:trace contextRef="#ctx0" brushRef="#br0" timeOffset="5821">1568 4557 727 0,'0'34'16'0,"0"-34"3"0,0 0 1 0,0 0 0 0,0 0-20 0,0 0 0 0,0 0 0 0,0 0 0 15,0 0 72-15,0 0 11 0,0 0 1 0,0 0 1 16,0 0-37-16,0 0-8 0,0 0-2 0,0 0 0 16,10-8 6-16,-2-8 2 0,2-2 0 0,10-8 0 15,0 0-37-15,8 2-9 0,10-2 0 0,0-18 0 16,12 10 8-16,-12-8 0 0,10-2 0 0,-10 10 0 15,9-8-8-15,-9 8 0 0,2 0 0 0,-12 8 0 16,10 18 0-16,-8-10 0 0,-12 10 0 0,12 0 0 16,-12 8 0-16,2 8 8 0,0 8-8 0,-2 20 8 15,-8-2 20-15,10 8 3 0,-12 0 1 0,-8 18 0 16,0 0 15-16,0-8 3 0,10 16 1 0,-10-8 0 16,0 0-15-16,0 8-4 0,10-8 0 0,-10 0 0 0,10 0-32 15,-10 0 0-15,10-8-10 0,0-2 10 16,-10-6-43-16,8-10-1 15,2 8 0-15,10-16 0 0,-10 8-118 0,-2-16-24 16</inkml:trace>
  <inkml:trace contextRef="#ctx0" brushRef="#br0" timeOffset="6302">760 3421 1205 0,'0'0'34'0,"0"0"8"0,0 0-34 0,0 0-8 15,0 0 0-15,0 0 0 0,0 0 62 0,0 0 10 16,0 0 3-16,0 0 0 0,0 0-28 0,0 0-6 16,0 0-1-16,0 24 0 0,-10 2-12 0,0-8-4 15,10 8 0-15,0 8 0 0,-10-8-16 0,10 8-8 16,0 8 8-16,-8-8-8 0,8 10 0 0,0-10 0 16,0 8 0-16,0-8 0 0,8 10-10 0,-8-2-1 15,0 0 0-15,10-8 0 16,-10-16-24-16,0 8-5 0,0 0 0 0,0-2-1 15,10-6-106-15,-10-18-21 0</inkml:trace>
  <inkml:trace contextRef="#ctx0" brushRef="#br0" timeOffset="6530">1230 3599 1292 0,'0'0'28'0,"0"0"7"0,10-8 1 0,-10 8 0 0,10-16-36 0,-10 16 0 0,20-10 0 0,-20 10 0 16,0 0 43-16,10 18 1 0,-2-2 1 0,2 10 0 16,0-8-22-16,0 16-5 0,0 0-1 0,-2 8 0 15,2-8-1-15,-10 2 0 0,0-2 0 0,0 8 0 0,0 0-8 16,0 2-8-16,0-18 9 0,0 8-9 0,10-8 0 0,-10-2 0 16,0 20-11-16,0-18 11 15,10-2-59-15,-10-6-4 0,0-18-1 0,0 0-361 16,0 0-73-16</inkml:trace>
  <inkml:trace contextRef="#ctx0" brushRef="#br0" timeOffset="7198">1760 1240 756 0,'0'0'16'0,"0"0"4"0,0 0 1 0,0 0 0 0,0 0-21 0,10 26 0 0,0 0 0 0,0 16 0 16,-2 10 53-16,2 8 7 0,0 8 0 0,0-8 1 0,8 0 1 16,2 8 0-16,0-8 0 0,-2 18 0 0,1-2-6 0,9-1-2 15,-8 11 0-15,8 8 0 0,2 0-5 0,-12 0-1 16,12 10 0-16,-12-10 0 0,22-10-38 0,-22 2-10 15,12-18 0-15,-12 2 0 0,2-2 12 0,0 0 0 16,-2-8 0-16,2-8 0 16,-2-2 0-16,-8-6 0 0,10-2 0 0,-10-8 0 0,0 0 22 0,-10-8 5 15,8 8 1-15,-8-16 0 0,0-18-26 0,0 0-5 16,0 0-1-16,0 0 0 0,0 0 7 0,0 0 1 16,0-10 0-16,0-6 0 0,-8-10-16 0,16 0 0 15,-8 0 0-15,10-16-10 0,0 0-2 0,0-10 0 16,0 0 0-16,8 2 0 0,-8-2 4 0,18 0 0 0,2 2 0 15,-12-2 0 1,12-8-20-16,-2 0-3 0,2 10-1 0,-2-2 0 0,2 0 32 0,-2 18 0 0,-8 0 0 0,8 0 0 16,2 8 0-16,-12 10 0 15,-18 16 0-15,0 0 0 0,30 24 0 0,-12 10 0 0,12 10 0 0,-12-10 0 16,2 8 20-16,-10 10 9 0,0 8 3 0,-10 0 0 16,8 8-16-16,-8 0-4 0,0-16 0 0,10 8 0 15,-10 0-12-15,10-10 0 0,0-6 0 0,0-18 0 16,-2 0-23-1,12-2-7-15,-20-24-2 0,20 26 0 0,-20-26-42 16,0 0-9-16,38 8-1 0,-10-8-598 0</inkml:trace>
  <inkml:trace contextRef="#ctx0" brushRef="#br0" timeOffset="7529">3905 2745 1220 0,'0'0'27'0,"0"34"5"0,10-8 2 15,-2 8 0-15,2-18-34 0,0 2 0 0,0-2 0 0,10 10 0 0,-2-8 32 0,2 8 0 16,-2 0 0-16,2-10 0 0,0 2-32 0,8-18 0 16,0 0 0-16,2-10 0 0,-2 20 29 0,2-20-1 15,-2-6 0-15,2-2 0 0,-2 2 23 0,2-2 4 0,-12-8 1 16,2 0 0-16,-10-16-36 0,-10 8-6 0,8-8-2 0,2 8 0 15,0-10 16-15,-20 10 2 0,0 0 1 0,-8-8 0 16,-2 6 0-16,-18 2 0 0,8 18 0 0,-18-10 0 16,0 0 9-16,0 0 1 15,0 0 1-15,0 10 0 0,10-10-30 0,-10 0-12 0,10 18 8 0,-10-10-8 16,18 28 0-16,-8 6 0 0,8-6 0 16,12-2 0-1,-2 0-46-15,2 10-2 0,8 6 0 0,0 2 0 16,0 0-25-16,20-8-6 0,-10 6-1 0,20 2-676 0</inkml:trace>
  <inkml:trace contextRef="#ctx0" brushRef="#br0" timeOffset="8124">4905 2077 1101 0,'0'0'31'0,"0"0"7"0,0 0-30 0,0 0-8 0,0 0 0 0,0 0 0 0,0 0 65 0,0 0 12 16,0 0 3-16,0 0 0 0,0 18-26 0,0 16-5 15,0 0-1-15,0 8 0 0,10 2-20 0,-10 24-5 0,0 0-1 16,10-8 0-16,8 8 3 0,-8-8 1 0,10 0 0 0,-2 0 0 15,2 8-26-15,8-24 0 0,-8-28 0 0,10 10 0 16,-2-8 18-16,-8 6 11 0,8-14 3 0,0 6 0 16,2-6-16-16,-2-2-4 0,-8-8 0 0,8-8 0 15,2 8 5-15,-12 0 1 0,2-10 0 0,0-6 0 16,-12 6-18-16,12 2 0 0,-10 0 8 0,0-18-8 16,0 0 0-16,-10-8 0 0,0 0 0 0,0 0 0 15,0-8 0-15,0-10 0 0,-10 0 0 16,10-8 0-16,-10 10-12 0,10 6-7 15,0-6-1-15,0 24 0 0,0 26 20 0,0 0-10 16,0 0 10-16,0-18-8 0,0 10 8 0,0 8 0 0,0 0 0 16,10 26 0-16,0 8 0 0,-2 0 0 0,12 0 0 0,0 8 0 15,-2-6 0-15,2 14 0 0,8 10 8 0,-8-8-8 16,18 8 11-16,-8-26-3 0,-2-8 0 0,10 0 0 16,0-10-8-16,1 10 0 0,9-10 0 0,0-6 0 15,10-10 12-15,-10 8 0 0,0-8 0 0,-10-8 0 16,0-2 22-16,2-14 5 0,-2-2 1 0,-10 0 0 0,2-8-13 15,-12 0-3-15,-8-10 0 0,0-6 0 0,-10 6 7 16,-10 2 1-16,0-10 0 0,-8 10 0 0,-2-10-32 16,-8 2 0-16,8 6 0 0,-8-6 0 0,8 6 0 0,0 10-10 15,2 0 10-15,8 8-8 16,0 10-95-16,10-2-18 0,0 2-4 0,0 6-741 16</inkml:trace>
  <inkml:trace contextRef="#ctx0" brushRef="#br0" timeOffset="8639">6770 128 1292 0,'0'0'28'0,"0"0"7"0,0 0 1 0,0 0 0 0,0 0-36 16,0 0 0-16,0 0 0 0,0 34 0 0,0 2 77 0,0-2 9 15,0 0 2-15,10 0 0 0,-10 8-29 0,10 2-6 16,0 6-1-16,8 2 0 0,-8 0-36 0,10-2-7 15,8-6-1-15,-8 6-8 0,0-6 0 0,-12 6 0 0,12-6 0 16,0 6 0-16,-2-16 8 0,2 2-8 0,-2-12 0 0,2 2 0 31,-10 8-19-31,0-16-7 0,-10-2-2 0,0 10 0 16,0 8-115-16,0-8-23 0,10-18-5 0,-10-8-1 16</inkml:trace>
  <inkml:trace contextRef="#ctx0" brushRef="#br0" timeOffset="8853">6924 232 1364 0,'0'0'30'0,"0"0"6"0,10 16 2 0,-10 2 0 0,20-2-30 0,-10 10-8 0,-2 0 0 0,12 8 0 16,-10 8 52-16,0 10 8 0,8 0 3 0,-8 8 0 0,10 0-31 15,-10 0-5-15,8-10-2 0,-8 10 0 0,0 0-25 0,8 0 0 16,2-8 0-16,0-2 0 0,-12 10 0 0,2-8 0 16,0-10 0-16,0 2 0 15,0-2-116-15,-2-8-29 0,32 26-6 0,-12-18-1 0</inkml:trace>
  <inkml:trace contextRef="#ctx0" brushRef="#br0" timeOffset="10075">7280 0 1407 0,'0'0'31'0,"0"0"6"0,-8 18 2 0,8 8 1 0,0 8-32 0,0 0-8 0,8 8 0 0,2 2 0 0,10-2 36 0,8 10 7 15,2 6 1-15,-2-6 0 0,10 0-10 0,2 8-2 16,8 0 0-16,-10 0 0 0,0 0 0 0,0-10 0 15,2 2 0-15,-12-2 0 16,0 10-102-16,-8-16-21 0,10-2-4 0,-12 2-1 0</inkml:trace>
</inkml:ink>
</file>

<file path=ppt/ink/ink8.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4096"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8-11-08T08:57:28.223"/>
    </inkml:context>
    <inkml:brush xml:id="br0">
      <inkml:brushProperty name="width" value="0.15875" units="cm"/>
      <inkml:brushProperty name="height" value="0.15875" units="cm"/>
      <inkml:brushProperty name="color" value="#FF0000"/>
      <inkml:brushProperty name="fitToCurve" value="1"/>
    </inkml:brush>
  </inkml:definitions>
  <inkml:trace contextRef="#ctx0" brushRef="#br0">48 36 1119 0,'0'0'24'0,"0"0"6"0,0 0 1 0,0 0 1 0,0 0-32 0,0 0 0 0,0 0 0 0,0 0 0 16,0 0 25-16,0 0-1 0,0 0 0 0,0 0 0 15,0 0-16-15,0 0-8 0,0 0 8 0,0 0-8 16,0 0 16-16,0 0-1 0,0 0-1 0,0 0 0 16,-28 8-6-16,28-8-8 0,0 0 11 0,0 0-11 15,-20-8 13-15,20 8-4 0,0 0-1 0,0 0 0 0,0 0 13 16,0 0 3-16,0 0 0 0,0 0 0 0,0 0 15 16,0 0 3-16,0 0 1 0,0 0 0 0,0 0 11 0,0 0 2 15,0 0 1-15,0 0 0 0,10-10-20 0,0 10-4 16,8 0-1-16,12 0 0 0,-20 0-20 0,28 0-12 15,-20 0 12-15,12 0-12 0,-2 0 8 0,2 0-8 16,8 18 0-16,-10-18 0 0,2 8 0 0,8-8 0 16,-10 0 0-16,2 0 0 0,8 0 0 0,-8 0 0 15,8 0 0-15,-10 0 0 0,2 0 8 0,8 8-8 16,10 2 0-16,-10-10 0 0,0 0 0 0,2 0 0 16,8 8 0-16,-10-8 0 0,10 0 11 0,0 0-11 0,0 0 10 15,0 0-10-15,-10 0 15 0,10 8-3 0,2 0-1 16,-12 2 0-16,10-20-11 0,0 2 8 0,0 0-8 15,0 8 8-15,-10-8 1 0,10-2 0 0,0 20 0 16,0-10 0-16,0 0-9 0,2 0 10 0,-2 0-10 16,0 0 10-16,8-10-10 0,-6 10 0 0,5 10 0 0,3-10 0 15,0 0 0-15,-10 0 0 0,20 0 0 0,-10-10 0 16,8 10 0-16,-8-8 0 0,0 0 9 0,0 0-9 16,0-2 0-16,-10 2 0 0,10 8 0 0,0 0 0 15,-10 0 0-15,0 8 0 0,10-8 10 0,-10 10-10 16,10-10 19-16,-10 0-3 0,8 8 0 0,-8 0 0 15,10-8-6-15,0 0-2 0,0 8 0 0,10-8 0 16,-2 0-8-16,-8 0 0 0,30 10 0 0,-22-10 0 16,-8 0 0-16,10 8 0 0,-20-8 0 0,28 0 8 0,-8 0-8 15,0 0 12-15,-10 0-12 0,-10 0 12 0,18 0-12 16,-8 0 0-16,-10 0 0 0,10 0 0 0,-10 0 8 16,0 0 4-16,-10 0 0 0,10-8 0 0,2 8-2 0,-2 0 0 15,-10 8 0-15,10-8 0 0,0 8-10 0,-10-8 8 16,20 0-8-16,-10 0 8 0,0 8 0 15,10 2 0-15,0-10 0 0,-10 8 0 0,-10 0-8 0,30-8 0 16,-20 0 0-16,10 0 0 0,0 0 0 0,-2 0 8 16,-16 0-8-16,18 0 0 0,-2 0 10 0,-8 0-10 15,2 0 12-15,5 0-12 0,-15 0 12 0,-12-8-4 16,2 8 0-16,-12-8-8 0,20-2 0 0,-8-6 0 16,-12 16 0-16,-8 0 0 0,10-8-15 0,-10-2 3 0,8 2 1 15,-8 0 0 1,-10-10-36-16,10 10-7 0,-10 8-2 0,0-18 0 15</inkml:trace>
</inkml:ink>
</file>

<file path=ppt/ink/ink9.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4096"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8-11-08T08:57:43.425"/>
    </inkml:context>
    <inkml:brush xml:id="br0">
      <inkml:brushProperty name="width" value="0.15875" units="cm"/>
      <inkml:brushProperty name="height" value="0.15875" units="cm"/>
      <inkml:brushProperty name="color" value="#FF0000"/>
      <inkml:brushProperty name="fitToCurve" value="1"/>
    </inkml:brush>
  </inkml:definitions>
  <inkml:trace contextRef="#ctx0" brushRef="#br0">0 196 712 0,'0'0'16'0,"0"0"3"0,0 0 1 0,10-8 0 0,-10-10-20 16,10 2 0-16,-10-2 0 0,0 18 0 0,0 0 42 0,0-16 5 0,0-2 1 0,0 2 0 15,0 16-13-15,0 0-3 0,0-18 0 0,0 18 0 16,0 0-4-16,0 0 0 0,0 0-1 0,-10-18 0 16,10 18-1-16,0-16 0 0,-10-2 0 0,10 18 0 15,0-16-18-15,0 16-8 0,0 0 8 0,0 0-8 16,0 0 0-16,0 0 0 0,20-8 0 0,-10 8 0 16,8 0 8-16,2 0 4 0,0 8 0 0,8-8 0 15,-8 8 19-15,8 0 4 0,-8-8 1 0,8 0 0 16,2 0-2-16,8 10 0 0,0-10 0 0,0 8 0 15,10-8-22-15,0 0-12 0,10-8 12 16,-10 8-12-16,20 0 18 0,-10 0-3 16,0 8-1-16,0 0 0 0,-2-8-14 0,12 0 0 15,0 0 0-15,-10 0 0 0,8 0 0 0,-8 8-16 0,10-8 3 16,-10 10 1-16,8-2 12 0,2 0 0 0,0 2 0 16,-10-10 0-16,8 8 0 0,2-16 16 0,-10 8-3 0,18 0-1 15,-8-10-12-15,9 10 0 0,-21 0 0 0,12 0 0 0,0 0 19 0,-2 0 1 16,-8 10 0-16,10-10 0 0,-10 0-4 15,0 0-1-15,0 0 0 0,-10 0 0 0,8 0-15 0,-8 0 0 16,2-10 0-16,6 2 0 0,-8 8 28 0,10 0-1 16,0 0 0-16,0-8 0 0,0 16-27 0,0-8 0 15,0 0 0-15,8 0 0 0,12 0 0 0,-20 8 15 0,8 2-4 16,-8-10-1-16,10 8-10 0,-10-8-11 0,8 0 3 16,-8 0 0-16,0 0 16 0,-10 0 4 0,10 0 1 15,-10 0 0-15,10 8 1 0,-10-8 0 0,0-8 0 0,0 8 0 16,0-8-3-16,0-2-1 0,10 2 0 0,-10 0 0 15,0-2-10-15,0 10 0 0,0-8 0 0,10 0 0 16,10 0 0-16,-10-2 0 0,8 10 0 0,-8 10 0 16,0-2 0-16,10 0 0 0,-2-8 0 0,2 8 0 15,0 2 0-15,-2-2 0 0,2 10 0 0,0-10 0 16,0 8 0-16,-2-6 0 0,2-10 8 0,0 8-8 16,8 0 24-16,-9 2 0 0,9-10 0 0,-18 0 0 15,10 8-12-15,-2-8-2 0,-18 0-1 0,20-8 0 16,-10-2 0-16,10 10 0 0,-2 0 0 0,-8 0 0 15,0 10-9-15,0-10 12 0,0 0-12 0,0 0 12 0,0 8-12 16,-2 0 0-16,-8-8 9 0,0 8-9 0,10 2 9 16,0-10-9-16,0 0 12 0,0 0-12 0,10 8 10 15,-2 8-10-15,2-16 8 0,0 10-8 0,-2-10 0 0,2 8 0 16,8-8 0-16,2 8 0 0,-10 2 0 0,-2-10 0 16,2 0 0-16,0 0 0 0,-2-10 0 0,2 10 10 15,-10-8-2-15,10 8-8 0,-2-8 13 0,-8-2-4 16,20 2-1-16,-12 8 0 0,2-8 6 0,0 8 1 15,-2 0 0-15,2 0 0 0,-10-8-15 0,-10 8 0 16,20 0 0-16,-12 8-10 0,2-8 18 0,10 0 3 16,-10 0 1-16,-10 8 0 0,20 0-12 0,-12-8 0 0,2 0 0 15,0 0 8-15,0 10-8 0,10-10 0 0,-3 0 0 16,-7 8 0-16,20 0 8 0,-20 2-8 0,-2-10 0 16,22 0 8-16,-20 8-8 0,8 0 0 0,2 0 9 15,-20 2-9-15,20-2 16 0,-10 0-2 0,0-8 0 0,8 0 0 16,-8 0-14-16,-10 0 0 0,20 0 0 0,-10-8 0 15,0 0 21-15,-2-2-1 0,2 10-1 0,-10-8 0 16,20 0-5-16,-10-10-1 0,-10 10 0 0,0 0 0 16,0 8-13-16,-10-10 0 0,10 10 0 0,20-8-10 15,-20 0 20-15,0 8 4 0,10 0 1 0,-10 0 0 16,-10 0-5-16,20 0-1 0,-10 8 0 0,0-8 0 16,0 8-9-16,0-8 8 0,-8 0-8 0,-2 0 8 15,0 10-8-15,20-10 0 0,-20 0 9 0,0 8-9 16,10 0 0-16,2-8 0 0,-12 10 0 0,-10-2 8 15,10-8-8-15,10 8 0 0,-8-8 0 0,-2 0 0 16,10 0 0-16,-10-8 0 0,0 8 0 0,-18 0 0 0,18-8 0 16,2 8 0-16,-2 0 0 0,0 0 0 0,-8 0 0 15,-2-10-12-15,-8 10 4 0,-2-8 0 16,12 8-103-16,-30 0-20 0,8-8-4 16,-8 8-1-16</inkml:trace>
</inkml:ink>
</file>

<file path=ppt/ink/ink10.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4096"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8-11-08T08:57:44.269"/>
    </inkml:context>
    <inkml:brush xml:id="br0">
      <inkml:brushProperty name="width" value="0.15875" units="cm"/>
      <inkml:brushProperty name="height" value="0.15875" units="cm"/>
      <inkml:brushProperty name="color" value="#FF0000"/>
      <inkml:brushProperty name="fitToCurve" value="1"/>
    </inkml:brush>
  </inkml:definitions>
  <inkml:trace contextRef="#ctx0" brushRef="#br0">66 0 1220 0,'0'0'27'0,"0"0"5"0,0 0 2 0,-18 8 0 0,18-8-34 0,-20 10 0 0,20-10 0 0,0 0 0 15,-28 0 39-15,28 0 1 0,0 0 0 0,0 0 0 16,0 0-32-16,0 0-8 0,0 0 0 0,0 0 0 15,0 0 0-15,0 0 0 0,0 0 0 0,0 0 8 16,8 8 1-16,12 8 1 0,0 2 0 0,-2-2 0 16,22 2 24-16,8 0 5 0,0-10 1 0,10 18 0 15,18 0 0-15,10 8 0 0,2-10 0 0,18-6 0 16,8 16-16-16,12-8-4 0,-2-10 0 0,12 10 0 16,8-8-7-16,0-2-1 0,0-16-1 0,10 10 0 15,-10-10 1-15,-1 0 0 0,3 0 0 0,-12 0 0 16,0 8 7-16,-8-8 1 0,-2-8 1 0,12-2 0 15,-12 10-1-15,2 0 0 0,-2-8 0 0,-8 0 0 16,0 0-3-16,0 8-1 0,8-10 0 0,-8 2 0 0,0 0-1 16,-12-2-1-16,12 2 0 0,0 0 0 0,-10 0-2 15,10 8 0-15,-12 0 0 0,-6 0 0 0,-2 8-12 0,-10 0 9 16,0-8-9-16,-8 8 8 0,-12-8-8 0,-8 0 0 16,10 10-12-16,-10-10 12 0,-10-10 0 0,10 10 0 15,-10 0 14-15,0 0-4 0,0 0-10 0,0 0 0 16,0-8 9-16,-10 0-9 0,30-10 0 0,-10 10 8 15,-11 8-8-15,1-8 0 0,0-10 0 0,0 10 0 16,-28 0 0-16,18-2 0 0,-10 10-8 0,-8-8 0 16,8 8 0-16,-28 0 0 0,20-8-13 0,-20 8-3 15,0 0 0-15,0 0-600 16,0 0-121-16</inkml:trace>
</inkml:ink>
</file>

<file path=ppt/ink/ink11.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4096"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8-11-08T08:57:44.844"/>
    </inkml:context>
    <inkml:brush xml:id="br0">
      <inkml:brushProperty name="width" value="0.15875" units="cm"/>
      <inkml:brushProperty name="height" value="0.15875" units="cm"/>
      <inkml:brushProperty name="color" value="#FF0000"/>
      <inkml:brushProperty name="fitToCurve" value="1"/>
    </inkml:brush>
  </inkml:definitions>
  <inkml:trace contextRef="#ctx0" brushRef="#br0">1146 248 1735 0,'0'0'38'0,"0"0"8"0,0 0 2 0,0 0 0 0,0 0-38 0,0 0-10 15,10 26 0-15,-10-2 0 0,8 2 0 0,2 0 8 0,-10 0-8 0,10 0 8 16,-10 24-8-16,10 2 0 0,0 0 0 0,0-2 0 16,-2-6 11-16,2 6-3 0,0 20-8 0,-10-2 12 15,10 0-1-15,0 0-1 0,-2 18 0 0,-8-18 0 16,10-8-10-16,0 0 0 0,-10-8 0 0,0-2 0 16,0 2 0-16,10 0 8 0,-20-2-8 0,20-6 0 15,-10-2 0-15,10-16 0 0,-10 0 0 0,0 0-11 16,0-2-36-1,0 2-7-15,0 0-2 0,0-26-691 0</inkml:trace>
  <inkml:trace contextRef="#ctx0" brushRef="#br0" timeOffset="723">0 1300 1624 0,'0'0'46'0,"0"0"10"0,0 0-45 15,0 0-11-15,20 0 0 0,8 0 0 0,-18 8 28 0,20-8 3 0,-12-8 1 0,22-10 0 16,-2 10 0-16,10 0 0 0,0 8 0 0,0 0 0 15,10 8-20-15,0-8-3 0,0-26-1 0,8 18 0 16,2 0-8-16,-10 8-16 0,18-18 4 0,-8 10 1 16,0-10 11-16,-2 2 0 0,2 6 0 0,8-6-8 15,-8-2 8-15,10 2 0 0,-12-2 0 0,2 2 0 16,0 6 0-16,-12 2 0 0,2-10 0 0,0 10 0 16,-10 0 0-16,0 8 0 0,0 16 0 0,-8-16 0 15,-12-16 13-15,0 8-1 0,-8-2-1 0,0 10 0 16,-13 10-11-16,-7-10 0 0,20-10 0 0,-20 10-11 15,0 0 11-15,0 0 8 0,0 0-8 0,0 0 11 16,0 0-11-16,0 0 0 0,0 0 0 0,0 0 0 16,0 0 0-16,0 0 0 0,0 0 0 0,20 0 0 15,-20 0 0-15,0 0 0 0,0 0 0 0,10 0 0 0,-10 0 0 16,0 0 0-16,18 10 8 0,-18-10-8 0,10 0 0 16,-10 0 0-16,20 8 9 0,-12 8-9 0,2 10 12 0,0-8-3 15,-10 8 0-15,10-2 0 0,0 20-9 0,-2-18 0 16,-8 8 0-16,0-8 8 0,0 8-8 0,0 0 0 15,0-18 0-15,0 10 0 0,10 0 0 0,-10 8 0 16,0 0 0-16,0-8 0 0,0-8 0 0,0-18 0 16,0 0 0-16,0 24 0 0,0 2 8 0,0-26 0 15,0 0 0-15,0 0 0 0,0 0-8 0,0 0 0 16,0 0 0-16,0 0-11 0,0 0 11 0,0 0 8 0,0 0-8 16,0 0 11-16,0 0-11 0,0 0 0 15,0 0 0-15,0 0 8 0,-10-16-8 0,2 6 0 0,-2-6-12 16,10-10 12-16,0 10 18 0,0-10 11 0,0-8 3 15,0 8 0-15,10 0-32 0,-2-8 0 0,2 0 0 16,0 0 0-16,10 0 0 0,-2-10 0 0,12-16 0 0,-2 18 0 16,10 16 0-16,-8 0 0 0,8-8 0 0,-8 0 0 15,8 8 0-15,-10 0 0 0,2 10 0 0,-2-2 0 16,-8 18-14-16,-2-8-9 0,2-10-1 16,0 10-1-1,-12 0-101-15,-8 8-20 0,0 0-4 0,0 0-560 0</inkml:trace>
  <inkml:trace contextRef="#ctx0" brushRef="#br0" timeOffset="1493">3165 1112 1650 0,'0'0'47'0,"0"0"9"0,0 0-44 0,0 0-12 0,0 0 0 0,0 0 0 0,0 0 38 0,0 0 6 16,0 0 0-16,-20 0 1 0,2 0-37 0,-20 8-8 16,18 8 0-16,-18 2 0 0,8-18-18 0,-8 0-3 15,0 8-1-15,8-8 0 0,2 0 13 0,-2 18 9 0,2-2-12 16,-10 2 12-16,8-10 12 0,2 10 10 0,0 16 2 15,-2-8 0-15,10 0 0 0,2 8 1 0,8 0 0 0,-10 16 0 16,12-6-12-16,-2-10-2 0,10-34-1 0,10 26 0 16,-10 0 3-16,18-2 1 0,-8-14 0 0,10-2 0 15,-2 0 0-15,12-8 0 0,-2 0 0 0,-8 8 0 16,-2-8 3-16,12 0 1 0,8 0 0 0,-10-8 0 16,12-18-18-16,-12 2 0 0,10 6 0 0,2-16 0 15,-2 0 0-15,-10 0 0 0,12-10 0 0,-2 10 0 16,-20 0 0-16,2 0 0 0,0-8 0 0,-2-2 0 15,-8 10 0-15,0-8 0 0,0 8 0 0,0-10 0 16,-10 2 0-16,0 16 0 0,0 0 0 0,-10 0 0 16,10 18 10-16,-10-8-2 0,10-10 0 0,-10 8 0 15,10 18-8-15,0 0 0 0,0 0 0 0,0 0 0 16,0 0 0-16,0 0-11 0,-10 34 3 0,0 0 0 0,2-8 8 16,8 8 0-16,0 0 0 0,0 2 0 0,0-2 0 15,8-10 0-15,2 12 0 0,0-12 0 0,10-6 0 16,-2 0 0-16,12 6 0 0,-2 2 0 0,-8 0 0 15,8 0 0-15,2-10 0 0,-2 2 0 0,10-10 0 0,2 0 9 16,-12 2-1-16,10-2-8 0,-8 18 0 16,-2-34 0-16,2-10 0 0,8-8 0 0,-10 0 0 15,2 10 0-15,-2 8 0 0,-8-10 10 0,-2 10-10 16,-8-10 8-16,10 2-8 0,-2-10 8 0,-8-8-8 0,10 16 0 16,-10 2 0-16,-2-10-11 0,2 0 11 0,-10 8 14 15,0 2-3-15,0 8-1 0,0-10 13 0,0 10 2 16,0 8 1-16,0 0 0 0,0-10 1 0,0 10 0 15,0 0 0-15,0 0 0 0,0 0-27 0,10 26 0 16,0 8 0-16,0 0 0 0,0 10 0 0,-2 8 0 16,12-18 0-16,0 8-11 0,-2 0 11 0,2 2 0 15,-2-2 10-15,2 10-10 16,0-2-28-16,8-6-12 0,2-10-3 0,-2 0 0 16,-8-8-84-16,8 0-17 0,-8-10-3 0,-2-6-394 15,12-20-79-15</inkml:trace>
  <inkml:trace contextRef="#ctx0" brushRef="#br0" timeOffset="1613">4107 0 2579 0,'0'0'73'0,"0"0"16"0,0 0-71 0,-18 0-18 0,-2 8 0 0,20-8 0 0,0 0 32 0,0 0 4 15,0 18 0-15,0-2 0 16,0 10-103-16,0 0-20 0,0 16-4 0,0 2-629 15,0 6-125-15</inkml:trace>
  <inkml:trace contextRef="#ctx0" brushRef="#br0" timeOffset="2190">4561 898 2026 0,'0'0'44'0,"0"0"10"0,0 0 2 0,0 0 1 0,0 0-45 0,0 0-12 0,0 0 0 0,0 0 0 16,0 0 13-16,0 0 1 0,0 0 0 0,0 26 0 15,0 16-14-15,0-8 0 0,0-8 8 0,8 8-8 16,-8 18 0-16,0-10 0 0,0 0 0 0,0-6-10 16,0 6 10-16,0-8-8 0,10 8 8 0,-10-8-8 15,0-8 8-15,10 0 0 0,-10 0 0 0,0 0 0 16,10 0 0-16,-10-26 0 0,0 0 0 0,0 0 0 16,0 0 0-16,0 0 0 0,10 0 8 0,-10 0-8 15,0 0 16-15,18-10-2 0,2-6 0 0,0 8 0 0,-2 8-14 16,-8-10 0-16,10-6 8 0,-2-10-8 0,2 0 0 15,-2 0 0-15,2 18 0 0,0-10 0 0,-2-24 0 0,2 8 0 16,0-8 0-16,-2 6 0 0,12-6 0 16,-12 8 0-16,2 16 0 0,-2-6 0 0,-8-12 8 0,20 12-8 15,-12-2 11-15,-8 8-11 0,10-8 15 0,-10 18-4 16,-2-8-1-16,12 16 0 0,-20 0 7 0,0 0 2 16,20 8 0-16,-12 8 0 0,2 10-19 0,0 8 0 15,-10 0 0-15,10 2 0 0,0-20 0 0,-2 18 0 16,-8 18 0-16,10-18 0 15,0-16-17-15,0-2-11 0,0-8-1 16,8 10-1-16,-8 8 6 0,10 0 2 0,-10-10 0 0,8 2 0 16,2-10-21-16,-2 0-4 0,22 0-1 0,-22 2 0 15,-18-10-44-15,20-10-10 0,8-6-2 0,12-2 0 16,-12-6-83-16,0 6-17 0,12 18-3 0,-12-8-261 0</inkml:trace>
  <inkml:trace contextRef="#ctx0" brushRef="#br0" timeOffset="2386">5954 786 1422 0,'0'60'40'0,"0"-60"9"0,0 0-39 0,0 0-10 0,10 18 0 0,10 6 0 16,-12-6 105-16,2 0 19 0,0 6 4 0,18 2 1 0,-18 18-78 15,0-2-16-15,0 10-3 0,0-10-1 16,-2-8-46-16,-8 10-9 0,0-10-1 0,0 0-1 15,0-8-146-15,0-26-28 0,0 0-7 16,0 0-1-16</inkml:trace>
  <inkml:trace contextRef="#ctx0" brushRef="#br0" timeOffset="2532">6166 214 2372 0,'0'0'52'0,"0"0"12"0,-10-26 1 15,0 8 1-15,10 18-53 0,0 0-13 0,0 0 0 0,0 0 0 0,0 0 28 0,0 0 4 0,0 0 0 16,0 0 0 0,-8 10-144-16,-12 6-29 0,10 10-6 0,0 8-501 0,10-8-100 0</inkml:trace>
  <inkml:trace contextRef="#ctx0" brushRef="#br0" timeOffset="3227">6570 650 1037 0,'0'0'29'0,"0"0"7"0,0 0-28 0,0 0-8 0,0 0 0 0,0 0 0 16,0 0 34-16,10 8 6 0,-10-8 0 0,0 0 1 16,18 8-93-1,-8 2-20-15,-10-10-3 0,20 8-1 0,-2 0-41 0,-18-8-9 16,10 8-2-16,-10-8 0 0,0 0 103 0,20 0 25 0,-20 0 0 0,0 0 0 16,0 0 115-16,0 0 28 0,0 0 5 0,0 0 2 15,10 10 13-15,-10-10 2 0,0 0 1 0,0 0 0 16,0 0-69-16,10 16-13 0,-10-16-4 0,0 0 0 15,18 26-38-15,2-18-8 0,-10 10-2 0,-2-10 0 0,2 18-9 16,0 0-3-16,0-10 0 0,0 2 0 0,-10-18-20 16,0 26 0-16,8 0 0 0,-8-26 0 0,0 0 0 0,0 0 0 15,0 0 0-15,10 16 0 16,0 2-21-16,-10-18-9 0,20 16-2 0,-10 2 0 0,-10-18 32 16,0 0 10-16,0 0 0 0,0 0 0 0,0 0-10 0,0 0 0 15,0 0 0-15,0 0 8 0,0 0 10 0,0 0 2 16,0 0 0-16,0 0 0 0,0 0-20 0,0 0 0 15,0 0 0-15,0 0 0 0,0 0 0 0,0 0 0 16,0 0 0-16,-20-8 0 0,20 8 11 0,0 0 1 16,-10 16 1-16,-10-8 0 0,20-8-4 0,0 0-1 15,-18 0 0-15,18 0 0 0,-20 10-8 0,10 6 0 0,10-16 0 16,-18 18 0-16,8 8 0 0,0-10-14 0,10 2 3 16,-18 6 1-16,18-6 10 0,0-18-12 0,0 0 12 15,0 0-12-15,0 0 12 0,0 0 0 0,0 0 0 0,0 0 0 16,0 0 12-16,0 0 5 0,0 0 1 0,0 0 0 15,0 0 2-15,0 0 0 0,0-8 0 0,0-10 0 16,18 10 6-16,-8-10 2 0,-10-6 0 0,10-2 0 16,0 8-16-16,-2-8-4 0,2 2 0 0,0-2 0 15,10-8-8-15,-2-2 0 0,22 2 0 0,-12 0 0 16,10 0-10-16,-8 0-1 0,8 18 0 0,-10-10 0 16,20-8 11-16,-8-2 8 0,-2 20-8 0,-10-10 11 15,12 10 5-15,-2-2 2 0,0 0 0 0,-10 28 0 16,2 6-8-16,-12 2-2 0,12-2 0 0,8 10 0 0,-8 0-8 15,-12 8 0-15,2 10-10 0,-10-2 10 0,8 0-16 16,-8 2 2-16,0-10 1 0,-10 0 0 16,10 0-12-16,-10 0-3 15,10 0 0-15,-10 0 0 0,8-8-46 0,-8-26-10 0,0 0-1 16,10 0-519-16,10 0-104 0</inkml:trace>
  <inkml:trace contextRef="#ctx0" brushRef="#br0" timeOffset="3814">8600 384 1818 0,'0'0'40'0,"0"0"8"0,0 0 1 0,-10 18 3 0,-8 8-42 0,8-2-10 0,0 2 0 15,-10 8 0-15,12 0 48 0,-12 10 8 0,-8-2 2 0,8 10 0 16,0 0-22-16,-8-10-4 0,8-16 0 0,10 16-1 15,2-8-19-15,8 10-4 0,0-10-8 0,0-18 12 16,0-16-21-16,0 0-5 0,0 26-1 0,0-26 0 16,18-8-7-16,2 0-2 0,8-10 0 0,2 0 0 31,-2-6-8-31,10-2-1 0,-8-8-1 0,8-10 0 0,-10 10 42 0,2 0 8 0,-2 0 1 0,-8 0 1 16,8 0 39-16,-8 8 8 0,8 0 2 0,-8 10 0 15,0-2-4-15,-10 10-1 0,8 16 0 0,-8 10 0 16,10-2-37-16,-2 18-7 0,-8 10-2 0,18 16 0 15,-18 24-5-15,10 10-2 0,8 10 0 0,-8 14 0 16,0 20-9-16,-12 8 0 0,22 24 0 0,8 2 0 16,-10-18-34-16,12 15-12 15,-12-15-2-15,2 8-1 0,-2-8 3 16,0-16 1-16,-8-10 0 0,18-18 0 0,-8-16 29 0,-12 2 7 16,-8-12 1-16,10-14 0 0,-10-2 24 0,8-8 4 0,-18-10 2 15,0-6 0-15,-18-10 25 0,-2 0 5 0,0 0 0 16,-8-8 1-16,-2-10-1 0,-8 2-1 0,-20-10 0 0,-8 0 0 15,-2-8-24-15,-8-16-5 0,-2-2-1 0,-8-6 0 16,-10-12-21-16,0-6 0 0,-10-18 0 0,10 8 0 16,-10-16-14-16,8 0-4 0,2-8-1 0,10-10 0 15,0 0 9-15,18 0 2 0,10 18 0 0,10-8 0 16,10-10 8-16,18 8 0 0,-8 2 0 0,8 8 8 16,20 24 20-16,20-6 4 0,0-10 0 0,8 0 1 15,20 8-6-15,0 0-2 0,20 2 0 0,8-10 0 0,30 0-17 16,20 0-8-16,-12-7 8 0,32-1-8 0,-2-18 0 15,0 8 0-15,10 10 0 0,0-8 0 0,10-2-20 0,-20-8 3 16,20 18 1-16,-21-8 0 16,1 6-25-16,-10 2-5 0,-28 0-1 0,0 8 0 15,-20 0 15-15,-18 18 2 0,-20-2 1 0,-10 10 0 16,10 0-92-16,-18-8-19 0,-12-2-3 0,-18 20-1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3411732-9612-1B44-8A0B-24794F1C5731}"/>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defTabSz="1828434" eaLnBrk="1" fontAlgn="auto" hangingPunct="1">
              <a:spcBef>
                <a:spcPts val="0"/>
              </a:spcBef>
              <a:spcAft>
                <a:spcPts val="0"/>
              </a:spcAft>
              <a:defRPr sz="1200" dirty="0">
                <a:latin typeface="Calibri Light"/>
              </a:defRPr>
            </a:lvl1pPr>
          </a:lstStyle>
          <a:p>
            <a:pPr>
              <a:defRPr/>
            </a:pPr>
            <a:endParaRPr lang="en-US"/>
          </a:p>
        </p:txBody>
      </p:sp>
      <p:sp>
        <p:nvSpPr>
          <p:cNvPr id="3" name="Date Placeholder 2">
            <a:extLst>
              <a:ext uri="{FF2B5EF4-FFF2-40B4-BE49-F238E27FC236}">
                <a16:creationId xmlns:a16="http://schemas.microsoft.com/office/drawing/2014/main" id="{1C8C08D8-71F7-6B48-93A3-6509652F8D09}"/>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defTabSz="1828434" eaLnBrk="1" fontAlgn="auto" hangingPunct="1">
              <a:spcBef>
                <a:spcPts val="0"/>
              </a:spcBef>
              <a:spcAft>
                <a:spcPts val="0"/>
              </a:spcAft>
              <a:defRPr sz="1200" smtClean="0">
                <a:latin typeface="Calibri Light"/>
              </a:defRPr>
            </a:lvl1pPr>
          </a:lstStyle>
          <a:p>
            <a:pPr>
              <a:defRPr/>
            </a:pPr>
            <a:fld id="{0856F403-2F37-424A-B3EC-0E137676B013}" type="datetimeFigureOut">
              <a:rPr lang="en-US"/>
              <a:pPr>
                <a:defRPr/>
              </a:pPr>
              <a:t>5/30/2019</a:t>
            </a:fld>
            <a:endParaRPr lang="en-US" dirty="0"/>
          </a:p>
        </p:txBody>
      </p:sp>
      <p:sp>
        <p:nvSpPr>
          <p:cNvPr id="4" name="Slide Image Placeholder 3">
            <a:extLst>
              <a:ext uri="{FF2B5EF4-FFF2-40B4-BE49-F238E27FC236}">
                <a16:creationId xmlns:a16="http://schemas.microsoft.com/office/drawing/2014/main" id="{0DCF4411-149E-A84A-9169-3FC344F064CD}"/>
              </a:ext>
            </a:extLst>
          </p:cNvPr>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3759AC99-4456-084A-BC4A-E7EC7A788731}"/>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6" name="Footer Placeholder 5">
            <a:extLst>
              <a:ext uri="{FF2B5EF4-FFF2-40B4-BE49-F238E27FC236}">
                <a16:creationId xmlns:a16="http://schemas.microsoft.com/office/drawing/2014/main" id="{6C9C3D2C-F72C-EC4C-B985-273F8D171CD5}"/>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1828434" eaLnBrk="1" fontAlgn="auto" hangingPunct="1">
              <a:spcBef>
                <a:spcPts val="0"/>
              </a:spcBef>
              <a:spcAft>
                <a:spcPts val="0"/>
              </a:spcAft>
              <a:defRPr sz="1200" dirty="0">
                <a:latin typeface="Calibri Light"/>
              </a:defRPr>
            </a:lvl1pPr>
          </a:lstStyle>
          <a:p>
            <a:pPr>
              <a:defRPr/>
            </a:pPr>
            <a:endParaRPr lang="en-US"/>
          </a:p>
        </p:txBody>
      </p:sp>
      <p:sp>
        <p:nvSpPr>
          <p:cNvPr id="7" name="Slide Number Placeholder 6">
            <a:extLst>
              <a:ext uri="{FF2B5EF4-FFF2-40B4-BE49-F238E27FC236}">
                <a16:creationId xmlns:a16="http://schemas.microsoft.com/office/drawing/2014/main" id="{5DE721AB-FED3-8849-8721-565276A93180}"/>
              </a:ext>
            </a:extLst>
          </p:cNvPr>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1828434" eaLnBrk="1" fontAlgn="auto" hangingPunct="1">
              <a:spcBef>
                <a:spcPts val="0"/>
              </a:spcBef>
              <a:spcAft>
                <a:spcPts val="0"/>
              </a:spcAft>
              <a:defRPr sz="1200" smtClean="0">
                <a:latin typeface="Calibri Light"/>
              </a:defRPr>
            </a:lvl1pPr>
          </a:lstStyle>
          <a:p>
            <a:pPr>
              <a:defRPr/>
            </a:pPr>
            <a:fld id="{B862C031-9D50-A648-A70B-F2B13EF2CC36}" type="slidenum">
              <a:rPr lang="en-US"/>
              <a:pPr>
                <a:defRPr/>
              </a:pPr>
              <a:t>‹#›</a:t>
            </a:fld>
            <a:endParaRPr lang="en-US" dirty="0"/>
          </a:p>
        </p:txBody>
      </p:sp>
    </p:spTree>
  </p:cSld>
  <p:clrMap bg1="lt1" tx1="dk1" bg2="lt2" tx2="dk2" accent1="accent1" accent2="accent2" accent3="accent3" accent4="accent4" accent5="accent5" accent6="accent6" hlink="hlink" folHlink="folHlink"/>
  <p:notesStyle>
    <a:lvl1pPr algn="l" defTabSz="912813" rtl="0" fontAlgn="base">
      <a:spcBef>
        <a:spcPct val="30000"/>
      </a:spcBef>
      <a:spcAft>
        <a:spcPct val="0"/>
      </a:spcAft>
      <a:defRPr sz="2400" kern="1200">
        <a:solidFill>
          <a:schemeClr val="tx1"/>
        </a:solidFill>
        <a:latin typeface="Calibri Light"/>
        <a:ea typeface="+mn-ea"/>
        <a:cs typeface="+mn-cs"/>
      </a:defRPr>
    </a:lvl1pPr>
    <a:lvl2pPr marL="912813" algn="l" defTabSz="912813" rtl="0" fontAlgn="base">
      <a:spcBef>
        <a:spcPct val="30000"/>
      </a:spcBef>
      <a:spcAft>
        <a:spcPct val="0"/>
      </a:spcAft>
      <a:defRPr sz="2400" kern="1200">
        <a:solidFill>
          <a:schemeClr val="tx1"/>
        </a:solidFill>
        <a:latin typeface="Calibri Light"/>
        <a:ea typeface="+mn-ea"/>
        <a:cs typeface="+mn-cs"/>
      </a:defRPr>
    </a:lvl2pPr>
    <a:lvl3pPr marL="1827213" algn="l" defTabSz="912813" rtl="0" fontAlgn="base">
      <a:spcBef>
        <a:spcPct val="30000"/>
      </a:spcBef>
      <a:spcAft>
        <a:spcPct val="0"/>
      </a:spcAft>
      <a:defRPr sz="2400" kern="1200">
        <a:solidFill>
          <a:schemeClr val="tx1"/>
        </a:solidFill>
        <a:latin typeface="Calibri Light"/>
        <a:ea typeface="+mn-ea"/>
        <a:cs typeface="+mn-cs"/>
      </a:defRPr>
    </a:lvl3pPr>
    <a:lvl4pPr marL="2741613" algn="l" defTabSz="912813" rtl="0" fontAlgn="base">
      <a:spcBef>
        <a:spcPct val="30000"/>
      </a:spcBef>
      <a:spcAft>
        <a:spcPct val="0"/>
      </a:spcAft>
      <a:defRPr sz="2400" kern="1200">
        <a:solidFill>
          <a:schemeClr val="tx1"/>
        </a:solidFill>
        <a:latin typeface="Calibri Light"/>
        <a:ea typeface="+mn-ea"/>
        <a:cs typeface="+mn-cs"/>
      </a:defRPr>
    </a:lvl4pPr>
    <a:lvl5pPr marL="3656013" algn="l" defTabSz="912813" rtl="0" fontAlgn="base">
      <a:spcBef>
        <a:spcPct val="30000"/>
      </a:spcBef>
      <a:spcAft>
        <a:spcPct val="0"/>
      </a:spcAft>
      <a:defRPr sz="2400" kern="1200">
        <a:solidFill>
          <a:schemeClr val="tx1"/>
        </a:solidFill>
        <a:latin typeface="Calibri Light"/>
        <a:ea typeface="+mn-ea"/>
        <a:cs typeface="+mn-cs"/>
      </a:defRPr>
    </a:lvl5pPr>
    <a:lvl6pPr marL="4571086" algn="l" defTabSz="914217" rtl="0" eaLnBrk="1" latinLnBrk="0" hangingPunct="1">
      <a:defRPr sz="2400" kern="1200">
        <a:solidFill>
          <a:schemeClr val="tx1"/>
        </a:solidFill>
        <a:latin typeface="+mn-lt"/>
        <a:ea typeface="+mn-ea"/>
        <a:cs typeface="+mn-cs"/>
      </a:defRPr>
    </a:lvl6pPr>
    <a:lvl7pPr marL="5485303" algn="l" defTabSz="914217" rtl="0" eaLnBrk="1" latinLnBrk="0" hangingPunct="1">
      <a:defRPr sz="2400" kern="1200">
        <a:solidFill>
          <a:schemeClr val="tx1"/>
        </a:solidFill>
        <a:latin typeface="+mn-lt"/>
        <a:ea typeface="+mn-ea"/>
        <a:cs typeface="+mn-cs"/>
      </a:defRPr>
    </a:lvl7pPr>
    <a:lvl8pPr marL="6399520" algn="l" defTabSz="914217" rtl="0" eaLnBrk="1" latinLnBrk="0" hangingPunct="1">
      <a:defRPr sz="2400" kern="1200">
        <a:solidFill>
          <a:schemeClr val="tx1"/>
        </a:solidFill>
        <a:latin typeface="+mn-lt"/>
        <a:ea typeface="+mn-ea"/>
        <a:cs typeface="+mn-cs"/>
      </a:defRPr>
    </a:lvl8pPr>
    <a:lvl9pPr marL="7313737" algn="l" defTabSz="914217" rtl="0" eaLnBrk="1" latinLnBrk="0" hangingPunct="1">
      <a:defRPr sz="2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40DEBD-2E38-494A-B125-D446D6ABFEE6}" type="slidenum">
              <a:rPr lang="en-US" smtClean="0"/>
              <a:t>3</a:t>
            </a:fld>
            <a:endParaRPr lang="en-US"/>
          </a:p>
        </p:txBody>
      </p:sp>
    </p:spTree>
    <p:extLst>
      <p:ext uri="{BB962C8B-B14F-4D97-AF65-F5344CB8AC3E}">
        <p14:creationId xmlns:p14="http://schemas.microsoft.com/office/powerpoint/2010/main" val="1282034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defTabSz="931577" fontAlgn="base">
              <a:spcBef>
                <a:spcPts val="600"/>
              </a:spcBef>
              <a:spcAft>
                <a:spcPts val="600"/>
              </a:spcAft>
              <a:buFont typeface="Arial" panose="020B0604020202020204" pitchFamily="34" charset="0"/>
              <a:buNone/>
              <a:defRPr/>
            </a:pPr>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97B1974D-3158-4F5C-AE63-8878FBF4D3B5}"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5/30/2019 12:32 PM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613185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defTabSz="931577" fontAlgn="base">
              <a:spcBef>
                <a:spcPts val="600"/>
              </a:spcBef>
              <a:spcAft>
                <a:spcPts val="600"/>
              </a:spcAft>
              <a:buFont typeface="Arial" panose="020B0604020202020204" pitchFamily="34" charset="0"/>
              <a:buNone/>
              <a:defRPr/>
            </a:pPr>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97B1974D-3158-4F5C-AE63-8878FBF4D3B5}"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5/30/2019 12:32 PM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6168841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defTabSz="931577" fontAlgn="base">
              <a:spcBef>
                <a:spcPts val="600"/>
              </a:spcBef>
              <a:spcAft>
                <a:spcPts val="600"/>
              </a:spcAft>
              <a:buFont typeface="Arial" panose="020B0604020202020204" pitchFamily="34" charset="0"/>
              <a:buNone/>
              <a:defRPr/>
            </a:pPr>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97B1974D-3158-4F5C-AE63-8878FBF4D3B5}"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5/30/2019 12:32 PM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6215532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endParaRPr lang="en-US" sz="900" kern="1200" dirty="0">
              <a:solidFill>
                <a:schemeClr val="tx1"/>
              </a:solidFill>
              <a:latin typeface="Segoe UI" pitchFamily="34" charset="0"/>
              <a:ea typeface="+mn-ea"/>
              <a:cs typeface="+mn-cs"/>
            </a:endParaRPr>
          </a:p>
        </p:txBody>
      </p:sp>
      <p:sp>
        <p:nvSpPr>
          <p:cNvPr id="5" name="Date Placeholder 4"/>
          <p:cNvSpPr>
            <a:spLocks noGrp="1"/>
          </p:cNvSpPr>
          <p:nvPr>
            <p:ph type="dt"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F22B3E36-5CE0-4CB7-82DE-38A88C71BFA8}" type="datetime1">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5/30/2019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6" name="Footer Placeholder 5"/>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Windows Vista and other product names are or may be registered trademarks and/or trademarks in the U.S. and/or other countries.</a:t>
            </a:r>
          </a:p>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b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MICROSOFT MAKES NO WARRANTIES, EXPRESS, IMPLIED OR STATUTORY, AS TO THE INFORMATION IN THIS PRESENTATION.</a:t>
            </a:r>
          </a:p>
        </p:txBody>
      </p:sp>
      <p:sp>
        <p:nvSpPr>
          <p:cNvPr id="7" name="Slide Number Placeholder 6"/>
          <p:cNvSpPr>
            <a:spLocks noGrp="1"/>
          </p:cNvSpPr>
          <p:nvPr>
            <p:ph type="sldNum" sz="quarter"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8B263312-38AA-4E1E-B2B5-0F8F122B24FE}"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8" name="Header Placeholder 7"/>
          <p:cNvSpPr>
            <a:spLocks noGrp="1"/>
          </p:cNvSpPr>
          <p:nvPr>
            <p:ph type="hdr" sz="quarter" idx="13"/>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rPr>
              <a:t>Tech Ready 15</a:t>
            </a:r>
          </a:p>
        </p:txBody>
      </p:sp>
    </p:spTree>
    <p:extLst>
      <p:ext uri="{BB962C8B-B14F-4D97-AF65-F5344CB8AC3E}">
        <p14:creationId xmlns:p14="http://schemas.microsoft.com/office/powerpoint/2010/main" val="3758750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endParaRPr lang="en-US" dirty="0"/>
          </a:p>
        </p:txBody>
      </p:sp>
      <p:sp>
        <p:nvSpPr>
          <p:cNvPr id="5" name="Date Placeholder 4"/>
          <p:cNvSpPr>
            <a:spLocks noGrp="1"/>
          </p:cNvSpPr>
          <p:nvPr>
            <p:ph type="dt"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F22B3E36-5CE0-4CB7-82DE-38A88C71BFA8}" type="datetime1">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5/30/2019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6" name="Footer Placeholder 5"/>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Windows Vista and other product names are or may be registered trademarks and/or trademarks in the U.S. and/or other countries.</a:t>
            </a:r>
          </a:p>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b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MICROSOFT MAKES NO WARRANTIES, EXPRESS, IMPLIED OR STATUTORY, AS TO THE INFORMATION IN THIS PRESENTATION.</a:t>
            </a:r>
          </a:p>
        </p:txBody>
      </p:sp>
      <p:sp>
        <p:nvSpPr>
          <p:cNvPr id="7" name="Slide Number Placeholder 6"/>
          <p:cNvSpPr>
            <a:spLocks noGrp="1"/>
          </p:cNvSpPr>
          <p:nvPr>
            <p:ph type="sldNum" sz="quarter"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8B263312-38AA-4E1E-B2B5-0F8F122B24FE}"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8" name="Header Placeholder 7"/>
          <p:cNvSpPr>
            <a:spLocks noGrp="1"/>
          </p:cNvSpPr>
          <p:nvPr>
            <p:ph type="hdr" sz="quarter" idx="13"/>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rPr>
              <a:t>Tech Ready 15</a:t>
            </a:r>
          </a:p>
        </p:txBody>
      </p:sp>
    </p:spTree>
    <p:extLst>
      <p:ext uri="{BB962C8B-B14F-4D97-AF65-F5344CB8AC3E}">
        <p14:creationId xmlns:p14="http://schemas.microsoft.com/office/powerpoint/2010/main" val="11449515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5" name="Date Placeholder 4"/>
          <p:cNvSpPr>
            <a:spLocks noGrp="1"/>
          </p:cNvSpPr>
          <p:nvPr>
            <p:ph type="dt"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F22B3E36-5CE0-4CB7-82DE-38A88C71BFA8}" type="datetime1">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5/30/2019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6" name="Footer Placeholder 5"/>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Windows Vista and other product names are or may be registered trademarks and/or trademarks in the U.S. and/or other countries.</a:t>
            </a:r>
          </a:p>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b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MICROSOFT MAKES NO WARRANTIES, EXPRESS, IMPLIED OR STATUTORY, AS TO THE INFORMATION IN THIS PRESENTATION.</a:t>
            </a:r>
          </a:p>
        </p:txBody>
      </p:sp>
      <p:sp>
        <p:nvSpPr>
          <p:cNvPr id="7" name="Slide Number Placeholder 6"/>
          <p:cNvSpPr>
            <a:spLocks noGrp="1"/>
          </p:cNvSpPr>
          <p:nvPr>
            <p:ph type="sldNum" sz="quarter"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8B263312-38AA-4E1E-B2B5-0F8F122B24FE}"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8" name="Header Placeholder 7"/>
          <p:cNvSpPr>
            <a:spLocks noGrp="1"/>
          </p:cNvSpPr>
          <p:nvPr>
            <p:ph type="hdr" sz="quarter" idx="13"/>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rPr>
              <a:t>Tech Ready 15</a:t>
            </a:r>
          </a:p>
        </p:txBody>
      </p:sp>
    </p:spTree>
    <p:extLst>
      <p:ext uri="{BB962C8B-B14F-4D97-AF65-F5344CB8AC3E}">
        <p14:creationId xmlns:p14="http://schemas.microsoft.com/office/powerpoint/2010/main" val="38944048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5" name="Date Placeholder 4"/>
          <p:cNvSpPr>
            <a:spLocks noGrp="1"/>
          </p:cNvSpPr>
          <p:nvPr>
            <p:ph type="dt"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F22B3E36-5CE0-4CB7-82DE-38A88C71BFA8}" type="datetime1">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5/30/2019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6" name="Footer Placeholder 5"/>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Windows Vista and other product names are or may be registered trademarks and/or trademarks in the U.S. and/or other countries.</a:t>
            </a:r>
          </a:p>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b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MICROSOFT MAKES NO WARRANTIES, EXPRESS, IMPLIED OR STATUTORY, AS TO THE INFORMATION IN THIS PRESENTATION.</a:t>
            </a:r>
          </a:p>
        </p:txBody>
      </p:sp>
      <p:sp>
        <p:nvSpPr>
          <p:cNvPr id="7" name="Slide Number Placeholder 6"/>
          <p:cNvSpPr>
            <a:spLocks noGrp="1"/>
          </p:cNvSpPr>
          <p:nvPr>
            <p:ph type="sldNum" sz="quarter"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8B263312-38AA-4E1E-B2B5-0F8F122B24FE}"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8" name="Header Placeholder 7"/>
          <p:cNvSpPr>
            <a:spLocks noGrp="1"/>
          </p:cNvSpPr>
          <p:nvPr>
            <p:ph type="hdr" sz="quarter" idx="13"/>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rPr>
              <a:t>Tech Ready 15</a:t>
            </a:r>
          </a:p>
        </p:txBody>
      </p:sp>
    </p:spTree>
    <p:extLst>
      <p:ext uri="{BB962C8B-B14F-4D97-AF65-F5344CB8AC3E}">
        <p14:creationId xmlns:p14="http://schemas.microsoft.com/office/powerpoint/2010/main" val="39226490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89902" marR="0" lvl="0" indent="0" algn="l" defTabSz="943533"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97B1974D-3158-4F5C-AE63-8878FBF4D3B5}"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5/30/2019 12:32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1796560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B862C031-9D50-A648-A70B-F2B13EF2CC36}" type="slidenum">
              <a:rPr lang="en-US" smtClean="0"/>
              <a:pPr>
                <a:defRPr/>
              </a:pPr>
              <a:t>14</a:t>
            </a:fld>
            <a:endParaRPr lang="en-US" dirty="0"/>
          </a:p>
        </p:txBody>
      </p:sp>
    </p:spTree>
    <p:extLst>
      <p:ext uri="{BB962C8B-B14F-4D97-AF65-F5344CB8AC3E}">
        <p14:creationId xmlns:p14="http://schemas.microsoft.com/office/powerpoint/2010/main" val="31176209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B862C031-9D50-A648-A70B-F2B13EF2CC36}" type="slidenum">
              <a:rPr lang="en-US" smtClean="0"/>
              <a:pPr>
                <a:defRPr/>
              </a:pPr>
              <a:t>15</a:t>
            </a:fld>
            <a:endParaRPr lang="en-US" dirty="0"/>
          </a:p>
        </p:txBody>
      </p:sp>
    </p:spTree>
    <p:extLst>
      <p:ext uri="{BB962C8B-B14F-4D97-AF65-F5344CB8AC3E}">
        <p14:creationId xmlns:p14="http://schemas.microsoft.com/office/powerpoint/2010/main" val="20699579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B862C031-9D50-A648-A70B-F2B13EF2CC36}" type="slidenum">
              <a:rPr lang="en-US" smtClean="0"/>
              <a:pPr>
                <a:defRPr/>
              </a:pPr>
              <a:t>16</a:t>
            </a:fld>
            <a:endParaRPr lang="en-US" dirty="0"/>
          </a:p>
        </p:txBody>
      </p:sp>
    </p:spTree>
    <p:extLst>
      <p:ext uri="{BB962C8B-B14F-4D97-AF65-F5344CB8AC3E}">
        <p14:creationId xmlns:p14="http://schemas.microsoft.com/office/powerpoint/2010/main" val="32499816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18</a:t>
            </a:fld>
            <a:endParaRPr lang="en-US" altLang="sr-Latn-RS" sz="1200">
              <a:latin typeface="Calibri Light" panose="020F030202020403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598613" lvl="1" indent="-68580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pPr>
              <a:defRPr/>
            </a:pPr>
            <a:fld id="{B862C031-9D50-A648-A70B-F2B13EF2CC36}" type="slidenum">
              <a:rPr lang="en-US" smtClean="0"/>
              <a:pPr>
                <a:defRPr/>
              </a:pPr>
              <a:t>19</a:t>
            </a:fld>
            <a:endParaRPr lang="en-US" dirty="0"/>
          </a:p>
        </p:txBody>
      </p:sp>
    </p:spTree>
    <p:extLst>
      <p:ext uri="{BB962C8B-B14F-4D97-AF65-F5344CB8AC3E}">
        <p14:creationId xmlns:p14="http://schemas.microsoft.com/office/powerpoint/2010/main" val="6579436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B862C031-9D50-A648-A70B-F2B13EF2CC36}" type="slidenum">
              <a:rPr lang="en-US" smtClean="0"/>
              <a:pPr>
                <a:defRPr/>
              </a:pPr>
              <a:t>20</a:t>
            </a:fld>
            <a:endParaRPr lang="en-US" dirty="0"/>
          </a:p>
        </p:txBody>
      </p:sp>
    </p:spTree>
    <p:extLst>
      <p:ext uri="{BB962C8B-B14F-4D97-AF65-F5344CB8AC3E}">
        <p14:creationId xmlns:p14="http://schemas.microsoft.com/office/powerpoint/2010/main" val="30480564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B862C031-9D50-A648-A70B-F2B13EF2CC36}" type="slidenum">
              <a:rPr lang="en-US" smtClean="0"/>
              <a:pPr>
                <a:defRPr/>
              </a:pPr>
              <a:t>21</a:t>
            </a:fld>
            <a:endParaRPr lang="en-US" dirty="0"/>
          </a:p>
        </p:txBody>
      </p:sp>
    </p:spTree>
    <p:extLst>
      <p:ext uri="{BB962C8B-B14F-4D97-AF65-F5344CB8AC3E}">
        <p14:creationId xmlns:p14="http://schemas.microsoft.com/office/powerpoint/2010/main" val="25810758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B862C031-9D50-A648-A70B-F2B13EF2CC36}" type="slidenum">
              <a:rPr lang="en-US" smtClean="0"/>
              <a:pPr>
                <a:defRPr/>
              </a:pPr>
              <a:t>22</a:t>
            </a:fld>
            <a:endParaRPr lang="en-US" dirty="0"/>
          </a:p>
        </p:txBody>
      </p:sp>
    </p:spTree>
    <p:extLst>
      <p:ext uri="{BB962C8B-B14F-4D97-AF65-F5344CB8AC3E}">
        <p14:creationId xmlns:p14="http://schemas.microsoft.com/office/powerpoint/2010/main" val="123757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B862C031-9D50-A648-A70B-F2B13EF2CC36}" type="slidenum">
              <a:rPr lang="en-US" smtClean="0"/>
              <a:pPr>
                <a:defRPr/>
              </a:pPr>
              <a:t>23</a:t>
            </a:fld>
            <a:endParaRPr lang="en-US" dirty="0"/>
          </a:p>
        </p:txBody>
      </p:sp>
    </p:spTree>
    <p:extLst>
      <p:ext uri="{BB962C8B-B14F-4D97-AF65-F5344CB8AC3E}">
        <p14:creationId xmlns:p14="http://schemas.microsoft.com/office/powerpoint/2010/main" val="5061988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B862C031-9D50-A648-A70B-F2B13EF2CC36}" type="slidenum">
              <a:rPr lang="en-US" smtClean="0"/>
              <a:pPr>
                <a:defRPr/>
              </a:pPr>
              <a:t>24</a:t>
            </a:fld>
            <a:endParaRPr lang="en-US" dirty="0"/>
          </a:p>
        </p:txBody>
      </p:sp>
    </p:spTree>
    <p:extLst>
      <p:ext uri="{BB962C8B-B14F-4D97-AF65-F5344CB8AC3E}">
        <p14:creationId xmlns:p14="http://schemas.microsoft.com/office/powerpoint/2010/main" val="35382759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B862C031-9D50-A648-A70B-F2B13EF2CC36}" type="slidenum">
              <a:rPr lang="en-US" smtClean="0"/>
              <a:pPr>
                <a:defRPr/>
              </a:pPr>
              <a:t>25</a:t>
            </a:fld>
            <a:endParaRPr lang="en-US" dirty="0"/>
          </a:p>
        </p:txBody>
      </p:sp>
    </p:spTree>
    <p:extLst>
      <p:ext uri="{BB962C8B-B14F-4D97-AF65-F5344CB8AC3E}">
        <p14:creationId xmlns:p14="http://schemas.microsoft.com/office/powerpoint/2010/main" val="16630632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26</a:t>
            </a:fld>
            <a:endParaRPr lang="en-US" altLang="sr-Latn-RS" sz="1200">
              <a:latin typeface="Calibri Light" panose="020F0302020204030204" pitchFamily="34" charset="0"/>
            </a:endParaRPr>
          </a:p>
        </p:txBody>
      </p:sp>
    </p:spTree>
    <p:extLst>
      <p:ext uri="{BB962C8B-B14F-4D97-AF65-F5344CB8AC3E}">
        <p14:creationId xmlns:p14="http://schemas.microsoft.com/office/powerpoint/2010/main" val="28463031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B862C031-9D50-A648-A70B-F2B13EF2CC36}" type="slidenum">
              <a:rPr lang="en-US" smtClean="0"/>
              <a:pPr>
                <a:defRPr/>
              </a:pPr>
              <a:t>27</a:t>
            </a:fld>
            <a:endParaRPr lang="en-US" dirty="0"/>
          </a:p>
        </p:txBody>
      </p:sp>
    </p:spTree>
    <p:extLst>
      <p:ext uri="{BB962C8B-B14F-4D97-AF65-F5344CB8AC3E}">
        <p14:creationId xmlns:p14="http://schemas.microsoft.com/office/powerpoint/2010/main" val="34577923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28</a:t>
            </a:fld>
            <a:endParaRPr lang="en-US" altLang="sr-Latn-RS" sz="1200">
              <a:latin typeface="Calibri Light" panose="020F0302020204030204" pitchFamily="34" charset="0"/>
            </a:endParaRPr>
          </a:p>
        </p:txBody>
      </p:sp>
    </p:spTree>
    <p:extLst>
      <p:ext uri="{BB962C8B-B14F-4D97-AF65-F5344CB8AC3E}">
        <p14:creationId xmlns:p14="http://schemas.microsoft.com/office/powerpoint/2010/main" val="14248725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40DEBD-2E38-494A-B125-D446D6ABFEE6}" type="slidenum">
              <a:rPr lang="en-US" smtClean="0"/>
              <a:t>29</a:t>
            </a:fld>
            <a:endParaRPr lang="en-US"/>
          </a:p>
        </p:txBody>
      </p:sp>
    </p:spTree>
    <p:extLst>
      <p:ext uri="{BB962C8B-B14F-4D97-AF65-F5344CB8AC3E}">
        <p14:creationId xmlns:p14="http://schemas.microsoft.com/office/powerpoint/2010/main" val="1227499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00313626"/>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laceholder-Imag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C6A4F80-F8BC-744B-A0E8-77CF40A5CA7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093"/>
            <a:ext cx="24377650" cy="13705813"/>
          </a:xfrm>
          <a:prstGeom prst="rect">
            <a:avLst/>
          </a:prstGeom>
        </p:spPr>
      </p:pic>
    </p:spTree>
    <p:extLst>
      <p:ext uri="{BB962C8B-B14F-4D97-AF65-F5344CB8AC3E}">
        <p14:creationId xmlns:p14="http://schemas.microsoft.com/office/powerpoint/2010/main" val="1235253696"/>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Placeholder-Imag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12188824" y="0"/>
            <a:ext cx="1218882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893671617"/>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1"/>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422358843"/>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1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67269514"/>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2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269676260"/>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3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796733471"/>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4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0"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476180737"/>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12188825"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711828239"/>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6_Placeholder-Image">
    <p:spTree>
      <p:nvGrpSpPr>
        <p:cNvPr id="1" name=""/>
        <p:cNvGrpSpPr/>
        <p:nvPr/>
      </p:nvGrpSpPr>
      <p:grpSpPr>
        <a:xfrm>
          <a:off x="0" y="0"/>
          <a:ext cx="0" cy="0"/>
          <a:chOff x="0" y="0"/>
          <a:chExt cx="0" cy="0"/>
        </a:xfrm>
      </p:grpSpPr>
      <p:sp>
        <p:nvSpPr>
          <p:cNvPr id="4" name="Picture Placeholder 2"/>
          <p:cNvSpPr>
            <a:spLocks noGrp="1"/>
          </p:cNvSpPr>
          <p:nvPr>
            <p:ph type="pic" sz="quarter" idx="10"/>
          </p:nvPr>
        </p:nvSpPr>
        <p:spPr>
          <a:xfrm>
            <a:off x="0" y="0"/>
            <a:ext cx="8940802"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173889657"/>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7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6115989" y="0"/>
            <a:ext cx="6020412" cy="417622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1" y="4281977"/>
            <a:ext cx="6020411" cy="417622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2"/>
          </p:nvPr>
        </p:nvSpPr>
        <p:spPr>
          <a:xfrm>
            <a:off x="18352602" y="0"/>
            <a:ext cx="6025048" cy="417622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3"/>
          </p:nvPr>
        </p:nvSpPr>
        <p:spPr>
          <a:xfrm>
            <a:off x="12231978" y="4318161"/>
            <a:ext cx="6020412" cy="414003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570235961"/>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8_Placeholder-Image">
    <p:spTree>
      <p:nvGrpSpPr>
        <p:cNvPr id="1" name=""/>
        <p:cNvGrpSpPr/>
        <p:nvPr/>
      </p:nvGrpSpPr>
      <p:grpSpPr>
        <a:xfrm>
          <a:off x="0" y="0"/>
          <a:ext cx="0" cy="0"/>
          <a:chOff x="0" y="0"/>
          <a:chExt cx="0" cy="0"/>
        </a:xfrm>
      </p:grpSpPr>
      <p:sp>
        <p:nvSpPr>
          <p:cNvPr id="23" name="Picture Placeholder 2"/>
          <p:cNvSpPr>
            <a:spLocks noGrp="1"/>
          </p:cNvSpPr>
          <p:nvPr>
            <p:ph type="pic" sz="quarter" idx="17"/>
          </p:nvPr>
        </p:nvSpPr>
        <p:spPr>
          <a:xfrm>
            <a:off x="0" y="0"/>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4" name="Picture Placeholder 2"/>
          <p:cNvSpPr>
            <a:spLocks noGrp="1"/>
          </p:cNvSpPr>
          <p:nvPr>
            <p:ph type="pic" sz="quarter" idx="18"/>
          </p:nvPr>
        </p:nvSpPr>
        <p:spPr>
          <a:xfrm>
            <a:off x="6092032" y="0"/>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5" name="Picture Placeholder 2"/>
          <p:cNvSpPr>
            <a:spLocks noGrp="1"/>
          </p:cNvSpPr>
          <p:nvPr>
            <p:ph type="pic" sz="quarter" idx="19"/>
          </p:nvPr>
        </p:nvSpPr>
        <p:spPr>
          <a:xfrm>
            <a:off x="12183732" y="0"/>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6" name="Picture Placeholder 2"/>
          <p:cNvSpPr>
            <a:spLocks noGrp="1"/>
          </p:cNvSpPr>
          <p:nvPr>
            <p:ph type="pic" sz="quarter" idx="20"/>
          </p:nvPr>
        </p:nvSpPr>
        <p:spPr>
          <a:xfrm>
            <a:off x="18275764" y="0"/>
            <a:ext cx="610188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7" name="Picture Placeholder 2"/>
          <p:cNvSpPr>
            <a:spLocks noGrp="1"/>
          </p:cNvSpPr>
          <p:nvPr>
            <p:ph type="pic" sz="quarter" idx="10"/>
          </p:nvPr>
        </p:nvSpPr>
        <p:spPr>
          <a:xfrm>
            <a:off x="0" y="9138966"/>
            <a:ext cx="6101554"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8" name="Picture Placeholder 2"/>
          <p:cNvSpPr>
            <a:spLocks noGrp="1"/>
          </p:cNvSpPr>
          <p:nvPr>
            <p:ph type="pic" sz="quarter" idx="14"/>
          </p:nvPr>
        </p:nvSpPr>
        <p:spPr>
          <a:xfrm>
            <a:off x="6101720" y="9138966"/>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9" name="Picture Placeholder 2"/>
          <p:cNvSpPr>
            <a:spLocks noGrp="1"/>
          </p:cNvSpPr>
          <p:nvPr>
            <p:ph type="pic" sz="quarter" idx="15"/>
          </p:nvPr>
        </p:nvSpPr>
        <p:spPr>
          <a:xfrm>
            <a:off x="12193420" y="9138966"/>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0" name="Picture Placeholder 2"/>
          <p:cNvSpPr>
            <a:spLocks noGrp="1"/>
          </p:cNvSpPr>
          <p:nvPr>
            <p:ph type="pic" sz="quarter" idx="16"/>
          </p:nvPr>
        </p:nvSpPr>
        <p:spPr>
          <a:xfrm>
            <a:off x="18285452" y="9138966"/>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163231875"/>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9_Placeholder-Image">
    <p:spTree>
      <p:nvGrpSpPr>
        <p:cNvPr id="1" name=""/>
        <p:cNvGrpSpPr/>
        <p:nvPr/>
      </p:nvGrpSpPr>
      <p:grpSpPr>
        <a:xfrm>
          <a:off x="0" y="0"/>
          <a:ext cx="0" cy="0"/>
          <a:chOff x="0" y="0"/>
          <a:chExt cx="0" cy="0"/>
        </a:xfrm>
      </p:grpSpPr>
      <p:sp>
        <p:nvSpPr>
          <p:cNvPr id="12" name="Picture Placeholder 2"/>
          <p:cNvSpPr>
            <a:spLocks noGrp="1"/>
          </p:cNvSpPr>
          <p:nvPr>
            <p:ph type="pic" sz="quarter" idx="17"/>
          </p:nvPr>
        </p:nvSpPr>
        <p:spPr>
          <a:xfrm>
            <a:off x="0" y="0"/>
            <a:ext cx="12188824"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962498763"/>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 y="1"/>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1"/>
          </p:nvPr>
        </p:nvSpPr>
        <p:spPr>
          <a:xfrm>
            <a:off x="8125882" y="6858000"/>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2"/>
          </p:nvPr>
        </p:nvSpPr>
        <p:spPr>
          <a:xfrm>
            <a:off x="16251768" y="0"/>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379513940"/>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0_Placeholder-Image">
    <p:spTree>
      <p:nvGrpSpPr>
        <p:cNvPr id="1" name=""/>
        <p:cNvGrpSpPr/>
        <p:nvPr/>
      </p:nvGrpSpPr>
      <p:grpSpPr>
        <a:xfrm>
          <a:off x="0" y="0"/>
          <a:ext cx="0" cy="0"/>
          <a:chOff x="0" y="0"/>
          <a:chExt cx="0" cy="0"/>
        </a:xfrm>
      </p:grpSpPr>
      <p:sp>
        <p:nvSpPr>
          <p:cNvPr id="8" name="Picture Placeholder 2"/>
          <p:cNvSpPr>
            <a:spLocks noGrp="1"/>
          </p:cNvSpPr>
          <p:nvPr>
            <p:ph type="pic" sz="quarter" idx="10"/>
          </p:nvPr>
        </p:nvSpPr>
        <p:spPr>
          <a:xfrm>
            <a:off x="1" y="1"/>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1"/>
          </p:nvPr>
        </p:nvSpPr>
        <p:spPr>
          <a:xfrm>
            <a:off x="8125882" y="0"/>
            <a:ext cx="8125882" cy="6858000"/>
          </a:xfrm>
          <a:solidFill>
            <a:schemeClr val="bg1">
              <a:lumMod val="95000"/>
            </a:schemeClr>
          </a:solidFill>
        </p:spPr>
        <p:txBody>
          <a:bodyPr rtlCol="0">
            <a:normAutofit/>
          </a:bodyPr>
          <a:lstStyle>
            <a:lvl1pPr>
              <a:defRPr sz="2800"/>
            </a:lvl1pPr>
          </a:lstStyle>
          <a:p>
            <a:pPr lvl="0"/>
            <a:r>
              <a:rPr lang="en-US" noProof="0"/>
              <a:t>Click icon to add picture</a:t>
            </a:r>
            <a:endParaRPr lang="en-US" noProof="0" dirty="0"/>
          </a:p>
        </p:txBody>
      </p:sp>
      <p:sp>
        <p:nvSpPr>
          <p:cNvPr id="13" name="Picture Placeholder 2"/>
          <p:cNvSpPr>
            <a:spLocks noGrp="1"/>
          </p:cNvSpPr>
          <p:nvPr>
            <p:ph type="pic" sz="quarter" idx="12"/>
          </p:nvPr>
        </p:nvSpPr>
        <p:spPr>
          <a:xfrm>
            <a:off x="16251768" y="0"/>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587026009"/>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1_Placeholder-Image">
    <p:spTree>
      <p:nvGrpSpPr>
        <p:cNvPr id="1" name=""/>
        <p:cNvGrpSpPr/>
        <p:nvPr/>
      </p:nvGrpSpPr>
      <p:grpSpPr>
        <a:xfrm>
          <a:off x="0" y="0"/>
          <a:ext cx="0" cy="0"/>
          <a:chOff x="0" y="0"/>
          <a:chExt cx="0" cy="0"/>
        </a:xfrm>
      </p:grpSpPr>
      <p:sp>
        <p:nvSpPr>
          <p:cNvPr id="8" name="Picture Placeholder 2"/>
          <p:cNvSpPr>
            <a:spLocks noGrp="1"/>
          </p:cNvSpPr>
          <p:nvPr>
            <p:ph type="pic" sz="quarter" idx="10"/>
          </p:nvPr>
        </p:nvSpPr>
        <p:spPr>
          <a:xfrm>
            <a:off x="2525425" y="4090497"/>
            <a:ext cx="6070498" cy="512298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1"/>
          </p:nvPr>
        </p:nvSpPr>
        <p:spPr>
          <a:xfrm>
            <a:off x="9290373" y="4090497"/>
            <a:ext cx="6070499" cy="5122984"/>
          </a:xfrm>
          <a:solidFill>
            <a:schemeClr val="bg1">
              <a:lumMod val="95000"/>
            </a:schemeClr>
          </a:solidFill>
        </p:spPr>
        <p:txBody>
          <a:bodyPr rtlCol="0">
            <a:normAutofit/>
          </a:bodyPr>
          <a:lstStyle>
            <a:lvl1pPr>
              <a:defRPr sz="2800"/>
            </a:lvl1pPr>
          </a:lstStyle>
          <a:p>
            <a:pPr lvl="0"/>
            <a:r>
              <a:rPr lang="en-US" noProof="0"/>
              <a:t>Click icon to add picture</a:t>
            </a:r>
            <a:endParaRPr lang="en-US" noProof="0" dirty="0"/>
          </a:p>
        </p:txBody>
      </p:sp>
      <p:sp>
        <p:nvSpPr>
          <p:cNvPr id="13" name="Picture Placeholder 2"/>
          <p:cNvSpPr>
            <a:spLocks noGrp="1"/>
          </p:cNvSpPr>
          <p:nvPr>
            <p:ph type="pic" sz="quarter" idx="12"/>
          </p:nvPr>
        </p:nvSpPr>
        <p:spPr>
          <a:xfrm>
            <a:off x="16055324" y="4090497"/>
            <a:ext cx="6070498" cy="5122983"/>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20142732"/>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2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703190" y="4031881"/>
            <a:ext cx="7001188" cy="512298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1"/>
          </p:nvPr>
        </p:nvSpPr>
        <p:spPr>
          <a:xfrm>
            <a:off x="8704378" y="4031881"/>
            <a:ext cx="7001187" cy="5122984"/>
          </a:xfrm>
          <a:solidFill>
            <a:schemeClr val="bg1">
              <a:lumMod val="95000"/>
            </a:schemeClr>
          </a:solidFill>
        </p:spPr>
        <p:txBody>
          <a:bodyPr rtlCol="0">
            <a:normAutofit/>
          </a:bodyPr>
          <a:lstStyle>
            <a:lvl1pPr>
              <a:defRPr sz="2800"/>
            </a:lvl1pPr>
          </a:lstStyle>
          <a:p>
            <a:pPr lvl="0"/>
            <a:r>
              <a:rPr lang="en-US" noProof="0"/>
              <a:t>Click icon to add picture</a:t>
            </a:r>
            <a:endParaRPr lang="en-US" noProof="0" dirty="0"/>
          </a:p>
        </p:txBody>
      </p:sp>
      <p:sp>
        <p:nvSpPr>
          <p:cNvPr id="11" name="Picture Placeholder 2"/>
          <p:cNvSpPr>
            <a:spLocks noGrp="1"/>
          </p:cNvSpPr>
          <p:nvPr>
            <p:ph type="pic" sz="quarter" idx="12"/>
          </p:nvPr>
        </p:nvSpPr>
        <p:spPr>
          <a:xfrm>
            <a:off x="15705565" y="4031881"/>
            <a:ext cx="7001188" cy="5122985"/>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264423590"/>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0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 y="7342908"/>
            <a:ext cx="8125882" cy="6373091"/>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8" name="Picture Placeholder 2"/>
          <p:cNvSpPr>
            <a:spLocks noGrp="1"/>
          </p:cNvSpPr>
          <p:nvPr>
            <p:ph type="pic" sz="quarter" idx="11"/>
          </p:nvPr>
        </p:nvSpPr>
        <p:spPr>
          <a:xfrm>
            <a:off x="16251768" y="7342908"/>
            <a:ext cx="8125882" cy="6373091"/>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485239348"/>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Placeholder-Image">
    <p:spTree>
      <p:nvGrpSpPr>
        <p:cNvPr id="1" name=""/>
        <p:cNvGrpSpPr/>
        <p:nvPr/>
      </p:nvGrpSpPr>
      <p:grpSpPr>
        <a:xfrm>
          <a:off x="0" y="0"/>
          <a:ext cx="0" cy="0"/>
          <a:chOff x="0" y="0"/>
          <a:chExt cx="0" cy="0"/>
        </a:xfrm>
      </p:grpSpPr>
      <p:sp>
        <p:nvSpPr>
          <p:cNvPr id="10" name="Picture Placeholder 2"/>
          <p:cNvSpPr>
            <a:spLocks noGrp="1"/>
          </p:cNvSpPr>
          <p:nvPr>
            <p:ph type="pic" sz="quarter" idx="11"/>
          </p:nvPr>
        </p:nvSpPr>
        <p:spPr>
          <a:xfrm>
            <a:off x="8125882" y="6858000"/>
            <a:ext cx="16251768"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0"/>
          </p:nvPr>
        </p:nvSpPr>
        <p:spPr>
          <a:xfrm>
            <a:off x="1" y="1"/>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675603540"/>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5_Placeholder-Image">
    <p:spTree>
      <p:nvGrpSpPr>
        <p:cNvPr id="1" name=""/>
        <p:cNvGrpSpPr/>
        <p:nvPr/>
      </p:nvGrpSpPr>
      <p:grpSpPr>
        <a:xfrm>
          <a:off x="0" y="0"/>
          <a:ext cx="0" cy="0"/>
          <a:chOff x="0" y="0"/>
          <a:chExt cx="0" cy="0"/>
        </a:xfrm>
      </p:grpSpPr>
      <p:sp>
        <p:nvSpPr>
          <p:cNvPr id="12" name="Picture Placeholder 2"/>
          <p:cNvSpPr>
            <a:spLocks noGrp="1"/>
          </p:cNvSpPr>
          <p:nvPr>
            <p:ph type="pic" sz="quarter" idx="10"/>
          </p:nvPr>
        </p:nvSpPr>
        <p:spPr>
          <a:xfrm>
            <a:off x="1" y="0"/>
            <a:ext cx="12188824"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36166609"/>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6_Placeholder-Image">
    <p:spTree>
      <p:nvGrpSpPr>
        <p:cNvPr id="1" name=""/>
        <p:cNvGrpSpPr/>
        <p:nvPr/>
      </p:nvGrpSpPr>
      <p:grpSpPr>
        <a:xfrm>
          <a:off x="0" y="0"/>
          <a:ext cx="0" cy="0"/>
          <a:chOff x="0" y="0"/>
          <a:chExt cx="0" cy="0"/>
        </a:xfrm>
      </p:grpSpPr>
      <p:sp>
        <p:nvSpPr>
          <p:cNvPr id="10" name="Picture Placeholder 2"/>
          <p:cNvSpPr>
            <a:spLocks noGrp="1"/>
          </p:cNvSpPr>
          <p:nvPr>
            <p:ph type="pic" sz="quarter" idx="10"/>
          </p:nvPr>
        </p:nvSpPr>
        <p:spPr>
          <a:xfrm>
            <a:off x="1"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1"/>
          </p:nvPr>
        </p:nvSpPr>
        <p:spPr>
          <a:xfrm>
            <a:off x="13677410"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3" name="Picture Placeholder 2"/>
          <p:cNvSpPr>
            <a:spLocks noGrp="1"/>
          </p:cNvSpPr>
          <p:nvPr>
            <p:ph type="pic" sz="quarter" idx="12"/>
          </p:nvPr>
        </p:nvSpPr>
        <p:spPr>
          <a:xfrm>
            <a:off x="17243002"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4" name="Picture Placeholder 2"/>
          <p:cNvSpPr>
            <a:spLocks noGrp="1"/>
          </p:cNvSpPr>
          <p:nvPr>
            <p:ph type="pic" sz="quarter" idx="13"/>
          </p:nvPr>
        </p:nvSpPr>
        <p:spPr>
          <a:xfrm>
            <a:off x="20805176"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7" name="Picture Placeholder 6"/>
          <p:cNvSpPr>
            <a:spLocks noGrp="1"/>
          </p:cNvSpPr>
          <p:nvPr>
            <p:ph type="pic" sz="quarter" idx="14"/>
          </p:nvPr>
        </p:nvSpPr>
        <p:spPr>
          <a:xfrm>
            <a:off x="7144410" y="2996184"/>
            <a:ext cx="3008376" cy="3008376"/>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p>
        </p:txBody>
      </p:sp>
    </p:spTree>
    <p:extLst>
      <p:ext uri="{BB962C8B-B14F-4D97-AF65-F5344CB8AC3E}">
        <p14:creationId xmlns:p14="http://schemas.microsoft.com/office/powerpoint/2010/main" val="1515576962"/>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7_Placeholder-Image">
    <p:spTree>
      <p:nvGrpSpPr>
        <p:cNvPr id="1" name=""/>
        <p:cNvGrpSpPr/>
        <p:nvPr/>
      </p:nvGrpSpPr>
      <p:grpSpPr>
        <a:xfrm>
          <a:off x="0" y="0"/>
          <a:ext cx="0" cy="0"/>
          <a:chOff x="0" y="0"/>
          <a:chExt cx="0" cy="0"/>
        </a:xfrm>
      </p:grpSpPr>
      <p:sp>
        <p:nvSpPr>
          <p:cNvPr id="20" name="Picture Placeholder 2"/>
          <p:cNvSpPr>
            <a:spLocks noGrp="1"/>
          </p:cNvSpPr>
          <p:nvPr>
            <p:ph type="pic" sz="quarter" idx="11"/>
          </p:nvPr>
        </p:nvSpPr>
        <p:spPr>
          <a:xfrm>
            <a:off x="0"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1" name="Picture Placeholder 2"/>
          <p:cNvSpPr>
            <a:spLocks noGrp="1"/>
          </p:cNvSpPr>
          <p:nvPr>
            <p:ph type="pic" sz="quarter" idx="12"/>
          </p:nvPr>
        </p:nvSpPr>
        <p:spPr>
          <a:xfrm>
            <a:off x="3565592"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2" name="Picture Placeholder 2"/>
          <p:cNvSpPr>
            <a:spLocks noGrp="1"/>
          </p:cNvSpPr>
          <p:nvPr>
            <p:ph type="pic" sz="quarter" idx="13"/>
          </p:nvPr>
        </p:nvSpPr>
        <p:spPr>
          <a:xfrm>
            <a:off x="7127766"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3" name="Picture Placeholder 2"/>
          <p:cNvSpPr>
            <a:spLocks noGrp="1"/>
          </p:cNvSpPr>
          <p:nvPr>
            <p:ph type="pic" sz="quarter" idx="10"/>
          </p:nvPr>
        </p:nvSpPr>
        <p:spPr>
          <a:xfrm>
            <a:off x="20816985"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4" name="Picture Placeholder 6"/>
          <p:cNvSpPr>
            <a:spLocks noGrp="1"/>
          </p:cNvSpPr>
          <p:nvPr>
            <p:ph type="pic" sz="quarter" idx="14"/>
          </p:nvPr>
        </p:nvSpPr>
        <p:spPr>
          <a:xfrm>
            <a:off x="14227771" y="2996184"/>
            <a:ext cx="3008376" cy="3008376"/>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p>
        </p:txBody>
      </p:sp>
    </p:spTree>
    <p:extLst>
      <p:ext uri="{BB962C8B-B14F-4D97-AF65-F5344CB8AC3E}">
        <p14:creationId xmlns:p14="http://schemas.microsoft.com/office/powerpoint/2010/main" val="2983716024"/>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8_Placeholder-Image">
    <p:spTree>
      <p:nvGrpSpPr>
        <p:cNvPr id="1" name=""/>
        <p:cNvGrpSpPr/>
        <p:nvPr/>
      </p:nvGrpSpPr>
      <p:grpSpPr>
        <a:xfrm>
          <a:off x="0" y="0"/>
          <a:ext cx="0" cy="0"/>
          <a:chOff x="0" y="0"/>
          <a:chExt cx="0" cy="0"/>
        </a:xfrm>
      </p:grpSpPr>
      <p:sp>
        <p:nvSpPr>
          <p:cNvPr id="14" name="Picture Placeholder 6"/>
          <p:cNvSpPr>
            <a:spLocks noGrp="1"/>
          </p:cNvSpPr>
          <p:nvPr>
            <p:ph type="pic" sz="quarter" idx="14"/>
          </p:nvPr>
        </p:nvSpPr>
        <p:spPr>
          <a:xfrm>
            <a:off x="2933065" y="4235410"/>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5" name="Picture Placeholder 6"/>
          <p:cNvSpPr>
            <a:spLocks noGrp="1"/>
          </p:cNvSpPr>
          <p:nvPr>
            <p:ph type="pic" sz="quarter" idx="15"/>
          </p:nvPr>
        </p:nvSpPr>
        <p:spPr>
          <a:xfrm>
            <a:off x="2933065" y="8578751"/>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6" name="Picture Placeholder 6"/>
          <p:cNvSpPr>
            <a:spLocks noGrp="1"/>
          </p:cNvSpPr>
          <p:nvPr>
            <p:ph type="pic" sz="quarter" idx="16"/>
          </p:nvPr>
        </p:nvSpPr>
        <p:spPr>
          <a:xfrm>
            <a:off x="13441422" y="4235409"/>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7" name="Picture Placeholder 6"/>
          <p:cNvSpPr>
            <a:spLocks noGrp="1"/>
          </p:cNvSpPr>
          <p:nvPr>
            <p:ph type="pic" sz="quarter" idx="17"/>
          </p:nvPr>
        </p:nvSpPr>
        <p:spPr>
          <a:xfrm>
            <a:off x="13441422" y="8578750"/>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2981118349"/>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9_Placeholder-Image">
    <p:spTree>
      <p:nvGrpSpPr>
        <p:cNvPr id="1" name=""/>
        <p:cNvGrpSpPr/>
        <p:nvPr/>
      </p:nvGrpSpPr>
      <p:grpSpPr>
        <a:xfrm>
          <a:off x="0" y="0"/>
          <a:ext cx="0" cy="0"/>
          <a:chOff x="0" y="0"/>
          <a:chExt cx="0" cy="0"/>
        </a:xfrm>
      </p:grpSpPr>
      <p:sp>
        <p:nvSpPr>
          <p:cNvPr id="22" name="Picture Placeholder 6"/>
          <p:cNvSpPr>
            <a:spLocks noGrp="1"/>
          </p:cNvSpPr>
          <p:nvPr>
            <p:ph type="pic" sz="quarter" idx="14"/>
          </p:nvPr>
        </p:nvSpPr>
        <p:spPr>
          <a:xfrm>
            <a:off x="4126445"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3" name="Picture Placeholder 6"/>
          <p:cNvSpPr>
            <a:spLocks noGrp="1"/>
          </p:cNvSpPr>
          <p:nvPr>
            <p:ph type="pic" sz="quarter" idx="18"/>
          </p:nvPr>
        </p:nvSpPr>
        <p:spPr>
          <a:xfrm>
            <a:off x="9027879"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4" name="Picture Placeholder 6"/>
          <p:cNvSpPr>
            <a:spLocks noGrp="1"/>
          </p:cNvSpPr>
          <p:nvPr>
            <p:ph type="pic" sz="quarter" idx="19"/>
          </p:nvPr>
        </p:nvSpPr>
        <p:spPr>
          <a:xfrm>
            <a:off x="13929312"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5" name="Picture Placeholder 6"/>
          <p:cNvSpPr>
            <a:spLocks noGrp="1"/>
          </p:cNvSpPr>
          <p:nvPr>
            <p:ph type="pic" sz="quarter" idx="20"/>
          </p:nvPr>
        </p:nvSpPr>
        <p:spPr>
          <a:xfrm>
            <a:off x="18260331"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0" name="Picture Placeholder 6"/>
          <p:cNvSpPr>
            <a:spLocks noGrp="1"/>
          </p:cNvSpPr>
          <p:nvPr>
            <p:ph type="pic" sz="quarter" idx="21"/>
          </p:nvPr>
        </p:nvSpPr>
        <p:spPr>
          <a:xfrm>
            <a:off x="4126445"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1" name="Picture Placeholder 6"/>
          <p:cNvSpPr>
            <a:spLocks noGrp="1"/>
          </p:cNvSpPr>
          <p:nvPr>
            <p:ph type="pic" sz="quarter" idx="22"/>
          </p:nvPr>
        </p:nvSpPr>
        <p:spPr>
          <a:xfrm>
            <a:off x="9027879"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2" name="Picture Placeholder 6"/>
          <p:cNvSpPr>
            <a:spLocks noGrp="1"/>
          </p:cNvSpPr>
          <p:nvPr>
            <p:ph type="pic" sz="quarter" idx="23"/>
          </p:nvPr>
        </p:nvSpPr>
        <p:spPr>
          <a:xfrm>
            <a:off x="13929312"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3" name="Picture Placeholder 6"/>
          <p:cNvSpPr>
            <a:spLocks noGrp="1"/>
          </p:cNvSpPr>
          <p:nvPr>
            <p:ph type="pic" sz="quarter" idx="24"/>
          </p:nvPr>
        </p:nvSpPr>
        <p:spPr>
          <a:xfrm>
            <a:off x="18260331"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2283475115"/>
      </p:ext>
    </p:extLst>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9_Placeholder-Image">
    <p:spTree>
      <p:nvGrpSpPr>
        <p:cNvPr id="1" name=""/>
        <p:cNvGrpSpPr/>
        <p:nvPr/>
      </p:nvGrpSpPr>
      <p:grpSpPr>
        <a:xfrm>
          <a:off x="0" y="0"/>
          <a:ext cx="0" cy="0"/>
          <a:chOff x="0" y="0"/>
          <a:chExt cx="0" cy="0"/>
        </a:xfrm>
      </p:grpSpPr>
      <p:sp>
        <p:nvSpPr>
          <p:cNvPr id="8" name="Picture Placeholder 2"/>
          <p:cNvSpPr>
            <a:spLocks noGrp="1"/>
          </p:cNvSpPr>
          <p:nvPr>
            <p:ph type="pic" sz="quarter" idx="13"/>
          </p:nvPr>
        </p:nvSpPr>
        <p:spPr>
          <a:xfrm>
            <a:off x="0" y="4466492"/>
            <a:ext cx="11007969" cy="9249507"/>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909483833"/>
      </p:ext>
    </p:extLst>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0_Placeholder-Image">
    <p:spTree>
      <p:nvGrpSpPr>
        <p:cNvPr id="1" name=""/>
        <p:cNvGrpSpPr/>
        <p:nvPr/>
      </p:nvGrpSpPr>
      <p:grpSpPr>
        <a:xfrm>
          <a:off x="0" y="0"/>
          <a:ext cx="0" cy="0"/>
          <a:chOff x="0" y="0"/>
          <a:chExt cx="0" cy="0"/>
        </a:xfrm>
      </p:grpSpPr>
      <p:sp>
        <p:nvSpPr>
          <p:cNvPr id="22" name="Picture Placeholder 6"/>
          <p:cNvSpPr>
            <a:spLocks noGrp="1"/>
          </p:cNvSpPr>
          <p:nvPr>
            <p:ph type="pic" sz="quarter" idx="14"/>
          </p:nvPr>
        </p:nvSpPr>
        <p:spPr>
          <a:xfrm>
            <a:off x="2249750" y="41388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3" name="Picture Placeholder 6"/>
          <p:cNvSpPr>
            <a:spLocks noGrp="1"/>
          </p:cNvSpPr>
          <p:nvPr>
            <p:ph type="pic" sz="quarter" idx="15"/>
          </p:nvPr>
        </p:nvSpPr>
        <p:spPr>
          <a:xfrm>
            <a:off x="2249750" y="65010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4" name="Picture Placeholder 6"/>
          <p:cNvSpPr>
            <a:spLocks noGrp="1"/>
          </p:cNvSpPr>
          <p:nvPr>
            <p:ph type="pic" sz="quarter" idx="16"/>
          </p:nvPr>
        </p:nvSpPr>
        <p:spPr>
          <a:xfrm>
            <a:off x="2249750" y="9058787"/>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5" name="Picture Placeholder 6"/>
          <p:cNvSpPr>
            <a:spLocks noGrp="1"/>
          </p:cNvSpPr>
          <p:nvPr>
            <p:ph type="pic" sz="quarter" idx="17"/>
          </p:nvPr>
        </p:nvSpPr>
        <p:spPr>
          <a:xfrm>
            <a:off x="9509636" y="41388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6" name="Picture Placeholder 6"/>
          <p:cNvSpPr>
            <a:spLocks noGrp="1"/>
          </p:cNvSpPr>
          <p:nvPr>
            <p:ph type="pic" sz="quarter" idx="18"/>
          </p:nvPr>
        </p:nvSpPr>
        <p:spPr>
          <a:xfrm>
            <a:off x="9509636" y="65010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7" name="Picture Placeholder 6"/>
          <p:cNvSpPr>
            <a:spLocks noGrp="1"/>
          </p:cNvSpPr>
          <p:nvPr>
            <p:ph type="pic" sz="quarter" idx="19"/>
          </p:nvPr>
        </p:nvSpPr>
        <p:spPr>
          <a:xfrm>
            <a:off x="9509636" y="9058787"/>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8" name="Picture Placeholder 6"/>
          <p:cNvSpPr>
            <a:spLocks noGrp="1"/>
          </p:cNvSpPr>
          <p:nvPr>
            <p:ph type="pic" sz="quarter" idx="20"/>
          </p:nvPr>
        </p:nvSpPr>
        <p:spPr>
          <a:xfrm>
            <a:off x="16769522" y="41388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9" name="Picture Placeholder 6"/>
          <p:cNvSpPr>
            <a:spLocks noGrp="1"/>
          </p:cNvSpPr>
          <p:nvPr>
            <p:ph type="pic" sz="quarter" idx="21"/>
          </p:nvPr>
        </p:nvSpPr>
        <p:spPr>
          <a:xfrm>
            <a:off x="16769522" y="65010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0" name="Picture Placeholder 6"/>
          <p:cNvSpPr>
            <a:spLocks noGrp="1"/>
          </p:cNvSpPr>
          <p:nvPr>
            <p:ph type="pic" sz="quarter" idx="22"/>
          </p:nvPr>
        </p:nvSpPr>
        <p:spPr>
          <a:xfrm>
            <a:off x="16769522" y="9058787"/>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1890495979"/>
      </p:ext>
    </p:extLst>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1_Placeholder-Image">
    <p:spTree>
      <p:nvGrpSpPr>
        <p:cNvPr id="1" name=""/>
        <p:cNvGrpSpPr/>
        <p:nvPr/>
      </p:nvGrpSpPr>
      <p:grpSpPr>
        <a:xfrm>
          <a:off x="0" y="0"/>
          <a:ext cx="0" cy="0"/>
          <a:chOff x="0" y="0"/>
          <a:chExt cx="0" cy="0"/>
        </a:xfrm>
      </p:grpSpPr>
      <p:sp>
        <p:nvSpPr>
          <p:cNvPr id="17" name="Picture Placeholder 2"/>
          <p:cNvSpPr>
            <a:spLocks noGrp="1"/>
          </p:cNvSpPr>
          <p:nvPr>
            <p:ph type="pic" sz="quarter" idx="13"/>
          </p:nvPr>
        </p:nvSpPr>
        <p:spPr>
          <a:xfrm>
            <a:off x="-2" y="1"/>
            <a:ext cx="1218882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8" name="Picture Placeholder 2"/>
          <p:cNvSpPr>
            <a:spLocks noGrp="1"/>
          </p:cNvSpPr>
          <p:nvPr>
            <p:ph type="pic" sz="quarter" idx="14"/>
          </p:nvPr>
        </p:nvSpPr>
        <p:spPr>
          <a:xfrm>
            <a:off x="-2" y="6858000"/>
            <a:ext cx="1218882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9" name="Picture Placeholder 2"/>
          <p:cNvSpPr>
            <a:spLocks noGrp="1"/>
          </p:cNvSpPr>
          <p:nvPr>
            <p:ph type="pic" sz="quarter" idx="15"/>
          </p:nvPr>
        </p:nvSpPr>
        <p:spPr>
          <a:xfrm>
            <a:off x="12188824" y="6858000"/>
            <a:ext cx="1218882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545532617"/>
      </p:ext>
    </p:extLst>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3_Placeholder-Image">
    <p:spTree>
      <p:nvGrpSpPr>
        <p:cNvPr id="1" name=""/>
        <p:cNvGrpSpPr/>
        <p:nvPr/>
      </p:nvGrpSpPr>
      <p:grpSpPr>
        <a:xfrm>
          <a:off x="0" y="0"/>
          <a:ext cx="0" cy="0"/>
          <a:chOff x="0" y="0"/>
          <a:chExt cx="0" cy="0"/>
        </a:xfrm>
      </p:grpSpPr>
      <p:sp>
        <p:nvSpPr>
          <p:cNvPr id="13" name="Picture Placeholder 2"/>
          <p:cNvSpPr>
            <a:spLocks noGrp="1"/>
          </p:cNvSpPr>
          <p:nvPr>
            <p:ph type="pic" sz="quarter" idx="13"/>
          </p:nvPr>
        </p:nvSpPr>
        <p:spPr>
          <a:xfrm>
            <a:off x="-2" y="0"/>
            <a:ext cx="24377652"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9" name="Picture Placeholder 6"/>
          <p:cNvSpPr>
            <a:spLocks noGrp="1"/>
          </p:cNvSpPr>
          <p:nvPr>
            <p:ph type="pic" sz="quarter" idx="10"/>
          </p:nvPr>
        </p:nvSpPr>
        <p:spPr>
          <a:xfrm>
            <a:off x="10767066" y="3452063"/>
            <a:ext cx="3008376" cy="3008376"/>
          </a:xfrm>
          <a:prstGeom prst="ellipse">
            <a:avLst/>
          </a:prstGeom>
          <a:solidFill>
            <a:schemeClr val="bg1">
              <a:lumMod val="75000"/>
            </a:schemeClr>
          </a:solidFill>
        </p:spPr>
        <p:txBody>
          <a:bodyPr rtlCol="0">
            <a:normAutofit/>
          </a:bodyPr>
          <a:lstStyle>
            <a:lvl1pPr>
              <a:defRPr sz="2000"/>
            </a:lvl1pPr>
          </a:lstStyle>
          <a:p>
            <a:pPr lvl="0"/>
            <a:r>
              <a:rPr lang="en-US" noProof="0"/>
              <a:t>Click icon to add picture</a:t>
            </a:r>
          </a:p>
        </p:txBody>
      </p:sp>
    </p:spTree>
    <p:extLst>
      <p:ext uri="{BB962C8B-B14F-4D97-AF65-F5344CB8AC3E}">
        <p14:creationId xmlns:p14="http://schemas.microsoft.com/office/powerpoint/2010/main" val="1190415862"/>
      </p:ext>
    </p:extLst>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4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5"/>
          </p:nvPr>
        </p:nvSpPr>
        <p:spPr>
          <a:xfrm>
            <a:off x="518286" y="518286"/>
            <a:ext cx="5416062" cy="597876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6"/>
          </p:nvPr>
        </p:nvSpPr>
        <p:spPr>
          <a:xfrm>
            <a:off x="518286" y="7015341"/>
            <a:ext cx="5416062" cy="597876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7"/>
          </p:nvPr>
        </p:nvSpPr>
        <p:spPr>
          <a:xfrm>
            <a:off x="6452631" y="2498002"/>
            <a:ext cx="8707157" cy="597876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52569002"/>
      </p:ext>
    </p:extLst>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10963548" y="0"/>
            <a:ext cx="13414102" cy="10968174"/>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788436297"/>
      </p:ext>
    </p:extLst>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6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0" y="0"/>
            <a:ext cx="13414102" cy="10968174"/>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80802400"/>
      </p:ext>
    </p:extLst>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7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7"/>
          </p:nvPr>
        </p:nvSpPr>
        <p:spPr>
          <a:xfrm>
            <a:off x="0"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0" name="Picture Placeholder 2"/>
          <p:cNvSpPr>
            <a:spLocks noGrp="1"/>
          </p:cNvSpPr>
          <p:nvPr>
            <p:ph type="pic" sz="quarter" idx="18"/>
          </p:nvPr>
        </p:nvSpPr>
        <p:spPr>
          <a:xfrm>
            <a:off x="6100620"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1" name="Picture Placeholder 2"/>
          <p:cNvSpPr>
            <a:spLocks noGrp="1"/>
          </p:cNvSpPr>
          <p:nvPr>
            <p:ph type="pic" sz="quarter" idx="19"/>
          </p:nvPr>
        </p:nvSpPr>
        <p:spPr>
          <a:xfrm>
            <a:off x="12181376"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2" name="Picture Placeholder 2"/>
          <p:cNvSpPr>
            <a:spLocks noGrp="1"/>
          </p:cNvSpPr>
          <p:nvPr>
            <p:ph type="pic" sz="quarter" idx="20"/>
          </p:nvPr>
        </p:nvSpPr>
        <p:spPr>
          <a:xfrm>
            <a:off x="18281996"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563373880"/>
      </p:ext>
    </p:extLst>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8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7"/>
          </p:nvPr>
        </p:nvSpPr>
        <p:spPr>
          <a:xfrm>
            <a:off x="1128473" y="1688124"/>
            <a:ext cx="6093171" cy="1033975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0" name="Picture Placeholder 2"/>
          <p:cNvSpPr>
            <a:spLocks noGrp="1"/>
          </p:cNvSpPr>
          <p:nvPr>
            <p:ph type="pic" sz="quarter" idx="18"/>
          </p:nvPr>
        </p:nvSpPr>
        <p:spPr>
          <a:xfrm>
            <a:off x="7564442" y="1688122"/>
            <a:ext cx="6093171" cy="5020362"/>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1" name="Picture Placeholder 2"/>
          <p:cNvSpPr>
            <a:spLocks noGrp="1"/>
          </p:cNvSpPr>
          <p:nvPr>
            <p:ph type="pic" sz="quarter" idx="19"/>
          </p:nvPr>
        </p:nvSpPr>
        <p:spPr>
          <a:xfrm>
            <a:off x="7564442" y="7029400"/>
            <a:ext cx="6088205" cy="500941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676883665"/>
      </p:ext>
    </p:extLst>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9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3260036" y="0"/>
            <a:ext cx="10058400"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298259782"/>
      </p:ext>
    </p:extLst>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0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11057421" y="0"/>
            <a:ext cx="10058400"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92051424"/>
      </p:ext>
    </p:extLst>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1_Placeholder-Image">
    <p:spTree>
      <p:nvGrpSpPr>
        <p:cNvPr id="1" name=""/>
        <p:cNvGrpSpPr/>
        <p:nvPr/>
      </p:nvGrpSpPr>
      <p:grpSpPr>
        <a:xfrm>
          <a:off x="0" y="0"/>
          <a:ext cx="0" cy="0"/>
          <a:chOff x="0" y="0"/>
          <a:chExt cx="0" cy="0"/>
        </a:xfrm>
      </p:grpSpPr>
      <p:sp>
        <p:nvSpPr>
          <p:cNvPr id="4" name="Picture Placeholder 2"/>
          <p:cNvSpPr>
            <a:spLocks noGrp="1"/>
          </p:cNvSpPr>
          <p:nvPr>
            <p:ph type="pic" sz="quarter" idx="17"/>
          </p:nvPr>
        </p:nvSpPr>
        <p:spPr>
          <a:xfrm>
            <a:off x="11057421" y="0"/>
            <a:ext cx="13320228"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99968582"/>
      </p:ext>
    </p:extLst>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2_Placeholder-Image">
    <p:spTree>
      <p:nvGrpSpPr>
        <p:cNvPr id="1" name=""/>
        <p:cNvGrpSpPr/>
        <p:nvPr/>
      </p:nvGrpSpPr>
      <p:grpSpPr>
        <a:xfrm>
          <a:off x="0" y="0"/>
          <a:ext cx="0" cy="0"/>
          <a:chOff x="0" y="0"/>
          <a:chExt cx="0" cy="0"/>
        </a:xfrm>
      </p:grpSpPr>
      <p:sp>
        <p:nvSpPr>
          <p:cNvPr id="4" name="Picture Placeholder 2"/>
          <p:cNvSpPr>
            <a:spLocks noGrp="1"/>
          </p:cNvSpPr>
          <p:nvPr>
            <p:ph type="pic" sz="quarter" idx="17"/>
          </p:nvPr>
        </p:nvSpPr>
        <p:spPr>
          <a:xfrm>
            <a:off x="1" y="0"/>
            <a:ext cx="13320228"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818617650"/>
      </p:ext>
    </p:extLst>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3_Placeholder-Image">
    <p:spTree>
      <p:nvGrpSpPr>
        <p:cNvPr id="1" name=""/>
        <p:cNvGrpSpPr/>
        <p:nvPr/>
      </p:nvGrpSpPr>
      <p:grpSpPr>
        <a:xfrm>
          <a:off x="0" y="0"/>
          <a:ext cx="0" cy="0"/>
          <a:chOff x="0" y="0"/>
          <a:chExt cx="0" cy="0"/>
        </a:xfrm>
      </p:grpSpPr>
      <p:sp>
        <p:nvSpPr>
          <p:cNvPr id="11" name="Picture Placeholder 2"/>
          <p:cNvSpPr>
            <a:spLocks noGrp="1"/>
          </p:cNvSpPr>
          <p:nvPr>
            <p:ph type="pic" sz="quarter" idx="13"/>
          </p:nvPr>
        </p:nvSpPr>
        <p:spPr>
          <a:xfrm>
            <a:off x="0" y="6149725"/>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4"/>
          </p:nvPr>
        </p:nvSpPr>
        <p:spPr>
          <a:xfrm>
            <a:off x="6077355" y="6149724"/>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3" name="Picture Placeholder 2"/>
          <p:cNvSpPr>
            <a:spLocks noGrp="1"/>
          </p:cNvSpPr>
          <p:nvPr>
            <p:ph type="pic" sz="quarter" idx="15"/>
          </p:nvPr>
        </p:nvSpPr>
        <p:spPr>
          <a:xfrm>
            <a:off x="12189866" y="6149725"/>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4" name="Picture Placeholder 2"/>
          <p:cNvSpPr>
            <a:spLocks noGrp="1"/>
          </p:cNvSpPr>
          <p:nvPr>
            <p:ph type="pic" sz="quarter" idx="16"/>
          </p:nvPr>
        </p:nvSpPr>
        <p:spPr>
          <a:xfrm>
            <a:off x="18295796" y="6149724"/>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926427426"/>
      </p:ext>
    </p:extLst>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24_Placeholder-Image">
    <p:spTree>
      <p:nvGrpSpPr>
        <p:cNvPr id="1" name=""/>
        <p:cNvGrpSpPr/>
        <p:nvPr/>
      </p:nvGrpSpPr>
      <p:grpSpPr>
        <a:xfrm>
          <a:off x="0" y="0"/>
          <a:ext cx="0" cy="0"/>
          <a:chOff x="0" y="0"/>
          <a:chExt cx="0" cy="0"/>
        </a:xfrm>
      </p:grpSpPr>
      <p:sp>
        <p:nvSpPr>
          <p:cNvPr id="9" name="Picture Placeholder 2"/>
          <p:cNvSpPr>
            <a:spLocks noGrp="1"/>
          </p:cNvSpPr>
          <p:nvPr>
            <p:ph type="pic" sz="quarter" idx="15"/>
          </p:nvPr>
        </p:nvSpPr>
        <p:spPr>
          <a:xfrm>
            <a:off x="11795467" y="8428606"/>
            <a:ext cx="5408124" cy="422059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3"/>
          </p:nvPr>
        </p:nvSpPr>
        <p:spPr>
          <a:xfrm>
            <a:off x="2059021" y="4208012"/>
            <a:ext cx="9519561" cy="8441188"/>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5" name="Picture Placeholder 2"/>
          <p:cNvSpPr>
            <a:spLocks noGrp="1"/>
          </p:cNvSpPr>
          <p:nvPr>
            <p:ph type="pic" sz="quarter" idx="16"/>
          </p:nvPr>
        </p:nvSpPr>
        <p:spPr>
          <a:xfrm>
            <a:off x="17203589" y="4208012"/>
            <a:ext cx="5408125" cy="4220594"/>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418262805"/>
      </p:ext>
    </p:extLst>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2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579418" y="4549006"/>
            <a:ext cx="9461664" cy="717193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928749138"/>
      </p:ext>
    </p:extLst>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26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 y="0"/>
            <a:ext cx="24377650" cy="96012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989796753"/>
      </p:ext>
    </p:extLst>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27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 y="0"/>
            <a:ext cx="10193866"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198383108"/>
      </p:ext>
    </p:extLst>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28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4209184" y="0"/>
            <a:ext cx="10193866"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46226535"/>
      </p:ext>
    </p:extLst>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32_Placeholder">
    <p:spTree>
      <p:nvGrpSpPr>
        <p:cNvPr id="1" name=""/>
        <p:cNvGrpSpPr/>
        <p:nvPr/>
      </p:nvGrpSpPr>
      <p:grpSpPr>
        <a:xfrm>
          <a:off x="0" y="0"/>
          <a:ext cx="0" cy="0"/>
          <a:chOff x="0" y="0"/>
          <a:chExt cx="0" cy="0"/>
        </a:xfrm>
      </p:grpSpPr>
      <p:sp>
        <p:nvSpPr>
          <p:cNvPr id="8" name="Picture Placeholder 2"/>
          <p:cNvSpPr>
            <a:spLocks noGrp="1"/>
          </p:cNvSpPr>
          <p:nvPr>
            <p:ph type="pic" sz="quarter" idx="25"/>
          </p:nvPr>
        </p:nvSpPr>
        <p:spPr>
          <a:xfrm>
            <a:off x="6096001"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4" name="Picture Placeholder 2"/>
          <p:cNvSpPr>
            <a:spLocks noGrp="1"/>
          </p:cNvSpPr>
          <p:nvPr>
            <p:ph type="pic" sz="quarter" idx="24"/>
          </p:nvPr>
        </p:nvSpPr>
        <p:spPr>
          <a:xfrm>
            <a:off x="1911928"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9" name="Picture Placeholder 2"/>
          <p:cNvSpPr>
            <a:spLocks noGrp="1"/>
          </p:cNvSpPr>
          <p:nvPr>
            <p:ph type="pic" sz="quarter" idx="26"/>
          </p:nvPr>
        </p:nvSpPr>
        <p:spPr>
          <a:xfrm>
            <a:off x="10280074"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27"/>
          </p:nvPr>
        </p:nvSpPr>
        <p:spPr>
          <a:xfrm>
            <a:off x="14464147"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28"/>
          </p:nvPr>
        </p:nvSpPr>
        <p:spPr>
          <a:xfrm>
            <a:off x="18648220"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148804304"/>
      </p:ext>
    </p:extLst>
  </p:cSld>
  <p:clrMapOvr>
    <a:masterClrMapping/>
  </p:clrMapOv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7_Portfolio Three">
    <p:spTree>
      <p:nvGrpSpPr>
        <p:cNvPr id="1" name=""/>
        <p:cNvGrpSpPr/>
        <p:nvPr/>
      </p:nvGrpSpPr>
      <p:grpSpPr>
        <a:xfrm>
          <a:off x="0" y="0"/>
          <a:ext cx="0" cy="0"/>
          <a:chOff x="0" y="0"/>
          <a:chExt cx="0" cy="0"/>
        </a:xfrm>
      </p:grpSpPr>
      <p:sp>
        <p:nvSpPr>
          <p:cNvPr id="15" name="Picture Placeholder 2"/>
          <p:cNvSpPr>
            <a:spLocks noGrp="1"/>
          </p:cNvSpPr>
          <p:nvPr>
            <p:ph type="pic" sz="quarter" idx="11"/>
          </p:nvPr>
        </p:nvSpPr>
        <p:spPr>
          <a:xfrm>
            <a:off x="0" y="0"/>
            <a:ext cx="4060850"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16" name="Picture Placeholder 2"/>
          <p:cNvSpPr>
            <a:spLocks noGrp="1"/>
          </p:cNvSpPr>
          <p:nvPr>
            <p:ph type="pic" sz="quarter" idx="12"/>
          </p:nvPr>
        </p:nvSpPr>
        <p:spPr>
          <a:xfrm>
            <a:off x="4088889" y="0"/>
            <a:ext cx="4081412"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19" name="Picture Placeholder 2"/>
          <p:cNvSpPr>
            <a:spLocks noGrp="1"/>
          </p:cNvSpPr>
          <p:nvPr>
            <p:ph type="pic" sz="quarter" idx="15"/>
          </p:nvPr>
        </p:nvSpPr>
        <p:spPr>
          <a:xfrm>
            <a:off x="8170301" y="0"/>
            <a:ext cx="4054581"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21" name="Picture Placeholder 2"/>
          <p:cNvSpPr>
            <a:spLocks noGrp="1"/>
          </p:cNvSpPr>
          <p:nvPr>
            <p:ph type="pic" sz="quarter" idx="17"/>
          </p:nvPr>
        </p:nvSpPr>
        <p:spPr>
          <a:xfrm>
            <a:off x="0" y="6858000"/>
            <a:ext cx="4060850"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22" name="Picture Placeholder 2"/>
          <p:cNvSpPr>
            <a:spLocks noGrp="1"/>
          </p:cNvSpPr>
          <p:nvPr>
            <p:ph type="pic" sz="quarter" idx="18"/>
          </p:nvPr>
        </p:nvSpPr>
        <p:spPr>
          <a:xfrm>
            <a:off x="4071648" y="6858000"/>
            <a:ext cx="4087855"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25" name="Picture Placeholder 2"/>
          <p:cNvSpPr>
            <a:spLocks noGrp="1"/>
          </p:cNvSpPr>
          <p:nvPr>
            <p:ph type="pic" sz="quarter" idx="21"/>
          </p:nvPr>
        </p:nvSpPr>
        <p:spPr>
          <a:xfrm>
            <a:off x="8170301" y="6858000"/>
            <a:ext cx="4054581" cy="6858000"/>
          </a:xfrm>
          <a:solidFill>
            <a:schemeClr val="bg1">
              <a:lumMod val="95000"/>
            </a:schemeClr>
          </a:solidFill>
        </p:spPr>
        <p:txBody>
          <a:bodyPr rtlCol="0">
            <a:normAutofit/>
          </a:bodyPr>
          <a:lstStyle>
            <a:lvl1pPr>
              <a:defRPr sz="1600"/>
            </a:lvl1pPr>
          </a:lstStyle>
          <a:p>
            <a:pPr lvl="0"/>
            <a:r>
              <a:rPr lang="en-US" noProof="0"/>
              <a:t>Click icon to add picture</a:t>
            </a:r>
          </a:p>
        </p:txBody>
      </p:sp>
    </p:spTree>
    <p:extLst>
      <p:ext uri="{BB962C8B-B14F-4D97-AF65-F5344CB8AC3E}">
        <p14:creationId xmlns:p14="http://schemas.microsoft.com/office/powerpoint/2010/main" val="62260363"/>
      </p:ext>
    </p:extLst>
  </p:cSld>
  <p:clrMapOvr>
    <a:masterClrMapping/>
  </p:clrMapOv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33_Placeholder">
    <p:spTree>
      <p:nvGrpSpPr>
        <p:cNvPr id="1" name=""/>
        <p:cNvGrpSpPr/>
        <p:nvPr/>
      </p:nvGrpSpPr>
      <p:grpSpPr>
        <a:xfrm>
          <a:off x="0" y="0"/>
          <a:ext cx="0" cy="0"/>
          <a:chOff x="0" y="0"/>
          <a:chExt cx="0" cy="0"/>
        </a:xfrm>
      </p:grpSpPr>
      <p:sp>
        <p:nvSpPr>
          <p:cNvPr id="23" name="Picture Placeholder 2"/>
          <p:cNvSpPr>
            <a:spLocks noGrp="1"/>
          </p:cNvSpPr>
          <p:nvPr>
            <p:ph type="pic" sz="quarter" idx="28"/>
          </p:nvPr>
        </p:nvSpPr>
        <p:spPr>
          <a:xfrm>
            <a:off x="12188825" y="0"/>
            <a:ext cx="12188825" cy="6858000"/>
          </a:xfrm>
          <a:prstGeom prst="rect">
            <a:avLst/>
          </a:prstGeo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4" name="Picture Placeholder 2"/>
          <p:cNvSpPr>
            <a:spLocks noGrp="1"/>
          </p:cNvSpPr>
          <p:nvPr>
            <p:ph type="pic" sz="quarter" idx="29"/>
          </p:nvPr>
        </p:nvSpPr>
        <p:spPr>
          <a:xfrm>
            <a:off x="0" y="6858000"/>
            <a:ext cx="12188825" cy="6858000"/>
          </a:xfrm>
          <a:prstGeom prst="rect">
            <a:avLst/>
          </a:prstGeo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543862241"/>
      </p:ext>
    </p:extLst>
  </p:cSld>
  <p:clrMapOvr>
    <a:masterClrMapping/>
  </p:clrMapOv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_Responsive Design">
    <p:spTree>
      <p:nvGrpSpPr>
        <p:cNvPr id="1" name=""/>
        <p:cNvGrpSpPr/>
        <p:nvPr/>
      </p:nvGrpSpPr>
      <p:grpSpPr>
        <a:xfrm>
          <a:off x="0" y="0"/>
          <a:ext cx="0" cy="0"/>
          <a:chOff x="0" y="0"/>
          <a:chExt cx="0" cy="0"/>
        </a:xfrm>
      </p:grpSpPr>
      <p:sp>
        <p:nvSpPr>
          <p:cNvPr id="9" name="Picture Placeholder 2"/>
          <p:cNvSpPr>
            <a:spLocks noGrp="1" noChangeAspect="1"/>
          </p:cNvSpPr>
          <p:nvPr>
            <p:ph type="pic" sz="quarter" idx="25"/>
          </p:nvPr>
        </p:nvSpPr>
        <p:spPr>
          <a:xfrm>
            <a:off x="8434174" y="5371869"/>
            <a:ext cx="6679466" cy="3785477"/>
          </a:xfrm>
          <a:solidFill>
            <a:schemeClr val="bg1">
              <a:lumMod val="95000"/>
            </a:schemeClr>
          </a:solidFill>
        </p:spPr>
        <p:txBody>
          <a:bodyPr rtlCol="0">
            <a:normAutofit/>
          </a:bodyPr>
          <a:lstStyle>
            <a:lvl1pPr marL="0" indent="0" algn="ctr">
              <a:buNone/>
              <a:defRPr sz="2199">
                <a:latin typeface="Calibri Light"/>
                <a:cs typeface="Calibri Light"/>
              </a:defRPr>
            </a:lvl1pPr>
          </a:lstStyle>
          <a:p>
            <a:pPr lvl="0"/>
            <a:r>
              <a:rPr lang="en-US" noProof="0"/>
              <a:t>Click icon to add picture</a:t>
            </a:r>
            <a:endParaRPr lang="id-ID" noProof="0" dirty="0"/>
          </a:p>
        </p:txBody>
      </p:sp>
      <p:sp>
        <p:nvSpPr>
          <p:cNvPr id="17" name="Picture Placeholder 2"/>
          <p:cNvSpPr>
            <a:spLocks noGrp="1" noChangeAspect="1"/>
          </p:cNvSpPr>
          <p:nvPr>
            <p:ph type="pic" sz="quarter" idx="22"/>
          </p:nvPr>
        </p:nvSpPr>
        <p:spPr>
          <a:xfrm>
            <a:off x="16352915" y="8991653"/>
            <a:ext cx="1013634" cy="1768937"/>
          </a:xfrm>
          <a:solidFill>
            <a:schemeClr val="bg1">
              <a:lumMod val="95000"/>
            </a:schemeClr>
          </a:solidFill>
        </p:spPr>
        <p:txBody>
          <a:bodyPr rtlCol="0">
            <a:normAutofit/>
          </a:bodyPr>
          <a:lstStyle>
            <a:lvl1pPr marL="0" indent="0" algn="l">
              <a:lnSpc>
                <a:spcPct val="50000"/>
              </a:lnSpc>
              <a:buNone/>
              <a:defRPr sz="700">
                <a:latin typeface="Calibri Light"/>
                <a:cs typeface="Calibri Light"/>
              </a:defRPr>
            </a:lvl1pPr>
          </a:lstStyle>
          <a:p>
            <a:pPr lvl="0"/>
            <a:r>
              <a:rPr lang="en-US" noProof="0"/>
              <a:t>Click icon to add picture</a:t>
            </a:r>
            <a:endParaRPr lang="id-ID" noProof="0" dirty="0"/>
          </a:p>
        </p:txBody>
      </p:sp>
      <p:sp>
        <p:nvSpPr>
          <p:cNvPr id="10" name="Picture Placeholder 2"/>
          <p:cNvSpPr>
            <a:spLocks noGrp="1" noChangeAspect="1"/>
          </p:cNvSpPr>
          <p:nvPr>
            <p:ph type="pic" sz="quarter" idx="26"/>
          </p:nvPr>
        </p:nvSpPr>
        <p:spPr>
          <a:xfrm>
            <a:off x="4754354" y="7975469"/>
            <a:ext cx="4254887" cy="2712449"/>
          </a:xfrm>
          <a:solidFill>
            <a:schemeClr val="bg1">
              <a:lumMod val="95000"/>
            </a:schemeClr>
          </a:solidFill>
        </p:spPr>
        <p:txBody>
          <a:bodyPr rtlCol="0">
            <a:normAutofit/>
          </a:bodyPr>
          <a:lstStyle>
            <a:lvl1pPr marL="0" indent="0" algn="ctr">
              <a:buNone/>
              <a:defRPr sz="1999">
                <a:latin typeface="Calibri Light"/>
                <a:cs typeface="Calibri Light"/>
              </a:defRPr>
            </a:lvl1pPr>
          </a:lstStyle>
          <a:p>
            <a:pPr lvl="0"/>
            <a:r>
              <a:rPr lang="en-US" noProof="0"/>
              <a:t>Click icon to add picture</a:t>
            </a:r>
            <a:endParaRPr lang="id-ID" noProof="0" dirty="0"/>
          </a:p>
        </p:txBody>
      </p:sp>
      <p:sp>
        <p:nvSpPr>
          <p:cNvPr id="8" name="Picture Placeholder 2"/>
          <p:cNvSpPr>
            <a:spLocks noGrp="1" noChangeAspect="1"/>
          </p:cNvSpPr>
          <p:nvPr>
            <p:ph type="pic" sz="quarter" idx="24"/>
          </p:nvPr>
        </p:nvSpPr>
        <p:spPr>
          <a:xfrm>
            <a:off x="14235822" y="7821109"/>
            <a:ext cx="2254062" cy="2902541"/>
          </a:xfrm>
          <a:solidFill>
            <a:schemeClr val="bg1">
              <a:lumMod val="95000"/>
            </a:schemeClr>
          </a:solidFill>
        </p:spPr>
        <p:txBody>
          <a:bodyPr rtlCol="0">
            <a:normAutofit/>
          </a:bodyPr>
          <a:lstStyle>
            <a:lvl1pPr marL="0" indent="0" algn="ctr">
              <a:buNone/>
              <a:defRPr sz="1999">
                <a:latin typeface="Calibri Light"/>
                <a:cs typeface="Calibri Light"/>
              </a:defRPr>
            </a:lvl1pPr>
          </a:lstStyle>
          <a:p>
            <a:pPr lvl="0"/>
            <a:r>
              <a:rPr lang="en-US" noProof="0"/>
              <a:t>Click icon to add picture</a:t>
            </a:r>
            <a:endParaRPr lang="id-ID" noProof="0" dirty="0"/>
          </a:p>
        </p:txBody>
      </p:sp>
      <p:sp>
        <p:nvSpPr>
          <p:cNvPr id="11" name="Picture Placeholder 2"/>
          <p:cNvSpPr>
            <a:spLocks noGrp="1" noChangeAspect="1"/>
          </p:cNvSpPr>
          <p:nvPr>
            <p:ph type="pic" sz="quarter" idx="27"/>
          </p:nvPr>
        </p:nvSpPr>
        <p:spPr>
          <a:xfrm>
            <a:off x="17691338" y="10138875"/>
            <a:ext cx="441690" cy="557901"/>
          </a:xfrm>
          <a:solidFill>
            <a:schemeClr val="bg1">
              <a:lumMod val="95000"/>
            </a:schemeClr>
          </a:solidFill>
        </p:spPr>
        <p:txBody>
          <a:bodyPr rtlCol="0">
            <a:normAutofit/>
          </a:bodyPr>
          <a:lstStyle>
            <a:lvl1pPr marL="0" indent="0" algn="ctr">
              <a:lnSpc>
                <a:spcPct val="50000"/>
              </a:lnSpc>
              <a:buNone/>
              <a:defRPr sz="100">
                <a:latin typeface="Calibri Light"/>
                <a:cs typeface="Calibri Light"/>
              </a:defRPr>
            </a:lvl1pPr>
          </a:lstStyle>
          <a:p>
            <a:pPr lvl="0"/>
            <a:r>
              <a:rPr lang="en-US" noProof="0"/>
              <a:t>Click icon to add picture</a:t>
            </a:r>
            <a:endParaRPr lang="id-ID" noProof="0" dirty="0"/>
          </a:p>
        </p:txBody>
      </p:sp>
    </p:spTree>
    <p:extLst>
      <p:ext uri="{BB962C8B-B14F-4D97-AF65-F5344CB8AC3E}">
        <p14:creationId xmlns:p14="http://schemas.microsoft.com/office/powerpoint/2010/main" val="1005703061"/>
      </p:ext>
    </p:extLst>
  </p:cSld>
  <p:clrMapOvr>
    <a:masterClrMapping/>
  </p:clrMapOvr>
  <p:transition spd="med" advClick="0" advTm="2000">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1_Logos">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48D9D25-F702-204B-B5EA-8E36DF5CB68B}"/>
              </a:ext>
            </a:extLst>
          </p:cNvPr>
          <p:cNvSpPr/>
          <p:nvPr userDrawn="1"/>
        </p:nvSpPr>
        <p:spPr>
          <a:xfrm>
            <a:off x="21732875" y="7938"/>
            <a:ext cx="2101850" cy="15763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dirty="0">
              <a:latin typeface="Montserrat" charset="0"/>
            </a:endParaRPr>
          </a:p>
        </p:txBody>
      </p:sp>
      <p:sp>
        <p:nvSpPr>
          <p:cNvPr id="23" name="Picture Placeholder 17"/>
          <p:cNvSpPr>
            <a:spLocks noGrp="1"/>
          </p:cNvSpPr>
          <p:nvPr>
            <p:ph type="pic" sz="quarter" idx="26"/>
          </p:nvPr>
        </p:nvSpPr>
        <p:spPr>
          <a:xfrm>
            <a:off x="0" y="-3048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
        <p:nvSpPr>
          <p:cNvPr id="24" name="Picture Placeholder 17"/>
          <p:cNvSpPr>
            <a:spLocks noGrp="1"/>
          </p:cNvSpPr>
          <p:nvPr>
            <p:ph type="pic" sz="quarter" idx="27"/>
          </p:nvPr>
        </p:nvSpPr>
        <p:spPr>
          <a:xfrm>
            <a:off x="6086471" y="487680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
        <p:nvSpPr>
          <p:cNvPr id="25" name="Picture Placeholder 17"/>
          <p:cNvSpPr>
            <a:spLocks noGrp="1"/>
          </p:cNvSpPr>
          <p:nvPr>
            <p:ph type="pic" sz="quarter" idx="28"/>
          </p:nvPr>
        </p:nvSpPr>
        <p:spPr>
          <a:xfrm>
            <a:off x="12169766" y="-3048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
        <p:nvSpPr>
          <p:cNvPr id="26" name="Picture Placeholder 17"/>
          <p:cNvSpPr>
            <a:spLocks noGrp="1"/>
          </p:cNvSpPr>
          <p:nvPr>
            <p:ph type="pic" sz="quarter" idx="29"/>
          </p:nvPr>
        </p:nvSpPr>
        <p:spPr>
          <a:xfrm>
            <a:off x="18278473" y="483870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802037629"/>
      </p:ext>
    </p:extLst>
  </p:cSld>
  <p:clrMapOvr>
    <a:masterClrMapping/>
  </p:clrMapOv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_Macbook Mockup">
    <p:spTree>
      <p:nvGrpSpPr>
        <p:cNvPr id="1" name=""/>
        <p:cNvGrpSpPr/>
        <p:nvPr/>
      </p:nvGrpSpPr>
      <p:grpSpPr>
        <a:xfrm>
          <a:off x="0" y="0"/>
          <a:ext cx="0" cy="0"/>
          <a:chOff x="0" y="0"/>
          <a:chExt cx="0" cy="0"/>
        </a:xfrm>
      </p:grpSpPr>
      <p:sp>
        <p:nvSpPr>
          <p:cNvPr id="11" name="Picture Placeholder 4"/>
          <p:cNvSpPr>
            <a:spLocks noGrp="1"/>
          </p:cNvSpPr>
          <p:nvPr>
            <p:ph type="pic" sz="quarter" idx="10"/>
          </p:nvPr>
        </p:nvSpPr>
        <p:spPr>
          <a:xfrm>
            <a:off x="4111023" y="9421730"/>
            <a:ext cx="1929384" cy="1929384"/>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p>
        </p:txBody>
      </p:sp>
      <p:sp>
        <p:nvSpPr>
          <p:cNvPr id="12" name="Picture Placeholder 4"/>
          <p:cNvSpPr>
            <a:spLocks noGrp="1"/>
          </p:cNvSpPr>
          <p:nvPr>
            <p:ph type="pic" sz="quarter" idx="11"/>
          </p:nvPr>
        </p:nvSpPr>
        <p:spPr>
          <a:xfrm>
            <a:off x="11355470" y="9446722"/>
            <a:ext cx="1929384" cy="1929384"/>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3" name="Picture Placeholder 4"/>
          <p:cNvSpPr>
            <a:spLocks noGrp="1"/>
          </p:cNvSpPr>
          <p:nvPr>
            <p:ph type="pic" sz="quarter" idx="12"/>
          </p:nvPr>
        </p:nvSpPr>
        <p:spPr>
          <a:xfrm>
            <a:off x="18446906" y="9421730"/>
            <a:ext cx="1929384" cy="1929384"/>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549638524"/>
      </p:ext>
    </p:extLst>
  </p:cSld>
  <p:clrMapOvr>
    <a:masterClrMapping/>
  </p:clrMapOv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24377650"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424516914"/>
      </p:ext>
    </p:extLst>
  </p:cSld>
  <p:clrMapOvr>
    <a:masterClrMapping/>
  </p:clrMapOv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3_Main">
    <p:spTree>
      <p:nvGrpSpPr>
        <p:cNvPr id="1" name=""/>
        <p:cNvGrpSpPr/>
        <p:nvPr/>
      </p:nvGrpSpPr>
      <p:grpSpPr>
        <a:xfrm>
          <a:off x="0" y="0"/>
          <a:ext cx="0" cy="0"/>
          <a:chOff x="0" y="0"/>
          <a:chExt cx="0" cy="0"/>
        </a:xfrm>
      </p:grpSpPr>
      <p:sp>
        <p:nvSpPr>
          <p:cNvPr id="6" name="Picture Placeholder 13"/>
          <p:cNvSpPr>
            <a:spLocks noGrp="1"/>
          </p:cNvSpPr>
          <p:nvPr>
            <p:ph type="pic" sz="quarter" idx="14"/>
          </p:nvPr>
        </p:nvSpPr>
        <p:spPr>
          <a:xfrm>
            <a:off x="11209703" y="4407444"/>
            <a:ext cx="13167947" cy="6521824"/>
          </a:xfrm>
          <a:solidFill>
            <a:schemeClr val="bg1">
              <a:lumMod val="95000"/>
            </a:schemeClr>
          </a:solidFill>
          <a:effectLst/>
        </p:spPr>
        <p:txBody>
          <a:bodyPr rtlCol="0">
            <a:normAutofit/>
          </a:bodyPr>
          <a:lstStyle>
            <a:lvl1pPr marL="0" indent="0">
              <a:buNone/>
              <a:defRPr sz="2800">
                <a:ln>
                  <a:noFill/>
                </a:ln>
                <a:solidFill>
                  <a:schemeClr val="bg1">
                    <a:lumMod val="85000"/>
                  </a:schemeClr>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859285375"/>
      </p:ext>
    </p:extLst>
  </p:cSld>
  <p:clrMapOvr>
    <a:masterClrMapping/>
  </p:clrMapOvr>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4_Main">
    <p:spTree>
      <p:nvGrpSpPr>
        <p:cNvPr id="1" name=""/>
        <p:cNvGrpSpPr/>
        <p:nvPr/>
      </p:nvGrpSpPr>
      <p:grpSpPr>
        <a:xfrm>
          <a:off x="0" y="0"/>
          <a:ext cx="0" cy="0"/>
          <a:chOff x="0" y="0"/>
          <a:chExt cx="0" cy="0"/>
        </a:xfrm>
      </p:grpSpPr>
      <p:sp>
        <p:nvSpPr>
          <p:cNvPr id="6" name="Picture Placeholder 13"/>
          <p:cNvSpPr>
            <a:spLocks noGrp="1"/>
          </p:cNvSpPr>
          <p:nvPr>
            <p:ph type="pic" sz="quarter" idx="14"/>
          </p:nvPr>
        </p:nvSpPr>
        <p:spPr>
          <a:xfrm>
            <a:off x="8122022" y="0"/>
            <a:ext cx="8145300" cy="13716000"/>
          </a:xfrm>
          <a:solidFill>
            <a:schemeClr val="bg1">
              <a:lumMod val="95000"/>
            </a:schemeClr>
          </a:solidFill>
          <a:effectLst/>
        </p:spPr>
        <p:txBody>
          <a:bodyPr rtlCol="0">
            <a:normAutofit/>
          </a:bodyPr>
          <a:lstStyle>
            <a:lvl1pPr marL="0" indent="0">
              <a:buNone/>
              <a:defRPr sz="2800">
                <a:ln>
                  <a:noFill/>
                </a:ln>
                <a:solidFill>
                  <a:schemeClr val="bg1">
                    <a:lumMod val="85000"/>
                  </a:schemeClr>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745794999"/>
      </p:ext>
    </p:extLst>
  </p:cSld>
  <p:clrMapOvr>
    <a:masterClrMapping/>
  </p:clrMapOvr>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6_Master-Placeholder">
    <p:spTree>
      <p:nvGrpSpPr>
        <p:cNvPr id="1" name=""/>
        <p:cNvGrpSpPr/>
        <p:nvPr/>
      </p:nvGrpSpPr>
      <p:grpSpPr>
        <a:xfrm>
          <a:off x="0" y="0"/>
          <a:ext cx="0" cy="0"/>
          <a:chOff x="0" y="0"/>
          <a:chExt cx="0" cy="0"/>
        </a:xfrm>
      </p:grpSpPr>
      <p:sp>
        <p:nvSpPr>
          <p:cNvPr id="4" name="Picture Placeholder 4"/>
          <p:cNvSpPr>
            <a:spLocks noGrp="1"/>
          </p:cNvSpPr>
          <p:nvPr>
            <p:ph type="pic" sz="quarter" idx="10"/>
          </p:nvPr>
        </p:nvSpPr>
        <p:spPr>
          <a:xfrm>
            <a:off x="0" y="0"/>
            <a:ext cx="24377649" cy="8500532"/>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2" name="Picture Placeholder 4"/>
          <p:cNvSpPr>
            <a:spLocks noGrp="1"/>
          </p:cNvSpPr>
          <p:nvPr>
            <p:ph type="pic" sz="quarter" idx="11"/>
          </p:nvPr>
        </p:nvSpPr>
        <p:spPr>
          <a:xfrm>
            <a:off x="3747638" y="5104844"/>
            <a:ext cx="3336329" cy="5949760"/>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3" name="Picture Placeholder 4"/>
          <p:cNvSpPr>
            <a:spLocks noGrp="1"/>
          </p:cNvSpPr>
          <p:nvPr>
            <p:ph type="pic" sz="quarter" idx="12"/>
          </p:nvPr>
        </p:nvSpPr>
        <p:spPr>
          <a:xfrm>
            <a:off x="10459853" y="5104844"/>
            <a:ext cx="3336329" cy="5949760"/>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4" name="Picture Placeholder 4"/>
          <p:cNvSpPr>
            <a:spLocks noGrp="1"/>
          </p:cNvSpPr>
          <p:nvPr>
            <p:ph type="pic" sz="quarter" idx="13"/>
          </p:nvPr>
        </p:nvSpPr>
        <p:spPr>
          <a:xfrm>
            <a:off x="17169810" y="5104844"/>
            <a:ext cx="3336329" cy="5949760"/>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3319503296"/>
      </p:ext>
    </p:extLst>
  </p:cSld>
  <p:clrMapOvr>
    <a:masterClrMapping/>
  </p:clrMapOvr>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Master-Placeholder-">
    <p:spTree>
      <p:nvGrpSpPr>
        <p:cNvPr id="1" name=""/>
        <p:cNvGrpSpPr/>
        <p:nvPr/>
      </p:nvGrpSpPr>
      <p:grpSpPr>
        <a:xfrm>
          <a:off x="0" y="0"/>
          <a:ext cx="0" cy="0"/>
          <a:chOff x="0" y="0"/>
          <a:chExt cx="0" cy="0"/>
        </a:xfrm>
      </p:grpSpPr>
      <p:sp>
        <p:nvSpPr>
          <p:cNvPr id="12" name="Picture Placeholder 4"/>
          <p:cNvSpPr>
            <a:spLocks noGrp="1"/>
          </p:cNvSpPr>
          <p:nvPr>
            <p:ph type="pic" sz="quarter" idx="11"/>
          </p:nvPr>
        </p:nvSpPr>
        <p:spPr>
          <a:xfrm>
            <a:off x="0" y="-1"/>
            <a:ext cx="24423370" cy="6867525"/>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9" name="Picture Placeholder 4"/>
          <p:cNvSpPr>
            <a:spLocks noGrp="1"/>
          </p:cNvSpPr>
          <p:nvPr>
            <p:ph type="pic" sz="quarter" idx="12"/>
          </p:nvPr>
        </p:nvSpPr>
        <p:spPr>
          <a:xfrm>
            <a:off x="0" y="5572125"/>
            <a:ext cx="8412479" cy="8143875"/>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3477900831"/>
      </p:ext>
    </p:extLst>
  </p:cSld>
  <p:clrMapOvr>
    <a:masterClrMapping/>
  </p:clrMapOvr>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_Master-Placeholder-">
    <p:spTree>
      <p:nvGrpSpPr>
        <p:cNvPr id="1" name=""/>
        <p:cNvGrpSpPr/>
        <p:nvPr/>
      </p:nvGrpSpPr>
      <p:grpSpPr>
        <a:xfrm>
          <a:off x="0" y="0"/>
          <a:ext cx="0" cy="0"/>
          <a:chOff x="0" y="0"/>
          <a:chExt cx="0" cy="0"/>
        </a:xfrm>
      </p:grpSpPr>
      <p:sp>
        <p:nvSpPr>
          <p:cNvPr id="6" name="Picture Placeholder 4"/>
          <p:cNvSpPr>
            <a:spLocks noGrp="1"/>
          </p:cNvSpPr>
          <p:nvPr>
            <p:ph type="pic" sz="quarter" idx="11"/>
          </p:nvPr>
        </p:nvSpPr>
        <p:spPr>
          <a:xfrm>
            <a:off x="0" y="-1"/>
            <a:ext cx="24423370" cy="8540398"/>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9" name="Picture Placeholder 4"/>
          <p:cNvSpPr>
            <a:spLocks noGrp="1"/>
          </p:cNvSpPr>
          <p:nvPr>
            <p:ph type="pic" sz="quarter" idx="12"/>
          </p:nvPr>
        </p:nvSpPr>
        <p:spPr>
          <a:xfrm>
            <a:off x="9123995" y="5813269"/>
            <a:ext cx="5967616" cy="7902731"/>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154617423"/>
      </p:ext>
    </p:extLst>
  </p:cSld>
  <p:clrMapOvr>
    <a:masterClrMapping/>
  </p:clrMapOvr>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2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0" y="-1"/>
            <a:ext cx="24423370" cy="8540398"/>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3" name="Picture Placeholder 4"/>
          <p:cNvSpPr>
            <a:spLocks noGrp="1"/>
          </p:cNvSpPr>
          <p:nvPr>
            <p:ph type="pic" sz="quarter" idx="12"/>
          </p:nvPr>
        </p:nvSpPr>
        <p:spPr>
          <a:xfrm>
            <a:off x="7487723" y="6858126"/>
            <a:ext cx="2666386" cy="3460584"/>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4" name="Picture Placeholder 4"/>
          <p:cNvSpPr>
            <a:spLocks noGrp="1"/>
          </p:cNvSpPr>
          <p:nvPr>
            <p:ph type="pic" sz="quarter" idx="13"/>
          </p:nvPr>
        </p:nvSpPr>
        <p:spPr>
          <a:xfrm>
            <a:off x="10806976" y="6858126"/>
            <a:ext cx="2666386" cy="3460584"/>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5" name="Picture Placeholder 4"/>
          <p:cNvSpPr>
            <a:spLocks noGrp="1"/>
          </p:cNvSpPr>
          <p:nvPr>
            <p:ph type="pic" sz="quarter" idx="14"/>
          </p:nvPr>
        </p:nvSpPr>
        <p:spPr>
          <a:xfrm>
            <a:off x="13940379" y="6858126"/>
            <a:ext cx="2666386" cy="3460584"/>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1903645329"/>
      </p:ext>
    </p:extLst>
  </p:cSld>
  <p:clrMapOvr>
    <a:masterClrMapping/>
  </p:clrMapOvr>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3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7956667" y="4958807"/>
            <a:ext cx="8357714" cy="6228342"/>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1617338972"/>
      </p:ext>
    </p:extLst>
  </p:cSld>
  <p:clrMapOvr>
    <a:masterClrMapping/>
  </p:clrMapOvr>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4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0" y="1975334"/>
            <a:ext cx="11723065" cy="9723205"/>
          </a:xfrm>
          <a:solidFill>
            <a:schemeClr val="bg1">
              <a:lumMod val="95000"/>
            </a:schemeClr>
          </a:solidFill>
          <a:ln>
            <a:noFill/>
          </a:ln>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2700004075"/>
      </p:ext>
    </p:extLst>
  </p:cSld>
  <p:clrMapOvr>
    <a:masterClrMapping/>
  </p:clrMapOvr>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5_Master-Placeholder-">
    <p:spTree>
      <p:nvGrpSpPr>
        <p:cNvPr id="1" name=""/>
        <p:cNvGrpSpPr/>
        <p:nvPr/>
      </p:nvGrpSpPr>
      <p:grpSpPr>
        <a:xfrm>
          <a:off x="0" y="0"/>
          <a:ext cx="0" cy="0"/>
          <a:chOff x="0" y="0"/>
          <a:chExt cx="0" cy="0"/>
        </a:xfrm>
      </p:grpSpPr>
      <p:sp>
        <p:nvSpPr>
          <p:cNvPr id="6" name="Picture Placeholder 4"/>
          <p:cNvSpPr>
            <a:spLocks noGrp="1"/>
          </p:cNvSpPr>
          <p:nvPr>
            <p:ph type="pic" sz="quarter" idx="11"/>
          </p:nvPr>
        </p:nvSpPr>
        <p:spPr>
          <a:xfrm>
            <a:off x="8368334" y="5300456"/>
            <a:ext cx="7607690" cy="4731613"/>
          </a:xfrm>
          <a:solidFill>
            <a:schemeClr val="bg1">
              <a:lumMod val="95000"/>
            </a:schemeClr>
          </a:solidFill>
          <a:ln>
            <a:noFill/>
          </a:ln>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3897099230"/>
      </p:ext>
    </p:extLst>
  </p:cSld>
  <p:clrMapOvr>
    <a:masterClrMapping/>
  </p:clrMapOvr>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6_Master-Placeholder-">
    <p:spTree>
      <p:nvGrpSpPr>
        <p:cNvPr id="1" name=""/>
        <p:cNvGrpSpPr/>
        <p:nvPr/>
      </p:nvGrpSpPr>
      <p:grpSpPr>
        <a:xfrm>
          <a:off x="0" y="0"/>
          <a:ext cx="0" cy="0"/>
          <a:chOff x="0" y="0"/>
          <a:chExt cx="0" cy="0"/>
        </a:xfrm>
      </p:grpSpPr>
      <p:sp>
        <p:nvSpPr>
          <p:cNvPr id="8" name="Picture Placeholder 7"/>
          <p:cNvSpPr>
            <a:spLocks noGrp="1"/>
          </p:cNvSpPr>
          <p:nvPr>
            <p:ph type="pic" sz="quarter" idx="11"/>
          </p:nvPr>
        </p:nvSpPr>
        <p:spPr>
          <a:xfrm>
            <a:off x="4761786" y="1948821"/>
            <a:ext cx="3805081" cy="3805084"/>
          </a:xfrm>
          <a:custGeom>
            <a:avLst/>
            <a:gdLst>
              <a:gd name="connsiteX0" fmla="*/ 1902541 w 3805081"/>
              <a:gd name="connsiteY0" fmla="*/ 0 h 3805084"/>
              <a:gd name="connsiteX1" fmla="*/ 3805081 w 3805081"/>
              <a:gd name="connsiteY1" fmla="*/ 951271 h 3805084"/>
              <a:gd name="connsiteX2" fmla="*/ 3805081 w 3805081"/>
              <a:gd name="connsiteY2" fmla="*/ 2853813 h 3805084"/>
              <a:gd name="connsiteX3" fmla="*/ 1902541 w 3805081"/>
              <a:gd name="connsiteY3" fmla="*/ 3805084 h 3805084"/>
              <a:gd name="connsiteX4" fmla="*/ 0 w 3805081"/>
              <a:gd name="connsiteY4" fmla="*/ 2853813 h 3805084"/>
              <a:gd name="connsiteX5" fmla="*/ 0 w 3805081"/>
              <a:gd name="connsiteY5" fmla="*/ 951271 h 3805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05081" h="3805084">
                <a:moveTo>
                  <a:pt x="1902541" y="0"/>
                </a:moveTo>
                <a:lnTo>
                  <a:pt x="3805081" y="951271"/>
                </a:lnTo>
                <a:lnTo>
                  <a:pt x="3805081" y="2853813"/>
                </a:lnTo>
                <a:lnTo>
                  <a:pt x="1902541" y="3805084"/>
                </a:lnTo>
                <a:lnTo>
                  <a:pt x="0" y="2853813"/>
                </a:lnTo>
                <a:lnTo>
                  <a:pt x="0" y="951271"/>
                </a:lnTo>
                <a:close/>
              </a:path>
            </a:pathLst>
          </a:custGeom>
          <a:solidFill>
            <a:schemeClr val="bg1">
              <a:lumMod val="95000"/>
            </a:schemeClr>
          </a:solidFill>
          <a:ln>
            <a:noFill/>
          </a:ln>
        </p:spPr>
        <p:txBody>
          <a:bodyPr rtlCol="0">
            <a:noAutofit/>
          </a:bodyPr>
          <a:lstStyle>
            <a:lvl1pPr>
              <a:defRPr sz="2400"/>
            </a:lvl1pPr>
          </a:lstStyle>
          <a:p>
            <a:pPr lvl="0"/>
            <a:r>
              <a:rPr lang="en-US" noProof="0"/>
              <a:t>Click icon to add picture</a:t>
            </a:r>
            <a:endParaRPr lang="en-US" noProof="0" dirty="0"/>
          </a:p>
        </p:txBody>
      </p:sp>
      <p:sp>
        <p:nvSpPr>
          <p:cNvPr id="10" name="Picture Placeholder 9"/>
          <p:cNvSpPr>
            <a:spLocks noGrp="1"/>
          </p:cNvSpPr>
          <p:nvPr>
            <p:ph type="pic" sz="quarter" idx="12"/>
          </p:nvPr>
        </p:nvSpPr>
        <p:spPr>
          <a:xfrm>
            <a:off x="16404348" y="1948821"/>
            <a:ext cx="3805081" cy="3805084"/>
          </a:xfrm>
          <a:custGeom>
            <a:avLst/>
            <a:gdLst>
              <a:gd name="connsiteX0" fmla="*/ 1902541 w 3805081"/>
              <a:gd name="connsiteY0" fmla="*/ 0 h 3805084"/>
              <a:gd name="connsiteX1" fmla="*/ 3805081 w 3805081"/>
              <a:gd name="connsiteY1" fmla="*/ 951271 h 3805084"/>
              <a:gd name="connsiteX2" fmla="*/ 3805081 w 3805081"/>
              <a:gd name="connsiteY2" fmla="*/ 2853813 h 3805084"/>
              <a:gd name="connsiteX3" fmla="*/ 1902541 w 3805081"/>
              <a:gd name="connsiteY3" fmla="*/ 3805084 h 3805084"/>
              <a:gd name="connsiteX4" fmla="*/ 0 w 3805081"/>
              <a:gd name="connsiteY4" fmla="*/ 2853813 h 3805084"/>
              <a:gd name="connsiteX5" fmla="*/ 0 w 3805081"/>
              <a:gd name="connsiteY5" fmla="*/ 951271 h 3805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05081" h="3805084">
                <a:moveTo>
                  <a:pt x="1902541" y="0"/>
                </a:moveTo>
                <a:lnTo>
                  <a:pt x="3805081" y="951271"/>
                </a:lnTo>
                <a:lnTo>
                  <a:pt x="3805081" y="2853813"/>
                </a:lnTo>
                <a:lnTo>
                  <a:pt x="1902541" y="3805084"/>
                </a:lnTo>
                <a:lnTo>
                  <a:pt x="0" y="2853813"/>
                </a:lnTo>
                <a:lnTo>
                  <a:pt x="0" y="951271"/>
                </a:lnTo>
                <a:close/>
              </a:path>
            </a:pathLst>
          </a:custGeom>
          <a:solidFill>
            <a:schemeClr val="bg1">
              <a:lumMod val="95000"/>
            </a:schemeClr>
          </a:solidFill>
          <a:ln>
            <a:noFill/>
          </a:ln>
        </p:spPr>
        <p:txBody>
          <a:bodyPr rtlCol="0">
            <a:noAutofit/>
          </a:bodyPr>
          <a:lstStyle>
            <a:lvl1pPr>
              <a:defRPr sz="2400"/>
            </a:lvl1pPr>
          </a:lstStyle>
          <a:p>
            <a:pPr lvl="0"/>
            <a:r>
              <a:rPr lang="en-US" noProof="0"/>
              <a:t>Click icon to add picture</a:t>
            </a:r>
            <a:endParaRPr lang="en-US" noProof="0" dirty="0"/>
          </a:p>
        </p:txBody>
      </p:sp>
    </p:spTree>
    <p:extLst>
      <p:ext uri="{BB962C8B-B14F-4D97-AF65-F5344CB8AC3E}">
        <p14:creationId xmlns:p14="http://schemas.microsoft.com/office/powerpoint/2010/main" val="3770981774"/>
      </p:ext>
    </p:extLst>
  </p:cSld>
  <p:clrMapOvr>
    <a:masterClrMapping/>
  </p:clrMapOvr>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1_Title &amp; Non-bulleted text">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Text Placeholder 5"/>
          <p:cNvSpPr>
            <a:spLocks noGrp="1"/>
          </p:cNvSpPr>
          <p:nvPr>
            <p:ph type="body" sz="quarter" idx="10"/>
          </p:nvPr>
        </p:nvSpPr>
        <p:spPr>
          <a:xfrm>
            <a:off x="538339" y="2378355"/>
            <a:ext cx="23300976" cy="3971282"/>
          </a:xfrm>
        </p:spPr>
        <p:txBody>
          <a:bodyPr/>
          <a:lstStyle>
            <a:lvl1pPr marL="0" indent="0">
              <a:buNone/>
              <a:defRPr>
                <a:gradFill>
                  <a:gsLst>
                    <a:gs pos="1250">
                      <a:schemeClr val="tx1"/>
                    </a:gs>
                    <a:gs pos="99000">
                      <a:schemeClr val="tx1"/>
                    </a:gs>
                  </a:gsLst>
                  <a:lin ang="5400000" scaled="0"/>
                </a:gradFill>
              </a:defRPr>
            </a:lvl1pPr>
            <a:lvl2pPr marL="0" indent="0">
              <a:buFontTx/>
              <a:buNone/>
              <a:defRPr sz="3921"/>
            </a:lvl2pPr>
            <a:lvl3pPr marL="448082" indent="0">
              <a:buNone/>
              <a:defRPr/>
            </a:lvl3pPr>
            <a:lvl4pPr marL="896162" indent="0">
              <a:buNone/>
              <a:defRPr/>
            </a:lvl4pPr>
            <a:lvl5pPr marL="1344244"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5324641"/>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538339" y="2378354"/>
            <a:ext cx="23300976" cy="3654106"/>
          </a:xfrm>
        </p:spPr>
        <p:txBody>
          <a:bodyPr>
            <a:spAutoFit/>
          </a:bodyPr>
          <a:lstStyle>
            <a:lvl3pPr>
              <a:defRPr sz="4705"/>
            </a:lvl3pPr>
            <a:lvl4pPr>
              <a:defRPr sz="3921"/>
            </a:lvl4pPr>
            <a:lvl5pPr>
              <a:defRPr sz="3921"/>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itle 5"/>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627471300"/>
      </p:ext>
    </p:extLst>
  </p:cSld>
  <p:clrMapOvr>
    <a:masterClrMapping/>
  </p:clrMapOvr>
  <p:transition>
    <p:fade/>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6396244"/>
      </p:ext>
    </p:extLst>
  </p:cSld>
  <p:clrMapOvr>
    <a:masterClrMapping/>
  </p:clrMapOvr>
  <p:transition>
    <p:fade/>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p:cSld name="Demo slid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38338" y="4168373"/>
            <a:ext cx="19713097" cy="2139175"/>
          </a:xfrm>
          <a:noFill/>
        </p:spPr>
        <p:txBody>
          <a:bodyPr tIns="91440" bIns="91440" anchor="t" anchorCtr="0">
            <a:spAutoFit/>
          </a:bodyPr>
          <a:lstStyle>
            <a:lvl1pPr>
              <a:defRPr sz="14112" spc="-196" baseline="0">
                <a:gradFill>
                  <a:gsLst>
                    <a:gs pos="0">
                      <a:schemeClr val="tx1"/>
                    </a:gs>
                    <a:gs pos="100000">
                      <a:schemeClr val="tx1"/>
                    </a:gs>
                  </a:gsLst>
                  <a:lin ang="5400000" scaled="0"/>
                </a:gradFill>
              </a:defRPr>
            </a:lvl1pPr>
          </a:lstStyle>
          <a:p>
            <a:r>
              <a:rPr lang="en-US"/>
              <a:t>Demo title</a:t>
            </a:r>
          </a:p>
        </p:txBody>
      </p:sp>
      <p:sp>
        <p:nvSpPr>
          <p:cNvPr id="5" name="Text Placeholder 4"/>
          <p:cNvSpPr>
            <a:spLocks noGrp="1"/>
          </p:cNvSpPr>
          <p:nvPr>
            <p:ph type="body" sz="quarter" idx="12" hasCustomPrompt="1"/>
          </p:nvPr>
        </p:nvSpPr>
        <p:spPr>
          <a:xfrm>
            <a:off x="538340" y="7754554"/>
            <a:ext cx="19716212" cy="1164165"/>
          </a:xfrm>
          <a:noFill/>
        </p:spPr>
        <p:txBody>
          <a:bodyPr lIns="182880" tIns="146304" rIns="182880" bIns="146304">
            <a:spAutoFit/>
          </a:bodyPr>
          <a:lstStyle>
            <a:lvl1pPr marL="0" indent="0">
              <a:spcBef>
                <a:spcPts val="0"/>
              </a:spcBef>
              <a:buNone/>
              <a:defRPr sz="6272" spc="0" baseline="0">
                <a:gradFill>
                  <a:gsLst>
                    <a:gs pos="0">
                      <a:schemeClr val="tx1"/>
                    </a:gs>
                    <a:gs pos="100000">
                      <a:schemeClr val="tx1"/>
                    </a:gs>
                  </a:gsLst>
                  <a:lin ang="5400000" scaled="0"/>
                </a:gradFill>
                <a:latin typeface="+mj-lt"/>
              </a:defRPr>
            </a:lvl1pPr>
          </a:lstStyle>
          <a:p>
            <a:pPr lvl="0"/>
            <a:r>
              <a:rPr lang="en-US"/>
              <a:t>Speaker Name</a:t>
            </a:r>
          </a:p>
        </p:txBody>
      </p:sp>
    </p:spTree>
    <p:extLst>
      <p:ext uri="{BB962C8B-B14F-4D97-AF65-F5344CB8AC3E}">
        <p14:creationId xmlns:p14="http://schemas.microsoft.com/office/powerpoint/2010/main" val="216176953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Title &amp; Non-bulleted text">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Text Placeholder 5"/>
          <p:cNvSpPr>
            <a:spLocks noGrp="1"/>
          </p:cNvSpPr>
          <p:nvPr>
            <p:ph type="body" sz="quarter" idx="10"/>
          </p:nvPr>
        </p:nvSpPr>
        <p:spPr>
          <a:xfrm>
            <a:off x="538339" y="2378355"/>
            <a:ext cx="23300976" cy="3971282"/>
          </a:xfrm>
        </p:spPr>
        <p:txBody>
          <a:bodyPr/>
          <a:lstStyle>
            <a:lvl1pPr marL="0" indent="0">
              <a:buNone/>
              <a:defRPr>
                <a:gradFill>
                  <a:gsLst>
                    <a:gs pos="1250">
                      <a:schemeClr val="tx1"/>
                    </a:gs>
                    <a:gs pos="99000">
                      <a:schemeClr val="tx1"/>
                    </a:gs>
                  </a:gsLst>
                  <a:lin ang="5400000" scaled="0"/>
                </a:gradFill>
              </a:defRPr>
            </a:lvl1pPr>
            <a:lvl2pPr marL="0" indent="0">
              <a:buFontTx/>
              <a:buNone/>
              <a:defRPr sz="3921"/>
            </a:lvl2pPr>
            <a:lvl3pPr marL="448082" indent="0">
              <a:buNone/>
              <a:defRPr/>
            </a:lvl3pPr>
            <a:lvl4pPr marL="896162" indent="0">
              <a:buNone/>
              <a:defRPr/>
            </a:lvl4pPr>
            <a:lvl5pPr marL="1344244"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42434369"/>
      </p:ext>
    </p:extLst>
  </p:cSld>
  <p:clrMapOvr>
    <a:overrideClrMapping bg1="lt1" tx1="dk1" bg2="lt2" tx2="dk2" accent1="accent1" accent2="accent2" accent3="accent3" accent4="accent4" accent5="accent5" accent6="accent6" hlink="hlink" folHlink="folHlink"/>
  </p:clrMapOvr>
  <p:transition>
    <p:fade/>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63" Type="http://schemas.openxmlformats.org/officeDocument/2006/relationships/slideLayout" Target="../slideLayouts/slideLayout63.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61" Type="http://schemas.openxmlformats.org/officeDocument/2006/relationships/slideLayout" Target="../slideLayouts/slideLayout6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image" Target="../media/image1.png"/><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4DE9DEDA-3AD0-544D-8A6C-1B7AF0998DC5}"/>
              </a:ext>
            </a:extLst>
          </p:cNvPr>
          <p:cNvSpPr/>
          <p:nvPr userDrawn="1"/>
        </p:nvSpPr>
        <p:spPr>
          <a:xfrm rot="16200000">
            <a:off x="22199601" y="666750"/>
            <a:ext cx="520700" cy="523875"/>
          </a:xfrm>
          <a:prstGeom prst="ellipse">
            <a:avLst/>
          </a:prstGeom>
          <a:solidFill>
            <a:srgbClr val="DE42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dirty="0">
              <a:latin typeface="Montserrat" charset="0"/>
            </a:endParaRPr>
          </a:p>
        </p:txBody>
      </p:sp>
      <p:sp>
        <p:nvSpPr>
          <p:cNvPr id="1027" name="Text Placeholder 2">
            <a:extLst>
              <a:ext uri="{FF2B5EF4-FFF2-40B4-BE49-F238E27FC236}">
                <a16:creationId xmlns:a16="http://schemas.microsoft.com/office/drawing/2014/main" id="{C8588613-02F5-784D-9EF6-286BAF77560F}"/>
              </a:ext>
            </a:extLst>
          </p:cNvPr>
          <p:cNvSpPr>
            <a:spLocks noGrp="1"/>
          </p:cNvSpPr>
          <p:nvPr>
            <p:ph type="body" idx="1"/>
          </p:nvPr>
        </p:nvSpPr>
        <p:spPr bwMode="auto">
          <a:xfrm>
            <a:off x="1676400" y="3651250"/>
            <a:ext cx="21024850" cy="870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82843" tIns="91422" rIns="182843" bIns="91422" numCol="1" anchor="t" anchorCtr="0" compatLnSpc="1">
            <a:prstTxWarp prst="textNoShape">
              <a:avLst/>
            </a:prstTxWarp>
          </a:bodyPr>
          <a:lstStyle/>
          <a:p>
            <a:pPr lvl="0"/>
            <a:r>
              <a:rPr lang="en-US" altLang="sr-Latn-RS"/>
              <a:t>Click to edit Master text styles</a:t>
            </a:r>
          </a:p>
          <a:p>
            <a:pPr lvl="1"/>
            <a:r>
              <a:rPr lang="en-US" altLang="sr-Latn-RS"/>
              <a:t>Second level</a:t>
            </a:r>
          </a:p>
          <a:p>
            <a:pPr lvl="2"/>
            <a:r>
              <a:rPr lang="en-US" altLang="sr-Latn-RS"/>
              <a:t>Third level</a:t>
            </a:r>
          </a:p>
          <a:p>
            <a:pPr lvl="3"/>
            <a:r>
              <a:rPr lang="en-US" altLang="sr-Latn-RS"/>
              <a:t>Fourth level</a:t>
            </a:r>
          </a:p>
          <a:p>
            <a:pPr lvl="4"/>
            <a:r>
              <a:rPr lang="en-US" altLang="sr-Latn-RS"/>
              <a:t>Fifth level</a:t>
            </a:r>
          </a:p>
        </p:txBody>
      </p:sp>
      <p:sp>
        <p:nvSpPr>
          <p:cNvPr id="1029" name="Title Placeholder 3">
            <a:extLst>
              <a:ext uri="{FF2B5EF4-FFF2-40B4-BE49-F238E27FC236}">
                <a16:creationId xmlns:a16="http://schemas.microsoft.com/office/drawing/2014/main" id="{58B9BC8A-8CD8-A444-BB2E-BF2845D3A20A}"/>
              </a:ext>
            </a:extLst>
          </p:cNvPr>
          <p:cNvSpPr>
            <a:spLocks noGrp="1"/>
          </p:cNvSpPr>
          <p:nvPr>
            <p:ph type="title"/>
          </p:nvPr>
        </p:nvSpPr>
        <p:spPr bwMode="auto">
          <a:xfrm>
            <a:off x="1676400" y="730250"/>
            <a:ext cx="21024850" cy="265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sr-Latn-RS"/>
              <a:t>Click to edit Master title style</a:t>
            </a:r>
          </a:p>
        </p:txBody>
      </p:sp>
      <p:sp>
        <p:nvSpPr>
          <p:cNvPr id="1028" name="TextBox 9">
            <a:extLst>
              <a:ext uri="{FF2B5EF4-FFF2-40B4-BE49-F238E27FC236}">
                <a16:creationId xmlns:a16="http://schemas.microsoft.com/office/drawing/2014/main" id="{CC833890-52F5-FB48-9362-E5ABE7FAAD96}"/>
              </a:ext>
            </a:extLst>
          </p:cNvPr>
          <p:cNvSpPr txBox="1">
            <a:spLocks noChangeArrowheads="1"/>
          </p:cNvSpPr>
          <p:nvPr userDrawn="1"/>
        </p:nvSpPr>
        <p:spPr bwMode="auto">
          <a:xfrm>
            <a:off x="22102214" y="691906"/>
            <a:ext cx="7858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82843" tIns="91422" rIns="182843" bIns="91422">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algn="ctr" eaLnBrk="1" hangingPunct="1"/>
            <a:fld id="{19627C0D-DFEB-CD42-B6BB-D4156349B114}" type="slidenum">
              <a:rPr lang="id-ID" altLang="sr-Latn-RS" sz="1800">
                <a:solidFill>
                  <a:schemeClr val="bg1"/>
                </a:solidFill>
                <a:latin typeface="Montserrat Light"/>
                <a:ea typeface="Montserrat Light"/>
                <a:cs typeface="Montserrat Light"/>
              </a:rPr>
              <a:pPr algn="ctr" eaLnBrk="1" hangingPunct="1"/>
              <a:t>‹#›</a:t>
            </a:fld>
            <a:r>
              <a:rPr lang="id-ID" altLang="sr-Latn-RS" sz="1800" dirty="0">
                <a:solidFill>
                  <a:schemeClr val="bg1"/>
                </a:solidFill>
                <a:latin typeface="Montserrat Light"/>
                <a:ea typeface="Montserrat Light"/>
                <a:cs typeface="Montserrat Light"/>
              </a:rPr>
              <a:t>  </a:t>
            </a:r>
          </a:p>
        </p:txBody>
      </p:sp>
      <p:pic>
        <p:nvPicPr>
          <p:cNvPr id="6" name="Picture 5">
            <a:extLst>
              <a:ext uri="{FF2B5EF4-FFF2-40B4-BE49-F238E27FC236}">
                <a16:creationId xmlns:a16="http://schemas.microsoft.com/office/drawing/2014/main" id="{55212F41-D412-5A49-A68B-D14751B6C909}"/>
              </a:ext>
            </a:extLst>
          </p:cNvPr>
          <p:cNvPicPr>
            <a:picLocks noChangeAspect="1"/>
          </p:cNvPicPr>
          <p:nvPr userDrawn="1"/>
        </p:nvPicPr>
        <p:blipFill>
          <a:blip r:embed="rId67">
            <a:extLst>
              <a:ext uri="{28A0092B-C50C-407E-A947-70E740481C1C}">
                <a14:useLocalDpi xmlns:a14="http://schemas.microsoft.com/office/drawing/2010/main" val="0"/>
              </a:ext>
            </a:extLst>
          </a:blip>
          <a:stretch>
            <a:fillRect/>
          </a:stretch>
        </p:blipFill>
        <p:spPr>
          <a:xfrm>
            <a:off x="538039" y="11015418"/>
            <a:ext cx="3436084" cy="2329548"/>
          </a:xfrm>
          <a:prstGeom prst="rect">
            <a:avLst/>
          </a:prstGeom>
        </p:spPr>
      </p:pic>
    </p:spTree>
  </p:cSld>
  <p:clrMap bg1="lt1" tx1="dk1" bg2="lt2" tx2="dk2" accent1="accent1" accent2="accent2" accent3="accent3" accent4="accent4" accent5="accent5" accent6="accent6" hlink="hlink" folHlink="folHlink"/>
  <p:sldLayoutIdLst>
    <p:sldLayoutId id="2147484052" r:id="rId1"/>
    <p:sldLayoutId id="2147484053" r:id="rId2"/>
    <p:sldLayoutId id="2147484054" r:id="rId3"/>
    <p:sldLayoutId id="2147484055" r:id="rId4"/>
    <p:sldLayoutId id="2147484056" r:id="rId5"/>
    <p:sldLayoutId id="2147484057" r:id="rId6"/>
    <p:sldLayoutId id="2147484058" r:id="rId7"/>
    <p:sldLayoutId id="2147484059" r:id="rId8"/>
    <p:sldLayoutId id="2147484060" r:id="rId9"/>
    <p:sldLayoutId id="2147484061" r:id="rId10"/>
    <p:sldLayoutId id="2147484062" r:id="rId11"/>
    <p:sldLayoutId id="2147484063" r:id="rId12"/>
    <p:sldLayoutId id="2147484064" r:id="rId13"/>
    <p:sldLayoutId id="2147484065" r:id="rId14"/>
    <p:sldLayoutId id="2147484066" r:id="rId15"/>
    <p:sldLayoutId id="2147484067" r:id="rId16"/>
    <p:sldLayoutId id="2147484068" r:id="rId17"/>
    <p:sldLayoutId id="2147484069" r:id="rId18"/>
    <p:sldLayoutId id="2147484070" r:id="rId19"/>
    <p:sldLayoutId id="2147484071" r:id="rId20"/>
    <p:sldLayoutId id="2147484072" r:id="rId21"/>
    <p:sldLayoutId id="2147484073" r:id="rId22"/>
    <p:sldLayoutId id="2147484074" r:id="rId23"/>
    <p:sldLayoutId id="2147484075" r:id="rId24"/>
    <p:sldLayoutId id="2147484076" r:id="rId25"/>
    <p:sldLayoutId id="2147484077" r:id="rId26"/>
    <p:sldLayoutId id="2147484078" r:id="rId27"/>
    <p:sldLayoutId id="2147484079" r:id="rId28"/>
    <p:sldLayoutId id="2147484080" r:id="rId29"/>
    <p:sldLayoutId id="2147484081" r:id="rId30"/>
    <p:sldLayoutId id="2147484082" r:id="rId31"/>
    <p:sldLayoutId id="2147484083" r:id="rId32"/>
    <p:sldLayoutId id="2147484084" r:id="rId33"/>
    <p:sldLayoutId id="2147484085" r:id="rId34"/>
    <p:sldLayoutId id="2147484086" r:id="rId35"/>
    <p:sldLayoutId id="2147484087" r:id="rId36"/>
    <p:sldLayoutId id="2147484088" r:id="rId37"/>
    <p:sldLayoutId id="2147484089" r:id="rId38"/>
    <p:sldLayoutId id="2147484090" r:id="rId39"/>
    <p:sldLayoutId id="2147484091" r:id="rId40"/>
    <p:sldLayoutId id="2147484092" r:id="rId41"/>
    <p:sldLayoutId id="2147484093" r:id="rId42"/>
    <p:sldLayoutId id="2147484094" r:id="rId43"/>
    <p:sldLayoutId id="2147484095" r:id="rId44"/>
    <p:sldLayoutId id="2147484097" r:id="rId45"/>
    <p:sldLayoutId id="2147484098" r:id="rId46"/>
    <p:sldLayoutId id="2147484128" r:id="rId47"/>
    <p:sldLayoutId id="2147484130" r:id="rId48"/>
    <p:sldLayoutId id="2147484104" r:id="rId49"/>
    <p:sldLayoutId id="2147484105" r:id="rId50"/>
    <p:sldLayoutId id="2147484110" r:id="rId51"/>
    <p:sldLayoutId id="2147484111" r:id="rId52"/>
    <p:sldLayoutId id="2147484112" r:id="rId53"/>
    <p:sldLayoutId id="2147484113" r:id="rId54"/>
    <p:sldLayoutId id="2147484114" r:id="rId55"/>
    <p:sldLayoutId id="2147484115" r:id="rId56"/>
    <p:sldLayoutId id="2147484116" r:id="rId57"/>
    <p:sldLayoutId id="2147484117" r:id="rId58"/>
    <p:sldLayoutId id="2147484118" r:id="rId59"/>
    <p:sldLayoutId id="2147484119" r:id="rId60"/>
    <p:sldLayoutId id="2147484131" r:id="rId61"/>
    <p:sldLayoutId id="2147484132" r:id="rId62"/>
    <p:sldLayoutId id="2147484134" r:id="rId63"/>
    <p:sldLayoutId id="2147484135" r:id="rId64"/>
    <p:sldLayoutId id="2147484137" r:id="rId65"/>
  </p:sldLayoutIdLst>
  <p:transition/>
  <p:hf hdr="0" ftr="0" dt="0"/>
  <p:txStyles>
    <p:titleStyle>
      <a:lvl1pPr algn="l" defTabSz="1827213" rtl="0" eaLnBrk="1" fontAlgn="base" hangingPunct="1">
        <a:lnSpc>
          <a:spcPct val="90000"/>
        </a:lnSpc>
        <a:spcBef>
          <a:spcPct val="0"/>
        </a:spcBef>
        <a:spcAft>
          <a:spcPct val="0"/>
        </a:spcAft>
        <a:defRPr lang="en-US" sz="6000" kern="1200">
          <a:solidFill>
            <a:schemeClr val="tx1"/>
          </a:solidFill>
          <a:latin typeface="Montserrat Hairline" charset="0"/>
          <a:ea typeface="Montserrat Hairline" charset="0"/>
          <a:cs typeface="Montserrat Hairline" charset="0"/>
        </a:defRPr>
      </a:lvl1pPr>
      <a:lvl2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2pPr>
      <a:lvl3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3pPr>
      <a:lvl4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4pPr>
      <a:lvl5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5pPr>
      <a:lvl6pPr marL="4572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6pPr>
      <a:lvl7pPr marL="9144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7pPr>
      <a:lvl8pPr marL="13716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8pPr>
      <a:lvl9pPr marL="18288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9pPr>
    </p:titleStyle>
    <p:bodyStyle>
      <a:lvl1pPr algn="l" defTabSz="1827213" rtl="0" eaLnBrk="1" fontAlgn="base" hangingPunct="1">
        <a:lnSpc>
          <a:spcPct val="90000"/>
        </a:lnSpc>
        <a:spcBef>
          <a:spcPts val="2000"/>
        </a:spcBef>
        <a:spcAft>
          <a:spcPct val="0"/>
        </a:spcAft>
        <a:buFont typeface="Arial" panose="020B0604020202020204" pitchFamily="34" charset="0"/>
        <a:defRPr lang="en-US" sz="4800" kern="1200" dirty="0">
          <a:solidFill>
            <a:schemeClr val="tx1"/>
          </a:solidFill>
          <a:latin typeface="Montserrat Hairline" charset="0"/>
          <a:ea typeface="Montserrat Hairline" charset="0"/>
          <a:cs typeface="Montserrat Hairline" charset="0"/>
        </a:defRPr>
      </a:lvl1pPr>
      <a:lvl2pPr marL="912813" algn="l" defTabSz="1827213" rtl="0" eaLnBrk="1" fontAlgn="base" hangingPunct="1">
        <a:lnSpc>
          <a:spcPct val="90000"/>
        </a:lnSpc>
        <a:spcBef>
          <a:spcPts val="1000"/>
        </a:spcBef>
        <a:spcAft>
          <a:spcPct val="0"/>
        </a:spcAft>
        <a:buFont typeface="Arial" panose="020B0604020202020204" pitchFamily="34" charset="0"/>
        <a:defRPr lang="en-US" sz="4000" kern="1200" dirty="0">
          <a:solidFill>
            <a:schemeClr val="tx1"/>
          </a:solidFill>
          <a:latin typeface="Montserrat Hairline" charset="0"/>
          <a:ea typeface="Montserrat Hairline" charset="0"/>
          <a:cs typeface="Montserrat Hairline" charset="0"/>
        </a:defRPr>
      </a:lvl2pPr>
      <a:lvl3pPr marL="1827213" algn="l" defTabSz="1827213" rtl="0" eaLnBrk="1" fontAlgn="base" hangingPunct="1">
        <a:lnSpc>
          <a:spcPct val="90000"/>
        </a:lnSpc>
        <a:spcBef>
          <a:spcPts val="1000"/>
        </a:spcBef>
        <a:spcAft>
          <a:spcPct val="0"/>
        </a:spcAft>
        <a:buFont typeface="Arial" panose="020B0604020202020204" pitchFamily="34" charset="0"/>
        <a:defRPr lang="en-US" sz="3600" kern="1200" dirty="0">
          <a:solidFill>
            <a:schemeClr val="tx1"/>
          </a:solidFill>
          <a:latin typeface="Montserrat Hairline" charset="0"/>
          <a:ea typeface="Montserrat Hairline" charset="0"/>
          <a:cs typeface="Montserrat Hairline" charset="0"/>
        </a:defRPr>
      </a:lvl3pPr>
      <a:lvl4pPr marL="2741613" algn="l" defTabSz="1827213" rtl="0" eaLnBrk="1" fontAlgn="base" hangingPunct="1">
        <a:lnSpc>
          <a:spcPct val="90000"/>
        </a:lnSpc>
        <a:spcBef>
          <a:spcPts val="1000"/>
        </a:spcBef>
        <a:spcAft>
          <a:spcPct val="0"/>
        </a:spcAft>
        <a:buFont typeface="Arial" panose="020B0604020202020204" pitchFamily="34" charset="0"/>
        <a:defRPr lang="en-US" sz="3200" kern="1200" dirty="0">
          <a:solidFill>
            <a:schemeClr val="tx1"/>
          </a:solidFill>
          <a:latin typeface="Montserrat Hairline" charset="0"/>
          <a:ea typeface="Montserrat Hairline" charset="0"/>
          <a:cs typeface="Montserrat Hairline" charset="0"/>
        </a:defRPr>
      </a:lvl4pPr>
      <a:lvl5pPr marL="3656013" algn="l" defTabSz="1827213" rtl="0" eaLnBrk="1" fontAlgn="base" hangingPunct="1">
        <a:lnSpc>
          <a:spcPct val="90000"/>
        </a:lnSpc>
        <a:spcBef>
          <a:spcPts val="1000"/>
        </a:spcBef>
        <a:spcAft>
          <a:spcPct val="0"/>
        </a:spcAft>
        <a:buFont typeface="Arial" panose="020B0604020202020204" pitchFamily="34" charset="0"/>
        <a:defRPr lang="en-US" sz="3200" kern="1200" dirty="0">
          <a:solidFill>
            <a:schemeClr val="tx1"/>
          </a:solidFill>
          <a:latin typeface="Montserrat Hairline" charset="0"/>
          <a:ea typeface="Montserrat Hairline" charset="0"/>
          <a:cs typeface="Montserrat Hairline" charset="0"/>
        </a:defRPr>
      </a:lvl5pPr>
      <a:lvl6pPr marL="5028194"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2411"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6628"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0846"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7.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customXml" Target="../ink/ink6.xml"/><Relationship Id="rId18" Type="http://schemas.openxmlformats.org/officeDocument/2006/relationships/image" Target="../media/image16.png"/><Relationship Id="rId3" Type="http://schemas.openxmlformats.org/officeDocument/2006/relationships/customXml" Target="../ink/ink1.xml"/><Relationship Id="rId21" Type="http://schemas.openxmlformats.org/officeDocument/2006/relationships/customXml" Target="../ink/ink10.xml"/><Relationship Id="rId7" Type="http://schemas.openxmlformats.org/officeDocument/2006/relationships/customXml" Target="../ink/ink3.xml"/><Relationship Id="rId12" Type="http://schemas.openxmlformats.org/officeDocument/2006/relationships/image" Target="../media/image13.png"/><Relationship Id="rId17" Type="http://schemas.openxmlformats.org/officeDocument/2006/relationships/customXml" Target="../ink/ink8.xml"/><Relationship Id="rId2" Type="http://schemas.openxmlformats.org/officeDocument/2006/relationships/notesSlide" Target="../notesSlides/notesSlide4.xml"/><Relationship Id="rId16" Type="http://schemas.openxmlformats.org/officeDocument/2006/relationships/image" Target="../media/image15.png"/><Relationship Id="rId20" Type="http://schemas.openxmlformats.org/officeDocument/2006/relationships/image" Target="../media/image17.png"/><Relationship Id="rId1" Type="http://schemas.openxmlformats.org/officeDocument/2006/relationships/slideLayout" Target="../slideLayouts/slideLayout63.xml"/><Relationship Id="rId6" Type="http://schemas.openxmlformats.org/officeDocument/2006/relationships/image" Target="../media/image10.png"/><Relationship Id="rId11" Type="http://schemas.openxmlformats.org/officeDocument/2006/relationships/customXml" Target="../ink/ink5.xml"/><Relationship Id="rId24" Type="http://schemas.openxmlformats.org/officeDocument/2006/relationships/image" Target="../media/image19.png"/><Relationship Id="rId5" Type="http://schemas.openxmlformats.org/officeDocument/2006/relationships/customXml" Target="../ink/ink2.xml"/><Relationship Id="rId15" Type="http://schemas.openxmlformats.org/officeDocument/2006/relationships/customXml" Target="../ink/ink7.xml"/><Relationship Id="rId23" Type="http://schemas.openxmlformats.org/officeDocument/2006/relationships/customXml" Target="../ink/ink11.xml"/><Relationship Id="rId10" Type="http://schemas.openxmlformats.org/officeDocument/2006/relationships/image" Target="../media/image12.png"/><Relationship Id="rId19" Type="http://schemas.openxmlformats.org/officeDocument/2006/relationships/customXml" Target="../ink/ink9.xml"/><Relationship Id="rId4" Type="http://schemas.openxmlformats.org/officeDocument/2006/relationships/image" Target="../media/image9.png"/><Relationship Id="rId9" Type="http://schemas.openxmlformats.org/officeDocument/2006/relationships/customXml" Target="../ink/ink4.xml"/><Relationship Id="rId14" Type="http://schemas.openxmlformats.org/officeDocument/2006/relationships/image" Target="../media/image14.png"/><Relationship Id="rId22" Type="http://schemas.openxmlformats.org/officeDocument/2006/relationships/image" Target="../media/image1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3.xml"/></Relationships>
</file>

<file path=ppt/slides/_rels/slide14.xml.rels><?xml version="1.0" encoding="UTF-8" standalone="yes"?>
<Relationships xmlns="http://schemas.openxmlformats.org/package/2006/relationships"><Relationship Id="rId3" Type="http://schemas.openxmlformats.org/officeDocument/2006/relationships/hyperlink" Target="https://github.com/AndyCW/MovesenseDotNet" TargetMode="External"/><Relationship Id="rId2" Type="http://schemas.openxmlformats.org/officeDocument/2006/relationships/notesSlide" Target="../notesSlides/notesSlide10.xml"/><Relationship Id="rId1" Type="http://schemas.openxmlformats.org/officeDocument/2006/relationships/slideLayout" Target="../slideLayouts/slideLayout62.xml"/><Relationship Id="rId4" Type="http://schemas.openxmlformats.org/officeDocument/2006/relationships/hyperlink" Target="https://github.com/aritchie/bluetoothle"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notesSlide" Target="../notesSlides/notesSlide11.xml"/><Relationship Id="rId1" Type="http://schemas.openxmlformats.org/officeDocument/2006/relationships/slideLayout" Target="../slideLayouts/slideLayout6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3.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en.wikipedia.org/wiki/Long_short-term_memory" TargetMode="External"/><Relationship Id="rId2" Type="http://schemas.openxmlformats.org/officeDocument/2006/relationships/notesSlide" Target="../notesSlides/notesSlide14.xml"/><Relationship Id="rId1" Type="http://schemas.openxmlformats.org/officeDocument/2006/relationships/slideLayout" Target="../slideLayouts/slideLayout62.xml"/><Relationship Id="rId4" Type="http://schemas.openxmlformats.org/officeDocument/2006/relationships/hyperlink" Target="https://github.com/avodovnik/eventstreamer-tagger" TargetMode="Externa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2.xml"/></Relationships>
</file>

<file path=ppt/slides/_rels/slide22.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notesSlide" Target="../notesSlides/notesSlide17.xml"/><Relationship Id="rId1" Type="http://schemas.openxmlformats.org/officeDocument/2006/relationships/slideLayout" Target="../slideLayouts/slideLayout62.xml"/></Relationships>
</file>

<file path=ppt/slides/_rels/slide23.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notesSlide" Target="../notesSlides/notesSlide18.xml"/><Relationship Id="rId1" Type="http://schemas.openxmlformats.org/officeDocument/2006/relationships/slideLayout" Target="../slideLayouts/slideLayout62.xml"/></Relationships>
</file>

<file path=ppt/slides/_rels/slide24.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notesSlide" Target="../notesSlides/notesSlide19.xml"/><Relationship Id="rId1" Type="http://schemas.openxmlformats.org/officeDocument/2006/relationships/slideLayout" Target="../slideLayouts/slideLayout62.xml"/></Relationships>
</file>

<file path=ppt/slides/_rels/slide25.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notesSlide" Target="../notesSlides/notesSlide20.xml"/><Relationship Id="rId1" Type="http://schemas.openxmlformats.org/officeDocument/2006/relationships/slideLayout" Target="../slideLayouts/slideLayout62.xml"/></Relationships>
</file>

<file path=ppt/slides/_rels/slide2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github.com/avodovnik/eventstreamer" TargetMode="External"/><Relationship Id="rId2" Type="http://schemas.openxmlformats.org/officeDocument/2006/relationships/notesSlide" Target="../notesSlides/notesSlide22.xml"/><Relationship Id="rId1" Type="http://schemas.openxmlformats.org/officeDocument/2006/relationships/slideLayout" Target="../slideLayouts/slideLayout62.xml"/><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63.xml"/><Relationship Id="rId1" Type="http://schemas.openxmlformats.org/officeDocument/2006/relationships/vmlDrawing" Target="../drawings/vmlDrawing1.vml"/><Relationship Id="rId5" Type="http://schemas.openxmlformats.org/officeDocument/2006/relationships/image" Target="../media/image21.emf"/><Relationship Id="rId4" Type="http://schemas.openxmlformats.org/officeDocument/2006/relationships/package" Target="../embeddings/Microsoft_Visio_Drawing.vsdx"/></Relationships>
</file>

<file path=ppt/slides/_rels/slide30.xml.rels><?xml version="1.0" encoding="UTF-8" standalone="yes"?>
<Relationships xmlns="http://schemas.openxmlformats.org/package/2006/relationships"><Relationship Id="rId3" Type="http://schemas.openxmlformats.org/officeDocument/2006/relationships/hyperlink" Target="https://github.com/AndyCW/MovesenseDotNet" TargetMode="External"/><Relationship Id="rId7" Type="http://schemas.openxmlformats.org/officeDocument/2006/relationships/hyperlink" Target="https://www.vodovnik.com/2018/12/17/capturing-movement-data-from-sensors-in-azure/" TargetMode="External"/><Relationship Id="rId2" Type="http://schemas.openxmlformats.org/officeDocument/2006/relationships/hyperlink" Target="https://movesense.com/" TargetMode="External"/><Relationship Id="rId1" Type="http://schemas.openxmlformats.org/officeDocument/2006/relationships/slideLayout" Target="../slideLayouts/slideLayout62.xml"/><Relationship Id="rId6" Type="http://schemas.openxmlformats.org/officeDocument/2006/relationships/hyperlink" Target="https://github.com/Microsoft/SPP_Public" TargetMode="External"/><Relationship Id="rId5" Type="http://schemas.openxmlformats.org/officeDocument/2006/relationships/hyperlink" Target="https://github.com/avodovnik/eventstreamer-mobile" TargetMode="External"/><Relationship Id="rId4" Type="http://schemas.openxmlformats.org/officeDocument/2006/relationships/hyperlink" Target="https://github.com/avodovnik/eventstream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4238370"/>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659725E-57F8-A043-9200-C67C5F841419}"/>
              </a:ext>
            </a:extLst>
          </p:cNvPr>
          <p:cNvSpPr txBox="1"/>
          <p:nvPr/>
        </p:nvSpPr>
        <p:spPr>
          <a:xfrm>
            <a:off x="4376738" y="2843213"/>
            <a:ext cx="15700375" cy="5401479"/>
          </a:xfrm>
          <a:prstGeom prst="rect">
            <a:avLst/>
          </a:prstGeom>
          <a:noFill/>
        </p:spPr>
        <p:txBody>
          <a:bodyPr>
            <a:spAutoFit/>
          </a:bodyPr>
          <a:lstStyle/>
          <a:p>
            <a:pPr algn="ctr" defTabSz="1828434" eaLnBrk="1" fontAlgn="auto" hangingPunct="1">
              <a:spcBef>
                <a:spcPts val="0"/>
              </a:spcBef>
              <a:spcAft>
                <a:spcPts val="0"/>
              </a:spcAft>
              <a:defRPr/>
            </a:pPr>
            <a:r>
              <a:rPr lang="en-US" sz="11500" b="1" spc="600" dirty="0">
                <a:solidFill>
                  <a:srgbClr val="422963"/>
                </a:solidFill>
                <a:latin typeface="Helvetica" pitchFamily="2" charset="0"/>
                <a:ea typeface="Montserrat" charset="0"/>
                <a:cs typeface="Montserrat" charset="0"/>
              </a:rPr>
              <a:t>AI + IoT: A short story of the human body</a:t>
            </a:r>
            <a:endParaRPr lang="en-US" sz="23900" b="1" spc="600" dirty="0">
              <a:solidFill>
                <a:srgbClr val="422963"/>
              </a:solidFill>
              <a:latin typeface="Helvetica" pitchFamily="2" charset="0"/>
              <a:ea typeface="Montserrat" charset="0"/>
              <a:cs typeface="Montserrat" charset="0"/>
            </a:endParaRPr>
          </a:p>
        </p:txBody>
      </p:sp>
      <p:sp>
        <p:nvSpPr>
          <p:cNvPr id="3" name="TextBox 2">
            <a:extLst>
              <a:ext uri="{FF2B5EF4-FFF2-40B4-BE49-F238E27FC236}">
                <a16:creationId xmlns:a16="http://schemas.microsoft.com/office/drawing/2014/main" id="{F796FC13-D778-1F46-9344-152D914E0B2A}"/>
              </a:ext>
            </a:extLst>
          </p:cNvPr>
          <p:cNvSpPr txBox="1"/>
          <p:nvPr/>
        </p:nvSpPr>
        <p:spPr>
          <a:xfrm>
            <a:off x="8968671" y="10287000"/>
            <a:ext cx="6516528" cy="1384995"/>
          </a:xfrm>
          <a:prstGeom prst="rect">
            <a:avLst/>
          </a:prstGeom>
          <a:noFill/>
        </p:spPr>
        <p:txBody>
          <a:bodyPr wrap="none">
            <a:spAutoFit/>
          </a:bodyPr>
          <a:lstStyle/>
          <a:p>
            <a:pPr algn="ctr" defTabSz="1828434" eaLnBrk="1" fontAlgn="auto" hangingPunct="1">
              <a:spcBef>
                <a:spcPts val="0"/>
              </a:spcBef>
              <a:spcAft>
                <a:spcPts val="0"/>
              </a:spcAft>
              <a:defRPr/>
            </a:pPr>
            <a:r>
              <a:rPr lang="en-US" sz="3200" b="1" spc="600" dirty="0" err="1">
                <a:latin typeface="Helvetica" pitchFamily="2" charset="0"/>
                <a:ea typeface="Montserrat" charset="0"/>
                <a:cs typeface="Montserrat" charset="0"/>
              </a:rPr>
              <a:t>Anže</a:t>
            </a:r>
            <a:r>
              <a:rPr lang="en-US" sz="3200" b="1" spc="600" dirty="0">
                <a:latin typeface="Helvetica" pitchFamily="2" charset="0"/>
                <a:ea typeface="Montserrat" charset="0"/>
                <a:cs typeface="Montserrat" charset="0"/>
              </a:rPr>
              <a:t> </a:t>
            </a:r>
            <a:r>
              <a:rPr lang="en-US" sz="3200" b="1" spc="600" dirty="0" err="1">
                <a:latin typeface="Helvetica" pitchFamily="2" charset="0"/>
                <a:ea typeface="Montserrat" charset="0"/>
                <a:cs typeface="Montserrat" charset="0"/>
              </a:rPr>
              <a:t>Vodovnik</a:t>
            </a:r>
            <a:endParaRPr lang="en-US" sz="3200" b="1" spc="600" dirty="0">
              <a:latin typeface="Helvetica" pitchFamily="2" charset="0"/>
              <a:ea typeface="Montserrat" charset="0"/>
              <a:cs typeface="Montserrat" charset="0"/>
            </a:endParaRPr>
          </a:p>
          <a:p>
            <a:pPr algn="ctr" defTabSz="1828434" eaLnBrk="1" fontAlgn="auto" hangingPunct="1">
              <a:spcBef>
                <a:spcPts val="0"/>
              </a:spcBef>
              <a:spcAft>
                <a:spcPts val="0"/>
              </a:spcAft>
              <a:defRPr/>
            </a:pPr>
            <a:r>
              <a:rPr lang="en-US" sz="3200" i="1" spc="600" dirty="0">
                <a:latin typeface="Helvetica" pitchFamily="2" charset="0"/>
                <a:ea typeface="Montserrat" charset="0"/>
                <a:cs typeface="Montserrat" charset="0"/>
              </a:rPr>
              <a:t>senior software engineer</a:t>
            </a:r>
          </a:p>
          <a:p>
            <a:pPr algn="ctr" defTabSz="1828434" eaLnBrk="1" fontAlgn="auto" hangingPunct="1">
              <a:spcBef>
                <a:spcPts val="0"/>
              </a:spcBef>
              <a:spcAft>
                <a:spcPts val="0"/>
              </a:spcAft>
              <a:defRPr/>
            </a:pPr>
            <a:r>
              <a:rPr lang="en-US" sz="2000" i="1" spc="600" dirty="0">
                <a:latin typeface="Helvetica" pitchFamily="2" charset="0"/>
                <a:ea typeface="Montserrat" charset="0"/>
                <a:cs typeface="Montserrat" charset="0"/>
              </a:rPr>
              <a:t>VS for Mac Editor</a:t>
            </a:r>
            <a:endParaRPr lang="en-US" spc="600" dirty="0">
              <a:latin typeface="Helvetica" pitchFamily="2" charset="0"/>
              <a:ea typeface="Montserrat" charset="0"/>
              <a:cs typeface="Montserrat" charset="0"/>
            </a:endParaRPr>
          </a:p>
        </p:txBody>
      </p:sp>
      <p:sp>
        <p:nvSpPr>
          <p:cNvPr id="4" name="TextBox 3">
            <a:extLst>
              <a:ext uri="{FF2B5EF4-FFF2-40B4-BE49-F238E27FC236}">
                <a16:creationId xmlns:a16="http://schemas.microsoft.com/office/drawing/2014/main" id="{B96B4363-62D6-9E41-9EFC-51A739E652C2}"/>
              </a:ext>
            </a:extLst>
          </p:cNvPr>
          <p:cNvSpPr txBox="1"/>
          <p:nvPr/>
        </p:nvSpPr>
        <p:spPr>
          <a:xfrm>
            <a:off x="19930820" y="12135172"/>
            <a:ext cx="4680488" cy="1200329"/>
          </a:xfrm>
          <a:prstGeom prst="rect">
            <a:avLst/>
          </a:prstGeom>
          <a:noFill/>
        </p:spPr>
        <p:txBody>
          <a:bodyPr wrap="square" rtlCol="0">
            <a:spAutoFit/>
          </a:bodyPr>
          <a:lstStyle/>
          <a:p>
            <a:r>
              <a:rPr lang="en-US" b="1" dirty="0">
                <a:solidFill>
                  <a:schemeClr val="accent1">
                    <a:lumMod val="75000"/>
                    <a:lumOff val="25000"/>
                  </a:schemeClr>
                </a:solidFill>
              </a:rPr>
              <a:t>@</a:t>
            </a:r>
            <a:r>
              <a:rPr lang="en-US" b="1" dirty="0" err="1">
                <a:solidFill>
                  <a:schemeClr val="accent1">
                    <a:lumMod val="75000"/>
                    <a:lumOff val="25000"/>
                  </a:schemeClr>
                </a:solidFill>
              </a:rPr>
              <a:t>avodovnik</a:t>
            </a:r>
            <a:endParaRPr lang="en-US" b="1" dirty="0">
              <a:solidFill>
                <a:schemeClr val="accent1">
                  <a:lumMod val="75000"/>
                  <a:lumOff val="25000"/>
                </a:schemeClr>
              </a:solidFill>
            </a:endParaRPr>
          </a:p>
          <a:p>
            <a:r>
              <a:rPr lang="en-US" b="1" dirty="0" err="1">
                <a:solidFill>
                  <a:schemeClr val="accent1">
                    <a:lumMod val="75000"/>
                    <a:lumOff val="25000"/>
                  </a:schemeClr>
                </a:solidFill>
              </a:rPr>
              <a:t>www.vodovnik.com</a:t>
            </a:r>
            <a:endParaRPr lang="en-US" b="1" dirty="0">
              <a:solidFill>
                <a:schemeClr val="accent1">
                  <a:lumMod val="75000"/>
                  <a:lumOff val="25000"/>
                </a:schemeClr>
              </a:solidFill>
            </a:endParaRPr>
          </a:p>
        </p:txBody>
      </p:sp>
    </p:spTree>
    <p:extLst>
      <p:ext uri="{BB962C8B-B14F-4D97-AF65-F5344CB8AC3E}">
        <p14:creationId xmlns:p14="http://schemas.microsoft.com/office/powerpoint/2010/main" val="2157034694"/>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hape 2617">
            <a:extLst>
              <a:ext uri="{FF2B5EF4-FFF2-40B4-BE49-F238E27FC236}">
                <a16:creationId xmlns:a16="http://schemas.microsoft.com/office/drawing/2014/main" id="{85370866-1582-6840-8DE9-CA7E1256A4C5}"/>
              </a:ext>
            </a:extLst>
          </p:cNvPr>
          <p:cNvSpPr/>
          <p:nvPr/>
        </p:nvSpPr>
        <p:spPr>
          <a:xfrm>
            <a:off x="10297698" y="1896185"/>
            <a:ext cx="3782253" cy="3094571"/>
          </a:xfrm>
          <a:custGeom>
            <a:avLst/>
            <a:gdLst/>
            <a:ahLst/>
            <a:cxnLst>
              <a:cxn ang="0">
                <a:pos x="wd2" y="hd2"/>
              </a:cxn>
              <a:cxn ang="5400000">
                <a:pos x="wd2" y="hd2"/>
              </a:cxn>
              <a:cxn ang="10800000">
                <a:pos x="wd2" y="hd2"/>
              </a:cxn>
              <a:cxn ang="16200000">
                <a:pos x="wd2" y="hd2"/>
              </a:cxn>
            </a:cxnLst>
            <a:rect l="0" t="0" r="r" b="b"/>
            <a:pathLst>
              <a:path w="21600" h="21600" extrusionOk="0">
                <a:moveTo>
                  <a:pt x="4457" y="20400"/>
                </a:moveTo>
                <a:cubicBezTo>
                  <a:pt x="4686" y="18711"/>
                  <a:pt x="5897" y="18036"/>
                  <a:pt x="7134" y="17493"/>
                </a:cubicBezTo>
                <a:lnTo>
                  <a:pt x="7173" y="17477"/>
                </a:lnTo>
                <a:cubicBezTo>
                  <a:pt x="8055" y="17190"/>
                  <a:pt x="9626" y="16039"/>
                  <a:pt x="9626" y="13569"/>
                </a:cubicBezTo>
                <a:cubicBezTo>
                  <a:pt x="9626" y="11474"/>
                  <a:pt x="8932" y="10452"/>
                  <a:pt x="8558" y="9902"/>
                </a:cubicBezTo>
                <a:cubicBezTo>
                  <a:pt x="8484" y="9791"/>
                  <a:pt x="8394" y="9649"/>
                  <a:pt x="8414" y="9680"/>
                </a:cubicBezTo>
                <a:cubicBezTo>
                  <a:pt x="8384" y="9599"/>
                  <a:pt x="8237" y="9129"/>
                  <a:pt x="8449" y="8035"/>
                </a:cubicBezTo>
                <a:cubicBezTo>
                  <a:pt x="8549" y="7522"/>
                  <a:pt x="8380" y="7241"/>
                  <a:pt x="8380" y="7241"/>
                </a:cubicBezTo>
                <a:cubicBezTo>
                  <a:pt x="8112" y="6505"/>
                  <a:pt x="7614" y="5133"/>
                  <a:pt x="7988" y="4025"/>
                </a:cubicBezTo>
                <a:cubicBezTo>
                  <a:pt x="8490" y="2492"/>
                  <a:pt x="8935" y="2190"/>
                  <a:pt x="9741" y="1747"/>
                </a:cubicBezTo>
                <a:cubicBezTo>
                  <a:pt x="9788" y="1721"/>
                  <a:pt x="9834" y="1691"/>
                  <a:pt x="9877" y="1657"/>
                </a:cubicBezTo>
                <a:cubicBezTo>
                  <a:pt x="10029" y="1535"/>
                  <a:pt x="10674" y="1200"/>
                  <a:pt x="11403" y="1200"/>
                </a:cubicBezTo>
                <a:cubicBezTo>
                  <a:pt x="11768" y="1200"/>
                  <a:pt x="12075" y="1285"/>
                  <a:pt x="12318" y="1454"/>
                </a:cubicBezTo>
                <a:cubicBezTo>
                  <a:pt x="12610" y="1655"/>
                  <a:pt x="12890" y="2039"/>
                  <a:pt x="13313" y="3271"/>
                </a:cubicBezTo>
                <a:cubicBezTo>
                  <a:pt x="14101" y="5469"/>
                  <a:pt x="13602" y="6698"/>
                  <a:pt x="13350" y="7124"/>
                </a:cubicBezTo>
                <a:cubicBezTo>
                  <a:pt x="13183" y="7407"/>
                  <a:pt x="13126" y="7764"/>
                  <a:pt x="13191" y="8102"/>
                </a:cubicBezTo>
                <a:cubicBezTo>
                  <a:pt x="13386" y="9109"/>
                  <a:pt x="13260" y="9534"/>
                  <a:pt x="13227" y="9619"/>
                </a:cubicBezTo>
                <a:cubicBezTo>
                  <a:pt x="13219" y="9631"/>
                  <a:pt x="13101" y="9814"/>
                  <a:pt x="13041" y="9902"/>
                </a:cubicBezTo>
                <a:cubicBezTo>
                  <a:pt x="12668" y="10452"/>
                  <a:pt x="11973" y="11474"/>
                  <a:pt x="11973" y="13569"/>
                </a:cubicBezTo>
                <a:cubicBezTo>
                  <a:pt x="11973" y="16039"/>
                  <a:pt x="13545" y="17190"/>
                  <a:pt x="14427" y="17477"/>
                </a:cubicBezTo>
                <a:lnTo>
                  <a:pt x="14466" y="17493"/>
                </a:lnTo>
                <a:cubicBezTo>
                  <a:pt x="15703" y="18036"/>
                  <a:pt x="16914" y="18711"/>
                  <a:pt x="17143" y="20400"/>
                </a:cubicBezTo>
                <a:cubicBezTo>
                  <a:pt x="17143" y="20400"/>
                  <a:pt x="4457" y="20400"/>
                  <a:pt x="4457" y="20400"/>
                </a:cubicBezTo>
                <a:close/>
                <a:moveTo>
                  <a:pt x="14715" y="16328"/>
                </a:moveTo>
                <a:cubicBezTo>
                  <a:pt x="14715" y="16328"/>
                  <a:pt x="12955" y="15815"/>
                  <a:pt x="12955" y="13569"/>
                </a:cubicBezTo>
                <a:cubicBezTo>
                  <a:pt x="12955" y="11596"/>
                  <a:pt x="13678" y="10901"/>
                  <a:pt x="13957" y="10421"/>
                </a:cubicBezTo>
                <a:cubicBezTo>
                  <a:pt x="13957" y="10421"/>
                  <a:pt x="14531" y="9807"/>
                  <a:pt x="14146" y="7826"/>
                </a:cubicBezTo>
                <a:cubicBezTo>
                  <a:pt x="14787" y="6740"/>
                  <a:pt x="14995" y="4972"/>
                  <a:pt x="14211" y="2789"/>
                </a:cubicBezTo>
                <a:cubicBezTo>
                  <a:pt x="13774" y="1514"/>
                  <a:pt x="13389" y="815"/>
                  <a:pt x="12801" y="409"/>
                </a:cubicBezTo>
                <a:cubicBezTo>
                  <a:pt x="12370" y="110"/>
                  <a:pt x="11880" y="0"/>
                  <a:pt x="11403" y="0"/>
                </a:cubicBezTo>
                <a:cubicBezTo>
                  <a:pt x="10516" y="0"/>
                  <a:pt x="9675" y="384"/>
                  <a:pt x="9339" y="653"/>
                </a:cubicBezTo>
                <a:cubicBezTo>
                  <a:pt x="8357" y="1192"/>
                  <a:pt x="7697" y="1688"/>
                  <a:pt x="7077" y="3579"/>
                </a:cubicBezTo>
                <a:cubicBezTo>
                  <a:pt x="6540" y="5168"/>
                  <a:pt x="7179" y="6892"/>
                  <a:pt x="7494" y="7758"/>
                </a:cubicBezTo>
                <a:cubicBezTo>
                  <a:pt x="7110" y="9740"/>
                  <a:pt x="7642" y="10421"/>
                  <a:pt x="7642" y="10421"/>
                </a:cubicBezTo>
                <a:cubicBezTo>
                  <a:pt x="7922" y="10901"/>
                  <a:pt x="8644" y="11596"/>
                  <a:pt x="8644" y="13569"/>
                </a:cubicBezTo>
                <a:cubicBezTo>
                  <a:pt x="8644" y="15815"/>
                  <a:pt x="6885" y="16328"/>
                  <a:pt x="6885" y="16328"/>
                </a:cubicBezTo>
                <a:cubicBezTo>
                  <a:pt x="5768" y="16819"/>
                  <a:pt x="3436" y="17760"/>
                  <a:pt x="3436" y="21000"/>
                </a:cubicBezTo>
                <a:cubicBezTo>
                  <a:pt x="3436" y="21000"/>
                  <a:pt x="3436" y="21600"/>
                  <a:pt x="3927" y="21600"/>
                </a:cubicBezTo>
                <a:lnTo>
                  <a:pt x="17673" y="21600"/>
                </a:lnTo>
                <a:cubicBezTo>
                  <a:pt x="18164" y="21600"/>
                  <a:pt x="18164" y="21000"/>
                  <a:pt x="18164" y="21000"/>
                </a:cubicBezTo>
                <a:cubicBezTo>
                  <a:pt x="18164" y="17760"/>
                  <a:pt x="15832" y="16819"/>
                  <a:pt x="14715" y="16328"/>
                </a:cubicBezTo>
                <a:moveTo>
                  <a:pt x="19516" y="15006"/>
                </a:moveTo>
                <a:cubicBezTo>
                  <a:pt x="19516" y="15006"/>
                  <a:pt x="18416" y="14701"/>
                  <a:pt x="18416" y="12954"/>
                </a:cubicBezTo>
                <a:cubicBezTo>
                  <a:pt x="18416" y="11419"/>
                  <a:pt x="18794" y="10879"/>
                  <a:pt x="19017" y="10506"/>
                </a:cubicBezTo>
                <a:cubicBezTo>
                  <a:pt x="19017" y="10506"/>
                  <a:pt x="19443" y="9975"/>
                  <a:pt x="19136" y="8435"/>
                </a:cubicBezTo>
                <a:cubicBezTo>
                  <a:pt x="19388" y="7760"/>
                  <a:pt x="19900" y="6419"/>
                  <a:pt x="19470" y="5184"/>
                </a:cubicBezTo>
                <a:cubicBezTo>
                  <a:pt x="18974" y="3714"/>
                  <a:pt x="18645" y="3327"/>
                  <a:pt x="17860" y="2908"/>
                </a:cubicBezTo>
                <a:cubicBezTo>
                  <a:pt x="17591" y="2699"/>
                  <a:pt x="16918" y="2400"/>
                  <a:pt x="16208" y="2400"/>
                </a:cubicBezTo>
                <a:cubicBezTo>
                  <a:pt x="15873" y="2400"/>
                  <a:pt x="15531" y="2473"/>
                  <a:pt x="15218" y="2647"/>
                </a:cubicBezTo>
                <a:cubicBezTo>
                  <a:pt x="15343" y="3035"/>
                  <a:pt x="15449" y="3420"/>
                  <a:pt x="15525" y="3799"/>
                </a:cubicBezTo>
                <a:cubicBezTo>
                  <a:pt x="15537" y="3790"/>
                  <a:pt x="15550" y="3779"/>
                  <a:pt x="15563" y="3770"/>
                </a:cubicBezTo>
                <a:cubicBezTo>
                  <a:pt x="15730" y="3657"/>
                  <a:pt x="15948" y="3600"/>
                  <a:pt x="16208" y="3600"/>
                </a:cubicBezTo>
                <a:cubicBezTo>
                  <a:pt x="16716" y="3600"/>
                  <a:pt x="17211" y="3825"/>
                  <a:pt x="17332" y="3919"/>
                </a:cubicBezTo>
                <a:cubicBezTo>
                  <a:pt x="17375" y="3953"/>
                  <a:pt x="17421" y="3983"/>
                  <a:pt x="17467" y="4008"/>
                </a:cubicBezTo>
                <a:cubicBezTo>
                  <a:pt x="17950" y="4265"/>
                  <a:pt x="18131" y="4362"/>
                  <a:pt x="18562" y="5641"/>
                </a:cubicBezTo>
                <a:cubicBezTo>
                  <a:pt x="18822" y="6387"/>
                  <a:pt x="18452" y="7378"/>
                  <a:pt x="18253" y="7911"/>
                </a:cubicBezTo>
                <a:cubicBezTo>
                  <a:pt x="18161" y="8156"/>
                  <a:pt x="18130" y="8457"/>
                  <a:pt x="18182" y="8718"/>
                </a:cubicBezTo>
                <a:cubicBezTo>
                  <a:pt x="18316" y="9392"/>
                  <a:pt x="18254" y="9706"/>
                  <a:pt x="18232" y="9784"/>
                </a:cubicBezTo>
                <a:cubicBezTo>
                  <a:pt x="18230" y="9788"/>
                  <a:pt x="18227" y="9793"/>
                  <a:pt x="18224" y="9798"/>
                </a:cubicBezTo>
                <a:lnTo>
                  <a:pt x="18191" y="9853"/>
                </a:lnTo>
                <a:cubicBezTo>
                  <a:pt x="17926" y="10290"/>
                  <a:pt x="17434" y="11106"/>
                  <a:pt x="17434" y="12954"/>
                </a:cubicBezTo>
                <a:cubicBezTo>
                  <a:pt x="17434" y="15019"/>
                  <a:pt x="18570" y="15933"/>
                  <a:pt x="19229" y="16155"/>
                </a:cubicBezTo>
                <a:cubicBezTo>
                  <a:pt x="19856" y="16429"/>
                  <a:pt x="20435" y="16859"/>
                  <a:pt x="20582" y="17999"/>
                </a:cubicBezTo>
                <a:lnTo>
                  <a:pt x="18459" y="18000"/>
                </a:lnTo>
                <a:cubicBezTo>
                  <a:pt x="18647" y="18353"/>
                  <a:pt x="18802" y="18755"/>
                  <a:pt x="18920" y="19200"/>
                </a:cubicBezTo>
                <a:lnTo>
                  <a:pt x="21109" y="19199"/>
                </a:lnTo>
                <a:cubicBezTo>
                  <a:pt x="21600" y="19199"/>
                  <a:pt x="21600" y="18599"/>
                  <a:pt x="21600" y="18599"/>
                </a:cubicBezTo>
                <a:cubicBezTo>
                  <a:pt x="21600" y="16199"/>
                  <a:pt x="20410" y="15388"/>
                  <a:pt x="19516" y="15006"/>
                </a:cubicBezTo>
                <a:moveTo>
                  <a:pt x="2371" y="16155"/>
                </a:moveTo>
                <a:cubicBezTo>
                  <a:pt x="3030" y="15933"/>
                  <a:pt x="4166" y="15019"/>
                  <a:pt x="4166" y="12954"/>
                </a:cubicBezTo>
                <a:cubicBezTo>
                  <a:pt x="4166" y="11106"/>
                  <a:pt x="3673" y="10290"/>
                  <a:pt x="3409" y="9853"/>
                </a:cubicBezTo>
                <a:lnTo>
                  <a:pt x="3376" y="9798"/>
                </a:lnTo>
                <a:cubicBezTo>
                  <a:pt x="3373" y="9793"/>
                  <a:pt x="3370" y="9788"/>
                  <a:pt x="3367" y="9784"/>
                </a:cubicBezTo>
                <a:cubicBezTo>
                  <a:pt x="3346" y="9706"/>
                  <a:pt x="3283" y="9392"/>
                  <a:pt x="3418" y="8718"/>
                </a:cubicBezTo>
                <a:cubicBezTo>
                  <a:pt x="3470" y="8457"/>
                  <a:pt x="3439" y="8156"/>
                  <a:pt x="3347" y="7911"/>
                </a:cubicBezTo>
                <a:cubicBezTo>
                  <a:pt x="3148" y="7378"/>
                  <a:pt x="2778" y="6387"/>
                  <a:pt x="3038" y="5641"/>
                </a:cubicBezTo>
                <a:cubicBezTo>
                  <a:pt x="3469" y="4362"/>
                  <a:pt x="3649" y="4265"/>
                  <a:pt x="4133" y="4008"/>
                </a:cubicBezTo>
                <a:cubicBezTo>
                  <a:pt x="4180" y="3983"/>
                  <a:pt x="4225" y="3953"/>
                  <a:pt x="4268" y="3919"/>
                </a:cubicBezTo>
                <a:cubicBezTo>
                  <a:pt x="4389" y="3825"/>
                  <a:pt x="4884" y="3600"/>
                  <a:pt x="5392" y="3600"/>
                </a:cubicBezTo>
                <a:cubicBezTo>
                  <a:pt x="5636" y="3600"/>
                  <a:pt x="5839" y="3655"/>
                  <a:pt x="6002" y="3755"/>
                </a:cubicBezTo>
                <a:cubicBezTo>
                  <a:pt x="6045" y="3548"/>
                  <a:pt x="6096" y="3341"/>
                  <a:pt x="6165" y="3134"/>
                </a:cubicBezTo>
                <a:cubicBezTo>
                  <a:pt x="6225" y="2950"/>
                  <a:pt x="6289" y="2793"/>
                  <a:pt x="6351" y="2630"/>
                </a:cubicBezTo>
                <a:cubicBezTo>
                  <a:pt x="6046" y="2468"/>
                  <a:pt x="5716" y="2400"/>
                  <a:pt x="5392" y="2400"/>
                </a:cubicBezTo>
                <a:cubicBezTo>
                  <a:pt x="4682" y="2400"/>
                  <a:pt x="4009" y="2699"/>
                  <a:pt x="3740" y="2908"/>
                </a:cubicBezTo>
                <a:cubicBezTo>
                  <a:pt x="2955" y="3327"/>
                  <a:pt x="2625" y="3714"/>
                  <a:pt x="2130" y="5184"/>
                </a:cubicBezTo>
                <a:cubicBezTo>
                  <a:pt x="1700" y="6419"/>
                  <a:pt x="2212" y="7760"/>
                  <a:pt x="2464" y="8435"/>
                </a:cubicBezTo>
                <a:cubicBezTo>
                  <a:pt x="2156" y="9975"/>
                  <a:pt x="2583" y="10506"/>
                  <a:pt x="2583" y="10506"/>
                </a:cubicBezTo>
                <a:cubicBezTo>
                  <a:pt x="2806" y="10879"/>
                  <a:pt x="3185" y="11419"/>
                  <a:pt x="3185" y="12954"/>
                </a:cubicBezTo>
                <a:cubicBezTo>
                  <a:pt x="3185" y="14701"/>
                  <a:pt x="2084" y="15006"/>
                  <a:pt x="2084" y="15006"/>
                </a:cubicBezTo>
                <a:cubicBezTo>
                  <a:pt x="1191" y="15388"/>
                  <a:pt x="0" y="16199"/>
                  <a:pt x="0" y="18599"/>
                </a:cubicBezTo>
                <a:cubicBezTo>
                  <a:pt x="0" y="18599"/>
                  <a:pt x="0" y="19199"/>
                  <a:pt x="491" y="19199"/>
                </a:cubicBezTo>
                <a:lnTo>
                  <a:pt x="2680" y="19200"/>
                </a:lnTo>
                <a:cubicBezTo>
                  <a:pt x="2798" y="18755"/>
                  <a:pt x="2952" y="18353"/>
                  <a:pt x="3141" y="18000"/>
                </a:cubicBezTo>
                <a:lnTo>
                  <a:pt x="1018" y="17999"/>
                </a:lnTo>
                <a:cubicBezTo>
                  <a:pt x="1165" y="16859"/>
                  <a:pt x="1744" y="16429"/>
                  <a:pt x="2371" y="16155"/>
                </a:cubicBezTo>
              </a:path>
            </a:pathLst>
          </a:custGeom>
          <a:solidFill>
            <a:srgbClr val="53585F"/>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solidFill>
                <a:srgbClr val="FFFFFF"/>
              </a:solidFill>
              <a:effectLst>
                <a:outerShdw blurRad="38100" dist="12700" dir="5400000" rotWithShape="0">
                  <a:srgbClr val="000000">
                    <a:alpha val="50000"/>
                  </a:srgbClr>
                </a:outerShdw>
              </a:effectLst>
              <a:latin typeface="Gill Sans"/>
              <a:ea typeface="Gill Sans"/>
              <a:cs typeface="Gill Sans"/>
              <a:sym typeface="Gill Sans"/>
            </a:endParaRPr>
          </a:p>
        </p:txBody>
      </p:sp>
    </p:spTree>
    <p:extLst>
      <p:ext uri="{BB962C8B-B14F-4D97-AF65-F5344CB8AC3E}">
        <p14:creationId xmlns:p14="http://schemas.microsoft.com/office/powerpoint/2010/main" val="321158804"/>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661B6-5E06-4B8C-8CB2-9257E16416D2}"/>
              </a:ext>
            </a:extLst>
          </p:cNvPr>
          <p:cNvSpPr>
            <a:spLocks noGrp="1"/>
          </p:cNvSpPr>
          <p:nvPr>
            <p:ph type="title"/>
          </p:nvPr>
        </p:nvSpPr>
        <p:spPr>
          <a:xfrm>
            <a:off x="538342" y="581550"/>
            <a:ext cx="23305609" cy="1798605"/>
          </a:xfrm>
        </p:spPr>
        <p:txBody>
          <a:bodyPr/>
          <a:lstStyle/>
          <a:p>
            <a:r>
              <a:rPr lang="en-US" dirty="0"/>
              <a:t>Starting your journey to the factory of the future</a:t>
            </a:r>
          </a:p>
        </p:txBody>
      </p:sp>
      <p:sp>
        <p:nvSpPr>
          <p:cNvPr id="18" name="Rectangle 17">
            <a:extLst>
              <a:ext uri="{FF2B5EF4-FFF2-40B4-BE49-F238E27FC236}">
                <a16:creationId xmlns:a16="http://schemas.microsoft.com/office/drawing/2014/main" id="{797ACD3D-A73C-46E6-9A40-8F1E6543E4DB}"/>
              </a:ext>
            </a:extLst>
          </p:cNvPr>
          <p:cNvSpPr/>
          <p:nvPr/>
        </p:nvSpPr>
        <p:spPr bwMode="auto">
          <a:xfrm>
            <a:off x="961134" y="5335313"/>
            <a:ext cx="5377147" cy="1072081"/>
          </a:xfrm>
          <a:prstGeom prst="rect">
            <a:avLst/>
          </a:prstGeom>
          <a:noFill/>
          <a:ln w="317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defTabSz="1827397">
              <a:defRPr/>
            </a:pPr>
            <a:r>
              <a:rPr lang="en-US" sz="3921" kern="0" dirty="0">
                <a:solidFill>
                  <a:srgbClr val="0078D7"/>
                </a:solidFill>
                <a:latin typeface="Segoe UI Light"/>
                <a:cs typeface="Segoe UI Semibold" panose="020B0702040204020203" pitchFamily="34" charset="0"/>
              </a:rPr>
              <a:t>Connect your </a:t>
            </a:r>
            <a:br>
              <a:rPr lang="en-US" sz="3921" kern="0" dirty="0">
                <a:solidFill>
                  <a:srgbClr val="0078D7"/>
                </a:solidFill>
                <a:latin typeface="Segoe UI Light"/>
                <a:cs typeface="Segoe UI Semibold" panose="020B0702040204020203" pitchFamily="34" charset="0"/>
              </a:rPr>
            </a:br>
            <a:r>
              <a:rPr lang="en-US" sz="3921" kern="0" dirty="0">
                <a:solidFill>
                  <a:srgbClr val="0078D7"/>
                </a:solidFill>
                <a:latin typeface="Segoe UI Light"/>
                <a:cs typeface="Segoe UI Semibold" panose="020B0702040204020203" pitchFamily="34" charset="0"/>
              </a:rPr>
              <a:t>machines</a:t>
            </a:r>
          </a:p>
        </p:txBody>
      </p:sp>
      <p:sp>
        <p:nvSpPr>
          <p:cNvPr id="19" name="Rectangle 18">
            <a:extLst>
              <a:ext uri="{FF2B5EF4-FFF2-40B4-BE49-F238E27FC236}">
                <a16:creationId xmlns:a16="http://schemas.microsoft.com/office/drawing/2014/main" id="{9F72963F-82B2-40D7-BCD6-60D487C56234}"/>
              </a:ext>
            </a:extLst>
          </p:cNvPr>
          <p:cNvSpPr/>
          <p:nvPr/>
        </p:nvSpPr>
        <p:spPr bwMode="auto">
          <a:xfrm>
            <a:off x="6575393" y="5335313"/>
            <a:ext cx="5377147" cy="1072081"/>
          </a:xfrm>
          <a:prstGeom prst="rect">
            <a:avLst/>
          </a:prstGeom>
          <a:noFill/>
          <a:ln w="317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defTabSz="1827397">
              <a:defRPr/>
            </a:pPr>
            <a:r>
              <a:rPr lang="en-US" sz="3921" kern="0" dirty="0">
                <a:solidFill>
                  <a:srgbClr val="002050"/>
                </a:solidFill>
                <a:latin typeface="Segoe UI Light"/>
                <a:cs typeface="Segoe UI Semibold" panose="020B0702040204020203" pitchFamily="34" charset="0"/>
              </a:rPr>
              <a:t>Monitor and </a:t>
            </a:r>
            <a:br>
              <a:rPr lang="en-US" sz="3921" kern="0" dirty="0">
                <a:solidFill>
                  <a:srgbClr val="002050"/>
                </a:solidFill>
                <a:latin typeface="Segoe UI Light"/>
                <a:cs typeface="Segoe UI Semibold" panose="020B0702040204020203" pitchFamily="34" charset="0"/>
              </a:rPr>
            </a:br>
            <a:r>
              <a:rPr lang="en-US" sz="3921" kern="0" dirty="0">
                <a:solidFill>
                  <a:srgbClr val="002050"/>
                </a:solidFill>
                <a:latin typeface="Segoe UI Light"/>
                <a:cs typeface="Segoe UI Semibold" panose="020B0702040204020203" pitchFamily="34" charset="0"/>
              </a:rPr>
              <a:t>adjust</a:t>
            </a:r>
          </a:p>
        </p:txBody>
      </p:sp>
      <p:sp>
        <p:nvSpPr>
          <p:cNvPr id="25" name="Rectangle 24">
            <a:extLst>
              <a:ext uri="{FF2B5EF4-FFF2-40B4-BE49-F238E27FC236}">
                <a16:creationId xmlns:a16="http://schemas.microsoft.com/office/drawing/2014/main" id="{4CB03C3E-C1C4-4CF9-AE40-1595EB369849}"/>
              </a:ext>
            </a:extLst>
          </p:cNvPr>
          <p:cNvSpPr/>
          <p:nvPr/>
        </p:nvSpPr>
        <p:spPr bwMode="auto">
          <a:xfrm>
            <a:off x="12254598" y="5335313"/>
            <a:ext cx="5377147" cy="1072081"/>
          </a:xfrm>
          <a:prstGeom prst="rect">
            <a:avLst/>
          </a:prstGeom>
          <a:noFill/>
          <a:ln w="317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defTabSz="1827397">
              <a:defRPr/>
            </a:pPr>
            <a:r>
              <a:rPr lang="en-US" sz="3921" kern="0" dirty="0">
                <a:solidFill>
                  <a:srgbClr val="00BCF2"/>
                </a:solidFill>
                <a:latin typeface="Segoe UI Light"/>
                <a:cs typeface="Segoe UI Semibold" panose="020B0702040204020203" pitchFamily="34" charset="0"/>
              </a:rPr>
              <a:t>Automate insights</a:t>
            </a:r>
            <a:br>
              <a:rPr lang="en-US" sz="3921" kern="0" dirty="0">
                <a:solidFill>
                  <a:srgbClr val="00BCF2"/>
                </a:solidFill>
                <a:latin typeface="Segoe UI Light"/>
                <a:cs typeface="Segoe UI Semibold" panose="020B0702040204020203" pitchFamily="34" charset="0"/>
              </a:rPr>
            </a:br>
            <a:r>
              <a:rPr lang="en-US" sz="3921" kern="0" dirty="0">
                <a:solidFill>
                  <a:srgbClr val="00BCF2"/>
                </a:solidFill>
                <a:latin typeface="Segoe UI Light"/>
                <a:cs typeface="Segoe UI Semibold" panose="020B0702040204020203" pitchFamily="34" charset="0"/>
              </a:rPr>
              <a:t>and optimize</a:t>
            </a:r>
          </a:p>
        </p:txBody>
      </p:sp>
      <p:sp>
        <p:nvSpPr>
          <p:cNvPr id="26" name="Rectangle 25">
            <a:extLst>
              <a:ext uri="{FF2B5EF4-FFF2-40B4-BE49-F238E27FC236}">
                <a16:creationId xmlns:a16="http://schemas.microsoft.com/office/drawing/2014/main" id="{7547FF09-6657-4050-9E60-4CB5DD733F05}"/>
              </a:ext>
            </a:extLst>
          </p:cNvPr>
          <p:cNvSpPr/>
          <p:nvPr/>
        </p:nvSpPr>
        <p:spPr bwMode="auto">
          <a:xfrm>
            <a:off x="17933799" y="5335313"/>
            <a:ext cx="5377147" cy="1072081"/>
          </a:xfrm>
          <a:prstGeom prst="rect">
            <a:avLst/>
          </a:prstGeom>
          <a:noFill/>
          <a:ln w="317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defTabSz="1827397">
              <a:defRPr/>
            </a:pPr>
            <a:r>
              <a:rPr lang="en-US" sz="3921" kern="0" dirty="0">
                <a:solidFill>
                  <a:srgbClr val="D83B01"/>
                </a:solidFill>
                <a:latin typeface="Segoe UI Light"/>
                <a:cs typeface="Segoe UI Semibold" panose="020B0702040204020203" pitchFamily="34" charset="0"/>
              </a:rPr>
              <a:t>Transform business </a:t>
            </a:r>
            <a:br>
              <a:rPr lang="en-US" sz="3921" kern="0" dirty="0">
                <a:solidFill>
                  <a:srgbClr val="D83B01"/>
                </a:solidFill>
                <a:latin typeface="Segoe UI Light"/>
                <a:cs typeface="Segoe UI Semibold" panose="020B0702040204020203" pitchFamily="34" charset="0"/>
              </a:rPr>
            </a:br>
            <a:r>
              <a:rPr lang="en-US" sz="3921" kern="0" dirty="0">
                <a:solidFill>
                  <a:srgbClr val="D83B01"/>
                </a:solidFill>
                <a:latin typeface="Segoe UI Light"/>
                <a:cs typeface="Segoe UI Semibold" panose="020B0702040204020203" pitchFamily="34" charset="0"/>
              </a:rPr>
              <a:t>processes</a:t>
            </a:r>
          </a:p>
        </p:txBody>
      </p:sp>
      <p:grpSp>
        <p:nvGrpSpPr>
          <p:cNvPr id="3" name="Group 2">
            <a:extLst>
              <a:ext uri="{FF2B5EF4-FFF2-40B4-BE49-F238E27FC236}">
                <a16:creationId xmlns:a16="http://schemas.microsoft.com/office/drawing/2014/main" id="{245A73B7-BC4F-4D83-81DB-648495228680}"/>
              </a:ext>
            </a:extLst>
          </p:cNvPr>
          <p:cNvGrpSpPr/>
          <p:nvPr/>
        </p:nvGrpSpPr>
        <p:grpSpPr>
          <a:xfrm>
            <a:off x="961133" y="2498484"/>
            <a:ext cx="21213508" cy="2231157"/>
            <a:chOff x="490330" y="1273215"/>
            <a:chExt cx="10758487" cy="1138245"/>
          </a:xfrm>
        </p:grpSpPr>
        <p:cxnSp>
          <p:nvCxnSpPr>
            <p:cNvPr id="136" name="Straight Connector 135">
              <a:extLst>
                <a:ext uri="{FF2B5EF4-FFF2-40B4-BE49-F238E27FC236}">
                  <a16:creationId xmlns:a16="http://schemas.microsoft.com/office/drawing/2014/main" id="{27AA727B-B9FB-4B7E-8636-F855A0841963}"/>
                </a:ext>
              </a:extLst>
            </p:cNvPr>
            <p:cNvCxnSpPr>
              <a:cxnSpLocks/>
              <a:stCxn id="115" idx="6"/>
              <a:endCxn id="118" idx="2"/>
            </p:cNvCxnSpPr>
            <p:nvPr/>
          </p:nvCxnSpPr>
          <p:spPr>
            <a:xfrm>
              <a:off x="1638151" y="1842338"/>
              <a:ext cx="1716344" cy="0"/>
            </a:xfrm>
            <a:prstGeom prst="line">
              <a:avLst/>
            </a:prstGeom>
            <a:ln w="3810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E969903F-2C4A-40CC-AAE5-8A6801F86274}"/>
                </a:ext>
              </a:extLst>
            </p:cNvPr>
            <p:cNvCxnSpPr>
              <a:cxnSpLocks/>
              <a:stCxn id="118" idx="6"/>
            </p:cNvCxnSpPr>
            <p:nvPr/>
          </p:nvCxnSpPr>
          <p:spPr>
            <a:xfrm>
              <a:off x="4502316" y="1842338"/>
              <a:ext cx="2633711" cy="0"/>
            </a:xfrm>
            <a:prstGeom prst="line">
              <a:avLst/>
            </a:prstGeom>
            <a:ln w="3810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CBFB8D41-AC00-4422-B1D3-BA7A123D1CF1}"/>
                </a:ext>
              </a:extLst>
            </p:cNvPr>
            <p:cNvCxnSpPr>
              <a:cxnSpLocks/>
              <a:stCxn id="124" idx="6"/>
              <a:endCxn id="131" idx="2"/>
            </p:cNvCxnSpPr>
            <p:nvPr/>
          </p:nvCxnSpPr>
          <p:spPr>
            <a:xfrm>
              <a:off x="7399612" y="1842338"/>
              <a:ext cx="1749474" cy="0"/>
            </a:xfrm>
            <a:prstGeom prst="line">
              <a:avLst/>
            </a:prstGeom>
            <a:ln w="3810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39" name="Arrow: Chevron 138">
              <a:extLst>
                <a:ext uri="{FF2B5EF4-FFF2-40B4-BE49-F238E27FC236}">
                  <a16:creationId xmlns:a16="http://schemas.microsoft.com/office/drawing/2014/main" id="{B51C9B85-C21F-4D8F-9457-378C0E3352A9}"/>
                </a:ext>
              </a:extLst>
            </p:cNvPr>
            <p:cNvSpPr/>
            <p:nvPr/>
          </p:nvSpPr>
          <p:spPr bwMode="auto">
            <a:xfrm>
              <a:off x="2431610" y="1688707"/>
              <a:ext cx="129426" cy="307261"/>
            </a:xfrm>
            <a:prstGeom prst="chevron">
              <a:avLst>
                <a:gd name="adj" fmla="val 100000"/>
              </a:avLst>
            </a:prstGeom>
            <a:solidFill>
              <a:srgbClr val="FF0000"/>
            </a:solidFill>
            <a:ln w="38100" cap="rnd">
              <a:solidFill>
                <a:srgbClr val="D9D9D9"/>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1430" tIns="281145" rIns="351430" bIns="281145" numCol="1" spcCol="0" rtlCol="0" fromWordArt="0" anchor="t" anchorCtr="0" forceAA="0" compatLnSpc="1">
              <a:prstTxWarp prst="textNoShape">
                <a:avLst/>
              </a:prstTxWarp>
              <a:noAutofit/>
            </a:bodyPr>
            <a:lstStyle/>
            <a:p>
              <a:pPr algn="ctr" defTabSz="1791740">
                <a:lnSpc>
                  <a:spcPct val="90000"/>
                </a:lnSpc>
              </a:pPr>
              <a:endParaRPr lang="en-US" sz="6916">
                <a:gradFill>
                  <a:gsLst>
                    <a:gs pos="0">
                      <a:srgbClr val="FFFFFF"/>
                    </a:gs>
                    <a:gs pos="100000">
                      <a:srgbClr val="FFFFFF"/>
                    </a:gs>
                  </a:gsLst>
                  <a:lin ang="5400000" scaled="0"/>
                </a:gradFill>
                <a:latin typeface="Segoe UI Semilight"/>
                <a:cs typeface="Segoe UI" pitchFamily="34" charset="0"/>
              </a:endParaRPr>
            </a:p>
          </p:txBody>
        </p:sp>
        <p:sp>
          <p:nvSpPr>
            <p:cNvPr id="142" name="Arrow: Chevron 141">
              <a:extLst>
                <a:ext uri="{FF2B5EF4-FFF2-40B4-BE49-F238E27FC236}">
                  <a16:creationId xmlns:a16="http://schemas.microsoft.com/office/drawing/2014/main" id="{B28D0D41-817C-4E3D-AA37-77B4D58CDB7C}"/>
                </a:ext>
              </a:extLst>
            </p:cNvPr>
            <p:cNvSpPr/>
            <p:nvPr/>
          </p:nvSpPr>
          <p:spPr bwMode="auto">
            <a:xfrm>
              <a:off x="5312341" y="1688707"/>
              <a:ext cx="129426" cy="307261"/>
            </a:xfrm>
            <a:prstGeom prst="chevron">
              <a:avLst>
                <a:gd name="adj" fmla="val 100000"/>
              </a:avLst>
            </a:prstGeom>
            <a:solidFill>
              <a:srgbClr val="FF0000"/>
            </a:solidFill>
            <a:ln w="38100" cap="rnd">
              <a:solidFill>
                <a:srgbClr val="D9D9D9"/>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1430" tIns="281145" rIns="351430" bIns="281145" numCol="1" spcCol="0" rtlCol="0" fromWordArt="0" anchor="t" anchorCtr="0" forceAA="0" compatLnSpc="1">
              <a:prstTxWarp prst="textNoShape">
                <a:avLst/>
              </a:prstTxWarp>
              <a:noAutofit/>
            </a:bodyPr>
            <a:lstStyle/>
            <a:p>
              <a:pPr algn="ctr" defTabSz="1791740">
                <a:lnSpc>
                  <a:spcPct val="90000"/>
                </a:lnSpc>
              </a:pPr>
              <a:endParaRPr lang="en-US" sz="6916">
                <a:gradFill>
                  <a:gsLst>
                    <a:gs pos="0">
                      <a:srgbClr val="FFFFFF"/>
                    </a:gs>
                    <a:gs pos="100000">
                      <a:srgbClr val="FFFFFF"/>
                    </a:gs>
                  </a:gsLst>
                  <a:lin ang="5400000" scaled="0"/>
                </a:gradFill>
                <a:latin typeface="Segoe UI Semilight"/>
                <a:cs typeface="Segoe UI" pitchFamily="34" charset="0"/>
              </a:endParaRPr>
            </a:p>
          </p:txBody>
        </p:sp>
        <p:sp>
          <p:nvSpPr>
            <p:cNvPr id="143" name="Arrow: Chevron 142">
              <a:extLst>
                <a:ext uri="{FF2B5EF4-FFF2-40B4-BE49-F238E27FC236}">
                  <a16:creationId xmlns:a16="http://schemas.microsoft.com/office/drawing/2014/main" id="{0FB177F4-6C6C-4C71-9C8A-9BC72A784D36}"/>
                </a:ext>
              </a:extLst>
            </p:cNvPr>
            <p:cNvSpPr/>
            <p:nvPr/>
          </p:nvSpPr>
          <p:spPr bwMode="auto">
            <a:xfrm>
              <a:off x="8209636" y="1688707"/>
              <a:ext cx="129426" cy="307261"/>
            </a:xfrm>
            <a:prstGeom prst="chevron">
              <a:avLst>
                <a:gd name="adj" fmla="val 100000"/>
              </a:avLst>
            </a:prstGeom>
            <a:solidFill>
              <a:srgbClr val="FF0000"/>
            </a:solidFill>
            <a:ln w="38100" cap="rnd">
              <a:solidFill>
                <a:srgbClr val="D9D9D9"/>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1430" tIns="281145" rIns="351430" bIns="281145" numCol="1" spcCol="0" rtlCol="0" fromWordArt="0" anchor="t" anchorCtr="0" forceAA="0" compatLnSpc="1">
              <a:prstTxWarp prst="textNoShape">
                <a:avLst/>
              </a:prstTxWarp>
              <a:noAutofit/>
            </a:bodyPr>
            <a:lstStyle/>
            <a:p>
              <a:pPr algn="ctr" defTabSz="1791740">
                <a:lnSpc>
                  <a:spcPct val="90000"/>
                </a:lnSpc>
              </a:pPr>
              <a:endParaRPr lang="en-US" sz="6916">
                <a:gradFill>
                  <a:gsLst>
                    <a:gs pos="0">
                      <a:srgbClr val="FFFFFF"/>
                    </a:gs>
                    <a:gs pos="100000">
                      <a:srgbClr val="FFFFFF"/>
                    </a:gs>
                  </a:gsLst>
                  <a:lin ang="5400000" scaled="0"/>
                </a:gradFill>
                <a:latin typeface="Segoe UI Semilight"/>
                <a:cs typeface="Segoe UI" pitchFamily="34" charset="0"/>
              </a:endParaRPr>
            </a:p>
          </p:txBody>
        </p:sp>
        <p:grpSp>
          <p:nvGrpSpPr>
            <p:cNvPr id="130" name="Group 129">
              <a:extLst>
                <a:ext uri="{FF2B5EF4-FFF2-40B4-BE49-F238E27FC236}">
                  <a16:creationId xmlns:a16="http://schemas.microsoft.com/office/drawing/2014/main" id="{18628A3C-2F79-496C-AC52-06C3457735AA}"/>
                </a:ext>
              </a:extLst>
            </p:cNvPr>
            <p:cNvGrpSpPr/>
            <p:nvPr/>
          </p:nvGrpSpPr>
          <p:grpSpPr>
            <a:xfrm>
              <a:off x="9149086" y="1273215"/>
              <a:ext cx="1147821" cy="1138245"/>
              <a:chOff x="10015120" y="1560251"/>
              <a:chExt cx="1338680" cy="1338680"/>
            </a:xfrm>
          </p:grpSpPr>
          <p:sp>
            <p:nvSpPr>
              <p:cNvPr id="131" name="Oval 130">
                <a:extLst>
                  <a:ext uri="{FF2B5EF4-FFF2-40B4-BE49-F238E27FC236}">
                    <a16:creationId xmlns:a16="http://schemas.microsoft.com/office/drawing/2014/main" id="{E4909416-E0B7-43D5-82EF-0C0FE0620523}"/>
                  </a:ext>
                </a:extLst>
              </p:cNvPr>
              <p:cNvSpPr/>
              <p:nvPr/>
            </p:nvSpPr>
            <p:spPr bwMode="auto">
              <a:xfrm>
                <a:off x="10015120" y="1560251"/>
                <a:ext cx="1338680" cy="1338680"/>
              </a:xfrm>
              <a:prstGeom prst="ellipse">
                <a:avLst/>
              </a:prstGeom>
              <a:solidFill>
                <a:schemeClr val="bg1"/>
              </a:solidFill>
              <a:ln w="38100">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13" tIns="292492" rIns="365613" bIns="292492" numCol="1" spcCol="0" rtlCol="0" fromWordArt="0" anchor="t" anchorCtr="0" forceAA="0" compatLnSpc="1">
                <a:prstTxWarp prst="textNoShape">
                  <a:avLst/>
                </a:prstTxWarp>
                <a:noAutofit/>
              </a:bodyPr>
              <a:lstStyle/>
              <a:p>
                <a:pPr algn="ctr" defTabSz="1864120">
                  <a:defRPr/>
                </a:pPr>
                <a:endParaRPr lang="en-US" sz="4799"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132" name="Group 131">
                <a:extLst>
                  <a:ext uri="{FF2B5EF4-FFF2-40B4-BE49-F238E27FC236}">
                    <a16:creationId xmlns:a16="http://schemas.microsoft.com/office/drawing/2014/main" id="{4AF76D23-8EE1-4005-AE9A-58CB438969A8}"/>
                  </a:ext>
                </a:extLst>
              </p:cNvPr>
              <p:cNvGrpSpPr/>
              <p:nvPr/>
            </p:nvGrpSpPr>
            <p:grpSpPr>
              <a:xfrm>
                <a:off x="10358042" y="1882827"/>
                <a:ext cx="652836" cy="693529"/>
                <a:chOff x="3821113" y="8793163"/>
                <a:chExt cx="2393951" cy="2543175"/>
              </a:xfrm>
            </p:grpSpPr>
            <p:sp>
              <p:nvSpPr>
                <p:cNvPr id="133" name="Freeform 31">
                  <a:extLst>
                    <a:ext uri="{FF2B5EF4-FFF2-40B4-BE49-F238E27FC236}">
                      <a16:creationId xmlns:a16="http://schemas.microsoft.com/office/drawing/2014/main" id="{2E1BBF48-3348-4274-8780-B197B9960134}"/>
                    </a:ext>
                  </a:extLst>
                </p:cNvPr>
                <p:cNvSpPr>
                  <a:spLocks noEditPoints="1"/>
                </p:cNvSpPr>
                <p:nvPr/>
              </p:nvSpPr>
              <p:spPr bwMode="auto">
                <a:xfrm>
                  <a:off x="4300538" y="9396413"/>
                  <a:ext cx="1392238" cy="1379538"/>
                </a:xfrm>
                <a:custGeom>
                  <a:avLst/>
                  <a:gdLst>
                    <a:gd name="T0" fmla="*/ 3324 w 6578"/>
                    <a:gd name="T1" fmla="*/ 5008 h 6547"/>
                    <a:gd name="T2" fmla="*/ 1535 w 6578"/>
                    <a:gd name="T3" fmla="*/ 3229 h 6547"/>
                    <a:gd name="T4" fmla="*/ 3324 w 6578"/>
                    <a:gd name="T5" fmla="*/ 1460 h 6547"/>
                    <a:gd name="T6" fmla="*/ 5112 w 6578"/>
                    <a:gd name="T7" fmla="*/ 3229 h 6547"/>
                    <a:gd name="T8" fmla="*/ 3324 w 6578"/>
                    <a:gd name="T9" fmla="*/ 5008 h 6547"/>
                    <a:gd name="T10" fmla="*/ 6022 w 6578"/>
                    <a:gd name="T11" fmla="*/ 3619 h 6547"/>
                    <a:gd name="T12" fmla="*/ 6578 w 6578"/>
                    <a:gd name="T13" fmla="*/ 3439 h 6547"/>
                    <a:gd name="T14" fmla="*/ 6578 w 6578"/>
                    <a:gd name="T15" fmla="*/ 3389 h 6547"/>
                    <a:gd name="T16" fmla="*/ 6517 w 6578"/>
                    <a:gd name="T17" fmla="*/ 2639 h 6547"/>
                    <a:gd name="T18" fmla="*/ 6507 w 6578"/>
                    <a:gd name="T19" fmla="*/ 2579 h 6547"/>
                    <a:gd name="T20" fmla="*/ 5951 w 6578"/>
                    <a:gd name="T21" fmla="*/ 2499 h 6547"/>
                    <a:gd name="T22" fmla="*/ 5597 w 6578"/>
                    <a:gd name="T23" fmla="*/ 1739 h 6547"/>
                    <a:gd name="T24" fmla="*/ 5890 w 6578"/>
                    <a:gd name="T25" fmla="*/ 1270 h 6547"/>
                    <a:gd name="T26" fmla="*/ 5850 w 6578"/>
                    <a:gd name="T27" fmla="*/ 1230 h 6547"/>
                    <a:gd name="T28" fmla="*/ 5304 w 6578"/>
                    <a:gd name="T29" fmla="*/ 700 h 6547"/>
                    <a:gd name="T30" fmla="*/ 5264 w 6578"/>
                    <a:gd name="T31" fmla="*/ 660 h 6547"/>
                    <a:gd name="T32" fmla="*/ 4799 w 6578"/>
                    <a:gd name="T33" fmla="*/ 960 h 6547"/>
                    <a:gd name="T34" fmla="*/ 4051 w 6578"/>
                    <a:gd name="T35" fmla="*/ 630 h 6547"/>
                    <a:gd name="T36" fmla="*/ 3950 w 6578"/>
                    <a:gd name="T37" fmla="*/ 50 h 6547"/>
                    <a:gd name="T38" fmla="*/ 3890 w 6578"/>
                    <a:gd name="T39" fmla="*/ 40 h 6547"/>
                    <a:gd name="T40" fmla="*/ 3132 w 6578"/>
                    <a:gd name="T41" fmla="*/ 0 h 6547"/>
                    <a:gd name="T42" fmla="*/ 3081 w 6578"/>
                    <a:gd name="T43" fmla="*/ 0 h 6547"/>
                    <a:gd name="T44" fmla="*/ 2920 w 6578"/>
                    <a:gd name="T45" fmla="*/ 560 h 6547"/>
                    <a:gd name="T46" fmla="*/ 2182 w 6578"/>
                    <a:gd name="T47" fmla="*/ 780 h 6547"/>
                    <a:gd name="T48" fmla="*/ 1727 w 6578"/>
                    <a:gd name="T49" fmla="*/ 380 h 6547"/>
                    <a:gd name="T50" fmla="*/ 1677 w 6578"/>
                    <a:gd name="T51" fmla="*/ 410 h 6547"/>
                    <a:gd name="T52" fmla="*/ 1061 w 6578"/>
                    <a:gd name="T53" fmla="*/ 850 h 6547"/>
                    <a:gd name="T54" fmla="*/ 1010 w 6578"/>
                    <a:gd name="T55" fmla="*/ 880 h 6547"/>
                    <a:gd name="T56" fmla="*/ 1263 w 6578"/>
                    <a:gd name="T57" fmla="*/ 1470 h 6547"/>
                    <a:gd name="T58" fmla="*/ 879 w 6578"/>
                    <a:gd name="T59" fmla="*/ 2039 h 6547"/>
                    <a:gd name="T60" fmla="*/ 171 w 6578"/>
                    <a:gd name="T61" fmla="*/ 2049 h 6547"/>
                    <a:gd name="T62" fmla="*/ 161 w 6578"/>
                    <a:gd name="T63" fmla="*/ 2099 h 6547"/>
                    <a:gd name="T64" fmla="*/ 10 w 6578"/>
                    <a:gd name="T65" fmla="*/ 2839 h 6547"/>
                    <a:gd name="T66" fmla="*/ 0 w 6578"/>
                    <a:gd name="T67" fmla="*/ 2889 h 6547"/>
                    <a:gd name="T68" fmla="*/ 596 w 6578"/>
                    <a:gd name="T69" fmla="*/ 3169 h 6547"/>
                    <a:gd name="T70" fmla="*/ 596 w 6578"/>
                    <a:gd name="T71" fmla="*/ 3229 h 6547"/>
                    <a:gd name="T72" fmla="*/ 677 w 6578"/>
                    <a:gd name="T73" fmla="*/ 3859 h 6547"/>
                    <a:gd name="T74" fmla="*/ 141 w 6578"/>
                    <a:gd name="T75" fmla="*/ 4238 h 6547"/>
                    <a:gd name="T76" fmla="*/ 161 w 6578"/>
                    <a:gd name="T77" fmla="*/ 4288 h 6547"/>
                    <a:gd name="T78" fmla="*/ 454 w 6578"/>
                    <a:gd name="T79" fmla="*/ 4988 h 6547"/>
                    <a:gd name="T80" fmla="*/ 485 w 6578"/>
                    <a:gd name="T81" fmla="*/ 5038 h 6547"/>
                    <a:gd name="T82" fmla="*/ 1192 w 6578"/>
                    <a:gd name="T83" fmla="*/ 4908 h 6547"/>
                    <a:gd name="T84" fmla="*/ 1192 w 6578"/>
                    <a:gd name="T85" fmla="*/ 4908 h 6547"/>
                    <a:gd name="T86" fmla="*/ 1616 w 6578"/>
                    <a:gd name="T87" fmla="*/ 5338 h 6547"/>
                    <a:gd name="T88" fmla="*/ 1465 w 6578"/>
                    <a:gd name="T89" fmla="*/ 6028 h 6547"/>
                    <a:gd name="T90" fmla="*/ 1515 w 6578"/>
                    <a:gd name="T91" fmla="*/ 6048 h 6547"/>
                    <a:gd name="T92" fmla="*/ 2202 w 6578"/>
                    <a:gd name="T93" fmla="*/ 6368 h 6547"/>
                    <a:gd name="T94" fmla="*/ 2253 w 6578"/>
                    <a:gd name="T95" fmla="*/ 6398 h 6547"/>
                    <a:gd name="T96" fmla="*/ 2687 w 6578"/>
                    <a:gd name="T97" fmla="*/ 5858 h 6547"/>
                    <a:gd name="T98" fmla="*/ 3324 w 6578"/>
                    <a:gd name="T99" fmla="*/ 5928 h 6547"/>
                    <a:gd name="T100" fmla="*/ 3334 w 6578"/>
                    <a:gd name="T101" fmla="*/ 5928 h 6547"/>
                    <a:gd name="T102" fmla="*/ 3678 w 6578"/>
                    <a:gd name="T103" fmla="*/ 6547 h 6547"/>
                    <a:gd name="T104" fmla="*/ 3728 w 6578"/>
                    <a:gd name="T105" fmla="*/ 6527 h 6547"/>
                    <a:gd name="T106" fmla="*/ 4466 w 6578"/>
                    <a:gd name="T107" fmla="*/ 6328 h 6547"/>
                    <a:gd name="T108" fmla="*/ 4516 w 6578"/>
                    <a:gd name="T109" fmla="*/ 6308 h 6547"/>
                    <a:gd name="T110" fmla="*/ 4486 w 6578"/>
                    <a:gd name="T111" fmla="*/ 5678 h 6547"/>
                    <a:gd name="T112" fmla="*/ 5123 w 6578"/>
                    <a:gd name="T113" fmla="*/ 5258 h 6547"/>
                    <a:gd name="T114" fmla="*/ 5648 w 6578"/>
                    <a:gd name="T115" fmla="*/ 5548 h 6547"/>
                    <a:gd name="T116" fmla="*/ 5688 w 6578"/>
                    <a:gd name="T117" fmla="*/ 5508 h 6547"/>
                    <a:gd name="T118" fmla="*/ 6194 w 6578"/>
                    <a:gd name="T119" fmla="*/ 4948 h 6547"/>
                    <a:gd name="T120" fmla="*/ 6234 w 6578"/>
                    <a:gd name="T121" fmla="*/ 4898 h 6547"/>
                    <a:gd name="T122" fmla="*/ 5810 w 6578"/>
                    <a:gd name="T123" fmla="*/ 4328 h 6547"/>
                    <a:gd name="T124" fmla="*/ 6022 w 6578"/>
                    <a:gd name="T125" fmla="*/ 3619 h 6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578" h="6547">
                      <a:moveTo>
                        <a:pt x="3324" y="5008"/>
                      </a:moveTo>
                      <a:cubicBezTo>
                        <a:pt x="2334" y="5008"/>
                        <a:pt x="1535" y="4208"/>
                        <a:pt x="1535" y="3229"/>
                      </a:cubicBezTo>
                      <a:cubicBezTo>
                        <a:pt x="1535" y="2249"/>
                        <a:pt x="2334" y="1460"/>
                        <a:pt x="3324" y="1460"/>
                      </a:cubicBezTo>
                      <a:cubicBezTo>
                        <a:pt x="4314" y="1460"/>
                        <a:pt x="5112" y="2249"/>
                        <a:pt x="5112" y="3229"/>
                      </a:cubicBezTo>
                      <a:cubicBezTo>
                        <a:pt x="5112" y="4208"/>
                        <a:pt x="4314" y="5008"/>
                        <a:pt x="3324" y="5008"/>
                      </a:cubicBezTo>
                      <a:moveTo>
                        <a:pt x="6022" y="3619"/>
                      </a:moveTo>
                      <a:cubicBezTo>
                        <a:pt x="6578" y="3439"/>
                        <a:pt x="6578" y="3439"/>
                        <a:pt x="6578" y="3439"/>
                      </a:cubicBezTo>
                      <a:cubicBezTo>
                        <a:pt x="6578" y="3389"/>
                        <a:pt x="6578" y="3389"/>
                        <a:pt x="6578" y="3389"/>
                      </a:cubicBezTo>
                      <a:cubicBezTo>
                        <a:pt x="6517" y="2639"/>
                        <a:pt x="6517" y="2639"/>
                        <a:pt x="6517" y="2639"/>
                      </a:cubicBezTo>
                      <a:cubicBezTo>
                        <a:pt x="6507" y="2579"/>
                        <a:pt x="6507" y="2579"/>
                        <a:pt x="6507" y="2579"/>
                      </a:cubicBezTo>
                      <a:cubicBezTo>
                        <a:pt x="5951" y="2499"/>
                        <a:pt x="5951" y="2499"/>
                        <a:pt x="5951" y="2499"/>
                      </a:cubicBezTo>
                      <a:cubicBezTo>
                        <a:pt x="5870" y="2229"/>
                        <a:pt x="5749" y="1969"/>
                        <a:pt x="5597" y="1739"/>
                      </a:cubicBezTo>
                      <a:cubicBezTo>
                        <a:pt x="5890" y="1270"/>
                        <a:pt x="5890" y="1270"/>
                        <a:pt x="5890" y="1270"/>
                      </a:cubicBezTo>
                      <a:cubicBezTo>
                        <a:pt x="5850" y="1230"/>
                        <a:pt x="5850" y="1230"/>
                        <a:pt x="5850" y="1230"/>
                      </a:cubicBezTo>
                      <a:cubicBezTo>
                        <a:pt x="5304" y="700"/>
                        <a:pt x="5304" y="700"/>
                        <a:pt x="5304" y="700"/>
                      </a:cubicBezTo>
                      <a:cubicBezTo>
                        <a:pt x="5264" y="660"/>
                        <a:pt x="5264" y="660"/>
                        <a:pt x="5264" y="660"/>
                      </a:cubicBezTo>
                      <a:cubicBezTo>
                        <a:pt x="4799" y="960"/>
                        <a:pt x="4799" y="960"/>
                        <a:pt x="4799" y="960"/>
                      </a:cubicBezTo>
                      <a:cubicBezTo>
                        <a:pt x="4567" y="820"/>
                        <a:pt x="4324" y="710"/>
                        <a:pt x="4051" y="630"/>
                      </a:cubicBezTo>
                      <a:cubicBezTo>
                        <a:pt x="3950" y="50"/>
                        <a:pt x="3950" y="50"/>
                        <a:pt x="3950" y="50"/>
                      </a:cubicBezTo>
                      <a:cubicBezTo>
                        <a:pt x="3890" y="40"/>
                        <a:pt x="3890" y="40"/>
                        <a:pt x="3890" y="40"/>
                      </a:cubicBezTo>
                      <a:cubicBezTo>
                        <a:pt x="3132" y="0"/>
                        <a:pt x="3132" y="0"/>
                        <a:pt x="3132" y="0"/>
                      </a:cubicBezTo>
                      <a:cubicBezTo>
                        <a:pt x="3081" y="0"/>
                        <a:pt x="3081" y="0"/>
                        <a:pt x="3081" y="0"/>
                      </a:cubicBezTo>
                      <a:cubicBezTo>
                        <a:pt x="2920" y="560"/>
                        <a:pt x="2920" y="560"/>
                        <a:pt x="2920" y="560"/>
                      </a:cubicBezTo>
                      <a:cubicBezTo>
                        <a:pt x="2657" y="600"/>
                        <a:pt x="2415" y="680"/>
                        <a:pt x="2182" y="780"/>
                      </a:cubicBezTo>
                      <a:cubicBezTo>
                        <a:pt x="1727" y="380"/>
                        <a:pt x="1727" y="380"/>
                        <a:pt x="1727" y="380"/>
                      </a:cubicBezTo>
                      <a:cubicBezTo>
                        <a:pt x="1677" y="410"/>
                        <a:pt x="1677" y="410"/>
                        <a:pt x="1677" y="410"/>
                      </a:cubicBezTo>
                      <a:cubicBezTo>
                        <a:pt x="1061" y="850"/>
                        <a:pt x="1061" y="850"/>
                        <a:pt x="1061" y="850"/>
                      </a:cubicBezTo>
                      <a:cubicBezTo>
                        <a:pt x="1010" y="880"/>
                        <a:pt x="1010" y="880"/>
                        <a:pt x="1010" y="880"/>
                      </a:cubicBezTo>
                      <a:cubicBezTo>
                        <a:pt x="1263" y="1470"/>
                        <a:pt x="1263" y="1470"/>
                        <a:pt x="1263" y="1470"/>
                      </a:cubicBezTo>
                      <a:cubicBezTo>
                        <a:pt x="1111" y="1640"/>
                        <a:pt x="980" y="1829"/>
                        <a:pt x="879" y="2039"/>
                      </a:cubicBezTo>
                      <a:cubicBezTo>
                        <a:pt x="171" y="2049"/>
                        <a:pt x="171" y="2049"/>
                        <a:pt x="171" y="2049"/>
                      </a:cubicBezTo>
                      <a:cubicBezTo>
                        <a:pt x="161" y="2099"/>
                        <a:pt x="161" y="2099"/>
                        <a:pt x="161" y="2099"/>
                      </a:cubicBezTo>
                      <a:cubicBezTo>
                        <a:pt x="10" y="2839"/>
                        <a:pt x="10" y="2839"/>
                        <a:pt x="10" y="2839"/>
                      </a:cubicBezTo>
                      <a:cubicBezTo>
                        <a:pt x="0" y="2889"/>
                        <a:pt x="0" y="2889"/>
                        <a:pt x="0" y="2889"/>
                      </a:cubicBezTo>
                      <a:cubicBezTo>
                        <a:pt x="596" y="3169"/>
                        <a:pt x="596" y="3169"/>
                        <a:pt x="596" y="3169"/>
                      </a:cubicBezTo>
                      <a:cubicBezTo>
                        <a:pt x="596" y="3189"/>
                        <a:pt x="596" y="3209"/>
                        <a:pt x="596" y="3229"/>
                      </a:cubicBezTo>
                      <a:cubicBezTo>
                        <a:pt x="596" y="3449"/>
                        <a:pt x="626" y="3659"/>
                        <a:pt x="677" y="3859"/>
                      </a:cubicBezTo>
                      <a:cubicBezTo>
                        <a:pt x="141" y="4238"/>
                        <a:pt x="141" y="4238"/>
                        <a:pt x="141" y="4238"/>
                      </a:cubicBezTo>
                      <a:cubicBezTo>
                        <a:pt x="161" y="4288"/>
                        <a:pt x="161" y="4288"/>
                        <a:pt x="161" y="4288"/>
                      </a:cubicBezTo>
                      <a:cubicBezTo>
                        <a:pt x="454" y="4988"/>
                        <a:pt x="454" y="4988"/>
                        <a:pt x="454" y="4988"/>
                      </a:cubicBezTo>
                      <a:cubicBezTo>
                        <a:pt x="485" y="5038"/>
                        <a:pt x="485" y="5038"/>
                        <a:pt x="485" y="5038"/>
                      </a:cubicBezTo>
                      <a:cubicBezTo>
                        <a:pt x="1192" y="4908"/>
                        <a:pt x="1192" y="4908"/>
                        <a:pt x="1192" y="4908"/>
                      </a:cubicBezTo>
                      <a:cubicBezTo>
                        <a:pt x="1192" y="4908"/>
                        <a:pt x="1192" y="4908"/>
                        <a:pt x="1192" y="4908"/>
                      </a:cubicBezTo>
                      <a:cubicBezTo>
                        <a:pt x="1313" y="5068"/>
                        <a:pt x="1465" y="5208"/>
                        <a:pt x="1616" y="5338"/>
                      </a:cubicBezTo>
                      <a:cubicBezTo>
                        <a:pt x="1465" y="6028"/>
                        <a:pt x="1465" y="6028"/>
                        <a:pt x="1465" y="6028"/>
                      </a:cubicBezTo>
                      <a:cubicBezTo>
                        <a:pt x="1515" y="6048"/>
                        <a:pt x="1515" y="6048"/>
                        <a:pt x="1515" y="6048"/>
                      </a:cubicBezTo>
                      <a:cubicBezTo>
                        <a:pt x="2202" y="6368"/>
                        <a:pt x="2202" y="6368"/>
                        <a:pt x="2202" y="6368"/>
                      </a:cubicBezTo>
                      <a:cubicBezTo>
                        <a:pt x="2253" y="6398"/>
                        <a:pt x="2253" y="6398"/>
                        <a:pt x="2253" y="6398"/>
                      </a:cubicBezTo>
                      <a:cubicBezTo>
                        <a:pt x="2687" y="5858"/>
                        <a:pt x="2687" y="5858"/>
                        <a:pt x="2687" y="5858"/>
                      </a:cubicBezTo>
                      <a:cubicBezTo>
                        <a:pt x="2889" y="5898"/>
                        <a:pt x="3102" y="5928"/>
                        <a:pt x="3324" y="5928"/>
                      </a:cubicBezTo>
                      <a:cubicBezTo>
                        <a:pt x="3334" y="5928"/>
                        <a:pt x="3334" y="5928"/>
                        <a:pt x="3334" y="5928"/>
                      </a:cubicBezTo>
                      <a:cubicBezTo>
                        <a:pt x="3678" y="6547"/>
                        <a:pt x="3678" y="6547"/>
                        <a:pt x="3678" y="6547"/>
                      </a:cubicBezTo>
                      <a:cubicBezTo>
                        <a:pt x="3728" y="6527"/>
                        <a:pt x="3728" y="6527"/>
                        <a:pt x="3728" y="6527"/>
                      </a:cubicBezTo>
                      <a:cubicBezTo>
                        <a:pt x="4466" y="6328"/>
                        <a:pt x="4466" y="6328"/>
                        <a:pt x="4466" y="6328"/>
                      </a:cubicBezTo>
                      <a:cubicBezTo>
                        <a:pt x="4516" y="6308"/>
                        <a:pt x="4516" y="6308"/>
                        <a:pt x="4516" y="6308"/>
                      </a:cubicBezTo>
                      <a:cubicBezTo>
                        <a:pt x="4486" y="5678"/>
                        <a:pt x="4486" y="5678"/>
                        <a:pt x="4486" y="5678"/>
                      </a:cubicBezTo>
                      <a:cubicBezTo>
                        <a:pt x="4718" y="5568"/>
                        <a:pt x="4931" y="5428"/>
                        <a:pt x="5123" y="5258"/>
                      </a:cubicBezTo>
                      <a:cubicBezTo>
                        <a:pt x="5648" y="5548"/>
                        <a:pt x="5648" y="5548"/>
                        <a:pt x="5648" y="5548"/>
                      </a:cubicBezTo>
                      <a:cubicBezTo>
                        <a:pt x="5688" y="5508"/>
                        <a:pt x="5688" y="5508"/>
                        <a:pt x="5688" y="5508"/>
                      </a:cubicBezTo>
                      <a:cubicBezTo>
                        <a:pt x="6194" y="4948"/>
                        <a:pt x="6194" y="4948"/>
                        <a:pt x="6194" y="4948"/>
                      </a:cubicBezTo>
                      <a:cubicBezTo>
                        <a:pt x="6234" y="4898"/>
                        <a:pt x="6234" y="4898"/>
                        <a:pt x="6234" y="4898"/>
                      </a:cubicBezTo>
                      <a:cubicBezTo>
                        <a:pt x="5810" y="4328"/>
                        <a:pt x="5810" y="4328"/>
                        <a:pt x="5810" y="4328"/>
                      </a:cubicBezTo>
                      <a:cubicBezTo>
                        <a:pt x="5911" y="4108"/>
                        <a:pt x="5992" y="3869"/>
                        <a:pt x="6022" y="3619"/>
                      </a:cubicBezTo>
                    </a:path>
                  </a:pathLst>
                </a:custGeom>
                <a:solidFill>
                  <a:srgbClr val="D83B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37" tIns="89619" rIns="179237" bIns="89619" numCol="1" anchor="t" anchorCtr="0" compatLnSpc="1">
                  <a:prstTxWarp prst="textNoShape">
                    <a:avLst/>
                  </a:prstTxWarp>
                </a:bodyPr>
                <a:lstStyle/>
                <a:p>
                  <a:pPr defTabSz="1828277"/>
                  <a:endParaRPr lang="en-US" sz="3529">
                    <a:solidFill>
                      <a:srgbClr val="353535"/>
                    </a:solidFill>
                    <a:latin typeface="Segoe UI Semilight"/>
                  </a:endParaRPr>
                </a:p>
              </p:txBody>
            </p:sp>
            <p:sp>
              <p:nvSpPr>
                <p:cNvPr id="134" name="Freeform 32">
                  <a:extLst>
                    <a:ext uri="{FF2B5EF4-FFF2-40B4-BE49-F238E27FC236}">
                      <a16:creationId xmlns:a16="http://schemas.microsoft.com/office/drawing/2014/main" id="{042D2677-D119-4E61-ACB6-FA365B93A37B}"/>
                    </a:ext>
                  </a:extLst>
                </p:cNvPr>
                <p:cNvSpPr>
                  <a:spLocks/>
                </p:cNvSpPr>
                <p:nvPr/>
              </p:nvSpPr>
              <p:spPr bwMode="auto">
                <a:xfrm>
                  <a:off x="5083176" y="9051925"/>
                  <a:ext cx="1131888" cy="2284413"/>
                </a:xfrm>
                <a:custGeom>
                  <a:avLst/>
                  <a:gdLst>
                    <a:gd name="T0" fmla="*/ 4865 w 5344"/>
                    <a:gd name="T1" fmla="*/ 3164 h 10844"/>
                    <a:gd name="T2" fmla="*/ 2073 w 5344"/>
                    <a:gd name="T3" fmla="*/ 61 h 10844"/>
                    <a:gd name="T4" fmla="*/ 1719 w 5344"/>
                    <a:gd name="T5" fmla="*/ 41 h 10844"/>
                    <a:gd name="T6" fmla="*/ 1458 w 5344"/>
                    <a:gd name="T7" fmla="*/ 263 h 10844"/>
                    <a:gd name="T8" fmla="*/ 1427 w 5344"/>
                    <a:gd name="T9" fmla="*/ 607 h 10844"/>
                    <a:gd name="T10" fmla="*/ 1667 w 5344"/>
                    <a:gd name="T11" fmla="*/ 870 h 10844"/>
                    <a:gd name="T12" fmla="*/ 3990 w 5344"/>
                    <a:gd name="T13" fmla="*/ 3447 h 10844"/>
                    <a:gd name="T14" fmla="*/ 3761 w 5344"/>
                    <a:gd name="T15" fmla="*/ 6873 h 10844"/>
                    <a:gd name="T16" fmla="*/ 1448 w 5344"/>
                    <a:gd name="T17" fmla="*/ 9005 h 10844"/>
                    <a:gd name="T18" fmla="*/ 1573 w 5344"/>
                    <a:gd name="T19" fmla="*/ 8752 h 10844"/>
                    <a:gd name="T20" fmla="*/ 1594 w 5344"/>
                    <a:gd name="T21" fmla="*/ 8409 h 10844"/>
                    <a:gd name="T22" fmla="*/ 1365 w 5344"/>
                    <a:gd name="T23" fmla="*/ 8156 h 10844"/>
                    <a:gd name="T24" fmla="*/ 1010 w 5344"/>
                    <a:gd name="T25" fmla="*/ 8136 h 10844"/>
                    <a:gd name="T26" fmla="*/ 750 w 5344"/>
                    <a:gd name="T27" fmla="*/ 8358 h 10844"/>
                    <a:gd name="T28" fmla="*/ 114 w 5344"/>
                    <a:gd name="T29" fmla="*/ 9591 h 10844"/>
                    <a:gd name="T30" fmla="*/ 323 w 5344"/>
                    <a:gd name="T31" fmla="*/ 10187 h 10844"/>
                    <a:gd name="T32" fmla="*/ 1594 w 5344"/>
                    <a:gd name="T33" fmla="*/ 10804 h 10844"/>
                    <a:gd name="T34" fmla="*/ 1802 w 5344"/>
                    <a:gd name="T35" fmla="*/ 10844 h 10844"/>
                    <a:gd name="T36" fmla="*/ 2219 w 5344"/>
                    <a:gd name="T37" fmla="*/ 10602 h 10844"/>
                    <a:gd name="T38" fmla="*/ 2010 w 5344"/>
                    <a:gd name="T39" fmla="*/ 9995 h 10844"/>
                    <a:gd name="T40" fmla="*/ 1729 w 5344"/>
                    <a:gd name="T41" fmla="*/ 9864 h 10844"/>
                    <a:gd name="T42" fmla="*/ 4594 w 5344"/>
                    <a:gd name="T43" fmla="*/ 7267 h 10844"/>
                    <a:gd name="T44" fmla="*/ 4865 w 5344"/>
                    <a:gd name="T45" fmla="*/ 3164 h 108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344" h="10844">
                      <a:moveTo>
                        <a:pt x="4865" y="3164"/>
                      </a:moveTo>
                      <a:cubicBezTo>
                        <a:pt x="4396" y="1799"/>
                        <a:pt x="3396" y="698"/>
                        <a:pt x="2073" y="61"/>
                      </a:cubicBezTo>
                      <a:cubicBezTo>
                        <a:pt x="1958" y="11"/>
                        <a:pt x="1833" y="0"/>
                        <a:pt x="1719" y="41"/>
                      </a:cubicBezTo>
                      <a:cubicBezTo>
                        <a:pt x="1604" y="81"/>
                        <a:pt x="1510" y="162"/>
                        <a:pt x="1458" y="263"/>
                      </a:cubicBezTo>
                      <a:cubicBezTo>
                        <a:pt x="1396" y="374"/>
                        <a:pt x="1396" y="496"/>
                        <a:pt x="1427" y="607"/>
                      </a:cubicBezTo>
                      <a:cubicBezTo>
                        <a:pt x="1469" y="728"/>
                        <a:pt x="1552" y="819"/>
                        <a:pt x="1667" y="870"/>
                      </a:cubicBezTo>
                      <a:cubicBezTo>
                        <a:pt x="2771" y="1395"/>
                        <a:pt x="3594" y="2315"/>
                        <a:pt x="3990" y="3447"/>
                      </a:cubicBezTo>
                      <a:cubicBezTo>
                        <a:pt x="4386" y="4578"/>
                        <a:pt x="4302" y="5801"/>
                        <a:pt x="3761" y="6873"/>
                      </a:cubicBezTo>
                      <a:cubicBezTo>
                        <a:pt x="3271" y="7833"/>
                        <a:pt x="2458" y="8580"/>
                        <a:pt x="1448" y="9005"/>
                      </a:cubicBezTo>
                      <a:cubicBezTo>
                        <a:pt x="1573" y="8752"/>
                        <a:pt x="1573" y="8752"/>
                        <a:pt x="1573" y="8752"/>
                      </a:cubicBezTo>
                      <a:cubicBezTo>
                        <a:pt x="1625" y="8651"/>
                        <a:pt x="1635" y="8530"/>
                        <a:pt x="1594" y="8409"/>
                      </a:cubicBezTo>
                      <a:cubicBezTo>
                        <a:pt x="1562" y="8298"/>
                        <a:pt x="1479" y="8207"/>
                        <a:pt x="1365" y="8156"/>
                      </a:cubicBezTo>
                      <a:cubicBezTo>
                        <a:pt x="1250" y="8106"/>
                        <a:pt x="1125" y="8095"/>
                        <a:pt x="1010" y="8136"/>
                      </a:cubicBezTo>
                      <a:cubicBezTo>
                        <a:pt x="896" y="8166"/>
                        <a:pt x="802" y="8247"/>
                        <a:pt x="750" y="8358"/>
                      </a:cubicBezTo>
                      <a:cubicBezTo>
                        <a:pt x="114" y="9591"/>
                        <a:pt x="114" y="9591"/>
                        <a:pt x="114" y="9591"/>
                      </a:cubicBezTo>
                      <a:cubicBezTo>
                        <a:pt x="0" y="9813"/>
                        <a:pt x="93" y="10086"/>
                        <a:pt x="323" y="10187"/>
                      </a:cubicBezTo>
                      <a:cubicBezTo>
                        <a:pt x="1594" y="10804"/>
                        <a:pt x="1594" y="10804"/>
                        <a:pt x="1594" y="10804"/>
                      </a:cubicBezTo>
                      <a:cubicBezTo>
                        <a:pt x="1667" y="10834"/>
                        <a:pt x="1729" y="10844"/>
                        <a:pt x="1802" y="10844"/>
                      </a:cubicBezTo>
                      <a:cubicBezTo>
                        <a:pt x="1969" y="10844"/>
                        <a:pt x="2135" y="10753"/>
                        <a:pt x="2219" y="10602"/>
                      </a:cubicBezTo>
                      <a:cubicBezTo>
                        <a:pt x="2333" y="10379"/>
                        <a:pt x="2240" y="10107"/>
                        <a:pt x="2010" y="9995"/>
                      </a:cubicBezTo>
                      <a:cubicBezTo>
                        <a:pt x="1729" y="9864"/>
                        <a:pt x="1729" y="9864"/>
                        <a:pt x="1729" y="9864"/>
                      </a:cubicBezTo>
                      <a:cubicBezTo>
                        <a:pt x="2979" y="9369"/>
                        <a:pt x="3990" y="8449"/>
                        <a:pt x="4594" y="7267"/>
                      </a:cubicBezTo>
                      <a:cubicBezTo>
                        <a:pt x="5240" y="5983"/>
                        <a:pt x="5344" y="4518"/>
                        <a:pt x="4865" y="3164"/>
                      </a:cubicBezTo>
                      <a:close/>
                    </a:path>
                  </a:pathLst>
                </a:custGeom>
                <a:solidFill>
                  <a:srgbClr val="D83B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37" tIns="89619" rIns="179237" bIns="89619" numCol="1" anchor="t" anchorCtr="0" compatLnSpc="1">
                  <a:prstTxWarp prst="textNoShape">
                    <a:avLst/>
                  </a:prstTxWarp>
                </a:bodyPr>
                <a:lstStyle/>
                <a:p>
                  <a:pPr defTabSz="1828277"/>
                  <a:endParaRPr lang="en-US" sz="3529">
                    <a:solidFill>
                      <a:srgbClr val="353535"/>
                    </a:solidFill>
                    <a:latin typeface="Segoe UI Semilight"/>
                  </a:endParaRPr>
                </a:p>
              </p:txBody>
            </p:sp>
            <p:sp>
              <p:nvSpPr>
                <p:cNvPr id="135" name="Freeform 33">
                  <a:extLst>
                    <a:ext uri="{FF2B5EF4-FFF2-40B4-BE49-F238E27FC236}">
                      <a16:creationId xmlns:a16="http://schemas.microsoft.com/office/drawing/2014/main" id="{AE6C7F55-9402-444B-A899-2E2BFC4CFFBE}"/>
                    </a:ext>
                  </a:extLst>
                </p:cNvPr>
                <p:cNvSpPr>
                  <a:spLocks/>
                </p:cNvSpPr>
                <p:nvPr/>
              </p:nvSpPr>
              <p:spPr bwMode="auto">
                <a:xfrm>
                  <a:off x="3821113" y="8793163"/>
                  <a:ext cx="1087438" cy="2327275"/>
                </a:xfrm>
                <a:custGeom>
                  <a:avLst/>
                  <a:gdLst>
                    <a:gd name="T0" fmla="*/ 4828 w 5139"/>
                    <a:gd name="T1" fmla="*/ 679 h 11048"/>
                    <a:gd name="T2" fmla="*/ 3604 w 5139"/>
                    <a:gd name="T3" fmla="*/ 62 h 11048"/>
                    <a:gd name="T4" fmla="*/ 3263 w 5139"/>
                    <a:gd name="T5" fmla="*/ 41 h 11048"/>
                    <a:gd name="T6" fmla="*/ 3012 w 5139"/>
                    <a:gd name="T7" fmla="*/ 268 h 11048"/>
                    <a:gd name="T8" fmla="*/ 3212 w 5139"/>
                    <a:gd name="T9" fmla="*/ 885 h 11048"/>
                    <a:gd name="T10" fmla="*/ 3483 w 5139"/>
                    <a:gd name="T11" fmla="*/ 1019 h 11048"/>
                    <a:gd name="T12" fmla="*/ 723 w 5139"/>
                    <a:gd name="T13" fmla="*/ 3665 h 11048"/>
                    <a:gd name="T14" fmla="*/ 462 w 5139"/>
                    <a:gd name="T15" fmla="*/ 7846 h 11048"/>
                    <a:gd name="T16" fmla="*/ 3152 w 5139"/>
                    <a:gd name="T17" fmla="*/ 11007 h 11048"/>
                    <a:gd name="T18" fmla="*/ 3353 w 5139"/>
                    <a:gd name="T19" fmla="*/ 11048 h 11048"/>
                    <a:gd name="T20" fmla="*/ 3493 w 5139"/>
                    <a:gd name="T21" fmla="*/ 11028 h 11048"/>
                    <a:gd name="T22" fmla="*/ 3744 w 5139"/>
                    <a:gd name="T23" fmla="*/ 10801 h 11048"/>
                    <a:gd name="T24" fmla="*/ 3774 w 5139"/>
                    <a:gd name="T25" fmla="*/ 10451 h 11048"/>
                    <a:gd name="T26" fmla="*/ 3544 w 5139"/>
                    <a:gd name="T27" fmla="*/ 10183 h 11048"/>
                    <a:gd name="T28" fmla="*/ 1526 w 5139"/>
                    <a:gd name="T29" fmla="*/ 4067 h 11048"/>
                    <a:gd name="T30" fmla="*/ 3754 w 5139"/>
                    <a:gd name="T31" fmla="*/ 1894 h 11048"/>
                    <a:gd name="T32" fmla="*/ 3634 w 5139"/>
                    <a:gd name="T33" fmla="*/ 2152 h 11048"/>
                    <a:gd name="T34" fmla="*/ 3604 w 5139"/>
                    <a:gd name="T35" fmla="*/ 2502 h 11048"/>
                    <a:gd name="T36" fmla="*/ 3835 w 5139"/>
                    <a:gd name="T37" fmla="*/ 2759 h 11048"/>
                    <a:gd name="T38" fmla="*/ 4176 w 5139"/>
                    <a:gd name="T39" fmla="*/ 2780 h 11048"/>
                    <a:gd name="T40" fmla="*/ 4427 w 5139"/>
                    <a:gd name="T41" fmla="*/ 2553 h 11048"/>
                    <a:gd name="T42" fmla="*/ 5029 w 5139"/>
                    <a:gd name="T43" fmla="*/ 1297 h 11048"/>
                    <a:gd name="T44" fmla="*/ 4828 w 5139"/>
                    <a:gd name="T45" fmla="*/ 679 h 11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139" h="11048">
                      <a:moveTo>
                        <a:pt x="4828" y="679"/>
                      </a:moveTo>
                      <a:cubicBezTo>
                        <a:pt x="3604" y="62"/>
                        <a:pt x="3604" y="62"/>
                        <a:pt x="3604" y="62"/>
                      </a:cubicBezTo>
                      <a:cubicBezTo>
                        <a:pt x="3503" y="10"/>
                        <a:pt x="3373" y="0"/>
                        <a:pt x="3263" y="41"/>
                      </a:cubicBezTo>
                      <a:cubicBezTo>
                        <a:pt x="3152" y="82"/>
                        <a:pt x="3062" y="165"/>
                        <a:pt x="3012" y="268"/>
                      </a:cubicBezTo>
                      <a:cubicBezTo>
                        <a:pt x="2901" y="494"/>
                        <a:pt x="2992" y="772"/>
                        <a:pt x="3212" y="885"/>
                      </a:cubicBezTo>
                      <a:cubicBezTo>
                        <a:pt x="3483" y="1019"/>
                        <a:pt x="3483" y="1019"/>
                        <a:pt x="3483" y="1019"/>
                      </a:cubicBezTo>
                      <a:cubicBezTo>
                        <a:pt x="2289" y="1524"/>
                        <a:pt x="1295" y="2471"/>
                        <a:pt x="723" y="3665"/>
                      </a:cubicBezTo>
                      <a:cubicBezTo>
                        <a:pt x="91" y="4973"/>
                        <a:pt x="0" y="6466"/>
                        <a:pt x="462" y="7846"/>
                      </a:cubicBezTo>
                      <a:cubicBezTo>
                        <a:pt x="914" y="9236"/>
                        <a:pt x="1867" y="10358"/>
                        <a:pt x="3152" y="11007"/>
                      </a:cubicBezTo>
                      <a:cubicBezTo>
                        <a:pt x="3212" y="11038"/>
                        <a:pt x="3283" y="11048"/>
                        <a:pt x="3353" y="11048"/>
                      </a:cubicBezTo>
                      <a:cubicBezTo>
                        <a:pt x="3393" y="11048"/>
                        <a:pt x="3443" y="11048"/>
                        <a:pt x="3493" y="11028"/>
                      </a:cubicBezTo>
                      <a:cubicBezTo>
                        <a:pt x="3604" y="10986"/>
                        <a:pt x="3694" y="10904"/>
                        <a:pt x="3744" y="10801"/>
                      </a:cubicBezTo>
                      <a:cubicBezTo>
                        <a:pt x="3805" y="10688"/>
                        <a:pt x="3805" y="10564"/>
                        <a:pt x="3774" y="10451"/>
                      </a:cubicBezTo>
                      <a:cubicBezTo>
                        <a:pt x="3734" y="10327"/>
                        <a:pt x="3654" y="10235"/>
                        <a:pt x="3544" y="10183"/>
                      </a:cubicBezTo>
                      <a:cubicBezTo>
                        <a:pt x="1345" y="9071"/>
                        <a:pt x="442" y="6332"/>
                        <a:pt x="1526" y="4067"/>
                      </a:cubicBezTo>
                      <a:cubicBezTo>
                        <a:pt x="1998" y="3089"/>
                        <a:pt x="2781" y="2327"/>
                        <a:pt x="3754" y="1894"/>
                      </a:cubicBezTo>
                      <a:cubicBezTo>
                        <a:pt x="3634" y="2152"/>
                        <a:pt x="3634" y="2152"/>
                        <a:pt x="3634" y="2152"/>
                      </a:cubicBezTo>
                      <a:cubicBezTo>
                        <a:pt x="3574" y="2255"/>
                        <a:pt x="3574" y="2378"/>
                        <a:pt x="3604" y="2502"/>
                      </a:cubicBezTo>
                      <a:cubicBezTo>
                        <a:pt x="3644" y="2615"/>
                        <a:pt x="3724" y="2708"/>
                        <a:pt x="3835" y="2759"/>
                      </a:cubicBezTo>
                      <a:cubicBezTo>
                        <a:pt x="3935" y="2811"/>
                        <a:pt x="4055" y="2821"/>
                        <a:pt x="4176" y="2780"/>
                      </a:cubicBezTo>
                      <a:cubicBezTo>
                        <a:pt x="4286" y="2749"/>
                        <a:pt x="4377" y="2667"/>
                        <a:pt x="4427" y="2553"/>
                      </a:cubicBezTo>
                      <a:cubicBezTo>
                        <a:pt x="5029" y="1297"/>
                        <a:pt x="5029" y="1297"/>
                        <a:pt x="5029" y="1297"/>
                      </a:cubicBezTo>
                      <a:cubicBezTo>
                        <a:pt x="5139" y="1071"/>
                        <a:pt x="5049" y="793"/>
                        <a:pt x="4828" y="679"/>
                      </a:cubicBezTo>
                      <a:close/>
                    </a:path>
                  </a:pathLst>
                </a:custGeom>
                <a:solidFill>
                  <a:srgbClr val="D83B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37" tIns="89619" rIns="179237" bIns="89619" numCol="1" anchor="t" anchorCtr="0" compatLnSpc="1">
                  <a:prstTxWarp prst="textNoShape">
                    <a:avLst/>
                  </a:prstTxWarp>
                </a:bodyPr>
                <a:lstStyle/>
                <a:p>
                  <a:pPr defTabSz="1828277"/>
                  <a:endParaRPr lang="en-US" sz="3529">
                    <a:solidFill>
                      <a:srgbClr val="353535"/>
                    </a:solidFill>
                    <a:latin typeface="Segoe UI Semilight"/>
                  </a:endParaRPr>
                </a:p>
              </p:txBody>
            </p:sp>
          </p:grpSp>
        </p:grpSp>
        <p:grpSp>
          <p:nvGrpSpPr>
            <p:cNvPr id="123" name="Group 122">
              <a:extLst>
                <a:ext uri="{FF2B5EF4-FFF2-40B4-BE49-F238E27FC236}">
                  <a16:creationId xmlns:a16="http://schemas.microsoft.com/office/drawing/2014/main" id="{0105D6C3-8A4C-49D0-B7B4-26D2B341E5ED}"/>
                </a:ext>
              </a:extLst>
            </p:cNvPr>
            <p:cNvGrpSpPr/>
            <p:nvPr/>
          </p:nvGrpSpPr>
          <p:grpSpPr>
            <a:xfrm>
              <a:off x="6251791" y="1273215"/>
              <a:ext cx="1147821" cy="1138245"/>
              <a:chOff x="6966518" y="1560251"/>
              <a:chExt cx="1338680" cy="1338680"/>
            </a:xfrm>
          </p:grpSpPr>
          <p:sp>
            <p:nvSpPr>
              <p:cNvPr id="124" name="Oval 123">
                <a:extLst>
                  <a:ext uri="{FF2B5EF4-FFF2-40B4-BE49-F238E27FC236}">
                    <a16:creationId xmlns:a16="http://schemas.microsoft.com/office/drawing/2014/main" id="{84AF6C17-A004-464C-9BA3-11E6AEEF67C2}"/>
                  </a:ext>
                </a:extLst>
              </p:cNvPr>
              <p:cNvSpPr/>
              <p:nvPr/>
            </p:nvSpPr>
            <p:spPr bwMode="auto">
              <a:xfrm>
                <a:off x="6966518" y="1560251"/>
                <a:ext cx="1338680" cy="1338680"/>
              </a:xfrm>
              <a:prstGeom prst="ellipse">
                <a:avLst/>
              </a:prstGeom>
              <a:solidFill>
                <a:schemeClr val="bg1"/>
              </a:solidFill>
              <a:ln w="38100">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13" tIns="292492" rIns="365613" bIns="292492" numCol="1" spcCol="0" rtlCol="0" fromWordArt="0" anchor="t" anchorCtr="0" forceAA="0" compatLnSpc="1">
                <a:prstTxWarp prst="textNoShape">
                  <a:avLst/>
                </a:prstTxWarp>
                <a:noAutofit/>
              </a:bodyPr>
              <a:lstStyle/>
              <a:p>
                <a:pPr algn="ctr" defTabSz="1864120">
                  <a:defRPr/>
                </a:pPr>
                <a:endParaRPr lang="en-US" sz="4799"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125" name="Group 124">
                <a:extLst>
                  <a:ext uri="{FF2B5EF4-FFF2-40B4-BE49-F238E27FC236}">
                    <a16:creationId xmlns:a16="http://schemas.microsoft.com/office/drawing/2014/main" id="{C81741EE-736C-4FED-96DE-D2FD0718C396}"/>
                  </a:ext>
                </a:extLst>
              </p:cNvPr>
              <p:cNvGrpSpPr/>
              <p:nvPr/>
            </p:nvGrpSpPr>
            <p:grpSpPr>
              <a:xfrm>
                <a:off x="7405753" y="1873747"/>
                <a:ext cx="460210" cy="711688"/>
                <a:chOff x="10766426" y="8645525"/>
                <a:chExt cx="1760538" cy="2722563"/>
              </a:xfrm>
              <a:solidFill>
                <a:schemeClr val="accent3"/>
              </a:solidFill>
            </p:grpSpPr>
            <p:sp>
              <p:nvSpPr>
                <p:cNvPr id="126" name="Freeform 34">
                  <a:extLst>
                    <a:ext uri="{FF2B5EF4-FFF2-40B4-BE49-F238E27FC236}">
                      <a16:creationId xmlns:a16="http://schemas.microsoft.com/office/drawing/2014/main" id="{7BD0712D-9F4A-4272-A40F-27AC002DBBEF}"/>
                    </a:ext>
                  </a:extLst>
                </p:cNvPr>
                <p:cNvSpPr>
                  <a:spLocks noEditPoints="1"/>
                </p:cNvSpPr>
                <p:nvPr/>
              </p:nvSpPr>
              <p:spPr bwMode="auto">
                <a:xfrm>
                  <a:off x="10766426" y="8645525"/>
                  <a:ext cx="1760538" cy="2046288"/>
                </a:xfrm>
                <a:custGeom>
                  <a:avLst/>
                  <a:gdLst>
                    <a:gd name="T0" fmla="*/ 3266 w 8317"/>
                    <a:gd name="T1" fmla="*/ 9714 h 9714"/>
                    <a:gd name="T2" fmla="*/ 2631 w 8317"/>
                    <a:gd name="T3" fmla="*/ 9594 h 9714"/>
                    <a:gd name="T4" fmla="*/ 1807 w 8317"/>
                    <a:gd name="T5" fmla="*/ 8785 h 9714"/>
                    <a:gd name="T6" fmla="*/ 1677 w 8317"/>
                    <a:gd name="T7" fmla="*/ 8145 h 9714"/>
                    <a:gd name="T8" fmla="*/ 1668 w 8317"/>
                    <a:gd name="T9" fmla="*/ 7614 h 9714"/>
                    <a:gd name="T10" fmla="*/ 1489 w 8317"/>
                    <a:gd name="T11" fmla="*/ 7334 h 9714"/>
                    <a:gd name="T12" fmla="*/ 1042 w 8317"/>
                    <a:gd name="T13" fmla="*/ 6819 h 9714"/>
                    <a:gd name="T14" fmla="*/ 0 w 8317"/>
                    <a:gd name="T15" fmla="*/ 4146 h 9714"/>
                    <a:gd name="T16" fmla="*/ 340 w 8317"/>
                    <a:gd name="T17" fmla="*/ 2510 h 9714"/>
                    <a:gd name="T18" fmla="*/ 2397 w 8317"/>
                    <a:gd name="T19" fmla="*/ 393 h 9714"/>
                    <a:gd name="T20" fmla="*/ 3975 w 8317"/>
                    <a:gd name="T21" fmla="*/ 0 h 9714"/>
                    <a:gd name="T22" fmla="*/ 4424 w 8317"/>
                    <a:gd name="T23" fmla="*/ 16 h 9714"/>
                    <a:gd name="T24" fmla="*/ 7173 w 8317"/>
                    <a:gd name="T25" fmla="*/ 1300 h 9714"/>
                    <a:gd name="T26" fmla="*/ 8010 w 8317"/>
                    <a:gd name="T27" fmla="*/ 2590 h 9714"/>
                    <a:gd name="T28" fmla="*/ 7857 w 8317"/>
                    <a:gd name="T29" fmla="*/ 5915 h 9714"/>
                    <a:gd name="T30" fmla="*/ 7258 w 8317"/>
                    <a:gd name="T31" fmla="*/ 6839 h 9714"/>
                    <a:gd name="T32" fmla="*/ 6895 w 8317"/>
                    <a:gd name="T33" fmla="*/ 7241 h 9714"/>
                    <a:gd name="T34" fmla="*/ 6726 w 8317"/>
                    <a:gd name="T35" fmla="*/ 7430 h 9714"/>
                    <a:gd name="T36" fmla="*/ 6665 w 8317"/>
                    <a:gd name="T37" fmla="*/ 7511 h 9714"/>
                    <a:gd name="T38" fmla="*/ 6650 w 8317"/>
                    <a:gd name="T39" fmla="*/ 7613 h 9714"/>
                    <a:gd name="T40" fmla="*/ 6641 w 8317"/>
                    <a:gd name="T41" fmla="*/ 8145 h 9714"/>
                    <a:gd name="T42" fmla="*/ 6165 w 8317"/>
                    <a:gd name="T43" fmla="*/ 9256 h 9714"/>
                    <a:gd name="T44" fmla="*/ 5051 w 8317"/>
                    <a:gd name="T45" fmla="*/ 9714 h 9714"/>
                    <a:gd name="T46" fmla="*/ 2999 w 8317"/>
                    <a:gd name="T47" fmla="*/ 8749 h 9714"/>
                    <a:gd name="T48" fmla="*/ 5051 w 8317"/>
                    <a:gd name="T49" fmla="*/ 8798 h 9714"/>
                    <a:gd name="T50" fmla="*/ 5498 w 8317"/>
                    <a:gd name="T51" fmla="*/ 8628 h 9714"/>
                    <a:gd name="T52" fmla="*/ 5662 w 8317"/>
                    <a:gd name="T53" fmla="*/ 8408 h 9714"/>
                    <a:gd name="T54" fmla="*/ 5724 w 8317"/>
                    <a:gd name="T55" fmla="*/ 7887 h 9714"/>
                    <a:gd name="T56" fmla="*/ 5779 w 8317"/>
                    <a:gd name="T57" fmla="*/ 7278 h 9714"/>
                    <a:gd name="T58" fmla="*/ 5827 w 8317"/>
                    <a:gd name="T59" fmla="*/ 7126 h 9714"/>
                    <a:gd name="T60" fmla="*/ 6186 w 8317"/>
                    <a:gd name="T61" fmla="*/ 6654 h 9714"/>
                    <a:gd name="T62" fmla="*/ 6200 w 8317"/>
                    <a:gd name="T63" fmla="*/ 6640 h 9714"/>
                    <a:gd name="T64" fmla="*/ 6569 w 8317"/>
                    <a:gd name="T65" fmla="*/ 6234 h 9714"/>
                    <a:gd name="T66" fmla="*/ 7401 w 8317"/>
                    <a:gd name="T67" fmla="*/ 4146 h 9714"/>
                    <a:gd name="T68" fmla="*/ 7162 w 8317"/>
                    <a:gd name="T69" fmla="*/ 2936 h 9714"/>
                    <a:gd name="T70" fmla="*/ 5534 w 8317"/>
                    <a:gd name="T71" fmla="*/ 1224 h 9714"/>
                    <a:gd name="T72" fmla="*/ 4280 w 8317"/>
                    <a:gd name="T73" fmla="*/ 921 h 9714"/>
                    <a:gd name="T74" fmla="*/ 3988 w 8317"/>
                    <a:gd name="T75" fmla="*/ 917 h 9714"/>
                    <a:gd name="T76" fmla="*/ 1817 w 8317"/>
                    <a:gd name="T77" fmla="*/ 1922 h 9714"/>
                    <a:gd name="T78" fmla="*/ 1130 w 8317"/>
                    <a:gd name="T79" fmla="*/ 2988 h 9714"/>
                    <a:gd name="T80" fmla="*/ 1270 w 8317"/>
                    <a:gd name="T81" fmla="*/ 5487 h 9714"/>
                    <a:gd name="T82" fmla="*/ 2114 w 8317"/>
                    <a:gd name="T83" fmla="*/ 6651 h 9714"/>
                    <a:gd name="T84" fmla="*/ 2481 w 8317"/>
                    <a:gd name="T85" fmla="*/ 7149 h 9714"/>
                    <a:gd name="T86" fmla="*/ 2593 w 8317"/>
                    <a:gd name="T87" fmla="*/ 7887 h 9714"/>
                    <a:gd name="T88" fmla="*/ 2636 w 8317"/>
                    <a:gd name="T89" fmla="*/ 8392 h 9714"/>
                    <a:gd name="T90" fmla="*/ 2785 w 8317"/>
                    <a:gd name="T91" fmla="*/ 8606 h 97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317" h="9714">
                      <a:moveTo>
                        <a:pt x="5051" y="9714"/>
                      </a:moveTo>
                      <a:cubicBezTo>
                        <a:pt x="3266" y="9714"/>
                        <a:pt x="3266" y="9714"/>
                        <a:pt x="3266" y="9714"/>
                      </a:cubicBezTo>
                      <a:cubicBezTo>
                        <a:pt x="3066" y="9714"/>
                        <a:pt x="2888" y="9684"/>
                        <a:pt x="2709" y="9619"/>
                      </a:cubicBezTo>
                      <a:cubicBezTo>
                        <a:pt x="2682" y="9613"/>
                        <a:pt x="2655" y="9604"/>
                        <a:pt x="2631" y="9594"/>
                      </a:cubicBezTo>
                      <a:cubicBezTo>
                        <a:pt x="2456" y="9517"/>
                        <a:pt x="2290" y="9403"/>
                        <a:pt x="2149" y="9266"/>
                      </a:cubicBezTo>
                      <a:cubicBezTo>
                        <a:pt x="1982" y="9117"/>
                        <a:pt x="1885" y="8939"/>
                        <a:pt x="1807" y="8785"/>
                      </a:cubicBezTo>
                      <a:cubicBezTo>
                        <a:pt x="1802" y="8773"/>
                        <a:pt x="1796" y="8761"/>
                        <a:pt x="1791" y="8749"/>
                      </a:cubicBezTo>
                      <a:cubicBezTo>
                        <a:pt x="1716" y="8562"/>
                        <a:pt x="1677" y="8353"/>
                        <a:pt x="1677" y="8145"/>
                      </a:cubicBezTo>
                      <a:cubicBezTo>
                        <a:pt x="1677" y="7887"/>
                        <a:pt x="1677" y="7887"/>
                        <a:pt x="1677" y="7887"/>
                      </a:cubicBezTo>
                      <a:cubicBezTo>
                        <a:pt x="1677" y="7769"/>
                        <a:pt x="1677" y="7676"/>
                        <a:pt x="1668" y="7614"/>
                      </a:cubicBezTo>
                      <a:cubicBezTo>
                        <a:pt x="1660" y="7568"/>
                        <a:pt x="1655" y="7547"/>
                        <a:pt x="1652" y="7539"/>
                      </a:cubicBezTo>
                      <a:cubicBezTo>
                        <a:pt x="1628" y="7486"/>
                        <a:pt x="1593" y="7428"/>
                        <a:pt x="1489" y="7334"/>
                      </a:cubicBezTo>
                      <a:cubicBezTo>
                        <a:pt x="1455" y="7304"/>
                        <a:pt x="1427" y="7270"/>
                        <a:pt x="1404" y="7232"/>
                      </a:cubicBezTo>
                      <a:cubicBezTo>
                        <a:pt x="1277" y="7094"/>
                        <a:pt x="1150" y="6953"/>
                        <a:pt x="1042" y="6819"/>
                      </a:cubicBezTo>
                      <a:cubicBezTo>
                        <a:pt x="817" y="6539"/>
                        <a:pt x="620" y="6233"/>
                        <a:pt x="458" y="5910"/>
                      </a:cubicBezTo>
                      <a:cubicBezTo>
                        <a:pt x="156" y="5354"/>
                        <a:pt x="0" y="4756"/>
                        <a:pt x="0" y="4146"/>
                      </a:cubicBezTo>
                      <a:cubicBezTo>
                        <a:pt x="0" y="3610"/>
                        <a:pt x="100" y="3099"/>
                        <a:pt x="305" y="2581"/>
                      </a:cubicBezTo>
                      <a:cubicBezTo>
                        <a:pt x="315" y="2556"/>
                        <a:pt x="327" y="2532"/>
                        <a:pt x="340" y="2510"/>
                      </a:cubicBezTo>
                      <a:cubicBezTo>
                        <a:pt x="539" y="2051"/>
                        <a:pt x="804" y="1652"/>
                        <a:pt x="1151" y="1292"/>
                      </a:cubicBezTo>
                      <a:cubicBezTo>
                        <a:pt x="1506" y="909"/>
                        <a:pt x="1927" y="604"/>
                        <a:pt x="2397" y="393"/>
                      </a:cubicBezTo>
                      <a:cubicBezTo>
                        <a:pt x="2889" y="163"/>
                        <a:pt x="3414" y="30"/>
                        <a:pt x="3949" y="1"/>
                      </a:cubicBezTo>
                      <a:cubicBezTo>
                        <a:pt x="3958" y="0"/>
                        <a:pt x="3966" y="0"/>
                        <a:pt x="3975" y="0"/>
                      </a:cubicBezTo>
                      <a:cubicBezTo>
                        <a:pt x="4152" y="0"/>
                        <a:pt x="4152" y="0"/>
                        <a:pt x="4152" y="0"/>
                      </a:cubicBezTo>
                      <a:cubicBezTo>
                        <a:pt x="4236" y="0"/>
                        <a:pt x="4326" y="0"/>
                        <a:pt x="4424" y="16"/>
                      </a:cubicBezTo>
                      <a:cubicBezTo>
                        <a:pt x="4959" y="50"/>
                        <a:pt x="5451" y="174"/>
                        <a:pt x="5926" y="396"/>
                      </a:cubicBezTo>
                      <a:cubicBezTo>
                        <a:pt x="6426" y="636"/>
                        <a:pt x="6832" y="931"/>
                        <a:pt x="7173" y="1300"/>
                      </a:cubicBezTo>
                      <a:cubicBezTo>
                        <a:pt x="7533" y="1672"/>
                        <a:pt x="7809" y="2096"/>
                        <a:pt x="8010" y="2590"/>
                      </a:cubicBezTo>
                      <a:cubicBezTo>
                        <a:pt x="8010" y="2590"/>
                        <a:pt x="8010" y="2590"/>
                        <a:pt x="8010" y="2590"/>
                      </a:cubicBezTo>
                      <a:cubicBezTo>
                        <a:pt x="8211" y="3081"/>
                        <a:pt x="8317" y="3619"/>
                        <a:pt x="8317" y="4146"/>
                      </a:cubicBezTo>
                      <a:cubicBezTo>
                        <a:pt x="8317" y="4728"/>
                        <a:pt x="8162" y="5323"/>
                        <a:pt x="7857" y="5915"/>
                      </a:cubicBezTo>
                      <a:cubicBezTo>
                        <a:pt x="7697" y="6233"/>
                        <a:pt x="7501" y="6539"/>
                        <a:pt x="7276" y="6819"/>
                      </a:cubicBezTo>
                      <a:cubicBezTo>
                        <a:pt x="7270" y="6826"/>
                        <a:pt x="7264" y="6832"/>
                        <a:pt x="7258" y="6839"/>
                      </a:cubicBezTo>
                      <a:cubicBezTo>
                        <a:pt x="7222" y="6879"/>
                        <a:pt x="7186" y="6920"/>
                        <a:pt x="7149" y="6962"/>
                      </a:cubicBezTo>
                      <a:cubicBezTo>
                        <a:pt x="7074" y="7048"/>
                        <a:pt x="6990" y="7144"/>
                        <a:pt x="6895" y="7241"/>
                      </a:cubicBezTo>
                      <a:cubicBezTo>
                        <a:pt x="6868" y="7279"/>
                        <a:pt x="6835" y="7313"/>
                        <a:pt x="6797" y="7342"/>
                      </a:cubicBezTo>
                      <a:cubicBezTo>
                        <a:pt x="6775" y="7367"/>
                        <a:pt x="6751" y="7397"/>
                        <a:pt x="6726" y="7430"/>
                      </a:cubicBezTo>
                      <a:cubicBezTo>
                        <a:pt x="6696" y="7468"/>
                        <a:pt x="6678" y="7492"/>
                        <a:pt x="6666" y="7508"/>
                      </a:cubicBezTo>
                      <a:cubicBezTo>
                        <a:pt x="6665" y="7509"/>
                        <a:pt x="6665" y="7510"/>
                        <a:pt x="6665" y="7511"/>
                      </a:cubicBezTo>
                      <a:cubicBezTo>
                        <a:pt x="6661" y="7525"/>
                        <a:pt x="6656" y="7540"/>
                        <a:pt x="6654" y="7556"/>
                      </a:cubicBezTo>
                      <a:cubicBezTo>
                        <a:pt x="6654" y="7578"/>
                        <a:pt x="6653" y="7592"/>
                        <a:pt x="6650" y="7613"/>
                      </a:cubicBezTo>
                      <a:cubicBezTo>
                        <a:pt x="6641" y="7676"/>
                        <a:pt x="6641" y="7769"/>
                        <a:pt x="6641" y="7887"/>
                      </a:cubicBezTo>
                      <a:cubicBezTo>
                        <a:pt x="6641" y="8145"/>
                        <a:pt x="6641" y="8145"/>
                        <a:pt x="6641" y="8145"/>
                      </a:cubicBezTo>
                      <a:cubicBezTo>
                        <a:pt x="6641" y="8336"/>
                        <a:pt x="6599" y="8534"/>
                        <a:pt x="6512" y="8749"/>
                      </a:cubicBezTo>
                      <a:cubicBezTo>
                        <a:pt x="6432" y="8949"/>
                        <a:pt x="6315" y="9120"/>
                        <a:pt x="6165" y="9256"/>
                      </a:cubicBezTo>
                      <a:cubicBezTo>
                        <a:pt x="6028" y="9405"/>
                        <a:pt x="5857" y="9521"/>
                        <a:pt x="5657" y="9601"/>
                      </a:cubicBezTo>
                      <a:cubicBezTo>
                        <a:pt x="5470" y="9675"/>
                        <a:pt x="5261" y="9714"/>
                        <a:pt x="5051" y="9714"/>
                      </a:cubicBezTo>
                      <a:close/>
                      <a:moveTo>
                        <a:pt x="2962" y="8737"/>
                      </a:moveTo>
                      <a:cubicBezTo>
                        <a:pt x="2975" y="8740"/>
                        <a:pt x="2988" y="8744"/>
                        <a:pt x="2999" y="8749"/>
                      </a:cubicBezTo>
                      <a:cubicBezTo>
                        <a:pt x="3085" y="8783"/>
                        <a:pt x="3165" y="8798"/>
                        <a:pt x="3266" y="8798"/>
                      </a:cubicBezTo>
                      <a:cubicBezTo>
                        <a:pt x="5051" y="8798"/>
                        <a:pt x="5051" y="8798"/>
                        <a:pt x="5051" y="8798"/>
                      </a:cubicBezTo>
                      <a:cubicBezTo>
                        <a:pt x="5146" y="8798"/>
                        <a:pt x="5238" y="8781"/>
                        <a:pt x="5318" y="8749"/>
                      </a:cubicBezTo>
                      <a:cubicBezTo>
                        <a:pt x="5392" y="8720"/>
                        <a:pt x="5454" y="8678"/>
                        <a:pt x="5498" y="8628"/>
                      </a:cubicBezTo>
                      <a:cubicBezTo>
                        <a:pt x="5511" y="8613"/>
                        <a:pt x="5526" y="8599"/>
                        <a:pt x="5541" y="8585"/>
                      </a:cubicBezTo>
                      <a:cubicBezTo>
                        <a:pt x="5591" y="8542"/>
                        <a:pt x="5633" y="8480"/>
                        <a:pt x="5662" y="8408"/>
                      </a:cubicBezTo>
                      <a:cubicBezTo>
                        <a:pt x="5703" y="8305"/>
                        <a:pt x="5724" y="8216"/>
                        <a:pt x="5724" y="8145"/>
                      </a:cubicBezTo>
                      <a:cubicBezTo>
                        <a:pt x="5724" y="7887"/>
                        <a:pt x="5724" y="7887"/>
                        <a:pt x="5724" y="7887"/>
                      </a:cubicBezTo>
                      <a:cubicBezTo>
                        <a:pt x="5724" y="7750"/>
                        <a:pt x="5724" y="7630"/>
                        <a:pt x="5739" y="7512"/>
                      </a:cubicBezTo>
                      <a:cubicBezTo>
                        <a:pt x="5743" y="7413"/>
                        <a:pt x="5764" y="7333"/>
                        <a:pt x="5779" y="7278"/>
                      </a:cubicBezTo>
                      <a:cubicBezTo>
                        <a:pt x="5782" y="7265"/>
                        <a:pt x="5785" y="7253"/>
                        <a:pt x="5788" y="7241"/>
                      </a:cubicBezTo>
                      <a:cubicBezTo>
                        <a:pt x="5796" y="7201"/>
                        <a:pt x="5809" y="7162"/>
                        <a:pt x="5827" y="7126"/>
                      </a:cubicBezTo>
                      <a:cubicBezTo>
                        <a:pt x="5877" y="7027"/>
                        <a:pt x="5941" y="6944"/>
                        <a:pt x="6003" y="6868"/>
                      </a:cubicBezTo>
                      <a:cubicBezTo>
                        <a:pt x="6060" y="6791"/>
                        <a:pt x="6125" y="6715"/>
                        <a:pt x="6186" y="6654"/>
                      </a:cubicBezTo>
                      <a:cubicBezTo>
                        <a:pt x="6189" y="6652"/>
                        <a:pt x="6191" y="6649"/>
                        <a:pt x="6194" y="6647"/>
                      </a:cubicBezTo>
                      <a:cubicBezTo>
                        <a:pt x="6196" y="6645"/>
                        <a:pt x="6198" y="6643"/>
                        <a:pt x="6200" y="6640"/>
                      </a:cubicBezTo>
                      <a:cubicBezTo>
                        <a:pt x="6293" y="6548"/>
                        <a:pt x="6378" y="6451"/>
                        <a:pt x="6461" y="6357"/>
                      </a:cubicBezTo>
                      <a:cubicBezTo>
                        <a:pt x="6497" y="6315"/>
                        <a:pt x="6533" y="6274"/>
                        <a:pt x="6569" y="6234"/>
                      </a:cubicBezTo>
                      <a:cubicBezTo>
                        <a:pt x="6751" y="6007"/>
                        <a:pt x="6909" y="5760"/>
                        <a:pt x="7041" y="5499"/>
                      </a:cubicBezTo>
                      <a:cubicBezTo>
                        <a:pt x="7280" y="5034"/>
                        <a:pt x="7401" y="4580"/>
                        <a:pt x="7401" y="4146"/>
                      </a:cubicBezTo>
                      <a:cubicBezTo>
                        <a:pt x="7401" y="3737"/>
                        <a:pt x="7318" y="3319"/>
                        <a:pt x="7162" y="2936"/>
                      </a:cubicBezTo>
                      <a:cubicBezTo>
                        <a:pt x="7162" y="2936"/>
                        <a:pt x="7162" y="2936"/>
                        <a:pt x="7162" y="2936"/>
                      </a:cubicBezTo>
                      <a:cubicBezTo>
                        <a:pt x="7005" y="2553"/>
                        <a:pt x="6791" y="2223"/>
                        <a:pt x="6507" y="1929"/>
                      </a:cubicBezTo>
                      <a:cubicBezTo>
                        <a:pt x="6239" y="1639"/>
                        <a:pt x="5923" y="1411"/>
                        <a:pt x="5534" y="1224"/>
                      </a:cubicBezTo>
                      <a:cubicBezTo>
                        <a:pt x="5163" y="1051"/>
                        <a:pt x="4772" y="954"/>
                        <a:pt x="4344" y="930"/>
                      </a:cubicBezTo>
                      <a:cubicBezTo>
                        <a:pt x="4323" y="928"/>
                        <a:pt x="4301" y="926"/>
                        <a:pt x="4280" y="921"/>
                      </a:cubicBezTo>
                      <a:cubicBezTo>
                        <a:pt x="4256" y="917"/>
                        <a:pt x="4210" y="917"/>
                        <a:pt x="4165" y="917"/>
                      </a:cubicBezTo>
                      <a:cubicBezTo>
                        <a:pt x="3988" y="917"/>
                        <a:pt x="3988" y="917"/>
                        <a:pt x="3988" y="917"/>
                      </a:cubicBezTo>
                      <a:cubicBezTo>
                        <a:pt x="3573" y="941"/>
                        <a:pt x="3166" y="1045"/>
                        <a:pt x="2778" y="1226"/>
                      </a:cubicBezTo>
                      <a:cubicBezTo>
                        <a:pt x="2416" y="1389"/>
                        <a:pt x="2094" y="1622"/>
                        <a:pt x="1817" y="1922"/>
                      </a:cubicBezTo>
                      <a:cubicBezTo>
                        <a:pt x="1526" y="2223"/>
                        <a:pt x="1312" y="2553"/>
                        <a:pt x="1155" y="2936"/>
                      </a:cubicBezTo>
                      <a:cubicBezTo>
                        <a:pt x="1148" y="2954"/>
                        <a:pt x="1140" y="2972"/>
                        <a:pt x="1130" y="2988"/>
                      </a:cubicBezTo>
                      <a:cubicBezTo>
                        <a:pt x="987" y="3373"/>
                        <a:pt x="917" y="3752"/>
                        <a:pt x="917" y="4146"/>
                      </a:cubicBezTo>
                      <a:cubicBezTo>
                        <a:pt x="917" y="4602"/>
                        <a:pt x="1036" y="5053"/>
                        <a:pt x="1270" y="5487"/>
                      </a:cubicBezTo>
                      <a:cubicBezTo>
                        <a:pt x="1410" y="5764"/>
                        <a:pt x="1571" y="6015"/>
                        <a:pt x="1756" y="6244"/>
                      </a:cubicBezTo>
                      <a:cubicBezTo>
                        <a:pt x="1855" y="6368"/>
                        <a:pt x="1986" y="6511"/>
                        <a:pt x="2114" y="6651"/>
                      </a:cubicBezTo>
                      <a:cubicBezTo>
                        <a:pt x="2132" y="6670"/>
                        <a:pt x="2149" y="6690"/>
                        <a:pt x="2164" y="6711"/>
                      </a:cubicBezTo>
                      <a:cubicBezTo>
                        <a:pt x="2307" y="6850"/>
                        <a:pt x="2409" y="6991"/>
                        <a:pt x="2481" y="7149"/>
                      </a:cubicBezTo>
                      <a:cubicBezTo>
                        <a:pt x="2535" y="7260"/>
                        <a:pt x="2556" y="7369"/>
                        <a:pt x="2573" y="7473"/>
                      </a:cubicBezTo>
                      <a:cubicBezTo>
                        <a:pt x="2593" y="7610"/>
                        <a:pt x="2593" y="7739"/>
                        <a:pt x="2593" y="7887"/>
                      </a:cubicBezTo>
                      <a:cubicBezTo>
                        <a:pt x="2593" y="8145"/>
                        <a:pt x="2593" y="8145"/>
                        <a:pt x="2593" y="8145"/>
                      </a:cubicBezTo>
                      <a:cubicBezTo>
                        <a:pt x="2593" y="8231"/>
                        <a:pt x="2608" y="8316"/>
                        <a:pt x="2636" y="8392"/>
                      </a:cubicBezTo>
                      <a:cubicBezTo>
                        <a:pt x="2684" y="8487"/>
                        <a:pt x="2721" y="8549"/>
                        <a:pt x="2763" y="8585"/>
                      </a:cubicBezTo>
                      <a:cubicBezTo>
                        <a:pt x="2770" y="8592"/>
                        <a:pt x="2778" y="8599"/>
                        <a:pt x="2785" y="8606"/>
                      </a:cubicBezTo>
                      <a:cubicBezTo>
                        <a:pt x="2838" y="8659"/>
                        <a:pt x="2898" y="8703"/>
                        <a:pt x="2962" y="8737"/>
                      </a:cubicBezTo>
                      <a:close/>
                    </a:path>
                  </a:pathLst>
                </a:custGeom>
                <a:grpFill/>
                <a:ln>
                  <a:noFill/>
                </a:ln>
              </p:spPr>
              <p:txBody>
                <a:bodyPr vert="horz" wrap="square" lIns="179237" tIns="89619" rIns="179237" bIns="89619" numCol="1" anchor="t" anchorCtr="0" compatLnSpc="1">
                  <a:prstTxWarp prst="textNoShape">
                    <a:avLst/>
                  </a:prstTxWarp>
                </a:bodyPr>
                <a:lstStyle/>
                <a:p>
                  <a:pPr defTabSz="1828277"/>
                  <a:endParaRPr lang="en-US" sz="3529">
                    <a:solidFill>
                      <a:srgbClr val="353535"/>
                    </a:solidFill>
                    <a:latin typeface="Segoe UI Semilight"/>
                  </a:endParaRPr>
                </a:p>
              </p:txBody>
            </p:sp>
            <p:sp>
              <p:nvSpPr>
                <p:cNvPr id="127" name="Freeform 35">
                  <a:extLst>
                    <a:ext uri="{FF2B5EF4-FFF2-40B4-BE49-F238E27FC236}">
                      <a16:creationId xmlns:a16="http://schemas.microsoft.com/office/drawing/2014/main" id="{8A762A71-0F34-4F08-952A-A62246FC8394}"/>
                    </a:ext>
                  </a:extLst>
                </p:cNvPr>
                <p:cNvSpPr>
                  <a:spLocks noEditPoints="1"/>
                </p:cNvSpPr>
                <p:nvPr/>
              </p:nvSpPr>
              <p:spPr bwMode="auto">
                <a:xfrm>
                  <a:off x="11125201" y="9043988"/>
                  <a:ext cx="1042988" cy="990600"/>
                </a:xfrm>
                <a:custGeom>
                  <a:avLst/>
                  <a:gdLst>
                    <a:gd name="T0" fmla="*/ 2493 w 4933"/>
                    <a:gd name="T1" fmla="*/ 3599 h 4705"/>
                    <a:gd name="T2" fmla="*/ 1152 w 4933"/>
                    <a:gd name="T3" fmla="*/ 2320 h 4705"/>
                    <a:gd name="T4" fmla="*/ 2493 w 4933"/>
                    <a:gd name="T5" fmla="*/ 1049 h 4705"/>
                    <a:gd name="T6" fmla="*/ 3835 w 4933"/>
                    <a:gd name="T7" fmla="*/ 2320 h 4705"/>
                    <a:gd name="T8" fmla="*/ 2493 w 4933"/>
                    <a:gd name="T9" fmla="*/ 3599 h 4705"/>
                    <a:gd name="T10" fmla="*/ 4517 w 4933"/>
                    <a:gd name="T11" fmla="*/ 2600 h 4705"/>
                    <a:gd name="T12" fmla="*/ 4933 w 4933"/>
                    <a:gd name="T13" fmla="*/ 2471 h 4705"/>
                    <a:gd name="T14" fmla="*/ 4933 w 4933"/>
                    <a:gd name="T15" fmla="*/ 2435 h 4705"/>
                    <a:gd name="T16" fmla="*/ 4888 w 4933"/>
                    <a:gd name="T17" fmla="*/ 1896 h 4705"/>
                    <a:gd name="T18" fmla="*/ 4880 w 4933"/>
                    <a:gd name="T19" fmla="*/ 1853 h 4705"/>
                    <a:gd name="T20" fmla="*/ 4464 w 4933"/>
                    <a:gd name="T21" fmla="*/ 1796 h 4705"/>
                    <a:gd name="T22" fmla="*/ 4198 w 4933"/>
                    <a:gd name="T23" fmla="*/ 1250 h 4705"/>
                    <a:gd name="T24" fmla="*/ 4418 w 4933"/>
                    <a:gd name="T25" fmla="*/ 912 h 4705"/>
                    <a:gd name="T26" fmla="*/ 4388 w 4933"/>
                    <a:gd name="T27" fmla="*/ 883 h 4705"/>
                    <a:gd name="T28" fmla="*/ 3979 w 4933"/>
                    <a:gd name="T29" fmla="*/ 503 h 4705"/>
                    <a:gd name="T30" fmla="*/ 3948 w 4933"/>
                    <a:gd name="T31" fmla="*/ 474 h 4705"/>
                    <a:gd name="T32" fmla="*/ 3600 w 4933"/>
                    <a:gd name="T33" fmla="*/ 689 h 4705"/>
                    <a:gd name="T34" fmla="*/ 3039 w 4933"/>
                    <a:gd name="T35" fmla="*/ 452 h 4705"/>
                    <a:gd name="T36" fmla="*/ 2963 w 4933"/>
                    <a:gd name="T37" fmla="*/ 36 h 4705"/>
                    <a:gd name="T38" fmla="*/ 2918 w 4933"/>
                    <a:gd name="T39" fmla="*/ 28 h 4705"/>
                    <a:gd name="T40" fmla="*/ 2349 w 4933"/>
                    <a:gd name="T41" fmla="*/ 0 h 4705"/>
                    <a:gd name="T42" fmla="*/ 2311 w 4933"/>
                    <a:gd name="T43" fmla="*/ 0 h 4705"/>
                    <a:gd name="T44" fmla="*/ 2190 w 4933"/>
                    <a:gd name="T45" fmla="*/ 402 h 4705"/>
                    <a:gd name="T46" fmla="*/ 1637 w 4933"/>
                    <a:gd name="T47" fmla="*/ 560 h 4705"/>
                    <a:gd name="T48" fmla="*/ 1296 w 4933"/>
                    <a:gd name="T49" fmla="*/ 273 h 4705"/>
                    <a:gd name="T50" fmla="*/ 1258 w 4933"/>
                    <a:gd name="T51" fmla="*/ 294 h 4705"/>
                    <a:gd name="T52" fmla="*/ 796 w 4933"/>
                    <a:gd name="T53" fmla="*/ 610 h 4705"/>
                    <a:gd name="T54" fmla="*/ 758 w 4933"/>
                    <a:gd name="T55" fmla="*/ 632 h 4705"/>
                    <a:gd name="T56" fmla="*/ 947 w 4933"/>
                    <a:gd name="T57" fmla="*/ 1056 h 4705"/>
                    <a:gd name="T58" fmla="*/ 659 w 4933"/>
                    <a:gd name="T59" fmla="*/ 1465 h 4705"/>
                    <a:gd name="T60" fmla="*/ 129 w 4933"/>
                    <a:gd name="T61" fmla="*/ 1472 h 4705"/>
                    <a:gd name="T62" fmla="*/ 121 w 4933"/>
                    <a:gd name="T63" fmla="*/ 1508 h 4705"/>
                    <a:gd name="T64" fmla="*/ 8 w 4933"/>
                    <a:gd name="T65" fmla="*/ 2040 h 4705"/>
                    <a:gd name="T66" fmla="*/ 0 w 4933"/>
                    <a:gd name="T67" fmla="*/ 2076 h 4705"/>
                    <a:gd name="T68" fmla="*/ 447 w 4933"/>
                    <a:gd name="T69" fmla="*/ 2277 h 4705"/>
                    <a:gd name="T70" fmla="*/ 447 w 4933"/>
                    <a:gd name="T71" fmla="*/ 2320 h 4705"/>
                    <a:gd name="T72" fmla="*/ 508 w 4933"/>
                    <a:gd name="T73" fmla="*/ 2773 h 4705"/>
                    <a:gd name="T74" fmla="*/ 106 w 4933"/>
                    <a:gd name="T75" fmla="*/ 3046 h 4705"/>
                    <a:gd name="T76" fmla="*/ 121 w 4933"/>
                    <a:gd name="T77" fmla="*/ 3082 h 4705"/>
                    <a:gd name="T78" fmla="*/ 341 w 4933"/>
                    <a:gd name="T79" fmla="*/ 3585 h 4705"/>
                    <a:gd name="T80" fmla="*/ 364 w 4933"/>
                    <a:gd name="T81" fmla="*/ 3621 h 4705"/>
                    <a:gd name="T82" fmla="*/ 894 w 4933"/>
                    <a:gd name="T83" fmla="*/ 3527 h 4705"/>
                    <a:gd name="T84" fmla="*/ 894 w 4933"/>
                    <a:gd name="T85" fmla="*/ 3527 h 4705"/>
                    <a:gd name="T86" fmla="*/ 1212 w 4933"/>
                    <a:gd name="T87" fmla="*/ 3836 h 4705"/>
                    <a:gd name="T88" fmla="*/ 1099 w 4933"/>
                    <a:gd name="T89" fmla="*/ 4332 h 4705"/>
                    <a:gd name="T90" fmla="*/ 1137 w 4933"/>
                    <a:gd name="T91" fmla="*/ 4346 h 4705"/>
                    <a:gd name="T92" fmla="*/ 1652 w 4933"/>
                    <a:gd name="T93" fmla="*/ 4576 h 4705"/>
                    <a:gd name="T94" fmla="*/ 1690 w 4933"/>
                    <a:gd name="T95" fmla="*/ 4598 h 4705"/>
                    <a:gd name="T96" fmla="*/ 2016 w 4933"/>
                    <a:gd name="T97" fmla="*/ 4210 h 4705"/>
                    <a:gd name="T98" fmla="*/ 2493 w 4933"/>
                    <a:gd name="T99" fmla="*/ 4260 h 4705"/>
                    <a:gd name="T100" fmla="*/ 2501 w 4933"/>
                    <a:gd name="T101" fmla="*/ 4260 h 4705"/>
                    <a:gd name="T102" fmla="*/ 2758 w 4933"/>
                    <a:gd name="T103" fmla="*/ 4705 h 4705"/>
                    <a:gd name="T104" fmla="*/ 2796 w 4933"/>
                    <a:gd name="T105" fmla="*/ 4691 h 4705"/>
                    <a:gd name="T106" fmla="*/ 3350 w 4933"/>
                    <a:gd name="T107" fmla="*/ 4547 h 4705"/>
                    <a:gd name="T108" fmla="*/ 3387 w 4933"/>
                    <a:gd name="T109" fmla="*/ 4533 h 4705"/>
                    <a:gd name="T110" fmla="*/ 3365 w 4933"/>
                    <a:gd name="T111" fmla="*/ 4080 h 4705"/>
                    <a:gd name="T112" fmla="*/ 3842 w 4933"/>
                    <a:gd name="T113" fmla="*/ 3779 h 4705"/>
                    <a:gd name="T114" fmla="*/ 4236 w 4933"/>
                    <a:gd name="T115" fmla="*/ 3987 h 4705"/>
                    <a:gd name="T116" fmla="*/ 4267 w 4933"/>
                    <a:gd name="T117" fmla="*/ 3958 h 4705"/>
                    <a:gd name="T118" fmla="*/ 4645 w 4933"/>
                    <a:gd name="T119" fmla="*/ 3556 h 4705"/>
                    <a:gd name="T120" fmla="*/ 4676 w 4933"/>
                    <a:gd name="T121" fmla="*/ 3520 h 4705"/>
                    <a:gd name="T122" fmla="*/ 4357 w 4933"/>
                    <a:gd name="T123" fmla="*/ 3110 h 4705"/>
                    <a:gd name="T124" fmla="*/ 4517 w 4933"/>
                    <a:gd name="T125" fmla="*/ 2600 h 47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933" h="4705">
                      <a:moveTo>
                        <a:pt x="2493" y="3599"/>
                      </a:moveTo>
                      <a:cubicBezTo>
                        <a:pt x="1751" y="3599"/>
                        <a:pt x="1152" y="3024"/>
                        <a:pt x="1152" y="2320"/>
                      </a:cubicBezTo>
                      <a:cubicBezTo>
                        <a:pt x="1152" y="1616"/>
                        <a:pt x="1751" y="1049"/>
                        <a:pt x="2493" y="1049"/>
                      </a:cubicBezTo>
                      <a:cubicBezTo>
                        <a:pt x="3236" y="1049"/>
                        <a:pt x="3835" y="1616"/>
                        <a:pt x="3835" y="2320"/>
                      </a:cubicBezTo>
                      <a:cubicBezTo>
                        <a:pt x="3835" y="3024"/>
                        <a:pt x="3236" y="3599"/>
                        <a:pt x="2493" y="3599"/>
                      </a:cubicBezTo>
                      <a:moveTo>
                        <a:pt x="4517" y="2600"/>
                      </a:moveTo>
                      <a:cubicBezTo>
                        <a:pt x="4933" y="2471"/>
                        <a:pt x="4933" y="2471"/>
                        <a:pt x="4933" y="2471"/>
                      </a:cubicBezTo>
                      <a:cubicBezTo>
                        <a:pt x="4933" y="2435"/>
                        <a:pt x="4933" y="2435"/>
                        <a:pt x="4933" y="2435"/>
                      </a:cubicBezTo>
                      <a:cubicBezTo>
                        <a:pt x="4888" y="1896"/>
                        <a:pt x="4888" y="1896"/>
                        <a:pt x="4888" y="1896"/>
                      </a:cubicBezTo>
                      <a:cubicBezTo>
                        <a:pt x="4880" y="1853"/>
                        <a:pt x="4880" y="1853"/>
                        <a:pt x="4880" y="1853"/>
                      </a:cubicBezTo>
                      <a:cubicBezTo>
                        <a:pt x="4464" y="1796"/>
                        <a:pt x="4464" y="1796"/>
                        <a:pt x="4464" y="1796"/>
                      </a:cubicBezTo>
                      <a:cubicBezTo>
                        <a:pt x="4403" y="1602"/>
                        <a:pt x="4312" y="1415"/>
                        <a:pt x="4198" y="1250"/>
                      </a:cubicBezTo>
                      <a:cubicBezTo>
                        <a:pt x="4418" y="912"/>
                        <a:pt x="4418" y="912"/>
                        <a:pt x="4418" y="912"/>
                      </a:cubicBezTo>
                      <a:cubicBezTo>
                        <a:pt x="4388" y="883"/>
                        <a:pt x="4388" y="883"/>
                        <a:pt x="4388" y="883"/>
                      </a:cubicBezTo>
                      <a:cubicBezTo>
                        <a:pt x="3979" y="503"/>
                        <a:pt x="3979" y="503"/>
                        <a:pt x="3979" y="503"/>
                      </a:cubicBezTo>
                      <a:cubicBezTo>
                        <a:pt x="3948" y="474"/>
                        <a:pt x="3948" y="474"/>
                        <a:pt x="3948" y="474"/>
                      </a:cubicBezTo>
                      <a:cubicBezTo>
                        <a:pt x="3600" y="689"/>
                        <a:pt x="3600" y="689"/>
                        <a:pt x="3600" y="689"/>
                      </a:cubicBezTo>
                      <a:cubicBezTo>
                        <a:pt x="3425" y="589"/>
                        <a:pt x="3243" y="510"/>
                        <a:pt x="3039" y="452"/>
                      </a:cubicBezTo>
                      <a:cubicBezTo>
                        <a:pt x="2963" y="36"/>
                        <a:pt x="2963" y="36"/>
                        <a:pt x="2963" y="36"/>
                      </a:cubicBezTo>
                      <a:cubicBezTo>
                        <a:pt x="2918" y="28"/>
                        <a:pt x="2918" y="28"/>
                        <a:pt x="2918" y="28"/>
                      </a:cubicBezTo>
                      <a:cubicBezTo>
                        <a:pt x="2349" y="0"/>
                        <a:pt x="2349" y="0"/>
                        <a:pt x="2349" y="0"/>
                      </a:cubicBezTo>
                      <a:cubicBezTo>
                        <a:pt x="2311" y="0"/>
                        <a:pt x="2311" y="0"/>
                        <a:pt x="2311" y="0"/>
                      </a:cubicBezTo>
                      <a:cubicBezTo>
                        <a:pt x="2190" y="402"/>
                        <a:pt x="2190" y="402"/>
                        <a:pt x="2190" y="402"/>
                      </a:cubicBezTo>
                      <a:cubicBezTo>
                        <a:pt x="1993" y="431"/>
                        <a:pt x="1811" y="488"/>
                        <a:pt x="1637" y="560"/>
                      </a:cubicBezTo>
                      <a:cubicBezTo>
                        <a:pt x="1296" y="273"/>
                        <a:pt x="1296" y="273"/>
                        <a:pt x="1296" y="273"/>
                      </a:cubicBezTo>
                      <a:cubicBezTo>
                        <a:pt x="1258" y="294"/>
                        <a:pt x="1258" y="294"/>
                        <a:pt x="1258" y="294"/>
                      </a:cubicBezTo>
                      <a:cubicBezTo>
                        <a:pt x="796" y="610"/>
                        <a:pt x="796" y="610"/>
                        <a:pt x="796" y="610"/>
                      </a:cubicBezTo>
                      <a:cubicBezTo>
                        <a:pt x="758" y="632"/>
                        <a:pt x="758" y="632"/>
                        <a:pt x="758" y="632"/>
                      </a:cubicBezTo>
                      <a:cubicBezTo>
                        <a:pt x="947" y="1056"/>
                        <a:pt x="947" y="1056"/>
                        <a:pt x="947" y="1056"/>
                      </a:cubicBezTo>
                      <a:cubicBezTo>
                        <a:pt x="834" y="1178"/>
                        <a:pt x="735" y="1314"/>
                        <a:pt x="659" y="1465"/>
                      </a:cubicBezTo>
                      <a:cubicBezTo>
                        <a:pt x="129" y="1472"/>
                        <a:pt x="129" y="1472"/>
                        <a:pt x="129" y="1472"/>
                      </a:cubicBezTo>
                      <a:cubicBezTo>
                        <a:pt x="121" y="1508"/>
                        <a:pt x="121" y="1508"/>
                        <a:pt x="121" y="1508"/>
                      </a:cubicBezTo>
                      <a:cubicBezTo>
                        <a:pt x="8" y="2040"/>
                        <a:pt x="8" y="2040"/>
                        <a:pt x="8" y="2040"/>
                      </a:cubicBezTo>
                      <a:cubicBezTo>
                        <a:pt x="0" y="2076"/>
                        <a:pt x="0" y="2076"/>
                        <a:pt x="0" y="2076"/>
                      </a:cubicBezTo>
                      <a:cubicBezTo>
                        <a:pt x="447" y="2277"/>
                        <a:pt x="447" y="2277"/>
                        <a:pt x="447" y="2277"/>
                      </a:cubicBezTo>
                      <a:cubicBezTo>
                        <a:pt x="447" y="2291"/>
                        <a:pt x="447" y="2306"/>
                        <a:pt x="447" y="2320"/>
                      </a:cubicBezTo>
                      <a:cubicBezTo>
                        <a:pt x="447" y="2478"/>
                        <a:pt x="470" y="2629"/>
                        <a:pt x="508" y="2773"/>
                      </a:cubicBezTo>
                      <a:cubicBezTo>
                        <a:pt x="106" y="3046"/>
                        <a:pt x="106" y="3046"/>
                        <a:pt x="106" y="3046"/>
                      </a:cubicBezTo>
                      <a:cubicBezTo>
                        <a:pt x="121" y="3082"/>
                        <a:pt x="121" y="3082"/>
                        <a:pt x="121" y="3082"/>
                      </a:cubicBezTo>
                      <a:cubicBezTo>
                        <a:pt x="341" y="3585"/>
                        <a:pt x="341" y="3585"/>
                        <a:pt x="341" y="3585"/>
                      </a:cubicBezTo>
                      <a:cubicBezTo>
                        <a:pt x="364" y="3621"/>
                        <a:pt x="364" y="3621"/>
                        <a:pt x="364" y="3621"/>
                      </a:cubicBezTo>
                      <a:cubicBezTo>
                        <a:pt x="894" y="3527"/>
                        <a:pt x="894" y="3527"/>
                        <a:pt x="894" y="3527"/>
                      </a:cubicBezTo>
                      <a:cubicBezTo>
                        <a:pt x="894" y="3527"/>
                        <a:pt x="894" y="3527"/>
                        <a:pt x="894" y="3527"/>
                      </a:cubicBezTo>
                      <a:cubicBezTo>
                        <a:pt x="985" y="3642"/>
                        <a:pt x="1099" y="3743"/>
                        <a:pt x="1212" y="3836"/>
                      </a:cubicBezTo>
                      <a:cubicBezTo>
                        <a:pt x="1099" y="4332"/>
                        <a:pt x="1099" y="4332"/>
                        <a:pt x="1099" y="4332"/>
                      </a:cubicBezTo>
                      <a:cubicBezTo>
                        <a:pt x="1137" y="4346"/>
                        <a:pt x="1137" y="4346"/>
                        <a:pt x="1137" y="4346"/>
                      </a:cubicBezTo>
                      <a:cubicBezTo>
                        <a:pt x="1652" y="4576"/>
                        <a:pt x="1652" y="4576"/>
                        <a:pt x="1652" y="4576"/>
                      </a:cubicBezTo>
                      <a:cubicBezTo>
                        <a:pt x="1690" y="4598"/>
                        <a:pt x="1690" y="4598"/>
                        <a:pt x="1690" y="4598"/>
                      </a:cubicBezTo>
                      <a:cubicBezTo>
                        <a:pt x="2016" y="4210"/>
                        <a:pt x="2016" y="4210"/>
                        <a:pt x="2016" y="4210"/>
                      </a:cubicBezTo>
                      <a:cubicBezTo>
                        <a:pt x="2167" y="4238"/>
                        <a:pt x="2326" y="4260"/>
                        <a:pt x="2493" y="4260"/>
                      </a:cubicBezTo>
                      <a:cubicBezTo>
                        <a:pt x="2501" y="4260"/>
                        <a:pt x="2501" y="4260"/>
                        <a:pt x="2501" y="4260"/>
                      </a:cubicBezTo>
                      <a:cubicBezTo>
                        <a:pt x="2758" y="4705"/>
                        <a:pt x="2758" y="4705"/>
                        <a:pt x="2758" y="4705"/>
                      </a:cubicBezTo>
                      <a:cubicBezTo>
                        <a:pt x="2796" y="4691"/>
                        <a:pt x="2796" y="4691"/>
                        <a:pt x="2796" y="4691"/>
                      </a:cubicBezTo>
                      <a:cubicBezTo>
                        <a:pt x="3350" y="4547"/>
                        <a:pt x="3350" y="4547"/>
                        <a:pt x="3350" y="4547"/>
                      </a:cubicBezTo>
                      <a:cubicBezTo>
                        <a:pt x="3387" y="4533"/>
                        <a:pt x="3387" y="4533"/>
                        <a:pt x="3387" y="4533"/>
                      </a:cubicBezTo>
                      <a:cubicBezTo>
                        <a:pt x="3365" y="4080"/>
                        <a:pt x="3365" y="4080"/>
                        <a:pt x="3365" y="4080"/>
                      </a:cubicBezTo>
                      <a:cubicBezTo>
                        <a:pt x="3539" y="4001"/>
                        <a:pt x="3698" y="3901"/>
                        <a:pt x="3842" y="3779"/>
                      </a:cubicBezTo>
                      <a:cubicBezTo>
                        <a:pt x="4236" y="3987"/>
                        <a:pt x="4236" y="3987"/>
                        <a:pt x="4236" y="3987"/>
                      </a:cubicBezTo>
                      <a:cubicBezTo>
                        <a:pt x="4267" y="3958"/>
                        <a:pt x="4267" y="3958"/>
                        <a:pt x="4267" y="3958"/>
                      </a:cubicBezTo>
                      <a:cubicBezTo>
                        <a:pt x="4645" y="3556"/>
                        <a:pt x="4645" y="3556"/>
                        <a:pt x="4645" y="3556"/>
                      </a:cubicBezTo>
                      <a:cubicBezTo>
                        <a:pt x="4676" y="3520"/>
                        <a:pt x="4676" y="3520"/>
                        <a:pt x="4676" y="3520"/>
                      </a:cubicBezTo>
                      <a:cubicBezTo>
                        <a:pt x="4357" y="3110"/>
                        <a:pt x="4357" y="3110"/>
                        <a:pt x="4357" y="3110"/>
                      </a:cubicBezTo>
                      <a:cubicBezTo>
                        <a:pt x="4433" y="2952"/>
                        <a:pt x="4494" y="2780"/>
                        <a:pt x="4517" y="2600"/>
                      </a:cubicBezTo>
                    </a:path>
                  </a:pathLst>
                </a:custGeom>
                <a:grpFill/>
                <a:ln>
                  <a:noFill/>
                </a:ln>
              </p:spPr>
              <p:txBody>
                <a:bodyPr vert="horz" wrap="square" lIns="179237" tIns="89619" rIns="179237" bIns="89619" numCol="1" anchor="t" anchorCtr="0" compatLnSpc="1">
                  <a:prstTxWarp prst="textNoShape">
                    <a:avLst/>
                  </a:prstTxWarp>
                </a:bodyPr>
                <a:lstStyle/>
                <a:p>
                  <a:pPr defTabSz="1828277"/>
                  <a:endParaRPr lang="en-US" sz="3529">
                    <a:solidFill>
                      <a:srgbClr val="353535"/>
                    </a:solidFill>
                    <a:latin typeface="Segoe UI Semilight"/>
                  </a:endParaRPr>
                </a:p>
              </p:txBody>
            </p:sp>
            <p:sp>
              <p:nvSpPr>
                <p:cNvPr id="128" name="Freeform 38">
                  <a:extLst>
                    <a:ext uri="{FF2B5EF4-FFF2-40B4-BE49-F238E27FC236}">
                      <a16:creationId xmlns:a16="http://schemas.microsoft.com/office/drawing/2014/main" id="{E6A56332-BB62-4665-B31C-73B3FCD82EA6}"/>
                    </a:ext>
                  </a:extLst>
                </p:cNvPr>
                <p:cNvSpPr>
                  <a:spLocks/>
                </p:cNvSpPr>
                <p:nvPr/>
              </p:nvSpPr>
              <p:spPr bwMode="auto">
                <a:xfrm>
                  <a:off x="11245851" y="10775950"/>
                  <a:ext cx="854075" cy="231775"/>
                </a:xfrm>
                <a:custGeom>
                  <a:avLst/>
                  <a:gdLst>
                    <a:gd name="T0" fmla="*/ 3483 w 4033"/>
                    <a:gd name="T1" fmla="*/ 1100 h 1100"/>
                    <a:gd name="T2" fmla="*/ 550 w 4033"/>
                    <a:gd name="T3" fmla="*/ 1100 h 1100"/>
                    <a:gd name="T4" fmla="*/ 0 w 4033"/>
                    <a:gd name="T5" fmla="*/ 550 h 1100"/>
                    <a:gd name="T6" fmla="*/ 550 w 4033"/>
                    <a:gd name="T7" fmla="*/ 0 h 1100"/>
                    <a:gd name="T8" fmla="*/ 3483 w 4033"/>
                    <a:gd name="T9" fmla="*/ 0 h 1100"/>
                    <a:gd name="T10" fmla="*/ 4033 w 4033"/>
                    <a:gd name="T11" fmla="*/ 550 h 1100"/>
                    <a:gd name="T12" fmla="*/ 3483 w 4033"/>
                    <a:gd name="T13" fmla="*/ 1100 h 1100"/>
                  </a:gdLst>
                  <a:ahLst/>
                  <a:cxnLst>
                    <a:cxn ang="0">
                      <a:pos x="T0" y="T1"/>
                    </a:cxn>
                    <a:cxn ang="0">
                      <a:pos x="T2" y="T3"/>
                    </a:cxn>
                    <a:cxn ang="0">
                      <a:pos x="T4" y="T5"/>
                    </a:cxn>
                    <a:cxn ang="0">
                      <a:pos x="T6" y="T7"/>
                    </a:cxn>
                    <a:cxn ang="0">
                      <a:pos x="T8" y="T9"/>
                    </a:cxn>
                    <a:cxn ang="0">
                      <a:pos x="T10" y="T11"/>
                    </a:cxn>
                    <a:cxn ang="0">
                      <a:pos x="T12" y="T13"/>
                    </a:cxn>
                  </a:cxnLst>
                  <a:rect l="0" t="0" r="r" b="b"/>
                  <a:pathLst>
                    <a:path w="4033" h="1100">
                      <a:moveTo>
                        <a:pt x="3483" y="1100"/>
                      </a:moveTo>
                      <a:cubicBezTo>
                        <a:pt x="550" y="1100"/>
                        <a:pt x="550" y="1100"/>
                        <a:pt x="550" y="1100"/>
                      </a:cubicBezTo>
                      <a:cubicBezTo>
                        <a:pt x="246" y="1100"/>
                        <a:pt x="0" y="854"/>
                        <a:pt x="0" y="550"/>
                      </a:cubicBezTo>
                      <a:cubicBezTo>
                        <a:pt x="0" y="247"/>
                        <a:pt x="246" y="0"/>
                        <a:pt x="550" y="0"/>
                      </a:cubicBezTo>
                      <a:cubicBezTo>
                        <a:pt x="3483" y="0"/>
                        <a:pt x="3483" y="0"/>
                        <a:pt x="3483" y="0"/>
                      </a:cubicBezTo>
                      <a:cubicBezTo>
                        <a:pt x="3786" y="0"/>
                        <a:pt x="4033" y="247"/>
                        <a:pt x="4033" y="550"/>
                      </a:cubicBezTo>
                      <a:cubicBezTo>
                        <a:pt x="4033" y="854"/>
                        <a:pt x="3786" y="1100"/>
                        <a:pt x="3483" y="1100"/>
                      </a:cubicBezTo>
                      <a:close/>
                    </a:path>
                  </a:pathLst>
                </a:custGeom>
                <a:grpFill/>
                <a:ln>
                  <a:noFill/>
                </a:ln>
              </p:spPr>
              <p:txBody>
                <a:bodyPr vert="horz" wrap="square" lIns="179237" tIns="89619" rIns="179237" bIns="89619" numCol="1" anchor="t" anchorCtr="0" compatLnSpc="1">
                  <a:prstTxWarp prst="textNoShape">
                    <a:avLst/>
                  </a:prstTxWarp>
                </a:bodyPr>
                <a:lstStyle/>
                <a:p>
                  <a:pPr defTabSz="1828277"/>
                  <a:endParaRPr lang="en-US" sz="3529">
                    <a:solidFill>
                      <a:srgbClr val="353535"/>
                    </a:solidFill>
                    <a:latin typeface="Segoe UI Semilight"/>
                  </a:endParaRPr>
                </a:p>
              </p:txBody>
            </p:sp>
            <p:sp>
              <p:nvSpPr>
                <p:cNvPr id="129" name="Freeform 39">
                  <a:extLst>
                    <a:ext uri="{FF2B5EF4-FFF2-40B4-BE49-F238E27FC236}">
                      <a16:creationId xmlns:a16="http://schemas.microsoft.com/office/drawing/2014/main" id="{DC1FA32C-7186-451A-8111-ABA7F33A5EF4}"/>
                    </a:ext>
                  </a:extLst>
                </p:cNvPr>
                <p:cNvSpPr>
                  <a:spLocks/>
                </p:cNvSpPr>
                <p:nvPr/>
              </p:nvSpPr>
              <p:spPr bwMode="auto">
                <a:xfrm>
                  <a:off x="11328401" y="11136313"/>
                  <a:ext cx="666750" cy="231775"/>
                </a:xfrm>
                <a:custGeom>
                  <a:avLst/>
                  <a:gdLst>
                    <a:gd name="T0" fmla="*/ 2600 w 3150"/>
                    <a:gd name="T1" fmla="*/ 1100 h 1100"/>
                    <a:gd name="T2" fmla="*/ 550 w 3150"/>
                    <a:gd name="T3" fmla="*/ 1100 h 1100"/>
                    <a:gd name="T4" fmla="*/ 0 w 3150"/>
                    <a:gd name="T5" fmla="*/ 550 h 1100"/>
                    <a:gd name="T6" fmla="*/ 550 w 3150"/>
                    <a:gd name="T7" fmla="*/ 0 h 1100"/>
                    <a:gd name="T8" fmla="*/ 2600 w 3150"/>
                    <a:gd name="T9" fmla="*/ 0 h 1100"/>
                    <a:gd name="T10" fmla="*/ 3150 w 3150"/>
                    <a:gd name="T11" fmla="*/ 550 h 1100"/>
                    <a:gd name="T12" fmla="*/ 2600 w 3150"/>
                    <a:gd name="T13" fmla="*/ 1100 h 1100"/>
                  </a:gdLst>
                  <a:ahLst/>
                  <a:cxnLst>
                    <a:cxn ang="0">
                      <a:pos x="T0" y="T1"/>
                    </a:cxn>
                    <a:cxn ang="0">
                      <a:pos x="T2" y="T3"/>
                    </a:cxn>
                    <a:cxn ang="0">
                      <a:pos x="T4" y="T5"/>
                    </a:cxn>
                    <a:cxn ang="0">
                      <a:pos x="T6" y="T7"/>
                    </a:cxn>
                    <a:cxn ang="0">
                      <a:pos x="T8" y="T9"/>
                    </a:cxn>
                    <a:cxn ang="0">
                      <a:pos x="T10" y="T11"/>
                    </a:cxn>
                    <a:cxn ang="0">
                      <a:pos x="T12" y="T13"/>
                    </a:cxn>
                  </a:cxnLst>
                  <a:rect l="0" t="0" r="r" b="b"/>
                  <a:pathLst>
                    <a:path w="3150" h="1100">
                      <a:moveTo>
                        <a:pt x="2600" y="1100"/>
                      </a:moveTo>
                      <a:cubicBezTo>
                        <a:pt x="550" y="1100"/>
                        <a:pt x="550" y="1100"/>
                        <a:pt x="550" y="1100"/>
                      </a:cubicBezTo>
                      <a:cubicBezTo>
                        <a:pt x="246" y="1100"/>
                        <a:pt x="0" y="854"/>
                        <a:pt x="0" y="550"/>
                      </a:cubicBezTo>
                      <a:cubicBezTo>
                        <a:pt x="0" y="246"/>
                        <a:pt x="246" y="0"/>
                        <a:pt x="550" y="0"/>
                      </a:cubicBezTo>
                      <a:cubicBezTo>
                        <a:pt x="2600" y="0"/>
                        <a:pt x="2600" y="0"/>
                        <a:pt x="2600" y="0"/>
                      </a:cubicBezTo>
                      <a:cubicBezTo>
                        <a:pt x="2904" y="0"/>
                        <a:pt x="3150" y="246"/>
                        <a:pt x="3150" y="550"/>
                      </a:cubicBezTo>
                      <a:cubicBezTo>
                        <a:pt x="3150" y="854"/>
                        <a:pt x="2904" y="1100"/>
                        <a:pt x="2600" y="1100"/>
                      </a:cubicBezTo>
                      <a:close/>
                    </a:path>
                  </a:pathLst>
                </a:custGeom>
                <a:grpFill/>
                <a:ln>
                  <a:noFill/>
                </a:ln>
              </p:spPr>
              <p:txBody>
                <a:bodyPr vert="horz" wrap="square" lIns="179237" tIns="89619" rIns="179237" bIns="89619" numCol="1" anchor="t" anchorCtr="0" compatLnSpc="1">
                  <a:prstTxWarp prst="textNoShape">
                    <a:avLst/>
                  </a:prstTxWarp>
                </a:bodyPr>
                <a:lstStyle/>
                <a:p>
                  <a:pPr defTabSz="1828277"/>
                  <a:endParaRPr lang="en-US" sz="3529">
                    <a:solidFill>
                      <a:srgbClr val="353535"/>
                    </a:solidFill>
                    <a:latin typeface="Segoe UI Semilight"/>
                  </a:endParaRPr>
                </a:p>
              </p:txBody>
            </p:sp>
          </p:grpSp>
        </p:grpSp>
        <p:grpSp>
          <p:nvGrpSpPr>
            <p:cNvPr id="117" name="Group 116">
              <a:extLst>
                <a:ext uri="{FF2B5EF4-FFF2-40B4-BE49-F238E27FC236}">
                  <a16:creationId xmlns:a16="http://schemas.microsoft.com/office/drawing/2014/main" id="{82C8E85C-4312-439E-8B3C-ED003392ABEA}"/>
                </a:ext>
              </a:extLst>
            </p:cNvPr>
            <p:cNvGrpSpPr/>
            <p:nvPr/>
          </p:nvGrpSpPr>
          <p:grpSpPr>
            <a:xfrm>
              <a:off x="3354495" y="1273215"/>
              <a:ext cx="1147821" cy="1138245"/>
              <a:chOff x="3917916" y="1560251"/>
              <a:chExt cx="1338680" cy="1338680"/>
            </a:xfrm>
          </p:grpSpPr>
          <p:sp>
            <p:nvSpPr>
              <p:cNvPr id="118" name="Oval 117">
                <a:extLst>
                  <a:ext uri="{FF2B5EF4-FFF2-40B4-BE49-F238E27FC236}">
                    <a16:creationId xmlns:a16="http://schemas.microsoft.com/office/drawing/2014/main" id="{2879654B-EDB2-49BF-93CD-6C28EDECC783}"/>
                  </a:ext>
                </a:extLst>
              </p:cNvPr>
              <p:cNvSpPr/>
              <p:nvPr/>
            </p:nvSpPr>
            <p:spPr bwMode="auto">
              <a:xfrm>
                <a:off x="3917916" y="1560251"/>
                <a:ext cx="1338680" cy="1338680"/>
              </a:xfrm>
              <a:prstGeom prst="ellipse">
                <a:avLst/>
              </a:prstGeom>
              <a:solidFill>
                <a:schemeClr val="bg1"/>
              </a:solidFill>
              <a:ln w="38100">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13" tIns="292492" rIns="365613" bIns="292492" numCol="1" spcCol="0" rtlCol="0" fromWordArt="0" anchor="t" anchorCtr="0" forceAA="0" compatLnSpc="1">
                <a:prstTxWarp prst="textNoShape">
                  <a:avLst/>
                </a:prstTxWarp>
                <a:noAutofit/>
              </a:bodyPr>
              <a:lstStyle/>
              <a:p>
                <a:pPr algn="ctr" defTabSz="1864120">
                  <a:defRPr/>
                </a:pPr>
                <a:endParaRPr lang="en-US" sz="4799"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119" name="Group 118">
                <a:extLst>
                  <a:ext uri="{FF2B5EF4-FFF2-40B4-BE49-F238E27FC236}">
                    <a16:creationId xmlns:a16="http://schemas.microsoft.com/office/drawing/2014/main" id="{EB50B1C2-72E5-4DDF-8566-03E18B995163}"/>
                  </a:ext>
                </a:extLst>
              </p:cNvPr>
              <p:cNvGrpSpPr/>
              <p:nvPr/>
            </p:nvGrpSpPr>
            <p:grpSpPr>
              <a:xfrm>
                <a:off x="4200499" y="1898233"/>
                <a:ext cx="773514" cy="662716"/>
                <a:chOff x="90488" y="9042400"/>
                <a:chExt cx="2959100" cy="2535238"/>
              </a:xfrm>
            </p:grpSpPr>
            <p:sp>
              <p:nvSpPr>
                <p:cNvPr id="120" name="Freeform 28">
                  <a:extLst>
                    <a:ext uri="{FF2B5EF4-FFF2-40B4-BE49-F238E27FC236}">
                      <a16:creationId xmlns:a16="http://schemas.microsoft.com/office/drawing/2014/main" id="{026AD156-2138-421E-BC4B-4FF88167A4FF}"/>
                    </a:ext>
                  </a:extLst>
                </p:cNvPr>
                <p:cNvSpPr>
                  <a:spLocks/>
                </p:cNvSpPr>
                <p:nvPr/>
              </p:nvSpPr>
              <p:spPr bwMode="auto">
                <a:xfrm>
                  <a:off x="90488" y="9042400"/>
                  <a:ext cx="2959100" cy="2027238"/>
                </a:xfrm>
                <a:custGeom>
                  <a:avLst/>
                  <a:gdLst>
                    <a:gd name="T0" fmla="*/ 13196 w 13978"/>
                    <a:gd name="T1" fmla="*/ 9616 h 9616"/>
                    <a:gd name="T2" fmla="*/ 12081 w 13978"/>
                    <a:gd name="T3" fmla="*/ 9616 h 9616"/>
                    <a:gd name="T4" fmla="*/ 11698 w 13978"/>
                    <a:gd name="T5" fmla="*/ 9228 h 9616"/>
                    <a:gd name="T6" fmla="*/ 12081 w 13978"/>
                    <a:gd name="T7" fmla="*/ 8840 h 9616"/>
                    <a:gd name="T8" fmla="*/ 13196 w 13978"/>
                    <a:gd name="T9" fmla="*/ 8840 h 9616"/>
                    <a:gd name="T10" fmla="*/ 13213 w 13978"/>
                    <a:gd name="T11" fmla="*/ 8823 h 9616"/>
                    <a:gd name="T12" fmla="*/ 13213 w 13978"/>
                    <a:gd name="T13" fmla="*/ 793 h 9616"/>
                    <a:gd name="T14" fmla="*/ 13196 w 13978"/>
                    <a:gd name="T15" fmla="*/ 776 h 9616"/>
                    <a:gd name="T16" fmla="*/ 782 w 13978"/>
                    <a:gd name="T17" fmla="*/ 776 h 9616"/>
                    <a:gd name="T18" fmla="*/ 765 w 13978"/>
                    <a:gd name="T19" fmla="*/ 793 h 9616"/>
                    <a:gd name="T20" fmla="*/ 765 w 13978"/>
                    <a:gd name="T21" fmla="*/ 8823 h 9616"/>
                    <a:gd name="T22" fmla="*/ 782 w 13978"/>
                    <a:gd name="T23" fmla="*/ 8840 h 9616"/>
                    <a:gd name="T24" fmla="*/ 5009 w 13978"/>
                    <a:gd name="T25" fmla="*/ 8840 h 9616"/>
                    <a:gd name="T26" fmla="*/ 5391 w 13978"/>
                    <a:gd name="T27" fmla="*/ 9228 h 9616"/>
                    <a:gd name="T28" fmla="*/ 5009 w 13978"/>
                    <a:gd name="T29" fmla="*/ 9616 h 9616"/>
                    <a:gd name="T30" fmla="*/ 782 w 13978"/>
                    <a:gd name="T31" fmla="*/ 9616 h 9616"/>
                    <a:gd name="T32" fmla="*/ 0 w 13978"/>
                    <a:gd name="T33" fmla="*/ 8823 h 9616"/>
                    <a:gd name="T34" fmla="*/ 0 w 13978"/>
                    <a:gd name="T35" fmla="*/ 793 h 9616"/>
                    <a:gd name="T36" fmla="*/ 782 w 13978"/>
                    <a:gd name="T37" fmla="*/ 0 h 9616"/>
                    <a:gd name="T38" fmla="*/ 13196 w 13978"/>
                    <a:gd name="T39" fmla="*/ 0 h 9616"/>
                    <a:gd name="T40" fmla="*/ 13978 w 13978"/>
                    <a:gd name="T41" fmla="*/ 793 h 9616"/>
                    <a:gd name="T42" fmla="*/ 13978 w 13978"/>
                    <a:gd name="T43" fmla="*/ 8823 h 9616"/>
                    <a:gd name="T44" fmla="*/ 13196 w 13978"/>
                    <a:gd name="T45" fmla="*/ 9616 h 9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978" h="9616">
                      <a:moveTo>
                        <a:pt x="13196" y="9616"/>
                      </a:moveTo>
                      <a:cubicBezTo>
                        <a:pt x="12081" y="9616"/>
                        <a:pt x="12081" y="9616"/>
                        <a:pt x="12081" y="9616"/>
                      </a:cubicBezTo>
                      <a:cubicBezTo>
                        <a:pt x="11873" y="9616"/>
                        <a:pt x="11698" y="9447"/>
                        <a:pt x="11698" y="9228"/>
                      </a:cubicBezTo>
                      <a:cubicBezTo>
                        <a:pt x="11698" y="9017"/>
                        <a:pt x="11873" y="8840"/>
                        <a:pt x="12081" y="8840"/>
                      </a:cubicBezTo>
                      <a:cubicBezTo>
                        <a:pt x="13196" y="8840"/>
                        <a:pt x="13196" y="8840"/>
                        <a:pt x="13196" y="8840"/>
                      </a:cubicBezTo>
                      <a:cubicBezTo>
                        <a:pt x="13204" y="8840"/>
                        <a:pt x="13213" y="8832"/>
                        <a:pt x="13213" y="8823"/>
                      </a:cubicBezTo>
                      <a:cubicBezTo>
                        <a:pt x="13213" y="793"/>
                        <a:pt x="13213" y="793"/>
                        <a:pt x="13213" y="793"/>
                      </a:cubicBezTo>
                      <a:cubicBezTo>
                        <a:pt x="13213" y="784"/>
                        <a:pt x="13204" y="776"/>
                        <a:pt x="13196" y="776"/>
                      </a:cubicBezTo>
                      <a:cubicBezTo>
                        <a:pt x="782" y="776"/>
                        <a:pt x="782" y="776"/>
                        <a:pt x="782" y="776"/>
                      </a:cubicBezTo>
                      <a:cubicBezTo>
                        <a:pt x="774" y="776"/>
                        <a:pt x="765" y="784"/>
                        <a:pt x="765" y="793"/>
                      </a:cubicBezTo>
                      <a:cubicBezTo>
                        <a:pt x="765" y="8823"/>
                        <a:pt x="765" y="8823"/>
                        <a:pt x="765" y="8823"/>
                      </a:cubicBezTo>
                      <a:cubicBezTo>
                        <a:pt x="765" y="8832"/>
                        <a:pt x="774" y="8840"/>
                        <a:pt x="782" y="8840"/>
                      </a:cubicBezTo>
                      <a:cubicBezTo>
                        <a:pt x="5009" y="8840"/>
                        <a:pt x="5009" y="8840"/>
                        <a:pt x="5009" y="8840"/>
                      </a:cubicBezTo>
                      <a:cubicBezTo>
                        <a:pt x="5217" y="8840"/>
                        <a:pt x="5391" y="9017"/>
                        <a:pt x="5391" y="9228"/>
                      </a:cubicBezTo>
                      <a:cubicBezTo>
                        <a:pt x="5391" y="9447"/>
                        <a:pt x="5217" y="9616"/>
                        <a:pt x="5009" y="9616"/>
                      </a:cubicBezTo>
                      <a:cubicBezTo>
                        <a:pt x="782" y="9616"/>
                        <a:pt x="782" y="9616"/>
                        <a:pt x="782" y="9616"/>
                      </a:cubicBezTo>
                      <a:cubicBezTo>
                        <a:pt x="349" y="9616"/>
                        <a:pt x="0" y="9262"/>
                        <a:pt x="0" y="8823"/>
                      </a:cubicBezTo>
                      <a:cubicBezTo>
                        <a:pt x="0" y="793"/>
                        <a:pt x="0" y="793"/>
                        <a:pt x="0" y="793"/>
                      </a:cubicBezTo>
                      <a:cubicBezTo>
                        <a:pt x="0" y="362"/>
                        <a:pt x="349" y="0"/>
                        <a:pt x="782" y="0"/>
                      </a:cubicBezTo>
                      <a:cubicBezTo>
                        <a:pt x="13196" y="0"/>
                        <a:pt x="13196" y="0"/>
                        <a:pt x="13196" y="0"/>
                      </a:cubicBezTo>
                      <a:cubicBezTo>
                        <a:pt x="13629" y="0"/>
                        <a:pt x="13978" y="362"/>
                        <a:pt x="13978" y="793"/>
                      </a:cubicBezTo>
                      <a:cubicBezTo>
                        <a:pt x="13978" y="8823"/>
                        <a:pt x="13978" y="8823"/>
                        <a:pt x="13978" y="8823"/>
                      </a:cubicBezTo>
                      <a:cubicBezTo>
                        <a:pt x="13978" y="9262"/>
                        <a:pt x="13629" y="9616"/>
                        <a:pt x="13196" y="9616"/>
                      </a:cubicBez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37" tIns="89619" rIns="179237" bIns="89619" numCol="1" anchor="t" anchorCtr="0" compatLnSpc="1">
                  <a:prstTxWarp prst="textNoShape">
                    <a:avLst/>
                  </a:prstTxWarp>
                </a:bodyPr>
                <a:lstStyle/>
                <a:p>
                  <a:pPr defTabSz="1828277"/>
                  <a:endParaRPr lang="en-US" sz="3529">
                    <a:solidFill>
                      <a:srgbClr val="353535"/>
                    </a:solidFill>
                    <a:latin typeface="Segoe UI Semilight"/>
                  </a:endParaRPr>
                </a:p>
              </p:txBody>
            </p:sp>
            <p:sp>
              <p:nvSpPr>
                <p:cNvPr id="121" name="Freeform 29">
                  <a:extLst>
                    <a:ext uri="{FF2B5EF4-FFF2-40B4-BE49-F238E27FC236}">
                      <a16:creationId xmlns:a16="http://schemas.microsoft.com/office/drawing/2014/main" id="{C2D30B1D-FB8C-43A9-A73E-0108466BFDF9}"/>
                    </a:ext>
                  </a:extLst>
                </p:cNvPr>
                <p:cNvSpPr>
                  <a:spLocks/>
                </p:cNvSpPr>
                <p:nvPr/>
              </p:nvSpPr>
              <p:spPr bwMode="auto">
                <a:xfrm>
                  <a:off x="482601" y="9559925"/>
                  <a:ext cx="1652588" cy="647700"/>
                </a:xfrm>
                <a:custGeom>
                  <a:avLst/>
                  <a:gdLst>
                    <a:gd name="T0" fmla="*/ 7803 w 7811"/>
                    <a:gd name="T1" fmla="*/ 1109 h 3069"/>
                    <a:gd name="T2" fmla="*/ 7710 w 7811"/>
                    <a:gd name="T3" fmla="*/ 976 h 3069"/>
                    <a:gd name="T4" fmla="*/ 7186 w 7811"/>
                    <a:gd name="T5" fmla="*/ 634 h 3069"/>
                    <a:gd name="T6" fmla="*/ 7152 w 7811"/>
                    <a:gd name="T7" fmla="*/ 617 h 3069"/>
                    <a:gd name="T8" fmla="*/ 6585 w 7811"/>
                    <a:gd name="T9" fmla="*/ 359 h 3069"/>
                    <a:gd name="T10" fmla="*/ 6560 w 7811"/>
                    <a:gd name="T11" fmla="*/ 359 h 3069"/>
                    <a:gd name="T12" fmla="*/ 5977 w 7811"/>
                    <a:gd name="T13" fmla="*/ 167 h 3069"/>
                    <a:gd name="T14" fmla="*/ 5960 w 7811"/>
                    <a:gd name="T15" fmla="*/ 158 h 3069"/>
                    <a:gd name="T16" fmla="*/ 5351 w 7811"/>
                    <a:gd name="T17" fmla="*/ 42 h 3069"/>
                    <a:gd name="T18" fmla="*/ 5334 w 7811"/>
                    <a:gd name="T19" fmla="*/ 42 h 3069"/>
                    <a:gd name="T20" fmla="*/ 4742 w 7811"/>
                    <a:gd name="T21" fmla="*/ 0 h 3069"/>
                    <a:gd name="T22" fmla="*/ 4717 w 7811"/>
                    <a:gd name="T23" fmla="*/ 0 h 3069"/>
                    <a:gd name="T24" fmla="*/ 4117 w 7811"/>
                    <a:gd name="T25" fmla="*/ 25 h 3069"/>
                    <a:gd name="T26" fmla="*/ 4083 w 7811"/>
                    <a:gd name="T27" fmla="*/ 33 h 3069"/>
                    <a:gd name="T28" fmla="*/ 3500 w 7811"/>
                    <a:gd name="T29" fmla="*/ 142 h 3069"/>
                    <a:gd name="T30" fmla="*/ 3474 w 7811"/>
                    <a:gd name="T31" fmla="*/ 142 h 3069"/>
                    <a:gd name="T32" fmla="*/ 2900 w 7811"/>
                    <a:gd name="T33" fmla="*/ 325 h 3069"/>
                    <a:gd name="T34" fmla="*/ 2883 w 7811"/>
                    <a:gd name="T35" fmla="*/ 325 h 3069"/>
                    <a:gd name="T36" fmla="*/ 2325 w 7811"/>
                    <a:gd name="T37" fmla="*/ 550 h 3069"/>
                    <a:gd name="T38" fmla="*/ 2299 w 7811"/>
                    <a:gd name="T39" fmla="*/ 567 h 3069"/>
                    <a:gd name="T40" fmla="*/ 1775 w 7811"/>
                    <a:gd name="T41" fmla="*/ 876 h 3069"/>
                    <a:gd name="T42" fmla="*/ 1758 w 7811"/>
                    <a:gd name="T43" fmla="*/ 884 h 3069"/>
                    <a:gd name="T44" fmla="*/ 1268 w 7811"/>
                    <a:gd name="T45" fmla="*/ 1259 h 3069"/>
                    <a:gd name="T46" fmla="*/ 1251 w 7811"/>
                    <a:gd name="T47" fmla="*/ 1284 h 3069"/>
                    <a:gd name="T48" fmla="*/ 803 w 7811"/>
                    <a:gd name="T49" fmla="*/ 1710 h 3069"/>
                    <a:gd name="T50" fmla="*/ 786 w 7811"/>
                    <a:gd name="T51" fmla="*/ 1735 h 3069"/>
                    <a:gd name="T52" fmla="*/ 380 w 7811"/>
                    <a:gd name="T53" fmla="*/ 2235 h 3069"/>
                    <a:gd name="T54" fmla="*/ 372 w 7811"/>
                    <a:gd name="T55" fmla="*/ 2252 h 3069"/>
                    <a:gd name="T56" fmla="*/ 51 w 7811"/>
                    <a:gd name="T57" fmla="*/ 2769 h 3069"/>
                    <a:gd name="T58" fmla="*/ 84 w 7811"/>
                    <a:gd name="T59" fmla="*/ 3027 h 3069"/>
                    <a:gd name="T60" fmla="*/ 220 w 7811"/>
                    <a:gd name="T61" fmla="*/ 3069 h 3069"/>
                    <a:gd name="T62" fmla="*/ 346 w 7811"/>
                    <a:gd name="T63" fmla="*/ 3027 h 3069"/>
                    <a:gd name="T64" fmla="*/ 811 w 7811"/>
                    <a:gd name="T65" fmla="*/ 2585 h 3069"/>
                    <a:gd name="T66" fmla="*/ 1268 w 7811"/>
                    <a:gd name="T67" fmla="*/ 2210 h 3069"/>
                    <a:gd name="T68" fmla="*/ 1775 w 7811"/>
                    <a:gd name="T69" fmla="*/ 1910 h 3069"/>
                    <a:gd name="T70" fmla="*/ 2316 w 7811"/>
                    <a:gd name="T71" fmla="*/ 1668 h 3069"/>
                    <a:gd name="T72" fmla="*/ 2866 w 7811"/>
                    <a:gd name="T73" fmla="*/ 1501 h 3069"/>
                    <a:gd name="T74" fmla="*/ 3441 w 7811"/>
                    <a:gd name="T75" fmla="*/ 1401 h 3069"/>
                    <a:gd name="T76" fmla="*/ 4015 w 7811"/>
                    <a:gd name="T77" fmla="*/ 1368 h 3069"/>
                    <a:gd name="T78" fmla="*/ 4607 w 7811"/>
                    <a:gd name="T79" fmla="*/ 1418 h 3069"/>
                    <a:gd name="T80" fmla="*/ 5182 w 7811"/>
                    <a:gd name="T81" fmla="*/ 1526 h 3069"/>
                    <a:gd name="T82" fmla="*/ 5740 w 7811"/>
                    <a:gd name="T83" fmla="*/ 1701 h 3069"/>
                    <a:gd name="T84" fmla="*/ 6290 w 7811"/>
                    <a:gd name="T85" fmla="*/ 1951 h 3069"/>
                    <a:gd name="T86" fmla="*/ 6814 w 7811"/>
                    <a:gd name="T87" fmla="*/ 2293 h 3069"/>
                    <a:gd name="T88" fmla="*/ 7084 w 7811"/>
                    <a:gd name="T89" fmla="*/ 2243 h 3069"/>
                    <a:gd name="T90" fmla="*/ 7769 w 7811"/>
                    <a:gd name="T91" fmla="*/ 1259 h 3069"/>
                    <a:gd name="T92" fmla="*/ 7803 w 7811"/>
                    <a:gd name="T93" fmla="*/ 1109 h 30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811" h="3069">
                      <a:moveTo>
                        <a:pt x="7803" y="1109"/>
                      </a:moveTo>
                      <a:cubicBezTo>
                        <a:pt x="7786" y="1051"/>
                        <a:pt x="7760" y="1009"/>
                        <a:pt x="7710" y="976"/>
                      </a:cubicBezTo>
                      <a:cubicBezTo>
                        <a:pt x="7186" y="634"/>
                        <a:pt x="7186" y="634"/>
                        <a:pt x="7186" y="634"/>
                      </a:cubicBezTo>
                      <a:cubicBezTo>
                        <a:pt x="7177" y="617"/>
                        <a:pt x="7169" y="617"/>
                        <a:pt x="7152" y="617"/>
                      </a:cubicBezTo>
                      <a:cubicBezTo>
                        <a:pt x="6585" y="359"/>
                        <a:pt x="6585" y="359"/>
                        <a:pt x="6585" y="359"/>
                      </a:cubicBezTo>
                      <a:cubicBezTo>
                        <a:pt x="6585" y="359"/>
                        <a:pt x="6568" y="359"/>
                        <a:pt x="6560" y="359"/>
                      </a:cubicBezTo>
                      <a:cubicBezTo>
                        <a:pt x="5977" y="167"/>
                        <a:pt x="5977" y="167"/>
                        <a:pt x="5977" y="167"/>
                      </a:cubicBezTo>
                      <a:cubicBezTo>
                        <a:pt x="5968" y="158"/>
                        <a:pt x="5960" y="158"/>
                        <a:pt x="5960" y="158"/>
                      </a:cubicBezTo>
                      <a:cubicBezTo>
                        <a:pt x="5351" y="42"/>
                        <a:pt x="5351" y="42"/>
                        <a:pt x="5351" y="42"/>
                      </a:cubicBezTo>
                      <a:cubicBezTo>
                        <a:pt x="5343" y="42"/>
                        <a:pt x="5343" y="42"/>
                        <a:pt x="5334" y="42"/>
                      </a:cubicBezTo>
                      <a:cubicBezTo>
                        <a:pt x="4742" y="0"/>
                        <a:pt x="4742" y="0"/>
                        <a:pt x="4742" y="0"/>
                      </a:cubicBezTo>
                      <a:cubicBezTo>
                        <a:pt x="4726" y="0"/>
                        <a:pt x="4717" y="0"/>
                        <a:pt x="4717" y="0"/>
                      </a:cubicBezTo>
                      <a:cubicBezTo>
                        <a:pt x="4117" y="25"/>
                        <a:pt x="4117" y="25"/>
                        <a:pt x="4117" y="25"/>
                      </a:cubicBezTo>
                      <a:cubicBezTo>
                        <a:pt x="4100" y="25"/>
                        <a:pt x="4092" y="33"/>
                        <a:pt x="4083" y="33"/>
                      </a:cubicBezTo>
                      <a:cubicBezTo>
                        <a:pt x="3500" y="142"/>
                        <a:pt x="3500" y="142"/>
                        <a:pt x="3500" y="142"/>
                      </a:cubicBezTo>
                      <a:cubicBezTo>
                        <a:pt x="3491" y="142"/>
                        <a:pt x="3491" y="142"/>
                        <a:pt x="3474" y="142"/>
                      </a:cubicBezTo>
                      <a:cubicBezTo>
                        <a:pt x="2900" y="325"/>
                        <a:pt x="2900" y="325"/>
                        <a:pt x="2900" y="325"/>
                      </a:cubicBezTo>
                      <a:cubicBezTo>
                        <a:pt x="2883" y="325"/>
                        <a:pt x="2883" y="325"/>
                        <a:pt x="2883" y="325"/>
                      </a:cubicBezTo>
                      <a:cubicBezTo>
                        <a:pt x="2325" y="550"/>
                        <a:pt x="2325" y="550"/>
                        <a:pt x="2325" y="550"/>
                      </a:cubicBezTo>
                      <a:cubicBezTo>
                        <a:pt x="2316" y="550"/>
                        <a:pt x="2299" y="550"/>
                        <a:pt x="2299" y="567"/>
                      </a:cubicBezTo>
                      <a:cubicBezTo>
                        <a:pt x="1775" y="876"/>
                        <a:pt x="1775" y="876"/>
                        <a:pt x="1775" y="876"/>
                      </a:cubicBezTo>
                      <a:cubicBezTo>
                        <a:pt x="1767" y="884"/>
                        <a:pt x="1767" y="884"/>
                        <a:pt x="1758" y="884"/>
                      </a:cubicBezTo>
                      <a:cubicBezTo>
                        <a:pt x="1268" y="1259"/>
                        <a:pt x="1268" y="1259"/>
                        <a:pt x="1268" y="1259"/>
                      </a:cubicBezTo>
                      <a:cubicBezTo>
                        <a:pt x="1259" y="1268"/>
                        <a:pt x="1259" y="1268"/>
                        <a:pt x="1251" y="1284"/>
                      </a:cubicBezTo>
                      <a:cubicBezTo>
                        <a:pt x="803" y="1710"/>
                        <a:pt x="803" y="1710"/>
                        <a:pt x="803" y="1710"/>
                      </a:cubicBezTo>
                      <a:cubicBezTo>
                        <a:pt x="803" y="1726"/>
                        <a:pt x="786" y="1735"/>
                        <a:pt x="786" y="1735"/>
                      </a:cubicBezTo>
                      <a:cubicBezTo>
                        <a:pt x="380" y="2235"/>
                        <a:pt x="380" y="2235"/>
                        <a:pt x="380" y="2235"/>
                      </a:cubicBezTo>
                      <a:cubicBezTo>
                        <a:pt x="380" y="2243"/>
                        <a:pt x="380" y="2252"/>
                        <a:pt x="372" y="2252"/>
                      </a:cubicBezTo>
                      <a:cubicBezTo>
                        <a:pt x="51" y="2769"/>
                        <a:pt x="51" y="2769"/>
                        <a:pt x="51" y="2769"/>
                      </a:cubicBezTo>
                      <a:cubicBezTo>
                        <a:pt x="0" y="2861"/>
                        <a:pt x="8" y="2969"/>
                        <a:pt x="84" y="3027"/>
                      </a:cubicBezTo>
                      <a:cubicBezTo>
                        <a:pt x="127" y="3061"/>
                        <a:pt x="177" y="3069"/>
                        <a:pt x="220" y="3069"/>
                      </a:cubicBezTo>
                      <a:cubicBezTo>
                        <a:pt x="262" y="3069"/>
                        <a:pt x="321" y="3061"/>
                        <a:pt x="346" y="3027"/>
                      </a:cubicBezTo>
                      <a:cubicBezTo>
                        <a:pt x="811" y="2585"/>
                        <a:pt x="811" y="2585"/>
                        <a:pt x="811" y="2585"/>
                      </a:cubicBezTo>
                      <a:cubicBezTo>
                        <a:pt x="1268" y="2210"/>
                        <a:pt x="1268" y="2210"/>
                        <a:pt x="1268" y="2210"/>
                      </a:cubicBezTo>
                      <a:cubicBezTo>
                        <a:pt x="1775" y="1910"/>
                        <a:pt x="1775" y="1910"/>
                        <a:pt x="1775" y="1910"/>
                      </a:cubicBezTo>
                      <a:cubicBezTo>
                        <a:pt x="2316" y="1668"/>
                        <a:pt x="2316" y="1668"/>
                        <a:pt x="2316" y="1668"/>
                      </a:cubicBezTo>
                      <a:cubicBezTo>
                        <a:pt x="2866" y="1501"/>
                        <a:pt x="2866" y="1501"/>
                        <a:pt x="2866" y="1501"/>
                      </a:cubicBezTo>
                      <a:cubicBezTo>
                        <a:pt x="3441" y="1401"/>
                        <a:pt x="3441" y="1401"/>
                        <a:pt x="3441" y="1401"/>
                      </a:cubicBezTo>
                      <a:cubicBezTo>
                        <a:pt x="4015" y="1368"/>
                        <a:pt x="4015" y="1368"/>
                        <a:pt x="4015" y="1368"/>
                      </a:cubicBezTo>
                      <a:cubicBezTo>
                        <a:pt x="4607" y="1418"/>
                        <a:pt x="4607" y="1418"/>
                        <a:pt x="4607" y="1418"/>
                      </a:cubicBezTo>
                      <a:cubicBezTo>
                        <a:pt x="5182" y="1526"/>
                        <a:pt x="5182" y="1526"/>
                        <a:pt x="5182" y="1526"/>
                      </a:cubicBezTo>
                      <a:cubicBezTo>
                        <a:pt x="5740" y="1701"/>
                        <a:pt x="5740" y="1701"/>
                        <a:pt x="5740" y="1701"/>
                      </a:cubicBezTo>
                      <a:cubicBezTo>
                        <a:pt x="6290" y="1951"/>
                        <a:pt x="6290" y="1951"/>
                        <a:pt x="6290" y="1951"/>
                      </a:cubicBezTo>
                      <a:cubicBezTo>
                        <a:pt x="6814" y="2293"/>
                        <a:pt x="6814" y="2293"/>
                        <a:pt x="6814" y="2293"/>
                      </a:cubicBezTo>
                      <a:cubicBezTo>
                        <a:pt x="6898" y="2352"/>
                        <a:pt x="7025" y="2327"/>
                        <a:pt x="7084" y="2243"/>
                      </a:cubicBezTo>
                      <a:cubicBezTo>
                        <a:pt x="7769" y="1259"/>
                        <a:pt x="7769" y="1259"/>
                        <a:pt x="7769" y="1259"/>
                      </a:cubicBezTo>
                      <a:cubicBezTo>
                        <a:pt x="7803" y="1218"/>
                        <a:pt x="7811" y="1159"/>
                        <a:pt x="7803" y="1109"/>
                      </a:cubicBez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37" tIns="89619" rIns="179237" bIns="89619" numCol="1" anchor="t" anchorCtr="0" compatLnSpc="1">
                  <a:prstTxWarp prst="textNoShape">
                    <a:avLst/>
                  </a:prstTxWarp>
                </a:bodyPr>
                <a:lstStyle/>
                <a:p>
                  <a:pPr defTabSz="1828277"/>
                  <a:endParaRPr lang="en-US" sz="3529">
                    <a:solidFill>
                      <a:srgbClr val="353535"/>
                    </a:solidFill>
                    <a:latin typeface="Segoe UI Semilight"/>
                  </a:endParaRPr>
                </a:p>
              </p:txBody>
            </p:sp>
            <p:sp>
              <p:nvSpPr>
                <p:cNvPr id="122" name="Freeform 30">
                  <a:extLst>
                    <a:ext uri="{FF2B5EF4-FFF2-40B4-BE49-F238E27FC236}">
                      <a16:creationId xmlns:a16="http://schemas.microsoft.com/office/drawing/2014/main" id="{02FB8907-E3A5-454D-90DE-2C6B0BE8B26B}"/>
                    </a:ext>
                  </a:extLst>
                </p:cNvPr>
                <p:cNvSpPr>
                  <a:spLocks noEditPoints="1"/>
                </p:cNvSpPr>
                <p:nvPr/>
              </p:nvSpPr>
              <p:spPr bwMode="auto">
                <a:xfrm>
                  <a:off x="1274763" y="9907588"/>
                  <a:ext cx="1296988" cy="1670050"/>
                </a:xfrm>
                <a:custGeom>
                  <a:avLst/>
                  <a:gdLst>
                    <a:gd name="T0" fmla="*/ 2605 w 6126"/>
                    <a:gd name="T1" fmla="*/ 7856 h 7923"/>
                    <a:gd name="T2" fmla="*/ 2269 w 6126"/>
                    <a:gd name="T3" fmla="*/ 7663 h 7923"/>
                    <a:gd name="T4" fmla="*/ 1764 w 6126"/>
                    <a:gd name="T5" fmla="*/ 7269 h 7923"/>
                    <a:gd name="T6" fmla="*/ 635 w 6126"/>
                    <a:gd name="T7" fmla="*/ 6384 h 7923"/>
                    <a:gd name="T8" fmla="*/ 143 w 6126"/>
                    <a:gd name="T9" fmla="*/ 5897 h 7923"/>
                    <a:gd name="T10" fmla="*/ 0 w 6126"/>
                    <a:gd name="T11" fmla="*/ 5276 h 7923"/>
                    <a:gd name="T12" fmla="*/ 445 w 6126"/>
                    <a:gd name="T13" fmla="*/ 2220 h 7923"/>
                    <a:gd name="T14" fmla="*/ 696 w 6126"/>
                    <a:gd name="T15" fmla="*/ 1784 h 7923"/>
                    <a:gd name="T16" fmla="*/ 985 w 6126"/>
                    <a:gd name="T17" fmla="*/ 1577 h 7923"/>
                    <a:gd name="T18" fmla="*/ 1633 w 6126"/>
                    <a:gd name="T19" fmla="*/ 1525 h 7923"/>
                    <a:gd name="T20" fmla="*/ 2023 w 6126"/>
                    <a:gd name="T21" fmla="*/ 1720 h 7923"/>
                    <a:gd name="T22" fmla="*/ 2293 w 6126"/>
                    <a:gd name="T23" fmla="*/ 2057 h 7923"/>
                    <a:gd name="T24" fmla="*/ 3848 w 6126"/>
                    <a:gd name="T25" fmla="*/ 243 h 7923"/>
                    <a:gd name="T26" fmla="*/ 5208 w 6126"/>
                    <a:gd name="T27" fmla="*/ 1618 h 7923"/>
                    <a:gd name="T28" fmla="*/ 5680 w 6126"/>
                    <a:gd name="T29" fmla="*/ 3826 h 7923"/>
                    <a:gd name="T30" fmla="*/ 4067 w 6126"/>
                    <a:gd name="T31" fmla="*/ 7227 h 7923"/>
                    <a:gd name="T32" fmla="*/ 3873 w 6126"/>
                    <a:gd name="T33" fmla="*/ 7443 h 7923"/>
                    <a:gd name="T34" fmla="*/ 3529 w 6126"/>
                    <a:gd name="T35" fmla="*/ 7724 h 7923"/>
                    <a:gd name="T36" fmla="*/ 2963 w 6126"/>
                    <a:gd name="T37" fmla="*/ 7923 h 7923"/>
                    <a:gd name="T38" fmla="*/ 2659 w 6126"/>
                    <a:gd name="T39" fmla="*/ 7878 h 7923"/>
                    <a:gd name="T40" fmla="*/ 2969 w 6126"/>
                    <a:gd name="T41" fmla="*/ 7556 h 7923"/>
                    <a:gd name="T42" fmla="*/ 2964 w 6126"/>
                    <a:gd name="T43" fmla="*/ 7280 h 7923"/>
                    <a:gd name="T44" fmla="*/ 2966 w 6126"/>
                    <a:gd name="T45" fmla="*/ 7190 h 7923"/>
                    <a:gd name="T46" fmla="*/ 3028 w 6126"/>
                    <a:gd name="T47" fmla="*/ 7162 h 7923"/>
                    <a:gd name="T48" fmla="*/ 3350 w 6126"/>
                    <a:gd name="T49" fmla="*/ 6922 h 7923"/>
                    <a:gd name="T50" fmla="*/ 3512 w 6126"/>
                    <a:gd name="T51" fmla="*/ 6747 h 7923"/>
                    <a:gd name="T52" fmla="*/ 5228 w 6126"/>
                    <a:gd name="T53" fmla="*/ 4404 h 7923"/>
                    <a:gd name="T54" fmla="*/ 4763 w 6126"/>
                    <a:gd name="T55" fmla="*/ 4065 h 7923"/>
                    <a:gd name="T56" fmla="*/ 4655 w 6126"/>
                    <a:gd name="T57" fmla="*/ 3509 h 7923"/>
                    <a:gd name="T58" fmla="*/ 4243 w 6126"/>
                    <a:gd name="T59" fmla="*/ 2789 h 7923"/>
                    <a:gd name="T60" fmla="*/ 4626 w 6126"/>
                    <a:gd name="T61" fmla="*/ 1171 h 7923"/>
                    <a:gd name="T62" fmla="*/ 4272 w 6126"/>
                    <a:gd name="T63" fmla="*/ 844 h 7923"/>
                    <a:gd name="T64" fmla="*/ 1791 w 6126"/>
                    <a:gd name="T65" fmla="*/ 3398 h 7923"/>
                    <a:gd name="T66" fmla="*/ 1584 w 6126"/>
                    <a:gd name="T67" fmla="*/ 2308 h 7923"/>
                    <a:gd name="T68" fmla="*/ 1293 w 6126"/>
                    <a:gd name="T69" fmla="*/ 2249 h 7923"/>
                    <a:gd name="T70" fmla="*/ 741 w 6126"/>
                    <a:gd name="T71" fmla="*/ 5144 h 7923"/>
                    <a:gd name="T72" fmla="*/ 795 w 6126"/>
                    <a:gd name="T73" fmla="*/ 5553 h 7923"/>
                    <a:gd name="T74" fmla="*/ 1234 w 6126"/>
                    <a:gd name="T75" fmla="*/ 5919 h 7923"/>
                    <a:gd name="T76" fmla="*/ 2238 w 6126"/>
                    <a:gd name="T77" fmla="*/ 6709 h 7923"/>
                    <a:gd name="T78" fmla="*/ 2593 w 6126"/>
                    <a:gd name="T79" fmla="*/ 6990 h 7923"/>
                    <a:gd name="T80" fmla="*/ 2903 w 6126"/>
                    <a:gd name="T81" fmla="*/ 7186 h 7923"/>
                    <a:gd name="T82" fmla="*/ 185 w 6126"/>
                    <a:gd name="T83" fmla="*/ 5957 h 7923"/>
                    <a:gd name="T84" fmla="*/ 5807 w 6126"/>
                    <a:gd name="T85" fmla="*/ 5084 h 7923"/>
                    <a:gd name="T86" fmla="*/ 4946 w 6126"/>
                    <a:gd name="T87" fmla="*/ 4257 h 7923"/>
                    <a:gd name="T88" fmla="*/ 4946 w 6126"/>
                    <a:gd name="T89" fmla="*/ 4256 h 7923"/>
                    <a:gd name="T90" fmla="*/ 4945 w 6126"/>
                    <a:gd name="T91" fmla="*/ 4256 h 7923"/>
                    <a:gd name="T92" fmla="*/ 1542 w 6126"/>
                    <a:gd name="T93" fmla="*/ 2138 h 7923"/>
                    <a:gd name="T94" fmla="*/ 1543 w 6126"/>
                    <a:gd name="T95" fmla="*/ 2138 h 7923"/>
                    <a:gd name="T96" fmla="*/ 1544 w 6126"/>
                    <a:gd name="T97" fmla="*/ 2137 h 7923"/>
                    <a:gd name="T98" fmla="*/ 1545 w 6126"/>
                    <a:gd name="T99" fmla="*/ 2135 h 7923"/>
                    <a:gd name="T100" fmla="*/ 748 w 6126"/>
                    <a:gd name="T101" fmla="*/ 1742 h 7923"/>
                    <a:gd name="T102" fmla="*/ 3569 w 6126"/>
                    <a:gd name="T103" fmla="*/ 643 h 7923"/>
                    <a:gd name="T104" fmla="*/ 3569 w 6126"/>
                    <a:gd name="T105" fmla="*/ 641 h 7923"/>
                    <a:gd name="T106" fmla="*/ 3919 w 6126"/>
                    <a:gd name="T107" fmla="*/ 293 h 7923"/>
                    <a:gd name="T108" fmla="*/ 3932 w 6126"/>
                    <a:gd name="T109" fmla="*/ 203 h 79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126" h="7923">
                      <a:moveTo>
                        <a:pt x="2963" y="7923"/>
                      </a:moveTo>
                      <a:cubicBezTo>
                        <a:pt x="2955" y="7923"/>
                        <a:pt x="2930" y="7922"/>
                        <a:pt x="2923" y="7922"/>
                      </a:cubicBezTo>
                      <a:cubicBezTo>
                        <a:pt x="2796" y="7914"/>
                        <a:pt x="2796" y="7914"/>
                        <a:pt x="2796" y="7914"/>
                      </a:cubicBezTo>
                      <a:cubicBezTo>
                        <a:pt x="2760" y="7911"/>
                        <a:pt x="2724" y="7903"/>
                        <a:pt x="2690" y="7891"/>
                      </a:cubicBezTo>
                      <a:cubicBezTo>
                        <a:pt x="2670" y="7885"/>
                        <a:pt x="2640" y="7875"/>
                        <a:pt x="2605" y="7856"/>
                      </a:cubicBezTo>
                      <a:cubicBezTo>
                        <a:pt x="2498" y="7807"/>
                        <a:pt x="2498" y="7807"/>
                        <a:pt x="2498" y="7807"/>
                      </a:cubicBezTo>
                      <a:cubicBezTo>
                        <a:pt x="2476" y="7797"/>
                        <a:pt x="2456" y="7785"/>
                        <a:pt x="2436" y="7771"/>
                      </a:cubicBezTo>
                      <a:cubicBezTo>
                        <a:pt x="2436" y="7771"/>
                        <a:pt x="2436" y="7771"/>
                        <a:pt x="2436" y="7771"/>
                      </a:cubicBezTo>
                      <a:cubicBezTo>
                        <a:pt x="2326" y="7705"/>
                        <a:pt x="2326" y="7705"/>
                        <a:pt x="2326" y="7705"/>
                      </a:cubicBezTo>
                      <a:cubicBezTo>
                        <a:pt x="2306" y="7693"/>
                        <a:pt x="2287" y="7679"/>
                        <a:pt x="2269" y="7663"/>
                      </a:cubicBezTo>
                      <a:cubicBezTo>
                        <a:pt x="2143" y="7569"/>
                        <a:pt x="2143" y="7569"/>
                        <a:pt x="2143" y="7569"/>
                      </a:cubicBezTo>
                      <a:cubicBezTo>
                        <a:pt x="2136" y="7564"/>
                        <a:pt x="2129" y="7558"/>
                        <a:pt x="2123" y="7552"/>
                      </a:cubicBezTo>
                      <a:cubicBezTo>
                        <a:pt x="1983" y="7431"/>
                        <a:pt x="1983" y="7431"/>
                        <a:pt x="1983" y="7431"/>
                      </a:cubicBezTo>
                      <a:cubicBezTo>
                        <a:pt x="1801" y="7300"/>
                        <a:pt x="1801" y="7300"/>
                        <a:pt x="1801" y="7300"/>
                      </a:cubicBezTo>
                      <a:cubicBezTo>
                        <a:pt x="1788" y="7290"/>
                        <a:pt x="1776" y="7280"/>
                        <a:pt x="1764" y="7269"/>
                      </a:cubicBezTo>
                      <a:cubicBezTo>
                        <a:pt x="1583" y="7123"/>
                        <a:pt x="1583" y="7123"/>
                        <a:pt x="1583" y="7123"/>
                      </a:cubicBezTo>
                      <a:cubicBezTo>
                        <a:pt x="1383" y="6975"/>
                        <a:pt x="1383" y="6975"/>
                        <a:pt x="1383" y="6975"/>
                      </a:cubicBezTo>
                      <a:cubicBezTo>
                        <a:pt x="1373" y="6967"/>
                        <a:pt x="1362" y="6958"/>
                        <a:pt x="1352" y="6949"/>
                      </a:cubicBezTo>
                      <a:cubicBezTo>
                        <a:pt x="963" y="6648"/>
                        <a:pt x="963" y="6648"/>
                        <a:pt x="963" y="6648"/>
                      </a:cubicBezTo>
                      <a:cubicBezTo>
                        <a:pt x="635" y="6384"/>
                        <a:pt x="635" y="6384"/>
                        <a:pt x="635" y="6384"/>
                      </a:cubicBezTo>
                      <a:cubicBezTo>
                        <a:pt x="510" y="6300"/>
                        <a:pt x="510" y="6300"/>
                        <a:pt x="510" y="6300"/>
                      </a:cubicBezTo>
                      <a:cubicBezTo>
                        <a:pt x="472" y="6274"/>
                        <a:pt x="440" y="6243"/>
                        <a:pt x="414" y="6207"/>
                      </a:cubicBezTo>
                      <a:cubicBezTo>
                        <a:pt x="255" y="6051"/>
                        <a:pt x="255" y="6051"/>
                        <a:pt x="255" y="6051"/>
                      </a:cubicBezTo>
                      <a:cubicBezTo>
                        <a:pt x="237" y="6034"/>
                        <a:pt x="221" y="6015"/>
                        <a:pt x="208" y="5994"/>
                      </a:cubicBezTo>
                      <a:cubicBezTo>
                        <a:pt x="182" y="5965"/>
                        <a:pt x="157" y="5929"/>
                        <a:pt x="143" y="5897"/>
                      </a:cubicBezTo>
                      <a:cubicBezTo>
                        <a:pt x="97" y="5794"/>
                        <a:pt x="97" y="5794"/>
                        <a:pt x="97" y="5794"/>
                      </a:cubicBezTo>
                      <a:cubicBezTo>
                        <a:pt x="72" y="5759"/>
                        <a:pt x="55" y="5719"/>
                        <a:pt x="45" y="5676"/>
                      </a:cubicBezTo>
                      <a:cubicBezTo>
                        <a:pt x="11" y="5536"/>
                        <a:pt x="11" y="5536"/>
                        <a:pt x="11" y="5536"/>
                      </a:cubicBezTo>
                      <a:cubicBezTo>
                        <a:pt x="4" y="5508"/>
                        <a:pt x="0" y="5479"/>
                        <a:pt x="0" y="5450"/>
                      </a:cubicBezTo>
                      <a:cubicBezTo>
                        <a:pt x="0" y="5276"/>
                        <a:pt x="0" y="5276"/>
                        <a:pt x="0" y="5276"/>
                      </a:cubicBezTo>
                      <a:cubicBezTo>
                        <a:pt x="0" y="5269"/>
                        <a:pt x="1" y="5254"/>
                        <a:pt x="1" y="5247"/>
                      </a:cubicBezTo>
                      <a:cubicBezTo>
                        <a:pt x="9" y="5105"/>
                        <a:pt x="9" y="5105"/>
                        <a:pt x="9" y="5105"/>
                      </a:cubicBezTo>
                      <a:cubicBezTo>
                        <a:pt x="10" y="5088"/>
                        <a:pt x="11" y="5070"/>
                        <a:pt x="13" y="5056"/>
                      </a:cubicBezTo>
                      <a:cubicBezTo>
                        <a:pt x="423" y="2341"/>
                        <a:pt x="423" y="2341"/>
                        <a:pt x="423" y="2341"/>
                      </a:cubicBezTo>
                      <a:cubicBezTo>
                        <a:pt x="424" y="2300"/>
                        <a:pt x="431" y="2259"/>
                        <a:pt x="445" y="2220"/>
                      </a:cubicBezTo>
                      <a:cubicBezTo>
                        <a:pt x="496" y="2079"/>
                        <a:pt x="496" y="2079"/>
                        <a:pt x="496" y="2079"/>
                      </a:cubicBezTo>
                      <a:cubicBezTo>
                        <a:pt x="501" y="2065"/>
                        <a:pt x="507" y="2051"/>
                        <a:pt x="514" y="2037"/>
                      </a:cubicBezTo>
                      <a:cubicBezTo>
                        <a:pt x="527" y="2012"/>
                        <a:pt x="547" y="1974"/>
                        <a:pt x="579" y="1934"/>
                      </a:cubicBezTo>
                      <a:cubicBezTo>
                        <a:pt x="655" y="1830"/>
                        <a:pt x="655" y="1830"/>
                        <a:pt x="655" y="1830"/>
                      </a:cubicBezTo>
                      <a:cubicBezTo>
                        <a:pt x="667" y="1814"/>
                        <a:pt x="681" y="1798"/>
                        <a:pt x="696" y="1784"/>
                      </a:cubicBezTo>
                      <a:cubicBezTo>
                        <a:pt x="712" y="1767"/>
                        <a:pt x="735" y="1749"/>
                        <a:pt x="760" y="1732"/>
                      </a:cubicBezTo>
                      <a:cubicBezTo>
                        <a:pt x="761" y="1731"/>
                        <a:pt x="763" y="1730"/>
                        <a:pt x="764" y="1729"/>
                      </a:cubicBezTo>
                      <a:cubicBezTo>
                        <a:pt x="874" y="1646"/>
                        <a:pt x="874" y="1646"/>
                        <a:pt x="874" y="1646"/>
                      </a:cubicBezTo>
                      <a:cubicBezTo>
                        <a:pt x="885" y="1638"/>
                        <a:pt x="896" y="1631"/>
                        <a:pt x="908" y="1624"/>
                      </a:cubicBezTo>
                      <a:cubicBezTo>
                        <a:pt x="935" y="1605"/>
                        <a:pt x="960" y="1589"/>
                        <a:pt x="985" y="1577"/>
                      </a:cubicBezTo>
                      <a:cubicBezTo>
                        <a:pt x="1010" y="1565"/>
                        <a:pt x="1036" y="1556"/>
                        <a:pt x="1063" y="1549"/>
                      </a:cubicBezTo>
                      <a:cubicBezTo>
                        <a:pt x="1170" y="1525"/>
                        <a:pt x="1170" y="1525"/>
                        <a:pt x="1170" y="1525"/>
                      </a:cubicBezTo>
                      <a:cubicBezTo>
                        <a:pt x="1213" y="1509"/>
                        <a:pt x="1264" y="1499"/>
                        <a:pt x="1323" y="1499"/>
                      </a:cubicBezTo>
                      <a:cubicBezTo>
                        <a:pt x="1475" y="1499"/>
                        <a:pt x="1475" y="1499"/>
                        <a:pt x="1475" y="1499"/>
                      </a:cubicBezTo>
                      <a:cubicBezTo>
                        <a:pt x="1519" y="1499"/>
                        <a:pt x="1571" y="1502"/>
                        <a:pt x="1633" y="1525"/>
                      </a:cubicBezTo>
                      <a:cubicBezTo>
                        <a:pt x="1737" y="1552"/>
                        <a:pt x="1737" y="1552"/>
                        <a:pt x="1737" y="1552"/>
                      </a:cubicBezTo>
                      <a:cubicBezTo>
                        <a:pt x="1744" y="1554"/>
                        <a:pt x="1751" y="1556"/>
                        <a:pt x="1757" y="1558"/>
                      </a:cubicBezTo>
                      <a:cubicBezTo>
                        <a:pt x="1797" y="1571"/>
                        <a:pt x="1838" y="1591"/>
                        <a:pt x="1871" y="1609"/>
                      </a:cubicBezTo>
                      <a:cubicBezTo>
                        <a:pt x="1896" y="1621"/>
                        <a:pt x="1921" y="1638"/>
                        <a:pt x="1943" y="1655"/>
                      </a:cubicBezTo>
                      <a:cubicBezTo>
                        <a:pt x="2023" y="1720"/>
                        <a:pt x="2023" y="1720"/>
                        <a:pt x="2023" y="1720"/>
                      </a:cubicBezTo>
                      <a:cubicBezTo>
                        <a:pt x="2057" y="1742"/>
                        <a:pt x="2083" y="1765"/>
                        <a:pt x="2102" y="1783"/>
                      </a:cubicBezTo>
                      <a:cubicBezTo>
                        <a:pt x="2117" y="1798"/>
                        <a:pt x="2131" y="1814"/>
                        <a:pt x="2143" y="1831"/>
                      </a:cubicBezTo>
                      <a:cubicBezTo>
                        <a:pt x="2205" y="1915"/>
                        <a:pt x="2205" y="1915"/>
                        <a:pt x="2205" y="1915"/>
                      </a:cubicBezTo>
                      <a:cubicBezTo>
                        <a:pt x="2239" y="1951"/>
                        <a:pt x="2270" y="1997"/>
                        <a:pt x="2293" y="2057"/>
                      </a:cubicBezTo>
                      <a:cubicBezTo>
                        <a:pt x="2293" y="2057"/>
                        <a:pt x="2293" y="2057"/>
                        <a:pt x="2293" y="2057"/>
                      </a:cubicBezTo>
                      <a:cubicBezTo>
                        <a:pt x="3636" y="426"/>
                        <a:pt x="3636" y="426"/>
                        <a:pt x="3636" y="426"/>
                      </a:cubicBezTo>
                      <a:cubicBezTo>
                        <a:pt x="3647" y="413"/>
                        <a:pt x="3659" y="400"/>
                        <a:pt x="3672" y="389"/>
                      </a:cubicBezTo>
                      <a:cubicBezTo>
                        <a:pt x="3681" y="379"/>
                        <a:pt x="3691" y="369"/>
                        <a:pt x="3702" y="360"/>
                      </a:cubicBezTo>
                      <a:cubicBezTo>
                        <a:pt x="3812" y="269"/>
                        <a:pt x="3812" y="269"/>
                        <a:pt x="3812" y="269"/>
                      </a:cubicBezTo>
                      <a:cubicBezTo>
                        <a:pt x="3824" y="260"/>
                        <a:pt x="3836" y="251"/>
                        <a:pt x="3848" y="243"/>
                      </a:cubicBezTo>
                      <a:cubicBezTo>
                        <a:pt x="3894" y="205"/>
                        <a:pt x="3941" y="183"/>
                        <a:pt x="3984" y="169"/>
                      </a:cubicBezTo>
                      <a:cubicBezTo>
                        <a:pt x="3988" y="168"/>
                        <a:pt x="3988" y="168"/>
                        <a:pt x="3988" y="168"/>
                      </a:cubicBezTo>
                      <a:cubicBezTo>
                        <a:pt x="4324" y="0"/>
                        <a:pt x="4727" y="36"/>
                        <a:pt x="5021" y="261"/>
                      </a:cubicBezTo>
                      <a:cubicBezTo>
                        <a:pt x="5225" y="410"/>
                        <a:pt x="5361" y="636"/>
                        <a:pt x="5398" y="894"/>
                      </a:cubicBezTo>
                      <a:cubicBezTo>
                        <a:pt x="5435" y="1153"/>
                        <a:pt x="5367" y="1410"/>
                        <a:pt x="5208" y="1618"/>
                      </a:cubicBezTo>
                      <a:cubicBezTo>
                        <a:pt x="4730" y="2238"/>
                        <a:pt x="4730" y="2238"/>
                        <a:pt x="4730" y="2238"/>
                      </a:cubicBezTo>
                      <a:cubicBezTo>
                        <a:pt x="4912" y="2392"/>
                        <a:pt x="5013" y="2615"/>
                        <a:pt x="5021" y="2845"/>
                      </a:cubicBezTo>
                      <a:cubicBezTo>
                        <a:pt x="5107" y="2878"/>
                        <a:pt x="5187" y="2926"/>
                        <a:pt x="5258" y="2985"/>
                      </a:cubicBezTo>
                      <a:cubicBezTo>
                        <a:pt x="5506" y="3178"/>
                        <a:pt x="5621" y="3472"/>
                        <a:pt x="5589" y="3760"/>
                      </a:cubicBezTo>
                      <a:cubicBezTo>
                        <a:pt x="5621" y="3780"/>
                        <a:pt x="5651" y="3802"/>
                        <a:pt x="5680" y="3826"/>
                      </a:cubicBezTo>
                      <a:cubicBezTo>
                        <a:pt x="6056" y="4120"/>
                        <a:pt x="6126" y="4667"/>
                        <a:pt x="5835" y="5052"/>
                      </a:cubicBezTo>
                      <a:cubicBezTo>
                        <a:pt x="5830" y="5058"/>
                        <a:pt x="5825" y="5064"/>
                        <a:pt x="5820" y="5069"/>
                      </a:cubicBezTo>
                      <a:cubicBezTo>
                        <a:pt x="5814" y="5080"/>
                        <a:pt x="5807" y="5089"/>
                        <a:pt x="5801" y="5098"/>
                      </a:cubicBezTo>
                      <a:cubicBezTo>
                        <a:pt x="5781" y="5138"/>
                        <a:pt x="5755" y="5173"/>
                        <a:pt x="5723" y="5203"/>
                      </a:cubicBezTo>
                      <a:cubicBezTo>
                        <a:pt x="4067" y="7227"/>
                        <a:pt x="4067" y="7227"/>
                        <a:pt x="4067" y="7227"/>
                      </a:cubicBezTo>
                      <a:cubicBezTo>
                        <a:pt x="4061" y="7234"/>
                        <a:pt x="4054" y="7242"/>
                        <a:pt x="4047" y="7250"/>
                      </a:cubicBezTo>
                      <a:cubicBezTo>
                        <a:pt x="3991" y="7317"/>
                        <a:pt x="3991" y="7317"/>
                        <a:pt x="3991" y="7317"/>
                      </a:cubicBezTo>
                      <a:cubicBezTo>
                        <a:pt x="3991" y="7317"/>
                        <a:pt x="3991" y="7317"/>
                        <a:pt x="3991" y="7317"/>
                      </a:cubicBezTo>
                      <a:cubicBezTo>
                        <a:pt x="3981" y="7329"/>
                        <a:pt x="3971" y="7340"/>
                        <a:pt x="3961" y="7351"/>
                      </a:cubicBezTo>
                      <a:cubicBezTo>
                        <a:pt x="3873" y="7443"/>
                        <a:pt x="3873" y="7443"/>
                        <a:pt x="3873" y="7443"/>
                      </a:cubicBezTo>
                      <a:cubicBezTo>
                        <a:pt x="3852" y="7466"/>
                        <a:pt x="3828" y="7486"/>
                        <a:pt x="3801" y="7503"/>
                      </a:cubicBezTo>
                      <a:cubicBezTo>
                        <a:pt x="3718" y="7579"/>
                        <a:pt x="3718" y="7579"/>
                        <a:pt x="3718" y="7579"/>
                      </a:cubicBezTo>
                      <a:cubicBezTo>
                        <a:pt x="3698" y="7597"/>
                        <a:pt x="3677" y="7613"/>
                        <a:pt x="3654" y="7626"/>
                      </a:cubicBezTo>
                      <a:cubicBezTo>
                        <a:pt x="3579" y="7688"/>
                        <a:pt x="3579" y="7688"/>
                        <a:pt x="3579" y="7688"/>
                      </a:cubicBezTo>
                      <a:cubicBezTo>
                        <a:pt x="3563" y="7702"/>
                        <a:pt x="3546" y="7714"/>
                        <a:pt x="3529" y="7724"/>
                      </a:cubicBezTo>
                      <a:cubicBezTo>
                        <a:pt x="3516" y="7733"/>
                        <a:pt x="3502" y="7742"/>
                        <a:pt x="3488" y="7749"/>
                      </a:cubicBezTo>
                      <a:cubicBezTo>
                        <a:pt x="3390" y="7800"/>
                        <a:pt x="3390" y="7800"/>
                        <a:pt x="3390" y="7800"/>
                      </a:cubicBezTo>
                      <a:cubicBezTo>
                        <a:pt x="3342" y="7834"/>
                        <a:pt x="3287" y="7856"/>
                        <a:pt x="3230" y="7867"/>
                      </a:cubicBezTo>
                      <a:cubicBezTo>
                        <a:pt x="3124" y="7896"/>
                        <a:pt x="3124" y="7896"/>
                        <a:pt x="3124" y="7896"/>
                      </a:cubicBezTo>
                      <a:cubicBezTo>
                        <a:pt x="3061" y="7919"/>
                        <a:pt x="3008" y="7923"/>
                        <a:pt x="2963" y="7923"/>
                      </a:cubicBezTo>
                      <a:close/>
                      <a:moveTo>
                        <a:pt x="2660" y="7878"/>
                      </a:moveTo>
                      <a:cubicBezTo>
                        <a:pt x="2660" y="7878"/>
                        <a:pt x="2660" y="7878"/>
                        <a:pt x="2660" y="7878"/>
                      </a:cubicBezTo>
                      <a:cubicBezTo>
                        <a:pt x="2660" y="7878"/>
                        <a:pt x="2660" y="7878"/>
                        <a:pt x="2660" y="7878"/>
                      </a:cubicBezTo>
                      <a:close/>
                      <a:moveTo>
                        <a:pt x="2659" y="7877"/>
                      </a:moveTo>
                      <a:cubicBezTo>
                        <a:pt x="2659" y="7878"/>
                        <a:pt x="2659" y="7878"/>
                        <a:pt x="2659" y="7878"/>
                      </a:cubicBezTo>
                      <a:cubicBezTo>
                        <a:pt x="2659" y="7878"/>
                        <a:pt x="2659" y="7878"/>
                        <a:pt x="2659" y="7877"/>
                      </a:cubicBezTo>
                      <a:close/>
                      <a:moveTo>
                        <a:pt x="3575" y="7685"/>
                      </a:moveTo>
                      <a:cubicBezTo>
                        <a:pt x="3575" y="7685"/>
                        <a:pt x="3575" y="7685"/>
                        <a:pt x="3575" y="7685"/>
                      </a:cubicBezTo>
                      <a:close/>
                      <a:moveTo>
                        <a:pt x="2964" y="7474"/>
                      </a:moveTo>
                      <a:cubicBezTo>
                        <a:pt x="2969" y="7556"/>
                        <a:pt x="2969" y="7556"/>
                        <a:pt x="2969" y="7556"/>
                      </a:cubicBezTo>
                      <a:lnTo>
                        <a:pt x="2964" y="7474"/>
                      </a:lnTo>
                      <a:close/>
                      <a:moveTo>
                        <a:pt x="2964" y="7280"/>
                      </a:moveTo>
                      <a:cubicBezTo>
                        <a:pt x="2965" y="7281"/>
                        <a:pt x="2966" y="7283"/>
                        <a:pt x="2967" y="7284"/>
                      </a:cubicBezTo>
                      <a:cubicBezTo>
                        <a:pt x="2966" y="7246"/>
                        <a:pt x="2966" y="7246"/>
                        <a:pt x="2966" y="7246"/>
                      </a:cubicBezTo>
                      <a:lnTo>
                        <a:pt x="2964" y="7280"/>
                      </a:lnTo>
                      <a:close/>
                      <a:moveTo>
                        <a:pt x="3033" y="7269"/>
                      </a:moveTo>
                      <a:cubicBezTo>
                        <a:pt x="3033" y="7269"/>
                        <a:pt x="3034" y="7269"/>
                        <a:pt x="3034" y="7269"/>
                      </a:cubicBezTo>
                      <a:cubicBezTo>
                        <a:pt x="3034" y="7269"/>
                        <a:pt x="3033" y="7269"/>
                        <a:pt x="3033" y="7269"/>
                      </a:cubicBezTo>
                      <a:close/>
                      <a:moveTo>
                        <a:pt x="2960" y="7190"/>
                      </a:moveTo>
                      <a:cubicBezTo>
                        <a:pt x="2966" y="7190"/>
                        <a:pt x="2966" y="7190"/>
                        <a:pt x="2966" y="7190"/>
                      </a:cubicBezTo>
                      <a:cubicBezTo>
                        <a:pt x="2966" y="7189"/>
                        <a:pt x="2966" y="7189"/>
                        <a:pt x="2966" y="7189"/>
                      </a:cubicBezTo>
                      <a:cubicBezTo>
                        <a:pt x="2964" y="7189"/>
                        <a:pt x="2962" y="7189"/>
                        <a:pt x="2960" y="7190"/>
                      </a:cubicBezTo>
                      <a:close/>
                      <a:moveTo>
                        <a:pt x="2903" y="7186"/>
                      </a:moveTo>
                      <a:cubicBezTo>
                        <a:pt x="2933" y="7188"/>
                        <a:pt x="2933" y="7188"/>
                        <a:pt x="2933" y="7188"/>
                      </a:cubicBezTo>
                      <a:cubicBezTo>
                        <a:pt x="3028" y="7162"/>
                        <a:pt x="3028" y="7162"/>
                        <a:pt x="3028" y="7162"/>
                      </a:cubicBezTo>
                      <a:cubicBezTo>
                        <a:pt x="3117" y="7116"/>
                        <a:pt x="3117" y="7116"/>
                        <a:pt x="3117" y="7116"/>
                      </a:cubicBezTo>
                      <a:cubicBezTo>
                        <a:pt x="3124" y="7110"/>
                        <a:pt x="3132" y="7105"/>
                        <a:pt x="3140" y="7100"/>
                      </a:cubicBezTo>
                      <a:cubicBezTo>
                        <a:pt x="3227" y="7027"/>
                        <a:pt x="3227" y="7027"/>
                        <a:pt x="3227" y="7027"/>
                      </a:cubicBezTo>
                      <a:cubicBezTo>
                        <a:pt x="3240" y="7017"/>
                        <a:pt x="3253" y="7007"/>
                        <a:pt x="3267" y="6998"/>
                      </a:cubicBezTo>
                      <a:cubicBezTo>
                        <a:pt x="3350" y="6922"/>
                        <a:pt x="3350" y="6922"/>
                        <a:pt x="3350" y="6922"/>
                      </a:cubicBezTo>
                      <a:cubicBezTo>
                        <a:pt x="3360" y="6913"/>
                        <a:pt x="3370" y="6905"/>
                        <a:pt x="3381" y="6897"/>
                      </a:cubicBezTo>
                      <a:cubicBezTo>
                        <a:pt x="3432" y="6843"/>
                        <a:pt x="3432" y="6843"/>
                        <a:pt x="3432" y="6843"/>
                      </a:cubicBezTo>
                      <a:cubicBezTo>
                        <a:pt x="3433" y="6841"/>
                        <a:pt x="3435" y="6839"/>
                        <a:pt x="3436" y="6838"/>
                      </a:cubicBezTo>
                      <a:cubicBezTo>
                        <a:pt x="3491" y="6770"/>
                        <a:pt x="3491" y="6770"/>
                        <a:pt x="3491" y="6770"/>
                      </a:cubicBezTo>
                      <a:cubicBezTo>
                        <a:pt x="3498" y="6763"/>
                        <a:pt x="3505" y="6755"/>
                        <a:pt x="3512" y="6747"/>
                      </a:cubicBezTo>
                      <a:cubicBezTo>
                        <a:pt x="5161" y="4732"/>
                        <a:pt x="5161" y="4732"/>
                        <a:pt x="5161" y="4732"/>
                      </a:cubicBezTo>
                      <a:cubicBezTo>
                        <a:pt x="5170" y="4717"/>
                        <a:pt x="5180" y="4703"/>
                        <a:pt x="5191" y="4689"/>
                      </a:cubicBezTo>
                      <a:cubicBezTo>
                        <a:pt x="5200" y="4678"/>
                        <a:pt x="5207" y="4668"/>
                        <a:pt x="5212" y="4660"/>
                      </a:cubicBezTo>
                      <a:cubicBezTo>
                        <a:pt x="5227" y="4638"/>
                        <a:pt x="5241" y="4619"/>
                        <a:pt x="5255" y="4603"/>
                      </a:cubicBezTo>
                      <a:cubicBezTo>
                        <a:pt x="5294" y="4545"/>
                        <a:pt x="5295" y="4455"/>
                        <a:pt x="5228" y="4404"/>
                      </a:cubicBezTo>
                      <a:cubicBezTo>
                        <a:pt x="5222" y="4400"/>
                        <a:pt x="5217" y="4395"/>
                        <a:pt x="5211" y="4391"/>
                      </a:cubicBezTo>
                      <a:cubicBezTo>
                        <a:pt x="5192" y="4374"/>
                        <a:pt x="5166" y="4362"/>
                        <a:pt x="5140" y="4357"/>
                      </a:cubicBezTo>
                      <a:cubicBezTo>
                        <a:pt x="5133" y="4356"/>
                        <a:pt x="5126" y="4355"/>
                        <a:pt x="5120" y="4353"/>
                      </a:cubicBezTo>
                      <a:cubicBezTo>
                        <a:pt x="5073" y="4349"/>
                        <a:pt x="5020" y="4339"/>
                        <a:pt x="4959" y="4309"/>
                      </a:cubicBezTo>
                      <a:cubicBezTo>
                        <a:pt x="4861" y="4261"/>
                        <a:pt x="4789" y="4171"/>
                        <a:pt x="4763" y="4065"/>
                      </a:cubicBezTo>
                      <a:cubicBezTo>
                        <a:pt x="4738" y="3958"/>
                        <a:pt x="4761" y="3846"/>
                        <a:pt x="4828" y="3758"/>
                      </a:cubicBezTo>
                      <a:cubicBezTo>
                        <a:pt x="4871" y="3701"/>
                        <a:pt x="4877" y="3616"/>
                        <a:pt x="4805" y="3561"/>
                      </a:cubicBezTo>
                      <a:cubicBezTo>
                        <a:pt x="4799" y="3556"/>
                        <a:pt x="4793" y="3551"/>
                        <a:pt x="4787" y="3546"/>
                      </a:cubicBezTo>
                      <a:cubicBezTo>
                        <a:pt x="4770" y="3532"/>
                        <a:pt x="4742" y="3521"/>
                        <a:pt x="4718" y="3519"/>
                      </a:cubicBezTo>
                      <a:cubicBezTo>
                        <a:pt x="4697" y="3517"/>
                        <a:pt x="4676" y="3514"/>
                        <a:pt x="4655" y="3509"/>
                      </a:cubicBezTo>
                      <a:cubicBezTo>
                        <a:pt x="4648" y="3508"/>
                        <a:pt x="4641" y="3507"/>
                        <a:pt x="4635" y="3505"/>
                      </a:cubicBezTo>
                      <a:cubicBezTo>
                        <a:pt x="4602" y="3499"/>
                        <a:pt x="4583" y="3496"/>
                        <a:pt x="4572" y="3495"/>
                      </a:cubicBezTo>
                      <a:cubicBezTo>
                        <a:pt x="4438" y="3495"/>
                        <a:pt x="4317" y="3422"/>
                        <a:pt x="4253" y="3303"/>
                      </a:cubicBezTo>
                      <a:cubicBezTo>
                        <a:pt x="4189" y="3185"/>
                        <a:pt x="4198" y="3040"/>
                        <a:pt x="4272" y="2928"/>
                      </a:cubicBezTo>
                      <a:cubicBezTo>
                        <a:pt x="4301" y="2884"/>
                        <a:pt x="4288" y="2821"/>
                        <a:pt x="4243" y="2789"/>
                      </a:cubicBezTo>
                      <a:cubicBezTo>
                        <a:pt x="4224" y="2774"/>
                        <a:pt x="4201" y="2769"/>
                        <a:pt x="4173" y="2769"/>
                      </a:cubicBezTo>
                      <a:cubicBezTo>
                        <a:pt x="4127" y="2769"/>
                        <a:pt x="4083" y="2761"/>
                        <a:pt x="4042" y="2745"/>
                      </a:cubicBezTo>
                      <a:cubicBezTo>
                        <a:pt x="3946" y="2716"/>
                        <a:pt x="3864" y="2648"/>
                        <a:pt x="3819" y="2555"/>
                      </a:cubicBezTo>
                      <a:cubicBezTo>
                        <a:pt x="3757" y="2430"/>
                        <a:pt x="3772" y="2281"/>
                        <a:pt x="3857" y="2170"/>
                      </a:cubicBezTo>
                      <a:cubicBezTo>
                        <a:pt x="4626" y="1171"/>
                        <a:pt x="4626" y="1171"/>
                        <a:pt x="4626" y="1171"/>
                      </a:cubicBezTo>
                      <a:cubicBezTo>
                        <a:pt x="4664" y="1121"/>
                        <a:pt x="4681" y="1059"/>
                        <a:pt x="4672" y="998"/>
                      </a:cubicBezTo>
                      <a:cubicBezTo>
                        <a:pt x="4663" y="937"/>
                        <a:pt x="4631" y="884"/>
                        <a:pt x="4582" y="848"/>
                      </a:cubicBezTo>
                      <a:cubicBezTo>
                        <a:pt x="4492" y="779"/>
                        <a:pt x="4382" y="788"/>
                        <a:pt x="4310" y="826"/>
                      </a:cubicBezTo>
                      <a:cubicBezTo>
                        <a:pt x="4298" y="833"/>
                        <a:pt x="4285" y="839"/>
                        <a:pt x="4272" y="844"/>
                      </a:cubicBezTo>
                      <a:cubicBezTo>
                        <a:pt x="4272" y="844"/>
                        <a:pt x="4272" y="844"/>
                        <a:pt x="4272" y="844"/>
                      </a:cubicBezTo>
                      <a:cubicBezTo>
                        <a:pt x="4265" y="849"/>
                        <a:pt x="4259" y="853"/>
                        <a:pt x="4251" y="858"/>
                      </a:cubicBezTo>
                      <a:cubicBezTo>
                        <a:pt x="4210" y="891"/>
                        <a:pt x="4210" y="891"/>
                        <a:pt x="4210" y="891"/>
                      </a:cubicBezTo>
                      <a:cubicBezTo>
                        <a:pt x="4197" y="907"/>
                        <a:pt x="4183" y="922"/>
                        <a:pt x="4167" y="935"/>
                      </a:cubicBezTo>
                      <a:cubicBezTo>
                        <a:pt x="2223" y="3296"/>
                        <a:pt x="2223" y="3296"/>
                        <a:pt x="2223" y="3296"/>
                      </a:cubicBezTo>
                      <a:cubicBezTo>
                        <a:pt x="2118" y="3423"/>
                        <a:pt x="1942" y="3465"/>
                        <a:pt x="1791" y="3398"/>
                      </a:cubicBezTo>
                      <a:cubicBezTo>
                        <a:pt x="1641" y="3331"/>
                        <a:pt x="1553" y="3172"/>
                        <a:pt x="1577" y="3009"/>
                      </a:cubicBezTo>
                      <a:cubicBezTo>
                        <a:pt x="1650" y="2524"/>
                        <a:pt x="1650" y="2524"/>
                        <a:pt x="1650" y="2524"/>
                      </a:cubicBezTo>
                      <a:cubicBezTo>
                        <a:pt x="1650" y="2420"/>
                        <a:pt x="1650" y="2420"/>
                        <a:pt x="1650" y="2420"/>
                      </a:cubicBezTo>
                      <a:cubicBezTo>
                        <a:pt x="1628" y="2369"/>
                        <a:pt x="1628" y="2369"/>
                        <a:pt x="1628" y="2369"/>
                      </a:cubicBezTo>
                      <a:cubicBezTo>
                        <a:pt x="1584" y="2308"/>
                        <a:pt x="1584" y="2308"/>
                        <a:pt x="1584" y="2308"/>
                      </a:cubicBezTo>
                      <a:cubicBezTo>
                        <a:pt x="1583" y="2308"/>
                        <a:pt x="1582" y="2307"/>
                        <a:pt x="1582" y="2306"/>
                      </a:cubicBezTo>
                      <a:cubicBezTo>
                        <a:pt x="1514" y="2252"/>
                        <a:pt x="1514" y="2252"/>
                        <a:pt x="1514" y="2252"/>
                      </a:cubicBezTo>
                      <a:cubicBezTo>
                        <a:pt x="1439" y="2232"/>
                        <a:pt x="1439" y="2232"/>
                        <a:pt x="1439" y="2232"/>
                      </a:cubicBezTo>
                      <a:cubicBezTo>
                        <a:pt x="1366" y="2232"/>
                        <a:pt x="1366" y="2232"/>
                        <a:pt x="1366" y="2232"/>
                      </a:cubicBezTo>
                      <a:cubicBezTo>
                        <a:pt x="1293" y="2249"/>
                        <a:pt x="1293" y="2249"/>
                        <a:pt x="1293" y="2249"/>
                      </a:cubicBezTo>
                      <a:cubicBezTo>
                        <a:pt x="1213" y="2309"/>
                        <a:pt x="1213" y="2309"/>
                        <a:pt x="1213" y="2309"/>
                      </a:cubicBezTo>
                      <a:cubicBezTo>
                        <a:pt x="1172" y="2365"/>
                        <a:pt x="1172" y="2365"/>
                        <a:pt x="1172" y="2365"/>
                      </a:cubicBezTo>
                      <a:cubicBezTo>
                        <a:pt x="1153" y="2417"/>
                        <a:pt x="1153" y="2417"/>
                        <a:pt x="1153" y="2417"/>
                      </a:cubicBezTo>
                      <a:cubicBezTo>
                        <a:pt x="1153" y="2420"/>
                        <a:pt x="1153" y="2422"/>
                        <a:pt x="1152" y="2424"/>
                      </a:cubicBezTo>
                      <a:cubicBezTo>
                        <a:pt x="741" y="5144"/>
                        <a:pt x="741" y="5144"/>
                        <a:pt x="741" y="5144"/>
                      </a:cubicBezTo>
                      <a:cubicBezTo>
                        <a:pt x="734" y="5406"/>
                        <a:pt x="734" y="5406"/>
                        <a:pt x="734" y="5406"/>
                      </a:cubicBezTo>
                      <a:cubicBezTo>
                        <a:pt x="743" y="5446"/>
                        <a:pt x="743" y="5446"/>
                        <a:pt x="743" y="5446"/>
                      </a:cubicBezTo>
                      <a:cubicBezTo>
                        <a:pt x="747" y="5453"/>
                        <a:pt x="749" y="5459"/>
                        <a:pt x="752" y="5465"/>
                      </a:cubicBezTo>
                      <a:cubicBezTo>
                        <a:pt x="788" y="5544"/>
                        <a:pt x="788" y="5544"/>
                        <a:pt x="788" y="5544"/>
                      </a:cubicBezTo>
                      <a:cubicBezTo>
                        <a:pt x="790" y="5547"/>
                        <a:pt x="792" y="5550"/>
                        <a:pt x="795" y="5553"/>
                      </a:cubicBezTo>
                      <a:cubicBezTo>
                        <a:pt x="961" y="5716"/>
                        <a:pt x="961" y="5716"/>
                        <a:pt x="961" y="5716"/>
                      </a:cubicBezTo>
                      <a:cubicBezTo>
                        <a:pt x="965" y="5720"/>
                        <a:pt x="969" y="5723"/>
                        <a:pt x="972" y="5727"/>
                      </a:cubicBezTo>
                      <a:cubicBezTo>
                        <a:pt x="1053" y="5781"/>
                        <a:pt x="1053" y="5781"/>
                        <a:pt x="1053" y="5781"/>
                      </a:cubicBezTo>
                      <a:cubicBezTo>
                        <a:pt x="1060" y="5786"/>
                        <a:pt x="1066" y="5790"/>
                        <a:pt x="1073" y="5795"/>
                      </a:cubicBezTo>
                      <a:cubicBezTo>
                        <a:pt x="1234" y="5919"/>
                        <a:pt x="1234" y="5919"/>
                        <a:pt x="1234" y="5919"/>
                      </a:cubicBezTo>
                      <a:cubicBezTo>
                        <a:pt x="1423" y="6077"/>
                        <a:pt x="1423" y="6077"/>
                        <a:pt x="1423" y="6077"/>
                      </a:cubicBezTo>
                      <a:cubicBezTo>
                        <a:pt x="1818" y="6382"/>
                        <a:pt x="1818" y="6382"/>
                        <a:pt x="1818" y="6382"/>
                      </a:cubicBezTo>
                      <a:cubicBezTo>
                        <a:pt x="1825" y="6388"/>
                        <a:pt x="1832" y="6394"/>
                        <a:pt x="1839" y="6400"/>
                      </a:cubicBezTo>
                      <a:cubicBezTo>
                        <a:pt x="2032" y="6543"/>
                        <a:pt x="2032" y="6543"/>
                        <a:pt x="2032" y="6543"/>
                      </a:cubicBezTo>
                      <a:cubicBezTo>
                        <a:pt x="2238" y="6709"/>
                        <a:pt x="2238" y="6709"/>
                        <a:pt x="2238" y="6709"/>
                      </a:cubicBezTo>
                      <a:cubicBezTo>
                        <a:pt x="2238" y="6709"/>
                        <a:pt x="2238" y="6709"/>
                        <a:pt x="2238" y="6709"/>
                      </a:cubicBezTo>
                      <a:cubicBezTo>
                        <a:pt x="2241" y="6712"/>
                        <a:pt x="2244" y="6715"/>
                        <a:pt x="2247" y="6717"/>
                      </a:cubicBezTo>
                      <a:cubicBezTo>
                        <a:pt x="2425" y="6846"/>
                        <a:pt x="2425" y="6846"/>
                        <a:pt x="2425" y="6846"/>
                      </a:cubicBezTo>
                      <a:cubicBezTo>
                        <a:pt x="2434" y="6852"/>
                        <a:pt x="2443" y="6859"/>
                        <a:pt x="2451" y="6866"/>
                      </a:cubicBezTo>
                      <a:cubicBezTo>
                        <a:pt x="2593" y="6990"/>
                        <a:pt x="2593" y="6990"/>
                        <a:pt x="2593" y="6990"/>
                      </a:cubicBezTo>
                      <a:cubicBezTo>
                        <a:pt x="2726" y="7089"/>
                        <a:pt x="2726" y="7089"/>
                        <a:pt x="2726" y="7089"/>
                      </a:cubicBezTo>
                      <a:cubicBezTo>
                        <a:pt x="2728" y="7090"/>
                        <a:pt x="2730" y="7092"/>
                        <a:pt x="2732" y="7094"/>
                      </a:cubicBezTo>
                      <a:cubicBezTo>
                        <a:pt x="2794" y="7131"/>
                        <a:pt x="2794" y="7131"/>
                        <a:pt x="2794" y="7131"/>
                      </a:cubicBezTo>
                      <a:cubicBezTo>
                        <a:pt x="2817" y="7141"/>
                        <a:pt x="2837" y="7152"/>
                        <a:pt x="2855" y="7164"/>
                      </a:cubicBezTo>
                      <a:lnTo>
                        <a:pt x="2903" y="7186"/>
                      </a:lnTo>
                      <a:close/>
                      <a:moveTo>
                        <a:pt x="226" y="6015"/>
                      </a:moveTo>
                      <a:cubicBezTo>
                        <a:pt x="226" y="6015"/>
                        <a:pt x="226" y="6015"/>
                        <a:pt x="226" y="6015"/>
                      </a:cubicBezTo>
                      <a:cubicBezTo>
                        <a:pt x="226" y="6015"/>
                        <a:pt x="226" y="6015"/>
                        <a:pt x="226" y="6015"/>
                      </a:cubicBezTo>
                      <a:close/>
                      <a:moveTo>
                        <a:pt x="185" y="5957"/>
                      </a:moveTo>
                      <a:cubicBezTo>
                        <a:pt x="185" y="5957"/>
                        <a:pt x="185" y="5957"/>
                        <a:pt x="185" y="5957"/>
                      </a:cubicBezTo>
                      <a:cubicBezTo>
                        <a:pt x="185" y="5957"/>
                        <a:pt x="185" y="5957"/>
                        <a:pt x="185" y="5957"/>
                      </a:cubicBezTo>
                      <a:close/>
                      <a:moveTo>
                        <a:pt x="5807" y="5084"/>
                      </a:moveTo>
                      <a:cubicBezTo>
                        <a:pt x="5807" y="5084"/>
                        <a:pt x="5807" y="5084"/>
                        <a:pt x="5807" y="5084"/>
                      </a:cubicBezTo>
                      <a:cubicBezTo>
                        <a:pt x="5809" y="5083"/>
                        <a:pt x="5810" y="5081"/>
                        <a:pt x="5811" y="5080"/>
                      </a:cubicBezTo>
                      <a:cubicBezTo>
                        <a:pt x="5810" y="5081"/>
                        <a:pt x="5809" y="5083"/>
                        <a:pt x="5807" y="5084"/>
                      </a:cubicBezTo>
                      <a:close/>
                      <a:moveTo>
                        <a:pt x="5543" y="4830"/>
                      </a:moveTo>
                      <a:cubicBezTo>
                        <a:pt x="5544" y="4830"/>
                        <a:pt x="5544" y="4830"/>
                        <a:pt x="5544" y="4830"/>
                      </a:cubicBezTo>
                      <a:lnTo>
                        <a:pt x="5543" y="4830"/>
                      </a:lnTo>
                      <a:close/>
                      <a:moveTo>
                        <a:pt x="4946" y="4257"/>
                      </a:moveTo>
                      <a:cubicBezTo>
                        <a:pt x="4946" y="4257"/>
                        <a:pt x="4946" y="4257"/>
                        <a:pt x="4946" y="4257"/>
                      </a:cubicBezTo>
                      <a:close/>
                      <a:moveTo>
                        <a:pt x="4946" y="4257"/>
                      </a:moveTo>
                      <a:cubicBezTo>
                        <a:pt x="4946" y="4257"/>
                        <a:pt x="4946" y="4257"/>
                        <a:pt x="4946" y="4257"/>
                      </a:cubicBezTo>
                      <a:cubicBezTo>
                        <a:pt x="4946" y="4257"/>
                        <a:pt x="4946" y="4257"/>
                        <a:pt x="4946" y="4257"/>
                      </a:cubicBezTo>
                      <a:close/>
                      <a:moveTo>
                        <a:pt x="4946" y="4256"/>
                      </a:moveTo>
                      <a:cubicBezTo>
                        <a:pt x="4946" y="4256"/>
                        <a:pt x="4946" y="4256"/>
                        <a:pt x="4946" y="4256"/>
                      </a:cubicBezTo>
                      <a:close/>
                      <a:moveTo>
                        <a:pt x="4945" y="4256"/>
                      </a:moveTo>
                      <a:cubicBezTo>
                        <a:pt x="4946" y="4256"/>
                        <a:pt x="4946" y="4256"/>
                        <a:pt x="4946" y="4256"/>
                      </a:cubicBezTo>
                      <a:cubicBezTo>
                        <a:pt x="4946" y="4256"/>
                        <a:pt x="4946" y="4256"/>
                        <a:pt x="4945" y="4256"/>
                      </a:cubicBezTo>
                      <a:close/>
                      <a:moveTo>
                        <a:pt x="4945" y="4255"/>
                      </a:moveTo>
                      <a:cubicBezTo>
                        <a:pt x="4945" y="4256"/>
                        <a:pt x="4945" y="4256"/>
                        <a:pt x="4945" y="4256"/>
                      </a:cubicBezTo>
                      <a:cubicBezTo>
                        <a:pt x="4945" y="4256"/>
                        <a:pt x="4945" y="4256"/>
                        <a:pt x="4945" y="4255"/>
                      </a:cubicBezTo>
                      <a:close/>
                      <a:moveTo>
                        <a:pt x="4147" y="2760"/>
                      </a:moveTo>
                      <a:cubicBezTo>
                        <a:pt x="4147" y="2760"/>
                        <a:pt x="4147" y="2760"/>
                        <a:pt x="4148" y="2760"/>
                      </a:cubicBezTo>
                      <a:cubicBezTo>
                        <a:pt x="4147" y="2760"/>
                        <a:pt x="4147" y="2760"/>
                        <a:pt x="4147" y="2760"/>
                      </a:cubicBezTo>
                      <a:close/>
                      <a:moveTo>
                        <a:pt x="1542" y="2138"/>
                      </a:moveTo>
                      <a:cubicBezTo>
                        <a:pt x="1542" y="2138"/>
                        <a:pt x="1542" y="2139"/>
                        <a:pt x="1542" y="2139"/>
                      </a:cubicBezTo>
                      <a:cubicBezTo>
                        <a:pt x="1542" y="2139"/>
                        <a:pt x="1542" y="2138"/>
                        <a:pt x="1542" y="2138"/>
                      </a:cubicBezTo>
                      <a:close/>
                      <a:moveTo>
                        <a:pt x="1543" y="2138"/>
                      </a:moveTo>
                      <a:cubicBezTo>
                        <a:pt x="1543" y="2138"/>
                        <a:pt x="1543" y="2138"/>
                        <a:pt x="1543" y="2138"/>
                      </a:cubicBezTo>
                      <a:cubicBezTo>
                        <a:pt x="1543" y="2138"/>
                        <a:pt x="1543" y="2138"/>
                        <a:pt x="1543" y="2138"/>
                      </a:cubicBezTo>
                      <a:close/>
                      <a:moveTo>
                        <a:pt x="1543" y="2137"/>
                      </a:moveTo>
                      <a:cubicBezTo>
                        <a:pt x="1543" y="2137"/>
                        <a:pt x="1543" y="2137"/>
                        <a:pt x="1543" y="2138"/>
                      </a:cubicBezTo>
                      <a:cubicBezTo>
                        <a:pt x="1543" y="2137"/>
                        <a:pt x="1543" y="2137"/>
                        <a:pt x="1543" y="2137"/>
                      </a:cubicBezTo>
                      <a:close/>
                      <a:moveTo>
                        <a:pt x="1544" y="2137"/>
                      </a:moveTo>
                      <a:cubicBezTo>
                        <a:pt x="1544" y="2137"/>
                        <a:pt x="1544" y="2137"/>
                        <a:pt x="1544" y="2137"/>
                      </a:cubicBezTo>
                      <a:cubicBezTo>
                        <a:pt x="1544" y="2137"/>
                        <a:pt x="1544" y="2137"/>
                        <a:pt x="1544" y="2137"/>
                      </a:cubicBezTo>
                      <a:close/>
                      <a:moveTo>
                        <a:pt x="1545" y="2136"/>
                      </a:moveTo>
                      <a:cubicBezTo>
                        <a:pt x="1544" y="2136"/>
                        <a:pt x="1544" y="2136"/>
                        <a:pt x="1544" y="2137"/>
                      </a:cubicBezTo>
                      <a:cubicBezTo>
                        <a:pt x="1544" y="2136"/>
                        <a:pt x="1545" y="2136"/>
                        <a:pt x="1545" y="2136"/>
                      </a:cubicBezTo>
                      <a:close/>
                      <a:moveTo>
                        <a:pt x="1545" y="2135"/>
                      </a:moveTo>
                      <a:cubicBezTo>
                        <a:pt x="1545" y="2136"/>
                        <a:pt x="1545" y="2136"/>
                        <a:pt x="1545" y="2136"/>
                      </a:cubicBezTo>
                      <a:cubicBezTo>
                        <a:pt x="1545" y="2136"/>
                        <a:pt x="1545" y="2136"/>
                        <a:pt x="1545" y="2135"/>
                      </a:cubicBezTo>
                      <a:close/>
                      <a:moveTo>
                        <a:pt x="748" y="1742"/>
                      </a:moveTo>
                      <a:cubicBezTo>
                        <a:pt x="741" y="1748"/>
                        <a:pt x="734" y="1754"/>
                        <a:pt x="728" y="1760"/>
                      </a:cubicBezTo>
                      <a:cubicBezTo>
                        <a:pt x="734" y="1754"/>
                        <a:pt x="741" y="1748"/>
                        <a:pt x="748" y="1742"/>
                      </a:cubicBezTo>
                      <a:close/>
                      <a:moveTo>
                        <a:pt x="934" y="1610"/>
                      </a:moveTo>
                      <a:cubicBezTo>
                        <a:pt x="932" y="1611"/>
                        <a:pt x="929" y="1612"/>
                        <a:pt x="927" y="1614"/>
                      </a:cubicBezTo>
                      <a:cubicBezTo>
                        <a:pt x="929" y="1612"/>
                        <a:pt x="931" y="1611"/>
                        <a:pt x="934" y="1610"/>
                      </a:cubicBezTo>
                      <a:close/>
                      <a:moveTo>
                        <a:pt x="3569" y="642"/>
                      </a:moveTo>
                      <a:cubicBezTo>
                        <a:pt x="3569" y="642"/>
                        <a:pt x="3569" y="643"/>
                        <a:pt x="3569" y="643"/>
                      </a:cubicBezTo>
                      <a:cubicBezTo>
                        <a:pt x="3569" y="643"/>
                        <a:pt x="3569" y="642"/>
                        <a:pt x="3569" y="642"/>
                      </a:cubicBezTo>
                      <a:close/>
                      <a:moveTo>
                        <a:pt x="3569" y="642"/>
                      </a:moveTo>
                      <a:cubicBezTo>
                        <a:pt x="3569" y="642"/>
                        <a:pt x="3569" y="642"/>
                        <a:pt x="3569" y="642"/>
                      </a:cubicBezTo>
                      <a:cubicBezTo>
                        <a:pt x="3569" y="642"/>
                        <a:pt x="3569" y="642"/>
                        <a:pt x="3569" y="642"/>
                      </a:cubicBezTo>
                      <a:close/>
                      <a:moveTo>
                        <a:pt x="3569" y="641"/>
                      </a:moveTo>
                      <a:cubicBezTo>
                        <a:pt x="3569" y="641"/>
                        <a:pt x="3569" y="641"/>
                        <a:pt x="3569" y="641"/>
                      </a:cubicBezTo>
                      <a:close/>
                      <a:moveTo>
                        <a:pt x="3918" y="293"/>
                      </a:moveTo>
                      <a:cubicBezTo>
                        <a:pt x="3918" y="293"/>
                        <a:pt x="3918" y="293"/>
                        <a:pt x="3918" y="293"/>
                      </a:cubicBezTo>
                      <a:cubicBezTo>
                        <a:pt x="3918" y="293"/>
                        <a:pt x="3918" y="293"/>
                        <a:pt x="3918" y="293"/>
                      </a:cubicBezTo>
                      <a:close/>
                      <a:moveTo>
                        <a:pt x="3919" y="293"/>
                      </a:moveTo>
                      <a:cubicBezTo>
                        <a:pt x="3919" y="293"/>
                        <a:pt x="3919" y="293"/>
                        <a:pt x="3918" y="293"/>
                      </a:cubicBezTo>
                      <a:cubicBezTo>
                        <a:pt x="3919" y="293"/>
                        <a:pt x="3919" y="293"/>
                        <a:pt x="3919" y="293"/>
                      </a:cubicBezTo>
                      <a:close/>
                      <a:moveTo>
                        <a:pt x="3932" y="203"/>
                      </a:moveTo>
                      <a:cubicBezTo>
                        <a:pt x="3932" y="203"/>
                        <a:pt x="3932" y="203"/>
                        <a:pt x="3932" y="203"/>
                      </a:cubicBezTo>
                      <a:cubicBezTo>
                        <a:pt x="3932" y="203"/>
                        <a:pt x="3932" y="203"/>
                        <a:pt x="3932" y="203"/>
                      </a:cubicBez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37" tIns="89619" rIns="179237" bIns="89619" numCol="1" anchor="t" anchorCtr="0" compatLnSpc="1">
                  <a:prstTxWarp prst="textNoShape">
                    <a:avLst/>
                  </a:prstTxWarp>
                </a:bodyPr>
                <a:lstStyle/>
                <a:p>
                  <a:pPr defTabSz="1828277"/>
                  <a:endParaRPr lang="en-US" sz="3529">
                    <a:solidFill>
                      <a:srgbClr val="353535"/>
                    </a:solidFill>
                    <a:latin typeface="Segoe UI Semilight"/>
                  </a:endParaRPr>
                </a:p>
              </p:txBody>
            </p:sp>
          </p:grpSp>
        </p:grpSp>
        <p:grpSp>
          <p:nvGrpSpPr>
            <p:cNvPr id="114" name="Group 113">
              <a:extLst>
                <a:ext uri="{FF2B5EF4-FFF2-40B4-BE49-F238E27FC236}">
                  <a16:creationId xmlns:a16="http://schemas.microsoft.com/office/drawing/2014/main" id="{BB8703BE-2420-45EA-A550-D3C7AB20EDD1}"/>
                </a:ext>
              </a:extLst>
            </p:cNvPr>
            <p:cNvGrpSpPr/>
            <p:nvPr/>
          </p:nvGrpSpPr>
          <p:grpSpPr>
            <a:xfrm>
              <a:off x="490330" y="1273215"/>
              <a:ext cx="1147821" cy="1138245"/>
              <a:chOff x="1159460" y="1560251"/>
              <a:chExt cx="1338680" cy="1338680"/>
            </a:xfrm>
          </p:grpSpPr>
          <p:sp>
            <p:nvSpPr>
              <p:cNvPr id="115" name="Oval 114">
                <a:extLst>
                  <a:ext uri="{FF2B5EF4-FFF2-40B4-BE49-F238E27FC236}">
                    <a16:creationId xmlns:a16="http://schemas.microsoft.com/office/drawing/2014/main" id="{EC0B3813-8213-4734-BAA4-99FF6C31B07F}"/>
                  </a:ext>
                </a:extLst>
              </p:cNvPr>
              <p:cNvSpPr/>
              <p:nvPr/>
            </p:nvSpPr>
            <p:spPr bwMode="auto">
              <a:xfrm>
                <a:off x="1159460" y="1560251"/>
                <a:ext cx="1338680" cy="1338680"/>
              </a:xfrm>
              <a:prstGeom prst="ellipse">
                <a:avLst/>
              </a:prstGeom>
              <a:solidFill>
                <a:schemeClr val="bg1"/>
              </a:solidFill>
              <a:ln w="38100">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13" tIns="292492" rIns="365613" bIns="292492" numCol="1" spcCol="0" rtlCol="0" fromWordArt="0" anchor="t" anchorCtr="0" forceAA="0" compatLnSpc="1">
                <a:prstTxWarp prst="textNoShape">
                  <a:avLst/>
                </a:prstTxWarp>
                <a:noAutofit/>
              </a:bodyPr>
              <a:lstStyle/>
              <a:p>
                <a:pPr algn="ctr" defTabSz="1864120">
                  <a:defRPr/>
                </a:pPr>
                <a:endParaRPr lang="en-US" sz="4799"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116" name="Freeform 5">
                <a:extLst>
                  <a:ext uri="{FF2B5EF4-FFF2-40B4-BE49-F238E27FC236}">
                    <a16:creationId xmlns:a16="http://schemas.microsoft.com/office/drawing/2014/main" id="{69882AA2-30C9-4BBF-A673-30505A5745C0}"/>
                  </a:ext>
                </a:extLst>
              </p:cNvPr>
              <p:cNvSpPr>
                <a:spLocks noEditPoints="1"/>
              </p:cNvSpPr>
              <p:nvPr/>
            </p:nvSpPr>
            <p:spPr bwMode="auto">
              <a:xfrm>
                <a:off x="1596980" y="1897510"/>
                <a:ext cx="531711" cy="533137"/>
              </a:xfrm>
              <a:custGeom>
                <a:avLst/>
                <a:gdLst>
                  <a:gd name="T0" fmla="*/ 42 w 304"/>
                  <a:gd name="T1" fmla="*/ 221 h 305"/>
                  <a:gd name="T2" fmla="*/ 83 w 304"/>
                  <a:gd name="T3" fmla="*/ 262 h 305"/>
                  <a:gd name="T4" fmla="*/ 42 w 304"/>
                  <a:gd name="T5" fmla="*/ 304 h 305"/>
                  <a:gd name="T6" fmla="*/ 0 w 304"/>
                  <a:gd name="T7" fmla="*/ 262 h 305"/>
                  <a:gd name="T8" fmla="*/ 42 w 304"/>
                  <a:gd name="T9" fmla="*/ 221 h 305"/>
                  <a:gd name="T10" fmla="*/ 0 w 304"/>
                  <a:gd name="T11" fmla="*/ 104 h 305"/>
                  <a:gd name="T12" fmla="*/ 0 w 304"/>
                  <a:gd name="T13" fmla="*/ 104 h 305"/>
                  <a:gd name="T14" fmla="*/ 202 w 304"/>
                  <a:gd name="T15" fmla="*/ 305 h 305"/>
                  <a:gd name="T16" fmla="*/ 0 w 304"/>
                  <a:gd name="T17" fmla="*/ 0 h 305"/>
                  <a:gd name="T18" fmla="*/ 0 w 304"/>
                  <a:gd name="T19" fmla="*/ 0 h 305"/>
                  <a:gd name="T20" fmla="*/ 304 w 304"/>
                  <a:gd name="T21" fmla="*/ 305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4" h="305">
                    <a:moveTo>
                      <a:pt x="42" y="221"/>
                    </a:moveTo>
                    <a:cubicBezTo>
                      <a:pt x="65" y="221"/>
                      <a:pt x="83" y="239"/>
                      <a:pt x="83" y="262"/>
                    </a:cubicBezTo>
                    <a:cubicBezTo>
                      <a:pt x="83" y="285"/>
                      <a:pt x="65" y="304"/>
                      <a:pt x="42" y="304"/>
                    </a:cubicBezTo>
                    <a:cubicBezTo>
                      <a:pt x="19" y="304"/>
                      <a:pt x="0" y="285"/>
                      <a:pt x="0" y="262"/>
                    </a:cubicBezTo>
                    <a:cubicBezTo>
                      <a:pt x="0" y="239"/>
                      <a:pt x="19" y="221"/>
                      <a:pt x="42" y="221"/>
                    </a:cubicBezTo>
                    <a:close/>
                    <a:moveTo>
                      <a:pt x="0" y="104"/>
                    </a:moveTo>
                    <a:cubicBezTo>
                      <a:pt x="0" y="104"/>
                      <a:pt x="0" y="104"/>
                      <a:pt x="0" y="104"/>
                    </a:cubicBezTo>
                    <a:cubicBezTo>
                      <a:pt x="48" y="107"/>
                      <a:pt x="188" y="126"/>
                      <a:pt x="202" y="305"/>
                    </a:cubicBezTo>
                    <a:moveTo>
                      <a:pt x="0" y="0"/>
                    </a:moveTo>
                    <a:cubicBezTo>
                      <a:pt x="0" y="0"/>
                      <a:pt x="0" y="0"/>
                      <a:pt x="0" y="0"/>
                    </a:cubicBezTo>
                    <a:cubicBezTo>
                      <a:pt x="73" y="4"/>
                      <a:pt x="292" y="42"/>
                      <a:pt x="304" y="305"/>
                    </a:cubicBezTo>
                  </a:path>
                </a:pathLst>
              </a:custGeom>
              <a:noFill/>
              <a:ln w="61913" cap="rnd">
                <a:solidFill>
                  <a:srgbClr val="0078D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79237" tIns="89619" rIns="179237" bIns="89619" numCol="1" anchor="t" anchorCtr="0" compatLnSpc="1">
                <a:prstTxWarp prst="textNoShape">
                  <a:avLst/>
                </a:prstTxWarp>
              </a:bodyPr>
              <a:lstStyle/>
              <a:p>
                <a:pPr defTabSz="1828277"/>
                <a:endParaRPr lang="en-US" sz="3529">
                  <a:solidFill>
                    <a:srgbClr val="353535"/>
                  </a:solidFill>
                  <a:latin typeface="Segoe UI Semilight"/>
                </a:endParaRPr>
              </a:p>
            </p:txBody>
          </p:sp>
        </p:grpSp>
        <p:cxnSp>
          <p:nvCxnSpPr>
            <p:cNvPr id="149" name="Straight Connector 148">
              <a:extLst>
                <a:ext uri="{FF2B5EF4-FFF2-40B4-BE49-F238E27FC236}">
                  <a16:creationId xmlns:a16="http://schemas.microsoft.com/office/drawing/2014/main" id="{5B7989DC-1049-4702-9B8B-2E4917745DE1}"/>
                </a:ext>
              </a:extLst>
            </p:cNvPr>
            <p:cNvCxnSpPr>
              <a:cxnSpLocks/>
              <a:endCxn id="150" idx="1"/>
            </p:cNvCxnSpPr>
            <p:nvPr/>
          </p:nvCxnSpPr>
          <p:spPr>
            <a:xfrm>
              <a:off x="10296907" y="1842338"/>
              <a:ext cx="951910" cy="0"/>
            </a:xfrm>
            <a:prstGeom prst="line">
              <a:avLst/>
            </a:prstGeom>
            <a:ln w="3810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50" name="Arrow: Chevron 149">
              <a:extLst>
                <a:ext uri="{FF2B5EF4-FFF2-40B4-BE49-F238E27FC236}">
                  <a16:creationId xmlns:a16="http://schemas.microsoft.com/office/drawing/2014/main" id="{23D80E0C-FFC4-4EC0-BD0D-121B93B12380}"/>
                </a:ext>
              </a:extLst>
            </p:cNvPr>
            <p:cNvSpPr/>
            <p:nvPr/>
          </p:nvSpPr>
          <p:spPr bwMode="auto">
            <a:xfrm>
              <a:off x="11119391" y="1688707"/>
              <a:ext cx="129426" cy="307261"/>
            </a:xfrm>
            <a:prstGeom prst="chevron">
              <a:avLst>
                <a:gd name="adj" fmla="val 100000"/>
              </a:avLst>
            </a:prstGeom>
            <a:solidFill>
              <a:srgbClr val="FF0000"/>
            </a:solidFill>
            <a:ln w="38100" cap="rnd">
              <a:solidFill>
                <a:srgbClr val="D9D9D9"/>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1430" tIns="281145" rIns="351430" bIns="281145" numCol="1" spcCol="0" rtlCol="0" fromWordArt="0" anchor="t" anchorCtr="0" forceAA="0" compatLnSpc="1">
              <a:prstTxWarp prst="textNoShape">
                <a:avLst/>
              </a:prstTxWarp>
              <a:noAutofit/>
            </a:bodyPr>
            <a:lstStyle/>
            <a:p>
              <a:pPr algn="ctr" defTabSz="1791740">
                <a:lnSpc>
                  <a:spcPct val="90000"/>
                </a:lnSpc>
              </a:pPr>
              <a:endParaRPr lang="en-US" sz="6916">
                <a:gradFill>
                  <a:gsLst>
                    <a:gs pos="0">
                      <a:srgbClr val="FFFFFF"/>
                    </a:gs>
                    <a:gs pos="100000">
                      <a:srgbClr val="FFFFFF"/>
                    </a:gs>
                  </a:gsLst>
                  <a:lin ang="5400000" scaled="0"/>
                </a:gradFill>
                <a:latin typeface="Segoe UI Semilight"/>
                <a:cs typeface="Segoe UI" pitchFamily="34" charset="0"/>
              </a:endParaRPr>
            </a:p>
          </p:txBody>
        </p:sp>
      </p:grpSp>
      <p:sp>
        <p:nvSpPr>
          <p:cNvPr id="93" name="Rectangle 92">
            <a:extLst>
              <a:ext uri="{FF2B5EF4-FFF2-40B4-BE49-F238E27FC236}">
                <a16:creationId xmlns:a16="http://schemas.microsoft.com/office/drawing/2014/main" id="{3787BCDB-9413-4FDC-B1C0-92B25DA39766}"/>
              </a:ext>
            </a:extLst>
          </p:cNvPr>
          <p:cNvSpPr/>
          <p:nvPr/>
        </p:nvSpPr>
        <p:spPr bwMode="auto">
          <a:xfrm>
            <a:off x="953504" y="6976902"/>
            <a:ext cx="5353869" cy="953378"/>
          </a:xfrm>
          <a:prstGeom prst="rect">
            <a:avLst/>
          </a:prstGeom>
          <a:noFill/>
          <a:ln w="3175" cap="flat" cmpd="sng" algn="ctr">
            <a:noFill/>
            <a:prstDash val="solid"/>
            <a:headEnd type="none" w="med" len="med"/>
            <a:tailEnd type="none" w="med" len="med"/>
          </a:ln>
          <a:effectLst/>
        </p:spPr>
        <p:txBody>
          <a:bodyPr rot="0" spcFirstLastPara="0" vertOverflow="overflow" horzOverflow="overflow" vert="horz" wrap="square" lIns="179237" tIns="0" rIns="0" bIns="0" numCol="1" spcCol="0" rtlCol="0" fromWordArt="0" anchor="ctr" anchorCtr="0" forceAA="0" compatLnSpc="1">
            <a:prstTxWarp prst="textNoShape">
              <a:avLst/>
            </a:prstTxWarp>
            <a:noAutofit/>
          </a:bodyPr>
          <a:lstStyle/>
          <a:p>
            <a:pPr defTabSz="1827397">
              <a:spcBef>
                <a:spcPts val="392"/>
              </a:spcBef>
              <a:spcAft>
                <a:spcPts val="2351"/>
              </a:spcAft>
              <a:defRPr/>
            </a:pPr>
            <a:r>
              <a:rPr lang="en-US" sz="2743" kern="0" dirty="0">
                <a:solidFill>
                  <a:srgbClr val="353535"/>
                </a:solidFill>
                <a:latin typeface="Segoe UI Semilight"/>
              </a:rPr>
              <a:t>Connect equipment without disrupting production</a:t>
            </a:r>
          </a:p>
        </p:txBody>
      </p:sp>
      <p:cxnSp>
        <p:nvCxnSpPr>
          <p:cNvPr id="94" name="Straight Connector 93">
            <a:extLst>
              <a:ext uri="{FF2B5EF4-FFF2-40B4-BE49-F238E27FC236}">
                <a16:creationId xmlns:a16="http://schemas.microsoft.com/office/drawing/2014/main" id="{EF9E5B6B-7659-4C3E-9785-E419B3095E13}"/>
              </a:ext>
            </a:extLst>
          </p:cNvPr>
          <p:cNvCxnSpPr>
            <a:cxnSpLocks/>
          </p:cNvCxnSpPr>
          <p:nvPr/>
        </p:nvCxnSpPr>
        <p:spPr>
          <a:xfrm>
            <a:off x="953504" y="6976902"/>
            <a:ext cx="0" cy="949963"/>
          </a:xfrm>
          <a:prstGeom prst="line">
            <a:avLst/>
          </a:prstGeom>
          <a:ln w="28575">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95" name="Rectangle 94">
            <a:extLst>
              <a:ext uri="{FF2B5EF4-FFF2-40B4-BE49-F238E27FC236}">
                <a16:creationId xmlns:a16="http://schemas.microsoft.com/office/drawing/2014/main" id="{D6AAA9AF-4ADC-41F6-B8DC-4A53C69D926E}"/>
              </a:ext>
            </a:extLst>
          </p:cNvPr>
          <p:cNvSpPr/>
          <p:nvPr/>
        </p:nvSpPr>
        <p:spPr bwMode="auto">
          <a:xfrm>
            <a:off x="6575394" y="6976902"/>
            <a:ext cx="4839433" cy="953378"/>
          </a:xfrm>
          <a:prstGeom prst="rect">
            <a:avLst/>
          </a:prstGeom>
          <a:noFill/>
          <a:ln w="3175" cap="flat" cmpd="sng" algn="ctr">
            <a:noFill/>
            <a:prstDash val="solid"/>
            <a:headEnd type="none" w="med" len="med"/>
            <a:tailEnd type="none" w="med" len="med"/>
          </a:ln>
          <a:effectLst/>
        </p:spPr>
        <p:txBody>
          <a:bodyPr rot="0" spcFirstLastPara="0" vertOverflow="overflow" horzOverflow="overflow" vert="horz" wrap="square" lIns="179237" tIns="0" rIns="0" bIns="0" numCol="1" spcCol="0" rtlCol="0" fromWordArt="0" anchor="ctr" anchorCtr="0" forceAA="0" compatLnSpc="1">
            <a:prstTxWarp prst="textNoShape">
              <a:avLst/>
            </a:prstTxWarp>
            <a:noAutofit/>
          </a:bodyPr>
          <a:lstStyle/>
          <a:p>
            <a:pPr defTabSz="1827397">
              <a:spcBef>
                <a:spcPts val="392"/>
              </a:spcBef>
              <a:spcAft>
                <a:spcPts val="2351"/>
              </a:spcAft>
              <a:defRPr/>
            </a:pPr>
            <a:r>
              <a:rPr lang="en-US" sz="2743" kern="0" dirty="0">
                <a:solidFill>
                  <a:srgbClr val="353535"/>
                </a:solidFill>
                <a:latin typeface="Segoe UI Semilight"/>
              </a:rPr>
              <a:t>Create near-real-time </a:t>
            </a:r>
            <a:br>
              <a:rPr lang="en-US" sz="2743" kern="0" dirty="0">
                <a:solidFill>
                  <a:srgbClr val="353535"/>
                </a:solidFill>
                <a:latin typeface="Segoe UI Semilight"/>
              </a:rPr>
            </a:br>
            <a:r>
              <a:rPr lang="en-US" sz="2743" kern="0" dirty="0">
                <a:solidFill>
                  <a:srgbClr val="353535"/>
                </a:solidFill>
                <a:latin typeface="Segoe UI Semilight"/>
              </a:rPr>
              <a:t>visibility</a:t>
            </a:r>
          </a:p>
        </p:txBody>
      </p:sp>
      <p:cxnSp>
        <p:nvCxnSpPr>
          <p:cNvPr id="96" name="Straight Connector 95">
            <a:extLst>
              <a:ext uri="{FF2B5EF4-FFF2-40B4-BE49-F238E27FC236}">
                <a16:creationId xmlns:a16="http://schemas.microsoft.com/office/drawing/2014/main" id="{B6CE3DCE-9ACB-40FD-90DB-5AA0496BCAFB}"/>
              </a:ext>
            </a:extLst>
          </p:cNvPr>
          <p:cNvCxnSpPr>
            <a:cxnSpLocks/>
          </p:cNvCxnSpPr>
          <p:nvPr/>
        </p:nvCxnSpPr>
        <p:spPr>
          <a:xfrm>
            <a:off x="6575393" y="6976902"/>
            <a:ext cx="0" cy="949963"/>
          </a:xfrm>
          <a:prstGeom prst="line">
            <a:avLst/>
          </a:prstGeom>
          <a:ln w="28575">
            <a:solidFill>
              <a:schemeClr val="accent2"/>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97" name="Rectangle 96">
            <a:extLst>
              <a:ext uri="{FF2B5EF4-FFF2-40B4-BE49-F238E27FC236}">
                <a16:creationId xmlns:a16="http://schemas.microsoft.com/office/drawing/2014/main" id="{26F366BA-0A01-4F3D-9342-D1CA462C86EC}"/>
              </a:ext>
            </a:extLst>
          </p:cNvPr>
          <p:cNvSpPr/>
          <p:nvPr/>
        </p:nvSpPr>
        <p:spPr bwMode="auto">
          <a:xfrm>
            <a:off x="12254597" y="6976902"/>
            <a:ext cx="4839433" cy="949963"/>
          </a:xfrm>
          <a:prstGeom prst="rect">
            <a:avLst/>
          </a:prstGeom>
          <a:noFill/>
          <a:ln w="3175" cap="flat" cmpd="sng" algn="ctr">
            <a:noFill/>
            <a:prstDash val="solid"/>
            <a:headEnd type="none" w="med" len="med"/>
            <a:tailEnd type="none" w="med" len="med"/>
          </a:ln>
          <a:effectLst/>
        </p:spPr>
        <p:txBody>
          <a:bodyPr rot="0" spcFirstLastPara="0" vertOverflow="overflow" horzOverflow="overflow" vert="horz" wrap="square" lIns="179237" tIns="0" rIns="0" bIns="0" numCol="1" spcCol="0" rtlCol="0" fromWordArt="0" anchor="ctr" anchorCtr="0" forceAA="0" compatLnSpc="1">
            <a:prstTxWarp prst="textNoShape">
              <a:avLst/>
            </a:prstTxWarp>
            <a:noAutofit/>
          </a:bodyPr>
          <a:lstStyle/>
          <a:p>
            <a:pPr defTabSz="1827397">
              <a:spcBef>
                <a:spcPts val="392"/>
              </a:spcBef>
              <a:spcAft>
                <a:spcPts val="2351"/>
              </a:spcAft>
              <a:defRPr/>
            </a:pPr>
            <a:r>
              <a:rPr lang="en-US" sz="2743" kern="0" dirty="0">
                <a:solidFill>
                  <a:srgbClr val="353535"/>
                </a:solidFill>
                <a:latin typeface="Segoe UI Semilight"/>
              </a:rPr>
              <a:t>Minimize downtime using predictive insights</a:t>
            </a:r>
          </a:p>
        </p:txBody>
      </p:sp>
      <p:cxnSp>
        <p:nvCxnSpPr>
          <p:cNvPr id="98" name="Straight Connector 97">
            <a:extLst>
              <a:ext uri="{FF2B5EF4-FFF2-40B4-BE49-F238E27FC236}">
                <a16:creationId xmlns:a16="http://schemas.microsoft.com/office/drawing/2014/main" id="{F3C4BE0F-36FD-4EE0-8D58-D68C2D10FD9A}"/>
              </a:ext>
            </a:extLst>
          </p:cNvPr>
          <p:cNvCxnSpPr>
            <a:cxnSpLocks/>
          </p:cNvCxnSpPr>
          <p:nvPr/>
        </p:nvCxnSpPr>
        <p:spPr>
          <a:xfrm>
            <a:off x="12254596" y="6976902"/>
            <a:ext cx="0" cy="949963"/>
          </a:xfrm>
          <a:prstGeom prst="line">
            <a:avLst/>
          </a:prstGeom>
          <a:ln w="28575">
            <a:solidFill>
              <a:schemeClr val="accent3"/>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99" name="Rectangle 98">
            <a:extLst>
              <a:ext uri="{FF2B5EF4-FFF2-40B4-BE49-F238E27FC236}">
                <a16:creationId xmlns:a16="http://schemas.microsoft.com/office/drawing/2014/main" id="{4BD67427-93A9-4EC8-8452-07FEA15205DF}"/>
              </a:ext>
            </a:extLst>
          </p:cNvPr>
          <p:cNvSpPr/>
          <p:nvPr/>
        </p:nvSpPr>
        <p:spPr bwMode="auto">
          <a:xfrm>
            <a:off x="17933800" y="6976902"/>
            <a:ext cx="4988786" cy="953378"/>
          </a:xfrm>
          <a:prstGeom prst="rect">
            <a:avLst/>
          </a:prstGeom>
          <a:noFill/>
          <a:ln w="3175" cap="flat" cmpd="sng" algn="ctr">
            <a:noFill/>
            <a:prstDash val="solid"/>
            <a:headEnd type="none" w="med" len="med"/>
            <a:tailEnd type="none" w="med" len="med"/>
          </a:ln>
          <a:effectLst/>
        </p:spPr>
        <p:txBody>
          <a:bodyPr rot="0" spcFirstLastPara="0" vertOverflow="overflow" horzOverflow="overflow" vert="horz" wrap="square" lIns="179237" tIns="0" rIns="0" bIns="0" numCol="1" spcCol="0" rtlCol="0" fromWordArt="0" anchor="ctr" anchorCtr="0" forceAA="0" compatLnSpc="1">
            <a:prstTxWarp prst="textNoShape">
              <a:avLst/>
            </a:prstTxWarp>
            <a:noAutofit/>
          </a:bodyPr>
          <a:lstStyle/>
          <a:p>
            <a:pPr defTabSz="1827397">
              <a:spcBef>
                <a:spcPts val="392"/>
              </a:spcBef>
              <a:spcAft>
                <a:spcPts val="2351"/>
              </a:spcAft>
              <a:defRPr/>
            </a:pPr>
            <a:r>
              <a:rPr lang="en-US" sz="2743" kern="0" dirty="0">
                <a:solidFill>
                  <a:srgbClr val="353535"/>
                </a:solidFill>
                <a:latin typeface="Segoe UI Semilight"/>
              </a:rPr>
              <a:t>Achieve better integration of your value chain</a:t>
            </a:r>
          </a:p>
        </p:txBody>
      </p:sp>
      <p:cxnSp>
        <p:nvCxnSpPr>
          <p:cNvPr id="100" name="Straight Connector 99">
            <a:extLst>
              <a:ext uri="{FF2B5EF4-FFF2-40B4-BE49-F238E27FC236}">
                <a16:creationId xmlns:a16="http://schemas.microsoft.com/office/drawing/2014/main" id="{84F545D3-144C-45D7-8268-882544952A9C}"/>
              </a:ext>
            </a:extLst>
          </p:cNvPr>
          <p:cNvCxnSpPr>
            <a:cxnSpLocks/>
          </p:cNvCxnSpPr>
          <p:nvPr/>
        </p:nvCxnSpPr>
        <p:spPr>
          <a:xfrm>
            <a:off x="17933799" y="6976902"/>
            <a:ext cx="0" cy="949963"/>
          </a:xfrm>
          <a:prstGeom prst="line">
            <a:avLst/>
          </a:prstGeom>
          <a:ln w="28575">
            <a:solidFill>
              <a:schemeClr val="accent4"/>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01" name="Rectangle 100">
            <a:extLst>
              <a:ext uri="{FF2B5EF4-FFF2-40B4-BE49-F238E27FC236}">
                <a16:creationId xmlns:a16="http://schemas.microsoft.com/office/drawing/2014/main" id="{F1186FD8-3B6D-49A6-93A2-85B78F4C6EFA}"/>
              </a:ext>
            </a:extLst>
          </p:cNvPr>
          <p:cNvSpPr/>
          <p:nvPr/>
        </p:nvSpPr>
        <p:spPr bwMode="auto">
          <a:xfrm>
            <a:off x="953505" y="8474698"/>
            <a:ext cx="4839433" cy="953378"/>
          </a:xfrm>
          <a:prstGeom prst="rect">
            <a:avLst/>
          </a:prstGeom>
          <a:noFill/>
          <a:ln w="3175" cap="flat" cmpd="sng" algn="ctr">
            <a:noFill/>
            <a:prstDash val="solid"/>
            <a:headEnd type="none" w="med" len="med"/>
            <a:tailEnd type="none" w="med" len="med"/>
          </a:ln>
          <a:effectLst/>
        </p:spPr>
        <p:txBody>
          <a:bodyPr rot="0" spcFirstLastPara="0" vertOverflow="overflow" horzOverflow="overflow" vert="horz" wrap="square" lIns="179237" tIns="0" rIns="0" bIns="0" numCol="1" spcCol="0" rtlCol="0" fromWordArt="0" anchor="ctr" anchorCtr="0" forceAA="0" compatLnSpc="1">
            <a:prstTxWarp prst="textNoShape">
              <a:avLst/>
            </a:prstTxWarp>
            <a:noAutofit/>
          </a:bodyPr>
          <a:lstStyle/>
          <a:p>
            <a:pPr defTabSz="1827397">
              <a:spcBef>
                <a:spcPts val="392"/>
              </a:spcBef>
              <a:spcAft>
                <a:spcPts val="2351"/>
              </a:spcAft>
              <a:defRPr/>
            </a:pPr>
            <a:r>
              <a:rPr lang="en-US" sz="2743" kern="0" dirty="0">
                <a:solidFill>
                  <a:srgbClr val="353535"/>
                </a:solidFill>
                <a:latin typeface="Segoe UI Semilight"/>
              </a:rPr>
              <a:t>Bring more equipment online at your own pace</a:t>
            </a:r>
          </a:p>
        </p:txBody>
      </p:sp>
      <p:cxnSp>
        <p:nvCxnSpPr>
          <p:cNvPr id="102" name="Straight Connector 101">
            <a:extLst>
              <a:ext uri="{FF2B5EF4-FFF2-40B4-BE49-F238E27FC236}">
                <a16:creationId xmlns:a16="http://schemas.microsoft.com/office/drawing/2014/main" id="{E4E444D8-C504-47D1-84C5-79CE83CDA90F}"/>
              </a:ext>
            </a:extLst>
          </p:cNvPr>
          <p:cNvCxnSpPr>
            <a:cxnSpLocks/>
          </p:cNvCxnSpPr>
          <p:nvPr/>
        </p:nvCxnSpPr>
        <p:spPr>
          <a:xfrm>
            <a:off x="953504" y="8474698"/>
            <a:ext cx="0" cy="949963"/>
          </a:xfrm>
          <a:prstGeom prst="line">
            <a:avLst/>
          </a:prstGeom>
          <a:ln w="28575">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03" name="Rectangle 102">
            <a:extLst>
              <a:ext uri="{FF2B5EF4-FFF2-40B4-BE49-F238E27FC236}">
                <a16:creationId xmlns:a16="http://schemas.microsoft.com/office/drawing/2014/main" id="{D12D846C-983A-4BA7-B305-A466C39DD52A}"/>
              </a:ext>
            </a:extLst>
          </p:cNvPr>
          <p:cNvSpPr/>
          <p:nvPr/>
        </p:nvSpPr>
        <p:spPr bwMode="auto">
          <a:xfrm>
            <a:off x="6575394" y="8474698"/>
            <a:ext cx="4839433" cy="953378"/>
          </a:xfrm>
          <a:prstGeom prst="rect">
            <a:avLst/>
          </a:prstGeom>
          <a:noFill/>
          <a:ln w="3175" cap="flat" cmpd="sng" algn="ctr">
            <a:noFill/>
            <a:prstDash val="solid"/>
            <a:headEnd type="none" w="med" len="med"/>
            <a:tailEnd type="none" w="med" len="med"/>
          </a:ln>
          <a:effectLst/>
        </p:spPr>
        <p:txBody>
          <a:bodyPr rot="0" spcFirstLastPara="0" vertOverflow="overflow" horzOverflow="overflow" vert="horz" wrap="square" lIns="179237" tIns="0" rIns="0" bIns="0" numCol="1" spcCol="0" rtlCol="0" fromWordArt="0" anchor="ctr" anchorCtr="0" forceAA="0" compatLnSpc="1">
            <a:prstTxWarp prst="textNoShape">
              <a:avLst/>
            </a:prstTxWarp>
            <a:noAutofit/>
          </a:bodyPr>
          <a:lstStyle/>
          <a:p>
            <a:pPr defTabSz="1827397">
              <a:spcBef>
                <a:spcPts val="392"/>
              </a:spcBef>
              <a:spcAft>
                <a:spcPts val="2351"/>
              </a:spcAft>
              <a:defRPr/>
            </a:pPr>
            <a:r>
              <a:rPr lang="en-US" sz="2743" kern="0" dirty="0">
                <a:solidFill>
                  <a:srgbClr val="353535"/>
                </a:solidFill>
                <a:latin typeface="Segoe UI Semilight"/>
              </a:rPr>
              <a:t>Empower employees with easy-to-glean insights</a:t>
            </a:r>
          </a:p>
        </p:txBody>
      </p:sp>
      <p:cxnSp>
        <p:nvCxnSpPr>
          <p:cNvPr id="104" name="Straight Connector 103">
            <a:extLst>
              <a:ext uri="{FF2B5EF4-FFF2-40B4-BE49-F238E27FC236}">
                <a16:creationId xmlns:a16="http://schemas.microsoft.com/office/drawing/2014/main" id="{1F10F57E-F438-4078-90AA-7E0281827512}"/>
              </a:ext>
            </a:extLst>
          </p:cNvPr>
          <p:cNvCxnSpPr>
            <a:cxnSpLocks/>
          </p:cNvCxnSpPr>
          <p:nvPr/>
        </p:nvCxnSpPr>
        <p:spPr>
          <a:xfrm>
            <a:off x="6575393" y="8474698"/>
            <a:ext cx="0" cy="949963"/>
          </a:xfrm>
          <a:prstGeom prst="line">
            <a:avLst/>
          </a:prstGeom>
          <a:ln w="28575">
            <a:solidFill>
              <a:schemeClr val="accent2"/>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05" name="Rectangle 104">
            <a:extLst>
              <a:ext uri="{FF2B5EF4-FFF2-40B4-BE49-F238E27FC236}">
                <a16:creationId xmlns:a16="http://schemas.microsoft.com/office/drawing/2014/main" id="{6ACA06D3-88A2-4961-92C5-5268F88D8B2C}"/>
              </a:ext>
            </a:extLst>
          </p:cNvPr>
          <p:cNvSpPr/>
          <p:nvPr/>
        </p:nvSpPr>
        <p:spPr bwMode="auto">
          <a:xfrm>
            <a:off x="12254597" y="8474698"/>
            <a:ext cx="4839433" cy="953378"/>
          </a:xfrm>
          <a:prstGeom prst="rect">
            <a:avLst/>
          </a:prstGeom>
          <a:noFill/>
          <a:ln w="3175" cap="flat" cmpd="sng" algn="ctr">
            <a:noFill/>
            <a:prstDash val="solid"/>
            <a:headEnd type="none" w="med" len="med"/>
            <a:tailEnd type="none" w="med" len="med"/>
          </a:ln>
          <a:effectLst/>
        </p:spPr>
        <p:txBody>
          <a:bodyPr rot="0" spcFirstLastPara="0" vertOverflow="overflow" horzOverflow="overflow" vert="horz" wrap="square" lIns="179237" tIns="0" rIns="0" bIns="0" numCol="1" spcCol="0" rtlCol="0" fromWordArt="0" anchor="ctr" anchorCtr="0" forceAA="0" compatLnSpc="1">
            <a:prstTxWarp prst="textNoShape">
              <a:avLst/>
            </a:prstTxWarp>
            <a:noAutofit/>
          </a:bodyPr>
          <a:lstStyle/>
          <a:p>
            <a:pPr defTabSz="1827397">
              <a:spcBef>
                <a:spcPts val="392"/>
              </a:spcBef>
              <a:spcAft>
                <a:spcPts val="2351"/>
              </a:spcAft>
              <a:defRPr/>
            </a:pPr>
            <a:r>
              <a:rPr lang="en-US" sz="2743" kern="0" dirty="0">
                <a:solidFill>
                  <a:srgbClr val="353535"/>
                </a:solidFill>
                <a:latin typeface="Segoe UI Semilight"/>
              </a:rPr>
              <a:t>Optimize your production and reduce process costs</a:t>
            </a:r>
          </a:p>
        </p:txBody>
      </p:sp>
      <p:cxnSp>
        <p:nvCxnSpPr>
          <p:cNvPr id="106" name="Straight Connector 105">
            <a:extLst>
              <a:ext uri="{FF2B5EF4-FFF2-40B4-BE49-F238E27FC236}">
                <a16:creationId xmlns:a16="http://schemas.microsoft.com/office/drawing/2014/main" id="{E912F973-9E14-494F-BC05-1B053B199B3E}"/>
              </a:ext>
            </a:extLst>
          </p:cNvPr>
          <p:cNvCxnSpPr>
            <a:cxnSpLocks/>
          </p:cNvCxnSpPr>
          <p:nvPr/>
        </p:nvCxnSpPr>
        <p:spPr>
          <a:xfrm>
            <a:off x="12254596" y="8474698"/>
            <a:ext cx="0" cy="949963"/>
          </a:xfrm>
          <a:prstGeom prst="line">
            <a:avLst/>
          </a:prstGeom>
          <a:ln w="28575">
            <a:solidFill>
              <a:schemeClr val="accent3"/>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07" name="Rectangle 106">
            <a:extLst>
              <a:ext uri="{FF2B5EF4-FFF2-40B4-BE49-F238E27FC236}">
                <a16:creationId xmlns:a16="http://schemas.microsoft.com/office/drawing/2014/main" id="{9413B342-850D-453F-9A70-CE61098B1B91}"/>
              </a:ext>
            </a:extLst>
          </p:cNvPr>
          <p:cNvSpPr/>
          <p:nvPr/>
        </p:nvSpPr>
        <p:spPr bwMode="auto">
          <a:xfrm>
            <a:off x="17933797" y="8474698"/>
            <a:ext cx="4988788" cy="949963"/>
          </a:xfrm>
          <a:prstGeom prst="rect">
            <a:avLst/>
          </a:prstGeom>
          <a:noFill/>
          <a:ln w="3175" cap="flat" cmpd="sng" algn="ctr">
            <a:noFill/>
            <a:prstDash val="solid"/>
            <a:headEnd type="none" w="med" len="med"/>
            <a:tailEnd type="none" w="med" len="med"/>
          </a:ln>
          <a:effectLst/>
        </p:spPr>
        <p:txBody>
          <a:bodyPr rot="0" spcFirstLastPara="0" vertOverflow="overflow" horzOverflow="overflow" vert="horz" wrap="square" lIns="179237" tIns="0" rIns="0" bIns="0" numCol="1" spcCol="0" rtlCol="0" fromWordArt="0" anchor="ctr" anchorCtr="0" forceAA="0" compatLnSpc="1">
            <a:prstTxWarp prst="textNoShape">
              <a:avLst/>
            </a:prstTxWarp>
            <a:noAutofit/>
          </a:bodyPr>
          <a:lstStyle/>
          <a:p>
            <a:pPr defTabSz="1827397">
              <a:spcBef>
                <a:spcPts val="392"/>
              </a:spcBef>
              <a:spcAft>
                <a:spcPts val="2351"/>
              </a:spcAft>
              <a:defRPr/>
            </a:pPr>
            <a:r>
              <a:rPr lang="en-US" sz="2743" kern="0" dirty="0">
                <a:solidFill>
                  <a:srgbClr val="353535"/>
                </a:solidFill>
                <a:latin typeface="Segoe UI Semilight"/>
              </a:rPr>
              <a:t>Adapt to shorter product life-cycles with flexible production</a:t>
            </a:r>
          </a:p>
        </p:txBody>
      </p:sp>
      <p:cxnSp>
        <p:nvCxnSpPr>
          <p:cNvPr id="108" name="Straight Connector 107">
            <a:extLst>
              <a:ext uri="{FF2B5EF4-FFF2-40B4-BE49-F238E27FC236}">
                <a16:creationId xmlns:a16="http://schemas.microsoft.com/office/drawing/2014/main" id="{27E1C173-1335-47C1-9BA0-E4DEA2B89062}"/>
              </a:ext>
            </a:extLst>
          </p:cNvPr>
          <p:cNvCxnSpPr>
            <a:cxnSpLocks/>
          </p:cNvCxnSpPr>
          <p:nvPr/>
        </p:nvCxnSpPr>
        <p:spPr>
          <a:xfrm>
            <a:off x="17933799" y="8474698"/>
            <a:ext cx="0" cy="949963"/>
          </a:xfrm>
          <a:prstGeom prst="line">
            <a:avLst/>
          </a:prstGeom>
          <a:ln w="28575">
            <a:solidFill>
              <a:schemeClr val="accent4"/>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09" name="Rectangle 108">
            <a:extLst>
              <a:ext uri="{FF2B5EF4-FFF2-40B4-BE49-F238E27FC236}">
                <a16:creationId xmlns:a16="http://schemas.microsoft.com/office/drawing/2014/main" id="{9D65322E-D8D8-4E87-85B9-E42F16CC240A}"/>
              </a:ext>
            </a:extLst>
          </p:cNvPr>
          <p:cNvSpPr/>
          <p:nvPr/>
        </p:nvSpPr>
        <p:spPr bwMode="auto">
          <a:xfrm>
            <a:off x="953503" y="9979322"/>
            <a:ext cx="5240429" cy="953378"/>
          </a:xfrm>
          <a:prstGeom prst="rect">
            <a:avLst/>
          </a:prstGeom>
          <a:noFill/>
          <a:ln w="3175" cap="flat" cmpd="sng" algn="ctr">
            <a:noFill/>
            <a:prstDash val="solid"/>
            <a:headEnd type="none" w="med" len="med"/>
            <a:tailEnd type="none" w="med" len="med"/>
          </a:ln>
          <a:effectLst/>
        </p:spPr>
        <p:txBody>
          <a:bodyPr rot="0" spcFirstLastPara="0" vertOverflow="overflow" horzOverflow="overflow" vert="horz" wrap="square" lIns="179237" tIns="0" rIns="0" bIns="0" numCol="1" spcCol="0" rtlCol="0" fromWordArt="0" anchor="ctr" anchorCtr="0" forceAA="0" compatLnSpc="1">
            <a:prstTxWarp prst="textNoShape">
              <a:avLst/>
            </a:prstTxWarp>
            <a:noAutofit/>
          </a:bodyPr>
          <a:lstStyle/>
          <a:p>
            <a:pPr defTabSz="1827397">
              <a:spcBef>
                <a:spcPts val="392"/>
              </a:spcBef>
              <a:spcAft>
                <a:spcPts val="2351"/>
              </a:spcAft>
              <a:defRPr/>
            </a:pPr>
            <a:r>
              <a:rPr lang="en-US" sz="2743" kern="0" dirty="0">
                <a:solidFill>
                  <a:srgbClr val="353535"/>
                </a:solidFill>
                <a:latin typeface="Segoe UI Semilight"/>
              </a:rPr>
              <a:t>Collect operational data that was previously out of reach</a:t>
            </a:r>
          </a:p>
        </p:txBody>
      </p:sp>
      <p:cxnSp>
        <p:nvCxnSpPr>
          <p:cNvPr id="110" name="Straight Connector 109">
            <a:extLst>
              <a:ext uri="{FF2B5EF4-FFF2-40B4-BE49-F238E27FC236}">
                <a16:creationId xmlns:a16="http://schemas.microsoft.com/office/drawing/2014/main" id="{524890A9-0BD3-4EFB-800E-BE501FD1D967}"/>
              </a:ext>
            </a:extLst>
          </p:cNvPr>
          <p:cNvCxnSpPr>
            <a:cxnSpLocks/>
          </p:cNvCxnSpPr>
          <p:nvPr/>
        </p:nvCxnSpPr>
        <p:spPr>
          <a:xfrm>
            <a:off x="953504" y="9979322"/>
            <a:ext cx="0" cy="949963"/>
          </a:xfrm>
          <a:prstGeom prst="line">
            <a:avLst/>
          </a:prstGeom>
          <a:ln w="28575">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11" name="Rectangle 110">
            <a:extLst>
              <a:ext uri="{FF2B5EF4-FFF2-40B4-BE49-F238E27FC236}">
                <a16:creationId xmlns:a16="http://schemas.microsoft.com/office/drawing/2014/main" id="{4BDA3DEF-C131-45E5-AEBF-E5F6B9209F7F}"/>
              </a:ext>
            </a:extLst>
          </p:cNvPr>
          <p:cNvSpPr/>
          <p:nvPr/>
        </p:nvSpPr>
        <p:spPr bwMode="auto">
          <a:xfrm>
            <a:off x="6575392" y="9979322"/>
            <a:ext cx="5517521" cy="949963"/>
          </a:xfrm>
          <a:prstGeom prst="rect">
            <a:avLst/>
          </a:prstGeom>
          <a:noFill/>
          <a:ln w="3175" cap="flat" cmpd="sng" algn="ctr">
            <a:noFill/>
            <a:prstDash val="solid"/>
            <a:headEnd type="none" w="med" len="med"/>
            <a:tailEnd type="none" w="med" len="med"/>
          </a:ln>
          <a:effectLst/>
        </p:spPr>
        <p:txBody>
          <a:bodyPr rot="0" spcFirstLastPara="0" vertOverflow="overflow" horzOverflow="overflow" vert="horz" wrap="square" lIns="179237" tIns="0" rIns="0" bIns="0" numCol="1" spcCol="0" rtlCol="0" fromWordArt="0" anchor="ctr" anchorCtr="0" forceAA="0" compatLnSpc="1">
            <a:prstTxWarp prst="textNoShape">
              <a:avLst/>
            </a:prstTxWarp>
            <a:noAutofit/>
          </a:bodyPr>
          <a:lstStyle/>
          <a:p>
            <a:pPr defTabSz="1827397">
              <a:spcBef>
                <a:spcPts val="392"/>
              </a:spcBef>
              <a:spcAft>
                <a:spcPts val="2351"/>
              </a:spcAft>
              <a:defRPr/>
            </a:pPr>
            <a:r>
              <a:rPr lang="en-US" sz="2743" kern="0" dirty="0">
                <a:solidFill>
                  <a:srgbClr val="353535"/>
                </a:solidFill>
                <a:latin typeface="Segoe UI Semilight"/>
              </a:rPr>
              <a:t>Detect anomalies earlier to adjust before equipment fails</a:t>
            </a:r>
          </a:p>
        </p:txBody>
      </p:sp>
      <p:cxnSp>
        <p:nvCxnSpPr>
          <p:cNvPr id="112" name="Straight Connector 111">
            <a:extLst>
              <a:ext uri="{FF2B5EF4-FFF2-40B4-BE49-F238E27FC236}">
                <a16:creationId xmlns:a16="http://schemas.microsoft.com/office/drawing/2014/main" id="{A15C18F4-1ECE-473C-9927-E4C46C096A08}"/>
              </a:ext>
            </a:extLst>
          </p:cNvPr>
          <p:cNvCxnSpPr>
            <a:cxnSpLocks/>
          </p:cNvCxnSpPr>
          <p:nvPr/>
        </p:nvCxnSpPr>
        <p:spPr>
          <a:xfrm>
            <a:off x="6575393" y="9979322"/>
            <a:ext cx="0" cy="949963"/>
          </a:xfrm>
          <a:prstGeom prst="line">
            <a:avLst/>
          </a:prstGeom>
          <a:ln w="28575">
            <a:solidFill>
              <a:schemeClr val="accent2"/>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13" name="Rectangle 112">
            <a:extLst>
              <a:ext uri="{FF2B5EF4-FFF2-40B4-BE49-F238E27FC236}">
                <a16:creationId xmlns:a16="http://schemas.microsoft.com/office/drawing/2014/main" id="{3AD1D7DE-29E8-4891-8F81-74EEA8C90713}"/>
              </a:ext>
            </a:extLst>
          </p:cNvPr>
          <p:cNvSpPr/>
          <p:nvPr/>
        </p:nvSpPr>
        <p:spPr bwMode="auto">
          <a:xfrm>
            <a:off x="12254597" y="9979322"/>
            <a:ext cx="4839433" cy="953378"/>
          </a:xfrm>
          <a:prstGeom prst="rect">
            <a:avLst/>
          </a:prstGeom>
          <a:noFill/>
          <a:ln w="3175" cap="flat" cmpd="sng" algn="ctr">
            <a:noFill/>
            <a:prstDash val="solid"/>
            <a:headEnd type="none" w="med" len="med"/>
            <a:tailEnd type="none" w="med" len="med"/>
          </a:ln>
          <a:effectLst/>
        </p:spPr>
        <p:txBody>
          <a:bodyPr rot="0" spcFirstLastPara="0" vertOverflow="overflow" horzOverflow="overflow" vert="horz" wrap="square" lIns="179237" tIns="0" rIns="0" bIns="0" numCol="1" spcCol="0" rtlCol="0" fromWordArt="0" anchor="ctr" anchorCtr="0" forceAA="0" compatLnSpc="1">
            <a:prstTxWarp prst="textNoShape">
              <a:avLst/>
            </a:prstTxWarp>
            <a:noAutofit/>
          </a:bodyPr>
          <a:lstStyle/>
          <a:p>
            <a:pPr defTabSz="1827397">
              <a:spcBef>
                <a:spcPts val="392"/>
              </a:spcBef>
              <a:spcAft>
                <a:spcPts val="2351"/>
              </a:spcAft>
              <a:defRPr/>
            </a:pPr>
            <a:r>
              <a:rPr lang="en-US" sz="2743" kern="0" dirty="0">
                <a:solidFill>
                  <a:srgbClr val="353535"/>
                </a:solidFill>
                <a:latin typeface="Segoe UI Semilight"/>
              </a:rPr>
              <a:t>Scale to gain visibility across multiple sites</a:t>
            </a:r>
          </a:p>
        </p:txBody>
      </p:sp>
      <p:cxnSp>
        <p:nvCxnSpPr>
          <p:cNvPr id="140" name="Straight Connector 139">
            <a:extLst>
              <a:ext uri="{FF2B5EF4-FFF2-40B4-BE49-F238E27FC236}">
                <a16:creationId xmlns:a16="http://schemas.microsoft.com/office/drawing/2014/main" id="{3F60755B-5909-4F5C-A8CC-7EB07287B167}"/>
              </a:ext>
            </a:extLst>
          </p:cNvPr>
          <p:cNvCxnSpPr>
            <a:cxnSpLocks/>
          </p:cNvCxnSpPr>
          <p:nvPr/>
        </p:nvCxnSpPr>
        <p:spPr>
          <a:xfrm>
            <a:off x="12254596" y="9979322"/>
            <a:ext cx="0" cy="949963"/>
          </a:xfrm>
          <a:prstGeom prst="line">
            <a:avLst/>
          </a:prstGeom>
          <a:ln w="28575">
            <a:solidFill>
              <a:schemeClr val="accent3"/>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41" name="Rectangle 140">
            <a:extLst>
              <a:ext uri="{FF2B5EF4-FFF2-40B4-BE49-F238E27FC236}">
                <a16:creationId xmlns:a16="http://schemas.microsoft.com/office/drawing/2014/main" id="{DD4C170D-787A-4FB6-AAA1-A0D50FE73E74}"/>
              </a:ext>
            </a:extLst>
          </p:cNvPr>
          <p:cNvSpPr/>
          <p:nvPr/>
        </p:nvSpPr>
        <p:spPr bwMode="auto">
          <a:xfrm>
            <a:off x="17933800" y="9979322"/>
            <a:ext cx="4988786" cy="953378"/>
          </a:xfrm>
          <a:prstGeom prst="rect">
            <a:avLst/>
          </a:prstGeom>
          <a:noFill/>
          <a:ln w="3175" cap="flat" cmpd="sng" algn="ctr">
            <a:noFill/>
            <a:prstDash val="solid"/>
            <a:headEnd type="none" w="med" len="med"/>
            <a:tailEnd type="none" w="med" len="med"/>
          </a:ln>
          <a:effectLst/>
        </p:spPr>
        <p:txBody>
          <a:bodyPr rot="0" spcFirstLastPara="0" vertOverflow="overflow" horzOverflow="overflow" vert="horz" wrap="square" lIns="179237" tIns="0" rIns="0" bIns="0" numCol="1" spcCol="0" rtlCol="0" fromWordArt="0" anchor="ctr" anchorCtr="0" forceAA="0" compatLnSpc="1">
            <a:prstTxWarp prst="textNoShape">
              <a:avLst/>
            </a:prstTxWarp>
            <a:noAutofit/>
          </a:bodyPr>
          <a:lstStyle/>
          <a:p>
            <a:pPr defTabSz="1827397">
              <a:spcBef>
                <a:spcPts val="392"/>
              </a:spcBef>
              <a:spcAft>
                <a:spcPts val="2351"/>
              </a:spcAft>
              <a:defRPr/>
            </a:pPr>
            <a:r>
              <a:rPr lang="en-US" sz="2743" kern="0" dirty="0">
                <a:solidFill>
                  <a:srgbClr val="353535"/>
                </a:solidFill>
                <a:latin typeface="Segoe UI Semilight"/>
              </a:rPr>
              <a:t>Improve productivity with human-centered manufacturing</a:t>
            </a:r>
          </a:p>
        </p:txBody>
      </p:sp>
      <p:cxnSp>
        <p:nvCxnSpPr>
          <p:cNvPr id="144" name="Straight Connector 143">
            <a:extLst>
              <a:ext uri="{FF2B5EF4-FFF2-40B4-BE49-F238E27FC236}">
                <a16:creationId xmlns:a16="http://schemas.microsoft.com/office/drawing/2014/main" id="{9CACD791-9F0E-4391-9F7C-679435E65EDA}"/>
              </a:ext>
            </a:extLst>
          </p:cNvPr>
          <p:cNvCxnSpPr>
            <a:cxnSpLocks/>
          </p:cNvCxnSpPr>
          <p:nvPr/>
        </p:nvCxnSpPr>
        <p:spPr>
          <a:xfrm>
            <a:off x="17933799" y="9979322"/>
            <a:ext cx="0" cy="949963"/>
          </a:xfrm>
          <a:prstGeom prst="line">
            <a:avLst/>
          </a:prstGeom>
          <a:ln w="28575">
            <a:solidFill>
              <a:schemeClr val="accent4"/>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45" name="Rectangle 144">
            <a:extLst>
              <a:ext uri="{FF2B5EF4-FFF2-40B4-BE49-F238E27FC236}">
                <a16:creationId xmlns:a16="http://schemas.microsoft.com/office/drawing/2014/main" id="{5D54E680-1301-48B5-99AC-0844F1F86E74}"/>
              </a:ext>
            </a:extLst>
          </p:cNvPr>
          <p:cNvSpPr/>
          <p:nvPr/>
        </p:nvSpPr>
        <p:spPr bwMode="auto">
          <a:xfrm>
            <a:off x="12254597" y="11483948"/>
            <a:ext cx="4839433" cy="953378"/>
          </a:xfrm>
          <a:prstGeom prst="rect">
            <a:avLst/>
          </a:prstGeom>
          <a:noFill/>
          <a:ln w="3175" cap="flat" cmpd="sng" algn="ctr">
            <a:noFill/>
            <a:prstDash val="solid"/>
            <a:headEnd type="none" w="med" len="med"/>
            <a:tailEnd type="none" w="med" len="med"/>
          </a:ln>
          <a:effectLst/>
        </p:spPr>
        <p:txBody>
          <a:bodyPr rot="0" spcFirstLastPara="0" vertOverflow="overflow" horzOverflow="overflow" vert="horz" wrap="square" lIns="179237" tIns="0" rIns="0" bIns="0" numCol="1" spcCol="0" rtlCol="0" fromWordArt="0" anchor="ctr" anchorCtr="0" forceAA="0" compatLnSpc="1">
            <a:prstTxWarp prst="textNoShape">
              <a:avLst/>
            </a:prstTxWarp>
            <a:noAutofit/>
          </a:bodyPr>
          <a:lstStyle/>
          <a:p>
            <a:pPr defTabSz="1827397">
              <a:spcBef>
                <a:spcPts val="392"/>
              </a:spcBef>
              <a:spcAft>
                <a:spcPts val="2351"/>
              </a:spcAft>
              <a:defRPr/>
            </a:pPr>
            <a:r>
              <a:rPr lang="en-US" sz="2743" kern="0" dirty="0">
                <a:solidFill>
                  <a:srgbClr val="353535"/>
                </a:solidFill>
                <a:latin typeface="Segoe UI Semilight"/>
              </a:rPr>
              <a:t>Make operational changes based on real data</a:t>
            </a:r>
          </a:p>
        </p:txBody>
      </p:sp>
      <p:cxnSp>
        <p:nvCxnSpPr>
          <p:cNvPr id="146" name="Straight Connector 145">
            <a:extLst>
              <a:ext uri="{FF2B5EF4-FFF2-40B4-BE49-F238E27FC236}">
                <a16:creationId xmlns:a16="http://schemas.microsoft.com/office/drawing/2014/main" id="{B00E1CA6-1ED0-4290-BBFB-0711A3075242}"/>
              </a:ext>
            </a:extLst>
          </p:cNvPr>
          <p:cNvCxnSpPr>
            <a:cxnSpLocks/>
          </p:cNvCxnSpPr>
          <p:nvPr/>
        </p:nvCxnSpPr>
        <p:spPr>
          <a:xfrm>
            <a:off x="12254596" y="11483948"/>
            <a:ext cx="0" cy="949963"/>
          </a:xfrm>
          <a:prstGeom prst="line">
            <a:avLst/>
          </a:prstGeom>
          <a:ln w="28575">
            <a:solidFill>
              <a:schemeClr val="accent3"/>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47" name="Rectangle 146">
            <a:extLst>
              <a:ext uri="{FF2B5EF4-FFF2-40B4-BE49-F238E27FC236}">
                <a16:creationId xmlns:a16="http://schemas.microsoft.com/office/drawing/2014/main" id="{ED2BB5FD-713B-4C40-B69C-2FD6F7245B62}"/>
              </a:ext>
            </a:extLst>
          </p:cNvPr>
          <p:cNvSpPr/>
          <p:nvPr/>
        </p:nvSpPr>
        <p:spPr bwMode="auto">
          <a:xfrm>
            <a:off x="17933797" y="11505622"/>
            <a:ext cx="4988788" cy="953378"/>
          </a:xfrm>
          <a:prstGeom prst="rect">
            <a:avLst/>
          </a:prstGeom>
          <a:noFill/>
          <a:ln w="3175" cap="flat" cmpd="sng" algn="ctr">
            <a:noFill/>
            <a:prstDash val="solid"/>
            <a:headEnd type="none" w="med" len="med"/>
            <a:tailEnd type="none" w="med" len="med"/>
          </a:ln>
          <a:effectLst/>
        </p:spPr>
        <p:txBody>
          <a:bodyPr rot="0" spcFirstLastPara="0" vertOverflow="overflow" horzOverflow="overflow" vert="horz" wrap="square" lIns="179237" tIns="0" rIns="0" bIns="0" numCol="1" spcCol="0" rtlCol="0" fromWordArt="0" anchor="ctr" anchorCtr="0" forceAA="0" compatLnSpc="1">
            <a:prstTxWarp prst="textNoShape">
              <a:avLst/>
            </a:prstTxWarp>
            <a:noAutofit/>
          </a:bodyPr>
          <a:lstStyle/>
          <a:p>
            <a:pPr defTabSz="1827397">
              <a:spcBef>
                <a:spcPts val="392"/>
              </a:spcBef>
              <a:spcAft>
                <a:spcPts val="2351"/>
              </a:spcAft>
              <a:defRPr/>
            </a:pPr>
            <a:r>
              <a:rPr lang="en-US" sz="2743" kern="0" dirty="0">
                <a:solidFill>
                  <a:srgbClr val="353535"/>
                </a:solidFill>
                <a:latin typeface="Segoe UI Semilight"/>
              </a:rPr>
              <a:t>Create innovative business models like PaaS</a:t>
            </a:r>
          </a:p>
        </p:txBody>
      </p:sp>
      <p:cxnSp>
        <p:nvCxnSpPr>
          <p:cNvPr id="148" name="Straight Connector 147">
            <a:extLst>
              <a:ext uri="{FF2B5EF4-FFF2-40B4-BE49-F238E27FC236}">
                <a16:creationId xmlns:a16="http://schemas.microsoft.com/office/drawing/2014/main" id="{1B06C8B6-650A-475C-B34B-C999874C49D0}"/>
              </a:ext>
            </a:extLst>
          </p:cNvPr>
          <p:cNvCxnSpPr>
            <a:cxnSpLocks/>
          </p:cNvCxnSpPr>
          <p:nvPr/>
        </p:nvCxnSpPr>
        <p:spPr>
          <a:xfrm>
            <a:off x="17933799" y="11483948"/>
            <a:ext cx="0" cy="949963"/>
          </a:xfrm>
          <a:prstGeom prst="line">
            <a:avLst/>
          </a:prstGeom>
          <a:ln w="28575">
            <a:solidFill>
              <a:schemeClr val="accent4"/>
            </a:solidFill>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758280"/>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661B6-5E06-4B8C-8CB2-9257E16416D2}"/>
              </a:ext>
            </a:extLst>
          </p:cNvPr>
          <p:cNvSpPr>
            <a:spLocks noGrp="1"/>
          </p:cNvSpPr>
          <p:nvPr>
            <p:ph type="title"/>
          </p:nvPr>
        </p:nvSpPr>
        <p:spPr>
          <a:xfrm>
            <a:off x="538342" y="581550"/>
            <a:ext cx="23305609" cy="1798605"/>
          </a:xfrm>
        </p:spPr>
        <p:txBody>
          <a:bodyPr/>
          <a:lstStyle/>
          <a:p>
            <a:r>
              <a:rPr lang="en-US" dirty="0"/>
              <a:t>Start small and invest more when you’re ready</a:t>
            </a:r>
          </a:p>
        </p:txBody>
      </p:sp>
      <p:sp>
        <p:nvSpPr>
          <p:cNvPr id="3" name="Arrow: Striped Right 2">
            <a:extLst>
              <a:ext uri="{FF2B5EF4-FFF2-40B4-BE49-F238E27FC236}">
                <a16:creationId xmlns:a16="http://schemas.microsoft.com/office/drawing/2014/main" id="{BE568A04-CBF2-4928-908D-0B6B02DCB773}"/>
              </a:ext>
            </a:extLst>
          </p:cNvPr>
          <p:cNvSpPr/>
          <p:nvPr/>
        </p:nvSpPr>
        <p:spPr bwMode="auto">
          <a:xfrm rot="5400000">
            <a:off x="797309" y="7163546"/>
            <a:ext cx="1516135" cy="1318373"/>
          </a:xfrm>
          <a:prstGeom prst="stripedRightArrow">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747">
              <a:lnSpc>
                <a:spcPct val="90000"/>
              </a:lnSpc>
            </a:pPr>
            <a:endParaRPr lang="en-US" sz="4705"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47" name="Arrow: Striped Right 46">
            <a:extLst>
              <a:ext uri="{FF2B5EF4-FFF2-40B4-BE49-F238E27FC236}">
                <a16:creationId xmlns:a16="http://schemas.microsoft.com/office/drawing/2014/main" id="{F7775E6F-16F4-47E2-A455-7630C7BE2CD1}"/>
              </a:ext>
            </a:extLst>
          </p:cNvPr>
          <p:cNvSpPr/>
          <p:nvPr/>
        </p:nvSpPr>
        <p:spPr bwMode="auto">
          <a:xfrm rot="5400000">
            <a:off x="6508408" y="7163544"/>
            <a:ext cx="1516135" cy="1318373"/>
          </a:xfrm>
          <a:prstGeom prst="stripedRightArrow">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747">
              <a:lnSpc>
                <a:spcPct val="90000"/>
              </a:lnSpc>
            </a:pPr>
            <a:endParaRPr lang="en-US" sz="4705"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48" name="Arrow: Striped Right 47">
            <a:extLst>
              <a:ext uri="{FF2B5EF4-FFF2-40B4-BE49-F238E27FC236}">
                <a16:creationId xmlns:a16="http://schemas.microsoft.com/office/drawing/2014/main" id="{7818807F-204D-4350-88BA-080BAED7BC88}"/>
              </a:ext>
            </a:extLst>
          </p:cNvPr>
          <p:cNvSpPr/>
          <p:nvPr/>
        </p:nvSpPr>
        <p:spPr bwMode="auto">
          <a:xfrm rot="5400000">
            <a:off x="12219508" y="7163544"/>
            <a:ext cx="1516135" cy="1318373"/>
          </a:xfrm>
          <a:prstGeom prst="stripedRightArrow">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747">
              <a:lnSpc>
                <a:spcPct val="90000"/>
              </a:lnSpc>
            </a:pPr>
            <a:endParaRPr lang="en-US" sz="4705"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50" name="Arrow: Striped Right 49">
            <a:extLst>
              <a:ext uri="{FF2B5EF4-FFF2-40B4-BE49-F238E27FC236}">
                <a16:creationId xmlns:a16="http://schemas.microsoft.com/office/drawing/2014/main" id="{545E55CD-BC88-42EA-A00F-10A167ACD1D6}"/>
              </a:ext>
            </a:extLst>
          </p:cNvPr>
          <p:cNvSpPr/>
          <p:nvPr/>
        </p:nvSpPr>
        <p:spPr bwMode="auto">
          <a:xfrm rot="5400000">
            <a:off x="17930610" y="7163542"/>
            <a:ext cx="1516135" cy="1318373"/>
          </a:xfrm>
          <a:prstGeom prst="stripedRightArrow">
            <a:avLst/>
          </a:prstGeom>
          <a:solidFill>
            <a:schemeClr val="accent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747">
              <a:lnSpc>
                <a:spcPct val="90000"/>
              </a:lnSpc>
            </a:pPr>
            <a:endParaRPr lang="en-US" sz="4705"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88" name="Rectangle 87">
            <a:extLst>
              <a:ext uri="{FF2B5EF4-FFF2-40B4-BE49-F238E27FC236}">
                <a16:creationId xmlns:a16="http://schemas.microsoft.com/office/drawing/2014/main" id="{CD91C21F-21E2-400E-8255-F6DEA871149B}"/>
              </a:ext>
            </a:extLst>
          </p:cNvPr>
          <p:cNvSpPr/>
          <p:nvPr/>
        </p:nvSpPr>
        <p:spPr bwMode="auto">
          <a:xfrm>
            <a:off x="961134" y="5335313"/>
            <a:ext cx="5377147" cy="1072081"/>
          </a:xfrm>
          <a:prstGeom prst="rect">
            <a:avLst/>
          </a:prstGeom>
          <a:noFill/>
          <a:ln w="317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defTabSz="1827397">
              <a:defRPr/>
            </a:pPr>
            <a:r>
              <a:rPr lang="en-US" sz="3921" kern="0" dirty="0">
                <a:solidFill>
                  <a:srgbClr val="0078D7"/>
                </a:solidFill>
                <a:latin typeface="Segoe UI Light"/>
                <a:cs typeface="Segoe UI Semibold" panose="020B0702040204020203" pitchFamily="34" charset="0"/>
              </a:rPr>
              <a:t>Connect your </a:t>
            </a:r>
            <a:br>
              <a:rPr lang="en-US" sz="3921" kern="0" dirty="0">
                <a:solidFill>
                  <a:srgbClr val="0078D7"/>
                </a:solidFill>
                <a:latin typeface="Segoe UI Light"/>
                <a:cs typeface="Segoe UI Semibold" panose="020B0702040204020203" pitchFamily="34" charset="0"/>
              </a:rPr>
            </a:br>
            <a:r>
              <a:rPr lang="en-US" sz="3921" kern="0" dirty="0">
                <a:solidFill>
                  <a:srgbClr val="0078D7"/>
                </a:solidFill>
                <a:latin typeface="Segoe UI Light"/>
                <a:cs typeface="Segoe UI Semibold" panose="020B0702040204020203" pitchFamily="34" charset="0"/>
              </a:rPr>
              <a:t>machines</a:t>
            </a:r>
          </a:p>
        </p:txBody>
      </p:sp>
      <p:sp>
        <p:nvSpPr>
          <p:cNvPr id="89" name="Rectangle 88">
            <a:extLst>
              <a:ext uri="{FF2B5EF4-FFF2-40B4-BE49-F238E27FC236}">
                <a16:creationId xmlns:a16="http://schemas.microsoft.com/office/drawing/2014/main" id="{B4E9D3D7-A509-4D0E-96C8-1A6E1D3852BF}"/>
              </a:ext>
            </a:extLst>
          </p:cNvPr>
          <p:cNvSpPr/>
          <p:nvPr/>
        </p:nvSpPr>
        <p:spPr bwMode="auto">
          <a:xfrm>
            <a:off x="6575393" y="5335313"/>
            <a:ext cx="5377147" cy="1072081"/>
          </a:xfrm>
          <a:prstGeom prst="rect">
            <a:avLst/>
          </a:prstGeom>
          <a:noFill/>
          <a:ln w="317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defTabSz="1827397">
              <a:defRPr/>
            </a:pPr>
            <a:r>
              <a:rPr lang="en-US" sz="3921" kern="0" dirty="0">
                <a:solidFill>
                  <a:srgbClr val="002050"/>
                </a:solidFill>
                <a:latin typeface="Segoe UI Light"/>
                <a:cs typeface="Segoe UI Semibold" panose="020B0702040204020203" pitchFamily="34" charset="0"/>
              </a:rPr>
              <a:t>Monitor and </a:t>
            </a:r>
            <a:br>
              <a:rPr lang="en-US" sz="3921" kern="0" dirty="0">
                <a:solidFill>
                  <a:srgbClr val="002050"/>
                </a:solidFill>
                <a:latin typeface="Segoe UI Light"/>
                <a:cs typeface="Segoe UI Semibold" panose="020B0702040204020203" pitchFamily="34" charset="0"/>
              </a:rPr>
            </a:br>
            <a:r>
              <a:rPr lang="en-US" sz="3921" kern="0" dirty="0">
                <a:solidFill>
                  <a:srgbClr val="002050"/>
                </a:solidFill>
                <a:latin typeface="Segoe UI Light"/>
                <a:cs typeface="Segoe UI Semibold" panose="020B0702040204020203" pitchFamily="34" charset="0"/>
              </a:rPr>
              <a:t>adjust</a:t>
            </a:r>
          </a:p>
        </p:txBody>
      </p:sp>
      <p:sp>
        <p:nvSpPr>
          <p:cNvPr id="90" name="Rectangle 89">
            <a:extLst>
              <a:ext uri="{FF2B5EF4-FFF2-40B4-BE49-F238E27FC236}">
                <a16:creationId xmlns:a16="http://schemas.microsoft.com/office/drawing/2014/main" id="{47537608-F596-43BF-A61C-E3EBD52FED6D}"/>
              </a:ext>
            </a:extLst>
          </p:cNvPr>
          <p:cNvSpPr/>
          <p:nvPr/>
        </p:nvSpPr>
        <p:spPr bwMode="auto">
          <a:xfrm>
            <a:off x="12254598" y="5335313"/>
            <a:ext cx="5377147" cy="1072081"/>
          </a:xfrm>
          <a:prstGeom prst="rect">
            <a:avLst/>
          </a:prstGeom>
          <a:noFill/>
          <a:ln w="317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defTabSz="1827397">
              <a:defRPr/>
            </a:pPr>
            <a:r>
              <a:rPr lang="en-US" sz="3921" kern="0" dirty="0">
                <a:solidFill>
                  <a:srgbClr val="00BCF2"/>
                </a:solidFill>
                <a:latin typeface="Segoe UI Light"/>
                <a:cs typeface="Segoe UI Semibold" panose="020B0702040204020203" pitchFamily="34" charset="0"/>
              </a:rPr>
              <a:t>Automate insights</a:t>
            </a:r>
            <a:br>
              <a:rPr lang="en-US" sz="3921" kern="0" dirty="0">
                <a:solidFill>
                  <a:srgbClr val="00BCF2"/>
                </a:solidFill>
                <a:latin typeface="Segoe UI Light"/>
                <a:cs typeface="Segoe UI Semibold" panose="020B0702040204020203" pitchFamily="34" charset="0"/>
              </a:rPr>
            </a:br>
            <a:r>
              <a:rPr lang="en-US" sz="3921" kern="0" dirty="0">
                <a:solidFill>
                  <a:srgbClr val="00BCF2"/>
                </a:solidFill>
                <a:latin typeface="Segoe UI Light"/>
                <a:cs typeface="Segoe UI Semibold" panose="020B0702040204020203" pitchFamily="34" charset="0"/>
              </a:rPr>
              <a:t>and optimize</a:t>
            </a:r>
          </a:p>
        </p:txBody>
      </p:sp>
      <p:sp>
        <p:nvSpPr>
          <p:cNvPr id="108" name="Rectangle 107">
            <a:extLst>
              <a:ext uri="{FF2B5EF4-FFF2-40B4-BE49-F238E27FC236}">
                <a16:creationId xmlns:a16="http://schemas.microsoft.com/office/drawing/2014/main" id="{5BEB59F2-9D01-41D0-8451-B9083BF61FD6}"/>
              </a:ext>
            </a:extLst>
          </p:cNvPr>
          <p:cNvSpPr/>
          <p:nvPr/>
        </p:nvSpPr>
        <p:spPr bwMode="auto">
          <a:xfrm>
            <a:off x="17933799" y="5335313"/>
            <a:ext cx="5377147" cy="1072081"/>
          </a:xfrm>
          <a:prstGeom prst="rect">
            <a:avLst/>
          </a:prstGeom>
          <a:noFill/>
          <a:ln w="317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defTabSz="1827397">
              <a:defRPr/>
            </a:pPr>
            <a:r>
              <a:rPr lang="en-US" sz="3921" kern="0" dirty="0">
                <a:solidFill>
                  <a:srgbClr val="D83B01"/>
                </a:solidFill>
                <a:latin typeface="Segoe UI Light"/>
                <a:cs typeface="Segoe UI Semibold" panose="020B0702040204020203" pitchFamily="34" charset="0"/>
              </a:rPr>
              <a:t>Transform business </a:t>
            </a:r>
            <a:br>
              <a:rPr lang="en-US" sz="3921" kern="0" dirty="0">
                <a:solidFill>
                  <a:srgbClr val="D83B01"/>
                </a:solidFill>
                <a:latin typeface="Segoe UI Light"/>
                <a:cs typeface="Segoe UI Semibold" panose="020B0702040204020203" pitchFamily="34" charset="0"/>
              </a:rPr>
            </a:br>
            <a:r>
              <a:rPr lang="en-US" sz="3921" kern="0" dirty="0">
                <a:solidFill>
                  <a:srgbClr val="D83B01"/>
                </a:solidFill>
                <a:latin typeface="Segoe UI Light"/>
                <a:cs typeface="Segoe UI Semibold" panose="020B0702040204020203" pitchFamily="34" charset="0"/>
              </a:rPr>
              <a:t>processes</a:t>
            </a:r>
          </a:p>
        </p:txBody>
      </p:sp>
      <p:grpSp>
        <p:nvGrpSpPr>
          <p:cNvPr id="137" name="Group 136">
            <a:extLst>
              <a:ext uri="{FF2B5EF4-FFF2-40B4-BE49-F238E27FC236}">
                <a16:creationId xmlns:a16="http://schemas.microsoft.com/office/drawing/2014/main" id="{32933F14-9983-4D4D-A683-5F1F94C0131C}"/>
              </a:ext>
            </a:extLst>
          </p:cNvPr>
          <p:cNvGrpSpPr/>
          <p:nvPr/>
        </p:nvGrpSpPr>
        <p:grpSpPr>
          <a:xfrm>
            <a:off x="896190" y="9178439"/>
            <a:ext cx="5451968" cy="3495699"/>
            <a:chOff x="151834" y="4627704"/>
            <a:chExt cx="2313570" cy="2071694"/>
          </a:xfrm>
        </p:grpSpPr>
        <p:sp>
          <p:nvSpPr>
            <p:cNvPr id="138" name="Rectangle 137">
              <a:extLst>
                <a:ext uri="{FF2B5EF4-FFF2-40B4-BE49-F238E27FC236}">
                  <a16:creationId xmlns:a16="http://schemas.microsoft.com/office/drawing/2014/main" id="{040CE2E6-ABA1-4028-B2F8-8A893BC9601B}"/>
                </a:ext>
              </a:extLst>
            </p:cNvPr>
            <p:cNvSpPr/>
            <p:nvPr/>
          </p:nvSpPr>
          <p:spPr bwMode="auto">
            <a:xfrm>
              <a:off x="151834" y="4627704"/>
              <a:ext cx="2313570" cy="2071694"/>
            </a:xfrm>
            <a:prstGeom prst="rect">
              <a:avLst/>
            </a:prstGeom>
            <a:solidFill>
              <a:schemeClr val="bg1"/>
            </a:solidFill>
            <a:ln w="12700" cap="flat" cmpd="sng" algn="ctr">
              <a:solidFill>
                <a:schemeClr val="tx2"/>
              </a:solidFill>
              <a:prstDash val="solid"/>
              <a:headEnd type="none" w="med" len="med"/>
              <a:tailEnd type="none" w="med" len="med"/>
            </a:ln>
            <a:effectLst/>
          </p:spPr>
          <p:txBody>
            <a:bodyPr rot="0" spcFirstLastPara="0" vertOverflow="overflow" horzOverflow="overflow" vert="horz" wrap="square" lIns="179213" tIns="179213" rIns="268820" bIns="286739" numCol="1" spcCol="0" rtlCol="0" fromWordArt="0" anchor="t" anchorCtr="0" forceAA="0" compatLnSpc="1">
              <a:prstTxWarp prst="textNoShape">
                <a:avLst/>
              </a:prstTxWarp>
              <a:noAutofit/>
            </a:bodyPr>
            <a:lstStyle/>
            <a:p>
              <a:pPr defTabSz="1827747">
                <a:spcBef>
                  <a:spcPts val="1176"/>
                </a:spcBef>
              </a:pPr>
              <a:r>
                <a:rPr lang="en-US" sz="2743" dirty="0">
                  <a:solidFill>
                    <a:srgbClr val="353535"/>
                  </a:solidFill>
                  <a:latin typeface="Segoe UI Semilight"/>
                  <a:ea typeface="Segoe UI" pitchFamily="34" charset="0"/>
                  <a:cs typeface="Segoe UI" pitchFamily="34" charset="0"/>
                </a:rPr>
                <a:t>Add sensors to the machines you already have</a:t>
              </a:r>
            </a:p>
            <a:p>
              <a:pPr defTabSz="1827747">
                <a:spcBef>
                  <a:spcPts val="1176"/>
                </a:spcBef>
              </a:pPr>
              <a:r>
                <a:rPr lang="en-US" sz="2743" dirty="0">
                  <a:solidFill>
                    <a:srgbClr val="353535"/>
                  </a:solidFill>
                  <a:latin typeface="Segoe UI Semilight"/>
                  <a:ea typeface="Segoe UI" pitchFamily="34" charset="0"/>
                  <a:cs typeface="Segoe UI" pitchFamily="34" charset="0"/>
                </a:rPr>
                <a:t>Invest in a SaaS application to connect your equipment to cloud services</a:t>
              </a:r>
            </a:p>
          </p:txBody>
        </p:sp>
        <p:sp>
          <p:nvSpPr>
            <p:cNvPr id="139" name="Rectangle 138">
              <a:extLst>
                <a:ext uri="{FF2B5EF4-FFF2-40B4-BE49-F238E27FC236}">
                  <a16:creationId xmlns:a16="http://schemas.microsoft.com/office/drawing/2014/main" id="{9B7C2A4E-AB51-4B6D-9D8A-AAB90F1FBB75}"/>
                </a:ext>
              </a:extLst>
            </p:cNvPr>
            <p:cNvSpPr/>
            <p:nvPr/>
          </p:nvSpPr>
          <p:spPr bwMode="auto">
            <a:xfrm>
              <a:off x="151834" y="6653677"/>
              <a:ext cx="2313570" cy="45720"/>
            </a:xfrm>
            <a:prstGeom prst="rect">
              <a:avLst/>
            </a:prstGeom>
            <a:solidFill>
              <a:schemeClr val="tx2"/>
            </a:solidFill>
            <a:ln w="12700" cap="flat" cmpd="sng" algn="ctr">
              <a:solidFill>
                <a:schemeClr val="tx2"/>
              </a:solidFill>
              <a:prstDash val="solid"/>
              <a:headEnd type="none" w="med" len="med"/>
              <a:tailEnd type="none" w="med" len="med"/>
            </a:ln>
            <a:effectLst/>
          </p:spPr>
          <p:txBody>
            <a:bodyPr rot="0" spcFirstLastPara="0" vertOverflow="overflow" horzOverflow="overflow" vert="horz" wrap="square" lIns="286739" tIns="286739" rIns="268820" bIns="286739" numCol="1" spcCol="0" rtlCol="0" fromWordArt="0" anchor="t" anchorCtr="0" forceAA="0" compatLnSpc="1">
              <a:prstTxWarp prst="textNoShape">
                <a:avLst/>
              </a:prstTxWarp>
              <a:noAutofit/>
            </a:bodyPr>
            <a:lstStyle/>
            <a:p>
              <a:pPr defTabSz="1827397">
                <a:spcAft>
                  <a:spcPts val="1176"/>
                </a:spcAft>
                <a:defRPr/>
              </a:pPr>
              <a:endParaRPr lang="en-US" sz="2743" kern="0" dirty="0">
                <a:solidFill>
                  <a:srgbClr val="505050"/>
                </a:solidFill>
                <a:latin typeface="Segoe UI Semilight"/>
              </a:endParaRPr>
            </a:p>
          </p:txBody>
        </p:sp>
      </p:grpSp>
      <p:grpSp>
        <p:nvGrpSpPr>
          <p:cNvPr id="140" name="Group 139">
            <a:extLst>
              <a:ext uri="{FF2B5EF4-FFF2-40B4-BE49-F238E27FC236}">
                <a16:creationId xmlns:a16="http://schemas.microsoft.com/office/drawing/2014/main" id="{74003A85-4BD1-457A-B9A7-7B0BE913B3EE}"/>
              </a:ext>
            </a:extLst>
          </p:cNvPr>
          <p:cNvGrpSpPr/>
          <p:nvPr/>
        </p:nvGrpSpPr>
        <p:grpSpPr>
          <a:xfrm>
            <a:off x="6607289" y="9178439"/>
            <a:ext cx="5451968" cy="3495699"/>
            <a:chOff x="151834" y="4627702"/>
            <a:chExt cx="2313570" cy="2071696"/>
          </a:xfrm>
        </p:grpSpPr>
        <p:sp>
          <p:nvSpPr>
            <p:cNvPr id="141" name="Rectangle 140">
              <a:extLst>
                <a:ext uri="{FF2B5EF4-FFF2-40B4-BE49-F238E27FC236}">
                  <a16:creationId xmlns:a16="http://schemas.microsoft.com/office/drawing/2014/main" id="{18C12030-22EF-49B1-8A1B-0856FEDCD8ED}"/>
                </a:ext>
              </a:extLst>
            </p:cNvPr>
            <p:cNvSpPr/>
            <p:nvPr/>
          </p:nvSpPr>
          <p:spPr bwMode="auto">
            <a:xfrm>
              <a:off x="151834" y="4627702"/>
              <a:ext cx="2313570" cy="2071696"/>
            </a:xfrm>
            <a:prstGeom prst="rect">
              <a:avLst/>
            </a:prstGeom>
            <a:solidFill>
              <a:schemeClr val="bg1"/>
            </a:solidFill>
            <a:ln w="12700" cap="flat" cmpd="sng" algn="ctr">
              <a:solidFill>
                <a:schemeClr val="accent2"/>
              </a:solidFill>
              <a:prstDash val="solid"/>
              <a:headEnd type="none" w="med" len="med"/>
              <a:tailEnd type="none" w="med" len="med"/>
            </a:ln>
            <a:effectLst/>
          </p:spPr>
          <p:txBody>
            <a:bodyPr rot="0" spcFirstLastPara="0" vertOverflow="overflow" horzOverflow="overflow" vert="horz" wrap="square" lIns="179213" tIns="179213" rIns="268820" bIns="286739" numCol="1" spcCol="0" rtlCol="0" fromWordArt="0" anchor="t" anchorCtr="0" forceAA="0" compatLnSpc="1">
              <a:prstTxWarp prst="textNoShape">
                <a:avLst/>
              </a:prstTxWarp>
              <a:noAutofit/>
            </a:bodyPr>
            <a:lstStyle/>
            <a:p>
              <a:pPr defTabSz="1827747">
                <a:spcBef>
                  <a:spcPts val="1176"/>
                </a:spcBef>
              </a:pPr>
              <a:r>
                <a:rPr lang="en-US" sz="2743" dirty="0">
                  <a:solidFill>
                    <a:srgbClr val="353535"/>
                  </a:solidFill>
                  <a:latin typeface="Segoe UI Semilight"/>
                  <a:cs typeface="Segoe UI" pitchFamily="34" charset="0"/>
                </a:rPr>
                <a:t>Benefit from data visualizations to achieve visibility into your operations</a:t>
              </a:r>
            </a:p>
            <a:p>
              <a:pPr defTabSz="1827747">
                <a:spcBef>
                  <a:spcPts val="1176"/>
                </a:spcBef>
              </a:pPr>
              <a:r>
                <a:rPr lang="en-US" sz="2743" dirty="0">
                  <a:solidFill>
                    <a:srgbClr val="353535"/>
                  </a:solidFill>
                  <a:latin typeface="Segoe UI Semilight"/>
                  <a:cs typeface="Segoe UI" pitchFamily="34" charset="0"/>
                </a:rPr>
                <a:t>Equip your employees with devices so they are able to assess floor processes in real time</a:t>
              </a:r>
            </a:p>
          </p:txBody>
        </p:sp>
        <p:sp>
          <p:nvSpPr>
            <p:cNvPr id="142" name="Rectangle 141">
              <a:extLst>
                <a:ext uri="{FF2B5EF4-FFF2-40B4-BE49-F238E27FC236}">
                  <a16:creationId xmlns:a16="http://schemas.microsoft.com/office/drawing/2014/main" id="{6AAD74E2-D210-4658-B8EB-24A80D312C2A}"/>
                </a:ext>
              </a:extLst>
            </p:cNvPr>
            <p:cNvSpPr/>
            <p:nvPr/>
          </p:nvSpPr>
          <p:spPr bwMode="auto">
            <a:xfrm>
              <a:off x="151834" y="6653677"/>
              <a:ext cx="2313570" cy="45720"/>
            </a:xfrm>
            <a:prstGeom prst="rect">
              <a:avLst/>
            </a:prstGeom>
            <a:solidFill>
              <a:schemeClr val="accent2"/>
            </a:solidFill>
            <a:ln w="12700" cap="flat" cmpd="sng" algn="ctr">
              <a:solidFill>
                <a:schemeClr val="accent2"/>
              </a:solidFill>
              <a:prstDash val="solid"/>
              <a:headEnd type="none" w="med" len="med"/>
              <a:tailEnd type="none" w="med" len="med"/>
            </a:ln>
            <a:effectLst/>
          </p:spPr>
          <p:txBody>
            <a:bodyPr rot="0" spcFirstLastPara="0" vertOverflow="overflow" horzOverflow="overflow" vert="horz" wrap="square" lIns="286739" tIns="286739" rIns="268820" bIns="286739" numCol="1" spcCol="0" rtlCol="0" fromWordArt="0" anchor="t" anchorCtr="0" forceAA="0" compatLnSpc="1">
              <a:prstTxWarp prst="textNoShape">
                <a:avLst/>
              </a:prstTxWarp>
              <a:noAutofit/>
            </a:bodyPr>
            <a:lstStyle/>
            <a:p>
              <a:pPr defTabSz="1827397">
                <a:spcAft>
                  <a:spcPts val="1176"/>
                </a:spcAft>
                <a:defRPr/>
              </a:pPr>
              <a:endParaRPr lang="en-US" sz="2743" kern="0" dirty="0">
                <a:solidFill>
                  <a:srgbClr val="505050"/>
                </a:solidFill>
                <a:latin typeface="Segoe UI Semilight"/>
              </a:endParaRPr>
            </a:p>
          </p:txBody>
        </p:sp>
      </p:grpSp>
      <p:grpSp>
        <p:nvGrpSpPr>
          <p:cNvPr id="143" name="Group 142">
            <a:extLst>
              <a:ext uri="{FF2B5EF4-FFF2-40B4-BE49-F238E27FC236}">
                <a16:creationId xmlns:a16="http://schemas.microsoft.com/office/drawing/2014/main" id="{DD9F1C76-D2DC-4F65-8921-C3E4CADDD9C0}"/>
              </a:ext>
            </a:extLst>
          </p:cNvPr>
          <p:cNvGrpSpPr/>
          <p:nvPr/>
        </p:nvGrpSpPr>
        <p:grpSpPr>
          <a:xfrm>
            <a:off x="12318391" y="9178439"/>
            <a:ext cx="5451968" cy="3495699"/>
            <a:chOff x="151834" y="4846028"/>
            <a:chExt cx="2313570" cy="1853370"/>
          </a:xfrm>
        </p:grpSpPr>
        <p:sp>
          <p:nvSpPr>
            <p:cNvPr id="144" name="Rectangle 143">
              <a:extLst>
                <a:ext uri="{FF2B5EF4-FFF2-40B4-BE49-F238E27FC236}">
                  <a16:creationId xmlns:a16="http://schemas.microsoft.com/office/drawing/2014/main" id="{A16740DF-DED2-4B11-B6DF-C07364488DF3}"/>
                </a:ext>
              </a:extLst>
            </p:cNvPr>
            <p:cNvSpPr/>
            <p:nvPr/>
          </p:nvSpPr>
          <p:spPr bwMode="auto">
            <a:xfrm>
              <a:off x="151834" y="4846028"/>
              <a:ext cx="2313570" cy="1853370"/>
            </a:xfrm>
            <a:prstGeom prst="rect">
              <a:avLst/>
            </a:prstGeom>
            <a:solidFill>
              <a:schemeClr val="bg1"/>
            </a:solidFill>
            <a:ln w="12700" cap="flat" cmpd="sng" algn="ctr">
              <a:solidFill>
                <a:schemeClr val="accent3"/>
              </a:solidFill>
              <a:prstDash val="solid"/>
              <a:headEnd type="none" w="med" len="med"/>
              <a:tailEnd type="none" w="med" len="med"/>
            </a:ln>
            <a:effectLst/>
          </p:spPr>
          <p:txBody>
            <a:bodyPr rot="0" spcFirstLastPara="0" vertOverflow="overflow" horzOverflow="overflow" vert="horz" wrap="square" lIns="179213" tIns="179213" rIns="268820" bIns="286739" numCol="1" spcCol="0" rtlCol="0" fromWordArt="0" anchor="t" anchorCtr="0" forceAA="0" compatLnSpc="1">
              <a:prstTxWarp prst="textNoShape">
                <a:avLst/>
              </a:prstTxWarp>
              <a:noAutofit/>
            </a:bodyPr>
            <a:lstStyle/>
            <a:p>
              <a:pPr defTabSz="1827747">
                <a:spcBef>
                  <a:spcPts val="1176"/>
                </a:spcBef>
              </a:pPr>
              <a:r>
                <a:rPr lang="en-US" sz="2743" dirty="0">
                  <a:solidFill>
                    <a:srgbClr val="353535"/>
                  </a:solidFill>
                  <a:latin typeface="Segoe UI Semilight"/>
                  <a:cs typeface="Segoe UI" pitchFamily="34" charset="0"/>
                </a:rPr>
                <a:t>Determine which lines, systems, and plants to upgrade</a:t>
              </a:r>
            </a:p>
            <a:p>
              <a:pPr defTabSz="1827747">
                <a:spcBef>
                  <a:spcPts val="1176"/>
                </a:spcBef>
              </a:pPr>
              <a:r>
                <a:rPr lang="en-US" sz="2743" dirty="0">
                  <a:solidFill>
                    <a:srgbClr val="353535"/>
                  </a:solidFill>
                  <a:latin typeface="Segoe UI Semilight"/>
                  <a:cs typeface="Segoe UI" pitchFamily="34" charset="0"/>
                </a:rPr>
                <a:t>Replace legacy equipment</a:t>
              </a:r>
            </a:p>
            <a:p>
              <a:pPr defTabSz="1827747">
                <a:spcBef>
                  <a:spcPts val="1176"/>
                </a:spcBef>
              </a:pPr>
              <a:r>
                <a:rPr lang="en-US" sz="2743" dirty="0">
                  <a:solidFill>
                    <a:srgbClr val="353535"/>
                  </a:solidFill>
                  <a:latin typeface="Segoe UI Semilight"/>
                  <a:cs typeface="Segoe UI" pitchFamily="34" charset="0"/>
                </a:rPr>
                <a:t>Invest in strategic technologies like automation and robotics</a:t>
              </a:r>
            </a:p>
          </p:txBody>
        </p:sp>
        <p:sp>
          <p:nvSpPr>
            <p:cNvPr id="145" name="Rectangle 144">
              <a:extLst>
                <a:ext uri="{FF2B5EF4-FFF2-40B4-BE49-F238E27FC236}">
                  <a16:creationId xmlns:a16="http://schemas.microsoft.com/office/drawing/2014/main" id="{E66482BC-F484-4679-AC29-6D98D57AD795}"/>
                </a:ext>
              </a:extLst>
            </p:cNvPr>
            <p:cNvSpPr/>
            <p:nvPr/>
          </p:nvSpPr>
          <p:spPr bwMode="auto">
            <a:xfrm>
              <a:off x="151834" y="6653677"/>
              <a:ext cx="2313570" cy="45720"/>
            </a:xfrm>
            <a:prstGeom prst="rect">
              <a:avLst/>
            </a:prstGeom>
            <a:solidFill>
              <a:schemeClr val="accent3"/>
            </a:solidFill>
            <a:ln w="12700" cap="flat" cmpd="sng" algn="ctr">
              <a:solidFill>
                <a:schemeClr val="accent3"/>
              </a:solidFill>
              <a:prstDash val="solid"/>
              <a:headEnd type="none" w="med" len="med"/>
              <a:tailEnd type="none" w="med" len="med"/>
            </a:ln>
            <a:effectLst/>
          </p:spPr>
          <p:txBody>
            <a:bodyPr rot="0" spcFirstLastPara="0" vertOverflow="overflow" horzOverflow="overflow" vert="horz" wrap="square" lIns="286739" tIns="286739" rIns="268820" bIns="286739" numCol="1" spcCol="0" rtlCol="0" fromWordArt="0" anchor="t" anchorCtr="0" forceAA="0" compatLnSpc="1">
              <a:prstTxWarp prst="textNoShape">
                <a:avLst/>
              </a:prstTxWarp>
              <a:noAutofit/>
            </a:bodyPr>
            <a:lstStyle/>
            <a:p>
              <a:pPr defTabSz="1827397">
                <a:spcAft>
                  <a:spcPts val="1176"/>
                </a:spcAft>
                <a:defRPr/>
              </a:pPr>
              <a:endParaRPr lang="en-US" sz="2743" kern="0" dirty="0">
                <a:solidFill>
                  <a:srgbClr val="505050"/>
                </a:solidFill>
                <a:latin typeface="Segoe UI Semilight"/>
              </a:endParaRPr>
            </a:p>
          </p:txBody>
        </p:sp>
      </p:grpSp>
      <p:grpSp>
        <p:nvGrpSpPr>
          <p:cNvPr id="146" name="Group 145">
            <a:extLst>
              <a:ext uri="{FF2B5EF4-FFF2-40B4-BE49-F238E27FC236}">
                <a16:creationId xmlns:a16="http://schemas.microsoft.com/office/drawing/2014/main" id="{A96A47E2-4035-41C6-A411-A74A8BBFF8DD}"/>
              </a:ext>
            </a:extLst>
          </p:cNvPr>
          <p:cNvGrpSpPr/>
          <p:nvPr/>
        </p:nvGrpSpPr>
        <p:grpSpPr>
          <a:xfrm>
            <a:off x="18029492" y="9178439"/>
            <a:ext cx="5451968" cy="3495699"/>
            <a:chOff x="151834" y="4846028"/>
            <a:chExt cx="2313570" cy="1853370"/>
          </a:xfrm>
        </p:grpSpPr>
        <p:sp>
          <p:nvSpPr>
            <p:cNvPr id="147" name="Rectangle 146">
              <a:extLst>
                <a:ext uri="{FF2B5EF4-FFF2-40B4-BE49-F238E27FC236}">
                  <a16:creationId xmlns:a16="http://schemas.microsoft.com/office/drawing/2014/main" id="{5E550CEA-F330-465F-A5F7-8AFF7EF9CC25}"/>
                </a:ext>
              </a:extLst>
            </p:cNvPr>
            <p:cNvSpPr/>
            <p:nvPr/>
          </p:nvSpPr>
          <p:spPr bwMode="auto">
            <a:xfrm>
              <a:off x="151834" y="4846028"/>
              <a:ext cx="2313570" cy="1853370"/>
            </a:xfrm>
            <a:prstGeom prst="rect">
              <a:avLst/>
            </a:prstGeom>
            <a:solidFill>
              <a:schemeClr val="bg1"/>
            </a:solidFill>
            <a:ln w="12700" cap="flat" cmpd="sng" algn="ctr">
              <a:solidFill>
                <a:schemeClr val="accent4"/>
              </a:solidFill>
              <a:prstDash val="solid"/>
              <a:headEnd type="none" w="med" len="med"/>
              <a:tailEnd type="none" w="med" len="med"/>
            </a:ln>
            <a:effectLst/>
          </p:spPr>
          <p:txBody>
            <a:bodyPr rot="0" spcFirstLastPara="0" vertOverflow="overflow" horzOverflow="overflow" vert="horz" wrap="square" lIns="179213" tIns="179213" rIns="268820" bIns="286739" numCol="1" spcCol="0" rtlCol="0" fromWordArt="0" anchor="t" anchorCtr="0" forceAA="0" compatLnSpc="1">
              <a:prstTxWarp prst="textNoShape">
                <a:avLst/>
              </a:prstTxWarp>
              <a:noAutofit/>
            </a:bodyPr>
            <a:lstStyle/>
            <a:p>
              <a:pPr defTabSz="1827747">
                <a:spcBef>
                  <a:spcPts val="1176"/>
                </a:spcBef>
              </a:pPr>
              <a:r>
                <a:rPr lang="en-US" sz="2743" dirty="0">
                  <a:solidFill>
                    <a:srgbClr val="353535"/>
                  </a:solidFill>
                  <a:latin typeface="Segoe UI Semilight"/>
                  <a:cs typeface="Segoe UI" pitchFamily="34" charset="0"/>
                </a:rPr>
                <a:t>Apply operational insights to other areas of the business</a:t>
              </a:r>
            </a:p>
            <a:p>
              <a:pPr defTabSz="1827747">
                <a:spcBef>
                  <a:spcPts val="1176"/>
                </a:spcBef>
              </a:pPr>
              <a:r>
                <a:rPr lang="en-US" sz="2743" dirty="0">
                  <a:solidFill>
                    <a:srgbClr val="353535"/>
                  </a:solidFill>
                  <a:latin typeface="Segoe UI Semilight"/>
                  <a:cs typeface="Segoe UI" pitchFamily="34" charset="0"/>
                </a:rPr>
                <a:t>Integrate internal and supplier systems using new technologies like IoT tracking</a:t>
              </a:r>
            </a:p>
          </p:txBody>
        </p:sp>
        <p:sp>
          <p:nvSpPr>
            <p:cNvPr id="148" name="Rectangle 147">
              <a:extLst>
                <a:ext uri="{FF2B5EF4-FFF2-40B4-BE49-F238E27FC236}">
                  <a16:creationId xmlns:a16="http://schemas.microsoft.com/office/drawing/2014/main" id="{8373847A-9816-418C-B12C-643540008881}"/>
                </a:ext>
              </a:extLst>
            </p:cNvPr>
            <p:cNvSpPr/>
            <p:nvPr/>
          </p:nvSpPr>
          <p:spPr bwMode="auto">
            <a:xfrm>
              <a:off x="151834" y="6653677"/>
              <a:ext cx="2313570" cy="45720"/>
            </a:xfrm>
            <a:prstGeom prst="rect">
              <a:avLst/>
            </a:prstGeom>
            <a:solidFill>
              <a:schemeClr val="accent4"/>
            </a:solidFill>
            <a:ln w="12700" cap="flat" cmpd="sng" algn="ctr">
              <a:solidFill>
                <a:schemeClr val="accent4"/>
              </a:solidFill>
              <a:prstDash val="solid"/>
              <a:headEnd type="none" w="med" len="med"/>
              <a:tailEnd type="none" w="med" len="med"/>
            </a:ln>
            <a:effectLst/>
          </p:spPr>
          <p:txBody>
            <a:bodyPr rot="0" spcFirstLastPara="0" vertOverflow="overflow" horzOverflow="overflow" vert="horz" wrap="square" lIns="286739" tIns="286739" rIns="268820" bIns="286739" numCol="1" spcCol="0" rtlCol="0" fromWordArt="0" anchor="t" anchorCtr="0" forceAA="0" compatLnSpc="1">
              <a:prstTxWarp prst="textNoShape">
                <a:avLst/>
              </a:prstTxWarp>
              <a:noAutofit/>
            </a:bodyPr>
            <a:lstStyle/>
            <a:p>
              <a:pPr defTabSz="1827397">
                <a:spcAft>
                  <a:spcPts val="1176"/>
                </a:spcAft>
                <a:defRPr/>
              </a:pPr>
              <a:endParaRPr lang="en-US" sz="2743" kern="0" dirty="0">
                <a:solidFill>
                  <a:srgbClr val="505050"/>
                </a:solidFill>
                <a:latin typeface="Segoe UI Semilight"/>
              </a:endParaRPr>
            </a:p>
          </p:txBody>
        </p:sp>
      </p:grpSp>
      <p:grpSp>
        <p:nvGrpSpPr>
          <p:cNvPr id="84" name="Group 83">
            <a:extLst>
              <a:ext uri="{FF2B5EF4-FFF2-40B4-BE49-F238E27FC236}">
                <a16:creationId xmlns:a16="http://schemas.microsoft.com/office/drawing/2014/main" id="{9399E455-875E-4CF3-A7D5-D47314F680C8}"/>
              </a:ext>
            </a:extLst>
          </p:cNvPr>
          <p:cNvGrpSpPr/>
          <p:nvPr/>
        </p:nvGrpSpPr>
        <p:grpSpPr>
          <a:xfrm>
            <a:off x="961133" y="2498484"/>
            <a:ext cx="21213508" cy="2231157"/>
            <a:chOff x="490330" y="1273215"/>
            <a:chExt cx="10758487" cy="1138245"/>
          </a:xfrm>
        </p:grpSpPr>
        <p:cxnSp>
          <p:nvCxnSpPr>
            <p:cNvPr id="85" name="Straight Connector 84">
              <a:extLst>
                <a:ext uri="{FF2B5EF4-FFF2-40B4-BE49-F238E27FC236}">
                  <a16:creationId xmlns:a16="http://schemas.microsoft.com/office/drawing/2014/main" id="{28E30954-22BC-4DD2-97DD-84651E74F75A}"/>
                </a:ext>
              </a:extLst>
            </p:cNvPr>
            <p:cNvCxnSpPr>
              <a:cxnSpLocks/>
              <a:stCxn id="100" idx="6"/>
              <a:endCxn id="102" idx="2"/>
            </p:cNvCxnSpPr>
            <p:nvPr/>
          </p:nvCxnSpPr>
          <p:spPr>
            <a:xfrm>
              <a:off x="1638151" y="1842338"/>
              <a:ext cx="1716344" cy="0"/>
            </a:xfrm>
            <a:prstGeom prst="line">
              <a:avLst/>
            </a:prstGeom>
            <a:ln w="3810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5F3D0804-070E-4AB6-8345-8A22CEF817AD}"/>
                </a:ext>
              </a:extLst>
            </p:cNvPr>
            <p:cNvCxnSpPr>
              <a:cxnSpLocks/>
              <a:stCxn id="102" idx="6"/>
            </p:cNvCxnSpPr>
            <p:nvPr/>
          </p:nvCxnSpPr>
          <p:spPr>
            <a:xfrm>
              <a:off x="4502316" y="1842338"/>
              <a:ext cx="2633711" cy="0"/>
            </a:xfrm>
            <a:prstGeom prst="line">
              <a:avLst/>
            </a:prstGeom>
            <a:ln w="3810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7194E608-92FE-41F9-9D43-32149B5E6CCA}"/>
                </a:ext>
              </a:extLst>
            </p:cNvPr>
            <p:cNvCxnSpPr>
              <a:cxnSpLocks/>
              <a:stCxn id="107" idx="6"/>
              <a:endCxn id="154" idx="2"/>
            </p:cNvCxnSpPr>
            <p:nvPr/>
          </p:nvCxnSpPr>
          <p:spPr>
            <a:xfrm>
              <a:off x="7399612" y="1842338"/>
              <a:ext cx="1749474" cy="0"/>
            </a:xfrm>
            <a:prstGeom prst="line">
              <a:avLst/>
            </a:prstGeom>
            <a:ln w="3810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91" name="Arrow: Chevron 90">
              <a:extLst>
                <a:ext uri="{FF2B5EF4-FFF2-40B4-BE49-F238E27FC236}">
                  <a16:creationId xmlns:a16="http://schemas.microsoft.com/office/drawing/2014/main" id="{F7F2E2AE-0579-40DC-BD06-C4FCDDEBB762}"/>
                </a:ext>
              </a:extLst>
            </p:cNvPr>
            <p:cNvSpPr/>
            <p:nvPr/>
          </p:nvSpPr>
          <p:spPr bwMode="auto">
            <a:xfrm>
              <a:off x="2431610" y="1688707"/>
              <a:ext cx="129426" cy="307261"/>
            </a:xfrm>
            <a:prstGeom prst="chevron">
              <a:avLst>
                <a:gd name="adj" fmla="val 100000"/>
              </a:avLst>
            </a:prstGeom>
            <a:solidFill>
              <a:srgbClr val="FF0000"/>
            </a:solidFill>
            <a:ln w="38100" cap="rnd">
              <a:solidFill>
                <a:srgbClr val="D9D9D9"/>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1430" tIns="281145" rIns="351430" bIns="281145" numCol="1" spcCol="0" rtlCol="0" fromWordArt="0" anchor="t" anchorCtr="0" forceAA="0" compatLnSpc="1">
              <a:prstTxWarp prst="textNoShape">
                <a:avLst/>
              </a:prstTxWarp>
              <a:noAutofit/>
            </a:bodyPr>
            <a:lstStyle/>
            <a:p>
              <a:pPr algn="ctr" defTabSz="1791740">
                <a:lnSpc>
                  <a:spcPct val="90000"/>
                </a:lnSpc>
              </a:pPr>
              <a:endParaRPr lang="en-US" sz="6916">
                <a:gradFill>
                  <a:gsLst>
                    <a:gs pos="0">
                      <a:srgbClr val="FFFFFF"/>
                    </a:gs>
                    <a:gs pos="100000">
                      <a:srgbClr val="FFFFFF"/>
                    </a:gs>
                  </a:gsLst>
                  <a:lin ang="5400000" scaled="0"/>
                </a:gradFill>
                <a:latin typeface="Segoe UI Semilight"/>
                <a:cs typeface="Segoe UI" pitchFamily="34" charset="0"/>
              </a:endParaRPr>
            </a:p>
          </p:txBody>
        </p:sp>
        <p:sp>
          <p:nvSpPr>
            <p:cNvPr id="92" name="Arrow: Chevron 91">
              <a:extLst>
                <a:ext uri="{FF2B5EF4-FFF2-40B4-BE49-F238E27FC236}">
                  <a16:creationId xmlns:a16="http://schemas.microsoft.com/office/drawing/2014/main" id="{692A68DC-BBA8-4C21-A34D-031F12875021}"/>
                </a:ext>
              </a:extLst>
            </p:cNvPr>
            <p:cNvSpPr/>
            <p:nvPr/>
          </p:nvSpPr>
          <p:spPr bwMode="auto">
            <a:xfrm>
              <a:off x="5312341" y="1688707"/>
              <a:ext cx="129426" cy="307261"/>
            </a:xfrm>
            <a:prstGeom prst="chevron">
              <a:avLst>
                <a:gd name="adj" fmla="val 100000"/>
              </a:avLst>
            </a:prstGeom>
            <a:solidFill>
              <a:srgbClr val="FF0000"/>
            </a:solidFill>
            <a:ln w="38100" cap="rnd">
              <a:solidFill>
                <a:srgbClr val="D9D9D9"/>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1430" tIns="281145" rIns="351430" bIns="281145" numCol="1" spcCol="0" rtlCol="0" fromWordArt="0" anchor="t" anchorCtr="0" forceAA="0" compatLnSpc="1">
              <a:prstTxWarp prst="textNoShape">
                <a:avLst/>
              </a:prstTxWarp>
              <a:noAutofit/>
            </a:bodyPr>
            <a:lstStyle/>
            <a:p>
              <a:pPr algn="ctr" defTabSz="1791740">
                <a:lnSpc>
                  <a:spcPct val="90000"/>
                </a:lnSpc>
              </a:pPr>
              <a:endParaRPr lang="en-US" sz="6916">
                <a:gradFill>
                  <a:gsLst>
                    <a:gs pos="0">
                      <a:srgbClr val="FFFFFF"/>
                    </a:gs>
                    <a:gs pos="100000">
                      <a:srgbClr val="FFFFFF"/>
                    </a:gs>
                  </a:gsLst>
                  <a:lin ang="5400000" scaled="0"/>
                </a:gradFill>
                <a:latin typeface="Segoe UI Semilight"/>
                <a:cs typeface="Segoe UI" pitchFamily="34" charset="0"/>
              </a:endParaRPr>
            </a:p>
          </p:txBody>
        </p:sp>
        <p:sp>
          <p:nvSpPr>
            <p:cNvPr id="93" name="Arrow: Chevron 92">
              <a:extLst>
                <a:ext uri="{FF2B5EF4-FFF2-40B4-BE49-F238E27FC236}">
                  <a16:creationId xmlns:a16="http://schemas.microsoft.com/office/drawing/2014/main" id="{6D229ECE-B2B9-47BB-83B4-BC64D64B8829}"/>
                </a:ext>
              </a:extLst>
            </p:cNvPr>
            <p:cNvSpPr/>
            <p:nvPr/>
          </p:nvSpPr>
          <p:spPr bwMode="auto">
            <a:xfrm>
              <a:off x="8209636" y="1688707"/>
              <a:ext cx="129426" cy="307261"/>
            </a:xfrm>
            <a:prstGeom prst="chevron">
              <a:avLst>
                <a:gd name="adj" fmla="val 100000"/>
              </a:avLst>
            </a:prstGeom>
            <a:solidFill>
              <a:srgbClr val="FF0000"/>
            </a:solidFill>
            <a:ln w="38100" cap="rnd">
              <a:solidFill>
                <a:srgbClr val="D9D9D9"/>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1430" tIns="281145" rIns="351430" bIns="281145" numCol="1" spcCol="0" rtlCol="0" fromWordArt="0" anchor="t" anchorCtr="0" forceAA="0" compatLnSpc="1">
              <a:prstTxWarp prst="textNoShape">
                <a:avLst/>
              </a:prstTxWarp>
              <a:noAutofit/>
            </a:bodyPr>
            <a:lstStyle/>
            <a:p>
              <a:pPr algn="ctr" defTabSz="1791740">
                <a:lnSpc>
                  <a:spcPct val="90000"/>
                </a:lnSpc>
              </a:pPr>
              <a:endParaRPr lang="en-US" sz="6916">
                <a:gradFill>
                  <a:gsLst>
                    <a:gs pos="0">
                      <a:srgbClr val="FFFFFF"/>
                    </a:gs>
                    <a:gs pos="100000">
                      <a:srgbClr val="FFFFFF"/>
                    </a:gs>
                  </a:gsLst>
                  <a:lin ang="5400000" scaled="0"/>
                </a:gradFill>
                <a:latin typeface="Segoe UI Semilight"/>
                <a:cs typeface="Segoe UI" pitchFamily="34" charset="0"/>
              </a:endParaRPr>
            </a:p>
          </p:txBody>
        </p:sp>
        <p:grpSp>
          <p:nvGrpSpPr>
            <p:cNvPr id="94" name="Group 93">
              <a:extLst>
                <a:ext uri="{FF2B5EF4-FFF2-40B4-BE49-F238E27FC236}">
                  <a16:creationId xmlns:a16="http://schemas.microsoft.com/office/drawing/2014/main" id="{9BB43B01-E216-468A-A529-AA524D7AEF67}"/>
                </a:ext>
              </a:extLst>
            </p:cNvPr>
            <p:cNvGrpSpPr/>
            <p:nvPr/>
          </p:nvGrpSpPr>
          <p:grpSpPr>
            <a:xfrm>
              <a:off x="9149086" y="1273215"/>
              <a:ext cx="1147821" cy="1138245"/>
              <a:chOff x="10015120" y="1560251"/>
              <a:chExt cx="1338680" cy="1338680"/>
            </a:xfrm>
          </p:grpSpPr>
          <p:sp>
            <p:nvSpPr>
              <p:cNvPr id="154" name="Oval 153">
                <a:extLst>
                  <a:ext uri="{FF2B5EF4-FFF2-40B4-BE49-F238E27FC236}">
                    <a16:creationId xmlns:a16="http://schemas.microsoft.com/office/drawing/2014/main" id="{D9466425-3B21-47CD-9F05-2287667D32BF}"/>
                  </a:ext>
                </a:extLst>
              </p:cNvPr>
              <p:cNvSpPr/>
              <p:nvPr/>
            </p:nvSpPr>
            <p:spPr bwMode="auto">
              <a:xfrm>
                <a:off x="10015120" y="1560251"/>
                <a:ext cx="1338680" cy="1338680"/>
              </a:xfrm>
              <a:prstGeom prst="ellipse">
                <a:avLst/>
              </a:prstGeom>
              <a:solidFill>
                <a:schemeClr val="bg1"/>
              </a:solidFill>
              <a:ln w="38100">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13" tIns="292492" rIns="365613" bIns="292492" numCol="1" spcCol="0" rtlCol="0" fromWordArt="0" anchor="t" anchorCtr="0" forceAA="0" compatLnSpc="1">
                <a:prstTxWarp prst="textNoShape">
                  <a:avLst/>
                </a:prstTxWarp>
                <a:noAutofit/>
              </a:bodyPr>
              <a:lstStyle/>
              <a:p>
                <a:pPr algn="ctr" defTabSz="1864120">
                  <a:defRPr/>
                </a:pPr>
                <a:endParaRPr lang="en-US" sz="4799"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155" name="Group 154">
                <a:extLst>
                  <a:ext uri="{FF2B5EF4-FFF2-40B4-BE49-F238E27FC236}">
                    <a16:creationId xmlns:a16="http://schemas.microsoft.com/office/drawing/2014/main" id="{7BDB8BA8-3AC1-4842-ABB9-3D753A873723}"/>
                  </a:ext>
                </a:extLst>
              </p:cNvPr>
              <p:cNvGrpSpPr/>
              <p:nvPr/>
            </p:nvGrpSpPr>
            <p:grpSpPr>
              <a:xfrm>
                <a:off x="10358042" y="1882827"/>
                <a:ext cx="652836" cy="693529"/>
                <a:chOff x="3821113" y="8793163"/>
                <a:chExt cx="2393951" cy="2543175"/>
              </a:xfrm>
            </p:grpSpPr>
            <p:sp>
              <p:nvSpPr>
                <p:cNvPr id="156" name="Freeform 31">
                  <a:extLst>
                    <a:ext uri="{FF2B5EF4-FFF2-40B4-BE49-F238E27FC236}">
                      <a16:creationId xmlns:a16="http://schemas.microsoft.com/office/drawing/2014/main" id="{DEBD3FA9-E01A-46C0-B10E-803199C162AB}"/>
                    </a:ext>
                  </a:extLst>
                </p:cNvPr>
                <p:cNvSpPr>
                  <a:spLocks noEditPoints="1"/>
                </p:cNvSpPr>
                <p:nvPr/>
              </p:nvSpPr>
              <p:spPr bwMode="auto">
                <a:xfrm>
                  <a:off x="4300538" y="9396413"/>
                  <a:ext cx="1392238" cy="1379538"/>
                </a:xfrm>
                <a:custGeom>
                  <a:avLst/>
                  <a:gdLst>
                    <a:gd name="T0" fmla="*/ 3324 w 6578"/>
                    <a:gd name="T1" fmla="*/ 5008 h 6547"/>
                    <a:gd name="T2" fmla="*/ 1535 w 6578"/>
                    <a:gd name="T3" fmla="*/ 3229 h 6547"/>
                    <a:gd name="T4" fmla="*/ 3324 w 6578"/>
                    <a:gd name="T5" fmla="*/ 1460 h 6547"/>
                    <a:gd name="T6" fmla="*/ 5112 w 6578"/>
                    <a:gd name="T7" fmla="*/ 3229 h 6547"/>
                    <a:gd name="T8" fmla="*/ 3324 w 6578"/>
                    <a:gd name="T9" fmla="*/ 5008 h 6547"/>
                    <a:gd name="T10" fmla="*/ 6022 w 6578"/>
                    <a:gd name="T11" fmla="*/ 3619 h 6547"/>
                    <a:gd name="T12" fmla="*/ 6578 w 6578"/>
                    <a:gd name="T13" fmla="*/ 3439 h 6547"/>
                    <a:gd name="T14" fmla="*/ 6578 w 6578"/>
                    <a:gd name="T15" fmla="*/ 3389 h 6547"/>
                    <a:gd name="T16" fmla="*/ 6517 w 6578"/>
                    <a:gd name="T17" fmla="*/ 2639 h 6547"/>
                    <a:gd name="T18" fmla="*/ 6507 w 6578"/>
                    <a:gd name="T19" fmla="*/ 2579 h 6547"/>
                    <a:gd name="T20" fmla="*/ 5951 w 6578"/>
                    <a:gd name="T21" fmla="*/ 2499 h 6547"/>
                    <a:gd name="T22" fmla="*/ 5597 w 6578"/>
                    <a:gd name="T23" fmla="*/ 1739 h 6547"/>
                    <a:gd name="T24" fmla="*/ 5890 w 6578"/>
                    <a:gd name="T25" fmla="*/ 1270 h 6547"/>
                    <a:gd name="T26" fmla="*/ 5850 w 6578"/>
                    <a:gd name="T27" fmla="*/ 1230 h 6547"/>
                    <a:gd name="T28" fmla="*/ 5304 w 6578"/>
                    <a:gd name="T29" fmla="*/ 700 h 6547"/>
                    <a:gd name="T30" fmla="*/ 5264 w 6578"/>
                    <a:gd name="T31" fmla="*/ 660 h 6547"/>
                    <a:gd name="T32" fmla="*/ 4799 w 6578"/>
                    <a:gd name="T33" fmla="*/ 960 h 6547"/>
                    <a:gd name="T34" fmla="*/ 4051 w 6578"/>
                    <a:gd name="T35" fmla="*/ 630 h 6547"/>
                    <a:gd name="T36" fmla="*/ 3950 w 6578"/>
                    <a:gd name="T37" fmla="*/ 50 h 6547"/>
                    <a:gd name="T38" fmla="*/ 3890 w 6578"/>
                    <a:gd name="T39" fmla="*/ 40 h 6547"/>
                    <a:gd name="T40" fmla="*/ 3132 w 6578"/>
                    <a:gd name="T41" fmla="*/ 0 h 6547"/>
                    <a:gd name="T42" fmla="*/ 3081 w 6578"/>
                    <a:gd name="T43" fmla="*/ 0 h 6547"/>
                    <a:gd name="T44" fmla="*/ 2920 w 6578"/>
                    <a:gd name="T45" fmla="*/ 560 h 6547"/>
                    <a:gd name="T46" fmla="*/ 2182 w 6578"/>
                    <a:gd name="T47" fmla="*/ 780 h 6547"/>
                    <a:gd name="T48" fmla="*/ 1727 w 6578"/>
                    <a:gd name="T49" fmla="*/ 380 h 6547"/>
                    <a:gd name="T50" fmla="*/ 1677 w 6578"/>
                    <a:gd name="T51" fmla="*/ 410 h 6547"/>
                    <a:gd name="T52" fmla="*/ 1061 w 6578"/>
                    <a:gd name="T53" fmla="*/ 850 h 6547"/>
                    <a:gd name="T54" fmla="*/ 1010 w 6578"/>
                    <a:gd name="T55" fmla="*/ 880 h 6547"/>
                    <a:gd name="T56" fmla="*/ 1263 w 6578"/>
                    <a:gd name="T57" fmla="*/ 1470 h 6547"/>
                    <a:gd name="T58" fmla="*/ 879 w 6578"/>
                    <a:gd name="T59" fmla="*/ 2039 h 6547"/>
                    <a:gd name="T60" fmla="*/ 171 w 6578"/>
                    <a:gd name="T61" fmla="*/ 2049 h 6547"/>
                    <a:gd name="T62" fmla="*/ 161 w 6578"/>
                    <a:gd name="T63" fmla="*/ 2099 h 6547"/>
                    <a:gd name="T64" fmla="*/ 10 w 6578"/>
                    <a:gd name="T65" fmla="*/ 2839 h 6547"/>
                    <a:gd name="T66" fmla="*/ 0 w 6578"/>
                    <a:gd name="T67" fmla="*/ 2889 h 6547"/>
                    <a:gd name="T68" fmla="*/ 596 w 6578"/>
                    <a:gd name="T69" fmla="*/ 3169 h 6547"/>
                    <a:gd name="T70" fmla="*/ 596 w 6578"/>
                    <a:gd name="T71" fmla="*/ 3229 h 6547"/>
                    <a:gd name="T72" fmla="*/ 677 w 6578"/>
                    <a:gd name="T73" fmla="*/ 3859 h 6547"/>
                    <a:gd name="T74" fmla="*/ 141 w 6578"/>
                    <a:gd name="T75" fmla="*/ 4238 h 6547"/>
                    <a:gd name="T76" fmla="*/ 161 w 6578"/>
                    <a:gd name="T77" fmla="*/ 4288 h 6547"/>
                    <a:gd name="T78" fmla="*/ 454 w 6578"/>
                    <a:gd name="T79" fmla="*/ 4988 h 6547"/>
                    <a:gd name="T80" fmla="*/ 485 w 6578"/>
                    <a:gd name="T81" fmla="*/ 5038 h 6547"/>
                    <a:gd name="T82" fmla="*/ 1192 w 6578"/>
                    <a:gd name="T83" fmla="*/ 4908 h 6547"/>
                    <a:gd name="T84" fmla="*/ 1192 w 6578"/>
                    <a:gd name="T85" fmla="*/ 4908 h 6547"/>
                    <a:gd name="T86" fmla="*/ 1616 w 6578"/>
                    <a:gd name="T87" fmla="*/ 5338 h 6547"/>
                    <a:gd name="T88" fmla="*/ 1465 w 6578"/>
                    <a:gd name="T89" fmla="*/ 6028 h 6547"/>
                    <a:gd name="T90" fmla="*/ 1515 w 6578"/>
                    <a:gd name="T91" fmla="*/ 6048 h 6547"/>
                    <a:gd name="T92" fmla="*/ 2202 w 6578"/>
                    <a:gd name="T93" fmla="*/ 6368 h 6547"/>
                    <a:gd name="T94" fmla="*/ 2253 w 6578"/>
                    <a:gd name="T95" fmla="*/ 6398 h 6547"/>
                    <a:gd name="T96" fmla="*/ 2687 w 6578"/>
                    <a:gd name="T97" fmla="*/ 5858 h 6547"/>
                    <a:gd name="T98" fmla="*/ 3324 w 6578"/>
                    <a:gd name="T99" fmla="*/ 5928 h 6547"/>
                    <a:gd name="T100" fmla="*/ 3334 w 6578"/>
                    <a:gd name="T101" fmla="*/ 5928 h 6547"/>
                    <a:gd name="T102" fmla="*/ 3678 w 6578"/>
                    <a:gd name="T103" fmla="*/ 6547 h 6547"/>
                    <a:gd name="T104" fmla="*/ 3728 w 6578"/>
                    <a:gd name="T105" fmla="*/ 6527 h 6547"/>
                    <a:gd name="T106" fmla="*/ 4466 w 6578"/>
                    <a:gd name="T107" fmla="*/ 6328 h 6547"/>
                    <a:gd name="T108" fmla="*/ 4516 w 6578"/>
                    <a:gd name="T109" fmla="*/ 6308 h 6547"/>
                    <a:gd name="T110" fmla="*/ 4486 w 6578"/>
                    <a:gd name="T111" fmla="*/ 5678 h 6547"/>
                    <a:gd name="T112" fmla="*/ 5123 w 6578"/>
                    <a:gd name="T113" fmla="*/ 5258 h 6547"/>
                    <a:gd name="T114" fmla="*/ 5648 w 6578"/>
                    <a:gd name="T115" fmla="*/ 5548 h 6547"/>
                    <a:gd name="T116" fmla="*/ 5688 w 6578"/>
                    <a:gd name="T117" fmla="*/ 5508 h 6547"/>
                    <a:gd name="T118" fmla="*/ 6194 w 6578"/>
                    <a:gd name="T119" fmla="*/ 4948 h 6547"/>
                    <a:gd name="T120" fmla="*/ 6234 w 6578"/>
                    <a:gd name="T121" fmla="*/ 4898 h 6547"/>
                    <a:gd name="T122" fmla="*/ 5810 w 6578"/>
                    <a:gd name="T123" fmla="*/ 4328 h 6547"/>
                    <a:gd name="T124" fmla="*/ 6022 w 6578"/>
                    <a:gd name="T125" fmla="*/ 3619 h 6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578" h="6547">
                      <a:moveTo>
                        <a:pt x="3324" y="5008"/>
                      </a:moveTo>
                      <a:cubicBezTo>
                        <a:pt x="2334" y="5008"/>
                        <a:pt x="1535" y="4208"/>
                        <a:pt x="1535" y="3229"/>
                      </a:cubicBezTo>
                      <a:cubicBezTo>
                        <a:pt x="1535" y="2249"/>
                        <a:pt x="2334" y="1460"/>
                        <a:pt x="3324" y="1460"/>
                      </a:cubicBezTo>
                      <a:cubicBezTo>
                        <a:pt x="4314" y="1460"/>
                        <a:pt x="5112" y="2249"/>
                        <a:pt x="5112" y="3229"/>
                      </a:cubicBezTo>
                      <a:cubicBezTo>
                        <a:pt x="5112" y="4208"/>
                        <a:pt x="4314" y="5008"/>
                        <a:pt x="3324" y="5008"/>
                      </a:cubicBezTo>
                      <a:moveTo>
                        <a:pt x="6022" y="3619"/>
                      </a:moveTo>
                      <a:cubicBezTo>
                        <a:pt x="6578" y="3439"/>
                        <a:pt x="6578" y="3439"/>
                        <a:pt x="6578" y="3439"/>
                      </a:cubicBezTo>
                      <a:cubicBezTo>
                        <a:pt x="6578" y="3389"/>
                        <a:pt x="6578" y="3389"/>
                        <a:pt x="6578" y="3389"/>
                      </a:cubicBezTo>
                      <a:cubicBezTo>
                        <a:pt x="6517" y="2639"/>
                        <a:pt x="6517" y="2639"/>
                        <a:pt x="6517" y="2639"/>
                      </a:cubicBezTo>
                      <a:cubicBezTo>
                        <a:pt x="6507" y="2579"/>
                        <a:pt x="6507" y="2579"/>
                        <a:pt x="6507" y="2579"/>
                      </a:cubicBezTo>
                      <a:cubicBezTo>
                        <a:pt x="5951" y="2499"/>
                        <a:pt x="5951" y="2499"/>
                        <a:pt x="5951" y="2499"/>
                      </a:cubicBezTo>
                      <a:cubicBezTo>
                        <a:pt x="5870" y="2229"/>
                        <a:pt x="5749" y="1969"/>
                        <a:pt x="5597" y="1739"/>
                      </a:cubicBezTo>
                      <a:cubicBezTo>
                        <a:pt x="5890" y="1270"/>
                        <a:pt x="5890" y="1270"/>
                        <a:pt x="5890" y="1270"/>
                      </a:cubicBezTo>
                      <a:cubicBezTo>
                        <a:pt x="5850" y="1230"/>
                        <a:pt x="5850" y="1230"/>
                        <a:pt x="5850" y="1230"/>
                      </a:cubicBezTo>
                      <a:cubicBezTo>
                        <a:pt x="5304" y="700"/>
                        <a:pt x="5304" y="700"/>
                        <a:pt x="5304" y="700"/>
                      </a:cubicBezTo>
                      <a:cubicBezTo>
                        <a:pt x="5264" y="660"/>
                        <a:pt x="5264" y="660"/>
                        <a:pt x="5264" y="660"/>
                      </a:cubicBezTo>
                      <a:cubicBezTo>
                        <a:pt x="4799" y="960"/>
                        <a:pt x="4799" y="960"/>
                        <a:pt x="4799" y="960"/>
                      </a:cubicBezTo>
                      <a:cubicBezTo>
                        <a:pt x="4567" y="820"/>
                        <a:pt x="4324" y="710"/>
                        <a:pt x="4051" y="630"/>
                      </a:cubicBezTo>
                      <a:cubicBezTo>
                        <a:pt x="3950" y="50"/>
                        <a:pt x="3950" y="50"/>
                        <a:pt x="3950" y="50"/>
                      </a:cubicBezTo>
                      <a:cubicBezTo>
                        <a:pt x="3890" y="40"/>
                        <a:pt x="3890" y="40"/>
                        <a:pt x="3890" y="40"/>
                      </a:cubicBezTo>
                      <a:cubicBezTo>
                        <a:pt x="3132" y="0"/>
                        <a:pt x="3132" y="0"/>
                        <a:pt x="3132" y="0"/>
                      </a:cubicBezTo>
                      <a:cubicBezTo>
                        <a:pt x="3081" y="0"/>
                        <a:pt x="3081" y="0"/>
                        <a:pt x="3081" y="0"/>
                      </a:cubicBezTo>
                      <a:cubicBezTo>
                        <a:pt x="2920" y="560"/>
                        <a:pt x="2920" y="560"/>
                        <a:pt x="2920" y="560"/>
                      </a:cubicBezTo>
                      <a:cubicBezTo>
                        <a:pt x="2657" y="600"/>
                        <a:pt x="2415" y="680"/>
                        <a:pt x="2182" y="780"/>
                      </a:cubicBezTo>
                      <a:cubicBezTo>
                        <a:pt x="1727" y="380"/>
                        <a:pt x="1727" y="380"/>
                        <a:pt x="1727" y="380"/>
                      </a:cubicBezTo>
                      <a:cubicBezTo>
                        <a:pt x="1677" y="410"/>
                        <a:pt x="1677" y="410"/>
                        <a:pt x="1677" y="410"/>
                      </a:cubicBezTo>
                      <a:cubicBezTo>
                        <a:pt x="1061" y="850"/>
                        <a:pt x="1061" y="850"/>
                        <a:pt x="1061" y="850"/>
                      </a:cubicBezTo>
                      <a:cubicBezTo>
                        <a:pt x="1010" y="880"/>
                        <a:pt x="1010" y="880"/>
                        <a:pt x="1010" y="880"/>
                      </a:cubicBezTo>
                      <a:cubicBezTo>
                        <a:pt x="1263" y="1470"/>
                        <a:pt x="1263" y="1470"/>
                        <a:pt x="1263" y="1470"/>
                      </a:cubicBezTo>
                      <a:cubicBezTo>
                        <a:pt x="1111" y="1640"/>
                        <a:pt x="980" y="1829"/>
                        <a:pt x="879" y="2039"/>
                      </a:cubicBezTo>
                      <a:cubicBezTo>
                        <a:pt x="171" y="2049"/>
                        <a:pt x="171" y="2049"/>
                        <a:pt x="171" y="2049"/>
                      </a:cubicBezTo>
                      <a:cubicBezTo>
                        <a:pt x="161" y="2099"/>
                        <a:pt x="161" y="2099"/>
                        <a:pt x="161" y="2099"/>
                      </a:cubicBezTo>
                      <a:cubicBezTo>
                        <a:pt x="10" y="2839"/>
                        <a:pt x="10" y="2839"/>
                        <a:pt x="10" y="2839"/>
                      </a:cubicBezTo>
                      <a:cubicBezTo>
                        <a:pt x="0" y="2889"/>
                        <a:pt x="0" y="2889"/>
                        <a:pt x="0" y="2889"/>
                      </a:cubicBezTo>
                      <a:cubicBezTo>
                        <a:pt x="596" y="3169"/>
                        <a:pt x="596" y="3169"/>
                        <a:pt x="596" y="3169"/>
                      </a:cubicBezTo>
                      <a:cubicBezTo>
                        <a:pt x="596" y="3189"/>
                        <a:pt x="596" y="3209"/>
                        <a:pt x="596" y="3229"/>
                      </a:cubicBezTo>
                      <a:cubicBezTo>
                        <a:pt x="596" y="3449"/>
                        <a:pt x="626" y="3659"/>
                        <a:pt x="677" y="3859"/>
                      </a:cubicBezTo>
                      <a:cubicBezTo>
                        <a:pt x="141" y="4238"/>
                        <a:pt x="141" y="4238"/>
                        <a:pt x="141" y="4238"/>
                      </a:cubicBezTo>
                      <a:cubicBezTo>
                        <a:pt x="161" y="4288"/>
                        <a:pt x="161" y="4288"/>
                        <a:pt x="161" y="4288"/>
                      </a:cubicBezTo>
                      <a:cubicBezTo>
                        <a:pt x="454" y="4988"/>
                        <a:pt x="454" y="4988"/>
                        <a:pt x="454" y="4988"/>
                      </a:cubicBezTo>
                      <a:cubicBezTo>
                        <a:pt x="485" y="5038"/>
                        <a:pt x="485" y="5038"/>
                        <a:pt x="485" y="5038"/>
                      </a:cubicBezTo>
                      <a:cubicBezTo>
                        <a:pt x="1192" y="4908"/>
                        <a:pt x="1192" y="4908"/>
                        <a:pt x="1192" y="4908"/>
                      </a:cubicBezTo>
                      <a:cubicBezTo>
                        <a:pt x="1192" y="4908"/>
                        <a:pt x="1192" y="4908"/>
                        <a:pt x="1192" y="4908"/>
                      </a:cubicBezTo>
                      <a:cubicBezTo>
                        <a:pt x="1313" y="5068"/>
                        <a:pt x="1465" y="5208"/>
                        <a:pt x="1616" y="5338"/>
                      </a:cubicBezTo>
                      <a:cubicBezTo>
                        <a:pt x="1465" y="6028"/>
                        <a:pt x="1465" y="6028"/>
                        <a:pt x="1465" y="6028"/>
                      </a:cubicBezTo>
                      <a:cubicBezTo>
                        <a:pt x="1515" y="6048"/>
                        <a:pt x="1515" y="6048"/>
                        <a:pt x="1515" y="6048"/>
                      </a:cubicBezTo>
                      <a:cubicBezTo>
                        <a:pt x="2202" y="6368"/>
                        <a:pt x="2202" y="6368"/>
                        <a:pt x="2202" y="6368"/>
                      </a:cubicBezTo>
                      <a:cubicBezTo>
                        <a:pt x="2253" y="6398"/>
                        <a:pt x="2253" y="6398"/>
                        <a:pt x="2253" y="6398"/>
                      </a:cubicBezTo>
                      <a:cubicBezTo>
                        <a:pt x="2687" y="5858"/>
                        <a:pt x="2687" y="5858"/>
                        <a:pt x="2687" y="5858"/>
                      </a:cubicBezTo>
                      <a:cubicBezTo>
                        <a:pt x="2889" y="5898"/>
                        <a:pt x="3102" y="5928"/>
                        <a:pt x="3324" y="5928"/>
                      </a:cubicBezTo>
                      <a:cubicBezTo>
                        <a:pt x="3334" y="5928"/>
                        <a:pt x="3334" y="5928"/>
                        <a:pt x="3334" y="5928"/>
                      </a:cubicBezTo>
                      <a:cubicBezTo>
                        <a:pt x="3678" y="6547"/>
                        <a:pt x="3678" y="6547"/>
                        <a:pt x="3678" y="6547"/>
                      </a:cubicBezTo>
                      <a:cubicBezTo>
                        <a:pt x="3728" y="6527"/>
                        <a:pt x="3728" y="6527"/>
                        <a:pt x="3728" y="6527"/>
                      </a:cubicBezTo>
                      <a:cubicBezTo>
                        <a:pt x="4466" y="6328"/>
                        <a:pt x="4466" y="6328"/>
                        <a:pt x="4466" y="6328"/>
                      </a:cubicBezTo>
                      <a:cubicBezTo>
                        <a:pt x="4516" y="6308"/>
                        <a:pt x="4516" y="6308"/>
                        <a:pt x="4516" y="6308"/>
                      </a:cubicBezTo>
                      <a:cubicBezTo>
                        <a:pt x="4486" y="5678"/>
                        <a:pt x="4486" y="5678"/>
                        <a:pt x="4486" y="5678"/>
                      </a:cubicBezTo>
                      <a:cubicBezTo>
                        <a:pt x="4718" y="5568"/>
                        <a:pt x="4931" y="5428"/>
                        <a:pt x="5123" y="5258"/>
                      </a:cubicBezTo>
                      <a:cubicBezTo>
                        <a:pt x="5648" y="5548"/>
                        <a:pt x="5648" y="5548"/>
                        <a:pt x="5648" y="5548"/>
                      </a:cubicBezTo>
                      <a:cubicBezTo>
                        <a:pt x="5688" y="5508"/>
                        <a:pt x="5688" y="5508"/>
                        <a:pt x="5688" y="5508"/>
                      </a:cubicBezTo>
                      <a:cubicBezTo>
                        <a:pt x="6194" y="4948"/>
                        <a:pt x="6194" y="4948"/>
                        <a:pt x="6194" y="4948"/>
                      </a:cubicBezTo>
                      <a:cubicBezTo>
                        <a:pt x="6234" y="4898"/>
                        <a:pt x="6234" y="4898"/>
                        <a:pt x="6234" y="4898"/>
                      </a:cubicBezTo>
                      <a:cubicBezTo>
                        <a:pt x="5810" y="4328"/>
                        <a:pt x="5810" y="4328"/>
                        <a:pt x="5810" y="4328"/>
                      </a:cubicBezTo>
                      <a:cubicBezTo>
                        <a:pt x="5911" y="4108"/>
                        <a:pt x="5992" y="3869"/>
                        <a:pt x="6022" y="3619"/>
                      </a:cubicBezTo>
                    </a:path>
                  </a:pathLst>
                </a:custGeom>
                <a:solidFill>
                  <a:srgbClr val="D83B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37" tIns="89619" rIns="179237" bIns="89619" numCol="1" anchor="t" anchorCtr="0" compatLnSpc="1">
                  <a:prstTxWarp prst="textNoShape">
                    <a:avLst/>
                  </a:prstTxWarp>
                </a:bodyPr>
                <a:lstStyle/>
                <a:p>
                  <a:pPr defTabSz="1828277"/>
                  <a:endParaRPr lang="en-US" sz="3529">
                    <a:solidFill>
                      <a:srgbClr val="353535"/>
                    </a:solidFill>
                    <a:latin typeface="Segoe UI Semilight"/>
                  </a:endParaRPr>
                </a:p>
              </p:txBody>
            </p:sp>
            <p:sp>
              <p:nvSpPr>
                <p:cNvPr id="157" name="Freeform 32">
                  <a:extLst>
                    <a:ext uri="{FF2B5EF4-FFF2-40B4-BE49-F238E27FC236}">
                      <a16:creationId xmlns:a16="http://schemas.microsoft.com/office/drawing/2014/main" id="{E1A135F5-95E8-4FCF-8646-B8623C329BCA}"/>
                    </a:ext>
                  </a:extLst>
                </p:cNvPr>
                <p:cNvSpPr>
                  <a:spLocks/>
                </p:cNvSpPr>
                <p:nvPr/>
              </p:nvSpPr>
              <p:spPr bwMode="auto">
                <a:xfrm>
                  <a:off x="5083176" y="9051925"/>
                  <a:ext cx="1131888" cy="2284413"/>
                </a:xfrm>
                <a:custGeom>
                  <a:avLst/>
                  <a:gdLst>
                    <a:gd name="T0" fmla="*/ 4865 w 5344"/>
                    <a:gd name="T1" fmla="*/ 3164 h 10844"/>
                    <a:gd name="T2" fmla="*/ 2073 w 5344"/>
                    <a:gd name="T3" fmla="*/ 61 h 10844"/>
                    <a:gd name="T4" fmla="*/ 1719 w 5344"/>
                    <a:gd name="T5" fmla="*/ 41 h 10844"/>
                    <a:gd name="T6" fmla="*/ 1458 w 5344"/>
                    <a:gd name="T7" fmla="*/ 263 h 10844"/>
                    <a:gd name="T8" fmla="*/ 1427 w 5344"/>
                    <a:gd name="T9" fmla="*/ 607 h 10844"/>
                    <a:gd name="T10" fmla="*/ 1667 w 5344"/>
                    <a:gd name="T11" fmla="*/ 870 h 10844"/>
                    <a:gd name="T12" fmla="*/ 3990 w 5344"/>
                    <a:gd name="T13" fmla="*/ 3447 h 10844"/>
                    <a:gd name="T14" fmla="*/ 3761 w 5344"/>
                    <a:gd name="T15" fmla="*/ 6873 h 10844"/>
                    <a:gd name="T16" fmla="*/ 1448 w 5344"/>
                    <a:gd name="T17" fmla="*/ 9005 h 10844"/>
                    <a:gd name="T18" fmla="*/ 1573 w 5344"/>
                    <a:gd name="T19" fmla="*/ 8752 h 10844"/>
                    <a:gd name="T20" fmla="*/ 1594 w 5344"/>
                    <a:gd name="T21" fmla="*/ 8409 h 10844"/>
                    <a:gd name="T22" fmla="*/ 1365 w 5344"/>
                    <a:gd name="T23" fmla="*/ 8156 h 10844"/>
                    <a:gd name="T24" fmla="*/ 1010 w 5344"/>
                    <a:gd name="T25" fmla="*/ 8136 h 10844"/>
                    <a:gd name="T26" fmla="*/ 750 w 5344"/>
                    <a:gd name="T27" fmla="*/ 8358 h 10844"/>
                    <a:gd name="T28" fmla="*/ 114 w 5344"/>
                    <a:gd name="T29" fmla="*/ 9591 h 10844"/>
                    <a:gd name="T30" fmla="*/ 323 w 5344"/>
                    <a:gd name="T31" fmla="*/ 10187 h 10844"/>
                    <a:gd name="T32" fmla="*/ 1594 w 5344"/>
                    <a:gd name="T33" fmla="*/ 10804 h 10844"/>
                    <a:gd name="T34" fmla="*/ 1802 w 5344"/>
                    <a:gd name="T35" fmla="*/ 10844 h 10844"/>
                    <a:gd name="T36" fmla="*/ 2219 w 5344"/>
                    <a:gd name="T37" fmla="*/ 10602 h 10844"/>
                    <a:gd name="T38" fmla="*/ 2010 w 5344"/>
                    <a:gd name="T39" fmla="*/ 9995 h 10844"/>
                    <a:gd name="T40" fmla="*/ 1729 w 5344"/>
                    <a:gd name="T41" fmla="*/ 9864 h 10844"/>
                    <a:gd name="T42" fmla="*/ 4594 w 5344"/>
                    <a:gd name="T43" fmla="*/ 7267 h 10844"/>
                    <a:gd name="T44" fmla="*/ 4865 w 5344"/>
                    <a:gd name="T45" fmla="*/ 3164 h 108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344" h="10844">
                      <a:moveTo>
                        <a:pt x="4865" y="3164"/>
                      </a:moveTo>
                      <a:cubicBezTo>
                        <a:pt x="4396" y="1799"/>
                        <a:pt x="3396" y="698"/>
                        <a:pt x="2073" y="61"/>
                      </a:cubicBezTo>
                      <a:cubicBezTo>
                        <a:pt x="1958" y="11"/>
                        <a:pt x="1833" y="0"/>
                        <a:pt x="1719" y="41"/>
                      </a:cubicBezTo>
                      <a:cubicBezTo>
                        <a:pt x="1604" y="81"/>
                        <a:pt x="1510" y="162"/>
                        <a:pt x="1458" y="263"/>
                      </a:cubicBezTo>
                      <a:cubicBezTo>
                        <a:pt x="1396" y="374"/>
                        <a:pt x="1396" y="496"/>
                        <a:pt x="1427" y="607"/>
                      </a:cubicBezTo>
                      <a:cubicBezTo>
                        <a:pt x="1469" y="728"/>
                        <a:pt x="1552" y="819"/>
                        <a:pt x="1667" y="870"/>
                      </a:cubicBezTo>
                      <a:cubicBezTo>
                        <a:pt x="2771" y="1395"/>
                        <a:pt x="3594" y="2315"/>
                        <a:pt x="3990" y="3447"/>
                      </a:cubicBezTo>
                      <a:cubicBezTo>
                        <a:pt x="4386" y="4578"/>
                        <a:pt x="4302" y="5801"/>
                        <a:pt x="3761" y="6873"/>
                      </a:cubicBezTo>
                      <a:cubicBezTo>
                        <a:pt x="3271" y="7833"/>
                        <a:pt x="2458" y="8580"/>
                        <a:pt x="1448" y="9005"/>
                      </a:cubicBezTo>
                      <a:cubicBezTo>
                        <a:pt x="1573" y="8752"/>
                        <a:pt x="1573" y="8752"/>
                        <a:pt x="1573" y="8752"/>
                      </a:cubicBezTo>
                      <a:cubicBezTo>
                        <a:pt x="1625" y="8651"/>
                        <a:pt x="1635" y="8530"/>
                        <a:pt x="1594" y="8409"/>
                      </a:cubicBezTo>
                      <a:cubicBezTo>
                        <a:pt x="1562" y="8298"/>
                        <a:pt x="1479" y="8207"/>
                        <a:pt x="1365" y="8156"/>
                      </a:cubicBezTo>
                      <a:cubicBezTo>
                        <a:pt x="1250" y="8106"/>
                        <a:pt x="1125" y="8095"/>
                        <a:pt x="1010" y="8136"/>
                      </a:cubicBezTo>
                      <a:cubicBezTo>
                        <a:pt x="896" y="8166"/>
                        <a:pt x="802" y="8247"/>
                        <a:pt x="750" y="8358"/>
                      </a:cubicBezTo>
                      <a:cubicBezTo>
                        <a:pt x="114" y="9591"/>
                        <a:pt x="114" y="9591"/>
                        <a:pt x="114" y="9591"/>
                      </a:cubicBezTo>
                      <a:cubicBezTo>
                        <a:pt x="0" y="9813"/>
                        <a:pt x="93" y="10086"/>
                        <a:pt x="323" y="10187"/>
                      </a:cubicBezTo>
                      <a:cubicBezTo>
                        <a:pt x="1594" y="10804"/>
                        <a:pt x="1594" y="10804"/>
                        <a:pt x="1594" y="10804"/>
                      </a:cubicBezTo>
                      <a:cubicBezTo>
                        <a:pt x="1667" y="10834"/>
                        <a:pt x="1729" y="10844"/>
                        <a:pt x="1802" y="10844"/>
                      </a:cubicBezTo>
                      <a:cubicBezTo>
                        <a:pt x="1969" y="10844"/>
                        <a:pt x="2135" y="10753"/>
                        <a:pt x="2219" y="10602"/>
                      </a:cubicBezTo>
                      <a:cubicBezTo>
                        <a:pt x="2333" y="10379"/>
                        <a:pt x="2240" y="10107"/>
                        <a:pt x="2010" y="9995"/>
                      </a:cubicBezTo>
                      <a:cubicBezTo>
                        <a:pt x="1729" y="9864"/>
                        <a:pt x="1729" y="9864"/>
                        <a:pt x="1729" y="9864"/>
                      </a:cubicBezTo>
                      <a:cubicBezTo>
                        <a:pt x="2979" y="9369"/>
                        <a:pt x="3990" y="8449"/>
                        <a:pt x="4594" y="7267"/>
                      </a:cubicBezTo>
                      <a:cubicBezTo>
                        <a:pt x="5240" y="5983"/>
                        <a:pt x="5344" y="4518"/>
                        <a:pt x="4865" y="3164"/>
                      </a:cubicBezTo>
                      <a:close/>
                    </a:path>
                  </a:pathLst>
                </a:custGeom>
                <a:solidFill>
                  <a:srgbClr val="D83B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37" tIns="89619" rIns="179237" bIns="89619" numCol="1" anchor="t" anchorCtr="0" compatLnSpc="1">
                  <a:prstTxWarp prst="textNoShape">
                    <a:avLst/>
                  </a:prstTxWarp>
                </a:bodyPr>
                <a:lstStyle/>
                <a:p>
                  <a:pPr defTabSz="1828277"/>
                  <a:endParaRPr lang="en-US" sz="3529">
                    <a:solidFill>
                      <a:srgbClr val="353535"/>
                    </a:solidFill>
                    <a:latin typeface="Segoe UI Semilight"/>
                  </a:endParaRPr>
                </a:p>
              </p:txBody>
            </p:sp>
            <p:sp>
              <p:nvSpPr>
                <p:cNvPr id="158" name="Freeform 33">
                  <a:extLst>
                    <a:ext uri="{FF2B5EF4-FFF2-40B4-BE49-F238E27FC236}">
                      <a16:creationId xmlns:a16="http://schemas.microsoft.com/office/drawing/2014/main" id="{3C8155E1-D223-4DA5-A57B-1DCCDFBD206B}"/>
                    </a:ext>
                  </a:extLst>
                </p:cNvPr>
                <p:cNvSpPr>
                  <a:spLocks/>
                </p:cNvSpPr>
                <p:nvPr/>
              </p:nvSpPr>
              <p:spPr bwMode="auto">
                <a:xfrm>
                  <a:off x="3821113" y="8793163"/>
                  <a:ext cx="1087438" cy="2327275"/>
                </a:xfrm>
                <a:custGeom>
                  <a:avLst/>
                  <a:gdLst>
                    <a:gd name="T0" fmla="*/ 4828 w 5139"/>
                    <a:gd name="T1" fmla="*/ 679 h 11048"/>
                    <a:gd name="T2" fmla="*/ 3604 w 5139"/>
                    <a:gd name="T3" fmla="*/ 62 h 11048"/>
                    <a:gd name="T4" fmla="*/ 3263 w 5139"/>
                    <a:gd name="T5" fmla="*/ 41 h 11048"/>
                    <a:gd name="T6" fmla="*/ 3012 w 5139"/>
                    <a:gd name="T7" fmla="*/ 268 h 11048"/>
                    <a:gd name="T8" fmla="*/ 3212 w 5139"/>
                    <a:gd name="T9" fmla="*/ 885 h 11048"/>
                    <a:gd name="T10" fmla="*/ 3483 w 5139"/>
                    <a:gd name="T11" fmla="*/ 1019 h 11048"/>
                    <a:gd name="T12" fmla="*/ 723 w 5139"/>
                    <a:gd name="T13" fmla="*/ 3665 h 11048"/>
                    <a:gd name="T14" fmla="*/ 462 w 5139"/>
                    <a:gd name="T15" fmla="*/ 7846 h 11048"/>
                    <a:gd name="T16" fmla="*/ 3152 w 5139"/>
                    <a:gd name="T17" fmla="*/ 11007 h 11048"/>
                    <a:gd name="T18" fmla="*/ 3353 w 5139"/>
                    <a:gd name="T19" fmla="*/ 11048 h 11048"/>
                    <a:gd name="T20" fmla="*/ 3493 w 5139"/>
                    <a:gd name="T21" fmla="*/ 11028 h 11048"/>
                    <a:gd name="T22" fmla="*/ 3744 w 5139"/>
                    <a:gd name="T23" fmla="*/ 10801 h 11048"/>
                    <a:gd name="T24" fmla="*/ 3774 w 5139"/>
                    <a:gd name="T25" fmla="*/ 10451 h 11048"/>
                    <a:gd name="T26" fmla="*/ 3544 w 5139"/>
                    <a:gd name="T27" fmla="*/ 10183 h 11048"/>
                    <a:gd name="T28" fmla="*/ 1526 w 5139"/>
                    <a:gd name="T29" fmla="*/ 4067 h 11048"/>
                    <a:gd name="T30" fmla="*/ 3754 w 5139"/>
                    <a:gd name="T31" fmla="*/ 1894 h 11048"/>
                    <a:gd name="T32" fmla="*/ 3634 w 5139"/>
                    <a:gd name="T33" fmla="*/ 2152 h 11048"/>
                    <a:gd name="T34" fmla="*/ 3604 w 5139"/>
                    <a:gd name="T35" fmla="*/ 2502 h 11048"/>
                    <a:gd name="T36" fmla="*/ 3835 w 5139"/>
                    <a:gd name="T37" fmla="*/ 2759 h 11048"/>
                    <a:gd name="T38" fmla="*/ 4176 w 5139"/>
                    <a:gd name="T39" fmla="*/ 2780 h 11048"/>
                    <a:gd name="T40" fmla="*/ 4427 w 5139"/>
                    <a:gd name="T41" fmla="*/ 2553 h 11048"/>
                    <a:gd name="T42" fmla="*/ 5029 w 5139"/>
                    <a:gd name="T43" fmla="*/ 1297 h 11048"/>
                    <a:gd name="T44" fmla="*/ 4828 w 5139"/>
                    <a:gd name="T45" fmla="*/ 679 h 11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139" h="11048">
                      <a:moveTo>
                        <a:pt x="4828" y="679"/>
                      </a:moveTo>
                      <a:cubicBezTo>
                        <a:pt x="3604" y="62"/>
                        <a:pt x="3604" y="62"/>
                        <a:pt x="3604" y="62"/>
                      </a:cubicBezTo>
                      <a:cubicBezTo>
                        <a:pt x="3503" y="10"/>
                        <a:pt x="3373" y="0"/>
                        <a:pt x="3263" y="41"/>
                      </a:cubicBezTo>
                      <a:cubicBezTo>
                        <a:pt x="3152" y="82"/>
                        <a:pt x="3062" y="165"/>
                        <a:pt x="3012" y="268"/>
                      </a:cubicBezTo>
                      <a:cubicBezTo>
                        <a:pt x="2901" y="494"/>
                        <a:pt x="2992" y="772"/>
                        <a:pt x="3212" y="885"/>
                      </a:cubicBezTo>
                      <a:cubicBezTo>
                        <a:pt x="3483" y="1019"/>
                        <a:pt x="3483" y="1019"/>
                        <a:pt x="3483" y="1019"/>
                      </a:cubicBezTo>
                      <a:cubicBezTo>
                        <a:pt x="2289" y="1524"/>
                        <a:pt x="1295" y="2471"/>
                        <a:pt x="723" y="3665"/>
                      </a:cubicBezTo>
                      <a:cubicBezTo>
                        <a:pt x="91" y="4973"/>
                        <a:pt x="0" y="6466"/>
                        <a:pt x="462" y="7846"/>
                      </a:cubicBezTo>
                      <a:cubicBezTo>
                        <a:pt x="914" y="9236"/>
                        <a:pt x="1867" y="10358"/>
                        <a:pt x="3152" y="11007"/>
                      </a:cubicBezTo>
                      <a:cubicBezTo>
                        <a:pt x="3212" y="11038"/>
                        <a:pt x="3283" y="11048"/>
                        <a:pt x="3353" y="11048"/>
                      </a:cubicBezTo>
                      <a:cubicBezTo>
                        <a:pt x="3393" y="11048"/>
                        <a:pt x="3443" y="11048"/>
                        <a:pt x="3493" y="11028"/>
                      </a:cubicBezTo>
                      <a:cubicBezTo>
                        <a:pt x="3604" y="10986"/>
                        <a:pt x="3694" y="10904"/>
                        <a:pt x="3744" y="10801"/>
                      </a:cubicBezTo>
                      <a:cubicBezTo>
                        <a:pt x="3805" y="10688"/>
                        <a:pt x="3805" y="10564"/>
                        <a:pt x="3774" y="10451"/>
                      </a:cubicBezTo>
                      <a:cubicBezTo>
                        <a:pt x="3734" y="10327"/>
                        <a:pt x="3654" y="10235"/>
                        <a:pt x="3544" y="10183"/>
                      </a:cubicBezTo>
                      <a:cubicBezTo>
                        <a:pt x="1345" y="9071"/>
                        <a:pt x="442" y="6332"/>
                        <a:pt x="1526" y="4067"/>
                      </a:cubicBezTo>
                      <a:cubicBezTo>
                        <a:pt x="1998" y="3089"/>
                        <a:pt x="2781" y="2327"/>
                        <a:pt x="3754" y="1894"/>
                      </a:cubicBezTo>
                      <a:cubicBezTo>
                        <a:pt x="3634" y="2152"/>
                        <a:pt x="3634" y="2152"/>
                        <a:pt x="3634" y="2152"/>
                      </a:cubicBezTo>
                      <a:cubicBezTo>
                        <a:pt x="3574" y="2255"/>
                        <a:pt x="3574" y="2378"/>
                        <a:pt x="3604" y="2502"/>
                      </a:cubicBezTo>
                      <a:cubicBezTo>
                        <a:pt x="3644" y="2615"/>
                        <a:pt x="3724" y="2708"/>
                        <a:pt x="3835" y="2759"/>
                      </a:cubicBezTo>
                      <a:cubicBezTo>
                        <a:pt x="3935" y="2811"/>
                        <a:pt x="4055" y="2821"/>
                        <a:pt x="4176" y="2780"/>
                      </a:cubicBezTo>
                      <a:cubicBezTo>
                        <a:pt x="4286" y="2749"/>
                        <a:pt x="4377" y="2667"/>
                        <a:pt x="4427" y="2553"/>
                      </a:cubicBezTo>
                      <a:cubicBezTo>
                        <a:pt x="5029" y="1297"/>
                        <a:pt x="5029" y="1297"/>
                        <a:pt x="5029" y="1297"/>
                      </a:cubicBezTo>
                      <a:cubicBezTo>
                        <a:pt x="5139" y="1071"/>
                        <a:pt x="5049" y="793"/>
                        <a:pt x="4828" y="679"/>
                      </a:cubicBezTo>
                      <a:close/>
                    </a:path>
                  </a:pathLst>
                </a:custGeom>
                <a:solidFill>
                  <a:srgbClr val="D83B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37" tIns="89619" rIns="179237" bIns="89619" numCol="1" anchor="t" anchorCtr="0" compatLnSpc="1">
                  <a:prstTxWarp prst="textNoShape">
                    <a:avLst/>
                  </a:prstTxWarp>
                </a:bodyPr>
                <a:lstStyle/>
                <a:p>
                  <a:pPr defTabSz="1828277"/>
                  <a:endParaRPr lang="en-US" sz="3529">
                    <a:solidFill>
                      <a:srgbClr val="353535"/>
                    </a:solidFill>
                    <a:latin typeface="Segoe UI Semilight"/>
                  </a:endParaRPr>
                </a:p>
              </p:txBody>
            </p:sp>
          </p:grpSp>
        </p:grpSp>
        <p:grpSp>
          <p:nvGrpSpPr>
            <p:cNvPr id="95" name="Group 94">
              <a:extLst>
                <a:ext uri="{FF2B5EF4-FFF2-40B4-BE49-F238E27FC236}">
                  <a16:creationId xmlns:a16="http://schemas.microsoft.com/office/drawing/2014/main" id="{0C57F744-FDAE-4522-8CA6-E070F1B70E3C}"/>
                </a:ext>
              </a:extLst>
            </p:cNvPr>
            <p:cNvGrpSpPr/>
            <p:nvPr/>
          </p:nvGrpSpPr>
          <p:grpSpPr>
            <a:xfrm>
              <a:off x="6251791" y="1273215"/>
              <a:ext cx="1147821" cy="1138245"/>
              <a:chOff x="6966518" y="1560251"/>
              <a:chExt cx="1338680" cy="1338680"/>
            </a:xfrm>
          </p:grpSpPr>
          <p:sp>
            <p:nvSpPr>
              <p:cNvPr id="107" name="Oval 106">
                <a:extLst>
                  <a:ext uri="{FF2B5EF4-FFF2-40B4-BE49-F238E27FC236}">
                    <a16:creationId xmlns:a16="http://schemas.microsoft.com/office/drawing/2014/main" id="{B8171C68-B2DB-482C-A8E8-470017207F98}"/>
                  </a:ext>
                </a:extLst>
              </p:cNvPr>
              <p:cNvSpPr/>
              <p:nvPr/>
            </p:nvSpPr>
            <p:spPr bwMode="auto">
              <a:xfrm>
                <a:off x="6966518" y="1560251"/>
                <a:ext cx="1338680" cy="1338680"/>
              </a:xfrm>
              <a:prstGeom prst="ellipse">
                <a:avLst/>
              </a:prstGeom>
              <a:solidFill>
                <a:schemeClr val="bg1"/>
              </a:solidFill>
              <a:ln w="38100">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13" tIns="292492" rIns="365613" bIns="292492" numCol="1" spcCol="0" rtlCol="0" fromWordArt="0" anchor="t" anchorCtr="0" forceAA="0" compatLnSpc="1">
                <a:prstTxWarp prst="textNoShape">
                  <a:avLst/>
                </a:prstTxWarp>
                <a:noAutofit/>
              </a:bodyPr>
              <a:lstStyle/>
              <a:p>
                <a:pPr algn="ctr" defTabSz="1864120">
                  <a:defRPr/>
                </a:pPr>
                <a:endParaRPr lang="en-US" sz="4799"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149" name="Group 148">
                <a:extLst>
                  <a:ext uri="{FF2B5EF4-FFF2-40B4-BE49-F238E27FC236}">
                    <a16:creationId xmlns:a16="http://schemas.microsoft.com/office/drawing/2014/main" id="{4D5DD0FA-F3AF-4B10-B0DB-F489EA40CFA8}"/>
                  </a:ext>
                </a:extLst>
              </p:cNvPr>
              <p:cNvGrpSpPr/>
              <p:nvPr/>
            </p:nvGrpSpPr>
            <p:grpSpPr>
              <a:xfrm>
                <a:off x="7405753" y="1873747"/>
                <a:ext cx="460210" cy="711688"/>
                <a:chOff x="10766426" y="8645525"/>
                <a:chExt cx="1760538" cy="2722563"/>
              </a:xfrm>
              <a:solidFill>
                <a:schemeClr val="accent3"/>
              </a:solidFill>
            </p:grpSpPr>
            <p:sp>
              <p:nvSpPr>
                <p:cNvPr id="150" name="Freeform 34">
                  <a:extLst>
                    <a:ext uri="{FF2B5EF4-FFF2-40B4-BE49-F238E27FC236}">
                      <a16:creationId xmlns:a16="http://schemas.microsoft.com/office/drawing/2014/main" id="{EAD343F4-FD15-41DF-959D-BD42D5C1E735}"/>
                    </a:ext>
                  </a:extLst>
                </p:cNvPr>
                <p:cNvSpPr>
                  <a:spLocks noEditPoints="1"/>
                </p:cNvSpPr>
                <p:nvPr/>
              </p:nvSpPr>
              <p:spPr bwMode="auto">
                <a:xfrm>
                  <a:off x="10766426" y="8645525"/>
                  <a:ext cx="1760538" cy="2046288"/>
                </a:xfrm>
                <a:custGeom>
                  <a:avLst/>
                  <a:gdLst>
                    <a:gd name="T0" fmla="*/ 3266 w 8317"/>
                    <a:gd name="T1" fmla="*/ 9714 h 9714"/>
                    <a:gd name="T2" fmla="*/ 2631 w 8317"/>
                    <a:gd name="T3" fmla="*/ 9594 h 9714"/>
                    <a:gd name="T4" fmla="*/ 1807 w 8317"/>
                    <a:gd name="T5" fmla="*/ 8785 h 9714"/>
                    <a:gd name="T6" fmla="*/ 1677 w 8317"/>
                    <a:gd name="T7" fmla="*/ 8145 h 9714"/>
                    <a:gd name="T8" fmla="*/ 1668 w 8317"/>
                    <a:gd name="T9" fmla="*/ 7614 h 9714"/>
                    <a:gd name="T10" fmla="*/ 1489 w 8317"/>
                    <a:gd name="T11" fmla="*/ 7334 h 9714"/>
                    <a:gd name="T12" fmla="*/ 1042 w 8317"/>
                    <a:gd name="T13" fmla="*/ 6819 h 9714"/>
                    <a:gd name="T14" fmla="*/ 0 w 8317"/>
                    <a:gd name="T15" fmla="*/ 4146 h 9714"/>
                    <a:gd name="T16" fmla="*/ 340 w 8317"/>
                    <a:gd name="T17" fmla="*/ 2510 h 9714"/>
                    <a:gd name="T18" fmla="*/ 2397 w 8317"/>
                    <a:gd name="T19" fmla="*/ 393 h 9714"/>
                    <a:gd name="T20" fmla="*/ 3975 w 8317"/>
                    <a:gd name="T21" fmla="*/ 0 h 9714"/>
                    <a:gd name="T22" fmla="*/ 4424 w 8317"/>
                    <a:gd name="T23" fmla="*/ 16 h 9714"/>
                    <a:gd name="T24" fmla="*/ 7173 w 8317"/>
                    <a:gd name="T25" fmla="*/ 1300 h 9714"/>
                    <a:gd name="T26" fmla="*/ 8010 w 8317"/>
                    <a:gd name="T27" fmla="*/ 2590 h 9714"/>
                    <a:gd name="T28" fmla="*/ 7857 w 8317"/>
                    <a:gd name="T29" fmla="*/ 5915 h 9714"/>
                    <a:gd name="T30" fmla="*/ 7258 w 8317"/>
                    <a:gd name="T31" fmla="*/ 6839 h 9714"/>
                    <a:gd name="T32" fmla="*/ 6895 w 8317"/>
                    <a:gd name="T33" fmla="*/ 7241 h 9714"/>
                    <a:gd name="T34" fmla="*/ 6726 w 8317"/>
                    <a:gd name="T35" fmla="*/ 7430 h 9714"/>
                    <a:gd name="T36" fmla="*/ 6665 w 8317"/>
                    <a:gd name="T37" fmla="*/ 7511 h 9714"/>
                    <a:gd name="T38" fmla="*/ 6650 w 8317"/>
                    <a:gd name="T39" fmla="*/ 7613 h 9714"/>
                    <a:gd name="T40" fmla="*/ 6641 w 8317"/>
                    <a:gd name="T41" fmla="*/ 8145 h 9714"/>
                    <a:gd name="T42" fmla="*/ 6165 w 8317"/>
                    <a:gd name="T43" fmla="*/ 9256 h 9714"/>
                    <a:gd name="T44" fmla="*/ 5051 w 8317"/>
                    <a:gd name="T45" fmla="*/ 9714 h 9714"/>
                    <a:gd name="T46" fmla="*/ 2999 w 8317"/>
                    <a:gd name="T47" fmla="*/ 8749 h 9714"/>
                    <a:gd name="T48" fmla="*/ 5051 w 8317"/>
                    <a:gd name="T49" fmla="*/ 8798 h 9714"/>
                    <a:gd name="T50" fmla="*/ 5498 w 8317"/>
                    <a:gd name="T51" fmla="*/ 8628 h 9714"/>
                    <a:gd name="T52" fmla="*/ 5662 w 8317"/>
                    <a:gd name="T53" fmla="*/ 8408 h 9714"/>
                    <a:gd name="T54" fmla="*/ 5724 w 8317"/>
                    <a:gd name="T55" fmla="*/ 7887 h 9714"/>
                    <a:gd name="T56" fmla="*/ 5779 w 8317"/>
                    <a:gd name="T57" fmla="*/ 7278 h 9714"/>
                    <a:gd name="T58" fmla="*/ 5827 w 8317"/>
                    <a:gd name="T59" fmla="*/ 7126 h 9714"/>
                    <a:gd name="T60" fmla="*/ 6186 w 8317"/>
                    <a:gd name="T61" fmla="*/ 6654 h 9714"/>
                    <a:gd name="T62" fmla="*/ 6200 w 8317"/>
                    <a:gd name="T63" fmla="*/ 6640 h 9714"/>
                    <a:gd name="T64" fmla="*/ 6569 w 8317"/>
                    <a:gd name="T65" fmla="*/ 6234 h 9714"/>
                    <a:gd name="T66" fmla="*/ 7401 w 8317"/>
                    <a:gd name="T67" fmla="*/ 4146 h 9714"/>
                    <a:gd name="T68" fmla="*/ 7162 w 8317"/>
                    <a:gd name="T69" fmla="*/ 2936 h 9714"/>
                    <a:gd name="T70" fmla="*/ 5534 w 8317"/>
                    <a:gd name="T71" fmla="*/ 1224 h 9714"/>
                    <a:gd name="T72" fmla="*/ 4280 w 8317"/>
                    <a:gd name="T73" fmla="*/ 921 h 9714"/>
                    <a:gd name="T74" fmla="*/ 3988 w 8317"/>
                    <a:gd name="T75" fmla="*/ 917 h 9714"/>
                    <a:gd name="T76" fmla="*/ 1817 w 8317"/>
                    <a:gd name="T77" fmla="*/ 1922 h 9714"/>
                    <a:gd name="T78" fmla="*/ 1130 w 8317"/>
                    <a:gd name="T79" fmla="*/ 2988 h 9714"/>
                    <a:gd name="T80" fmla="*/ 1270 w 8317"/>
                    <a:gd name="T81" fmla="*/ 5487 h 9714"/>
                    <a:gd name="T82" fmla="*/ 2114 w 8317"/>
                    <a:gd name="T83" fmla="*/ 6651 h 9714"/>
                    <a:gd name="T84" fmla="*/ 2481 w 8317"/>
                    <a:gd name="T85" fmla="*/ 7149 h 9714"/>
                    <a:gd name="T86" fmla="*/ 2593 w 8317"/>
                    <a:gd name="T87" fmla="*/ 7887 h 9714"/>
                    <a:gd name="T88" fmla="*/ 2636 w 8317"/>
                    <a:gd name="T89" fmla="*/ 8392 h 9714"/>
                    <a:gd name="T90" fmla="*/ 2785 w 8317"/>
                    <a:gd name="T91" fmla="*/ 8606 h 97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317" h="9714">
                      <a:moveTo>
                        <a:pt x="5051" y="9714"/>
                      </a:moveTo>
                      <a:cubicBezTo>
                        <a:pt x="3266" y="9714"/>
                        <a:pt x="3266" y="9714"/>
                        <a:pt x="3266" y="9714"/>
                      </a:cubicBezTo>
                      <a:cubicBezTo>
                        <a:pt x="3066" y="9714"/>
                        <a:pt x="2888" y="9684"/>
                        <a:pt x="2709" y="9619"/>
                      </a:cubicBezTo>
                      <a:cubicBezTo>
                        <a:pt x="2682" y="9613"/>
                        <a:pt x="2655" y="9604"/>
                        <a:pt x="2631" y="9594"/>
                      </a:cubicBezTo>
                      <a:cubicBezTo>
                        <a:pt x="2456" y="9517"/>
                        <a:pt x="2290" y="9403"/>
                        <a:pt x="2149" y="9266"/>
                      </a:cubicBezTo>
                      <a:cubicBezTo>
                        <a:pt x="1982" y="9117"/>
                        <a:pt x="1885" y="8939"/>
                        <a:pt x="1807" y="8785"/>
                      </a:cubicBezTo>
                      <a:cubicBezTo>
                        <a:pt x="1802" y="8773"/>
                        <a:pt x="1796" y="8761"/>
                        <a:pt x="1791" y="8749"/>
                      </a:cubicBezTo>
                      <a:cubicBezTo>
                        <a:pt x="1716" y="8562"/>
                        <a:pt x="1677" y="8353"/>
                        <a:pt x="1677" y="8145"/>
                      </a:cubicBezTo>
                      <a:cubicBezTo>
                        <a:pt x="1677" y="7887"/>
                        <a:pt x="1677" y="7887"/>
                        <a:pt x="1677" y="7887"/>
                      </a:cubicBezTo>
                      <a:cubicBezTo>
                        <a:pt x="1677" y="7769"/>
                        <a:pt x="1677" y="7676"/>
                        <a:pt x="1668" y="7614"/>
                      </a:cubicBezTo>
                      <a:cubicBezTo>
                        <a:pt x="1660" y="7568"/>
                        <a:pt x="1655" y="7547"/>
                        <a:pt x="1652" y="7539"/>
                      </a:cubicBezTo>
                      <a:cubicBezTo>
                        <a:pt x="1628" y="7486"/>
                        <a:pt x="1593" y="7428"/>
                        <a:pt x="1489" y="7334"/>
                      </a:cubicBezTo>
                      <a:cubicBezTo>
                        <a:pt x="1455" y="7304"/>
                        <a:pt x="1427" y="7270"/>
                        <a:pt x="1404" y="7232"/>
                      </a:cubicBezTo>
                      <a:cubicBezTo>
                        <a:pt x="1277" y="7094"/>
                        <a:pt x="1150" y="6953"/>
                        <a:pt x="1042" y="6819"/>
                      </a:cubicBezTo>
                      <a:cubicBezTo>
                        <a:pt x="817" y="6539"/>
                        <a:pt x="620" y="6233"/>
                        <a:pt x="458" y="5910"/>
                      </a:cubicBezTo>
                      <a:cubicBezTo>
                        <a:pt x="156" y="5354"/>
                        <a:pt x="0" y="4756"/>
                        <a:pt x="0" y="4146"/>
                      </a:cubicBezTo>
                      <a:cubicBezTo>
                        <a:pt x="0" y="3610"/>
                        <a:pt x="100" y="3099"/>
                        <a:pt x="305" y="2581"/>
                      </a:cubicBezTo>
                      <a:cubicBezTo>
                        <a:pt x="315" y="2556"/>
                        <a:pt x="327" y="2532"/>
                        <a:pt x="340" y="2510"/>
                      </a:cubicBezTo>
                      <a:cubicBezTo>
                        <a:pt x="539" y="2051"/>
                        <a:pt x="804" y="1652"/>
                        <a:pt x="1151" y="1292"/>
                      </a:cubicBezTo>
                      <a:cubicBezTo>
                        <a:pt x="1506" y="909"/>
                        <a:pt x="1927" y="604"/>
                        <a:pt x="2397" y="393"/>
                      </a:cubicBezTo>
                      <a:cubicBezTo>
                        <a:pt x="2889" y="163"/>
                        <a:pt x="3414" y="30"/>
                        <a:pt x="3949" y="1"/>
                      </a:cubicBezTo>
                      <a:cubicBezTo>
                        <a:pt x="3958" y="0"/>
                        <a:pt x="3966" y="0"/>
                        <a:pt x="3975" y="0"/>
                      </a:cubicBezTo>
                      <a:cubicBezTo>
                        <a:pt x="4152" y="0"/>
                        <a:pt x="4152" y="0"/>
                        <a:pt x="4152" y="0"/>
                      </a:cubicBezTo>
                      <a:cubicBezTo>
                        <a:pt x="4236" y="0"/>
                        <a:pt x="4326" y="0"/>
                        <a:pt x="4424" y="16"/>
                      </a:cubicBezTo>
                      <a:cubicBezTo>
                        <a:pt x="4959" y="50"/>
                        <a:pt x="5451" y="174"/>
                        <a:pt x="5926" y="396"/>
                      </a:cubicBezTo>
                      <a:cubicBezTo>
                        <a:pt x="6426" y="636"/>
                        <a:pt x="6832" y="931"/>
                        <a:pt x="7173" y="1300"/>
                      </a:cubicBezTo>
                      <a:cubicBezTo>
                        <a:pt x="7533" y="1672"/>
                        <a:pt x="7809" y="2096"/>
                        <a:pt x="8010" y="2590"/>
                      </a:cubicBezTo>
                      <a:cubicBezTo>
                        <a:pt x="8010" y="2590"/>
                        <a:pt x="8010" y="2590"/>
                        <a:pt x="8010" y="2590"/>
                      </a:cubicBezTo>
                      <a:cubicBezTo>
                        <a:pt x="8211" y="3081"/>
                        <a:pt x="8317" y="3619"/>
                        <a:pt x="8317" y="4146"/>
                      </a:cubicBezTo>
                      <a:cubicBezTo>
                        <a:pt x="8317" y="4728"/>
                        <a:pt x="8162" y="5323"/>
                        <a:pt x="7857" y="5915"/>
                      </a:cubicBezTo>
                      <a:cubicBezTo>
                        <a:pt x="7697" y="6233"/>
                        <a:pt x="7501" y="6539"/>
                        <a:pt x="7276" y="6819"/>
                      </a:cubicBezTo>
                      <a:cubicBezTo>
                        <a:pt x="7270" y="6826"/>
                        <a:pt x="7264" y="6832"/>
                        <a:pt x="7258" y="6839"/>
                      </a:cubicBezTo>
                      <a:cubicBezTo>
                        <a:pt x="7222" y="6879"/>
                        <a:pt x="7186" y="6920"/>
                        <a:pt x="7149" y="6962"/>
                      </a:cubicBezTo>
                      <a:cubicBezTo>
                        <a:pt x="7074" y="7048"/>
                        <a:pt x="6990" y="7144"/>
                        <a:pt x="6895" y="7241"/>
                      </a:cubicBezTo>
                      <a:cubicBezTo>
                        <a:pt x="6868" y="7279"/>
                        <a:pt x="6835" y="7313"/>
                        <a:pt x="6797" y="7342"/>
                      </a:cubicBezTo>
                      <a:cubicBezTo>
                        <a:pt x="6775" y="7367"/>
                        <a:pt x="6751" y="7397"/>
                        <a:pt x="6726" y="7430"/>
                      </a:cubicBezTo>
                      <a:cubicBezTo>
                        <a:pt x="6696" y="7468"/>
                        <a:pt x="6678" y="7492"/>
                        <a:pt x="6666" y="7508"/>
                      </a:cubicBezTo>
                      <a:cubicBezTo>
                        <a:pt x="6665" y="7509"/>
                        <a:pt x="6665" y="7510"/>
                        <a:pt x="6665" y="7511"/>
                      </a:cubicBezTo>
                      <a:cubicBezTo>
                        <a:pt x="6661" y="7525"/>
                        <a:pt x="6656" y="7540"/>
                        <a:pt x="6654" y="7556"/>
                      </a:cubicBezTo>
                      <a:cubicBezTo>
                        <a:pt x="6654" y="7578"/>
                        <a:pt x="6653" y="7592"/>
                        <a:pt x="6650" y="7613"/>
                      </a:cubicBezTo>
                      <a:cubicBezTo>
                        <a:pt x="6641" y="7676"/>
                        <a:pt x="6641" y="7769"/>
                        <a:pt x="6641" y="7887"/>
                      </a:cubicBezTo>
                      <a:cubicBezTo>
                        <a:pt x="6641" y="8145"/>
                        <a:pt x="6641" y="8145"/>
                        <a:pt x="6641" y="8145"/>
                      </a:cubicBezTo>
                      <a:cubicBezTo>
                        <a:pt x="6641" y="8336"/>
                        <a:pt x="6599" y="8534"/>
                        <a:pt x="6512" y="8749"/>
                      </a:cubicBezTo>
                      <a:cubicBezTo>
                        <a:pt x="6432" y="8949"/>
                        <a:pt x="6315" y="9120"/>
                        <a:pt x="6165" y="9256"/>
                      </a:cubicBezTo>
                      <a:cubicBezTo>
                        <a:pt x="6028" y="9405"/>
                        <a:pt x="5857" y="9521"/>
                        <a:pt x="5657" y="9601"/>
                      </a:cubicBezTo>
                      <a:cubicBezTo>
                        <a:pt x="5470" y="9675"/>
                        <a:pt x="5261" y="9714"/>
                        <a:pt x="5051" y="9714"/>
                      </a:cubicBezTo>
                      <a:close/>
                      <a:moveTo>
                        <a:pt x="2962" y="8737"/>
                      </a:moveTo>
                      <a:cubicBezTo>
                        <a:pt x="2975" y="8740"/>
                        <a:pt x="2988" y="8744"/>
                        <a:pt x="2999" y="8749"/>
                      </a:cubicBezTo>
                      <a:cubicBezTo>
                        <a:pt x="3085" y="8783"/>
                        <a:pt x="3165" y="8798"/>
                        <a:pt x="3266" y="8798"/>
                      </a:cubicBezTo>
                      <a:cubicBezTo>
                        <a:pt x="5051" y="8798"/>
                        <a:pt x="5051" y="8798"/>
                        <a:pt x="5051" y="8798"/>
                      </a:cubicBezTo>
                      <a:cubicBezTo>
                        <a:pt x="5146" y="8798"/>
                        <a:pt x="5238" y="8781"/>
                        <a:pt x="5318" y="8749"/>
                      </a:cubicBezTo>
                      <a:cubicBezTo>
                        <a:pt x="5392" y="8720"/>
                        <a:pt x="5454" y="8678"/>
                        <a:pt x="5498" y="8628"/>
                      </a:cubicBezTo>
                      <a:cubicBezTo>
                        <a:pt x="5511" y="8613"/>
                        <a:pt x="5526" y="8599"/>
                        <a:pt x="5541" y="8585"/>
                      </a:cubicBezTo>
                      <a:cubicBezTo>
                        <a:pt x="5591" y="8542"/>
                        <a:pt x="5633" y="8480"/>
                        <a:pt x="5662" y="8408"/>
                      </a:cubicBezTo>
                      <a:cubicBezTo>
                        <a:pt x="5703" y="8305"/>
                        <a:pt x="5724" y="8216"/>
                        <a:pt x="5724" y="8145"/>
                      </a:cubicBezTo>
                      <a:cubicBezTo>
                        <a:pt x="5724" y="7887"/>
                        <a:pt x="5724" y="7887"/>
                        <a:pt x="5724" y="7887"/>
                      </a:cubicBezTo>
                      <a:cubicBezTo>
                        <a:pt x="5724" y="7750"/>
                        <a:pt x="5724" y="7630"/>
                        <a:pt x="5739" y="7512"/>
                      </a:cubicBezTo>
                      <a:cubicBezTo>
                        <a:pt x="5743" y="7413"/>
                        <a:pt x="5764" y="7333"/>
                        <a:pt x="5779" y="7278"/>
                      </a:cubicBezTo>
                      <a:cubicBezTo>
                        <a:pt x="5782" y="7265"/>
                        <a:pt x="5785" y="7253"/>
                        <a:pt x="5788" y="7241"/>
                      </a:cubicBezTo>
                      <a:cubicBezTo>
                        <a:pt x="5796" y="7201"/>
                        <a:pt x="5809" y="7162"/>
                        <a:pt x="5827" y="7126"/>
                      </a:cubicBezTo>
                      <a:cubicBezTo>
                        <a:pt x="5877" y="7027"/>
                        <a:pt x="5941" y="6944"/>
                        <a:pt x="6003" y="6868"/>
                      </a:cubicBezTo>
                      <a:cubicBezTo>
                        <a:pt x="6060" y="6791"/>
                        <a:pt x="6125" y="6715"/>
                        <a:pt x="6186" y="6654"/>
                      </a:cubicBezTo>
                      <a:cubicBezTo>
                        <a:pt x="6189" y="6652"/>
                        <a:pt x="6191" y="6649"/>
                        <a:pt x="6194" y="6647"/>
                      </a:cubicBezTo>
                      <a:cubicBezTo>
                        <a:pt x="6196" y="6645"/>
                        <a:pt x="6198" y="6643"/>
                        <a:pt x="6200" y="6640"/>
                      </a:cubicBezTo>
                      <a:cubicBezTo>
                        <a:pt x="6293" y="6548"/>
                        <a:pt x="6378" y="6451"/>
                        <a:pt x="6461" y="6357"/>
                      </a:cubicBezTo>
                      <a:cubicBezTo>
                        <a:pt x="6497" y="6315"/>
                        <a:pt x="6533" y="6274"/>
                        <a:pt x="6569" y="6234"/>
                      </a:cubicBezTo>
                      <a:cubicBezTo>
                        <a:pt x="6751" y="6007"/>
                        <a:pt x="6909" y="5760"/>
                        <a:pt x="7041" y="5499"/>
                      </a:cubicBezTo>
                      <a:cubicBezTo>
                        <a:pt x="7280" y="5034"/>
                        <a:pt x="7401" y="4580"/>
                        <a:pt x="7401" y="4146"/>
                      </a:cubicBezTo>
                      <a:cubicBezTo>
                        <a:pt x="7401" y="3737"/>
                        <a:pt x="7318" y="3319"/>
                        <a:pt x="7162" y="2936"/>
                      </a:cubicBezTo>
                      <a:cubicBezTo>
                        <a:pt x="7162" y="2936"/>
                        <a:pt x="7162" y="2936"/>
                        <a:pt x="7162" y="2936"/>
                      </a:cubicBezTo>
                      <a:cubicBezTo>
                        <a:pt x="7005" y="2553"/>
                        <a:pt x="6791" y="2223"/>
                        <a:pt x="6507" y="1929"/>
                      </a:cubicBezTo>
                      <a:cubicBezTo>
                        <a:pt x="6239" y="1639"/>
                        <a:pt x="5923" y="1411"/>
                        <a:pt x="5534" y="1224"/>
                      </a:cubicBezTo>
                      <a:cubicBezTo>
                        <a:pt x="5163" y="1051"/>
                        <a:pt x="4772" y="954"/>
                        <a:pt x="4344" y="930"/>
                      </a:cubicBezTo>
                      <a:cubicBezTo>
                        <a:pt x="4323" y="928"/>
                        <a:pt x="4301" y="926"/>
                        <a:pt x="4280" y="921"/>
                      </a:cubicBezTo>
                      <a:cubicBezTo>
                        <a:pt x="4256" y="917"/>
                        <a:pt x="4210" y="917"/>
                        <a:pt x="4165" y="917"/>
                      </a:cubicBezTo>
                      <a:cubicBezTo>
                        <a:pt x="3988" y="917"/>
                        <a:pt x="3988" y="917"/>
                        <a:pt x="3988" y="917"/>
                      </a:cubicBezTo>
                      <a:cubicBezTo>
                        <a:pt x="3573" y="941"/>
                        <a:pt x="3166" y="1045"/>
                        <a:pt x="2778" y="1226"/>
                      </a:cubicBezTo>
                      <a:cubicBezTo>
                        <a:pt x="2416" y="1389"/>
                        <a:pt x="2094" y="1622"/>
                        <a:pt x="1817" y="1922"/>
                      </a:cubicBezTo>
                      <a:cubicBezTo>
                        <a:pt x="1526" y="2223"/>
                        <a:pt x="1312" y="2553"/>
                        <a:pt x="1155" y="2936"/>
                      </a:cubicBezTo>
                      <a:cubicBezTo>
                        <a:pt x="1148" y="2954"/>
                        <a:pt x="1140" y="2972"/>
                        <a:pt x="1130" y="2988"/>
                      </a:cubicBezTo>
                      <a:cubicBezTo>
                        <a:pt x="987" y="3373"/>
                        <a:pt x="917" y="3752"/>
                        <a:pt x="917" y="4146"/>
                      </a:cubicBezTo>
                      <a:cubicBezTo>
                        <a:pt x="917" y="4602"/>
                        <a:pt x="1036" y="5053"/>
                        <a:pt x="1270" y="5487"/>
                      </a:cubicBezTo>
                      <a:cubicBezTo>
                        <a:pt x="1410" y="5764"/>
                        <a:pt x="1571" y="6015"/>
                        <a:pt x="1756" y="6244"/>
                      </a:cubicBezTo>
                      <a:cubicBezTo>
                        <a:pt x="1855" y="6368"/>
                        <a:pt x="1986" y="6511"/>
                        <a:pt x="2114" y="6651"/>
                      </a:cubicBezTo>
                      <a:cubicBezTo>
                        <a:pt x="2132" y="6670"/>
                        <a:pt x="2149" y="6690"/>
                        <a:pt x="2164" y="6711"/>
                      </a:cubicBezTo>
                      <a:cubicBezTo>
                        <a:pt x="2307" y="6850"/>
                        <a:pt x="2409" y="6991"/>
                        <a:pt x="2481" y="7149"/>
                      </a:cubicBezTo>
                      <a:cubicBezTo>
                        <a:pt x="2535" y="7260"/>
                        <a:pt x="2556" y="7369"/>
                        <a:pt x="2573" y="7473"/>
                      </a:cubicBezTo>
                      <a:cubicBezTo>
                        <a:pt x="2593" y="7610"/>
                        <a:pt x="2593" y="7739"/>
                        <a:pt x="2593" y="7887"/>
                      </a:cubicBezTo>
                      <a:cubicBezTo>
                        <a:pt x="2593" y="8145"/>
                        <a:pt x="2593" y="8145"/>
                        <a:pt x="2593" y="8145"/>
                      </a:cubicBezTo>
                      <a:cubicBezTo>
                        <a:pt x="2593" y="8231"/>
                        <a:pt x="2608" y="8316"/>
                        <a:pt x="2636" y="8392"/>
                      </a:cubicBezTo>
                      <a:cubicBezTo>
                        <a:pt x="2684" y="8487"/>
                        <a:pt x="2721" y="8549"/>
                        <a:pt x="2763" y="8585"/>
                      </a:cubicBezTo>
                      <a:cubicBezTo>
                        <a:pt x="2770" y="8592"/>
                        <a:pt x="2778" y="8599"/>
                        <a:pt x="2785" y="8606"/>
                      </a:cubicBezTo>
                      <a:cubicBezTo>
                        <a:pt x="2838" y="8659"/>
                        <a:pt x="2898" y="8703"/>
                        <a:pt x="2962" y="8737"/>
                      </a:cubicBezTo>
                      <a:close/>
                    </a:path>
                  </a:pathLst>
                </a:custGeom>
                <a:grpFill/>
                <a:ln>
                  <a:noFill/>
                </a:ln>
              </p:spPr>
              <p:txBody>
                <a:bodyPr vert="horz" wrap="square" lIns="179237" tIns="89619" rIns="179237" bIns="89619" numCol="1" anchor="t" anchorCtr="0" compatLnSpc="1">
                  <a:prstTxWarp prst="textNoShape">
                    <a:avLst/>
                  </a:prstTxWarp>
                </a:bodyPr>
                <a:lstStyle/>
                <a:p>
                  <a:pPr defTabSz="1828277"/>
                  <a:endParaRPr lang="en-US" sz="3529">
                    <a:solidFill>
                      <a:srgbClr val="353535"/>
                    </a:solidFill>
                    <a:latin typeface="Segoe UI Semilight"/>
                  </a:endParaRPr>
                </a:p>
              </p:txBody>
            </p:sp>
            <p:sp>
              <p:nvSpPr>
                <p:cNvPr id="151" name="Freeform 35">
                  <a:extLst>
                    <a:ext uri="{FF2B5EF4-FFF2-40B4-BE49-F238E27FC236}">
                      <a16:creationId xmlns:a16="http://schemas.microsoft.com/office/drawing/2014/main" id="{8C7E03BE-A3CD-4B74-8F9C-DA2AEC533A34}"/>
                    </a:ext>
                  </a:extLst>
                </p:cNvPr>
                <p:cNvSpPr>
                  <a:spLocks noEditPoints="1"/>
                </p:cNvSpPr>
                <p:nvPr/>
              </p:nvSpPr>
              <p:spPr bwMode="auto">
                <a:xfrm>
                  <a:off x="11125201" y="9043988"/>
                  <a:ext cx="1042988" cy="990600"/>
                </a:xfrm>
                <a:custGeom>
                  <a:avLst/>
                  <a:gdLst>
                    <a:gd name="T0" fmla="*/ 2493 w 4933"/>
                    <a:gd name="T1" fmla="*/ 3599 h 4705"/>
                    <a:gd name="T2" fmla="*/ 1152 w 4933"/>
                    <a:gd name="T3" fmla="*/ 2320 h 4705"/>
                    <a:gd name="T4" fmla="*/ 2493 w 4933"/>
                    <a:gd name="T5" fmla="*/ 1049 h 4705"/>
                    <a:gd name="T6" fmla="*/ 3835 w 4933"/>
                    <a:gd name="T7" fmla="*/ 2320 h 4705"/>
                    <a:gd name="T8" fmla="*/ 2493 w 4933"/>
                    <a:gd name="T9" fmla="*/ 3599 h 4705"/>
                    <a:gd name="T10" fmla="*/ 4517 w 4933"/>
                    <a:gd name="T11" fmla="*/ 2600 h 4705"/>
                    <a:gd name="T12" fmla="*/ 4933 w 4933"/>
                    <a:gd name="T13" fmla="*/ 2471 h 4705"/>
                    <a:gd name="T14" fmla="*/ 4933 w 4933"/>
                    <a:gd name="T15" fmla="*/ 2435 h 4705"/>
                    <a:gd name="T16" fmla="*/ 4888 w 4933"/>
                    <a:gd name="T17" fmla="*/ 1896 h 4705"/>
                    <a:gd name="T18" fmla="*/ 4880 w 4933"/>
                    <a:gd name="T19" fmla="*/ 1853 h 4705"/>
                    <a:gd name="T20" fmla="*/ 4464 w 4933"/>
                    <a:gd name="T21" fmla="*/ 1796 h 4705"/>
                    <a:gd name="T22" fmla="*/ 4198 w 4933"/>
                    <a:gd name="T23" fmla="*/ 1250 h 4705"/>
                    <a:gd name="T24" fmla="*/ 4418 w 4933"/>
                    <a:gd name="T25" fmla="*/ 912 h 4705"/>
                    <a:gd name="T26" fmla="*/ 4388 w 4933"/>
                    <a:gd name="T27" fmla="*/ 883 h 4705"/>
                    <a:gd name="T28" fmla="*/ 3979 w 4933"/>
                    <a:gd name="T29" fmla="*/ 503 h 4705"/>
                    <a:gd name="T30" fmla="*/ 3948 w 4933"/>
                    <a:gd name="T31" fmla="*/ 474 h 4705"/>
                    <a:gd name="T32" fmla="*/ 3600 w 4933"/>
                    <a:gd name="T33" fmla="*/ 689 h 4705"/>
                    <a:gd name="T34" fmla="*/ 3039 w 4933"/>
                    <a:gd name="T35" fmla="*/ 452 h 4705"/>
                    <a:gd name="T36" fmla="*/ 2963 w 4933"/>
                    <a:gd name="T37" fmla="*/ 36 h 4705"/>
                    <a:gd name="T38" fmla="*/ 2918 w 4933"/>
                    <a:gd name="T39" fmla="*/ 28 h 4705"/>
                    <a:gd name="T40" fmla="*/ 2349 w 4933"/>
                    <a:gd name="T41" fmla="*/ 0 h 4705"/>
                    <a:gd name="T42" fmla="*/ 2311 w 4933"/>
                    <a:gd name="T43" fmla="*/ 0 h 4705"/>
                    <a:gd name="T44" fmla="*/ 2190 w 4933"/>
                    <a:gd name="T45" fmla="*/ 402 h 4705"/>
                    <a:gd name="T46" fmla="*/ 1637 w 4933"/>
                    <a:gd name="T47" fmla="*/ 560 h 4705"/>
                    <a:gd name="T48" fmla="*/ 1296 w 4933"/>
                    <a:gd name="T49" fmla="*/ 273 h 4705"/>
                    <a:gd name="T50" fmla="*/ 1258 w 4933"/>
                    <a:gd name="T51" fmla="*/ 294 h 4705"/>
                    <a:gd name="T52" fmla="*/ 796 w 4933"/>
                    <a:gd name="T53" fmla="*/ 610 h 4705"/>
                    <a:gd name="T54" fmla="*/ 758 w 4933"/>
                    <a:gd name="T55" fmla="*/ 632 h 4705"/>
                    <a:gd name="T56" fmla="*/ 947 w 4933"/>
                    <a:gd name="T57" fmla="*/ 1056 h 4705"/>
                    <a:gd name="T58" fmla="*/ 659 w 4933"/>
                    <a:gd name="T59" fmla="*/ 1465 h 4705"/>
                    <a:gd name="T60" fmla="*/ 129 w 4933"/>
                    <a:gd name="T61" fmla="*/ 1472 h 4705"/>
                    <a:gd name="T62" fmla="*/ 121 w 4933"/>
                    <a:gd name="T63" fmla="*/ 1508 h 4705"/>
                    <a:gd name="T64" fmla="*/ 8 w 4933"/>
                    <a:gd name="T65" fmla="*/ 2040 h 4705"/>
                    <a:gd name="T66" fmla="*/ 0 w 4933"/>
                    <a:gd name="T67" fmla="*/ 2076 h 4705"/>
                    <a:gd name="T68" fmla="*/ 447 w 4933"/>
                    <a:gd name="T69" fmla="*/ 2277 h 4705"/>
                    <a:gd name="T70" fmla="*/ 447 w 4933"/>
                    <a:gd name="T71" fmla="*/ 2320 h 4705"/>
                    <a:gd name="T72" fmla="*/ 508 w 4933"/>
                    <a:gd name="T73" fmla="*/ 2773 h 4705"/>
                    <a:gd name="T74" fmla="*/ 106 w 4933"/>
                    <a:gd name="T75" fmla="*/ 3046 h 4705"/>
                    <a:gd name="T76" fmla="*/ 121 w 4933"/>
                    <a:gd name="T77" fmla="*/ 3082 h 4705"/>
                    <a:gd name="T78" fmla="*/ 341 w 4933"/>
                    <a:gd name="T79" fmla="*/ 3585 h 4705"/>
                    <a:gd name="T80" fmla="*/ 364 w 4933"/>
                    <a:gd name="T81" fmla="*/ 3621 h 4705"/>
                    <a:gd name="T82" fmla="*/ 894 w 4933"/>
                    <a:gd name="T83" fmla="*/ 3527 h 4705"/>
                    <a:gd name="T84" fmla="*/ 894 w 4933"/>
                    <a:gd name="T85" fmla="*/ 3527 h 4705"/>
                    <a:gd name="T86" fmla="*/ 1212 w 4933"/>
                    <a:gd name="T87" fmla="*/ 3836 h 4705"/>
                    <a:gd name="T88" fmla="*/ 1099 w 4933"/>
                    <a:gd name="T89" fmla="*/ 4332 h 4705"/>
                    <a:gd name="T90" fmla="*/ 1137 w 4933"/>
                    <a:gd name="T91" fmla="*/ 4346 h 4705"/>
                    <a:gd name="T92" fmla="*/ 1652 w 4933"/>
                    <a:gd name="T93" fmla="*/ 4576 h 4705"/>
                    <a:gd name="T94" fmla="*/ 1690 w 4933"/>
                    <a:gd name="T95" fmla="*/ 4598 h 4705"/>
                    <a:gd name="T96" fmla="*/ 2016 w 4933"/>
                    <a:gd name="T97" fmla="*/ 4210 h 4705"/>
                    <a:gd name="T98" fmla="*/ 2493 w 4933"/>
                    <a:gd name="T99" fmla="*/ 4260 h 4705"/>
                    <a:gd name="T100" fmla="*/ 2501 w 4933"/>
                    <a:gd name="T101" fmla="*/ 4260 h 4705"/>
                    <a:gd name="T102" fmla="*/ 2758 w 4933"/>
                    <a:gd name="T103" fmla="*/ 4705 h 4705"/>
                    <a:gd name="T104" fmla="*/ 2796 w 4933"/>
                    <a:gd name="T105" fmla="*/ 4691 h 4705"/>
                    <a:gd name="T106" fmla="*/ 3350 w 4933"/>
                    <a:gd name="T107" fmla="*/ 4547 h 4705"/>
                    <a:gd name="T108" fmla="*/ 3387 w 4933"/>
                    <a:gd name="T109" fmla="*/ 4533 h 4705"/>
                    <a:gd name="T110" fmla="*/ 3365 w 4933"/>
                    <a:gd name="T111" fmla="*/ 4080 h 4705"/>
                    <a:gd name="T112" fmla="*/ 3842 w 4933"/>
                    <a:gd name="T113" fmla="*/ 3779 h 4705"/>
                    <a:gd name="T114" fmla="*/ 4236 w 4933"/>
                    <a:gd name="T115" fmla="*/ 3987 h 4705"/>
                    <a:gd name="T116" fmla="*/ 4267 w 4933"/>
                    <a:gd name="T117" fmla="*/ 3958 h 4705"/>
                    <a:gd name="T118" fmla="*/ 4645 w 4933"/>
                    <a:gd name="T119" fmla="*/ 3556 h 4705"/>
                    <a:gd name="T120" fmla="*/ 4676 w 4933"/>
                    <a:gd name="T121" fmla="*/ 3520 h 4705"/>
                    <a:gd name="T122" fmla="*/ 4357 w 4933"/>
                    <a:gd name="T123" fmla="*/ 3110 h 4705"/>
                    <a:gd name="T124" fmla="*/ 4517 w 4933"/>
                    <a:gd name="T125" fmla="*/ 2600 h 47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933" h="4705">
                      <a:moveTo>
                        <a:pt x="2493" y="3599"/>
                      </a:moveTo>
                      <a:cubicBezTo>
                        <a:pt x="1751" y="3599"/>
                        <a:pt x="1152" y="3024"/>
                        <a:pt x="1152" y="2320"/>
                      </a:cubicBezTo>
                      <a:cubicBezTo>
                        <a:pt x="1152" y="1616"/>
                        <a:pt x="1751" y="1049"/>
                        <a:pt x="2493" y="1049"/>
                      </a:cubicBezTo>
                      <a:cubicBezTo>
                        <a:pt x="3236" y="1049"/>
                        <a:pt x="3835" y="1616"/>
                        <a:pt x="3835" y="2320"/>
                      </a:cubicBezTo>
                      <a:cubicBezTo>
                        <a:pt x="3835" y="3024"/>
                        <a:pt x="3236" y="3599"/>
                        <a:pt x="2493" y="3599"/>
                      </a:cubicBezTo>
                      <a:moveTo>
                        <a:pt x="4517" y="2600"/>
                      </a:moveTo>
                      <a:cubicBezTo>
                        <a:pt x="4933" y="2471"/>
                        <a:pt x="4933" y="2471"/>
                        <a:pt x="4933" y="2471"/>
                      </a:cubicBezTo>
                      <a:cubicBezTo>
                        <a:pt x="4933" y="2435"/>
                        <a:pt x="4933" y="2435"/>
                        <a:pt x="4933" y="2435"/>
                      </a:cubicBezTo>
                      <a:cubicBezTo>
                        <a:pt x="4888" y="1896"/>
                        <a:pt x="4888" y="1896"/>
                        <a:pt x="4888" y="1896"/>
                      </a:cubicBezTo>
                      <a:cubicBezTo>
                        <a:pt x="4880" y="1853"/>
                        <a:pt x="4880" y="1853"/>
                        <a:pt x="4880" y="1853"/>
                      </a:cubicBezTo>
                      <a:cubicBezTo>
                        <a:pt x="4464" y="1796"/>
                        <a:pt x="4464" y="1796"/>
                        <a:pt x="4464" y="1796"/>
                      </a:cubicBezTo>
                      <a:cubicBezTo>
                        <a:pt x="4403" y="1602"/>
                        <a:pt x="4312" y="1415"/>
                        <a:pt x="4198" y="1250"/>
                      </a:cubicBezTo>
                      <a:cubicBezTo>
                        <a:pt x="4418" y="912"/>
                        <a:pt x="4418" y="912"/>
                        <a:pt x="4418" y="912"/>
                      </a:cubicBezTo>
                      <a:cubicBezTo>
                        <a:pt x="4388" y="883"/>
                        <a:pt x="4388" y="883"/>
                        <a:pt x="4388" y="883"/>
                      </a:cubicBezTo>
                      <a:cubicBezTo>
                        <a:pt x="3979" y="503"/>
                        <a:pt x="3979" y="503"/>
                        <a:pt x="3979" y="503"/>
                      </a:cubicBezTo>
                      <a:cubicBezTo>
                        <a:pt x="3948" y="474"/>
                        <a:pt x="3948" y="474"/>
                        <a:pt x="3948" y="474"/>
                      </a:cubicBezTo>
                      <a:cubicBezTo>
                        <a:pt x="3600" y="689"/>
                        <a:pt x="3600" y="689"/>
                        <a:pt x="3600" y="689"/>
                      </a:cubicBezTo>
                      <a:cubicBezTo>
                        <a:pt x="3425" y="589"/>
                        <a:pt x="3243" y="510"/>
                        <a:pt x="3039" y="452"/>
                      </a:cubicBezTo>
                      <a:cubicBezTo>
                        <a:pt x="2963" y="36"/>
                        <a:pt x="2963" y="36"/>
                        <a:pt x="2963" y="36"/>
                      </a:cubicBezTo>
                      <a:cubicBezTo>
                        <a:pt x="2918" y="28"/>
                        <a:pt x="2918" y="28"/>
                        <a:pt x="2918" y="28"/>
                      </a:cubicBezTo>
                      <a:cubicBezTo>
                        <a:pt x="2349" y="0"/>
                        <a:pt x="2349" y="0"/>
                        <a:pt x="2349" y="0"/>
                      </a:cubicBezTo>
                      <a:cubicBezTo>
                        <a:pt x="2311" y="0"/>
                        <a:pt x="2311" y="0"/>
                        <a:pt x="2311" y="0"/>
                      </a:cubicBezTo>
                      <a:cubicBezTo>
                        <a:pt x="2190" y="402"/>
                        <a:pt x="2190" y="402"/>
                        <a:pt x="2190" y="402"/>
                      </a:cubicBezTo>
                      <a:cubicBezTo>
                        <a:pt x="1993" y="431"/>
                        <a:pt x="1811" y="488"/>
                        <a:pt x="1637" y="560"/>
                      </a:cubicBezTo>
                      <a:cubicBezTo>
                        <a:pt x="1296" y="273"/>
                        <a:pt x="1296" y="273"/>
                        <a:pt x="1296" y="273"/>
                      </a:cubicBezTo>
                      <a:cubicBezTo>
                        <a:pt x="1258" y="294"/>
                        <a:pt x="1258" y="294"/>
                        <a:pt x="1258" y="294"/>
                      </a:cubicBezTo>
                      <a:cubicBezTo>
                        <a:pt x="796" y="610"/>
                        <a:pt x="796" y="610"/>
                        <a:pt x="796" y="610"/>
                      </a:cubicBezTo>
                      <a:cubicBezTo>
                        <a:pt x="758" y="632"/>
                        <a:pt x="758" y="632"/>
                        <a:pt x="758" y="632"/>
                      </a:cubicBezTo>
                      <a:cubicBezTo>
                        <a:pt x="947" y="1056"/>
                        <a:pt x="947" y="1056"/>
                        <a:pt x="947" y="1056"/>
                      </a:cubicBezTo>
                      <a:cubicBezTo>
                        <a:pt x="834" y="1178"/>
                        <a:pt x="735" y="1314"/>
                        <a:pt x="659" y="1465"/>
                      </a:cubicBezTo>
                      <a:cubicBezTo>
                        <a:pt x="129" y="1472"/>
                        <a:pt x="129" y="1472"/>
                        <a:pt x="129" y="1472"/>
                      </a:cubicBezTo>
                      <a:cubicBezTo>
                        <a:pt x="121" y="1508"/>
                        <a:pt x="121" y="1508"/>
                        <a:pt x="121" y="1508"/>
                      </a:cubicBezTo>
                      <a:cubicBezTo>
                        <a:pt x="8" y="2040"/>
                        <a:pt x="8" y="2040"/>
                        <a:pt x="8" y="2040"/>
                      </a:cubicBezTo>
                      <a:cubicBezTo>
                        <a:pt x="0" y="2076"/>
                        <a:pt x="0" y="2076"/>
                        <a:pt x="0" y="2076"/>
                      </a:cubicBezTo>
                      <a:cubicBezTo>
                        <a:pt x="447" y="2277"/>
                        <a:pt x="447" y="2277"/>
                        <a:pt x="447" y="2277"/>
                      </a:cubicBezTo>
                      <a:cubicBezTo>
                        <a:pt x="447" y="2291"/>
                        <a:pt x="447" y="2306"/>
                        <a:pt x="447" y="2320"/>
                      </a:cubicBezTo>
                      <a:cubicBezTo>
                        <a:pt x="447" y="2478"/>
                        <a:pt x="470" y="2629"/>
                        <a:pt x="508" y="2773"/>
                      </a:cubicBezTo>
                      <a:cubicBezTo>
                        <a:pt x="106" y="3046"/>
                        <a:pt x="106" y="3046"/>
                        <a:pt x="106" y="3046"/>
                      </a:cubicBezTo>
                      <a:cubicBezTo>
                        <a:pt x="121" y="3082"/>
                        <a:pt x="121" y="3082"/>
                        <a:pt x="121" y="3082"/>
                      </a:cubicBezTo>
                      <a:cubicBezTo>
                        <a:pt x="341" y="3585"/>
                        <a:pt x="341" y="3585"/>
                        <a:pt x="341" y="3585"/>
                      </a:cubicBezTo>
                      <a:cubicBezTo>
                        <a:pt x="364" y="3621"/>
                        <a:pt x="364" y="3621"/>
                        <a:pt x="364" y="3621"/>
                      </a:cubicBezTo>
                      <a:cubicBezTo>
                        <a:pt x="894" y="3527"/>
                        <a:pt x="894" y="3527"/>
                        <a:pt x="894" y="3527"/>
                      </a:cubicBezTo>
                      <a:cubicBezTo>
                        <a:pt x="894" y="3527"/>
                        <a:pt x="894" y="3527"/>
                        <a:pt x="894" y="3527"/>
                      </a:cubicBezTo>
                      <a:cubicBezTo>
                        <a:pt x="985" y="3642"/>
                        <a:pt x="1099" y="3743"/>
                        <a:pt x="1212" y="3836"/>
                      </a:cubicBezTo>
                      <a:cubicBezTo>
                        <a:pt x="1099" y="4332"/>
                        <a:pt x="1099" y="4332"/>
                        <a:pt x="1099" y="4332"/>
                      </a:cubicBezTo>
                      <a:cubicBezTo>
                        <a:pt x="1137" y="4346"/>
                        <a:pt x="1137" y="4346"/>
                        <a:pt x="1137" y="4346"/>
                      </a:cubicBezTo>
                      <a:cubicBezTo>
                        <a:pt x="1652" y="4576"/>
                        <a:pt x="1652" y="4576"/>
                        <a:pt x="1652" y="4576"/>
                      </a:cubicBezTo>
                      <a:cubicBezTo>
                        <a:pt x="1690" y="4598"/>
                        <a:pt x="1690" y="4598"/>
                        <a:pt x="1690" y="4598"/>
                      </a:cubicBezTo>
                      <a:cubicBezTo>
                        <a:pt x="2016" y="4210"/>
                        <a:pt x="2016" y="4210"/>
                        <a:pt x="2016" y="4210"/>
                      </a:cubicBezTo>
                      <a:cubicBezTo>
                        <a:pt x="2167" y="4238"/>
                        <a:pt x="2326" y="4260"/>
                        <a:pt x="2493" y="4260"/>
                      </a:cubicBezTo>
                      <a:cubicBezTo>
                        <a:pt x="2501" y="4260"/>
                        <a:pt x="2501" y="4260"/>
                        <a:pt x="2501" y="4260"/>
                      </a:cubicBezTo>
                      <a:cubicBezTo>
                        <a:pt x="2758" y="4705"/>
                        <a:pt x="2758" y="4705"/>
                        <a:pt x="2758" y="4705"/>
                      </a:cubicBezTo>
                      <a:cubicBezTo>
                        <a:pt x="2796" y="4691"/>
                        <a:pt x="2796" y="4691"/>
                        <a:pt x="2796" y="4691"/>
                      </a:cubicBezTo>
                      <a:cubicBezTo>
                        <a:pt x="3350" y="4547"/>
                        <a:pt x="3350" y="4547"/>
                        <a:pt x="3350" y="4547"/>
                      </a:cubicBezTo>
                      <a:cubicBezTo>
                        <a:pt x="3387" y="4533"/>
                        <a:pt x="3387" y="4533"/>
                        <a:pt x="3387" y="4533"/>
                      </a:cubicBezTo>
                      <a:cubicBezTo>
                        <a:pt x="3365" y="4080"/>
                        <a:pt x="3365" y="4080"/>
                        <a:pt x="3365" y="4080"/>
                      </a:cubicBezTo>
                      <a:cubicBezTo>
                        <a:pt x="3539" y="4001"/>
                        <a:pt x="3698" y="3901"/>
                        <a:pt x="3842" y="3779"/>
                      </a:cubicBezTo>
                      <a:cubicBezTo>
                        <a:pt x="4236" y="3987"/>
                        <a:pt x="4236" y="3987"/>
                        <a:pt x="4236" y="3987"/>
                      </a:cubicBezTo>
                      <a:cubicBezTo>
                        <a:pt x="4267" y="3958"/>
                        <a:pt x="4267" y="3958"/>
                        <a:pt x="4267" y="3958"/>
                      </a:cubicBezTo>
                      <a:cubicBezTo>
                        <a:pt x="4645" y="3556"/>
                        <a:pt x="4645" y="3556"/>
                        <a:pt x="4645" y="3556"/>
                      </a:cubicBezTo>
                      <a:cubicBezTo>
                        <a:pt x="4676" y="3520"/>
                        <a:pt x="4676" y="3520"/>
                        <a:pt x="4676" y="3520"/>
                      </a:cubicBezTo>
                      <a:cubicBezTo>
                        <a:pt x="4357" y="3110"/>
                        <a:pt x="4357" y="3110"/>
                        <a:pt x="4357" y="3110"/>
                      </a:cubicBezTo>
                      <a:cubicBezTo>
                        <a:pt x="4433" y="2952"/>
                        <a:pt x="4494" y="2780"/>
                        <a:pt x="4517" y="2600"/>
                      </a:cubicBezTo>
                    </a:path>
                  </a:pathLst>
                </a:custGeom>
                <a:grpFill/>
                <a:ln>
                  <a:noFill/>
                </a:ln>
              </p:spPr>
              <p:txBody>
                <a:bodyPr vert="horz" wrap="square" lIns="179237" tIns="89619" rIns="179237" bIns="89619" numCol="1" anchor="t" anchorCtr="0" compatLnSpc="1">
                  <a:prstTxWarp prst="textNoShape">
                    <a:avLst/>
                  </a:prstTxWarp>
                </a:bodyPr>
                <a:lstStyle/>
                <a:p>
                  <a:pPr defTabSz="1828277"/>
                  <a:endParaRPr lang="en-US" sz="3529">
                    <a:solidFill>
                      <a:srgbClr val="353535"/>
                    </a:solidFill>
                    <a:latin typeface="Segoe UI Semilight"/>
                  </a:endParaRPr>
                </a:p>
              </p:txBody>
            </p:sp>
            <p:sp>
              <p:nvSpPr>
                <p:cNvPr id="152" name="Freeform 38">
                  <a:extLst>
                    <a:ext uri="{FF2B5EF4-FFF2-40B4-BE49-F238E27FC236}">
                      <a16:creationId xmlns:a16="http://schemas.microsoft.com/office/drawing/2014/main" id="{72CF7DE2-A45B-42F8-80AA-2813CCD6CE5C}"/>
                    </a:ext>
                  </a:extLst>
                </p:cNvPr>
                <p:cNvSpPr>
                  <a:spLocks/>
                </p:cNvSpPr>
                <p:nvPr/>
              </p:nvSpPr>
              <p:spPr bwMode="auto">
                <a:xfrm>
                  <a:off x="11245851" y="10775950"/>
                  <a:ext cx="854075" cy="231775"/>
                </a:xfrm>
                <a:custGeom>
                  <a:avLst/>
                  <a:gdLst>
                    <a:gd name="T0" fmla="*/ 3483 w 4033"/>
                    <a:gd name="T1" fmla="*/ 1100 h 1100"/>
                    <a:gd name="T2" fmla="*/ 550 w 4033"/>
                    <a:gd name="T3" fmla="*/ 1100 h 1100"/>
                    <a:gd name="T4" fmla="*/ 0 w 4033"/>
                    <a:gd name="T5" fmla="*/ 550 h 1100"/>
                    <a:gd name="T6" fmla="*/ 550 w 4033"/>
                    <a:gd name="T7" fmla="*/ 0 h 1100"/>
                    <a:gd name="T8" fmla="*/ 3483 w 4033"/>
                    <a:gd name="T9" fmla="*/ 0 h 1100"/>
                    <a:gd name="T10" fmla="*/ 4033 w 4033"/>
                    <a:gd name="T11" fmla="*/ 550 h 1100"/>
                    <a:gd name="T12" fmla="*/ 3483 w 4033"/>
                    <a:gd name="T13" fmla="*/ 1100 h 1100"/>
                  </a:gdLst>
                  <a:ahLst/>
                  <a:cxnLst>
                    <a:cxn ang="0">
                      <a:pos x="T0" y="T1"/>
                    </a:cxn>
                    <a:cxn ang="0">
                      <a:pos x="T2" y="T3"/>
                    </a:cxn>
                    <a:cxn ang="0">
                      <a:pos x="T4" y="T5"/>
                    </a:cxn>
                    <a:cxn ang="0">
                      <a:pos x="T6" y="T7"/>
                    </a:cxn>
                    <a:cxn ang="0">
                      <a:pos x="T8" y="T9"/>
                    </a:cxn>
                    <a:cxn ang="0">
                      <a:pos x="T10" y="T11"/>
                    </a:cxn>
                    <a:cxn ang="0">
                      <a:pos x="T12" y="T13"/>
                    </a:cxn>
                  </a:cxnLst>
                  <a:rect l="0" t="0" r="r" b="b"/>
                  <a:pathLst>
                    <a:path w="4033" h="1100">
                      <a:moveTo>
                        <a:pt x="3483" y="1100"/>
                      </a:moveTo>
                      <a:cubicBezTo>
                        <a:pt x="550" y="1100"/>
                        <a:pt x="550" y="1100"/>
                        <a:pt x="550" y="1100"/>
                      </a:cubicBezTo>
                      <a:cubicBezTo>
                        <a:pt x="246" y="1100"/>
                        <a:pt x="0" y="854"/>
                        <a:pt x="0" y="550"/>
                      </a:cubicBezTo>
                      <a:cubicBezTo>
                        <a:pt x="0" y="247"/>
                        <a:pt x="246" y="0"/>
                        <a:pt x="550" y="0"/>
                      </a:cubicBezTo>
                      <a:cubicBezTo>
                        <a:pt x="3483" y="0"/>
                        <a:pt x="3483" y="0"/>
                        <a:pt x="3483" y="0"/>
                      </a:cubicBezTo>
                      <a:cubicBezTo>
                        <a:pt x="3786" y="0"/>
                        <a:pt x="4033" y="247"/>
                        <a:pt x="4033" y="550"/>
                      </a:cubicBezTo>
                      <a:cubicBezTo>
                        <a:pt x="4033" y="854"/>
                        <a:pt x="3786" y="1100"/>
                        <a:pt x="3483" y="1100"/>
                      </a:cubicBezTo>
                      <a:close/>
                    </a:path>
                  </a:pathLst>
                </a:custGeom>
                <a:grpFill/>
                <a:ln>
                  <a:noFill/>
                </a:ln>
              </p:spPr>
              <p:txBody>
                <a:bodyPr vert="horz" wrap="square" lIns="179237" tIns="89619" rIns="179237" bIns="89619" numCol="1" anchor="t" anchorCtr="0" compatLnSpc="1">
                  <a:prstTxWarp prst="textNoShape">
                    <a:avLst/>
                  </a:prstTxWarp>
                </a:bodyPr>
                <a:lstStyle/>
                <a:p>
                  <a:pPr defTabSz="1828277"/>
                  <a:endParaRPr lang="en-US" sz="3529">
                    <a:solidFill>
                      <a:srgbClr val="353535"/>
                    </a:solidFill>
                    <a:latin typeface="Segoe UI Semilight"/>
                  </a:endParaRPr>
                </a:p>
              </p:txBody>
            </p:sp>
            <p:sp>
              <p:nvSpPr>
                <p:cNvPr id="153" name="Freeform 39">
                  <a:extLst>
                    <a:ext uri="{FF2B5EF4-FFF2-40B4-BE49-F238E27FC236}">
                      <a16:creationId xmlns:a16="http://schemas.microsoft.com/office/drawing/2014/main" id="{5E937AE6-AA5E-448C-9859-2176AB3E77D7}"/>
                    </a:ext>
                  </a:extLst>
                </p:cNvPr>
                <p:cNvSpPr>
                  <a:spLocks/>
                </p:cNvSpPr>
                <p:nvPr/>
              </p:nvSpPr>
              <p:spPr bwMode="auto">
                <a:xfrm>
                  <a:off x="11328401" y="11136313"/>
                  <a:ext cx="666750" cy="231775"/>
                </a:xfrm>
                <a:custGeom>
                  <a:avLst/>
                  <a:gdLst>
                    <a:gd name="T0" fmla="*/ 2600 w 3150"/>
                    <a:gd name="T1" fmla="*/ 1100 h 1100"/>
                    <a:gd name="T2" fmla="*/ 550 w 3150"/>
                    <a:gd name="T3" fmla="*/ 1100 h 1100"/>
                    <a:gd name="T4" fmla="*/ 0 w 3150"/>
                    <a:gd name="T5" fmla="*/ 550 h 1100"/>
                    <a:gd name="T6" fmla="*/ 550 w 3150"/>
                    <a:gd name="T7" fmla="*/ 0 h 1100"/>
                    <a:gd name="T8" fmla="*/ 2600 w 3150"/>
                    <a:gd name="T9" fmla="*/ 0 h 1100"/>
                    <a:gd name="T10" fmla="*/ 3150 w 3150"/>
                    <a:gd name="T11" fmla="*/ 550 h 1100"/>
                    <a:gd name="T12" fmla="*/ 2600 w 3150"/>
                    <a:gd name="T13" fmla="*/ 1100 h 1100"/>
                  </a:gdLst>
                  <a:ahLst/>
                  <a:cxnLst>
                    <a:cxn ang="0">
                      <a:pos x="T0" y="T1"/>
                    </a:cxn>
                    <a:cxn ang="0">
                      <a:pos x="T2" y="T3"/>
                    </a:cxn>
                    <a:cxn ang="0">
                      <a:pos x="T4" y="T5"/>
                    </a:cxn>
                    <a:cxn ang="0">
                      <a:pos x="T6" y="T7"/>
                    </a:cxn>
                    <a:cxn ang="0">
                      <a:pos x="T8" y="T9"/>
                    </a:cxn>
                    <a:cxn ang="0">
                      <a:pos x="T10" y="T11"/>
                    </a:cxn>
                    <a:cxn ang="0">
                      <a:pos x="T12" y="T13"/>
                    </a:cxn>
                  </a:cxnLst>
                  <a:rect l="0" t="0" r="r" b="b"/>
                  <a:pathLst>
                    <a:path w="3150" h="1100">
                      <a:moveTo>
                        <a:pt x="2600" y="1100"/>
                      </a:moveTo>
                      <a:cubicBezTo>
                        <a:pt x="550" y="1100"/>
                        <a:pt x="550" y="1100"/>
                        <a:pt x="550" y="1100"/>
                      </a:cubicBezTo>
                      <a:cubicBezTo>
                        <a:pt x="246" y="1100"/>
                        <a:pt x="0" y="854"/>
                        <a:pt x="0" y="550"/>
                      </a:cubicBezTo>
                      <a:cubicBezTo>
                        <a:pt x="0" y="246"/>
                        <a:pt x="246" y="0"/>
                        <a:pt x="550" y="0"/>
                      </a:cubicBezTo>
                      <a:cubicBezTo>
                        <a:pt x="2600" y="0"/>
                        <a:pt x="2600" y="0"/>
                        <a:pt x="2600" y="0"/>
                      </a:cubicBezTo>
                      <a:cubicBezTo>
                        <a:pt x="2904" y="0"/>
                        <a:pt x="3150" y="246"/>
                        <a:pt x="3150" y="550"/>
                      </a:cubicBezTo>
                      <a:cubicBezTo>
                        <a:pt x="3150" y="854"/>
                        <a:pt x="2904" y="1100"/>
                        <a:pt x="2600" y="1100"/>
                      </a:cubicBezTo>
                      <a:close/>
                    </a:path>
                  </a:pathLst>
                </a:custGeom>
                <a:grpFill/>
                <a:ln>
                  <a:noFill/>
                </a:ln>
              </p:spPr>
              <p:txBody>
                <a:bodyPr vert="horz" wrap="square" lIns="179237" tIns="89619" rIns="179237" bIns="89619" numCol="1" anchor="t" anchorCtr="0" compatLnSpc="1">
                  <a:prstTxWarp prst="textNoShape">
                    <a:avLst/>
                  </a:prstTxWarp>
                </a:bodyPr>
                <a:lstStyle/>
                <a:p>
                  <a:pPr defTabSz="1828277"/>
                  <a:endParaRPr lang="en-US" sz="3529">
                    <a:solidFill>
                      <a:srgbClr val="353535"/>
                    </a:solidFill>
                    <a:latin typeface="Segoe UI Semilight"/>
                  </a:endParaRPr>
                </a:p>
              </p:txBody>
            </p:sp>
          </p:grpSp>
        </p:grpSp>
        <p:grpSp>
          <p:nvGrpSpPr>
            <p:cNvPr id="96" name="Group 95">
              <a:extLst>
                <a:ext uri="{FF2B5EF4-FFF2-40B4-BE49-F238E27FC236}">
                  <a16:creationId xmlns:a16="http://schemas.microsoft.com/office/drawing/2014/main" id="{D8BF17F9-4322-4FE0-84CD-AEDA719B536F}"/>
                </a:ext>
              </a:extLst>
            </p:cNvPr>
            <p:cNvGrpSpPr/>
            <p:nvPr/>
          </p:nvGrpSpPr>
          <p:grpSpPr>
            <a:xfrm>
              <a:off x="3354495" y="1273215"/>
              <a:ext cx="1147821" cy="1138245"/>
              <a:chOff x="3917916" y="1560251"/>
              <a:chExt cx="1338680" cy="1338680"/>
            </a:xfrm>
          </p:grpSpPr>
          <p:sp>
            <p:nvSpPr>
              <p:cNvPr id="102" name="Oval 101">
                <a:extLst>
                  <a:ext uri="{FF2B5EF4-FFF2-40B4-BE49-F238E27FC236}">
                    <a16:creationId xmlns:a16="http://schemas.microsoft.com/office/drawing/2014/main" id="{684DAD29-E2E2-4B47-8E15-49224807AB99}"/>
                  </a:ext>
                </a:extLst>
              </p:cNvPr>
              <p:cNvSpPr/>
              <p:nvPr/>
            </p:nvSpPr>
            <p:spPr bwMode="auto">
              <a:xfrm>
                <a:off x="3917916" y="1560251"/>
                <a:ext cx="1338680" cy="1338680"/>
              </a:xfrm>
              <a:prstGeom prst="ellipse">
                <a:avLst/>
              </a:prstGeom>
              <a:solidFill>
                <a:schemeClr val="bg1"/>
              </a:solidFill>
              <a:ln w="38100">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13" tIns="292492" rIns="365613" bIns="292492" numCol="1" spcCol="0" rtlCol="0" fromWordArt="0" anchor="t" anchorCtr="0" forceAA="0" compatLnSpc="1">
                <a:prstTxWarp prst="textNoShape">
                  <a:avLst/>
                </a:prstTxWarp>
                <a:noAutofit/>
              </a:bodyPr>
              <a:lstStyle/>
              <a:p>
                <a:pPr algn="ctr" defTabSz="1864120">
                  <a:defRPr/>
                </a:pPr>
                <a:endParaRPr lang="en-US" sz="4799"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103" name="Group 102">
                <a:extLst>
                  <a:ext uri="{FF2B5EF4-FFF2-40B4-BE49-F238E27FC236}">
                    <a16:creationId xmlns:a16="http://schemas.microsoft.com/office/drawing/2014/main" id="{5E984658-5B1E-4C96-8338-59E1C5F22108}"/>
                  </a:ext>
                </a:extLst>
              </p:cNvPr>
              <p:cNvGrpSpPr/>
              <p:nvPr/>
            </p:nvGrpSpPr>
            <p:grpSpPr>
              <a:xfrm>
                <a:off x="4200499" y="1898233"/>
                <a:ext cx="773514" cy="662716"/>
                <a:chOff x="90488" y="9042400"/>
                <a:chExt cx="2959100" cy="2535238"/>
              </a:xfrm>
            </p:grpSpPr>
            <p:sp>
              <p:nvSpPr>
                <p:cNvPr id="104" name="Freeform 28">
                  <a:extLst>
                    <a:ext uri="{FF2B5EF4-FFF2-40B4-BE49-F238E27FC236}">
                      <a16:creationId xmlns:a16="http://schemas.microsoft.com/office/drawing/2014/main" id="{C121C5FC-8B82-4184-97F0-5E12361D1B45}"/>
                    </a:ext>
                  </a:extLst>
                </p:cNvPr>
                <p:cNvSpPr>
                  <a:spLocks/>
                </p:cNvSpPr>
                <p:nvPr/>
              </p:nvSpPr>
              <p:spPr bwMode="auto">
                <a:xfrm>
                  <a:off x="90488" y="9042400"/>
                  <a:ext cx="2959100" cy="2027238"/>
                </a:xfrm>
                <a:custGeom>
                  <a:avLst/>
                  <a:gdLst>
                    <a:gd name="T0" fmla="*/ 13196 w 13978"/>
                    <a:gd name="T1" fmla="*/ 9616 h 9616"/>
                    <a:gd name="T2" fmla="*/ 12081 w 13978"/>
                    <a:gd name="T3" fmla="*/ 9616 h 9616"/>
                    <a:gd name="T4" fmla="*/ 11698 w 13978"/>
                    <a:gd name="T5" fmla="*/ 9228 h 9616"/>
                    <a:gd name="T6" fmla="*/ 12081 w 13978"/>
                    <a:gd name="T7" fmla="*/ 8840 h 9616"/>
                    <a:gd name="T8" fmla="*/ 13196 w 13978"/>
                    <a:gd name="T9" fmla="*/ 8840 h 9616"/>
                    <a:gd name="T10" fmla="*/ 13213 w 13978"/>
                    <a:gd name="T11" fmla="*/ 8823 h 9616"/>
                    <a:gd name="T12" fmla="*/ 13213 w 13978"/>
                    <a:gd name="T13" fmla="*/ 793 h 9616"/>
                    <a:gd name="T14" fmla="*/ 13196 w 13978"/>
                    <a:gd name="T15" fmla="*/ 776 h 9616"/>
                    <a:gd name="T16" fmla="*/ 782 w 13978"/>
                    <a:gd name="T17" fmla="*/ 776 h 9616"/>
                    <a:gd name="T18" fmla="*/ 765 w 13978"/>
                    <a:gd name="T19" fmla="*/ 793 h 9616"/>
                    <a:gd name="T20" fmla="*/ 765 w 13978"/>
                    <a:gd name="T21" fmla="*/ 8823 h 9616"/>
                    <a:gd name="T22" fmla="*/ 782 w 13978"/>
                    <a:gd name="T23" fmla="*/ 8840 h 9616"/>
                    <a:gd name="T24" fmla="*/ 5009 w 13978"/>
                    <a:gd name="T25" fmla="*/ 8840 h 9616"/>
                    <a:gd name="T26" fmla="*/ 5391 w 13978"/>
                    <a:gd name="T27" fmla="*/ 9228 h 9616"/>
                    <a:gd name="T28" fmla="*/ 5009 w 13978"/>
                    <a:gd name="T29" fmla="*/ 9616 h 9616"/>
                    <a:gd name="T30" fmla="*/ 782 w 13978"/>
                    <a:gd name="T31" fmla="*/ 9616 h 9616"/>
                    <a:gd name="T32" fmla="*/ 0 w 13978"/>
                    <a:gd name="T33" fmla="*/ 8823 h 9616"/>
                    <a:gd name="T34" fmla="*/ 0 w 13978"/>
                    <a:gd name="T35" fmla="*/ 793 h 9616"/>
                    <a:gd name="T36" fmla="*/ 782 w 13978"/>
                    <a:gd name="T37" fmla="*/ 0 h 9616"/>
                    <a:gd name="T38" fmla="*/ 13196 w 13978"/>
                    <a:gd name="T39" fmla="*/ 0 h 9616"/>
                    <a:gd name="T40" fmla="*/ 13978 w 13978"/>
                    <a:gd name="T41" fmla="*/ 793 h 9616"/>
                    <a:gd name="T42" fmla="*/ 13978 w 13978"/>
                    <a:gd name="T43" fmla="*/ 8823 h 9616"/>
                    <a:gd name="T44" fmla="*/ 13196 w 13978"/>
                    <a:gd name="T45" fmla="*/ 9616 h 9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978" h="9616">
                      <a:moveTo>
                        <a:pt x="13196" y="9616"/>
                      </a:moveTo>
                      <a:cubicBezTo>
                        <a:pt x="12081" y="9616"/>
                        <a:pt x="12081" y="9616"/>
                        <a:pt x="12081" y="9616"/>
                      </a:cubicBezTo>
                      <a:cubicBezTo>
                        <a:pt x="11873" y="9616"/>
                        <a:pt x="11698" y="9447"/>
                        <a:pt x="11698" y="9228"/>
                      </a:cubicBezTo>
                      <a:cubicBezTo>
                        <a:pt x="11698" y="9017"/>
                        <a:pt x="11873" y="8840"/>
                        <a:pt x="12081" y="8840"/>
                      </a:cubicBezTo>
                      <a:cubicBezTo>
                        <a:pt x="13196" y="8840"/>
                        <a:pt x="13196" y="8840"/>
                        <a:pt x="13196" y="8840"/>
                      </a:cubicBezTo>
                      <a:cubicBezTo>
                        <a:pt x="13204" y="8840"/>
                        <a:pt x="13213" y="8832"/>
                        <a:pt x="13213" y="8823"/>
                      </a:cubicBezTo>
                      <a:cubicBezTo>
                        <a:pt x="13213" y="793"/>
                        <a:pt x="13213" y="793"/>
                        <a:pt x="13213" y="793"/>
                      </a:cubicBezTo>
                      <a:cubicBezTo>
                        <a:pt x="13213" y="784"/>
                        <a:pt x="13204" y="776"/>
                        <a:pt x="13196" y="776"/>
                      </a:cubicBezTo>
                      <a:cubicBezTo>
                        <a:pt x="782" y="776"/>
                        <a:pt x="782" y="776"/>
                        <a:pt x="782" y="776"/>
                      </a:cubicBezTo>
                      <a:cubicBezTo>
                        <a:pt x="774" y="776"/>
                        <a:pt x="765" y="784"/>
                        <a:pt x="765" y="793"/>
                      </a:cubicBezTo>
                      <a:cubicBezTo>
                        <a:pt x="765" y="8823"/>
                        <a:pt x="765" y="8823"/>
                        <a:pt x="765" y="8823"/>
                      </a:cubicBezTo>
                      <a:cubicBezTo>
                        <a:pt x="765" y="8832"/>
                        <a:pt x="774" y="8840"/>
                        <a:pt x="782" y="8840"/>
                      </a:cubicBezTo>
                      <a:cubicBezTo>
                        <a:pt x="5009" y="8840"/>
                        <a:pt x="5009" y="8840"/>
                        <a:pt x="5009" y="8840"/>
                      </a:cubicBezTo>
                      <a:cubicBezTo>
                        <a:pt x="5217" y="8840"/>
                        <a:pt x="5391" y="9017"/>
                        <a:pt x="5391" y="9228"/>
                      </a:cubicBezTo>
                      <a:cubicBezTo>
                        <a:pt x="5391" y="9447"/>
                        <a:pt x="5217" y="9616"/>
                        <a:pt x="5009" y="9616"/>
                      </a:cubicBezTo>
                      <a:cubicBezTo>
                        <a:pt x="782" y="9616"/>
                        <a:pt x="782" y="9616"/>
                        <a:pt x="782" y="9616"/>
                      </a:cubicBezTo>
                      <a:cubicBezTo>
                        <a:pt x="349" y="9616"/>
                        <a:pt x="0" y="9262"/>
                        <a:pt x="0" y="8823"/>
                      </a:cubicBezTo>
                      <a:cubicBezTo>
                        <a:pt x="0" y="793"/>
                        <a:pt x="0" y="793"/>
                        <a:pt x="0" y="793"/>
                      </a:cubicBezTo>
                      <a:cubicBezTo>
                        <a:pt x="0" y="362"/>
                        <a:pt x="349" y="0"/>
                        <a:pt x="782" y="0"/>
                      </a:cubicBezTo>
                      <a:cubicBezTo>
                        <a:pt x="13196" y="0"/>
                        <a:pt x="13196" y="0"/>
                        <a:pt x="13196" y="0"/>
                      </a:cubicBezTo>
                      <a:cubicBezTo>
                        <a:pt x="13629" y="0"/>
                        <a:pt x="13978" y="362"/>
                        <a:pt x="13978" y="793"/>
                      </a:cubicBezTo>
                      <a:cubicBezTo>
                        <a:pt x="13978" y="8823"/>
                        <a:pt x="13978" y="8823"/>
                        <a:pt x="13978" y="8823"/>
                      </a:cubicBezTo>
                      <a:cubicBezTo>
                        <a:pt x="13978" y="9262"/>
                        <a:pt x="13629" y="9616"/>
                        <a:pt x="13196" y="9616"/>
                      </a:cubicBez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37" tIns="89619" rIns="179237" bIns="89619" numCol="1" anchor="t" anchorCtr="0" compatLnSpc="1">
                  <a:prstTxWarp prst="textNoShape">
                    <a:avLst/>
                  </a:prstTxWarp>
                </a:bodyPr>
                <a:lstStyle/>
                <a:p>
                  <a:pPr defTabSz="1828277"/>
                  <a:endParaRPr lang="en-US" sz="3529">
                    <a:solidFill>
                      <a:srgbClr val="353535"/>
                    </a:solidFill>
                    <a:latin typeface="Segoe UI Semilight"/>
                  </a:endParaRPr>
                </a:p>
              </p:txBody>
            </p:sp>
            <p:sp>
              <p:nvSpPr>
                <p:cNvPr id="105" name="Freeform 29">
                  <a:extLst>
                    <a:ext uri="{FF2B5EF4-FFF2-40B4-BE49-F238E27FC236}">
                      <a16:creationId xmlns:a16="http://schemas.microsoft.com/office/drawing/2014/main" id="{8A126C37-FFFE-4F43-A383-7C5E26D380D6}"/>
                    </a:ext>
                  </a:extLst>
                </p:cNvPr>
                <p:cNvSpPr>
                  <a:spLocks/>
                </p:cNvSpPr>
                <p:nvPr/>
              </p:nvSpPr>
              <p:spPr bwMode="auto">
                <a:xfrm>
                  <a:off x="482601" y="9559925"/>
                  <a:ext cx="1652588" cy="647700"/>
                </a:xfrm>
                <a:custGeom>
                  <a:avLst/>
                  <a:gdLst>
                    <a:gd name="T0" fmla="*/ 7803 w 7811"/>
                    <a:gd name="T1" fmla="*/ 1109 h 3069"/>
                    <a:gd name="T2" fmla="*/ 7710 w 7811"/>
                    <a:gd name="T3" fmla="*/ 976 h 3069"/>
                    <a:gd name="T4" fmla="*/ 7186 w 7811"/>
                    <a:gd name="T5" fmla="*/ 634 h 3069"/>
                    <a:gd name="T6" fmla="*/ 7152 w 7811"/>
                    <a:gd name="T7" fmla="*/ 617 h 3069"/>
                    <a:gd name="T8" fmla="*/ 6585 w 7811"/>
                    <a:gd name="T9" fmla="*/ 359 h 3069"/>
                    <a:gd name="T10" fmla="*/ 6560 w 7811"/>
                    <a:gd name="T11" fmla="*/ 359 h 3069"/>
                    <a:gd name="T12" fmla="*/ 5977 w 7811"/>
                    <a:gd name="T13" fmla="*/ 167 h 3069"/>
                    <a:gd name="T14" fmla="*/ 5960 w 7811"/>
                    <a:gd name="T15" fmla="*/ 158 h 3069"/>
                    <a:gd name="T16" fmla="*/ 5351 w 7811"/>
                    <a:gd name="T17" fmla="*/ 42 h 3069"/>
                    <a:gd name="T18" fmla="*/ 5334 w 7811"/>
                    <a:gd name="T19" fmla="*/ 42 h 3069"/>
                    <a:gd name="T20" fmla="*/ 4742 w 7811"/>
                    <a:gd name="T21" fmla="*/ 0 h 3069"/>
                    <a:gd name="T22" fmla="*/ 4717 w 7811"/>
                    <a:gd name="T23" fmla="*/ 0 h 3069"/>
                    <a:gd name="T24" fmla="*/ 4117 w 7811"/>
                    <a:gd name="T25" fmla="*/ 25 h 3069"/>
                    <a:gd name="T26" fmla="*/ 4083 w 7811"/>
                    <a:gd name="T27" fmla="*/ 33 h 3069"/>
                    <a:gd name="T28" fmla="*/ 3500 w 7811"/>
                    <a:gd name="T29" fmla="*/ 142 h 3069"/>
                    <a:gd name="T30" fmla="*/ 3474 w 7811"/>
                    <a:gd name="T31" fmla="*/ 142 h 3069"/>
                    <a:gd name="T32" fmla="*/ 2900 w 7811"/>
                    <a:gd name="T33" fmla="*/ 325 h 3069"/>
                    <a:gd name="T34" fmla="*/ 2883 w 7811"/>
                    <a:gd name="T35" fmla="*/ 325 h 3069"/>
                    <a:gd name="T36" fmla="*/ 2325 w 7811"/>
                    <a:gd name="T37" fmla="*/ 550 h 3069"/>
                    <a:gd name="T38" fmla="*/ 2299 w 7811"/>
                    <a:gd name="T39" fmla="*/ 567 h 3069"/>
                    <a:gd name="T40" fmla="*/ 1775 w 7811"/>
                    <a:gd name="T41" fmla="*/ 876 h 3069"/>
                    <a:gd name="T42" fmla="*/ 1758 w 7811"/>
                    <a:gd name="T43" fmla="*/ 884 h 3069"/>
                    <a:gd name="T44" fmla="*/ 1268 w 7811"/>
                    <a:gd name="T45" fmla="*/ 1259 h 3069"/>
                    <a:gd name="T46" fmla="*/ 1251 w 7811"/>
                    <a:gd name="T47" fmla="*/ 1284 h 3069"/>
                    <a:gd name="T48" fmla="*/ 803 w 7811"/>
                    <a:gd name="T49" fmla="*/ 1710 h 3069"/>
                    <a:gd name="T50" fmla="*/ 786 w 7811"/>
                    <a:gd name="T51" fmla="*/ 1735 h 3069"/>
                    <a:gd name="T52" fmla="*/ 380 w 7811"/>
                    <a:gd name="T53" fmla="*/ 2235 h 3069"/>
                    <a:gd name="T54" fmla="*/ 372 w 7811"/>
                    <a:gd name="T55" fmla="*/ 2252 h 3069"/>
                    <a:gd name="T56" fmla="*/ 51 w 7811"/>
                    <a:gd name="T57" fmla="*/ 2769 h 3069"/>
                    <a:gd name="T58" fmla="*/ 84 w 7811"/>
                    <a:gd name="T59" fmla="*/ 3027 h 3069"/>
                    <a:gd name="T60" fmla="*/ 220 w 7811"/>
                    <a:gd name="T61" fmla="*/ 3069 h 3069"/>
                    <a:gd name="T62" fmla="*/ 346 w 7811"/>
                    <a:gd name="T63" fmla="*/ 3027 h 3069"/>
                    <a:gd name="T64" fmla="*/ 811 w 7811"/>
                    <a:gd name="T65" fmla="*/ 2585 h 3069"/>
                    <a:gd name="T66" fmla="*/ 1268 w 7811"/>
                    <a:gd name="T67" fmla="*/ 2210 h 3069"/>
                    <a:gd name="T68" fmla="*/ 1775 w 7811"/>
                    <a:gd name="T69" fmla="*/ 1910 h 3069"/>
                    <a:gd name="T70" fmla="*/ 2316 w 7811"/>
                    <a:gd name="T71" fmla="*/ 1668 h 3069"/>
                    <a:gd name="T72" fmla="*/ 2866 w 7811"/>
                    <a:gd name="T73" fmla="*/ 1501 h 3069"/>
                    <a:gd name="T74" fmla="*/ 3441 w 7811"/>
                    <a:gd name="T75" fmla="*/ 1401 h 3069"/>
                    <a:gd name="T76" fmla="*/ 4015 w 7811"/>
                    <a:gd name="T77" fmla="*/ 1368 h 3069"/>
                    <a:gd name="T78" fmla="*/ 4607 w 7811"/>
                    <a:gd name="T79" fmla="*/ 1418 h 3069"/>
                    <a:gd name="T80" fmla="*/ 5182 w 7811"/>
                    <a:gd name="T81" fmla="*/ 1526 h 3069"/>
                    <a:gd name="T82" fmla="*/ 5740 w 7811"/>
                    <a:gd name="T83" fmla="*/ 1701 h 3069"/>
                    <a:gd name="T84" fmla="*/ 6290 w 7811"/>
                    <a:gd name="T85" fmla="*/ 1951 h 3069"/>
                    <a:gd name="T86" fmla="*/ 6814 w 7811"/>
                    <a:gd name="T87" fmla="*/ 2293 h 3069"/>
                    <a:gd name="T88" fmla="*/ 7084 w 7811"/>
                    <a:gd name="T89" fmla="*/ 2243 h 3069"/>
                    <a:gd name="T90" fmla="*/ 7769 w 7811"/>
                    <a:gd name="T91" fmla="*/ 1259 h 3069"/>
                    <a:gd name="T92" fmla="*/ 7803 w 7811"/>
                    <a:gd name="T93" fmla="*/ 1109 h 30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811" h="3069">
                      <a:moveTo>
                        <a:pt x="7803" y="1109"/>
                      </a:moveTo>
                      <a:cubicBezTo>
                        <a:pt x="7786" y="1051"/>
                        <a:pt x="7760" y="1009"/>
                        <a:pt x="7710" y="976"/>
                      </a:cubicBezTo>
                      <a:cubicBezTo>
                        <a:pt x="7186" y="634"/>
                        <a:pt x="7186" y="634"/>
                        <a:pt x="7186" y="634"/>
                      </a:cubicBezTo>
                      <a:cubicBezTo>
                        <a:pt x="7177" y="617"/>
                        <a:pt x="7169" y="617"/>
                        <a:pt x="7152" y="617"/>
                      </a:cubicBezTo>
                      <a:cubicBezTo>
                        <a:pt x="6585" y="359"/>
                        <a:pt x="6585" y="359"/>
                        <a:pt x="6585" y="359"/>
                      </a:cubicBezTo>
                      <a:cubicBezTo>
                        <a:pt x="6585" y="359"/>
                        <a:pt x="6568" y="359"/>
                        <a:pt x="6560" y="359"/>
                      </a:cubicBezTo>
                      <a:cubicBezTo>
                        <a:pt x="5977" y="167"/>
                        <a:pt x="5977" y="167"/>
                        <a:pt x="5977" y="167"/>
                      </a:cubicBezTo>
                      <a:cubicBezTo>
                        <a:pt x="5968" y="158"/>
                        <a:pt x="5960" y="158"/>
                        <a:pt x="5960" y="158"/>
                      </a:cubicBezTo>
                      <a:cubicBezTo>
                        <a:pt x="5351" y="42"/>
                        <a:pt x="5351" y="42"/>
                        <a:pt x="5351" y="42"/>
                      </a:cubicBezTo>
                      <a:cubicBezTo>
                        <a:pt x="5343" y="42"/>
                        <a:pt x="5343" y="42"/>
                        <a:pt x="5334" y="42"/>
                      </a:cubicBezTo>
                      <a:cubicBezTo>
                        <a:pt x="4742" y="0"/>
                        <a:pt x="4742" y="0"/>
                        <a:pt x="4742" y="0"/>
                      </a:cubicBezTo>
                      <a:cubicBezTo>
                        <a:pt x="4726" y="0"/>
                        <a:pt x="4717" y="0"/>
                        <a:pt x="4717" y="0"/>
                      </a:cubicBezTo>
                      <a:cubicBezTo>
                        <a:pt x="4117" y="25"/>
                        <a:pt x="4117" y="25"/>
                        <a:pt x="4117" y="25"/>
                      </a:cubicBezTo>
                      <a:cubicBezTo>
                        <a:pt x="4100" y="25"/>
                        <a:pt x="4092" y="33"/>
                        <a:pt x="4083" y="33"/>
                      </a:cubicBezTo>
                      <a:cubicBezTo>
                        <a:pt x="3500" y="142"/>
                        <a:pt x="3500" y="142"/>
                        <a:pt x="3500" y="142"/>
                      </a:cubicBezTo>
                      <a:cubicBezTo>
                        <a:pt x="3491" y="142"/>
                        <a:pt x="3491" y="142"/>
                        <a:pt x="3474" y="142"/>
                      </a:cubicBezTo>
                      <a:cubicBezTo>
                        <a:pt x="2900" y="325"/>
                        <a:pt x="2900" y="325"/>
                        <a:pt x="2900" y="325"/>
                      </a:cubicBezTo>
                      <a:cubicBezTo>
                        <a:pt x="2883" y="325"/>
                        <a:pt x="2883" y="325"/>
                        <a:pt x="2883" y="325"/>
                      </a:cubicBezTo>
                      <a:cubicBezTo>
                        <a:pt x="2325" y="550"/>
                        <a:pt x="2325" y="550"/>
                        <a:pt x="2325" y="550"/>
                      </a:cubicBezTo>
                      <a:cubicBezTo>
                        <a:pt x="2316" y="550"/>
                        <a:pt x="2299" y="550"/>
                        <a:pt x="2299" y="567"/>
                      </a:cubicBezTo>
                      <a:cubicBezTo>
                        <a:pt x="1775" y="876"/>
                        <a:pt x="1775" y="876"/>
                        <a:pt x="1775" y="876"/>
                      </a:cubicBezTo>
                      <a:cubicBezTo>
                        <a:pt x="1767" y="884"/>
                        <a:pt x="1767" y="884"/>
                        <a:pt x="1758" y="884"/>
                      </a:cubicBezTo>
                      <a:cubicBezTo>
                        <a:pt x="1268" y="1259"/>
                        <a:pt x="1268" y="1259"/>
                        <a:pt x="1268" y="1259"/>
                      </a:cubicBezTo>
                      <a:cubicBezTo>
                        <a:pt x="1259" y="1268"/>
                        <a:pt x="1259" y="1268"/>
                        <a:pt x="1251" y="1284"/>
                      </a:cubicBezTo>
                      <a:cubicBezTo>
                        <a:pt x="803" y="1710"/>
                        <a:pt x="803" y="1710"/>
                        <a:pt x="803" y="1710"/>
                      </a:cubicBezTo>
                      <a:cubicBezTo>
                        <a:pt x="803" y="1726"/>
                        <a:pt x="786" y="1735"/>
                        <a:pt x="786" y="1735"/>
                      </a:cubicBezTo>
                      <a:cubicBezTo>
                        <a:pt x="380" y="2235"/>
                        <a:pt x="380" y="2235"/>
                        <a:pt x="380" y="2235"/>
                      </a:cubicBezTo>
                      <a:cubicBezTo>
                        <a:pt x="380" y="2243"/>
                        <a:pt x="380" y="2252"/>
                        <a:pt x="372" y="2252"/>
                      </a:cubicBezTo>
                      <a:cubicBezTo>
                        <a:pt x="51" y="2769"/>
                        <a:pt x="51" y="2769"/>
                        <a:pt x="51" y="2769"/>
                      </a:cubicBezTo>
                      <a:cubicBezTo>
                        <a:pt x="0" y="2861"/>
                        <a:pt x="8" y="2969"/>
                        <a:pt x="84" y="3027"/>
                      </a:cubicBezTo>
                      <a:cubicBezTo>
                        <a:pt x="127" y="3061"/>
                        <a:pt x="177" y="3069"/>
                        <a:pt x="220" y="3069"/>
                      </a:cubicBezTo>
                      <a:cubicBezTo>
                        <a:pt x="262" y="3069"/>
                        <a:pt x="321" y="3061"/>
                        <a:pt x="346" y="3027"/>
                      </a:cubicBezTo>
                      <a:cubicBezTo>
                        <a:pt x="811" y="2585"/>
                        <a:pt x="811" y="2585"/>
                        <a:pt x="811" y="2585"/>
                      </a:cubicBezTo>
                      <a:cubicBezTo>
                        <a:pt x="1268" y="2210"/>
                        <a:pt x="1268" y="2210"/>
                        <a:pt x="1268" y="2210"/>
                      </a:cubicBezTo>
                      <a:cubicBezTo>
                        <a:pt x="1775" y="1910"/>
                        <a:pt x="1775" y="1910"/>
                        <a:pt x="1775" y="1910"/>
                      </a:cubicBezTo>
                      <a:cubicBezTo>
                        <a:pt x="2316" y="1668"/>
                        <a:pt x="2316" y="1668"/>
                        <a:pt x="2316" y="1668"/>
                      </a:cubicBezTo>
                      <a:cubicBezTo>
                        <a:pt x="2866" y="1501"/>
                        <a:pt x="2866" y="1501"/>
                        <a:pt x="2866" y="1501"/>
                      </a:cubicBezTo>
                      <a:cubicBezTo>
                        <a:pt x="3441" y="1401"/>
                        <a:pt x="3441" y="1401"/>
                        <a:pt x="3441" y="1401"/>
                      </a:cubicBezTo>
                      <a:cubicBezTo>
                        <a:pt x="4015" y="1368"/>
                        <a:pt x="4015" y="1368"/>
                        <a:pt x="4015" y="1368"/>
                      </a:cubicBezTo>
                      <a:cubicBezTo>
                        <a:pt x="4607" y="1418"/>
                        <a:pt x="4607" y="1418"/>
                        <a:pt x="4607" y="1418"/>
                      </a:cubicBezTo>
                      <a:cubicBezTo>
                        <a:pt x="5182" y="1526"/>
                        <a:pt x="5182" y="1526"/>
                        <a:pt x="5182" y="1526"/>
                      </a:cubicBezTo>
                      <a:cubicBezTo>
                        <a:pt x="5740" y="1701"/>
                        <a:pt x="5740" y="1701"/>
                        <a:pt x="5740" y="1701"/>
                      </a:cubicBezTo>
                      <a:cubicBezTo>
                        <a:pt x="6290" y="1951"/>
                        <a:pt x="6290" y="1951"/>
                        <a:pt x="6290" y="1951"/>
                      </a:cubicBezTo>
                      <a:cubicBezTo>
                        <a:pt x="6814" y="2293"/>
                        <a:pt x="6814" y="2293"/>
                        <a:pt x="6814" y="2293"/>
                      </a:cubicBezTo>
                      <a:cubicBezTo>
                        <a:pt x="6898" y="2352"/>
                        <a:pt x="7025" y="2327"/>
                        <a:pt x="7084" y="2243"/>
                      </a:cubicBezTo>
                      <a:cubicBezTo>
                        <a:pt x="7769" y="1259"/>
                        <a:pt x="7769" y="1259"/>
                        <a:pt x="7769" y="1259"/>
                      </a:cubicBezTo>
                      <a:cubicBezTo>
                        <a:pt x="7803" y="1218"/>
                        <a:pt x="7811" y="1159"/>
                        <a:pt x="7803" y="1109"/>
                      </a:cubicBez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37" tIns="89619" rIns="179237" bIns="89619" numCol="1" anchor="t" anchorCtr="0" compatLnSpc="1">
                  <a:prstTxWarp prst="textNoShape">
                    <a:avLst/>
                  </a:prstTxWarp>
                </a:bodyPr>
                <a:lstStyle/>
                <a:p>
                  <a:pPr defTabSz="1828277"/>
                  <a:endParaRPr lang="en-US" sz="3529">
                    <a:solidFill>
                      <a:srgbClr val="353535"/>
                    </a:solidFill>
                    <a:latin typeface="Segoe UI Semilight"/>
                  </a:endParaRPr>
                </a:p>
              </p:txBody>
            </p:sp>
            <p:sp>
              <p:nvSpPr>
                <p:cNvPr id="106" name="Freeform 30">
                  <a:extLst>
                    <a:ext uri="{FF2B5EF4-FFF2-40B4-BE49-F238E27FC236}">
                      <a16:creationId xmlns:a16="http://schemas.microsoft.com/office/drawing/2014/main" id="{CAA26D46-A528-4D32-98F0-488EB89E32B9}"/>
                    </a:ext>
                  </a:extLst>
                </p:cNvPr>
                <p:cNvSpPr>
                  <a:spLocks noEditPoints="1"/>
                </p:cNvSpPr>
                <p:nvPr/>
              </p:nvSpPr>
              <p:spPr bwMode="auto">
                <a:xfrm>
                  <a:off x="1274763" y="9907588"/>
                  <a:ext cx="1296988" cy="1670050"/>
                </a:xfrm>
                <a:custGeom>
                  <a:avLst/>
                  <a:gdLst>
                    <a:gd name="T0" fmla="*/ 2605 w 6126"/>
                    <a:gd name="T1" fmla="*/ 7856 h 7923"/>
                    <a:gd name="T2" fmla="*/ 2269 w 6126"/>
                    <a:gd name="T3" fmla="*/ 7663 h 7923"/>
                    <a:gd name="T4" fmla="*/ 1764 w 6126"/>
                    <a:gd name="T5" fmla="*/ 7269 h 7923"/>
                    <a:gd name="T6" fmla="*/ 635 w 6126"/>
                    <a:gd name="T7" fmla="*/ 6384 h 7923"/>
                    <a:gd name="T8" fmla="*/ 143 w 6126"/>
                    <a:gd name="T9" fmla="*/ 5897 h 7923"/>
                    <a:gd name="T10" fmla="*/ 0 w 6126"/>
                    <a:gd name="T11" fmla="*/ 5276 h 7923"/>
                    <a:gd name="T12" fmla="*/ 445 w 6126"/>
                    <a:gd name="T13" fmla="*/ 2220 h 7923"/>
                    <a:gd name="T14" fmla="*/ 696 w 6126"/>
                    <a:gd name="T15" fmla="*/ 1784 h 7923"/>
                    <a:gd name="T16" fmla="*/ 985 w 6126"/>
                    <a:gd name="T17" fmla="*/ 1577 h 7923"/>
                    <a:gd name="T18" fmla="*/ 1633 w 6126"/>
                    <a:gd name="T19" fmla="*/ 1525 h 7923"/>
                    <a:gd name="T20" fmla="*/ 2023 w 6126"/>
                    <a:gd name="T21" fmla="*/ 1720 h 7923"/>
                    <a:gd name="T22" fmla="*/ 2293 w 6126"/>
                    <a:gd name="T23" fmla="*/ 2057 h 7923"/>
                    <a:gd name="T24" fmla="*/ 3848 w 6126"/>
                    <a:gd name="T25" fmla="*/ 243 h 7923"/>
                    <a:gd name="T26" fmla="*/ 5208 w 6126"/>
                    <a:gd name="T27" fmla="*/ 1618 h 7923"/>
                    <a:gd name="T28" fmla="*/ 5680 w 6126"/>
                    <a:gd name="T29" fmla="*/ 3826 h 7923"/>
                    <a:gd name="T30" fmla="*/ 4067 w 6126"/>
                    <a:gd name="T31" fmla="*/ 7227 h 7923"/>
                    <a:gd name="T32" fmla="*/ 3873 w 6126"/>
                    <a:gd name="T33" fmla="*/ 7443 h 7923"/>
                    <a:gd name="T34" fmla="*/ 3529 w 6126"/>
                    <a:gd name="T35" fmla="*/ 7724 h 7923"/>
                    <a:gd name="T36" fmla="*/ 2963 w 6126"/>
                    <a:gd name="T37" fmla="*/ 7923 h 7923"/>
                    <a:gd name="T38" fmla="*/ 2659 w 6126"/>
                    <a:gd name="T39" fmla="*/ 7878 h 7923"/>
                    <a:gd name="T40" fmla="*/ 2969 w 6126"/>
                    <a:gd name="T41" fmla="*/ 7556 h 7923"/>
                    <a:gd name="T42" fmla="*/ 2964 w 6126"/>
                    <a:gd name="T43" fmla="*/ 7280 h 7923"/>
                    <a:gd name="T44" fmla="*/ 2966 w 6126"/>
                    <a:gd name="T45" fmla="*/ 7190 h 7923"/>
                    <a:gd name="T46" fmla="*/ 3028 w 6126"/>
                    <a:gd name="T47" fmla="*/ 7162 h 7923"/>
                    <a:gd name="T48" fmla="*/ 3350 w 6126"/>
                    <a:gd name="T49" fmla="*/ 6922 h 7923"/>
                    <a:gd name="T50" fmla="*/ 3512 w 6126"/>
                    <a:gd name="T51" fmla="*/ 6747 h 7923"/>
                    <a:gd name="T52" fmla="*/ 5228 w 6126"/>
                    <a:gd name="T53" fmla="*/ 4404 h 7923"/>
                    <a:gd name="T54" fmla="*/ 4763 w 6126"/>
                    <a:gd name="T55" fmla="*/ 4065 h 7923"/>
                    <a:gd name="T56" fmla="*/ 4655 w 6126"/>
                    <a:gd name="T57" fmla="*/ 3509 h 7923"/>
                    <a:gd name="T58" fmla="*/ 4243 w 6126"/>
                    <a:gd name="T59" fmla="*/ 2789 h 7923"/>
                    <a:gd name="T60" fmla="*/ 4626 w 6126"/>
                    <a:gd name="T61" fmla="*/ 1171 h 7923"/>
                    <a:gd name="T62" fmla="*/ 4272 w 6126"/>
                    <a:gd name="T63" fmla="*/ 844 h 7923"/>
                    <a:gd name="T64" fmla="*/ 1791 w 6126"/>
                    <a:gd name="T65" fmla="*/ 3398 h 7923"/>
                    <a:gd name="T66" fmla="*/ 1584 w 6126"/>
                    <a:gd name="T67" fmla="*/ 2308 h 7923"/>
                    <a:gd name="T68" fmla="*/ 1293 w 6126"/>
                    <a:gd name="T69" fmla="*/ 2249 h 7923"/>
                    <a:gd name="T70" fmla="*/ 741 w 6126"/>
                    <a:gd name="T71" fmla="*/ 5144 h 7923"/>
                    <a:gd name="T72" fmla="*/ 795 w 6126"/>
                    <a:gd name="T73" fmla="*/ 5553 h 7923"/>
                    <a:gd name="T74" fmla="*/ 1234 w 6126"/>
                    <a:gd name="T75" fmla="*/ 5919 h 7923"/>
                    <a:gd name="T76" fmla="*/ 2238 w 6126"/>
                    <a:gd name="T77" fmla="*/ 6709 h 7923"/>
                    <a:gd name="T78" fmla="*/ 2593 w 6126"/>
                    <a:gd name="T79" fmla="*/ 6990 h 7923"/>
                    <a:gd name="T80" fmla="*/ 2903 w 6126"/>
                    <a:gd name="T81" fmla="*/ 7186 h 7923"/>
                    <a:gd name="T82" fmla="*/ 185 w 6126"/>
                    <a:gd name="T83" fmla="*/ 5957 h 7923"/>
                    <a:gd name="T84" fmla="*/ 5807 w 6126"/>
                    <a:gd name="T85" fmla="*/ 5084 h 7923"/>
                    <a:gd name="T86" fmla="*/ 4946 w 6126"/>
                    <a:gd name="T87" fmla="*/ 4257 h 7923"/>
                    <a:gd name="T88" fmla="*/ 4946 w 6126"/>
                    <a:gd name="T89" fmla="*/ 4256 h 7923"/>
                    <a:gd name="T90" fmla="*/ 4945 w 6126"/>
                    <a:gd name="T91" fmla="*/ 4256 h 7923"/>
                    <a:gd name="T92" fmla="*/ 1542 w 6126"/>
                    <a:gd name="T93" fmla="*/ 2138 h 7923"/>
                    <a:gd name="T94" fmla="*/ 1543 w 6126"/>
                    <a:gd name="T95" fmla="*/ 2138 h 7923"/>
                    <a:gd name="T96" fmla="*/ 1544 w 6126"/>
                    <a:gd name="T97" fmla="*/ 2137 h 7923"/>
                    <a:gd name="T98" fmla="*/ 1545 w 6126"/>
                    <a:gd name="T99" fmla="*/ 2135 h 7923"/>
                    <a:gd name="T100" fmla="*/ 748 w 6126"/>
                    <a:gd name="T101" fmla="*/ 1742 h 7923"/>
                    <a:gd name="T102" fmla="*/ 3569 w 6126"/>
                    <a:gd name="T103" fmla="*/ 643 h 7923"/>
                    <a:gd name="T104" fmla="*/ 3569 w 6126"/>
                    <a:gd name="T105" fmla="*/ 641 h 7923"/>
                    <a:gd name="T106" fmla="*/ 3919 w 6126"/>
                    <a:gd name="T107" fmla="*/ 293 h 7923"/>
                    <a:gd name="T108" fmla="*/ 3932 w 6126"/>
                    <a:gd name="T109" fmla="*/ 203 h 79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126" h="7923">
                      <a:moveTo>
                        <a:pt x="2963" y="7923"/>
                      </a:moveTo>
                      <a:cubicBezTo>
                        <a:pt x="2955" y="7923"/>
                        <a:pt x="2930" y="7922"/>
                        <a:pt x="2923" y="7922"/>
                      </a:cubicBezTo>
                      <a:cubicBezTo>
                        <a:pt x="2796" y="7914"/>
                        <a:pt x="2796" y="7914"/>
                        <a:pt x="2796" y="7914"/>
                      </a:cubicBezTo>
                      <a:cubicBezTo>
                        <a:pt x="2760" y="7911"/>
                        <a:pt x="2724" y="7903"/>
                        <a:pt x="2690" y="7891"/>
                      </a:cubicBezTo>
                      <a:cubicBezTo>
                        <a:pt x="2670" y="7885"/>
                        <a:pt x="2640" y="7875"/>
                        <a:pt x="2605" y="7856"/>
                      </a:cubicBezTo>
                      <a:cubicBezTo>
                        <a:pt x="2498" y="7807"/>
                        <a:pt x="2498" y="7807"/>
                        <a:pt x="2498" y="7807"/>
                      </a:cubicBezTo>
                      <a:cubicBezTo>
                        <a:pt x="2476" y="7797"/>
                        <a:pt x="2456" y="7785"/>
                        <a:pt x="2436" y="7771"/>
                      </a:cubicBezTo>
                      <a:cubicBezTo>
                        <a:pt x="2436" y="7771"/>
                        <a:pt x="2436" y="7771"/>
                        <a:pt x="2436" y="7771"/>
                      </a:cubicBezTo>
                      <a:cubicBezTo>
                        <a:pt x="2326" y="7705"/>
                        <a:pt x="2326" y="7705"/>
                        <a:pt x="2326" y="7705"/>
                      </a:cubicBezTo>
                      <a:cubicBezTo>
                        <a:pt x="2306" y="7693"/>
                        <a:pt x="2287" y="7679"/>
                        <a:pt x="2269" y="7663"/>
                      </a:cubicBezTo>
                      <a:cubicBezTo>
                        <a:pt x="2143" y="7569"/>
                        <a:pt x="2143" y="7569"/>
                        <a:pt x="2143" y="7569"/>
                      </a:cubicBezTo>
                      <a:cubicBezTo>
                        <a:pt x="2136" y="7564"/>
                        <a:pt x="2129" y="7558"/>
                        <a:pt x="2123" y="7552"/>
                      </a:cubicBezTo>
                      <a:cubicBezTo>
                        <a:pt x="1983" y="7431"/>
                        <a:pt x="1983" y="7431"/>
                        <a:pt x="1983" y="7431"/>
                      </a:cubicBezTo>
                      <a:cubicBezTo>
                        <a:pt x="1801" y="7300"/>
                        <a:pt x="1801" y="7300"/>
                        <a:pt x="1801" y="7300"/>
                      </a:cubicBezTo>
                      <a:cubicBezTo>
                        <a:pt x="1788" y="7290"/>
                        <a:pt x="1776" y="7280"/>
                        <a:pt x="1764" y="7269"/>
                      </a:cubicBezTo>
                      <a:cubicBezTo>
                        <a:pt x="1583" y="7123"/>
                        <a:pt x="1583" y="7123"/>
                        <a:pt x="1583" y="7123"/>
                      </a:cubicBezTo>
                      <a:cubicBezTo>
                        <a:pt x="1383" y="6975"/>
                        <a:pt x="1383" y="6975"/>
                        <a:pt x="1383" y="6975"/>
                      </a:cubicBezTo>
                      <a:cubicBezTo>
                        <a:pt x="1373" y="6967"/>
                        <a:pt x="1362" y="6958"/>
                        <a:pt x="1352" y="6949"/>
                      </a:cubicBezTo>
                      <a:cubicBezTo>
                        <a:pt x="963" y="6648"/>
                        <a:pt x="963" y="6648"/>
                        <a:pt x="963" y="6648"/>
                      </a:cubicBezTo>
                      <a:cubicBezTo>
                        <a:pt x="635" y="6384"/>
                        <a:pt x="635" y="6384"/>
                        <a:pt x="635" y="6384"/>
                      </a:cubicBezTo>
                      <a:cubicBezTo>
                        <a:pt x="510" y="6300"/>
                        <a:pt x="510" y="6300"/>
                        <a:pt x="510" y="6300"/>
                      </a:cubicBezTo>
                      <a:cubicBezTo>
                        <a:pt x="472" y="6274"/>
                        <a:pt x="440" y="6243"/>
                        <a:pt x="414" y="6207"/>
                      </a:cubicBezTo>
                      <a:cubicBezTo>
                        <a:pt x="255" y="6051"/>
                        <a:pt x="255" y="6051"/>
                        <a:pt x="255" y="6051"/>
                      </a:cubicBezTo>
                      <a:cubicBezTo>
                        <a:pt x="237" y="6034"/>
                        <a:pt x="221" y="6015"/>
                        <a:pt x="208" y="5994"/>
                      </a:cubicBezTo>
                      <a:cubicBezTo>
                        <a:pt x="182" y="5965"/>
                        <a:pt x="157" y="5929"/>
                        <a:pt x="143" y="5897"/>
                      </a:cubicBezTo>
                      <a:cubicBezTo>
                        <a:pt x="97" y="5794"/>
                        <a:pt x="97" y="5794"/>
                        <a:pt x="97" y="5794"/>
                      </a:cubicBezTo>
                      <a:cubicBezTo>
                        <a:pt x="72" y="5759"/>
                        <a:pt x="55" y="5719"/>
                        <a:pt x="45" y="5676"/>
                      </a:cubicBezTo>
                      <a:cubicBezTo>
                        <a:pt x="11" y="5536"/>
                        <a:pt x="11" y="5536"/>
                        <a:pt x="11" y="5536"/>
                      </a:cubicBezTo>
                      <a:cubicBezTo>
                        <a:pt x="4" y="5508"/>
                        <a:pt x="0" y="5479"/>
                        <a:pt x="0" y="5450"/>
                      </a:cubicBezTo>
                      <a:cubicBezTo>
                        <a:pt x="0" y="5276"/>
                        <a:pt x="0" y="5276"/>
                        <a:pt x="0" y="5276"/>
                      </a:cubicBezTo>
                      <a:cubicBezTo>
                        <a:pt x="0" y="5269"/>
                        <a:pt x="1" y="5254"/>
                        <a:pt x="1" y="5247"/>
                      </a:cubicBezTo>
                      <a:cubicBezTo>
                        <a:pt x="9" y="5105"/>
                        <a:pt x="9" y="5105"/>
                        <a:pt x="9" y="5105"/>
                      </a:cubicBezTo>
                      <a:cubicBezTo>
                        <a:pt x="10" y="5088"/>
                        <a:pt x="11" y="5070"/>
                        <a:pt x="13" y="5056"/>
                      </a:cubicBezTo>
                      <a:cubicBezTo>
                        <a:pt x="423" y="2341"/>
                        <a:pt x="423" y="2341"/>
                        <a:pt x="423" y="2341"/>
                      </a:cubicBezTo>
                      <a:cubicBezTo>
                        <a:pt x="424" y="2300"/>
                        <a:pt x="431" y="2259"/>
                        <a:pt x="445" y="2220"/>
                      </a:cubicBezTo>
                      <a:cubicBezTo>
                        <a:pt x="496" y="2079"/>
                        <a:pt x="496" y="2079"/>
                        <a:pt x="496" y="2079"/>
                      </a:cubicBezTo>
                      <a:cubicBezTo>
                        <a:pt x="501" y="2065"/>
                        <a:pt x="507" y="2051"/>
                        <a:pt x="514" y="2037"/>
                      </a:cubicBezTo>
                      <a:cubicBezTo>
                        <a:pt x="527" y="2012"/>
                        <a:pt x="547" y="1974"/>
                        <a:pt x="579" y="1934"/>
                      </a:cubicBezTo>
                      <a:cubicBezTo>
                        <a:pt x="655" y="1830"/>
                        <a:pt x="655" y="1830"/>
                        <a:pt x="655" y="1830"/>
                      </a:cubicBezTo>
                      <a:cubicBezTo>
                        <a:pt x="667" y="1814"/>
                        <a:pt x="681" y="1798"/>
                        <a:pt x="696" y="1784"/>
                      </a:cubicBezTo>
                      <a:cubicBezTo>
                        <a:pt x="712" y="1767"/>
                        <a:pt x="735" y="1749"/>
                        <a:pt x="760" y="1732"/>
                      </a:cubicBezTo>
                      <a:cubicBezTo>
                        <a:pt x="761" y="1731"/>
                        <a:pt x="763" y="1730"/>
                        <a:pt x="764" y="1729"/>
                      </a:cubicBezTo>
                      <a:cubicBezTo>
                        <a:pt x="874" y="1646"/>
                        <a:pt x="874" y="1646"/>
                        <a:pt x="874" y="1646"/>
                      </a:cubicBezTo>
                      <a:cubicBezTo>
                        <a:pt x="885" y="1638"/>
                        <a:pt x="896" y="1631"/>
                        <a:pt x="908" y="1624"/>
                      </a:cubicBezTo>
                      <a:cubicBezTo>
                        <a:pt x="935" y="1605"/>
                        <a:pt x="960" y="1589"/>
                        <a:pt x="985" y="1577"/>
                      </a:cubicBezTo>
                      <a:cubicBezTo>
                        <a:pt x="1010" y="1565"/>
                        <a:pt x="1036" y="1556"/>
                        <a:pt x="1063" y="1549"/>
                      </a:cubicBezTo>
                      <a:cubicBezTo>
                        <a:pt x="1170" y="1525"/>
                        <a:pt x="1170" y="1525"/>
                        <a:pt x="1170" y="1525"/>
                      </a:cubicBezTo>
                      <a:cubicBezTo>
                        <a:pt x="1213" y="1509"/>
                        <a:pt x="1264" y="1499"/>
                        <a:pt x="1323" y="1499"/>
                      </a:cubicBezTo>
                      <a:cubicBezTo>
                        <a:pt x="1475" y="1499"/>
                        <a:pt x="1475" y="1499"/>
                        <a:pt x="1475" y="1499"/>
                      </a:cubicBezTo>
                      <a:cubicBezTo>
                        <a:pt x="1519" y="1499"/>
                        <a:pt x="1571" y="1502"/>
                        <a:pt x="1633" y="1525"/>
                      </a:cubicBezTo>
                      <a:cubicBezTo>
                        <a:pt x="1737" y="1552"/>
                        <a:pt x="1737" y="1552"/>
                        <a:pt x="1737" y="1552"/>
                      </a:cubicBezTo>
                      <a:cubicBezTo>
                        <a:pt x="1744" y="1554"/>
                        <a:pt x="1751" y="1556"/>
                        <a:pt x="1757" y="1558"/>
                      </a:cubicBezTo>
                      <a:cubicBezTo>
                        <a:pt x="1797" y="1571"/>
                        <a:pt x="1838" y="1591"/>
                        <a:pt x="1871" y="1609"/>
                      </a:cubicBezTo>
                      <a:cubicBezTo>
                        <a:pt x="1896" y="1621"/>
                        <a:pt x="1921" y="1638"/>
                        <a:pt x="1943" y="1655"/>
                      </a:cubicBezTo>
                      <a:cubicBezTo>
                        <a:pt x="2023" y="1720"/>
                        <a:pt x="2023" y="1720"/>
                        <a:pt x="2023" y="1720"/>
                      </a:cubicBezTo>
                      <a:cubicBezTo>
                        <a:pt x="2057" y="1742"/>
                        <a:pt x="2083" y="1765"/>
                        <a:pt x="2102" y="1783"/>
                      </a:cubicBezTo>
                      <a:cubicBezTo>
                        <a:pt x="2117" y="1798"/>
                        <a:pt x="2131" y="1814"/>
                        <a:pt x="2143" y="1831"/>
                      </a:cubicBezTo>
                      <a:cubicBezTo>
                        <a:pt x="2205" y="1915"/>
                        <a:pt x="2205" y="1915"/>
                        <a:pt x="2205" y="1915"/>
                      </a:cubicBezTo>
                      <a:cubicBezTo>
                        <a:pt x="2239" y="1951"/>
                        <a:pt x="2270" y="1997"/>
                        <a:pt x="2293" y="2057"/>
                      </a:cubicBezTo>
                      <a:cubicBezTo>
                        <a:pt x="2293" y="2057"/>
                        <a:pt x="2293" y="2057"/>
                        <a:pt x="2293" y="2057"/>
                      </a:cubicBezTo>
                      <a:cubicBezTo>
                        <a:pt x="3636" y="426"/>
                        <a:pt x="3636" y="426"/>
                        <a:pt x="3636" y="426"/>
                      </a:cubicBezTo>
                      <a:cubicBezTo>
                        <a:pt x="3647" y="413"/>
                        <a:pt x="3659" y="400"/>
                        <a:pt x="3672" y="389"/>
                      </a:cubicBezTo>
                      <a:cubicBezTo>
                        <a:pt x="3681" y="379"/>
                        <a:pt x="3691" y="369"/>
                        <a:pt x="3702" y="360"/>
                      </a:cubicBezTo>
                      <a:cubicBezTo>
                        <a:pt x="3812" y="269"/>
                        <a:pt x="3812" y="269"/>
                        <a:pt x="3812" y="269"/>
                      </a:cubicBezTo>
                      <a:cubicBezTo>
                        <a:pt x="3824" y="260"/>
                        <a:pt x="3836" y="251"/>
                        <a:pt x="3848" y="243"/>
                      </a:cubicBezTo>
                      <a:cubicBezTo>
                        <a:pt x="3894" y="205"/>
                        <a:pt x="3941" y="183"/>
                        <a:pt x="3984" y="169"/>
                      </a:cubicBezTo>
                      <a:cubicBezTo>
                        <a:pt x="3988" y="168"/>
                        <a:pt x="3988" y="168"/>
                        <a:pt x="3988" y="168"/>
                      </a:cubicBezTo>
                      <a:cubicBezTo>
                        <a:pt x="4324" y="0"/>
                        <a:pt x="4727" y="36"/>
                        <a:pt x="5021" y="261"/>
                      </a:cubicBezTo>
                      <a:cubicBezTo>
                        <a:pt x="5225" y="410"/>
                        <a:pt x="5361" y="636"/>
                        <a:pt x="5398" y="894"/>
                      </a:cubicBezTo>
                      <a:cubicBezTo>
                        <a:pt x="5435" y="1153"/>
                        <a:pt x="5367" y="1410"/>
                        <a:pt x="5208" y="1618"/>
                      </a:cubicBezTo>
                      <a:cubicBezTo>
                        <a:pt x="4730" y="2238"/>
                        <a:pt x="4730" y="2238"/>
                        <a:pt x="4730" y="2238"/>
                      </a:cubicBezTo>
                      <a:cubicBezTo>
                        <a:pt x="4912" y="2392"/>
                        <a:pt x="5013" y="2615"/>
                        <a:pt x="5021" y="2845"/>
                      </a:cubicBezTo>
                      <a:cubicBezTo>
                        <a:pt x="5107" y="2878"/>
                        <a:pt x="5187" y="2926"/>
                        <a:pt x="5258" y="2985"/>
                      </a:cubicBezTo>
                      <a:cubicBezTo>
                        <a:pt x="5506" y="3178"/>
                        <a:pt x="5621" y="3472"/>
                        <a:pt x="5589" y="3760"/>
                      </a:cubicBezTo>
                      <a:cubicBezTo>
                        <a:pt x="5621" y="3780"/>
                        <a:pt x="5651" y="3802"/>
                        <a:pt x="5680" y="3826"/>
                      </a:cubicBezTo>
                      <a:cubicBezTo>
                        <a:pt x="6056" y="4120"/>
                        <a:pt x="6126" y="4667"/>
                        <a:pt x="5835" y="5052"/>
                      </a:cubicBezTo>
                      <a:cubicBezTo>
                        <a:pt x="5830" y="5058"/>
                        <a:pt x="5825" y="5064"/>
                        <a:pt x="5820" y="5069"/>
                      </a:cubicBezTo>
                      <a:cubicBezTo>
                        <a:pt x="5814" y="5080"/>
                        <a:pt x="5807" y="5089"/>
                        <a:pt x="5801" y="5098"/>
                      </a:cubicBezTo>
                      <a:cubicBezTo>
                        <a:pt x="5781" y="5138"/>
                        <a:pt x="5755" y="5173"/>
                        <a:pt x="5723" y="5203"/>
                      </a:cubicBezTo>
                      <a:cubicBezTo>
                        <a:pt x="4067" y="7227"/>
                        <a:pt x="4067" y="7227"/>
                        <a:pt x="4067" y="7227"/>
                      </a:cubicBezTo>
                      <a:cubicBezTo>
                        <a:pt x="4061" y="7234"/>
                        <a:pt x="4054" y="7242"/>
                        <a:pt x="4047" y="7250"/>
                      </a:cubicBezTo>
                      <a:cubicBezTo>
                        <a:pt x="3991" y="7317"/>
                        <a:pt x="3991" y="7317"/>
                        <a:pt x="3991" y="7317"/>
                      </a:cubicBezTo>
                      <a:cubicBezTo>
                        <a:pt x="3991" y="7317"/>
                        <a:pt x="3991" y="7317"/>
                        <a:pt x="3991" y="7317"/>
                      </a:cubicBezTo>
                      <a:cubicBezTo>
                        <a:pt x="3981" y="7329"/>
                        <a:pt x="3971" y="7340"/>
                        <a:pt x="3961" y="7351"/>
                      </a:cubicBezTo>
                      <a:cubicBezTo>
                        <a:pt x="3873" y="7443"/>
                        <a:pt x="3873" y="7443"/>
                        <a:pt x="3873" y="7443"/>
                      </a:cubicBezTo>
                      <a:cubicBezTo>
                        <a:pt x="3852" y="7466"/>
                        <a:pt x="3828" y="7486"/>
                        <a:pt x="3801" y="7503"/>
                      </a:cubicBezTo>
                      <a:cubicBezTo>
                        <a:pt x="3718" y="7579"/>
                        <a:pt x="3718" y="7579"/>
                        <a:pt x="3718" y="7579"/>
                      </a:cubicBezTo>
                      <a:cubicBezTo>
                        <a:pt x="3698" y="7597"/>
                        <a:pt x="3677" y="7613"/>
                        <a:pt x="3654" y="7626"/>
                      </a:cubicBezTo>
                      <a:cubicBezTo>
                        <a:pt x="3579" y="7688"/>
                        <a:pt x="3579" y="7688"/>
                        <a:pt x="3579" y="7688"/>
                      </a:cubicBezTo>
                      <a:cubicBezTo>
                        <a:pt x="3563" y="7702"/>
                        <a:pt x="3546" y="7714"/>
                        <a:pt x="3529" y="7724"/>
                      </a:cubicBezTo>
                      <a:cubicBezTo>
                        <a:pt x="3516" y="7733"/>
                        <a:pt x="3502" y="7742"/>
                        <a:pt x="3488" y="7749"/>
                      </a:cubicBezTo>
                      <a:cubicBezTo>
                        <a:pt x="3390" y="7800"/>
                        <a:pt x="3390" y="7800"/>
                        <a:pt x="3390" y="7800"/>
                      </a:cubicBezTo>
                      <a:cubicBezTo>
                        <a:pt x="3342" y="7834"/>
                        <a:pt x="3287" y="7856"/>
                        <a:pt x="3230" y="7867"/>
                      </a:cubicBezTo>
                      <a:cubicBezTo>
                        <a:pt x="3124" y="7896"/>
                        <a:pt x="3124" y="7896"/>
                        <a:pt x="3124" y="7896"/>
                      </a:cubicBezTo>
                      <a:cubicBezTo>
                        <a:pt x="3061" y="7919"/>
                        <a:pt x="3008" y="7923"/>
                        <a:pt x="2963" y="7923"/>
                      </a:cubicBezTo>
                      <a:close/>
                      <a:moveTo>
                        <a:pt x="2660" y="7878"/>
                      </a:moveTo>
                      <a:cubicBezTo>
                        <a:pt x="2660" y="7878"/>
                        <a:pt x="2660" y="7878"/>
                        <a:pt x="2660" y="7878"/>
                      </a:cubicBezTo>
                      <a:cubicBezTo>
                        <a:pt x="2660" y="7878"/>
                        <a:pt x="2660" y="7878"/>
                        <a:pt x="2660" y="7878"/>
                      </a:cubicBezTo>
                      <a:close/>
                      <a:moveTo>
                        <a:pt x="2659" y="7877"/>
                      </a:moveTo>
                      <a:cubicBezTo>
                        <a:pt x="2659" y="7878"/>
                        <a:pt x="2659" y="7878"/>
                        <a:pt x="2659" y="7878"/>
                      </a:cubicBezTo>
                      <a:cubicBezTo>
                        <a:pt x="2659" y="7878"/>
                        <a:pt x="2659" y="7878"/>
                        <a:pt x="2659" y="7877"/>
                      </a:cubicBezTo>
                      <a:close/>
                      <a:moveTo>
                        <a:pt x="3575" y="7685"/>
                      </a:moveTo>
                      <a:cubicBezTo>
                        <a:pt x="3575" y="7685"/>
                        <a:pt x="3575" y="7685"/>
                        <a:pt x="3575" y="7685"/>
                      </a:cubicBezTo>
                      <a:close/>
                      <a:moveTo>
                        <a:pt x="2964" y="7474"/>
                      </a:moveTo>
                      <a:cubicBezTo>
                        <a:pt x="2969" y="7556"/>
                        <a:pt x="2969" y="7556"/>
                        <a:pt x="2969" y="7556"/>
                      </a:cubicBezTo>
                      <a:lnTo>
                        <a:pt x="2964" y="7474"/>
                      </a:lnTo>
                      <a:close/>
                      <a:moveTo>
                        <a:pt x="2964" y="7280"/>
                      </a:moveTo>
                      <a:cubicBezTo>
                        <a:pt x="2965" y="7281"/>
                        <a:pt x="2966" y="7283"/>
                        <a:pt x="2967" y="7284"/>
                      </a:cubicBezTo>
                      <a:cubicBezTo>
                        <a:pt x="2966" y="7246"/>
                        <a:pt x="2966" y="7246"/>
                        <a:pt x="2966" y="7246"/>
                      </a:cubicBezTo>
                      <a:lnTo>
                        <a:pt x="2964" y="7280"/>
                      </a:lnTo>
                      <a:close/>
                      <a:moveTo>
                        <a:pt x="3033" y="7269"/>
                      </a:moveTo>
                      <a:cubicBezTo>
                        <a:pt x="3033" y="7269"/>
                        <a:pt x="3034" y="7269"/>
                        <a:pt x="3034" y="7269"/>
                      </a:cubicBezTo>
                      <a:cubicBezTo>
                        <a:pt x="3034" y="7269"/>
                        <a:pt x="3033" y="7269"/>
                        <a:pt x="3033" y="7269"/>
                      </a:cubicBezTo>
                      <a:close/>
                      <a:moveTo>
                        <a:pt x="2960" y="7190"/>
                      </a:moveTo>
                      <a:cubicBezTo>
                        <a:pt x="2966" y="7190"/>
                        <a:pt x="2966" y="7190"/>
                        <a:pt x="2966" y="7190"/>
                      </a:cubicBezTo>
                      <a:cubicBezTo>
                        <a:pt x="2966" y="7189"/>
                        <a:pt x="2966" y="7189"/>
                        <a:pt x="2966" y="7189"/>
                      </a:cubicBezTo>
                      <a:cubicBezTo>
                        <a:pt x="2964" y="7189"/>
                        <a:pt x="2962" y="7189"/>
                        <a:pt x="2960" y="7190"/>
                      </a:cubicBezTo>
                      <a:close/>
                      <a:moveTo>
                        <a:pt x="2903" y="7186"/>
                      </a:moveTo>
                      <a:cubicBezTo>
                        <a:pt x="2933" y="7188"/>
                        <a:pt x="2933" y="7188"/>
                        <a:pt x="2933" y="7188"/>
                      </a:cubicBezTo>
                      <a:cubicBezTo>
                        <a:pt x="3028" y="7162"/>
                        <a:pt x="3028" y="7162"/>
                        <a:pt x="3028" y="7162"/>
                      </a:cubicBezTo>
                      <a:cubicBezTo>
                        <a:pt x="3117" y="7116"/>
                        <a:pt x="3117" y="7116"/>
                        <a:pt x="3117" y="7116"/>
                      </a:cubicBezTo>
                      <a:cubicBezTo>
                        <a:pt x="3124" y="7110"/>
                        <a:pt x="3132" y="7105"/>
                        <a:pt x="3140" y="7100"/>
                      </a:cubicBezTo>
                      <a:cubicBezTo>
                        <a:pt x="3227" y="7027"/>
                        <a:pt x="3227" y="7027"/>
                        <a:pt x="3227" y="7027"/>
                      </a:cubicBezTo>
                      <a:cubicBezTo>
                        <a:pt x="3240" y="7017"/>
                        <a:pt x="3253" y="7007"/>
                        <a:pt x="3267" y="6998"/>
                      </a:cubicBezTo>
                      <a:cubicBezTo>
                        <a:pt x="3350" y="6922"/>
                        <a:pt x="3350" y="6922"/>
                        <a:pt x="3350" y="6922"/>
                      </a:cubicBezTo>
                      <a:cubicBezTo>
                        <a:pt x="3360" y="6913"/>
                        <a:pt x="3370" y="6905"/>
                        <a:pt x="3381" y="6897"/>
                      </a:cubicBezTo>
                      <a:cubicBezTo>
                        <a:pt x="3432" y="6843"/>
                        <a:pt x="3432" y="6843"/>
                        <a:pt x="3432" y="6843"/>
                      </a:cubicBezTo>
                      <a:cubicBezTo>
                        <a:pt x="3433" y="6841"/>
                        <a:pt x="3435" y="6839"/>
                        <a:pt x="3436" y="6838"/>
                      </a:cubicBezTo>
                      <a:cubicBezTo>
                        <a:pt x="3491" y="6770"/>
                        <a:pt x="3491" y="6770"/>
                        <a:pt x="3491" y="6770"/>
                      </a:cubicBezTo>
                      <a:cubicBezTo>
                        <a:pt x="3498" y="6763"/>
                        <a:pt x="3505" y="6755"/>
                        <a:pt x="3512" y="6747"/>
                      </a:cubicBezTo>
                      <a:cubicBezTo>
                        <a:pt x="5161" y="4732"/>
                        <a:pt x="5161" y="4732"/>
                        <a:pt x="5161" y="4732"/>
                      </a:cubicBezTo>
                      <a:cubicBezTo>
                        <a:pt x="5170" y="4717"/>
                        <a:pt x="5180" y="4703"/>
                        <a:pt x="5191" y="4689"/>
                      </a:cubicBezTo>
                      <a:cubicBezTo>
                        <a:pt x="5200" y="4678"/>
                        <a:pt x="5207" y="4668"/>
                        <a:pt x="5212" y="4660"/>
                      </a:cubicBezTo>
                      <a:cubicBezTo>
                        <a:pt x="5227" y="4638"/>
                        <a:pt x="5241" y="4619"/>
                        <a:pt x="5255" y="4603"/>
                      </a:cubicBezTo>
                      <a:cubicBezTo>
                        <a:pt x="5294" y="4545"/>
                        <a:pt x="5295" y="4455"/>
                        <a:pt x="5228" y="4404"/>
                      </a:cubicBezTo>
                      <a:cubicBezTo>
                        <a:pt x="5222" y="4400"/>
                        <a:pt x="5217" y="4395"/>
                        <a:pt x="5211" y="4391"/>
                      </a:cubicBezTo>
                      <a:cubicBezTo>
                        <a:pt x="5192" y="4374"/>
                        <a:pt x="5166" y="4362"/>
                        <a:pt x="5140" y="4357"/>
                      </a:cubicBezTo>
                      <a:cubicBezTo>
                        <a:pt x="5133" y="4356"/>
                        <a:pt x="5126" y="4355"/>
                        <a:pt x="5120" y="4353"/>
                      </a:cubicBezTo>
                      <a:cubicBezTo>
                        <a:pt x="5073" y="4349"/>
                        <a:pt x="5020" y="4339"/>
                        <a:pt x="4959" y="4309"/>
                      </a:cubicBezTo>
                      <a:cubicBezTo>
                        <a:pt x="4861" y="4261"/>
                        <a:pt x="4789" y="4171"/>
                        <a:pt x="4763" y="4065"/>
                      </a:cubicBezTo>
                      <a:cubicBezTo>
                        <a:pt x="4738" y="3958"/>
                        <a:pt x="4761" y="3846"/>
                        <a:pt x="4828" y="3758"/>
                      </a:cubicBezTo>
                      <a:cubicBezTo>
                        <a:pt x="4871" y="3701"/>
                        <a:pt x="4877" y="3616"/>
                        <a:pt x="4805" y="3561"/>
                      </a:cubicBezTo>
                      <a:cubicBezTo>
                        <a:pt x="4799" y="3556"/>
                        <a:pt x="4793" y="3551"/>
                        <a:pt x="4787" y="3546"/>
                      </a:cubicBezTo>
                      <a:cubicBezTo>
                        <a:pt x="4770" y="3532"/>
                        <a:pt x="4742" y="3521"/>
                        <a:pt x="4718" y="3519"/>
                      </a:cubicBezTo>
                      <a:cubicBezTo>
                        <a:pt x="4697" y="3517"/>
                        <a:pt x="4676" y="3514"/>
                        <a:pt x="4655" y="3509"/>
                      </a:cubicBezTo>
                      <a:cubicBezTo>
                        <a:pt x="4648" y="3508"/>
                        <a:pt x="4641" y="3507"/>
                        <a:pt x="4635" y="3505"/>
                      </a:cubicBezTo>
                      <a:cubicBezTo>
                        <a:pt x="4602" y="3499"/>
                        <a:pt x="4583" y="3496"/>
                        <a:pt x="4572" y="3495"/>
                      </a:cubicBezTo>
                      <a:cubicBezTo>
                        <a:pt x="4438" y="3495"/>
                        <a:pt x="4317" y="3422"/>
                        <a:pt x="4253" y="3303"/>
                      </a:cubicBezTo>
                      <a:cubicBezTo>
                        <a:pt x="4189" y="3185"/>
                        <a:pt x="4198" y="3040"/>
                        <a:pt x="4272" y="2928"/>
                      </a:cubicBezTo>
                      <a:cubicBezTo>
                        <a:pt x="4301" y="2884"/>
                        <a:pt x="4288" y="2821"/>
                        <a:pt x="4243" y="2789"/>
                      </a:cubicBezTo>
                      <a:cubicBezTo>
                        <a:pt x="4224" y="2774"/>
                        <a:pt x="4201" y="2769"/>
                        <a:pt x="4173" y="2769"/>
                      </a:cubicBezTo>
                      <a:cubicBezTo>
                        <a:pt x="4127" y="2769"/>
                        <a:pt x="4083" y="2761"/>
                        <a:pt x="4042" y="2745"/>
                      </a:cubicBezTo>
                      <a:cubicBezTo>
                        <a:pt x="3946" y="2716"/>
                        <a:pt x="3864" y="2648"/>
                        <a:pt x="3819" y="2555"/>
                      </a:cubicBezTo>
                      <a:cubicBezTo>
                        <a:pt x="3757" y="2430"/>
                        <a:pt x="3772" y="2281"/>
                        <a:pt x="3857" y="2170"/>
                      </a:cubicBezTo>
                      <a:cubicBezTo>
                        <a:pt x="4626" y="1171"/>
                        <a:pt x="4626" y="1171"/>
                        <a:pt x="4626" y="1171"/>
                      </a:cubicBezTo>
                      <a:cubicBezTo>
                        <a:pt x="4664" y="1121"/>
                        <a:pt x="4681" y="1059"/>
                        <a:pt x="4672" y="998"/>
                      </a:cubicBezTo>
                      <a:cubicBezTo>
                        <a:pt x="4663" y="937"/>
                        <a:pt x="4631" y="884"/>
                        <a:pt x="4582" y="848"/>
                      </a:cubicBezTo>
                      <a:cubicBezTo>
                        <a:pt x="4492" y="779"/>
                        <a:pt x="4382" y="788"/>
                        <a:pt x="4310" y="826"/>
                      </a:cubicBezTo>
                      <a:cubicBezTo>
                        <a:pt x="4298" y="833"/>
                        <a:pt x="4285" y="839"/>
                        <a:pt x="4272" y="844"/>
                      </a:cubicBezTo>
                      <a:cubicBezTo>
                        <a:pt x="4272" y="844"/>
                        <a:pt x="4272" y="844"/>
                        <a:pt x="4272" y="844"/>
                      </a:cubicBezTo>
                      <a:cubicBezTo>
                        <a:pt x="4265" y="849"/>
                        <a:pt x="4259" y="853"/>
                        <a:pt x="4251" y="858"/>
                      </a:cubicBezTo>
                      <a:cubicBezTo>
                        <a:pt x="4210" y="891"/>
                        <a:pt x="4210" y="891"/>
                        <a:pt x="4210" y="891"/>
                      </a:cubicBezTo>
                      <a:cubicBezTo>
                        <a:pt x="4197" y="907"/>
                        <a:pt x="4183" y="922"/>
                        <a:pt x="4167" y="935"/>
                      </a:cubicBezTo>
                      <a:cubicBezTo>
                        <a:pt x="2223" y="3296"/>
                        <a:pt x="2223" y="3296"/>
                        <a:pt x="2223" y="3296"/>
                      </a:cubicBezTo>
                      <a:cubicBezTo>
                        <a:pt x="2118" y="3423"/>
                        <a:pt x="1942" y="3465"/>
                        <a:pt x="1791" y="3398"/>
                      </a:cubicBezTo>
                      <a:cubicBezTo>
                        <a:pt x="1641" y="3331"/>
                        <a:pt x="1553" y="3172"/>
                        <a:pt x="1577" y="3009"/>
                      </a:cubicBezTo>
                      <a:cubicBezTo>
                        <a:pt x="1650" y="2524"/>
                        <a:pt x="1650" y="2524"/>
                        <a:pt x="1650" y="2524"/>
                      </a:cubicBezTo>
                      <a:cubicBezTo>
                        <a:pt x="1650" y="2420"/>
                        <a:pt x="1650" y="2420"/>
                        <a:pt x="1650" y="2420"/>
                      </a:cubicBezTo>
                      <a:cubicBezTo>
                        <a:pt x="1628" y="2369"/>
                        <a:pt x="1628" y="2369"/>
                        <a:pt x="1628" y="2369"/>
                      </a:cubicBezTo>
                      <a:cubicBezTo>
                        <a:pt x="1584" y="2308"/>
                        <a:pt x="1584" y="2308"/>
                        <a:pt x="1584" y="2308"/>
                      </a:cubicBezTo>
                      <a:cubicBezTo>
                        <a:pt x="1583" y="2308"/>
                        <a:pt x="1582" y="2307"/>
                        <a:pt x="1582" y="2306"/>
                      </a:cubicBezTo>
                      <a:cubicBezTo>
                        <a:pt x="1514" y="2252"/>
                        <a:pt x="1514" y="2252"/>
                        <a:pt x="1514" y="2252"/>
                      </a:cubicBezTo>
                      <a:cubicBezTo>
                        <a:pt x="1439" y="2232"/>
                        <a:pt x="1439" y="2232"/>
                        <a:pt x="1439" y="2232"/>
                      </a:cubicBezTo>
                      <a:cubicBezTo>
                        <a:pt x="1366" y="2232"/>
                        <a:pt x="1366" y="2232"/>
                        <a:pt x="1366" y="2232"/>
                      </a:cubicBezTo>
                      <a:cubicBezTo>
                        <a:pt x="1293" y="2249"/>
                        <a:pt x="1293" y="2249"/>
                        <a:pt x="1293" y="2249"/>
                      </a:cubicBezTo>
                      <a:cubicBezTo>
                        <a:pt x="1213" y="2309"/>
                        <a:pt x="1213" y="2309"/>
                        <a:pt x="1213" y="2309"/>
                      </a:cubicBezTo>
                      <a:cubicBezTo>
                        <a:pt x="1172" y="2365"/>
                        <a:pt x="1172" y="2365"/>
                        <a:pt x="1172" y="2365"/>
                      </a:cubicBezTo>
                      <a:cubicBezTo>
                        <a:pt x="1153" y="2417"/>
                        <a:pt x="1153" y="2417"/>
                        <a:pt x="1153" y="2417"/>
                      </a:cubicBezTo>
                      <a:cubicBezTo>
                        <a:pt x="1153" y="2420"/>
                        <a:pt x="1153" y="2422"/>
                        <a:pt x="1152" y="2424"/>
                      </a:cubicBezTo>
                      <a:cubicBezTo>
                        <a:pt x="741" y="5144"/>
                        <a:pt x="741" y="5144"/>
                        <a:pt x="741" y="5144"/>
                      </a:cubicBezTo>
                      <a:cubicBezTo>
                        <a:pt x="734" y="5406"/>
                        <a:pt x="734" y="5406"/>
                        <a:pt x="734" y="5406"/>
                      </a:cubicBezTo>
                      <a:cubicBezTo>
                        <a:pt x="743" y="5446"/>
                        <a:pt x="743" y="5446"/>
                        <a:pt x="743" y="5446"/>
                      </a:cubicBezTo>
                      <a:cubicBezTo>
                        <a:pt x="747" y="5453"/>
                        <a:pt x="749" y="5459"/>
                        <a:pt x="752" y="5465"/>
                      </a:cubicBezTo>
                      <a:cubicBezTo>
                        <a:pt x="788" y="5544"/>
                        <a:pt x="788" y="5544"/>
                        <a:pt x="788" y="5544"/>
                      </a:cubicBezTo>
                      <a:cubicBezTo>
                        <a:pt x="790" y="5547"/>
                        <a:pt x="792" y="5550"/>
                        <a:pt x="795" y="5553"/>
                      </a:cubicBezTo>
                      <a:cubicBezTo>
                        <a:pt x="961" y="5716"/>
                        <a:pt x="961" y="5716"/>
                        <a:pt x="961" y="5716"/>
                      </a:cubicBezTo>
                      <a:cubicBezTo>
                        <a:pt x="965" y="5720"/>
                        <a:pt x="969" y="5723"/>
                        <a:pt x="972" y="5727"/>
                      </a:cubicBezTo>
                      <a:cubicBezTo>
                        <a:pt x="1053" y="5781"/>
                        <a:pt x="1053" y="5781"/>
                        <a:pt x="1053" y="5781"/>
                      </a:cubicBezTo>
                      <a:cubicBezTo>
                        <a:pt x="1060" y="5786"/>
                        <a:pt x="1066" y="5790"/>
                        <a:pt x="1073" y="5795"/>
                      </a:cubicBezTo>
                      <a:cubicBezTo>
                        <a:pt x="1234" y="5919"/>
                        <a:pt x="1234" y="5919"/>
                        <a:pt x="1234" y="5919"/>
                      </a:cubicBezTo>
                      <a:cubicBezTo>
                        <a:pt x="1423" y="6077"/>
                        <a:pt x="1423" y="6077"/>
                        <a:pt x="1423" y="6077"/>
                      </a:cubicBezTo>
                      <a:cubicBezTo>
                        <a:pt x="1818" y="6382"/>
                        <a:pt x="1818" y="6382"/>
                        <a:pt x="1818" y="6382"/>
                      </a:cubicBezTo>
                      <a:cubicBezTo>
                        <a:pt x="1825" y="6388"/>
                        <a:pt x="1832" y="6394"/>
                        <a:pt x="1839" y="6400"/>
                      </a:cubicBezTo>
                      <a:cubicBezTo>
                        <a:pt x="2032" y="6543"/>
                        <a:pt x="2032" y="6543"/>
                        <a:pt x="2032" y="6543"/>
                      </a:cubicBezTo>
                      <a:cubicBezTo>
                        <a:pt x="2238" y="6709"/>
                        <a:pt x="2238" y="6709"/>
                        <a:pt x="2238" y="6709"/>
                      </a:cubicBezTo>
                      <a:cubicBezTo>
                        <a:pt x="2238" y="6709"/>
                        <a:pt x="2238" y="6709"/>
                        <a:pt x="2238" y="6709"/>
                      </a:cubicBezTo>
                      <a:cubicBezTo>
                        <a:pt x="2241" y="6712"/>
                        <a:pt x="2244" y="6715"/>
                        <a:pt x="2247" y="6717"/>
                      </a:cubicBezTo>
                      <a:cubicBezTo>
                        <a:pt x="2425" y="6846"/>
                        <a:pt x="2425" y="6846"/>
                        <a:pt x="2425" y="6846"/>
                      </a:cubicBezTo>
                      <a:cubicBezTo>
                        <a:pt x="2434" y="6852"/>
                        <a:pt x="2443" y="6859"/>
                        <a:pt x="2451" y="6866"/>
                      </a:cubicBezTo>
                      <a:cubicBezTo>
                        <a:pt x="2593" y="6990"/>
                        <a:pt x="2593" y="6990"/>
                        <a:pt x="2593" y="6990"/>
                      </a:cubicBezTo>
                      <a:cubicBezTo>
                        <a:pt x="2726" y="7089"/>
                        <a:pt x="2726" y="7089"/>
                        <a:pt x="2726" y="7089"/>
                      </a:cubicBezTo>
                      <a:cubicBezTo>
                        <a:pt x="2728" y="7090"/>
                        <a:pt x="2730" y="7092"/>
                        <a:pt x="2732" y="7094"/>
                      </a:cubicBezTo>
                      <a:cubicBezTo>
                        <a:pt x="2794" y="7131"/>
                        <a:pt x="2794" y="7131"/>
                        <a:pt x="2794" y="7131"/>
                      </a:cubicBezTo>
                      <a:cubicBezTo>
                        <a:pt x="2817" y="7141"/>
                        <a:pt x="2837" y="7152"/>
                        <a:pt x="2855" y="7164"/>
                      </a:cubicBezTo>
                      <a:lnTo>
                        <a:pt x="2903" y="7186"/>
                      </a:lnTo>
                      <a:close/>
                      <a:moveTo>
                        <a:pt x="226" y="6015"/>
                      </a:moveTo>
                      <a:cubicBezTo>
                        <a:pt x="226" y="6015"/>
                        <a:pt x="226" y="6015"/>
                        <a:pt x="226" y="6015"/>
                      </a:cubicBezTo>
                      <a:cubicBezTo>
                        <a:pt x="226" y="6015"/>
                        <a:pt x="226" y="6015"/>
                        <a:pt x="226" y="6015"/>
                      </a:cubicBezTo>
                      <a:close/>
                      <a:moveTo>
                        <a:pt x="185" y="5957"/>
                      </a:moveTo>
                      <a:cubicBezTo>
                        <a:pt x="185" y="5957"/>
                        <a:pt x="185" y="5957"/>
                        <a:pt x="185" y="5957"/>
                      </a:cubicBezTo>
                      <a:cubicBezTo>
                        <a:pt x="185" y="5957"/>
                        <a:pt x="185" y="5957"/>
                        <a:pt x="185" y="5957"/>
                      </a:cubicBezTo>
                      <a:close/>
                      <a:moveTo>
                        <a:pt x="5807" y="5084"/>
                      </a:moveTo>
                      <a:cubicBezTo>
                        <a:pt x="5807" y="5084"/>
                        <a:pt x="5807" y="5084"/>
                        <a:pt x="5807" y="5084"/>
                      </a:cubicBezTo>
                      <a:cubicBezTo>
                        <a:pt x="5809" y="5083"/>
                        <a:pt x="5810" y="5081"/>
                        <a:pt x="5811" y="5080"/>
                      </a:cubicBezTo>
                      <a:cubicBezTo>
                        <a:pt x="5810" y="5081"/>
                        <a:pt x="5809" y="5083"/>
                        <a:pt x="5807" y="5084"/>
                      </a:cubicBezTo>
                      <a:close/>
                      <a:moveTo>
                        <a:pt x="5543" y="4830"/>
                      </a:moveTo>
                      <a:cubicBezTo>
                        <a:pt x="5544" y="4830"/>
                        <a:pt x="5544" y="4830"/>
                        <a:pt x="5544" y="4830"/>
                      </a:cubicBezTo>
                      <a:lnTo>
                        <a:pt x="5543" y="4830"/>
                      </a:lnTo>
                      <a:close/>
                      <a:moveTo>
                        <a:pt x="4946" y="4257"/>
                      </a:moveTo>
                      <a:cubicBezTo>
                        <a:pt x="4946" y="4257"/>
                        <a:pt x="4946" y="4257"/>
                        <a:pt x="4946" y="4257"/>
                      </a:cubicBezTo>
                      <a:close/>
                      <a:moveTo>
                        <a:pt x="4946" y="4257"/>
                      </a:moveTo>
                      <a:cubicBezTo>
                        <a:pt x="4946" y="4257"/>
                        <a:pt x="4946" y="4257"/>
                        <a:pt x="4946" y="4257"/>
                      </a:cubicBezTo>
                      <a:cubicBezTo>
                        <a:pt x="4946" y="4257"/>
                        <a:pt x="4946" y="4257"/>
                        <a:pt x="4946" y="4257"/>
                      </a:cubicBezTo>
                      <a:close/>
                      <a:moveTo>
                        <a:pt x="4946" y="4256"/>
                      </a:moveTo>
                      <a:cubicBezTo>
                        <a:pt x="4946" y="4256"/>
                        <a:pt x="4946" y="4256"/>
                        <a:pt x="4946" y="4256"/>
                      </a:cubicBezTo>
                      <a:close/>
                      <a:moveTo>
                        <a:pt x="4945" y="4256"/>
                      </a:moveTo>
                      <a:cubicBezTo>
                        <a:pt x="4946" y="4256"/>
                        <a:pt x="4946" y="4256"/>
                        <a:pt x="4946" y="4256"/>
                      </a:cubicBezTo>
                      <a:cubicBezTo>
                        <a:pt x="4946" y="4256"/>
                        <a:pt x="4946" y="4256"/>
                        <a:pt x="4945" y="4256"/>
                      </a:cubicBezTo>
                      <a:close/>
                      <a:moveTo>
                        <a:pt x="4945" y="4255"/>
                      </a:moveTo>
                      <a:cubicBezTo>
                        <a:pt x="4945" y="4256"/>
                        <a:pt x="4945" y="4256"/>
                        <a:pt x="4945" y="4256"/>
                      </a:cubicBezTo>
                      <a:cubicBezTo>
                        <a:pt x="4945" y="4256"/>
                        <a:pt x="4945" y="4256"/>
                        <a:pt x="4945" y="4255"/>
                      </a:cubicBezTo>
                      <a:close/>
                      <a:moveTo>
                        <a:pt x="4147" y="2760"/>
                      </a:moveTo>
                      <a:cubicBezTo>
                        <a:pt x="4147" y="2760"/>
                        <a:pt x="4147" y="2760"/>
                        <a:pt x="4148" y="2760"/>
                      </a:cubicBezTo>
                      <a:cubicBezTo>
                        <a:pt x="4147" y="2760"/>
                        <a:pt x="4147" y="2760"/>
                        <a:pt x="4147" y="2760"/>
                      </a:cubicBezTo>
                      <a:close/>
                      <a:moveTo>
                        <a:pt x="1542" y="2138"/>
                      </a:moveTo>
                      <a:cubicBezTo>
                        <a:pt x="1542" y="2138"/>
                        <a:pt x="1542" y="2139"/>
                        <a:pt x="1542" y="2139"/>
                      </a:cubicBezTo>
                      <a:cubicBezTo>
                        <a:pt x="1542" y="2139"/>
                        <a:pt x="1542" y="2138"/>
                        <a:pt x="1542" y="2138"/>
                      </a:cubicBezTo>
                      <a:close/>
                      <a:moveTo>
                        <a:pt x="1543" y="2138"/>
                      </a:moveTo>
                      <a:cubicBezTo>
                        <a:pt x="1543" y="2138"/>
                        <a:pt x="1543" y="2138"/>
                        <a:pt x="1543" y="2138"/>
                      </a:cubicBezTo>
                      <a:cubicBezTo>
                        <a:pt x="1543" y="2138"/>
                        <a:pt x="1543" y="2138"/>
                        <a:pt x="1543" y="2138"/>
                      </a:cubicBezTo>
                      <a:close/>
                      <a:moveTo>
                        <a:pt x="1543" y="2137"/>
                      </a:moveTo>
                      <a:cubicBezTo>
                        <a:pt x="1543" y="2137"/>
                        <a:pt x="1543" y="2137"/>
                        <a:pt x="1543" y="2138"/>
                      </a:cubicBezTo>
                      <a:cubicBezTo>
                        <a:pt x="1543" y="2137"/>
                        <a:pt x="1543" y="2137"/>
                        <a:pt x="1543" y="2137"/>
                      </a:cubicBezTo>
                      <a:close/>
                      <a:moveTo>
                        <a:pt x="1544" y="2137"/>
                      </a:moveTo>
                      <a:cubicBezTo>
                        <a:pt x="1544" y="2137"/>
                        <a:pt x="1544" y="2137"/>
                        <a:pt x="1544" y="2137"/>
                      </a:cubicBezTo>
                      <a:cubicBezTo>
                        <a:pt x="1544" y="2137"/>
                        <a:pt x="1544" y="2137"/>
                        <a:pt x="1544" y="2137"/>
                      </a:cubicBezTo>
                      <a:close/>
                      <a:moveTo>
                        <a:pt x="1545" y="2136"/>
                      </a:moveTo>
                      <a:cubicBezTo>
                        <a:pt x="1544" y="2136"/>
                        <a:pt x="1544" y="2136"/>
                        <a:pt x="1544" y="2137"/>
                      </a:cubicBezTo>
                      <a:cubicBezTo>
                        <a:pt x="1544" y="2136"/>
                        <a:pt x="1545" y="2136"/>
                        <a:pt x="1545" y="2136"/>
                      </a:cubicBezTo>
                      <a:close/>
                      <a:moveTo>
                        <a:pt x="1545" y="2135"/>
                      </a:moveTo>
                      <a:cubicBezTo>
                        <a:pt x="1545" y="2136"/>
                        <a:pt x="1545" y="2136"/>
                        <a:pt x="1545" y="2136"/>
                      </a:cubicBezTo>
                      <a:cubicBezTo>
                        <a:pt x="1545" y="2136"/>
                        <a:pt x="1545" y="2136"/>
                        <a:pt x="1545" y="2135"/>
                      </a:cubicBezTo>
                      <a:close/>
                      <a:moveTo>
                        <a:pt x="748" y="1742"/>
                      </a:moveTo>
                      <a:cubicBezTo>
                        <a:pt x="741" y="1748"/>
                        <a:pt x="734" y="1754"/>
                        <a:pt x="728" y="1760"/>
                      </a:cubicBezTo>
                      <a:cubicBezTo>
                        <a:pt x="734" y="1754"/>
                        <a:pt x="741" y="1748"/>
                        <a:pt x="748" y="1742"/>
                      </a:cubicBezTo>
                      <a:close/>
                      <a:moveTo>
                        <a:pt x="934" y="1610"/>
                      </a:moveTo>
                      <a:cubicBezTo>
                        <a:pt x="932" y="1611"/>
                        <a:pt x="929" y="1612"/>
                        <a:pt x="927" y="1614"/>
                      </a:cubicBezTo>
                      <a:cubicBezTo>
                        <a:pt x="929" y="1612"/>
                        <a:pt x="931" y="1611"/>
                        <a:pt x="934" y="1610"/>
                      </a:cubicBezTo>
                      <a:close/>
                      <a:moveTo>
                        <a:pt x="3569" y="642"/>
                      </a:moveTo>
                      <a:cubicBezTo>
                        <a:pt x="3569" y="642"/>
                        <a:pt x="3569" y="643"/>
                        <a:pt x="3569" y="643"/>
                      </a:cubicBezTo>
                      <a:cubicBezTo>
                        <a:pt x="3569" y="643"/>
                        <a:pt x="3569" y="642"/>
                        <a:pt x="3569" y="642"/>
                      </a:cubicBezTo>
                      <a:close/>
                      <a:moveTo>
                        <a:pt x="3569" y="642"/>
                      </a:moveTo>
                      <a:cubicBezTo>
                        <a:pt x="3569" y="642"/>
                        <a:pt x="3569" y="642"/>
                        <a:pt x="3569" y="642"/>
                      </a:cubicBezTo>
                      <a:cubicBezTo>
                        <a:pt x="3569" y="642"/>
                        <a:pt x="3569" y="642"/>
                        <a:pt x="3569" y="642"/>
                      </a:cubicBezTo>
                      <a:close/>
                      <a:moveTo>
                        <a:pt x="3569" y="641"/>
                      </a:moveTo>
                      <a:cubicBezTo>
                        <a:pt x="3569" y="641"/>
                        <a:pt x="3569" y="641"/>
                        <a:pt x="3569" y="641"/>
                      </a:cubicBezTo>
                      <a:close/>
                      <a:moveTo>
                        <a:pt x="3918" y="293"/>
                      </a:moveTo>
                      <a:cubicBezTo>
                        <a:pt x="3918" y="293"/>
                        <a:pt x="3918" y="293"/>
                        <a:pt x="3918" y="293"/>
                      </a:cubicBezTo>
                      <a:cubicBezTo>
                        <a:pt x="3918" y="293"/>
                        <a:pt x="3918" y="293"/>
                        <a:pt x="3918" y="293"/>
                      </a:cubicBezTo>
                      <a:close/>
                      <a:moveTo>
                        <a:pt x="3919" y="293"/>
                      </a:moveTo>
                      <a:cubicBezTo>
                        <a:pt x="3919" y="293"/>
                        <a:pt x="3919" y="293"/>
                        <a:pt x="3918" y="293"/>
                      </a:cubicBezTo>
                      <a:cubicBezTo>
                        <a:pt x="3919" y="293"/>
                        <a:pt x="3919" y="293"/>
                        <a:pt x="3919" y="293"/>
                      </a:cubicBezTo>
                      <a:close/>
                      <a:moveTo>
                        <a:pt x="3932" y="203"/>
                      </a:moveTo>
                      <a:cubicBezTo>
                        <a:pt x="3932" y="203"/>
                        <a:pt x="3932" y="203"/>
                        <a:pt x="3932" y="203"/>
                      </a:cubicBezTo>
                      <a:cubicBezTo>
                        <a:pt x="3932" y="203"/>
                        <a:pt x="3932" y="203"/>
                        <a:pt x="3932" y="203"/>
                      </a:cubicBez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37" tIns="89619" rIns="179237" bIns="89619" numCol="1" anchor="t" anchorCtr="0" compatLnSpc="1">
                  <a:prstTxWarp prst="textNoShape">
                    <a:avLst/>
                  </a:prstTxWarp>
                </a:bodyPr>
                <a:lstStyle/>
                <a:p>
                  <a:pPr defTabSz="1828277"/>
                  <a:endParaRPr lang="en-US" sz="3529">
                    <a:solidFill>
                      <a:srgbClr val="353535"/>
                    </a:solidFill>
                    <a:latin typeface="Segoe UI Semilight"/>
                  </a:endParaRPr>
                </a:p>
              </p:txBody>
            </p:sp>
          </p:grpSp>
        </p:grpSp>
        <p:grpSp>
          <p:nvGrpSpPr>
            <p:cNvPr id="97" name="Group 96">
              <a:extLst>
                <a:ext uri="{FF2B5EF4-FFF2-40B4-BE49-F238E27FC236}">
                  <a16:creationId xmlns:a16="http://schemas.microsoft.com/office/drawing/2014/main" id="{8A95EC10-DB28-432A-8289-6B65D1DE0600}"/>
                </a:ext>
              </a:extLst>
            </p:cNvPr>
            <p:cNvGrpSpPr/>
            <p:nvPr/>
          </p:nvGrpSpPr>
          <p:grpSpPr>
            <a:xfrm>
              <a:off x="490330" y="1273215"/>
              <a:ext cx="1147821" cy="1138245"/>
              <a:chOff x="1159460" y="1560251"/>
              <a:chExt cx="1338680" cy="1338680"/>
            </a:xfrm>
          </p:grpSpPr>
          <p:sp>
            <p:nvSpPr>
              <p:cNvPr id="100" name="Oval 99">
                <a:extLst>
                  <a:ext uri="{FF2B5EF4-FFF2-40B4-BE49-F238E27FC236}">
                    <a16:creationId xmlns:a16="http://schemas.microsoft.com/office/drawing/2014/main" id="{91CFB432-1909-49AC-95DF-97352CD46727}"/>
                  </a:ext>
                </a:extLst>
              </p:cNvPr>
              <p:cNvSpPr/>
              <p:nvPr/>
            </p:nvSpPr>
            <p:spPr bwMode="auto">
              <a:xfrm>
                <a:off x="1159460" y="1560251"/>
                <a:ext cx="1338680" cy="1338680"/>
              </a:xfrm>
              <a:prstGeom prst="ellipse">
                <a:avLst/>
              </a:prstGeom>
              <a:solidFill>
                <a:schemeClr val="bg1"/>
              </a:solidFill>
              <a:ln w="38100">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13" tIns="292492" rIns="365613" bIns="292492" numCol="1" spcCol="0" rtlCol="0" fromWordArt="0" anchor="t" anchorCtr="0" forceAA="0" compatLnSpc="1">
                <a:prstTxWarp prst="textNoShape">
                  <a:avLst/>
                </a:prstTxWarp>
                <a:noAutofit/>
              </a:bodyPr>
              <a:lstStyle/>
              <a:p>
                <a:pPr algn="ctr" defTabSz="1864120">
                  <a:defRPr/>
                </a:pPr>
                <a:endParaRPr lang="en-US" sz="4799"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101" name="Freeform 5">
                <a:extLst>
                  <a:ext uri="{FF2B5EF4-FFF2-40B4-BE49-F238E27FC236}">
                    <a16:creationId xmlns:a16="http://schemas.microsoft.com/office/drawing/2014/main" id="{AF1FF88F-D36F-4DD1-BE75-204674D2AFDB}"/>
                  </a:ext>
                </a:extLst>
              </p:cNvPr>
              <p:cNvSpPr>
                <a:spLocks noEditPoints="1"/>
              </p:cNvSpPr>
              <p:nvPr/>
            </p:nvSpPr>
            <p:spPr bwMode="auto">
              <a:xfrm>
                <a:off x="1596980" y="1897510"/>
                <a:ext cx="531711" cy="533137"/>
              </a:xfrm>
              <a:custGeom>
                <a:avLst/>
                <a:gdLst>
                  <a:gd name="T0" fmla="*/ 42 w 304"/>
                  <a:gd name="T1" fmla="*/ 221 h 305"/>
                  <a:gd name="T2" fmla="*/ 83 w 304"/>
                  <a:gd name="T3" fmla="*/ 262 h 305"/>
                  <a:gd name="T4" fmla="*/ 42 w 304"/>
                  <a:gd name="T5" fmla="*/ 304 h 305"/>
                  <a:gd name="T6" fmla="*/ 0 w 304"/>
                  <a:gd name="T7" fmla="*/ 262 h 305"/>
                  <a:gd name="T8" fmla="*/ 42 w 304"/>
                  <a:gd name="T9" fmla="*/ 221 h 305"/>
                  <a:gd name="T10" fmla="*/ 0 w 304"/>
                  <a:gd name="T11" fmla="*/ 104 h 305"/>
                  <a:gd name="T12" fmla="*/ 0 w 304"/>
                  <a:gd name="T13" fmla="*/ 104 h 305"/>
                  <a:gd name="T14" fmla="*/ 202 w 304"/>
                  <a:gd name="T15" fmla="*/ 305 h 305"/>
                  <a:gd name="T16" fmla="*/ 0 w 304"/>
                  <a:gd name="T17" fmla="*/ 0 h 305"/>
                  <a:gd name="T18" fmla="*/ 0 w 304"/>
                  <a:gd name="T19" fmla="*/ 0 h 305"/>
                  <a:gd name="T20" fmla="*/ 304 w 304"/>
                  <a:gd name="T21" fmla="*/ 305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4" h="305">
                    <a:moveTo>
                      <a:pt x="42" y="221"/>
                    </a:moveTo>
                    <a:cubicBezTo>
                      <a:pt x="65" y="221"/>
                      <a:pt x="83" y="239"/>
                      <a:pt x="83" y="262"/>
                    </a:cubicBezTo>
                    <a:cubicBezTo>
                      <a:pt x="83" y="285"/>
                      <a:pt x="65" y="304"/>
                      <a:pt x="42" y="304"/>
                    </a:cubicBezTo>
                    <a:cubicBezTo>
                      <a:pt x="19" y="304"/>
                      <a:pt x="0" y="285"/>
                      <a:pt x="0" y="262"/>
                    </a:cubicBezTo>
                    <a:cubicBezTo>
                      <a:pt x="0" y="239"/>
                      <a:pt x="19" y="221"/>
                      <a:pt x="42" y="221"/>
                    </a:cubicBezTo>
                    <a:close/>
                    <a:moveTo>
                      <a:pt x="0" y="104"/>
                    </a:moveTo>
                    <a:cubicBezTo>
                      <a:pt x="0" y="104"/>
                      <a:pt x="0" y="104"/>
                      <a:pt x="0" y="104"/>
                    </a:cubicBezTo>
                    <a:cubicBezTo>
                      <a:pt x="48" y="107"/>
                      <a:pt x="188" y="126"/>
                      <a:pt x="202" y="305"/>
                    </a:cubicBezTo>
                    <a:moveTo>
                      <a:pt x="0" y="0"/>
                    </a:moveTo>
                    <a:cubicBezTo>
                      <a:pt x="0" y="0"/>
                      <a:pt x="0" y="0"/>
                      <a:pt x="0" y="0"/>
                    </a:cubicBezTo>
                    <a:cubicBezTo>
                      <a:pt x="73" y="4"/>
                      <a:pt x="292" y="42"/>
                      <a:pt x="304" y="305"/>
                    </a:cubicBezTo>
                  </a:path>
                </a:pathLst>
              </a:custGeom>
              <a:noFill/>
              <a:ln w="61913" cap="rnd">
                <a:solidFill>
                  <a:srgbClr val="0078D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79237" tIns="89619" rIns="179237" bIns="89619" numCol="1" anchor="t" anchorCtr="0" compatLnSpc="1">
                <a:prstTxWarp prst="textNoShape">
                  <a:avLst/>
                </a:prstTxWarp>
              </a:bodyPr>
              <a:lstStyle/>
              <a:p>
                <a:pPr defTabSz="1828277"/>
                <a:endParaRPr lang="en-US" sz="3529">
                  <a:solidFill>
                    <a:srgbClr val="353535"/>
                  </a:solidFill>
                  <a:latin typeface="Segoe UI Semilight"/>
                </a:endParaRPr>
              </a:p>
            </p:txBody>
          </p:sp>
        </p:grpSp>
        <p:cxnSp>
          <p:nvCxnSpPr>
            <p:cNvPr id="98" name="Straight Connector 97">
              <a:extLst>
                <a:ext uri="{FF2B5EF4-FFF2-40B4-BE49-F238E27FC236}">
                  <a16:creationId xmlns:a16="http://schemas.microsoft.com/office/drawing/2014/main" id="{8A326649-67F4-4A8E-B6B0-529D8DC4C849}"/>
                </a:ext>
              </a:extLst>
            </p:cNvPr>
            <p:cNvCxnSpPr>
              <a:cxnSpLocks/>
              <a:endCxn id="99" idx="1"/>
            </p:cNvCxnSpPr>
            <p:nvPr/>
          </p:nvCxnSpPr>
          <p:spPr>
            <a:xfrm>
              <a:off x="10296907" y="1842338"/>
              <a:ext cx="951910" cy="0"/>
            </a:xfrm>
            <a:prstGeom prst="line">
              <a:avLst/>
            </a:prstGeom>
            <a:ln w="3810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99" name="Arrow: Chevron 98">
              <a:extLst>
                <a:ext uri="{FF2B5EF4-FFF2-40B4-BE49-F238E27FC236}">
                  <a16:creationId xmlns:a16="http://schemas.microsoft.com/office/drawing/2014/main" id="{A9918884-858F-4AD8-93CA-CFF44BEF83FA}"/>
                </a:ext>
              </a:extLst>
            </p:cNvPr>
            <p:cNvSpPr/>
            <p:nvPr/>
          </p:nvSpPr>
          <p:spPr bwMode="auto">
            <a:xfrm>
              <a:off x="11119391" y="1688707"/>
              <a:ext cx="129426" cy="307261"/>
            </a:xfrm>
            <a:prstGeom prst="chevron">
              <a:avLst>
                <a:gd name="adj" fmla="val 100000"/>
              </a:avLst>
            </a:prstGeom>
            <a:solidFill>
              <a:srgbClr val="FF0000"/>
            </a:solidFill>
            <a:ln w="38100" cap="rnd">
              <a:solidFill>
                <a:srgbClr val="D9D9D9"/>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1430" tIns="281145" rIns="351430" bIns="281145" numCol="1" spcCol="0" rtlCol="0" fromWordArt="0" anchor="t" anchorCtr="0" forceAA="0" compatLnSpc="1">
              <a:prstTxWarp prst="textNoShape">
                <a:avLst/>
              </a:prstTxWarp>
              <a:noAutofit/>
            </a:bodyPr>
            <a:lstStyle/>
            <a:p>
              <a:pPr algn="ctr" defTabSz="1791740">
                <a:lnSpc>
                  <a:spcPct val="90000"/>
                </a:lnSpc>
              </a:pPr>
              <a:endParaRPr lang="en-US" sz="6916">
                <a:gradFill>
                  <a:gsLst>
                    <a:gs pos="0">
                      <a:srgbClr val="FFFFFF"/>
                    </a:gs>
                    <a:gs pos="100000">
                      <a:srgbClr val="FFFFFF"/>
                    </a:gs>
                  </a:gsLst>
                  <a:lin ang="5400000" scaled="0"/>
                </a:gradFill>
                <a:latin typeface="Segoe UI Semilight"/>
                <a:cs typeface="Segoe UI" pitchFamily="34" charset="0"/>
              </a:endParaRPr>
            </a:p>
          </p:txBody>
        </p:sp>
      </p:grpSp>
    </p:spTree>
    <p:extLst>
      <p:ext uri="{BB962C8B-B14F-4D97-AF65-F5344CB8AC3E}">
        <p14:creationId xmlns:p14="http://schemas.microsoft.com/office/powerpoint/2010/main" val="3717851473"/>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892EDD6-D0AA-4E6E-A2C8-B78571FFE31D}"/>
              </a:ext>
            </a:extLst>
          </p:cNvPr>
          <p:cNvSpPr>
            <a:spLocks noGrp="1"/>
          </p:cNvSpPr>
          <p:nvPr>
            <p:ph type="title"/>
          </p:nvPr>
        </p:nvSpPr>
        <p:spPr>
          <a:xfrm>
            <a:off x="1360623" y="5851763"/>
            <a:ext cx="21656405" cy="2012474"/>
          </a:xfrm>
        </p:spPr>
        <p:txBody>
          <a:bodyPr anchor="ctr"/>
          <a:lstStyle/>
          <a:p>
            <a:pPr algn="ctr"/>
            <a:r>
              <a:rPr lang="en-GB" sz="13197" dirty="0"/>
              <a:t>What else could this apply to?</a:t>
            </a:r>
          </a:p>
        </p:txBody>
      </p:sp>
    </p:spTree>
    <p:extLst>
      <p:ext uri="{BB962C8B-B14F-4D97-AF65-F5344CB8AC3E}">
        <p14:creationId xmlns:p14="http://schemas.microsoft.com/office/powerpoint/2010/main" val="25212090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661B6-5E06-4B8C-8CB2-9257E16416D2}"/>
              </a:ext>
            </a:extLst>
          </p:cNvPr>
          <p:cNvSpPr>
            <a:spLocks noGrp="1"/>
          </p:cNvSpPr>
          <p:nvPr>
            <p:ph type="title"/>
          </p:nvPr>
        </p:nvSpPr>
        <p:spPr>
          <a:xfrm>
            <a:off x="538342" y="581550"/>
            <a:ext cx="23305609" cy="1798605"/>
          </a:xfrm>
        </p:spPr>
        <p:txBody>
          <a:bodyPr/>
          <a:lstStyle/>
          <a:p>
            <a:r>
              <a:rPr lang="en-US" dirty="0"/>
              <a:t>Start small and invest more when you’re ready</a:t>
            </a:r>
          </a:p>
        </p:txBody>
      </p:sp>
      <p:sp>
        <p:nvSpPr>
          <p:cNvPr id="3" name="Arrow: Striped Right 2">
            <a:extLst>
              <a:ext uri="{FF2B5EF4-FFF2-40B4-BE49-F238E27FC236}">
                <a16:creationId xmlns:a16="http://schemas.microsoft.com/office/drawing/2014/main" id="{BE568A04-CBF2-4928-908D-0B6B02DCB773}"/>
              </a:ext>
            </a:extLst>
          </p:cNvPr>
          <p:cNvSpPr/>
          <p:nvPr/>
        </p:nvSpPr>
        <p:spPr bwMode="auto">
          <a:xfrm rot="5400000">
            <a:off x="797309" y="7163546"/>
            <a:ext cx="1516135" cy="1318373"/>
          </a:xfrm>
          <a:prstGeom prst="stripedRightArrow">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747" eaLnBrk="1" hangingPunct="1">
              <a:lnSpc>
                <a:spcPct val="90000"/>
              </a:lnSpc>
              <a:defRPr/>
            </a:pPr>
            <a:endParaRPr lang="en-US" sz="4705"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47" name="Arrow: Striped Right 46">
            <a:extLst>
              <a:ext uri="{FF2B5EF4-FFF2-40B4-BE49-F238E27FC236}">
                <a16:creationId xmlns:a16="http://schemas.microsoft.com/office/drawing/2014/main" id="{F7775E6F-16F4-47E2-A455-7630C7BE2CD1}"/>
              </a:ext>
            </a:extLst>
          </p:cNvPr>
          <p:cNvSpPr/>
          <p:nvPr/>
        </p:nvSpPr>
        <p:spPr bwMode="auto">
          <a:xfrm rot="5400000">
            <a:off x="6508408" y="7163544"/>
            <a:ext cx="1516135" cy="1318373"/>
          </a:xfrm>
          <a:prstGeom prst="stripedRightArrow">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747" eaLnBrk="1" hangingPunct="1">
              <a:lnSpc>
                <a:spcPct val="90000"/>
              </a:lnSpc>
              <a:defRPr/>
            </a:pPr>
            <a:endParaRPr lang="en-US" sz="4705"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48" name="Arrow: Striped Right 47">
            <a:extLst>
              <a:ext uri="{FF2B5EF4-FFF2-40B4-BE49-F238E27FC236}">
                <a16:creationId xmlns:a16="http://schemas.microsoft.com/office/drawing/2014/main" id="{7818807F-204D-4350-88BA-080BAED7BC88}"/>
              </a:ext>
            </a:extLst>
          </p:cNvPr>
          <p:cNvSpPr/>
          <p:nvPr/>
        </p:nvSpPr>
        <p:spPr bwMode="auto">
          <a:xfrm rot="5400000">
            <a:off x="12219508" y="7163544"/>
            <a:ext cx="1516135" cy="1318373"/>
          </a:xfrm>
          <a:prstGeom prst="stripedRightArrow">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747" eaLnBrk="1" hangingPunct="1">
              <a:lnSpc>
                <a:spcPct val="90000"/>
              </a:lnSpc>
              <a:defRPr/>
            </a:pPr>
            <a:endParaRPr lang="en-US" sz="4705"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50" name="Arrow: Striped Right 49">
            <a:extLst>
              <a:ext uri="{FF2B5EF4-FFF2-40B4-BE49-F238E27FC236}">
                <a16:creationId xmlns:a16="http://schemas.microsoft.com/office/drawing/2014/main" id="{545E55CD-BC88-42EA-A00F-10A167ACD1D6}"/>
              </a:ext>
            </a:extLst>
          </p:cNvPr>
          <p:cNvSpPr/>
          <p:nvPr/>
        </p:nvSpPr>
        <p:spPr bwMode="auto">
          <a:xfrm rot="5400000">
            <a:off x="17930610" y="7163542"/>
            <a:ext cx="1516135" cy="1318373"/>
          </a:xfrm>
          <a:prstGeom prst="stripedRightArrow">
            <a:avLst/>
          </a:prstGeom>
          <a:solidFill>
            <a:schemeClr val="accent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747" eaLnBrk="1" hangingPunct="1">
              <a:lnSpc>
                <a:spcPct val="90000"/>
              </a:lnSpc>
              <a:defRPr/>
            </a:pPr>
            <a:endParaRPr lang="en-US" sz="4705"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88" name="Rectangle 87">
            <a:extLst>
              <a:ext uri="{FF2B5EF4-FFF2-40B4-BE49-F238E27FC236}">
                <a16:creationId xmlns:a16="http://schemas.microsoft.com/office/drawing/2014/main" id="{CD91C21F-21E2-400E-8255-F6DEA871149B}"/>
              </a:ext>
            </a:extLst>
          </p:cNvPr>
          <p:cNvSpPr/>
          <p:nvPr/>
        </p:nvSpPr>
        <p:spPr bwMode="auto">
          <a:xfrm>
            <a:off x="961134" y="5335313"/>
            <a:ext cx="5377147" cy="1072081"/>
          </a:xfrm>
          <a:prstGeom prst="rect">
            <a:avLst/>
          </a:prstGeom>
          <a:noFill/>
          <a:ln w="317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defTabSz="1827397" eaLnBrk="1" hangingPunct="1">
              <a:spcAft>
                <a:spcPts val="0"/>
              </a:spcAft>
              <a:defRPr/>
            </a:pPr>
            <a:r>
              <a:rPr lang="en-US" sz="3921" kern="0" dirty="0">
                <a:solidFill>
                  <a:srgbClr val="0078D7"/>
                </a:solidFill>
                <a:latin typeface="Segoe UI Light"/>
                <a:cs typeface="Segoe UI Semibold" panose="020B0702040204020203" pitchFamily="34" charset="0"/>
              </a:rPr>
              <a:t>Connect your </a:t>
            </a:r>
            <a:br>
              <a:rPr lang="en-US" sz="3921" kern="0" dirty="0">
                <a:solidFill>
                  <a:srgbClr val="0078D7"/>
                </a:solidFill>
                <a:latin typeface="Segoe UI Light"/>
                <a:cs typeface="Segoe UI Semibold" panose="020B0702040204020203" pitchFamily="34" charset="0"/>
              </a:rPr>
            </a:br>
            <a:r>
              <a:rPr lang="en-US" sz="3921" kern="0" dirty="0">
                <a:solidFill>
                  <a:srgbClr val="0078D7"/>
                </a:solidFill>
                <a:latin typeface="Segoe UI Light"/>
                <a:cs typeface="Segoe UI Semibold" panose="020B0702040204020203" pitchFamily="34" charset="0"/>
              </a:rPr>
              <a:t>machines</a:t>
            </a:r>
          </a:p>
        </p:txBody>
      </p:sp>
      <p:sp>
        <p:nvSpPr>
          <p:cNvPr id="89" name="Rectangle 88">
            <a:extLst>
              <a:ext uri="{FF2B5EF4-FFF2-40B4-BE49-F238E27FC236}">
                <a16:creationId xmlns:a16="http://schemas.microsoft.com/office/drawing/2014/main" id="{B4E9D3D7-A509-4D0E-96C8-1A6E1D3852BF}"/>
              </a:ext>
            </a:extLst>
          </p:cNvPr>
          <p:cNvSpPr/>
          <p:nvPr/>
        </p:nvSpPr>
        <p:spPr bwMode="auto">
          <a:xfrm>
            <a:off x="6575393" y="5335313"/>
            <a:ext cx="5377147" cy="1072081"/>
          </a:xfrm>
          <a:prstGeom prst="rect">
            <a:avLst/>
          </a:prstGeom>
          <a:noFill/>
          <a:ln w="317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defTabSz="1827397" eaLnBrk="1" hangingPunct="1">
              <a:spcAft>
                <a:spcPts val="0"/>
              </a:spcAft>
              <a:defRPr/>
            </a:pPr>
            <a:r>
              <a:rPr lang="en-US" sz="3921" kern="0" dirty="0">
                <a:solidFill>
                  <a:srgbClr val="002050"/>
                </a:solidFill>
                <a:latin typeface="Segoe UI Light"/>
                <a:cs typeface="Segoe UI Semibold" panose="020B0702040204020203" pitchFamily="34" charset="0"/>
              </a:rPr>
              <a:t>Monitor and </a:t>
            </a:r>
            <a:br>
              <a:rPr lang="en-US" sz="3921" kern="0" dirty="0">
                <a:solidFill>
                  <a:srgbClr val="002050"/>
                </a:solidFill>
                <a:latin typeface="Segoe UI Light"/>
                <a:cs typeface="Segoe UI Semibold" panose="020B0702040204020203" pitchFamily="34" charset="0"/>
              </a:rPr>
            </a:br>
            <a:r>
              <a:rPr lang="en-US" sz="3921" kern="0" dirty="0">
                <a:solidFill>
                  <a:srgbClr val="002050"/>
                </a:solidFill>
                <a:latin typeface="Segoe UI Light"/>
                <a:cs typeface="Segoe UI Semibold" panose="020B0702040204020203" pitchFamily="34" charset="0"/>
              </a:rPr>
              <a:t>adjust</a:t>
            </a:r>
          </a:p>
        </p:txBody>
      </p:sp>
      <p:sp>
        <p:nvSpPr>
          <p:cNvPr id="90" name="Rectangle 89">
            <a:extLst>
              <a:ext uri="{FF2B5EF4-FFF2-40B4-BE49-F238E27FC236}">
                <a16:creationId xmlns:a16="http://schemas.microsoft.com/office/drawing/2014/main" id="{47537608-F596-43BF-A61C-E3EBD52FED6D}"/>
              </a:ext>
            </a:extLst>
          </p:cNvPr>
          <p:cNvSpPr/>
          <p:nvPr/>
        </p:nvSpPr>
        <p:spPr bwMode="auto">
          <a:xfrm>
            <a:off x="12254598" y="5335313"/>
            <a:ext cx="5377147" cy="1072081"/>
          </a:xfrm>
          <a:prstGeom prst="rect">
            <a:avLst/>
          </a:prstGeom>
          <a:noFill/>
          <a:ln w="317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defTabSz="1827397" eaLnBrk="1" hangingPunct="1">
              <a:spcAft>
                <a:spcPts val="0"/>
              </a:spcAft>
              <a:defRPr/>
            </a:pPr>
            <a:r>
              <a:rPr lang="en-US" sz="3921" kern="0" dirty="0">
                <a:solidFill>
                  <a:srgbClr val="00BCF2"/>
                </a:solidFill>
                <a:latin typeface="Segoe UI Light"/>
                <a:cs typeface="Segoe UI Semibold" panose="020B0702040204020203" pitchFamily="34" charset="0"/>
              </a:rPr>
              <a:t>Automate insights</a:t>
            </a:r>
            <a:br>
              <a:rPr lang="en-US" sz="3921" kern="0" dirty="0">
                <a:solidFill>
                  <a:srgbClr val="00BCF2"/>
                </a:solidFill>
                <a:latin typeface="Segoe UI Light"/>
                <a:cs typeface="Segoe UI Semibold" panose="020B0702040204020203" pitchFamily="34" charset="0"/>
              </a:rPr>
            </a:br>
            <a:r>
              <a:rPr lang="en-US" sz="3921" kern="0" dirty="0">
                <a:solidFill>
                  <a:srgbClr val="00BCF2"/>
                </a:solidFill>
                <a:latin typeface="Segoe UI Light"/>
                <a:cs typeface="Segoe UI Semibold" panose="020B0702040204020203" pitchFamily="34" charset="0"/>
              </a:rPr>
              <a:t>and optimize</a:t>
            </a:r>
          </a:p>
        </p:txBody>
      </p:sp>
      <p:sp>
        <p:nvSpPr>
          <p:cNvPr id="108" name="Rectangle 107">
            <a:extLst>
              <a:ext uri="{FF2B5EF4-FFF2-40B4-BE49-F238E27FC236}">
                <a16:creationId xmlns:a16="http://schemas.microsoft.com/office/drawing/2014/main" id="{5BEB59F2-9D01-41D0-8451-B9083BF61FD6}"/>
              </a:ext>
            </a:extLst>
          </p:cNvPr>
          <p:cNvSpPr/>
          <p:nvPr/>
        </p:nvSpPr>
        <p:spPr bwMode="auto">
          <a:xfrm>
            <a:off x="17933799" y="5335313"/>
            <a:ext cx="5377147" cy="1072081"/>
          </a:xfrm>
          <a:prstGeom prst="rect">
            <a:avLst/>
          </a:prstGeom>
          <a:noFill/>
          <a:ln w="317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defTabSz="1827397" eaLnBrk="1" hangingPunct="1">
              <a:spcAft>
                <a:spcPts val="0"/>
              </a:spcAft>
              <a:defRPr/>
            </a:pPr>
            <a:r>
              <a:rPr lang="en-US" sz="3921" kern="0" dirty="0">
                <a:solidFill>
                  <a:srgbClr val="D83B01"/>
                </a:solidFill>
                <a:latin typeface="Segoe UI Light"/>
                <a:cs typeface="Segoe UI Semibold" panose="020B0702040204020203" pitchFamily="34" charset="0"/>
              </a:rPr>
              <a:t>Transform business </a:t>
            </a:r>
            <a:br>
              <a:rPr lang="en-US" sz="3921" kern="0" dirty="0">
                <a:solidFill>
                  <a:srgbClr val="D83B01"/>
                </a:solidFill>
                <a:latin typeface="Segoe UI Light"/>
                <a:cs typeface="Segoe UI Semibold" panose="020B0702040204020203" pitchFamily="34" charset="0"/>
              </a:rPr>
            </a:br>
            <a:r>
              <a:rPr lang="en-US" sz="3921" kern="0" dirty="0">
                <a:solidFill>
                  <a:srgbClr val="D83B01"/>
                </a:solidFill>
                <a:latin typeface="Segoe UI Light"/>
                <a:cs typeface="Segoe UI Semibold" panose="020B0702040204020203" pitchFamily="34" charset="0"/>
              </a:rPr>
              <a:t>processes</a:t>
            </a:r>
          </a:p>
        </p:txBody>
      </p:sp>
      <p:grpSp>
        <p:nvGrpSpPr>
          <p:cNvPr id="137" name="Group 136">
            <a:extLst>
              <a:ext uri="{FF2B5EF4-FFF2-40B4-BE49-F238E27FC236}">
                <a16:creationId xmlns:a16="http://schemas.microsoft.com/office/drawing/2014/main" id="{32933F14-9983-4D4D-A683-5F1F94C0131C}"/>
              </a:ext>
            </a:extLst>
          </p:cNvPr>
          <p:cNvGrpSpPr/>
          <p:nvPr/>
        </p:nvGrpSpPr>
        <p:grpSpPr>
          <a:xfrm>
            <a:off x="896190" y="9178439"/>
            <a:ext cx="5451968" cy="3495699"/>
            <a:chOff x="151834" y="4627704"/>
            <a:chExt cx="2313570" cy="2071694"/>
          </a:xfrm>
        </p:grpSpPr>
        <p:sp>
          <p:nvSpPr>
            <p:cNvPr id="138" name="Rectangle 137">
              <a:extLst>
                <a:ext uri="{FF2B5EF4-FFF2-40B4-BE49-F238E27FC236}">
                  <a16:creationId xmlns:a16="http://schemas.microsoft.com/office/drawing/2014/main" id="{040CE2E6-ABA1-4028-B2F8-8A893BC9601B}"/>
                </a:ext>
              </a:extLst>
            </p:cNvPr>
            <p:cNvSpPr/>
            <p:nvPr/>
          </p:nvSpPr>
          <p:spPr bwMode="auto">
            <a:xfrm>
              <a:off x="151834" y="4627704"/>
              <a:ext cx="2313570" cy="2071694"/>
            </a:xfrm>
            <a:prstGeom prst="rect">
              <a:avLst/>
            </a:prstGeom>
            <a:solidFill>
              <a:schemeClr val="bg1"/>
            </a:solidFill>
            <a:ln w="12700" cap="flat" cmpd="sng" algn="ctr">
              <a:solidFill>
                <a:schemeClr val="tx2"/>
              </a:solidFill>
              <a:prstDash val="solid"/>
              <a:headEnd type="none" w="med" len="med"/>
              <a:tailEnd type="none" w="med" len="med"/>
            </a:ln>
            <a:effectLst/>
          </p:spPr>
          <p:txBody>
            <a:bodyPr rot="0" spcFirstLastPara="0" vertOverflow="overflow" horzOverflow="overflow" vert="horz" wrap="square" lIns="179213" tIns="179213" rIns="268820" bIns="286739" numCol="1" spcCol="0" rtlCol="0" fromWordArt="0" anchor="t" anchorCtr="0" forceAA="0" compatLnSpc="1">
              <a:prstTxWarp prst="textNoShape">
                <a:avLst/>
              </a:prstTxWarp>
              <a:noAutofit/>
            </a:bodyPr>
            <a:lstStyle/>
            <a:p>
              <a:pPr defTabSz="1827747" eaLnBrk="1" hangingPunct="1">
                <a:spcBef>
                  <a:spcPts val="1176"/>
                </a:spcBef>
                <a:defRPr/>
              </a:pPr>
              <a:r>
                <a:rPr lang="en-US" sz="2743" dirty="0">
                  <a:solidFill>
                    <a:srgbClr val="353535"/>
                  </a:solidFill>
                  <a:latin typeface="Segoe UI Semilight"/>
                  <a:ea typeface="Segoe UI" pitchFamily="34" charset="0"/>
                  <a:cs typeface="Segoe UI" pitchFamily="34" charset="0"/>
                </a:rPr>
                <a:t>Add sensors to the machines you already have</a:t>
              </a:r>
            </a:p>
            <a:p>
              <a:pPr defTabSz="1827747" eaLnBrk="1" hangingPunct="1">
                <a:spcBef>
                  <a:spcPts val="1176"/>
                </a:spcBef>
                <a:defRPr/>
              </a:pPr>
              <a:r>
                <a:rPr lang="en-US" sz="2743" dirty="0">
                  <a:solidFill>
                    <a:srgbClr val="353535"/>
                  </a:solidFill>
                  <a:latin typeface="Segoe UI Semilight"/>
                  <a:ea typeface="Segoe UI" pitchFamily="34" charset="0"/>
                  <a:cs typeface="Segoe UI" pitchFamily="34" charset="0"/>
                </a:rPr>
                <a:t>Invest in a SaaS application to connect your equipment to cloud services</a:t>
              </a:r>
            </a:p>
          </p:txBody>
        </p:sp>
        <p:sp>
          <p:nvSpPr>
            <p:cNvPr id="139" name="Rectangle 138">
              <a:extLst>
                <a:ext uri="{FF2B5EF4-FFF2-40B4-BE49-F238E27FC236}">
                  <a16:creationId xmlns:a16="http://schemas.microsoft.com/office/drawing/2014/main" id="{9B7C2A4E-AB51-4B6D-9D8A-AAB90F1FBB75}"/>
                </a:ext>
              </a:extLst>
            </p:cNvPr>
            <p:cNvSpPr/>
            <p:nvPr/>
          </p:nvSpPr>
          <p:spPr bwMode="auto">
            <a:xfrm>
              <a:off x="151834" y="6653677"/>
              <a:ext cx="2313570" cy="45720"/>
            </a:xfrm>
            <a:prstGeom prst="rect">
              <a:avLst/>
            </a:prstGeom>
            <a:solidFill>
              <a:schemeClr val="tx2"/>
            </a:solidFill>
            <a:ln w="12700" cap="flat" cmpd="sng" algn="ctr">
              <a:solidFill>
                <a:schemeClr val="tx2"/>
              </a:solidFill>
              <a:prstDash val="solid"/>
              <a:headEnd type="none" w="med" len="med"/>
              <a:tailEnd type="none" w="med" len="med"/>
            </a:ln>
            <a:effectLst/>
          </p:spPr>
          <p:txBody>
            <a:bodyPr rot="0" spcFirstLastPara="0" vertOverflow="overflow" horzOverflow="overflow" vert="horz" wrap="square" lIns="286739" tIns="286739" rIns="268820" bIns="286739" numCol="1" spcCol="0" rtlCol="0" fromWordArt="0" anchor="t" anchorCtr="0" forceAA="0" compatLnSpc="1">
              <a:prstTxWarp prst="textNoShape">
                <a:avLst/>
              </a:prstTxWarp>
              <a:noAutofit/>
            </a:bodyPr>
            <a:lstStyle/>
            <a:p>
              <a:pPr defTabSz="1827397" eaLnBrk="1" hangingPunct="1">
                <a:spcAft>
                  <a:spcPts val="1176"/>
                </a:spcAft>
                <a:defRPr/>
              </a:pPr>
              <a:endParaRPr lang="en-US" sz="2743" kern="0" dirty="0">
                <a:solidFill>
                  <a:srgbClr val="505050"/>
                </a:solidFill>
                <a:latin typeface="Segoe UI Semilight"/>
              </a:endParaRPr>
            </a:p>
          </p:txBody>
        </p:sp>
      </p:grpSp>
      <p:grpSp>
        <p:nvGrpSpPr>
          <p:cNvPr id="140" name="Group 139">
            <a:extLst>
              <a:ext uri="{FF2B5EF4-FFF2-40B4-BE49-F238E27FC236}">
                <a16:creationId xmlns:a16="http://schemas.microsoft.com/office/drawing/2014/main" id="{74003A85-4BD1-457A-B9A7-7B0BE913B3EE}"/>
              </a:ext>
            </a:extLst>
          </p:cNvPr>
          <p:cNvGrpSpPr/>
          <p:nvPr/>
        </p:nvGrpSpPr>
        <p:grpSpPr>
          <a:xfrm>
            <a:off x="6607289" y="9178439"/>
            <a:ext cx="5451968" cy="3495699"/>
            <a:chOff x="151834" y="4627702"/>
            <a:chExt cx="2313570" cy="2071696"/>
          </a:xfrm>
        </p:grpSpPr>
        <p:sp>
          <p:nvSpPr>
            <p:cNvPr id="141" name="Rectangle 140">
              <a:extLst>
                <a:ext uri="{FF2B5EF4-FFF2-40B4-BE49-F238E27FC236}">
                  <a16:creationId xmlns:a16="http://schemas.microsoft.com/office/drawing/2014/main" id="{18C12030-22EF-49B1-8A1B-0856FEDCD8ED}"/>
                </a:ext>
              </a:extLst>
            </p:cNvPr>
            <p:cNvSpPr/>
            <p:nvPr/>
          </p:nvSpPr>
          <p:spPr bwMode="auto">
            <a:xfrm>
              <a:off x="151834" y="4627702"/>
              <a:ext cx="2313570" cy="2071696"/>
            </a:xfrm>
            <a:prstGeom prst="rect">
              <a:avLst/>
            </a:prstGeom>
            <a:solidFill>
              <a:schemeClr val="bg1"/>
            </a:solidFill>
            <a:ln w="12700" cap="flat" cmpd="sng" algn="ctr">
              <a:solidFill>
                <a:schemeClr val="accent2"/>
              </a:solidFill>
              <a:prstDash val="solid"/>
              <a:headEnd type="none" w="med" len="med"/>
              <a:tailEnd type="none" w="med" len="med"/>
            </a:ln>
            <a:effectLst/>
          </p:spPr>
          <p:txBody>
            <a:bodyPr rot="0" spcFirstLastPara="0" vertOverflow="overflow" horzOverflow="overflow" vert="horz" wrap="square" lIns="179213" tIns="179213" rIns="268820" bIns="286739" numCol="1" spcCol="0" rtlCol="0" fromWordArt="0" anchor="t" anchorCtr="0" forceAA="0" compatLnSpc="1">
              <a:prstTxWarp prst="textNoShape">
                <a:avLst/>
              </a:prstTxWarp>
              <a:noAutofit/>
            </a:bodyPr>
            <a:lstStyle/>
            <a:p>
              <a:pPr defTabSz="1827747" eaLnBrk="1" hangingPunct="1">
                <a:spcBef>
                  <a:spcPts val="1176"/>
                </a:spcBef>
                <a:defRPr/>
              </a:pPr>
              <a:r>
                <a:rPr lang="en-US" sz="2743" dirty="0">
                  <a:solidFill>
                    <a:srgbClr val="353535"/>
                  </a:solidFill>
                  <a:latin typeface="Segoe UI Semilight"/>
                  <a:cs typeface="Segoe UI" pitchFamily="34" charset="0"/>
                </a:rPr>
                <a:t>Benefit from data visualizations to achieve visibility into your operations</a:t>
              </a:r>
            </a:p>
            <a:p>
              <a:pPr defTabSz="1827747" eaLnBrk="1" hangingPunct="1">
                <a:spcBef>
                  <a:spcPts val="1176"/>
                </a:spcBef>
                <a:defRPr/>
              </a:pPr>
              <a:r>
                <a:rPr lang="en-US" sz="2743" dirty="0">
                  <a:solidFill>
                    <a:srgbClr val="353535"/>
                  </a:solidFill>
                  <a:latin typeface="Segoe UI Semilight"/>
                  <a:cs typeface="Segoe UI" pitchFamily="34" charset="0"/>
                </a:rPr>
                <a:t>Equip your employees with devices so they are able to assess floor processes in real time</a:t>
              </a:r>
            </a:p>
          </p:txBody>
        </p:sp>
        <p:sp>
          <p:nvSpPr>
            <p:cNvPr id="142" name="Rectangle 141">
              <a:extLst>
                <a:ext uri="{FF2B5EF4-FFF2-40B4-BE49-F238E27FC236}">
                  <a16:creationId xmlns:a16="http://schemas.microsoft.com/office/drawing/2014/main" id="{6AAD74E2-D210-4658-B8EB-24A80D312C2A}"/>
                </a:ext>
              </a:extLst>
            </p:cNvPr>
            <p:cNvSpPr/>
            <p:nvPr/>
          </p:nvSpPr>
          <p:spPr bwMode="auto">
            <a:xfrm>
              <a:off x="151834" y="6653677"/>
              <a:ext cx="2313570" cy="45720"/>
            </a:xfrm>
            <a:prstGeom prst="rect">
              <a:avLst/>
            </a:prstGeom>
            <a:solidFill>
              <a:schemeClr val="accent2"/>
            </a:solidFill>
            <a:ln w="12700" cap="flat" cmpd="sng" algn="ctr">
              <a:solidFill>
                <a:schemeClr val="accent2"/>
              </a:solidFill>
              <a:prstDash val="solid"/>
              <a:headEnd type="none" w="med" len="med"/>
              <a:tailEnd type="none" w="med" len="med"/>
            </a:ln>
            <a:effectLst/>
          </p:spPr>
          <p:txBody>
            <a:bodyPr rot="0" spcFirstLastPara="0" vertOverflow="overflow" horzOverflow="overflow" vert="horz" wrap="square" lIns="286739" tIns="286739" rIns="268820" bIns="286739" numCol="1" spcCol="0" rtlCol="0" fromWordArt="0" anchor="t" anchorCtr="0" forceAA="0" compatLnSpc="1">
              <a:prstTxWarp prst="textNoShape">
                <a:avLst/>
              </a:prstTxWarp>
              <a:noAutofit/>
            </a:bodyPr>
            <a:lstStyle/>
            <a:p>
              <a:pPr defTabSz="1827397" eaLnBrk="1" hangingPunct="1">
                <a:spcAft>
                  <a:spcPts val="1176"/>
                </a:spcAft>
                <a:defRPr/>
              </a:pPr>
              <a:endParaRPr lang="en-US" sz="2743" kern="0" dirty="0">
                <a:solidFill>
                  <a:srgbClr val="505050"/>
                </a:solidFill>
                <a:latin typeface="Segoe UI Semilight"/>
              </a:endParaRPr>
            </a:p>
          </p:txBody>
        </p:sp>
      </p:grpSp>
      <p:grpSp>
        <p:nvGrpSpPr>
          <p:cNvPr id="143" name="Group 142">
            <a:extLst>
              <a:ext uri="{FF2B5EF4-FFF2-40B4-BE49-F238E27FC236}">
                <a16:creationId xmlns:a16="http://schemas.microsoft.com/office/drawing/2014/main" id="{DD9F1C76-D2DC-4F65-8921-C3E4CADDD9C0}"/>
              </a:ext>
            </a:extLst>
          </p:cNvPr>
          <p:cNvGrpSpPr/>
          <p:nvPr/>
        </p:nvGrpSpPr>
        <p:grpSpPr>
          <a:xfrm>
            <a:off x="12318391" y="9178439"/>
            <a:ext cx="5451968" cy="3495699"/>
            <a:chOff x="151834" y="4846028"/>
            <a:chExt cx="2313570" cy="1853370"/>
          </a:xfrm>
        </p:grpSpPr>
        <p:sp>
          <p:nvSpPr>
            <p:cNvPr id="144" name="Rectangle 143">
              <a:extLst>
                <a:ext uri="{FF2B5EF4-FFF2-40B4-BE49-F238E27FC236}">
                  <a16:creationId xmlns:a16="http://schemas.microsoft.com/office/drawing/2014/main" id="{A16740DF-DED2-4B11-B6DF-C07364488DF3}"/>
                </a:ext>
              </a:extLst>
            </p:cNvPr>
            <p:cNvSpPr/>
            <p:nvPr/>
          </p:nvSpPr>
          <p:spPr bwMode="auto">
            <a:xfrm>
              <a:off x="151834" y="4846028"/>
              <a:ext cx="2313570" cy="1853370"/>
            </a:xfrm>
            <a:prstGeom prst="rect">
              <a:avLst/>
            </a:prstGeom>
            <a:solidFill>
              <a:schemeClr val="bg1"/>
            </a:solidFill>
            <a:ln w="12700" cap="flat" cmpd="sng" algn="ctr">
              <a:solidFill>
                <a:schemeClr val="accent3"/>
              </a:solidFill>
              <a:prstDash val="solid"/>
              <a:headEnd type="none" w="med" len="med"/>
              <a:tailEnd type="none" w="med" len="med"/>
            </a:ln>
            <a:effectLst/>
          </p:spPr>
          <p:txBody>
            <a:bodyPr rot="0" spcFirstLastPara="0" vertOverflow="overflow" horzOverflow="overflow" vert="horz" wrap="square" lIns="179213" tIns="179213" rIns="268820" bIns="286739" numCol="1" spcCol="0" rtlCol="0" fromWordArt="0" anchor="t" anchorCtr="0" forceAA="0" compatLnSpc="1">
              <a:prstTxWarp prst="textNoShape">
                <a:avLst/>
              </a:prstTxWarp>
              <a:noAutofit/>
            </a:bodyPr>
            <a:lstStyle/>
            <a:p>
              <a:pPr defTabSz="1827747" eaLnBrk="1" hangingPunct="1">
                <a:spcBef>
                  <a:spcPts val="1176"/>
                </a:spcBef>
                <a:defRPr/>
              </a:pPr>
              <a:r>
                <a:rPr lang="en-US" sz="2743" dirty="0">
                  <a:solidFill>
                    <a:srgbClr val="353535"/>
                  </a:solidFill>
                  <a:latin typeface="Segoe UI Semilight"/>
                  <a:cs typeface="Segoe UI" pitchFamily="34" charset="0"/>
                </a:rPr>
                <a:t>Determine which lines, systems, and plants to upgrade</a:t>
              </a:r>
            </a:p>
            <a:p>
              <a:pPr defTabSz="1827747" eaLnBrk="1" hangingPunct="1">
                <a:spcBef>
                  <a:spcPts val="1176"/>
                </a:spcBef>
                <a:defRPr/>
              </a:pPr>
              <a:r>
                <a:rPr lang="en-US" sz="2743" dirty="0">
                  <a:solidFill>
                    <a:srgbClr val="353535"/>
                  </a:solidFill>
                  <a:latin typeface="Segoe UI Semilight"/>
                  <a:cs typeface="Segoe UI" pitchFamily="34" charset="0"/>
                </a:rPr>
                <a:t>Replace legacy equipment</a:t>
              </a:r>
            </a:p>
            <a:p>
              <a:pPr defTabSz="1827747" eaLnBrk="1" hangingPunct="1">
                <a:spcBef>
                  <a:spcPts val="1176"/>
                </a:spcBef>
                <a:defRPr/>
              </a:pPr>
              <a:r>
                <a:rPr lang="en-US" sz="2743" dirty="0">
                  <a:solidFill>
                    <a:srgbClr val="353535"/>
                  </a:solidFill>
                  <a:latin typeface="Segoe UI Semilight"/>
                  <a:cs typeface="Segoe UI" pitchFamily="34" charset="0"/>
                </a:rPr>
                <a:t>Invest in strategic technologies like automation and robotics</a:t>
              </a:r>
            </a:p>
          </p:txBody>
        </p:sp>
        <p:sp>
          <p:nvSpPr>
            <p:cNvPr id="145" name="Rectangle 144">
              <a:extLst>
                <a:ext uri="{FF2B5EF4-FFF2-40B4-BE49-F238E27FC236}">
                  <a16:creationId xmlns:a16="http://schemas.microsoft.com/office/drawing/2014/main" id="{E66482BC-F484-4679-AC29-6D98D57AD795}"/>
                </a:ext>
              </a:extLst>
            </p:cNvPr>
            <p:cNvSpPr/>
            <p:nvPr/>
          </p:nvSpPr>
          <p:spPr bwMode="auto">
            <a:xfrm>
              <a:off x="151834" y="6653677"/>
              <a:ext cx="2313570" cy="45720"/>
            </a:xfrm>
            <a:prstGeom prst="rect">
              <a:avLst/>
            </a:prstGeom>
            <a:solidFill>
              <a:schemeClr val="accent3"/>
            </a:solidFill>
            <a:ln w="12700" cap="flat" cmpd="sng" algn="ctr">
              <a:solidFill>
                <a:schemeClr val="accent3"/>
              </a:solidFill>
              <a:prstDash val="solid"/>
              <a:headEnd type="none" w="med" len="med"/>
              <a:tailEnd type="none" w="med" len="med"/>
            </a:ln>
            <a:effectLst/>
          </p:spPr>
          <p:txBody>
            <a:bodyPr rot="0" spcFirstLastPara="0" vertOverflow="overflow" horzOverflow="overflow" vert="horz" wrap="square" lIns="286739" tIns="286739" rIns="268820" bIns="286739" numCol="1" spcCol="0" rtlCol="0" fromWordArt="0" anchor="t" anchorCtr="0" forceAA="0" compatLnSpc="1">
              <a:prstTxWarp prst="textNoShape">
                <a:avLst/>
              </a:prstTxWarp>
              <a:noAutofit/>
            </a:bodyPr>
            <a:lstStyle/>
            <a:p>
              <a:pPr defTabSz="1827397" eaLnBrk="1" hangingPunct="1">
                <a:spcAft>
                  <a:spcPts val="1176"/>
                </a:spcAft>
                <a:defRPr/>
              </a:pPr>
              <a:endParaRPr lang="en-US" sz="2743" kern="0" dirty="0">
                <a:solidFill>
                  <a:srgbClr val="505050"/>
                </a:solidFill>
                <a:latin typeface="Segoe UI Semilight"/>
              </a:endParaRPr>
            </a:p>
          </p:txBody>
        </p:sp>
      </p:grpSp>
      <p:grpSp>
        <p:nvGrpSpPr>
          <p:cNvPr id="146" name="Group 145">
            <a:extLst>
              <a:ext uri="{FF2B5EF4-FFF2-40B4-BE49-F238E27FC236}">
                <a16:creationId xmlns:a16="http://schemas.microsoft.com/office/drawing/2014/main" id="{A96A47E2-4035-41C6-A411-A74A8BBFF8DD}"/>
              </a:ext>
            </a:extLst>
          </p:cNvPr>
          <p:cNvGrpSpPr/>
          <p:nvPr/>
        </p:nvGrpSpPr>
        <p:grpSpPr>
          <a:xfrm>
            <a:off x="18029492" y="9178439"/>
            <a:ext cx="5451968" cy="3495699"/>
            <a:chOff x="151834" y="4846028"/>
            <a:chExt cx="2313570" cy="1853370"/>
          </a:xfrm>
        </p:grpSpPr>
        <p:sp>
          <p:nvSpPr>
            <p:cNvPr id="147" name="Rectangle 146">
              <a:extLst>
                <a:ext uri="{FF2B5EF4-FFF2-40B4-BE49-F238E27FC236}">
                  <a16:creationId xmlns:a16="http://schemas.microsoft.com/office/drawing/2014/main" id="{5E550CEA-F330-465F-A5F7-8AFF7EF9CC25}"/>
                </a:ext>
              </a:extLst>
            </p:cNvPr>
            <p:cNvSpPr/>
            <p:nvPr/>
          </p:nvSpPr>
          <p:spPr bwMode="auto">
            <a:xfrm>
              <a:off x="151834" y="4846028"/>
              <a:ext cx="2313570" cy="1853370"/>
            </a:xfrm>
            <a:prstGeom prst="rect">
              <a:avLst/>
            </a:prstGeom>
            <a:solidFill>
              <a:schemeClr val="bg1"/>
            </a:solidFill>
            <a:ln w="12700" cap="flat" cmpd="sng" algn="ctr">
              <a:solidFill>
                <a:schemeClr val="accent4"/>
              </a:solidFill>
              <a:prstDash val="solid"/>
              <a:headEnd type="none" w="med" len="med"/>
              <a:tailEnd type="none" w="med" len="med"/>
            </a:ln>
            <a:effectLst/>
          </p:spPr>
          <p:txBody>
            <a:bodyPr rot="0" spcFirstLastPara="0" vertOverflow="overflow" horzOverflow="overflow" vert="horz" wrap="square" lIns="179213" tIns="179213" rIns="268820" bIns="286739" numCol="1" spcCol="0" rtlCol="0" fromWordArt="0" anchor="t" anchorCtr="0" forceAA="0" compatLnSpc="1">
              <a:prstTxWarp prst="textNoShape">
                <a:avLst/>
              </a:prstTxWarp>
              <a:noAutofit/>
            </a:bodyPr>
            <a:lstStyle/>
            <a:p>
              <a:pPr defTabSz="1827747" eaLnBrk="1" hangingPunct="1">
                <a:spcBef>
                  <a:spcPts val="1176"/>
                </a:spcBef>
                <a:defRPr/>
              </a:pPr>
              <a:r>
                <a:rPr lang="en-US" sz="2743" dirty="0">
                  <a:solidFill>
                    <a:srgbClr val="353535"/>
                  </a:solidFill>
                  <a:latin typeface="Segoe UI Semilight"/>
                  <a:cs typeface="Segoe UI" pitchFamily="34" charset="0"/>
                </a:rPr>
                <a:t>Apply operational insights to other areas of the business</a:t>
              </a:r>
            </a:p>
            <a:p>
              <a:pPr defTabSz="1827747" eaLnBrk="1" hangingPunct="1">
                <a:spcBef>
                  <a:spcPts val="1176"/>
                </a:spcBef>
                <a:defRPr/>
              </a:pPr>
              <a:r>
                <a:rPr lang="en-US" sz="2743" dirty="0">
                  <a:solidFill>
                    <a:srgbClr val="353535"/>
                  </a:solidFill>
                  <a:latin typeface="Segoe UI Semilight"/>
                  <a:cs typeface="Segoe UI" pitchFamily="34" charset="0"/>
                </a:rPr>
                <a:t>Integrate internal and supplier systems using new technologies like IoT tracking</a:t>
              </a:r>
            </a:p>
          </p:txBody>
        </p:sp>
        <p:sp>
          <p:nvSpPr>
            <p:cNvPr id="148" name="Rectangle 147">
              <a:extLst>
                <a:ext uri="{FF2B5EF4-FFF2-40B4-BE49-F238E27FC236}">
                  <a16:creationId xmlns:a16="http://schemas.microsoft.com/office/drawing/2014/main" id="{8373847A-9816-418C-B12C-643540008881}"/>
                </a:ext>
              </a:extLst>
            </p:cNvPr>
            <p:cNvSpPr/>
            <p:nvPr/>
          </p:nvSpPr>
          <p:spPr bwMode="auto">
            <a:xfrm>
              <a:off x="151834" y="6653677"/>
              <a:ext cx="2313570" cy="45720"/>
            </a:xfrm>
            <a:prstGeom prst="rect">
              <a:avLst/>
            </a:prstGeom>
            <a:solidFill>
              <a:schemeClr val="accent4"/>
            </a:solidFill>
            <a:ln w="12700" cap="flat" cmpd="sng" algn="ctr">
              <a:solidFill>
                <a:schemeClr val="accent4"/>
              </a:solidFill>
              <a:prstDash val="solid"/>
              <a:headEnd type="none" w="med" len="med"/>
              <a:tailEnd type="none" w="med" len="med"/>
            </a:ln>
            <a:effectLst/>
          </p:spPr>
          <p:txBody>
            <a:bodyPr rot="0" spcFirstLastPara="0" vertOverflow="overflow" horzOverflow="overflow" vert="horz" wrap="square" lIns="286739" tIns="286739" rIns="268820" bIns="286739" numCol="1" spcCol="0" rtlCol="0" fromWordArt="0" anchor="t" anchorCtr="0" forceAA="0" compatLnSpc="1">
              <a:prstTxWarp prst="textNoShape">
                <a:avLst/>
              </a:prstTxWarp>
              <a:noAutofit/>
            </a:bodyPr>
            <a:lstStyle/>
            <a:p>
              <a:pPr defTabSz="1827397" eaLnBrk="1" hangingPunct="1">
                <a:spcAft>
                  <a:spcPts val="1176"/>
                </a:spcAft>
                <a:defRPr/>
              </a:pPr>
              <a:endParaRPr lang="en-US" sz="2743" kern="0" dirty="0">
                <a:solidFill>
                  <a:srgbClr val="505050"/>
                </a:solidFill>
                <a:latin typeface="Segoe UI Semilight"/>
              </a:endParaRPr>
            </a:p>
          </p:txBody>
        </p:sp>
      </p:grpSp>
      <p:grpSp>
        <p:nvGrpSpPr>
          <p:cNvPr id="84" name="Group 83">
            <a:extLst>
              <a:ext uri="{FF2B5EF4-FFF2-40B4-BE49-F238E27FC236}">
                <a16:creationId xmlns:a16="http://schemas.microsoft.com/office/drawing/2014/main" id="{9399E455-875E-4CF3-A7D5-D47314F680C8}"/>
              </a:ext>
            </a:extLst>
          </p:cNvPr>
          <p:cNvGrpSpPr/>
          <p:nvPr/>
        </p:nvGrpSpPr>
        <p:grpSpPr>
          <a:xfrm>
            <a:off x="961133" y="2498484"/>
            <a:ext cx="21213508" cy="2231157"/>
            <a:chOff x="490330" y="1273215"/>
            <a:chExt cx="10758487" cy="1138245"/>
          </a:xfrm>
        </p:grpSpPr>
        <p:cxnSp>
          <p:nvCxnSpPr>
            <p:cNvPr id="85" name="Straight Connector 84">
              <a:extLst>
                <a:ext uri="{FF2B5EF4-FFF2-40B4-BE49-F238E27FC236}">
                  <a16:creationId xmlns:a16="http://schemas.microsoft.com/office/drawing/2014/main" id="{28E30954-22BC-4DD2-97DD-84651E74F75A}"/>
                </a:ext>
              </a:extLst>
            </p:cNvPr>
            <p:cNvCxnSpPr>
              <a:cxnSpLocks/>
              <a:stCxn id="100" idx="6"/>
              <a:endCxn id="102" idx="2"/>
            </p:cNvCxnSpPr>
            <p:nvPr/>
          </p:nvCxnSpPr>
          <p:spPr>
            <a:xfrm>
              <a:off x="1638151" y="1842338"/>
              <a:ext cx="1716344" cy="0"/>
            </a:xfrm>
            <a:prstGeom prst="line">
              <a:avLst/>
            </a:prstGeom>
            <a:ln w="3810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5F3D0804-070E-4AB6-8345-8A22CEF817AD}"/>
                </a:ext>
              </a:extLst>
            </p:cNvPr>
            <p:cNvCxnSpPr>
              <a:cxnSpLocks/>
              <a:stCxn id="102" idx="6"/>
            </p:cNvCxnSpPr>
            <p:nvPr/>
          </p:nvCxnSpPr>
          <p:spPr>
            <a:xfrm>
              <a:off x="4502316" y="1842338"/>
              <a:ext cx="2633711" cy="0"/>
            </a:xfrm>
            <a:prstGeom prst="line">
              <a:avLst/>
            </a:prstGeom>
            <a:ln w="3810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7194E608-92FE-41F9-9D43-32149B5E6CCA}"/>
                </a:ext>
              </a:extLst>
            </p:cNvPr>
            <p:cNvCxnSpPr>
              <a:cxnSpLocks/>
              <a:stCxn id="107" idx="6"/>
              <a:endCxn id="154" idx="2"/>
            </p:cNvCxnSpPr>
            <p:nvPr/>
          </p:nvCxnSpPr>
          <p:spPr>
            <a:xfrm>
              <a:off x="7399612" y="1842338"/>
              <a:ext cx="1749474" cy="0"/>
            </a:xfrm>
            <a:prstGeom prst="line">
              <a:avLst/>
            </a:prstGeom>
            <a:ln w="3810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91" name="Arrow: Chevron 90">
              <a:extLst>
                <a:ext uri="{FF2B5EF4-FFF2-40B4-BE49-F238E27FC236}">
                  <a16:creationId xmlns:a16="http://schemas.microsoft.com/office/drawing/2014/main" id="{F7F2E2AE-0579-40DC-BD06-C4FCDDEBB762}"/>
                </a:ext>
              </a:extLst>
            </p:cNvPr>
            <p:cNvSpPr/>
            <p:nvPr/>
          </p:nvSpPr>
          <p:spPr bwMode="auto">
            <a:xfrm>
              <a:off x="2431610" y="1688707"/>
              <a:ext cx="129426" cy="307261"/>
            </a:xfrm>
            <a:prstGeom prst="chevron">
              <a:avLst>
                <a:gd name="adj" fmla="val 100000"/>
              </a:avLst>
            </a:prstGeom>
            <a:solidFill>
              <a:srgbClr val="FF0000"/>
            </a:solidFill>
            <a:ln w="38100" cap="rnd">
              <a:solidFill>
                <a:srgbClr val="D9D9D9"/>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1430" tIns="281145" rIns="351430" bIns="281145" numCol="1" spcCol="0" rtlCol="0" fromWordArt="0" anchor="t" anchorCtr="0" forceAA="0" compatLnSpc="1">
              <a:prstTxWarp prst="textNoShape">
                <a:avLst/>
              </a:prstTxWarp>
              <a:noAutofit/>
            </a:bodyPr>
            <a:lstStyle/>
            <a:p>
              <a:pPr algn="ctr" defTabSz="1791740" eaLnBrk="1" hangingPunct="1">
                <a:lnSpc>
                  <a:spcPct val="90000"/>
                </a:lnSpc>
                <a:defRPr/>
              </a:pPr>
              <a:endParaRPr lang="en-US" sz="6916">
                <a:gradFill>
                  <a:gsLst>
                    <a:gs pos="0">
                      <a:srgbClr val="FFFFFF"/>
                    </a:gs>
                    <a:gs pos="100000">
                      <a:srgbClr val="FFFFFF"/>
                    </a:gs>
                  </a:gsLst>
                  <a:lin ang="5400000" scaled="0"/>
                </a:gradFill>
                <a:latin typeface="Segoe UI Semilight"/>
                <a:cs typeface="Segoe UI" pitchFamily="34" charset="0"/>
              </a:endParaRPr>
            </a:p>
          </p:txBody>
        </p:sp>
        <p:sp>
          <p:nvSpPr>
            <p:cNvPr id="92" name="Arrow: Chevron 91">
              <a:extLst>
                <a:ext uri="{FF2B5EF4-FFF2-40B4-BE49-F238E27FC236}">
                  <a16:creationId xmlns:a16="http://schemas.microsoft.com/office/drawing/2014/main" id="{692A68DC-BBA8-4C21-A34D-031F12875021}"/>
                </a:ext>
              </a:extLst>
            </p:cNvPr>
            <p:cNvSpPr/>
            <p:nvPr/>
          </p:nvSpPr>
          <p:spPr bwMode="auto">
            <a:xfrm>
              <a:off x="5312341" y="1688707"/>
              <a:ext cx="129426" cy="307261"/>
            </a:xfrm>
            <a:prstGeom prst="chevron">
              <a:avLst>
                <a:gd name="adj" fmla="val 100000"/>
              </a:avLst>
            </a:prstGeom>
            <a:solidFill>
              <a:srgbClr val="FF0000"/>
            </a:solidFill>
            <a:ln w="38100" cap="rnd">
              <a:solidFill>
                <a:srgbClr val="D9D9D9"/>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1430" tIns="281145" rIns="351430" bIns="281145" numCol="1" spcCol="0" rtlCol="0" fromWordArt="0" anchor="t" anchorCtr="0" forceAA="0" compatLnSpc="1">
              <a:prstTxWarp prst="textNoShape">
                <a:avLst/>
              </a:prstTxWarp>
              <a:noAutofit/>
            </a:bodyPr>
            <a:lstStyle/>
            <a:p>
              <a:pPr algn="ctr" defTabSz="1791740" eaLnBrk="1" hangingPunct="1">
                <a:lnSpc>
                  <a:spcPct val="90000"/>
                </a:lnSpc>
                <a:defRPr/>
              </a:pPr>
              <a:endParaRPr lang="en-US" sz="6916">
                <a:gradFill>
                  <a:gsLst>
                    <a:gs pos="0">
                      <a:srgbClr val="FFFFFF"/>
                    </a:gs>
                    <a:gs pos="100000">
                      <a:srgbClr val="FFFFFF"/>
                    </a:gs>
                  </a:gsLst>
                  <a:lin ang="5400000" scaled="0"/>
                </a:gradFill>
                <a:latin typeface="Segoe UI Semilight"/>
                <a:cs typeface="Segoe UI" pitchFamily="34" charset="0"/>
              </a:endParaRPr>
            </a:p>
          </p:txBody>
        </p:sp>
        <p:sp>
          <p:nvSpPr>
            <p:cNvPr id="93" name="Arrow: Chevron 92">
              <a:extLst>
                <a:ext uri="{FF2B5EF4-FFF2-40B4-BE49-F238E27FC236}">
                  <a16:creationId xmlns:a16="http://schemas.microsoft.com/office/drawing/2014/main" id="{6D229ECE-B2B9-47BB-83B4-BC64D64B8829}"/>
                </a:ext>
              </a:extLst>
            </p:cNvPr>
            <p:cNvSpPr/>
            <p:nvPr/>
          </p:nvSpPr>
          <p:spPr bwMode="auto">
            <a:xfrm>
              <a:off x="8209636" y="1688707"/>
              <a:ext cx="129426" cy="307261"/>
            </a:xfrm>
            <a:prstGeom prst="chevron">
              <a:avLst>
                <a:gd name="adj" fmla="val 100000"/>
              </a:avLst>
            </a:prstGeom>
            <a:solidFill>
              <a:srgbClr val="FF0000"/>
            </a:solidFill>
            <a:ln w="38100" cap="rnd">
              <a:solidFill>
                <a:srgbClr val="D9D9D9"/>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1430" tIns="281145" rIns="351430" bIns="281145" numCol="1" spcCol="0" rtlCol="0" fromWordArt="0" anchor="t" anchorCtr="0" forceAA="0" compatLnSpc="1">
              <a:prstTxWarp prst="textNoShape">
                <a:avLst/>
              </a:prstTxWarp>
              <a:noAutofit/>
            </a:bodyPr>
            <a:lstStyle/>
            <a:p>
              <a:pPr algn="ctr" defTabSz="1791740" eaLnBrk="1" hangingPunct="1">
                <a:lnSpc>
                  <a:spcPct val="90000"/>
                </a:lnSpc>
                <a:defRPr/>
              </a:pPr>
              <a:endParaRPr lang="en-US" sz="6916">
                <a:gradFill>
                  <a:gsLst>
                    <a:gs pos="0">
                      <a:srgbClr val="FFFFFF"/>
                    </a:gs>
                    <a:gs pos="100000">
                      <a:srgbClr val="FFFFFF"/>
                    </a:gs>
                  </a:gsLst>
                  <a:lin ang="5400000" scaled="0"/>
                </a:gradFill>
                <a:latin typeface="Segoe UI Semilight"/>
                <a:cs typeface="Segoe UI" pitchFamily="34" charset="0"/>
              </a:endParaRPr>
            </a:p>
          </p:txBody>
        </p:sp>
        <p:grpSp>
          <p:nvGrpSpPr>
            <p:cNvPr id="94" name="Group 93">
              <a:extLst>
                <a:ext uri="{FF2B5EF4-FFF2-40B4-BE49-F238E27FC236}">
                  <a16:creationId xmlns:a16="http://schemas.microsoft.com/office/drawing/2014/main" id="{9BB43B01-E216-468A-A529-AA524D7AEF67}"/>
                </a:ext>
              </a:extLst>
            </p:cNvPr>
            <p:cNvGrpSpPr/>
            <p:nvPr/>
          </p:nvGrpSpPr>
          <p:grpSpPr>
            <a:xfrm>
              <a:off x="9149086" y="1273215"/>
              <a:ext cx="1147821" cy="1138245"/>
              <a:chOff x="10015120" y="1560251"/>
              <a:chExt cx="1338680" cy="1338680"/>
            </a:xfrm>
          </p:grpSpPr>
          <p:sp>
            <p:nvSpPr>
              <p:cNvPr id="154" name="Oval 153">
                <a:extLst>
                  <a:ext uri="{FF2B5EF4-FFF2-40B4-BE49-F238E27FC236}">
                    <a16:creationId xmlns:a16="http://schemas.microsoft.com/office/drawing/2014/main" id="{D9466425-3B21-47CD-9F05-2287667D32BF}"/>
                  </a:ext>
                </a:extLst>
              </p:cNvPr>
              <p:cNvSpPr/>
              <p:nvPr/>
            </p:nvSpPr>
            <p:spPr bwMode="auto">
              <a:xfrm>
                <a:off x="10015120" y="1560251"/>
                <a:ext cx="1338680" cy="1338680"/>
              </a:xfrm>
              <a:prstGeom prst="ellipse">
                <a:avLst/>
              </a:prstGeom>
              <a:solidFill>
                <a:schemeClr val="bg1"/>
              </a:solidFill>
              <a:ln w="38100">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13" tIns="292492" rIns="365613" bIns="292492" numCol="1" spcCol="0" rtlCol="0" fromWordArt="0" anchor="t" anchorCtr="0" forceAA="0" compatLnSpc="1">
                <a:prstTxWarp prst="textNoShape">
                  <a:avLst/>
                </a:prstTxWarp>
                <a:noAutofit/>
              </a:bodyPr>
              <a:lstStyle/>
              <a:p>
                <a:pPr algn="ctr" defTabSz="1864120" eaLnBrk="1" hangingPunct="1">
                  <a:defRPr/>
                </a:pPr>
                <a:endParaRPr lang="en-US" sz="4799"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155" name="Group 154">
                <a:extLst>
                  <a:ext uri="{FF2B5EF4-FFF2-40B4-BE49-F238E27FC236}">
                    <a16:creationId xmlns:a16="http://schemas.microsoft.com/office/drawing/2014/main" id="{7BDB8BA8-3AC1-4842-ABB9-3D753A873723}"/>
                  </a:ext>
                </a:extLst>
              </p:cNvPr>
              <p:cNvGrpSpPr/>
              <p:nvPr/>
            </p:nvGrpSpPr>
            <p:grpSpPr>
              <a:xfrm>
                <a:off x="10358042" y="1882827"/>
                <a:ext cx="652836" cy="693529"/>
                <a:chOff x="3821113" y="8793163"/>
                <a:chExt cx="2393951" cy="2543175"/>
              </a:xfrm>
            </p:grpSpPr>
            <p:sp>
              <p:nvSpPr>
                <p:cNvPr id="156" name="Freeform 31">
                  <a:extLst>
                    <a:ext uri="{FF2B5EF4-FFF2-40B4-BE49-F238E27FC236}">
                      <a16:creationId xmlns:a16="http://schemas.microsoft.com/office/drawing/2014/main" id="{DEBD3FA9-E01A-46C0-B10E-803199C162AB}"/>
                    </a:ext>
                  </a:extLst>
                </p:cNvPr>
                <p:cNvSpPr>
                  <a:spLocks noEditPoints="1"/>
                </p:cNvSpPr>
                <p:nvPr/>
              </p:nvSpPr>
              <p:spPr bwMode="auto">
                <a:xfrm>
                  <a:off x="4300538" y="9396413"/>
                  <a:ext cx="1392238" cy="1379538"/>
                </a:xfrm>
                <a:custGeom>
                  <a:avLst/>
                  <a:gdLst>
                    <a:gd name="T0" fmla="*/ 3324 w 6578"/>
                    <a:gd name="T1" fmla="*/ 5008 h 6547"/>
                    <a:gd name="T2" fmla="*/ 1535 w 6578"/>
                    <a:gd name="T3" fmla="*/ 3229 h 6547"/>
                    <a:gd name="T4" fmla="*/ 3324 w 6578"/>
                    <a:gd name="T5" fmla="*/ 1460 h 6547"/>
                    <a:gd name="T6" fmla="*/ 5112 w 6578"/>
                    <a:gd name="T7" fmla="*/ 3229 h 6547"/>
                    <a:gd name="T8" fmla="*/ 3324 w 6578"/>
                    <a:gd name="T9" fmla="*/ 5008 h 6547"/>
                    <a:gd name="T10" fmla="*/ 6022 w 6578"/>
                    <a:gd name="T11" fmla="*/ 3619 h 6547"/>
                    <a:gd name="T12" fmla="*/ 6578 w 6578"/>
                    <a:gd name="T13" fmla="*/ 3439 h 6547"/>
                    <a:gd name="T14" fmla="*/ 6578 w 6578"/>
                    <a:gd name="T15" fmla="*/ 3389 h 6547"/>
                    <a:gd name="T16" fmla="*/ 6517 w 6578"/>
                    <a:gd name="T17" fmla="*/ 2639 h 6547"/>
                    <a:gd name="T18" fmla="*/ 6507 w 6578"/>
                    <a:gd name="T19" fmla="*/ 2579 h 6547"/>
                    <a:gd name="T20" fmla="*/ 5951 w 6578"/>
                    <a:gd name="T21" fmla="*/ 2499 h 6547"/>
                    <a:gd name="T22" fmla="*/ 5597 w 6578"/>
                    <a:gd name="T23" fmla="*/ 1739 h 6547"/>
                    <a:gd name="T24" fmla="*/ 5890 w 6578"/>
                    <a:gd name="T25" fmla="*/ 1270 h 6547"/>
                    <a:gd name="T26" fmla="*/ 5850 w 6578"/>
                    <a:gd name="T27" fmla="*/ 1230 h 6547"/>
                    <a:gd name="T28" fmla="*/ 5304 w 6578"/>
                    <a:gd name="T29" fmla="*/ 700 h 6547"/>
                    <a:gd name="T30" fmla="*/ 5264 w 6578"/>
                    <a:gd name="T31" fmla="*/ 660 h 6547"/>
                    <a:gd name="T32" fmla="*/ 4799 w 6578"/>
                    <a:gd name="T33" fmla="*/ 960 h 6547"/>
                    <a:gd name="T34" fmla="*/ 4051 w 6578"/>
                    <a:gd name="T35" fmla="*/ 630 h 6547"/>
                    <a:gd name="T36" fmla="*/ 3950 w 6578"/>
                    <a:gd name="T37" fmla="*/ 50 h 6547"/>
                    <a:gd name="T38" fmla="*/ 3890 w 6578"/>
                    <a:gd name="T39" fmla="*/ 40 h 6547"/>
                    <a:gd name="T40" fmla="*/ 3132 w 6578"/>
                    <a:gd name="T41" fmla="*/ 0 h 6547"/>
                    <a:gd name="T42" fmla="*/ 3081 w 6578"/>
                    <a:gd name="T43" fmla="*/ 0 h 6547"/>
                    <a:gd name="T44" fmla="*/ 2920 w 6578"/>
                    <a:gd name="T45" fmla="*/ 560 h 6547"/>
                    <a:gd name="T46" fmla="*/ 2182 w 6578"/>
                    <a:gd name="T47" fmla="*/ 780 h 6547"/>
                    <a:gd name="T48" fmla="*/ 1727 w 6578"/>
                    <a:gd name="T49" fmla="*/ 380 h 6547"/>
                    <a:gd name="T50" fmla="*/ 1677 w 6578"/>
                    <a:gd name="T51" fmla="*/ 410 h 6547"/>
                    <a:gd name="T52" fmla="*/ 1061 w 6578"/>
                    <a:gd name="T53" fmla="*/ 850 h 6547"/>
                    <a:gd name="T54" fmla="*/ 1010 w 6578"/>
                    <a:gd name="T55" fmla="*/ 880 h 6547"/>
                    <a:gd name="T56" fmla="*/ 1263 w 6578"/>
                    <a:gd name="T57" fmla="*/ 1470 h 6547"/>
                    <a:gd name="T58" fmla="*/ 879 w 6578"/>
                    <a:gd name="T59" fmla="*/ 2039 h 6547"/>
                    <a:gd name="T60" fmla="*/ 171 w 6578"/>
                    <a:gd name="T61" fmla="*/ 2049 h 6547"/>
                    <a:gd name="T62" fmla="*/ 161 w 6578"/>
                    <a:gd name="T63" fmla="*/ 2099 h 6547"/>
                    <a:gd name="T64" fmla="*/ 10 w 6578"/>
                    <a:gd name="T65" fmla="*/ 2839 h 6547"/>
                    <a:gd name="T66" fmla="*/ 0 w 6578"/>
                    <a:gd name="T67" fmla="*/ 2889 h 6547"/>
                    <a:gd name="T68" fmla="*/ 596 w 6578"/>
                    <a:gd name="T69" fmla="*/ 3169 h 6547"/>
                    <a:gd name="T70" fmla="*/ 596 w 6578"/>
                    <a:gd name="T71" fmla="*/ 3229 h 6547"/>
                    <a:gd name="T72" fmla="*/ 677 w 6578"/>
                    <a:gd name="T73" fmla="*/ 3859 h 6547"/>
                    <a:gd name="T74" fmla="*/ 141 w 6578"/>
                    <a:gd name="T75" fmla="*/ 4238 h 6547"/>
                    <a:gd name="T76" fmla="*/ 161 w 6578"/>
                    <a:gd name="T77" fmla="*/ 4288 h 6547"/>
                    <a:gd name="T78" fmla="*/ 454 w 6578"/>
                    <a:gd name="T79" fmla="*/ 4988 h 6547"/>
                    <a:gd name="T80" fmla="*/ 485 w 6578"/>
                    <a:gd name="T81" fmla="*/ 5038 h 6547"/>
                    <a:gd name="T82" fmla="*/ 1192 w 6578"/>
                    <a:gd name="T83" fmla="*/ 4908 h 6547"/>
                    <a:gd name="T84" fmla="*/ 1192 w 6578"/>
                    <a:gd name="T85" fmla="*/ 4908 h 6547"/>
                    <a:gd name="T86" fmla="*/ 1616 w 6578"/>
                    <a:gd name="T87" fmla="*/ 5338 h 6547"/>
                    <a:gd name="T88" fmla="*/ 1465 w 6578"/>
                    <a:gd name="T89" fmla="*/ 6028 h 6547"/>
                    <a:gd name="T90" fmla="*/ 1515 w 6578"/>
                    <a:gd name="T91" fmla="*/ 6048 h 6547"/>
                    <a:gd name="T92" fmla="*/ 2202 w 6578"/>
                    <a:gd name="T93" fmla="*/ 6368 h 6547"/>
                    <a:gd name="T94" fmla="*/ 2253 w 6578"/>
                    <a:gd name="T95" fmla="*/ 6398 h 6547"/>
                    <a:gd name="T96" fmla="*/ 2687 w 6578"/>
                    <a:gd name="T97" fmla="*/ 5858 h 6547"/>
                    <a:gd name="T98" fmla="*/ 3324 w 6578"/>
                    <a:gd name="T99" fmla="*/ 5928 h 6547"/>
                    <a:gd name="T100" fmla="*/ 3334 w 6578"/>
                    <a:gd name="T101" fmla="*/ 5928 h 6547"/>
                    <a:gd name="T102" fmla="*/ 3678 w 6578"/>
                    <a:gd name="T103" fmla="*/ 6547 h 6547"/>
                    <a:gd name="T104" fmla="*/ 3728 w 6578"/>
                    <a:gd name="T105" fmla="*/ 6527 h 6547"/>
                    <a:gd name="T106" fmla="*/ 4466 w 6578"/>
                    <a:gd name="T107" fmla="*/ 6328 h 6547"/>
                    <a:gd name="T108" fmla="*/ 4516 w 6578"/>
                    <a:gd name="T109" fmla="*/ 6308 h 6547"/>
                    <a:gd name="T110" fmla="*/ 4486 w 6578"/>
                    <a:gd name="T111" fmla="*/ 5678 h 6547"/>
                    <a:gd name="T112" fmla="*/ 5123 w 6578"/>
                    <a:gd name="T113" fmla="*/ 5258 h 6547"/>
                    <a:gd name="T114" fmla="*/ 5648 w 6578"/>
                    <a:gd name="T115" fmla="*/ 5548 h 6547"/>
                    <a:gd name="T116" fmla="*/ 5688 w 6578"/>
                    <a:gd name="T117" fmla="*/ 5508 h 6547"/>
                    <a:gd name="T118" fmla="*/ 6194 w 6578"/>
                    <a:gd name="T119" fmla="*/ 4948 h 6547"/>
                    <a:gd name="T120" fmla="*/ 6234 w 6578"/>
                    <a:gd name="T121" fmla="*/ 4898 h 6547"/>
                    <a:gd name="T122" fmla="*/ 5810 w 6578"/>
                    <a:gd name="T123" fmla="*/ 4328 h 6547"/>
                    <a:gd name="T124" fmla="*/ 6022 w 6578"/>
                    <a:gd name="T125" fmla="*/ 3619 h 6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578" h="6547">
                      <a:moveTo>
                        <a:pt x="3324" y="5008"/>
                      </a:moveTo>
                      <a:cubicBezTo>
                        <a:pt x="2334" y="5008"/>
                        <a:pt x="1535" y="4208"/>
                        <a:pt x="1535" y="3229"/>
                      </a:cubicBezTo>
                      <a:cubicBezTo>
                        <a:pt x="1535" y="2249"/>
                        <a:pt x="2334" y="1460"/>
                        <a:pt x="3324" y="1460"/>
                      </a:cubicBezTo>
                      <a:cubicBezTo>
                        <a:pt x="4314" y="1460"/>
                        <a:pt x="5112" y="2249"/>
                        <a:pt x="5112" y="3229"/>
                      </a:cubicBezTo>
                      <a:cubicBezTo>
                        <a:pt x="5112" y="4208"/>
                        <a:pt x="4314" y="5008"/>
                        <a:pt x="3324" y="5008"/>
                      </a:cubicBezTo>
                      <a:moveTo>
                        <a:pt x="6022" y="3619"/>
                      </a:moveTo>
                      <a:cubicBezTo>
                        <a:pt x="6578" y="3439"/>
                        <a:pt x="6578" y="3439"/>
                        <a:pt x="6578" y="3439"/>
                      </a:cubicBezTo>
                      <a:cubicBezTo>
                        <a:pt x="6578" y="3389"/>
                        <a:pt x="6578" y="3389"/>
                        <a:pt x="6578" y="3389"/>
                      </a:cubicBezTo>
                      <a:cubicBezTo>
                        <a:pt x="6517" y="2639"/>
                        <a:pt x="6517" y="2639"/>
                        <a:pt x="6517" y="2639"/>
                      </a:cubicBezTo>
                      <a:cubicBezTo>
                        <a:pt x="6507" y="2579"/>
                        <a:pt x="6507" y="2579"/>
                        <a:pt x="6507" y="2579"/>
                      </a:cubicBezTo>
                      <a:cubicBezTo>
                        <a:pt x="5951" y="2499"/>
                        <a:pt x="5951" y="2499"/>
                        <a:pt x="5951" y="2499"/>
                      </a:cubicBezTo>
                      <a:cubicBezTo>
                        <a:pt x="5870" y="2229"/>
                        <a:pt x="5749" y="1969"/>
                        <a:pt x="5597" y="1739"/>
                      </a:cubicBezTo>
                      <a:cubicBezTo>
                        <a:pt x="5890" y="1270"/>
                        <a:pt x="5890" y="1270"/>
                        <a:pt x="5890" y="1270"/>
                      </a:cubicBezTo>
                      <a:cubicBezTo>
                        <a:pt x="5850" y="1230"/>
                        <a:pt x="5850" y="1230"/>
                        <a:pt x="5850" y="1230"/>
                      </a:cubicBezTo>
                      <a:cubicBezTo>
                        <a:pt x="5304" y="700"/>
                        <a:pt x="5304" y="700"/>
                        <a:pt x="5304" y="700"/>
                      </a:cubicBezTo>
                      <a:cubicBezTo>
                        <a:pt x="5264" y="660"/>
                        <a:pt x="5264" y="660"/>
                        <a:pt x="5264" y="660"/>
                      </a:cubicBezTo>
                      <a:cubicBezTo>
                        <a:pt x="4799" y="960"/>
                        <a:pt x="4799" y="960"/>
                        <a:pt x="4799" y="960"/>
                      </a:cubicBezTo>
                      <a:cubicBezTo>
                        <a:pt x="4567" y="820"/>
                        <a:pt x="4324" y="710"/>
                        <a:pt x="4051" y="630"/>
                      </a:cubicBezTo>
                      <a:cubicBezTo>
                        <a:pt x="3950" y="50"/>
                        <a:pt x="3950" y="50"/>
                        <a:pt x="3950" y="50"/>
                      </a:cubicBezTo>
                      <a:cubicBezTo>
                        <a:pt x="3890" y="40"/>
                        <a:pt x="3890" y="40"/>
                        <a:pt x="3890" y="40"/>
                      </a:cubicBezTo>
                      <a:cubicBezTo>
                        <a:pt x="3132" y="0"/>
                        <a:pt x="3132" y="0"/>
                        <a:pt x="3132" y="0"/>
                      </a:cubicBezTo>
                      <a:cubicBezTo>
                        <a:pt x="3081" y="0"/>
                        <a:pt x="3081" y="0"/>
                        <a:pt x="3081" y="0"/>
                      </a:cubicBezTo>
                      <a:cubicBezTo>
                        <a:pt x="2920" y="560"/>
                        <a:pt x="2920" y="560"/>
                        <a:pt x="2920" y="560"/>
                      </a:cubicBezTo>
                      <a:cubicBezTo>
                        <a:pt x="2657" y="600"/>
                        <a:pt x="2415" y="680"/>
                        <a:pt x="2182" y="780"/>
                      </a:cubicBezTo>
                      <a:cubicBezTo>
                        <a:pt x="1727" y="380"/>
                        <a:pt x="1727" y="380"/>
                        <a:pt x="1727" y="380"/>
                      </a:cubicBezTo>
                      <a:cubicBezTo>
                        <a:pt x="1677" y="410"/>
                        <a:pt x="1677" y="410"/>
                        <a:pt x="1677" y="410"/>
                      </a:cubicBezTo>
                      <a:cubicBezTo>
                        <a:pt x="1061" y="850"/>
                        <a:pt x="1061" y="850"/>
                        <a:pt x="1061" y="850"/>
                      </a:cubicBezTo>
                      <a:cubicBezTo>
                        <a:pt x="1010" y="880"/>
                        <a:pt x="1010" y="880"/>
                        <a:pt x="1010" y="880"/>
                      </a:cubicBezTo>
                      <a:cubicBezTo>
                        <a:pt x="1263" y="1470"/>
                        <a:pt x="1263" y="1470"/>
                        <a:pt x="1263" y="1470"/>
                      </a:cubicBezTo>
                      <a:cubicBezTo>
                        <a:pt x="1111" y="1640"/>
                        <a:pt x="980" y="1829"/>
                        <a:pt x="879" y="2039"/>
                      </a:cubicBezTo>
                      <a:cubicBezTo>
                        <a:pt x="171" y="2049"/>
                        <a:pt x="171" y="2049"/>
                        <a:pt x="171" y="2049"/>
                      </a:cubicBezTo>
                      <a:cubicBezTo>
                        <a:pt x="161" y="2099"/>
                        <a:pt x="161" y="2099"/>
                        <a:pt x="161" y="2099"/>
                      </a:cubicBezTo>
                      <a:cubicBezTo>
                        <a:pt x="10" y="2839"/>
                        <a:pt x="10" y="2839"/>
                        <a:pt x="10" y="2839"/>
                      </a:cubicBezTo>
                      <a:cubicBezTo>
                        <a:pt x="0" y="2889"/>
                        <a:pt x="0" y="2889"/>
                        <a:pt x="0" y="2889"/>
                      </a:cubicBezTo>
                      <a:cubicBezTo>
                        <a:pt x="596" y="3169"/>
                        <a:pt x="596" y="3169"/>
                        <a:pt x="596" y="3169"/>
                      </a:cubicBezTo>
                      <a:cubicBezTo>
                        <a:pt x="596" y="3189"/>
                        <a:pt x="596" y="3209"/>
                        <a:pt x="596" y="3229"/>
                      </a:cubicBezTo>
                      <a:cubicBezTo>
                        <a:pt x="596" y="3449"/>
                        <a:pt x="626" y="3659"/>
                        <a:pt x="677" y="3859"/>
                      </a:cubicBezTo>
                      <a:cubicBezTo>
                        <a:pt x="141" y="4238"/>
                        <a:pt x="141" y="4238"/>
                        <a:pt x="141" y="4238"/>
                      </a:cubicBezTo>
                      <a:cubicBezTo>
                        <a:pt x="161" y="4288"/>
                        <a:pt x="161" y="4288"/>
                        <a:pt x="161" y="4288"/>
                      </a:cubicBezTo>
                      <a:cubicBezTo>
                        <a:pt x="454" y="4988"/>
                        <a:pt x="454" y="4988"/>
                        <a:pt x="454" y="4988"/>
                      </a:cubicBezTo>
                      <a:cubicBezTo>
                        <a:pt x="485" y="5038"/>
                        <a:pt x="485" y="5038"/>
                        <a:pt x="485" y="5038"/>
                      </a:cubicBezTo>
                      <a:cubicBezTo>
                        <a:pt x="1192" y="4908"/>
                        <a:pt x="1192" y="4908"/>
                        <a:pt x="1192" y="4908"/>
                      </a:cubicBezTo>
                      <a:cubicBezTo>
                        <a:pt x="1192" y="4908"/>
                        <a:pt x="1192" y="4908"/>
                        <a:pt x="1192" y="4908"/>
                      </a:cubicBezTo>
                      <a:cubicBezTo>
                        <a:pt x="1313" y="5068"/>
                        <a:pt x="1465" y="5208"/>
                        <a:pt x="1616" y="5338"/>
                      </a:cubicBezTo>
                      <a:cubicBezTo>
                        <a:pt x="1465" y="6028"/>
                        <a:pt x="1465" y="6028"/>
                        <a:pt x="1465" y="6028"/>
                      </a:cubicBezTo>
                      <a:cubicBezTo>
                        <a:pt x="1515" y="6048"/>
                        <a:pt x="1515" y="6048"/>
                        <a:pt x="1515" y="6048"/>
                      </a:cubicBezTo>
                      <a:cubicBezTo>
                        <a:pt x="2202" y="6368"/>
                        <a:pt x="2202" y="6368"/>
                        <a:pt x="2202" y="6368"/>
                      </a:cubicBezTo>
                      <a:cubicBezTo>
                        <a:pt x="2253" y="6398"/>
                        <a:pt x="2253" y="6398"/>
                        <a:pt x="2253" y="6398"/>
                      </a:cubicBezTo>
                      <a:cubicBezTo>
                        <a:pt x="2687" y="5858"/>
                        <a:pt x="2687" y="5858"/>
                        <a:pt x="2687" y="5858"/>
                      </a:cubicBezTo>
                      <a:cubicBezTo>
                        <a:pt x="2889" y="5898"/>
                        <a:pt x="3102" y="5928"/>
                        <a:pt x="3324" y="5928"/>
                      </a:cubicBezTo>
                      <a:cubicBezTo>
                        <a:pt x="3334" y="5928"/>
                        <a:pt x="3334" y="5928"/>
                        <a:pt x="3334" y="5928"/>
                      </a:cubicBezTo>
                      <a:cubicBezTo>
                        <a:pt x="3678" y="6547"/>
                        <a:pt x="3678" y="6547"/>
                        <a:pt x="3678" y="6547"/>
                      </a:cubicBezTo>
                      <a:cubicBezTo>
                        <a:pt x="3728" y="6527"/>
                        <a:pt x="3728" y="6527"/>
                        <a:pt x="3728" y="6527"/>
                      </a:cubicBezTo>
                      <a:cubicBezTo>
                        <a:pt x="4466" y="6328"/>
                        <a:pt x="4466" y="6328"/>
                        <a:pt x="4466" y="6328"/>
                      </a:cubicBezTo>
                      <a:cubicBezTo>
                        <a:pt x="4516" y="6308"/>
                        <a:pt x="4516" y="6308"/>
                        <a:pt x="4516" y="6308"/>
                      </a:cubicBezTo>
                      <a:cubicBezTo>
                        <a:pt x="4486" y="5678"/>
                        <a:pt x="4486" y="5678"/>
                        <a:pt x="4486" y="5678"/>
                      </a:cubicBezTo>
                      <a:cubicBezTo>
                        <a:pt x="4718" y="5568"/>
                        <a:pt x="4931" y="5428"/>
                        <a:pt x="5123" y="5258"/>
                      </a:cubicBezTo>
                      <a:cubicBezTo>
                        <a:pt x="5648" y="5548"/>
                        <a:pt x="5648" y="5548"/>
                        <a:pt x="5648" y="5548"/>
                      </a:cubicBezTo>
                      <a:cubicBezTo>
                        <a:pt x="5688" y="5508"/>
                        <a:pt x="5688" y="5508"/>
                        <a:pt x="5688" y="5508"/>
                      </a:cubicBezTo>
                      <a:cubicBezTo>
                        <a:pt x="6194" y="4948"/>
                        <a:pt x="6194" y="4948"/>
                        <a:pt x="6194" y="4948"/>
                      </a:cubicBezTo>
                      <a:cubicBezTo>
                        <a:pt x="6234" y="4898"/>
                        <a:pt x="6234" y="4898"/>
                        <a:pt x="6234" y="4898"/>
                      </a:cubicBezTo>
                      <a:cubicBezTo>
                        <a:pt x="5810" y="4328"/>
                        <a:pt x="5810" y="4328"/>
                        <a:pt x="5810" y="4328"/>
                      </a:cubicBezTo>
                      <a:cubicBezTo>
                        <a:pt x="5911" y="4108"/>
                        <a:pt x="5992" y="3869"/>
                        <a:pt x="6022" y="3619"/>
                      </a:cubicBezTo>
                    </a:path>
                  </a:pathLst>
                </a:custGeom>
                <a:solidFill>
                  <a:srgbClr val="D83B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37" tIns="89619" rIns="179237" bIns="89619" numCol="1" anchor="t" anchorCtr="0" compatLnSpc="1">
                  <a:prstTxWarp prst="textNoShape">
                    <a:avLst/>
                  </a:prstTxWarp>
                </a:bodyPr>
                <a:lstStyle/>
                <a:p>
                  <a:pPr defTabSz="1828277" eaLnBrk="1" fontAlgn="auto" hangingPunct="1">
                    <a:spcBef>
                      <a:spcPts val="0"/>
                    </a:spcBef>
                    <a:spcAft>
                      <a:spcPts val="0"/>
                    </a:spcAft>
                    <a:defRPr/>
                  </a:pPr>
                  <a:endParaRPr lang="en-US" sz="3529">
                    <a:solidFill>
                      <a:srgbClr val="353535"/>
                    </a:solidFill>
                    <a:latin typeface="Segoe UI Semilight"/>
                  </a:endParaRPr>
                </a:p>
              </p:txBody>
            </p:sp>
            <p:sp>
              <p:nvSpPr>
                <p:cNvPr id="157" name="Freeform 32">
                  <a:extLst>
                    <a:ext uri="{FF2B5EF4-FFF2-40B4-BE49-F238E27FC236}">
                      <a16:creationId xmlns:a16="http://schemas.microsoft.com/office/drawing/2014/main" id="{E1A135F5-95E8-4FCF-8646-B8623C329BCA}"/>
                    </a:ext>
                  </a:extLst>
                </p:cNvPr>
                <p:cNvSpPr>
                  <a:spLocks/>
                </p:cNvSpPr>
                <p:nvPr/>
              </p:nvSpPr>
              <p:spPr bwMode="auto">
                <a:xfrm>
                  <a:off x="5083176" y="9051925"/>
                  <a:ext cx="1131888" cy="2284413"/>
                </a:xfrm>
                <a:custGeom>
                  <a:avLst/>
                  <a:gdLst>
                    <a:gd name="T0" fmla="*/ 4865 w 5344"/>
                    <a:gd name="T1" fmla="*/ 3164 h 10844"/>
                    <a:gd name="T2" fmla="*/ 2073 w 5344"/>
                    <a:gd name="T3" fmla="*/ 61 h 10844"/>
                    <a:gd name="T4" fmla="*/ 1719 w 5344"/>
                    <a:gd name="T5" fmla="*/ 41 h 10844"/>
                    <a:gd name="T6" fmla="*/ 1458 w 5344"/>
                    <a:gd name="T7" fmla="*/ 263 h 10844"/>
                    <a:gd name="T8" fmla="*/ 1427 w 5344"/>
                    <a:gd name="T9" fmla="*/ 607 h 10844"/>
                    <a:gd name="T10" fmla="*/ 1667 w 5344"/>
                    <a:gd name="T11" fmla="*/ 870 h 10844"/>
                    <a:gd name="T12" fmla="*/ 3990 w 5344"/>
                    <a:gd name="T13" fmla="*/ 3447 h 10844"/>
                    <a:gd name="T14" fmla="*/ 3761 w 5344"/>
                    <a:gd name="T15" fmla="*/ 6873 h 10844"/>
                    <a:gd name="T16" fmla="*/ 1448 w 5344"/>
                    <a:gd name="T17" fmla="*/ 9005 h 10844"/>
                    <a:gd name="T18" fmla="*/ 1573 w 5344"/>
                    <a:gd name="T19" fmla="*/ 8752 h 10844"/>
                    <a:gd name="T20" fmla="*/ 1594 w 5344"/>
                    <a:gd name="T21" fmla="*/ 8409 h 10844"/>
                    <a:gd name="T22" fmla="*/ 1365 w 5344"/>
                    <a:gd name="T23" fmla="*/ 8156 h 10844"/>
                    <a:gd name="T24" fmla="*/ 1010 w 5344"/>
                    <a:gd name="T25" fmla="*/ 8136 h 10844"/>
                    <a:gd name="T26" fmla="*/ 750 w 5344"/>
                    <a:gd name="T27" fmla="*/ 8358 h 10844"/>
                    <a:gd name="T28" fmla="*/ 114 w 5344"/>
                    <a:gd name="T29" fmla="*/ 9591 h 10844"/>
                    <a:gd name="T30" fmla="*/ 323 w 5344"/>
                    <a:gd name="T31" fmla="*/ 10187 h 10844"/>
                    <a:gd name="T32" fmla="*/ 1594 w 5344"/>
                    <a:gd name="T33" fmla="*/ 10804 h 10844"/>
                    <a:gd name="T34" fmla="*/ 1802 w 5344"/>
                    <a:gd name="T35" fmla="*/ 10844 h 10844"/>
                    <a:gd name="T36" fmla="*/ 2219 w 5344"/>
                    <a:gd name="T37" fmla="*/ 10602 h 10844"/>
                    <a:gd name="T38" fmla="*/ 2010 w 5344"/>
                    <a:gd name="T39" fmla="*/ 9995 h 10844"/>
                    <a:gd name="T40" fmla="*/ 1729 w 5344"/>
                    <a:gd name="T41" fmla="*/ 9864 h 10844"/>
                    <a:gd name="T42" fmla="*/ 4594 w 5344"/>
                    <a:gd name="T43" fmla="*/ 7267 h 10844"/>
                    <a:gd name="T44" fmla="*/ 4865 w 5344"/>
                    <a:gd name="T45" fmla="*/ 3164 h 108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344" h="10844">
                      <a:moveTo>
                        <a:pt x="4865" y="3164"/>
                      </a:moveTo>
                      <a:cubicBezTo>
                        <a:pt x="4396" y="1799"/>
                        <a:pt x="3396" y="698"/>
                        <a:pt x="2073" y="61"/>
                      </a:cubicBezTo>
                      <a:cubicBezTo>
                        <a:pt x="1958" y="11"/>
                        <a:pt x="1833" y="0"/>
                        <a:pt x="1719" y="41"/>
                      </a:cubicBezTo>
                      <a:cubicBezTo>
                        <a:pt x="1604" y="81"/>
                        <a:pt x="1510" y="162"/>
                        <a:pt x="1458" y="263"/>
                      </a:cubicBezTo>
                      <a:cubicBezTo>
                        <a:pt x="1396" y="374"/>
                        <a:pt x="1396" y="496"/>
                        <a:pt x="1427" y="607"/>
                      </a:cubicBezTo>
                      <a:cubicBezTo>
                        <a:pt x="1469" y="728"/>
                        <a:pt x="1552" y="819"/>
                        <a:pt x="1667" y="870"/>
                      </a:cubicBezTo>
                      <a:cubicBezTo>
                        <a:pt x="2771" y="1395"/>
                        <a:pt x="3594" y="2315"/>
                        <a:pt x="3990" y="3447"/>
                      </a:cubicBezTo>
                      <a:cubicBezTo>
                        <a:pt x="4386" y="4578"/>
                        <a:pt x="4302" y="5801"/>
                        <a:pt x="3761" y="6873"/>
                      </a:cubicBezTo>
                      <a:cubicBezTo>
                        <a:pt x="3271" y="7833"/>
                        <a:pt x="2458" y="8580"/>
                        <a:pt x="1448" y="9005"/>
                      </a:cubicBezTo>
                      <a:cubicBezTo>
                        <a:pt x="1573" y="8752"/>
                        <a:pt x="1573" y="8752"/>
                        <a:pt x="1573" y="8752"/>
                      </a:cubicBezTo>
                      <a:cubicBezTo>
                        <a:pt x="1625" y="8651"/>
                        <a:pt x="1635" y="8530"/>
                        <a:pt x="1594" y="8409"/>
                      </a:cubicBezTo>
                      <a:cubicBezTo>
                        <a:pt x="1562" y="8298"/>
                        <a:pt x="1479" y="8207"/>
                        <a:pt x="1365" y="8156"/>
                      </a:cubicBezTo>
                      <a:cubicBezTo>
                        <a:pt x="1250" y="8106"/>
                        <a:pt x="1125" y="8095"/>
                        <a:pt x="1010" y="8136"/>
                      </a:cubicBezTo>
                      <a:cubicBezTo>
                        <a:pt x="896" y="8166"/>
                        <a:pt x="802" y="8247"/>
                        <a:pt x="750" y="8358"/>
                      </a:cubicBezTo>
                      <a:cubicBezTo>
                        <a:pt x="114" y="9591"/>
                        <a:pt x="114" y="9591"/>
                        <a:pt x="114" y="9591"/>
                      </a:cubicBezTo>
                      <a:cubicBezTo>
                        <a:pt x="0" y="9813"/>
                        <a:pt x="93" y="10086"/>
                        <a:pt x="323" y="10187"/>
                      </a:cubicBezTo>
                      <a:cubicBezTo>
                        <a:pt x="1594" y="10804"/>
                        <a:pt x="1594" y="10804"/>
                        <a:pt x="1594" y="10804"/>
                      </a:cubicBezTo>
                      <a:cubicBezTo>
                        <a:pt x="1667" y="10834"/>
                        <a:pt x="1729" y="10844"/>
                        <a:pt x="1802" y="10844"/>
                      </a:cubicBezTo>
                      <a:cubicBezTo>
                        <a:pt x="1969" y="10844"/>
                        <a:pt x="2135" y="10753"/>
                        <a:pt x="2219" y="10602"/>
                      </a:cubicBezTo>
                      <a:cubicBezTo>
                        <a:pt x="2333" y="10379"/>
                        <a:pt x="2240" y="10107"/>
                        <a:pt x="2010" y="9995"/>
                      </a:cubicBezTo>
                      <a:cubicBezTo>
                        <a:pt x="1729" y="9864"/>
                        <a:pt x="1729" y="9864"/>
                        <a:pt x="1729" y="9864"/>
                      </a:cubicBezTo>
                      <a:cubicBezTo>
                        <a:pt x="2979" y="9369"/>
                        <a:pt x="3990" y="8449"/>
                        <a:pt x="4594" y="7267"/>
                      </a:cubicBezTo>
                      <a:cubicBezTo>
                        <a:pt x="5240" y="5983"/>
                        <a:pt x="5344" y="4518"/>
                        <a:pt x="4865" y="3164"/>
                      </a:cubicBezTo>
                      <a:close/>
                    </a:path>
                  </a:pathLst>
                </a:custGeom>
                <a:solidFill>
                  <a:srgbClr val="D83B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37" tIns="89619" rIns="179237" bIns="89619" numCol="1" anchor="t" anchorCtr="0" compatLnSpc="1">
                  <a:prstTxWarp prst="textNoShape">
                    <a:avLst/>
                  </a:prstTxWarp>
                </a:bodyPr>
                <a:lstStyle/>
                <a:p>
                  <a:pPr defTabSz="1828277" eaLnBrk="1" fontAlgn="auto" hangingPunct="1">
                    <a:spcBef>
                      <a:spcPts val="0"/>
                    </a:spcBef>
                    <a:spcAft>
                      <a:spcPts val="0"/>
                    </a:spcAft>
                    <a:defRPr/>
                  </a:pPr>
                  <a:endParaRPr lang="en-US" sz="3529">
                    <a:solidFill>
                      <a:srgbClr val="353535"/>
                    </a:solidFill>
                    <a:latin typeface="Segoe UI Semilight"/>
                  </a:endParaRPr>
                </a:p>
              </p:txBody>
            </p:sp>
            <p:sp>
              <p:nvSpPr>
                <p:cNvPr id="158" name="Freeform 33">
                  <a:extLst>
                    <a:ext uri="{FF2B5EF4-FFF2-40B4-BE49-F238E27FC236}">
                      <a16:creationId xmlns:a16="http://schemas.microsoft.com/office/drawing/2014/main" id="{3C8155E1-D223-4DA5-A57B-1DCCDFBD206B}"/>
                    </a:ext>
                  </a:extLst>
                </p:cNvPr>
                <p:cNvSpPr>
                  <a:spLocks/>
                </p:cNvSpPr>
                <p:nvPr/>
              </p:nvSpPr>
              <p:spPr bwMode="auto">
                <a:xfrm>
                  <a:off x="3821113" y="8793163"/>
                  <a:ext cx="1087438" cy="2327275"/>
                </a:xfrm>
                <a:custGeom>
                  <a:avLst/>
                  <a:gdLst>
                    <a:gd name="T0" fmla="*/ 4828 w 5139"/>
                    <a:gd name="T1" fmla="*/ 679 h 11048"/>
                    <a:gd name="T2" fmla="*/ 3604 w 5139"/>
                    <a:gd name="T3" fmla="*/ 62 h 11048"/>
                    <a:gd name="T4" fmla="*/ 3263 w 5139"/>
                    <a:gd name="T5" fmla="*/ 41 h 11048"/>
                    <a:gd name="T6" fmla="*/ 3012 w 5139"/>
                    <a:gd name="T7" fmla="*/ 268 h 11048"/>
                    <a:gd name="T8" fmla="*/ 3212 w 5139"/>
                    <a:gd name="T9" fmla="*/ 885 h 11048"/>
                    <a:gd name="T10" fmla="*/ 3483 w 5139"/>
                    <a:gd name="T11" fmla="*/ 1019 h 11048"/>
                    <a:gd name="T12" fmla="*/ 723 w 5139"/>
                    <a:gd name="T13" fmla="*/ 3665 h 11048"/>
                    <a:gd name="T14" fmla="*/ 462 w 5139"/>
                    <a:gd name="T15" fmla="*/ 7846 h 11048"/>
                    <a:gd name="T16" fmla="*/ 3152 w 5139"/>
                    <a:gd name="T17" fmla="*/ 11007 h 11048"/>
                    <a:gd name="T18" fmla="*/ 3353 w 5139"/>
                    <a:gd name="T19" fmla="*/ 11048 h 11048"/>
                    <a:gd name="T20" fmla="*/ 3493 w 5139"/>
                    <a:gd name="T21" fmla="*/ 11028 h 11048"/>
                    <a:gd name="T22" fmla="*/ 3744 w 5139"/>
                    <a:gd name="T23" fmla="*/ 10801 h 11048"/>
                    <a:gd name="T24" fmla="*/ 3774 w 5139"/>
                    <a:gd name="T25" fmla="*/ 10451 h 11048"/>
                    <a:gd name="T26" fmla="*/ 3544 w 5139"/>
                    <a:gd name="T27" fmla="*/ 10183 h 11048"/>
                    <a:gd name="T28" fmla="*/ 1526 w 5139"/>
                    <a:gd name="T29" fmla="*/ 4067 h 11048"/>
                    <a:gd name="T30" fmla="*/ 3754 w 5139"/>
                    <a:gd name="T31" fmla="*/ 1894 h 11048"/>
                    <a:gd name="T32" fmla="*/ 3634 w 5139"/>
                    <a:gd name="T33" fmla="*/ 2152 h 11048"/>
                    <a:gd name="T34" fmla="*/ 3604 w 5139"/>
                    <a:gd name="T35" fmla="*/ 2502 h 11048"/>
                    <a:gd name="T36" fmla="*/ 3835 w 5139"/>
                    <a:gd name="T37" fmla="*/ 2759 h 11048"/>
                    <a:gd name="T38" fmla="*/ 4176 w 5139"/>
                    <a:gd name="T39" fmla="*/ 2780 h 11048"/>
                    <a:gd name="T40" fmla="*/ 4427 w 5139"/>
                    <a:gd name="T41" fmla="*/ 2553 h 11048"/>
                    <a:gd name="T42" fmla="*/ 5029 w 5139"/>
                    <a:gd name="T43" fmla="*/ 1297 h 11048"/>
                    <a:gd name="T44" fmla="*/ 4828 w 5139"/>
                    <a:gd name="T45" fmla="*/ 679 h 11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139" h="11048">
                      <a:moveTo>
                        <a:pt x="4828" y="679"/>
                      </a:moveTo>
                      <a:cubicBezTo>
                        <a:pt x="3604" y="62"/>
                        <a:pt x="3604" y="62"/>
                        <a:pt x="3604" y="62"/>
                      </a:cubicBezTo>
                      <a:cubicBezTo>
                        <a:pt x="3503" y="10"/>
                        <a:pt x="3373" y="0"/>
                        <a:pt x="3263" y="41"/>
                      </a:cubicBezTo>
                      <a:cubicBezTo>
                        <a:pt x="3152" y="82"/>
                        <a:pt x="3062" y="165"/>
                        <a:pt x="3012" y="268"/>
                      </a:cubicBezTo>
                      <a:cubicBezTo>
                        <a:pt x="2901" y="494"/>
                        <a:pt x="2992" y="772"/>
                        <a:pt x="3212" y="885"/>
                      </a:cubicBezTo>
                      <a:cubicBezTo>
                        <a:pt x="3483" y="1019"/>
                        <a:pt x="3483" y="1019"/>
                        <a:pt x="3483" y="1019"/>
                      </a:cubicBezTo>
                      <a:cubicBezTo>
                        <a:pt x="2289" y="1524"/>
                        <a:pt x="1295" y="2471"/>
                        <a:pt x="723" y="3665"/>
                      </a:cubicBezTo>
                      <a:cubicBezTo>
                        <a:pt x="91" y="4973"/>
                        <a:pt x="0" y="6466"/>
                        <a:pt x="462" y="7846"/>
                      </a:cubicBezTo>
                      <a:cubicBezTo>
                        <a:pt x="914" y="9236"/>
                        <a:pt x="1867" y="10358"/>
                        <a:pt x="3152" y="11007"/>
                      </a:cubicBezTo>
                      <a:cubicBezTo>
                        <a:pt x="3212" y="11038"/>
                        <a:pt x="3283" y="11048"/>
                        <a:pt x="3353" y="11048"/>
                      </a:cubicBezTo>
                      <a:cubicBezTo>
                        <a:pt x="3393" y="11048"/>
                        <a:pt x="3443" y="11048"/>
                        <a:pt x="3493" y="11028"/>
                      </a:cubicBezTo>
                      <a:cubicBezTo>
                        <a:pt x="3604" y="10986"/>
                        <a:pt x="3694" y="10904"/>
                        <a:pt x="3744" y="10801"/>
                      </a:cubicBezTo>
                      <a:cubicBezTo>
                        <a:pt x="3805" y="10688"/>
                        <a:pt x="3805" y="10564"/>
                        <a:pt x="3774" y="10451"/>
                      </a:cubicBezTo>
                      <a:cubicBezTo>
                        <a:pt x="3734" y="10327"/>
                        <a:pt x="3654" y="10235"/>
                        <a:pt x="3544" y="10183"/>
                      </a:cubicBezTo>
                      <a:cubicBezTo>
                        <a:pt x="1345" y="9071"/>
                        <a:pt x="442" y="6332"/>
                        <a:pt x="1526" y="4067"/>
                      </a:cubicBezTo>
                      <a:cubicBezTo>
                        <a:pt x="1998" y="3089"/>
                        <a:pt x="2781" y="2327"/>
                        <a:pt x="3754" y="1894"/>
                      </a:cubicBezTo>
                      <a:cubicBezTo>
                        <a:pt x="3634" y="2152"/>
                        <a:pt x="3634" y="2152"/>
                        <a:pt x="3634" y="2152"/>
                      </a:cubicBezTo>
                      <a:cubicBezTo>
                        <a:pt x="3574" y="2255"/>
                        <a:pt x="3574" y="2378"/>
                        <a:pt x="3604" y="2502"/>
                      </a:cubicBezTo>
                      <a:cubicBezTo>
                        <a:pt x="3644" y="2615"/>
                        <a:pt x="3724" y="2708"/>
                        <a:pt x="3835" y="2759"/>
                      </a:cubicBezTo>
                      <a:cubicBezTo>
                        <a:pt x="3935" y="2811"/>
                        <a:pt x="4055" y="2821"/>
                        <a:pt x="4176" y="2780"/>
                      </a:cubicBezTo>
                      <a:cubicBezTo>
                        <a:pt x="4286" y="2749"/>
                        <a:pt x="4377" y="2667"/>
                        <a:pt x="4427" y="2553"/>
                      </a:cubicBezTo>
                      <a:cubicBezTo>
                        <a:pt x="5029" y="1297"/>
                        <a:pt x="5029" y="1297"/>
                        <a:pt x="5029" y="1297"/>
                      </a:cubicBezTo>
                      <a:cubicBezTo>
                        <a:pt x="5139" y="1071"/>
                        <a:pt x="5049" y="793"/>
                        <a:pt x="4828" y="679"/>
                      </a:cubicBezTo>
                      <a:close/>
                    </a:path>
                  </a:pathLst>
                </a:custGeom>
                <a:solidFill>
                  <a:srgbClr val="D83B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37" tIns="89619" rIns="179237" bIns="89619" numCol="1" anchor="t" anchorCtr="0" compatLnSpc="1">
                  <a:prstTxWarp prst="textNoShape">
                    <a:avLst/>
                  </a:prstTxWarp>
                </a:bodyPr>
                <a:lstStyle/>
                <a:p>
                  <a:pPr defTabSz="1828277" eaLnBrk="1" fontAlgn="auto" hangingPunct="1">
                    <a:spcBef>
                      <a:spcPts val="0"/>
                    </a:spcBef>
                    <a:spcAft>
                      <a:spcPts val="0"/>
                    </a:spcAft>
                    <a:defRPr/>
                  </a:pPr>
                  <a:endParaRPr lang="en-US" sz="3529">
                    <a:solidFill>
                      <a:srgbClr val="353535"/>
                    </a:solidFill>
                    <a:latin typeface="Segoe UI Semilight"/>
                  </a:endParaRPr>
                </a:p>
              </p:txBody>
            </p:sp>
          </p:grpSp>
        </p:grpSp>
        <p:grpSp>
          <p:nvGrpSpPr>
            <p:cNvPr id="95" name="Group 94">
              <a:extLst>
                <a:ext uri="{FF2B5EF4-FFF2-40B4-BE49-F238E27FC236}">
                  <a16:creationId xmlns:a16="http://schemas.microsoft.com/office/drawing/2014/main" id="{0C57F744-FDAE-4522-8CA6-E070F1B70E3C}"/>
                </a:ext>
              </a:extLst>
            </p:cNvPr>
            <p:cNvGrpSpPr/>
            <p:nvPr/>
          </p:nvGrpSpPr>
          <p:grpSpPr>
            <a:xfrm>
              <a:off x="6251791" y="1273215"/>
              <a:ext cx="1147821" cy="1138245"/>
              <a:chOff x="6966518" y="1560251"/>
              <a:chExt cx="1338680" cy="1338680"/>
            </a:xfrm>
          </p:grpSpPr>
          <p:sp>
            <p:nvSpPr>
              <p:cNvPr id="107" name="Oval 106">
                <a:extLst>
                  <a:ext uri="{FF2B5EF4-FFF2-40B4-BE49-F238E27FC236}">
                    <a16:creationId xmlns:a16="http://schemas.microsoft.com/office/drawing/2014/main" id="{B8171C68-B2DB-482C-A8E8-470017207F98}"/>
                  </a:ext>
                </a:extLst>
              </p:cNvPr>
              <p:cNvSpPr/>
              <p:nvPr/>
            </p:nvSpPr>
            <p:spPr bwMode="auto">
              <a:xfrm>
                <a:off x="6966518" y="1560251"/>
                <a:ext cx="1338680" cy="1338680"/>
              </a:xfrm>
              <a:prstGeom prst="ellipse">
                <a:avLst/>
              </a:prstGeom>
              <a:solidFill>
                <a:schemeClr val="bg1"/>
              </a:solidFill>
              <a:ln w="38100">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13" tIns="292492" rIns="365613" bIns="292492" numCol="1" spcCol="0" rtlCol="0" fromWordArt="0" anchor="t" anchorCtr="0" forceAA="0" compatLnSpc="1">
                <a:prstTxWarp prst="textNoShape">
                  <a:avLst/>
                </a:prstTxWarp>
                <a:noAutofit/>
              </a:bodyPr>
              <a:lstStyle/>
              <a:p>
                <a:pPr algn="ctr" defTabSz="1864120" eaLnBrk="1" hangingPunct="1">
                  <a:defRPr/>
                </a:pPr>
                <a:endParaRPr lang="en-US" sz="4799"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149" name="Group 148">
                <a:extLst>
                  <a:ext uri="{FF2B5EF4-FFF2-40B4-BE49-F238E27FC236}">
                    <a16:creationId xmlns:a16="http://schemas.microsoft.com/office/drawing/2014/main" id="{4D5DD0FA-F3AF-4B10-B0DB-F489EA40CFA8}"/>
                  </a:ext>
                </a:extLst>
              </p:cNvPr>
              <p:cNvGrpSpPr/>
              <p:nvPr/>
            </p:nvGrpSpPr>
            <p:grpSpPr>
              <a:xfrm>
                <a:off x="7405753" y="1873747"/>
                <a:ext cx="460210" cy="711688"/>
                <a:chOff x="10766426" y="8645525"/>
                <a:chExt cx="1760538" cy="2722563"/>
              </a:xfrm>
              <a:solidFill>
                <a:schemeClr val="accent3"/>
              </a:solidFill>
            </p:grpSpPr>
            <p:sp>
              <p:nvSpPr>
                <p:cNvPr id="150" name="Freeform 34">
                  <a:extLst>
                    <a:ext uri="{FF2B5EF4-FFF2-40B4-BE49-F238E27FC236}">
                      <a16:creationId xmlns:a16="http://schemas.microsoft.com/office/drawing/2014/main" id="{EAD343F4-FD15-41DF-959D-BD42D5C1E735}"/>
                    </a:ext>
                  </a:extLst>
                </p:cNvPr>
                <p:cNvSpPr>
                  <a:spLocks noEditPoints="1"/>
                </p:cNvSpPr>
                <p:nvPr/>
              </p:nvSpPr>
              <p:spPr bwMode="auto">
                <a:xfrm>
                  <a:off x="10766426" y="8645525"/>
                  <a:ext cx="1760538" cy="2046288"/>
                </a:xfrm>
                <a:custGeom>
                  <a:avLst/>
                  <a:gdLst>
                    <a:gd name="T0" fmla="*/ 3266 w 8317"/>
                    <a:gd name="T1" fmla="*/ 9714 h 9714"/>
                    <a:gd name="T2" fmla="*/ 2631 w 8317"/>
                    <a:gd name="T3" fmla="*/ 9594 h 9714"/>
                    <a:gd name="T4" fmla="*/ 1807 w 8317"/>
                    <a:gd name="T5" fmla="*/ 8785 h 9714"/>
                    <a:gd name="T6" fmla="*/ 1677 w 8317"/>
                    <a:gd name="T7" fmla="*/ 8145 h 9714"/>
                    <a:gd name="T8" fmla="*/ 1668 w 8317"/>
                    <a:gd name="T9" fmla="*/ 7614 h 9714"/>
                    <a:gd name="T10" fmla="*/ 1489 w 8317"/>
                    <a:gd name="T11" fmla="*/ 7334 h 9714"/>
                    <a:gd name="T12" fmla="*/ 1042 w 8317"/>
                    <a:gd name="T13" fmla="*/ 6819 h 9714"/>
                    <a:gd name="T14" fmla="*/ 0 w 8317"/>
                    <a:gd name="T15" fmla="*/ 4146 h 9714"/>
                    <a:gd name="T16" fmla="*/ 340 w 8317"/>
                    <a:gd name="T17" fmla="*/ 2510 h 9714"/>
                    <a:gd name="T18" fmla="*/ 2397 w 8317"/>
                    <a:gd name="T19" fmla="*/ 393 h 9714"/>
                    <a:gd name="T20" fmla="*/ 3975 w 8317"/>
                    <a:gd name="T21" fmla="*/ 0 h 9714"/>
                    <a:gd name="T22" fmla="*/ 4424 w 8317"/>
                    <a:gd name="T23" fmla="*/ 16 h 9714"/>
                    <a:gd name="T24" fmla="*/ 7173 w 8317"/>
                    <a:gd name="T25" fmla="*/ 1300 h 9714"/>
                    <a:gd name="T26" fmla="*/ 8010 w 8317"/>
                    <a:gd name="T27" fmla="*/ 2590 h 9714"/>
                    <a:gd name="T28" fmla="*/ 7857 w 8317"/>
                    <a:gd name="T29" fmla="*/ 5915 h 9714"/>
                    <a:gd name="T30" fmla="*/ 7258 w 8317"/>
                    <a:gd name="T31" fmla="*/ 6839 h 9714"/>
                    <a:gd name="T32" fmla="*/ 6895 w 8317"/>
                    <a:gd name="T33" fmla="*/ 7241 h 9714"/>
                    <a:gd name="T34" fmla="*/ 6726 w 8317"/>
                    <a:gd name="T35" fmla="*/ 7430 h 9714"/>
                    <a:gd name="T36" fmla="*/ 6665 w 8317"/>
                    <a:gd name="T37" fmla="*/ 7511 h 9714"/>
                    <a:gd name="T38" fmla="*/ 6650 w 8317"/>
                    <a:gd name="T39" fmla="*/ 7613 h 9714"/>
                    <a:gd name="T40" fmla="*/ 6641 w 8317"/>
                    <a:gd name="T41" fmla="*/ 8145 h 9714"/>
                    <a:gd name="T42" fmla="*/ 6165 w 8317"/>
                    <a:gd name="T43" fmla="*/ 9256 h 9714"/>
                    <a:gd name="T44" fmla="*/ 5051 w 8317"/>
                    <a:gd name="T45" fmla="*/ 9714 h 9714"/>
                    <a:gd name="T46" fmla="*/ 2999 w 8317"/>
                    <a:gd name="T47" fmla="*/ 8749 h 9714"/>
                    <a:gd name="T48" fmla="*/ 5051 w 8317"/>
                    <a:gd name="T49" fmla="*/ 8798 h 9714"/>
                    <a:gd name="T50" fmla="*/ 5498 w 8317"/>
                    <a:gd name="T51" fmla="*/ 8628 h 9714"/>
                    <a:gd name="T52" fmla="*/ 5662 w 8317"/>
                    <a:gd name="T53" fmla="*/ 8408 h 9714"/>
                    <a:gd name="T54" fmla="*/ 5724 w 8317"/>
                    <a:gd name="T55" fmla="*/ 7887 h 9714"/>
                    <a:gd name="T56" fmla="*/ 5779 w 8317"/>
                    <a:gd name="T57" fmla="*/ 7278 h 9714"/>
                    <a:gd name="T58" fmla="*/ 5827 w 8317"/>
                    <a:gd name="T59" fmla="*/ 7126 h 9714"/>
                    <a:gd name="T60" fmla="*/ 6186 w 8317"/>
                    <a:gd name="T61" fmla="*/ 6654 h 9714"/>
                    <a:gd name="T62" fmla="*/ 6200 w 8317"/>
                    <a:gd name="T63" fmla="*/ 6640 h 9714"/>
                    <a:gd name="T64" fmla="*/ 6569 w 8317"/>
                    <a:gd name="T65" fmla="*/ 6234 h 9714"/>
                    <a:gd name="T66" fmla="*/ 7401 w 8317"/>
                    <a:gd name="T67" fmla="*/ 4146 h 9714"/>
                    <a:gd name="T68" fmla="*/ 7162 w 8317"/>
                    <a:gd name="T69" fmla="*/ 2936 h 9714"/>
                    <a:gd name="T70" fmla="*/ 5534 w 8317"/>
                    <a:gd name="T71" fmla="*/ 1224 h 9714"/>
                    <a:gd name="T72" fmla="*/ 4280 w 8317"/>
                    <a:gd name="T73" fmla="*/ 921 h 9714"/>
                    <a:gd name="T74" fmla="*/ 3988 w 8317"/>
                    <a:gd name="T75" fmla="*/ 917 h 9714"/>
                    <a:gd name="T76" fmla="*/ 1817 w 8317"/>
                    <a:gd name="T77" fmla="*/ 1922 h 9714"/>
                    <a:gd name="T78" fmla="*/ 1130 w 8317"/>
                    <a:gd name="T79" fmla="*/ 2988 h 9714"/>
                    <a:gd name="T80" fmla="*/ 1270 w 8317"/>
                    <a:gd name="T81" fmla="*/ 5487 h 9714"/>
                    <a:gd name="T82" fmla="*/ 2114 w 8317"/>
                    <a:gd name="T83" fmla="*/ 6651 h 9714"/>
                    <a:gd name="T84" fmla="*/ 2481 w 8317"/>
                    <a:gd name="T85" fmla="*/ 7149 h 9714"/>
                    <a:gd name="T86" fmla="*/ 2593 w 8317"/>
                    <a:gd name="T87" fmla="*/ 7887 h 9714"/>
                    <a:gd name="T88" fmla="*/ 2636 w 8317"/>
                    <a:gd name="T89" fmla="*/ 8392 h 9714"/>
                    <a:gd name="T90" fmla="*/ 2785 w 8317"/>
                    <a:gd name="T91" fmla="*/ 8606 h 97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317" h="9714">
                      <a:moveTo>
                        <a:pt x="5051" y="9714"/>
                      </a:moveTo>
                      <a:cubicBezTo>
                        <a:pt x="3266" y="9714"/>
                        <a:pt x="3266" y="9714"/>
                        <a:pt x="3266" y="9714"/>
                      </a:cubicBezTo>
                      <a:cubicBezTo>
                        <a:pt x="3066" y="9714"/>
                        <a:pt x="2888" y="9684"/>
                        <a:pt x="2709" y="9619"/>
                      </a:cubicBezTo>
                      <a:cubicBezTo>
                        <a:pt x="2682" y="9613"/>
                        <a:pt x="2655" y="9604"/>
                        <a:pt x="2631" y="9594"/>
                      </a:cubicBezTo>
                      <a:cubicBezTo>
                        <a:pt x="2456" y="9517"/>
                        <a:pt x="2290" y="9403"/>
                        <a:pt x="2149" y="9266"/>
                      </a:cubicBezTo>
                      <a:cubicBezTo>
                        <a:pt x="1982" y="9117"/>
                        <a:pt x="1885" y="8939"/>
                        <a:pt x="1807" y="8785"/>
                      </a:cubicBezTo>
                      <a:cubicBezTo>
                        <a:pt x="1802" y="8773"/>
                        <a:pt x="1796" y="8761"/>
                        <a:pt x="1791" y="8749"/>
                      </a:cubicBezTo>
                      <a:cubicBezTo>
                        <a:pt x="1716" y="8562"/>
                        <a:pt x="1677" y="8353"/>
                        <a:pt x="1677" y="8145"/>
                      </a:cubicBezTo>
                      <a:cubicBezTo>
                        <a:pt x="1677" y="7887"/>
                        <a:pt x="1677" y="7887"/>
                        <a:pt x="1677" y="7887"/>
                      </a:cubicBezTo>
                      <a:cubicBezTo>
                        <a:pt x="1677" y="7769"/>
                        <a:pt x="1677" y="7676"/>
                        <a:pt x="1668" y="7614"/>
                      </a:cubicBezTo>
                      <a:cubicBezTo>
                        <a:pt x="1660" y="7568"/>
                        <a:pt x="1655" y="7547"/>
                        <a:pt x="1652" y="7539"/>
                      </a:cubicBezTo>
                      <a:cubicBezTo>
                        <a:pt x="1628" y="7486"/>
                        <a:pt x="1593" y="7428"/>
                        <a:pt x="1489" y="7334"/>
                      </a:cubicBezTo>
                      <a:cubicBezTo>
                        <a:pt x="1455" y="7304"/>
                        <a:pt x="1427" y="7270"/>
                        <a:pt x="1404" y="7232"/>
                      </a:cubicBezTo>
                      <a:cubicBezTo>
                        <a:pt x="1277" y="7094"/>
                        <a:pt x="1150" y="6953"/>
                        <a:pt x="1042" y="6819"/>
                      </a:cubicBezTo>
                      <a:cubicBezTo>
                        <a:pt x="817" y="6539"/>
                        <a:pt x="620" y="6233"/>
                        <a:pt x="458" y="5910"/>
                      </a:cubicBezTo>
                      <a:cubicBezTo>
                        <a:pt x="156" y="5354"/>
                        <a:pt x="0" y="4756"/>
                        <a:pt x="0" y="4146"/>
                      </a:cubicBezTo>
                      <a:cubicBezTo>
                        <a:pt x="0" y="3610"/>
                        <a:pt x="100" y="3099"/>
                        <a:pt x="305" y="2581"/>
                      </a:cubicBezTo>
                      <a:cubicBezTo>
                        <a:pt x="315" y="2556"/>
                        <a:pt x="327" y="2532"/>
                        <a:pt x="340" y="2510"/>
                      </a:cubicBezTo>
                      <a:cubicBezTo>
                        <a:pt x="539" y="2051"/>
                        <a:pt x="804" y="1652"/>
                        <a:pt x="1151" y="1292"/>
                      </a:cubicBezTo>
                      <a:cubicBezTo>
                        <a:pt x="1506" y="909"/>
                        <a:pt x="1927" y="604"/>
                        <a:pt x="2397" y="393"/>
                      </a:cubicBezTo>
                      <a:cubicBezTo>
                        <a:pt x="2889" y="163"/>
                        <a:pt x="3414" y="30"/>
                        <a:pt x="3949" y="1"/>
                      </a:cubicBezTo>
                      <a:cubicBezTo>
                        <a:pt x="3958" y="0"/>
                        <a:pt x="3966" y="0"/>
                        <a:pt x="3975" y="0"/>
                      </a:cubicBezTo>
                      <a:cubicBezTo>
                        <a:pt x="4152" y="0"/>
                        <a:pt x="4152" y="0"/>
                        <a:pt x="4152" y="0"/>
                      </a:cubicBezTo>
                      <a:cubicBezTo>
                        <a:pt x="4236" y="0"/>
                        <a:pt x="4326" y="0"/>
                        <a:pt x="4424" y="16"/>
                      </a:cubicBezTo>
                      <a:cubicBezTo>
                        <a:pt x="4959" y="50"/>
                        <a:pt x="5451" y="174"/>
                        <a:pt x="5926" y="396"/>
                      </a:cubicBezTo>
                      <a:cubicBezTo>
                        <a:pt x="6426" y="636"/>
                        <a:pt x="6832" y="931"/>
                        <a:pt x="7173" y="1300"/>
                      </a:cubicBezTo>
                      <a:cubicBezTo>
                        <a:pt x="7533" y="1672"/>
                        <a:pt x="7809" y="2096"/>
                        <a:pt x="8010" y="2590"/>
                      </a:cubicBezTo>
                      <a:cubicBezTo>
                        <a:pt x="8010" y="2590"/>
                        <a:pt x="8010" y="2590"/>
                        <a:pt x="8010" y="2590"/>
                      </a:cubicBezTo>
                      <a:cubicBezTo>
                        <a:pt x="8211" y="3081"/>
                        <a:pt x="8317" y="3619"/>
                        <a:pt x="8317" y="4146"/>
                      </a:cubicBezTo>
                      <a:cubicBezTo>
                        <a:pt x="8317" y="4728"/>
                        <a:pt x="8162" y="5323"/>
                        <a:pt x="7857" y="5915"/>
                      </a:cubicBezTo>
                      <a:cubicBezTo>
                        <a:pt x="7697" y="6233"/>
                        <a:pt x="7501" y="6539"/>
                        <a:pt x="7276" y="6819"/>
                      </a:cubicBezTo>
                      <a:cubicBezTo>
                        <a:pt x="7270" y="6826"/>
                        <a:pt x="7264" y="6832"/>
                        <a:pt x="7258" y="6839"/>
                      </a:cubicBezTo>
                      <a:cubicBezTo>
                        <a:pt x="7222" y="6879"/>
                        <a:pt x="7186" y="6920"/>
                        <a:pt x="7149" y="6962"/>
                      </a:cubicBezTo>
                      <a:cubicBezTo>
                        <a:pt x="7074" y="7048"/>
                        <a:pt x="6990" y="7144"/>
                        <a:pt x="6895" y="7241"/>
                      </a:cubicBezTo>
                      <a:cubicBezTo>
                        <a:pt x="6868" y="7279"/>
                        <a:pt x="6835" y="7313"/>
                        <a:pt x="6797" y="7342"/>
                      </a:cubicBezTo>
                      <a:cubicBezTo>
                        <a:pt x="6775" y="7367"/>
                        <a:pt x="6751" y="7397"/>
                        <a:pt x="6726" y="7430"/>
                      </a:cubicBezTo>
                      <a:cubicBezTo>
                        <a:pt x="6696" y="7468"/>
                        <a:pt x="6678" y="7492"/>
                        <a:pt x="6666" y="7508"/>
                      </a:cubicBezTo>
                      <a:cubicBezTo>
                        <a:pt x="6665" y="7509"/>
                        <a:pt x="6665" y="7510"/>
                        <a:pt x="6665" y="7511"/>
                      </a:cubicBezTo>
                      <a:cubicBezTo>
                        <a:pt x="6661" y="7525"/>
                        <a:pt x="6656" y="7540"/>
                        <a:pt x="6654" y="7556"/>
                      </a:cubicBezTo>
                      <a:cubicBezTo>
                        <a:pt x="6654" y="7578"/>
                        <a:pt x="6653" y="7592"/>
                        <a:pt x="6650" y="7613"/>
                      </a:cubicBezTo>
                      <a:cubicBezTo>
                        <a:pt x="6641" y="7676"/>
                        <a:pt x="6641" y="7769"/>
                        <a:pt x="6641" y="7887"/>
                      </a:cubicBezTo>
                      <a:cubicBezTo>
                        <a:pt x="6641" y="8145"/>
                        <a:pt x="6641" y="8145"/>
                        <a:pt x="6641" y="8145"/>
                      </a:cubicBezTo>
                      <a:cubicBezTo>
                        <a:pt x="6641" y="8336"/>
                        <a:pt x="6599" y="8534"/>
                        <a:pt x="6512" y="8749"/>
                      </a:cubicBezTo>
                      <a:cubicBezTo>
                        <a:pt x="6432" y="8949"/>
                        <a:pt x="6315" y="9120"/>
                        <a:pt x="6165" y="9256"/>
                      </a:cubicBezTo>
                      <a:cubicBezTo>
                        <a:pt x="6028" y="9405"/>
                        <a:pt x="5857" y="9521"/>
                        <a:pt x="5657" y="9601"/>
                      </a:cubicBezTo>
                      <a:cubicBezTo>
                        <a:pt x="5470" y="9675"/>
                        <a:pt x="5261" y="9714"/>
                        <a:pt x="5051" y="9714"/>
                      </a:cubicBezTo>
                      <a:close/>
                      <a:moveTo>
                        <a:pt x="2962" y="8737"/>
                      </a:moveTo>
                      <a:cubicBezTo>
                        <a:pt x="2975" y="8740"/>
                        <a:pt x="2988" y="8744"/>
                        <a:pt x="2999" y="8749"/>
                      </a:cubicBezTo>
                      <a:cubicBezTo>
                        <a:pt x="3085" y="8783"/>
                        <a:pt x="3165" y="8798"/>
                        <a:pt x="3266" y="8798"/>
                      </a:cubicBezTo>
                      <a:cubicBezTo>
                        <a:pt x="5051" y="8798"/>
                        <a:pt x="5051" y="8798"/>
                        <a:pt x="5051" y="8798"/>
                      </a:cubicBezTo>
                      <a:cubicBezTo>
                        <a:pt x="5146" y="8798"/>
                        <a:pt x="5238" y="8781"/>
                        <a:pt x="5318" y="8749"/>
                      </a:cubicBezTo>
                      <a:cubicBezTo>
                        <a:pt x="5392" y="8720"/>
                        <a:pt x="5454" y="8678"/>
                        <a:pt x="5498" y="8628"/>
                      </a:cubicBezTo>
                      <a:cubicBezTo>
                        <a:pt x="5511" y="8613"/>
                        <a:pt x="5526" y="8599"/>
                        <a:pt x="5541" y="8585"/>
                      </a:cubicBezTo>
                      <a:cubicBezTo>
                        <a:pt x="5591" y="8542"/>
                        <a:pt x="5633" y="8480"/>
                        <a:pt x="5662" y="8408"/>
                      </a:cubicBezTo>
                      <a:cubicBezTo>
                        <a:pt x="5703" y="8305"/>
                        <a:pt x="5724" y="8216"/>
                        <a:pt x="5724" y="8145"/>
                      </a:cubicBezTo>
                      <a:cubicBezTo>
                        <a:pt x="5724" y="7887"/>
                        <a:pt x="5724" y="7887"/>
                        <a:pt x="5724" y="7887"/>
                      </a:cubicBezTo>
                      <a:cubicBezTo>
                        <a:pt x="5724" y="7750"/>
                        <a:pt x="5724" y="7630"/>
                        <a:pt x="5739" y="7512"/>
                      </a:cubicBezTo>
                      <a:cubicBezTo>
                        <a:pt x="5743" y="7413"/>
                        <a:pt x="5764" y="7333"/>
                        <a:pt x="5779" y="7278"/>
                      </a:cubicBezTo>
                      <a:cubicBezTo>
                        <a:pt x="5782" y="7265"/>
                        <a:pt x="5785" y="7253"/>
                        <a:pt x="5788" y="7241"/>
                      </a:cubicBezTo>
                      <a:cubicBezTo>
                        <a:pt x="5796" y="7201"/>
                        <a:pt x="5809" y="7162"/>
                        <a:pt x="5827" y="7126"/>
                      </a:cubicBezTo>
                      <a:cubicBezTo>
                        <a:pt x="5877" y="7027"/>
                        <a:pt x="5941" y="6944"/>
                        <a:pt x="6003" y="6868"/>
                      </a:cubicBezTo>
                      <a:cubicBezTo>
                        <a:pt x="6060" y="6791"/>
                        <a:pt x="6125" y="6715"/>
                        <a:pt x="6186" y="6654"/>
                      </a:cubicBezTo>
                      <a:cubicBezTo>
                        <a:pt x="6189" y="6652"/>
                        <a:pt x="6191" y="6649"/>
                        <a:pt x="6194" y="6647"/>
                      </a:cubicBezTo>
                      <a:cubicBezTo>
                        <a:pt x="6196" y="6645"/>
                        <a:pt x="6198" y="6643"/>
                        <a:pt x="6200" y="6640"/>
                      </a:cubicBezTo>
                      <a:cubicBezTo>
                        <a:pt x="6293" y="6548"/>
                        <a:pt x="6378" y="6451"/>
                        <a:pt x="6461" y="6357"/>
                      </a:cubicBezTo>
                      <a:cubicBezTo>
                        <a:pt x="6497" y="6315"/>
                        <a:pt x="6533" y="6274"/>
                        <a:pt x="6569" y="6234"/>
                      </a:cubicBezTo>
                      <a:cubicBezTo>
                        <a:pt x="6751" y="6007"/>
                        <a:pt x="6909" y="5760"/>
                        <a:pt x="7041" y="5499"/>
                      </a:cubicBezTo>
                      <a:cubicBezTo>
                        <a:pt x="7280" y="5034"/>
                        <a:pt x="7401" y="4580"/>
                        <a:pt x="7401" y="4146"/>
                      </a:cubicBezTo>
                      <a:cubicBezTo>
                        <a:pt x="7401" y="3737"/>
                        <a:pt x="7318" y="3319"/>
                        <a:pt x="7162" y="2936"/>
                      </a:cubicBezTo>
                      <a:cubicBezTo>
                        <a:pt x="7162" y="2936"/>
                        <a:pt x="7162" y="2936"/>
                        <a:pt x="7162" y="2936"/>
                      </a:cubicBezTo>
                      <a:cubicBezTo>
                        <a:pt x="7005" y="2553"/>
                        <a:pt x="6791" y="2223"/>
                        <a:pt x="6507" y="1929"/>
                      </a:cubicBezTo>
                      <a:cubicBezTo>
                        <a:pt x="6239" y="1639"/>
                        <a:pt x="5923" y="1411"/>
                        <a:pt x="5534" y="1224"/>
                      </a:cubicBezTo>
                      <a:cubicBezTo>
                        <a:pt x="5163" y="1051"/>
                        <a:pt x="4772" y="954"/>
                        <a:pt x="4344" y="930"/>
                      </a:cubicBezTo>
                      <a:cubicBezTo>
                        <a:pt x="4323" y="928"/>
                        <a:pt x="4301" y="926"/>
                        <a:pt x="4280" y="921"/>
                      </a:cubicBezTo>
                      <a:cubicBezTo>
                        <a:pt x="4256" y="917"/>
                        <a:pt x="4210" y="917"/>
                        <a:pt x="4165" y="917"/>
                      </a:cubicBezTo>
                      <a:cubicBezTo>
                        <a:pt x="3988" y="917"/>
                        <a:pt x="3988" y="917"/>
                        <a:pt x="3988" y="917"/>
                      </a:cubicBezTo>
                      <a:cubicBezTo>
                        <a:pt x="3573" y="941"/>
                        <a:pt x="3166" y="1045"/>
                        <a:pt x="2778" y="1226"/>
                      </a:cubicBezTo>
                      <a:cubicBezTo>
                        <a:pt x="2416" y="1389"/>
                        <a:pt x="2094" y="1622"/>
                        <a:pt x="1817" y="1922"/>
                      </a:cubicBezTo>
                      <a:cubicBezTo>
                        <a:pt x="1526" y="2223"/>
                        <a:pt x="1312" y="2553"/>
                        <a:pt x="1155" y="2936"/>
                      </a:cubicBezTo>
                      <a:cubicBezTo>
                        <a:pt x="1148" y="2954"/>
                        <a:pt x="1140" y="2972"/>
                        <a:pt x="1130" y="2988"/>
                      </a:cubicBezTo>
                      <a:cubicBezTo>
                        <a:pt x="987" y="3373"/>
                        <a:pt x="917" y="3752"/>
                        <a:pt x="917" y="4146"/>
                      </a:cubicBezTo>
                      <a:cubicBezTo>
                        <a:pt x="917" y="4602"/>
                        <a:pt x="1036" y="5053"/>
                        <a:pt x="1270" y="5487"/>
                      </a:cubicBezTo>
                      <a:cubicBezTo>
                        <a:pt x="1410" y="5764"/>
                        <a:pt x="1571" y="6015"/>
                        <a:pt x="1756" y="6244"/>
                      </a:cubicBezTo>
                      <a:cubicBezTo>
                        <a:pt x="1855" y="6368"/>
                        <a:pt x="1986" y="6511"/>
                        <a:pt x="2114" y="6651"/>
                      </a:cubicBezTo>
                      <a:cubicBezTo>
                        <a:pt x="2132" y="6670"/>
                        <a:pt x="2149" y="6690"/>
                        <a:pt x="2164" y="6711"/>
                      </a:cubicBezTo>
                      <a:cubicBezTo>
                        <a:pt x="2307" y="6850"/>
                        <a:pt x="2409" y="6991"/>
                        <a:pt x="2481" y="7149"/>
                      </a:cubicBezTo>
                      <a:cubicBezTo>
                        <a:pt x="2535" y="7260"/>
                        <a:pt x="2556" y="7369"/>
                        <a:pt x="2573" y="7473"/>
                      </a:cubicBezTo>
                      <a:cubicBezTo>
                        <a:pt x="2593" y="7610"/>
                        <a:pt x="2593" y="7739"/>
                        <a:pt x="2593" y="7887"/>
                      </a:cubicBezTo>
                      <a:cubicBezTo>
                        <a:pt x="2593" y="8145"/>
                        <a:pt x="2593" y="8145"/>
                        <a:pt x="2593" y="8145"/>
                      </a:cubicBezTo>
                      <a:cubicBezTo>
                        <a:pt x="2593" y="8231"/>
                        <a:pt x="2608" y="8316"/>
                        <a:pt x="2636" y="8392"/>
                      </a:cubicBezTo>
                      <a:cubicBezTo>
                        <a:pt x="2684" y="8487"/>
                        <a:pt x="2721" y="8549"/>
                        <a:pt x="2763" y="8585"/>
                      </a:cubicBezTo>
                      <a:cubicBezTo>
                        <a:pt x="2770" y="8592"/>
                        <a:pt x="2778" y="8599"/>
                        <a:pt x="2785" y="8606"/>
                      </a:cubicBezTo>
                      <a:cubicBezTo>
                        <a:pt x="2838" y="8659"/>
                        <a:pt x="2898" y="8703"/>
                        <a:pt x="2962" y="8737"/>
                      </a:cubicBezTo>
                      <a:close/>
                    </a:path>
                  </a:pathLst>
                </a:custGeom>
                <a:grpFill/>
                <a:ln>
                  <a:noFill/>
                </a:ln>
              </p:spPr>
              <p:txBody>
                <a:bodyPr vert="horz" wrap="square" lIns="179237" tIns="89619" rIns="179237" bIns="89619" numCol="1" anchor="t" anchorCtr="0" compatLnSpc="1">
                  <a:prstTxWarp prst="textNoShape">
                    <a:avLst/>
                  </a:prstTxWarp>
                </a:bodyPr>
                <a:lstStyle/>
                <a:p>
                  <a:pPr defTabSz="1828277" eaLnBrk="1" fontAlgn="auto" hangingPunct="1">
                    <a:spcBef>
                      <a:spcPts val="0"/>
                    </a:spcBef>
                    <a:spcAft>
                      <a:spcPts val="0"/>
                    </a:spcAft>
                    <a:defRPr/>
                  </a:pPr>
                  <a:endParaRPr lang="en-US" sz="3529">
                    <a:solidFill>
                      <a:srgbClr val="353535"/>
                    </a:solidFill>
                    <a:latin typeface="Segoe UI Semilight"/>
                  </a:endParaRPr>
                </a:p>
              </p:txBody>
            </p:sp>
            <p:sp>
              <p:nvSpPr>
                <p:cNvPr id="151" name="Freeform 35">
                  <a:extLst>
                    <a:ext uri="{FF2B5EF4-FFF2-40B4-BE49-F238E27FC236}">
                      <a16:creationId xmlns:a16="http://schemas.microsoft.com/office/drawing/2014/main" id="{8C7E03BE-A3CD-4B74-8F9C-DA2AEC533A34}"/>
                    </a:ext>
                  </a:extLst>
                </p:cNvPr>
                <p:cNvSpPr>
                  <a:spLocks noEditPoints="1"/>
                </p:cNvSpPr>
                <p:nvPr/>
              </p:nvSpPr>
              <p:spPr bwMode="auto">
                <a:xfrm>
                  <a:off x="11125201" y="9043988"/>
                  <a:ext cx="1042988" cy="990600"/>
                </a:xfrm>
                <a:custGeom>
                  <a:avLst/>
                  <a:gdLst>
                    <a:gd name="T0" fmla="*/ 2493 w 4933"/>
                    <a:gd name="T1" fmla="*/ 3599 h 4705"/>
                    <a:gd name="T2" fmla="*/ 1152 w 4933"/>
                    <a:gd name="T3" fmla="*/ 2320 h 4705"/>
                    <a:gd name="T4" fmla="*/ 2493 w 4933"/>
                    <a:gd name="T5" fmla="*/ 1049 h 4705"/>
                    <a:gd name="T6" fmla="*/ 3835 w 4933"/>
                    <a:gd name="T7" fmla="*/ 2320 h 4705"/>
                    <a:gd name="T8" fmla="*/ 2493 w 4933"/>
                    <a:gd name="T9" fmla="*/ 3599 h 4705"/>
                    <a:gd name="T10" fmla="*/ 4517 w 4933"/>
                    <a:gd name="T11" fmla="*/ 2600 h 4705"/>
                    <a:gd name="T12" fmla="*/ 4933 w 4933"/>
                    <a:gd name="T13" fmla="*/ 2471 h 4705"/>
                    <a:gd name="T14" fmla="*/ 4933 w 4933"/>
                    <a:gd name="T15" fmla="*/ 2435 h 4705"/>
                    <a:gd name="T16" fmla="*/ 4888 w 4933"/>
                    <a:gd name="T17" fmla="*/ 1896 h 4705"/>
                    <a:gd name="T18" fmla="*/ 4880 w 4933"/>
                    <a:gd name="T19" fmla="*/ 1853 h 4705"/>
                    <a:gd name="T20" fmla="*/ 4464 w 4933"/>
                    <a:gd name="T21" fmla="*/ 1796 h 4705"/>
                    <a:gd name="T22" fmla="*/ 4198 w 4933"/>
                    <a:gd name="T23" fmla="*/ 1250 h 4705"/>
                    <a:gd name="T24" fmla="*/ 4418 w 4933"/>
                    <a:gd name="T25" fmla="*/ 912 h 4705"/>
                    <a:gd name="T26" fmla="*/ 4388 w 4933"/>
                    <a:gd name="T27" fmla="*/ 883 h 4705"/>
                    <a:gd name="T28" fmla="*/ 3979 w 4933"/>
                    <a:gd name="T29" fmla="*/ 503 h 4705"/>
                    <a:gd name="T30" fmla="*/ 3948 w 4933"/>
                    <a:gd name="T31" fmla="*/ 474 h 4705"/>
                    <a:gd name="T32" fmla="*/ 3600 w 4933"/>
                    <a:gd name="T33" fmla="*/ 689 h 4705"/>
                    <a:gd name="T34" fmla="*/ 3039 w 4933"/>
                    <a:gd name="T35" fmla="*/ 452 h 4705"/>
                    <a:gd name="T36" fmla="*/ 2963 w 4933"/>
                    <a:gd name="T37" fmla="*/ 36 h 4705"/>
                    <a:gd name="T38" fmla="*/ 2918 w 4933"/>
                    <a:gd name="T39" fmla="*/ 28 h 4705"/>
                    <a:gd name="T40" fmla="*/ 2349 w 4933"/>
                    <a:gd name="T41" fmla="*/ 0 h 4705"/>
                    <a:gd name="T42" fmla="*/ 2311 w 4933"/>
                    <a:gd name="T43" fmla="*/ 0 h 4705"/>
                    <a:gd name="T44" fmla="*/ 2190 w 4933"/>
                    <a:gd name="T45" fmla="*/ 402 h 4705"/>
                    <a:gd name="T46" fmla="*/ 1637 w 4933"/>
                    <a:gd name="T47" fmla="*/ 560 h 4705"/>
                    <a:gd name="T48" fmla="*/ 1296 w 4933"/>
                    <a:gd name="T49" fmla="*/ 273 h 4705"/>
                    <a:gd name="T50" fmla="*/ 1258 w 4933"/>
                    <a:gd name="T51" fmla="*/ 294 h 4705"/>
                    <a:gd name="T52" fmla="*/ 796 w 4933"/>
                    <a:gd name="T53" fmla="*/ 610 h 4705"/>
                    <a:gd name="T54" fmla="*/ 758 w 4933"/>
                    <a:gd name="T55" fmla="*/ 632 h 4705"/>
                    <a:gd name="T56" fmla="*/ 947 w 4933"/>
                    <a:gd name="T57" fmla="*/ 1056 h 4705"/>
                    <a:gd name="T58" fmla="*/ 659 w 4933"/>
                    <a:gd name="T59" fmla="*/ 1465 h 4705"/>
                    <a:gd name="T60" fmla="*/ 129 w 4933"/>
                    <a:gd name="T61" fmla="*/ 1472 h 4705"/>
                    <a:gd name="T62" fmla="*/ 121 w 4933"/>
                    <a:gd name="T63" fmla="*/ 1508 h 4705"/>
                    <a:gd name="T64" fmla="*/ 8 w 4933"/>
                    <a:gd name="T65" fmla="*/ 2040 h 4705"/>
                    <a:gd name="T66" fmla="*/ 0 w 4933"/>
                    <a:gd name="T67" fmla="*/ 2076 h 4705"/>
                    <a:gd name="T68" fmla="*/ 447 w 4933"/>
                    <a:gd name="T69" fmla="*/ 2277 h 4705"/>
                    <a:gd name="T70" fmla="*/ 447 w 4933"/>
                    <a:gd name="T71" fmla="*/ 2320 h 4705"/>
                    <a:gd name="T72" fmla="*/ 508 w 4933"/>
                    <a:gd name="T73" fmla="*/ 2773 h 4705"/>
                    <a:gd name="T74" fmla="*/ 106 w 4933"/>
                    <a:gd name="T75" fmla="*/ 3046 h 4705"/>
                    <a:gd name="T76" fmla="*/ 121 w 4933"/>
                    <a:gd name="T77" fmla="*/ 3082 h 4705"/>
                    <a:gd name="T78" fmla="*/ 341 w 4933"/>
                    <a:gd name="T79" fmla="*/ 3585 h 4705"/>
                    <a:gd name="T80" fmla="*/ 364 w 4933"/>
                    <a:gd name="T81" fmla="*/ 3621 h 4705"/>
                    <a:gd name="T82" fmla="*/ 894 w 4933"/>
                    <a:gd name="T83" fmla="*/ 3527 h 4705"/>
                    <a:gd name="T84" fmla="*/ 894 w 4933"/>
                    <a:gd name="T85" fmla="*/ 3527 h 4705"/>
                    <a:gd name="T86" fmla="*/ 1212 w 4933"/>
                    <a:gd name="T87" fmla="*/ 3836 h 4705"/>
                    <a:gd name="T88" fmla="*/ 1099 w 4933"/>
                    <a:gd name="T89" fmla="*/ 4332 h 4705"/>
                    <a:gd name="T90" fmla="*/ 1137 w 4933"/>
                    <a:gd name="T91" fmla="*/ 4346 h 4705"/>
                    <a:gd name="T92" fmla="*/ 1652 w 4933"/>
                    <a:gd name="T93" fmla="*/ 4576 h 4705"/>
                    <a:gd name="T94" fmla="*/ 1690 w 4933"/>
                    <a:gd name="T95" fmla="*/ 4598 h 4705"/>
                    <a:gd name="T96" fmla="*/ 2016 w 4933"/>
                    <a:gd name="T97" fmla="*/ 4210 h 4705"/>
                    <a:gd name="T98" fmla="*/ 2493 w 4933"/>
                    <a:gd name="T99" fmla="*/ 4260 h 4705"/>
                    <a:gd name="T100" fmla="*/ 2501 w 4933"/>
                    <a:gd name="T101" fmla="*/ 4260 h 4705"/>
                    <a:gd name="T102" fmla="*/ 2758 w 4933"/>
                    <a:gd name="T103" fmla="*/ 4705 h 4705"/>
                    <a:gd name="T104" fmla="*/ 2796 w 4933"/>
                    <a:gd name="T105" fmla="*/ 4691 h 4705"/>
                    <a:gd name="T106" fmla="*/ 3350 w 4933"/>
                    <a:gd name="T107" fmla="*/ 4547 h 4705"/>
                    <a:gd name="T108" fmla="*/ 3387 w 4933"/>
                    <a:gd name="T109" fmla="*/ 4533 h 4705"/>
                    <a:gd name="T110" fmla="*/ 3365 w 4933"/>
                    <a:gd name="T111" fmla="*/ 4080 h 4705"/>
                    <a:gd name="T112" fmla="*/ 3842 w 4933"/>
                    <a:gd name="T113" fmla="*/ 3779 h 4705"/>
                    <a:gd name="T114" fmla="*/ 4236 w 4933"/>
                    <a:gd name="T115" fmla="*/ 3987 h 4705"/>
                    <a:gd name="T116" fmla="*/ 4267 w 4933"/>
                    <a:gd name="T117" fmla="*/ 3958 h 4705"/>
                    <a:gd name="T118" fmla="*/ 4645 w 4933"/>
                    <a:gd name="T119" fmla="*/ 3556 h 4705"/>
                    <a:gd name="T120" fmla="*/ 4676 w 4933"/>
                    <a:gd name="T121" fmla="*/ 3520 h 4705"/>
                    <a:gd name="T122" fmla="*/ 4357 w 4933"/>
                    <a:gd name="T123" fmla="*/ 3110 h 4705"/>
                    <a:gd name="T124" fmla="*/ 4517 w 4933"/>
                    <a:gd name="T125" fmla="*/ 2600 h 47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933" h="4705">
                      <a:moveTo>
                        <a:pt x="2493" y="3599"/>
                      </a:moveTo>
                      <a:cubicBezTo>
                        <a:pt x="1751" y="3599"/>
                        <a:pt x="1152" y="3024"/>
                        <a:pt x="1152" y="2320"/>
                      </a:cubicBezTo>
                      <a:cubicBezTo>
                        <a:pt x="1152" y="1616"/>
                        <a:pt x="1751" y="1049"/>
                        <a:pt x="2493" y="1049"/>
                      </a:cubicBezTo>
                      <a:cubicBezTo>
                        <a:pt x="3236" y="1049"/>
                        <a:pt x="3835" y="1616"/>
                        <a:pt x="3835" y="2320"/>
                      </a:cubicBezTo>
                      <a:cubicBezTo>
                        <a:pt x="3835" y="3024"/>
                        <a:pt x="3236" y="3599"/>
                        <a:pt x="2493" y="3599"/>
                      </a:cubicBezTo>
                      <a:moveTo>
                        <a:pt x="4517" y="2600"/>
                      </a:moveTo>
                      <a:cubicBezTo>
                        <a:pt x="4933" y="2471"/>
                        <a:pt x="4933" y="2471"/>
                        <a:pt x="4933" y="2471"/>
                      </a:cubicBezTo>
                      <a:cubicBezTo>
                        <a:pt x="4933" y="2435"/>
                        <a:pt x="4933" y="2435"/>
                        <a:pt x="4933" y="2435"/>
                      </a:cubicBezTo>
                      <a:cubicBezTo>
                        <a:pt x="4888" y="1896"/>
                        <a:pt x="4888" y="1896"/>
                        <a:pt x="4888" y="1896"/>
                      </a:cubicBezTo>
                      <a:cubicBezTo>
                        <a:pt x="4880" y="1853"/>
                        <a:pt x="4880" y="1853"/>
                        <a:pt x="4880" y="1853"/>
                      </a:cubicBezTo>
                      <a:cubicBezTo>
                        <a:pt x="4464" y="1796"/>
                        <a:pt x="4464" y="1796"/>
                        <a:pt x="4464" y="1796"/>
                      </a:cubicBezTo>
                      <a:cubicBezTo>
                        <a:pt x="4403" y="1602"/>
                        <a:pt x="4312" y="1415"/>
                        <a:pt x="4198" y="1250"/>
                      </a:cubicBezTo>
                      <a:cubicBezTo>
                        <a:pt x="4418" y="912"/>
                        <a:pt x="4418" y="912"/>
                        <a:pt x="4418" y="912"/>
                      </a:cubicBezTo>
                      <a:cubicBezTo>
                        <a:pt x="4388" y="883"/>
                        <a:pt x="4388" y="883"/>
                        <a:pt x="4388" y="883"/>
                      </a:cubicBezTo>
                      <a:cubicBezTo>
                        <a:pt x="3979" y="503"/>
                        <a:pt x="3979" y="503"/>
                        <a:pt x="3979" y="503"/>
                      </a:cubicBezTo>
                      <a:cubicBezTo>
                        <a:pt x="3948" y="474"/>
                        <a:pt x="3948" y="474"/>
                        <a:pt x="3948" y="474"/>
                      </a:cubicBezTo>
                      <a:cubicBezTo>
                        <a:pt x="3600" y="689"/>
                        <a:pt x="3600" y="689"/>
                        <a:pt x="3600" y="689"/>
                      </a:cubicBezTo>
                      <a:cubicBezTo>
                        <a:pt x="3425" y="589"/>
                        <a:pt x="3243" y="510"/>
                        <a:pt x="3039" y="452"/>
                      </a:cubicBezTo>
                      <a:cubicBezTo>
                        <a:pt x="2963" y="36"/>
                        <a:pt x="2963" y="36"/>
                        <a:pt x="2963" y="36"/>
                      </a:cubicBezTo>
                      <a:cubicBezTo>
                        <a:pt x="2918" y="28"/>
                        <a:pt x="2918" y="28"/>
                        <a:pt x="2918" y="28"/>
                      </a:cubicBezTo>
                      <a:cubicBezTo>
                        <a:pt x="2349" y="0"/>
                        <a:pt x="2349" y="0"/>
                        <a:pt x="2349" y="0"/>
                      </a:cubicBezTo>
                      <a:cubicBezTo>
                        <a:pt x="2311" y="0"/>
                        <a:pt x="2311" y="0"/>
                        <a:pt x="2311" y="0"/>
                      </a:cubicBezTo>
                      <a:cubicBezTo>
                        <a:pt x="2190" y="402"/>
                        <a:pt x="2190" y="402"/>
                        <a:pt x="2190" y="402"/>
                      </a:cubicBezTo>
                      <a:cubicBezTo>
                        <a:pt x="1993" y="431"/>
                        <a:pt x="1811" y="488"/>
                        <a:pt x="1637" y="560"/>
                      </a:cubicBezTo>
                      <a:cubicBezTo>
                        <a:pt x="1296" y="273"/>
                        <a:pt x="1296" y="273"/>
                        <a:pt x="1296" y="273"/>
                      </a:cubicBezTo>
                      <a:cubicBezTo>
                        <a:pt x="1258" y="294"/>
                        <a:pt x="1258" y="294"/>
                        <a:pt x="1258" y="294"/>
                      </a:cubicBezTo>
                      <a:cubicBezTo>
                        <a:pt x="796" y="610"/>
                        <a:pt x="796" y="610"/>
                        <a:pt x="796" y="610"/>
                      </a:cubicBezTo>
                      <a:cubicBezTo>
                        <a:pt x="758" y="632"/>
                        <a:pt x="758" y="632"/>
                        <a:pt x="758" y="632"/>
                      </a:cubicBezTo>
                      <a:cubicBezTo>
                        <a:pt x="947" y="1056"/>
                        <a:pt x="947" y="1056"/>
                        <a:pt x="947" y="1056"/>
                      </a:cubicBezTo>
                      <a:cubicBezTo>
                        <a:pt x="834" y="1178"/>
                        <a:pt x="735" y="1314"/>
                        <a:pt x="659" y="1465"/>
                      </a:cubicBezTo>
                      <a:cubicBezTo>
                        <a:pt x="129" y="1472"/>
                        <a:pt x="129" y="1472"/>
                        <a:pt x="129" y="1472"/>
                      </a:cubicBezTo>
                      <a:cubicBezTo>
                        <a:pt x="121" y="1508"/>
                        <a:pt x="121" y="1508"/>
                        <a:pt x="121" y="1508"/>
                      </a:cubicBezTo>
                      <a:cubicBezTo>
                        <a:pt x="8" y="2040"/>
                        <a:pt x="8" y="2040"/>
                        <a:pt x="8" y="2040"/>
                      </a:cubicBezTo>
                      <a:cubicBezTo>
                        <a:pt x="0" y="2076"/>
                        <a:pt x="0" y="2076"/>
                        <a:pt x="0" y="2076"/>
                      </a:cubicBezTo>
                      <a:cubicBezTo>
                        <a:pt x="447" y="2277"/>
                        <a:pt x="447" y="2277"/>
                        <a:pt x="447" y="2277"/>
                      </a:cubicBezTo>
                      <a:cubicBezTo>
                        <a:pt x="447" y="2291"/>
                        <a:pt x="447" y="2306"/>
                        <a:pt x="447" y="2320"/>
                      </a:cubicBezTo>
                      <a:cubicBezTo>
                        <a:pt x="447" y="2478"/>
                        <a:pt x="470" y="2629"/>
                        <a:pt x="508" y="2773"/>
                      </a:cubicBezTo>
                      <a:cubicBezTo>
                        <a:pt x="106" y="3046"/>
                        <a:pt x="106" y="3046"/>
                        <a:pt x="106" y="3046"/>
                      </a:cubicBezTo>
                      <a:cubicBezTo>
                        <a:pt x="121" y="3082"/>
                        <a:pt x="121" y="3082"/>
                        <a:pt x="121" y="3082"/>
                      </a:cubicBezTo>
                      <a:cubicBezTo>
                        <a:pt x="341" y="3585"/>
                        <a:pt x="341" y="3585"/>
                        <a:pt x="341" y="3585"/>
                      </a:cubicBezTo>
                      <a:cubicBezTo>
                        <a:pt x="364" y="3621"/>
                        <a:pt x="364" y="3621"/>
                        <a:pt x="364" y="3621"/>
                      </a:cubicBezTo>
                      <a:cubicBezTo>
                        <a:pt x="894" y="3527"/>
                        <a:pt x="894" y="3527"/>
                        <a:pt x="894" y="3527"/>
                      </a:cubicBezTo>
                      <a:cubicBezTo>
                        <a:pt x="894" y="3527"/>
                        <a:pt x="894" y="3527"/>
                        <a:pt x="894" y="3527"/>
                      </a:cubicBezTo>
                      <a:cubicBezTo>
                        <a:pt x="985" y="3642"/>
                        <a:pt x="1099" y="3743"/>
                        <a:pt x="1212" y="3836"/>
                      </a:cubicBezTo>
                      <a:cubicBezTo>
                        <a:pt x="1099" y="4332"/>
                        <a:pt x="1099" y="4332"/>
                        <a:pt x="1099" y="4332"/>
                      </a:cubicBezTo>
                      <a:cubicBezTo>
                        <a:pt x="1137" y="4346"/>
                        <a:pt x="1137" y="4346"/>
                        <a:pt x="1137" y="4346"/>
                      </a:cubicBezTo>
                      <a:cubicBezTo>
                        <a:pt x="1652" y="4576"/>
                        <a:pt x="1652" y="4576"/>
                        <a:pt x="1652" y="4576"/>
                      </a:cubicBezTo>
                      <a:cubicBezTo>
                        <a:pt x="1690" y="4598"/>
                        <a:pt x="1690" y="4598"/>
                        <a:pt x="1690" y="4598"/>
                      </a:cubicBezTo>
                      <a:cubicBezTo>
                        <a:pt x="2016" y="4210"/>
                        <a:pt x="2016" y="4210"/>
                        <a:pt x="2016" y="4210"/>
                      </a:cubicBezTo>
                      <a:cubicBezTo>
                        <a:pt x="2167" y="4238"/>
                        <a:pt x="2326" y="4260"/>
                        <a:pt x="2493" y="4260"/>
                      </a:cubicBezTo>
                      <a:cubicBezTo>
                        <a:pt x="2501" y="4260"/>
                        <a:pt x="2501" y="4260"/>
                        <a:pt x="2501" y="4260"/>
                      </a:cubicBezTo>
                      <a:cubicBezTo>
                        <a:pt x="2758" y="4705"/>
                        <a:pt x="2758" y="4705"/>
                        <a:pt x="2758" y="4705"/>
                      </a:cubicBezTo>
                      <a:cubicBezTo>
                        <a:pt x="2796" y="4691"/>
                        <a:pt x="2796" y="4691"/>
                        <a:pt x="2796" y="4691"/>
                      </a:cubicBezTo>
                      <a:cubicBezTo>
                        <a:pt x="3350" y="4547"/>
                        <a:pt x="3350" y="4547"/>
                        <a:pt x="3350" y="4547"/>
                      </a:cubicBezTo>
                      <a:cubicBezTo>
                        <a:pt x="3387" y="4533"/>
                        <a:pt x="3387" y="4533"/>
                        <a:pt x="3387" y="4533"/>
                      </a:cubicBezTo>
                      <a:cubicBezTo>
                        <a:pt x="3365" y="4080"/>
                        <a:pt x="3365" y="4080"/>
                        <a:pt x="3365" y="4080"/>
                      </a:cubicBezTo>
                      <a:cubicBezTo>
                        <a:pt x="3539" y="4001"/>
                        <a:pt x="3698" y="3901"/>
                        <a:pt x="3842" y="3779"/>
                      </a:cubicBezTo>
                      <a:cubicBezTo>
                        <a:pt x="4236" y="3987"/>
                        <a:pt x="4236" y="3987"/>
                        <a:pt x="4236" y="3987"/>
                      </a:cubicBezTo>
                      <a:cubicBezTo>
                        <a:pt x="4267" y="3958"/>
                        <a:pt x="4267" y="3958"/>
                        <a:pt x="4267" y="3958"/>
                      </a:cubicBezTo>
                      <a:cubicBezTo>
                        <a:pt x="4645" y="3556"/>
                        <a:pt x="4645" y="3556"/>
                        <a:pt x="4645" y="3556"/>
                      </a:cubicBezTo>
                      <a:cubicBezTo>
                        <a:pt x="4676" y="3520"/>
                        <a:pt x="4676" y="3520"/>
                        <a:pt x="4676" y="3520"/>
                      </a:cubicBezTo>
                      <a:cubicBezTo>
                        <a:pt x="4357" y="3110"/>
                        <a:pt x="4357" y="3110"/>
                        <a:pt x="4357" y="3110"/>
                      </a:cubicBezTo>
                      <a:cubicBezTo>
                        <a:pt x="4433" y="2952"/>
                        <a:pt x="4494" y="2780"/>
                        <a:pt x="4517" y="2600"/>
                      </a:cubicBezTo>
                    </a:path>
                  </a:pathLst>
                </a:custGeom>
                <a:grpFill/>
                <a:ln>
                  <a:noFill/>
                </a:ln>
              </p:spPr>
              <p:txBody>
                <a:bodyPr vert="horz" wrap="square" lIns="179237" tIns="89619" rIns="179237" bIns="89619" numCol="1" anchor="t" anchorCtr="0" compatLnSpc="1">
                  <a:prstTxWarp prst="textNoShape">
                    <a:avLst/>
                  </a:prstTxWarp>
                </a:bodyPr>
                <a:lstStyle/>
                <a:p>
                  <a:pPr defTabSz="1828277" eaLnBrk="1" fontAlgn="auto" hangingPunct="1">
                    <a:spcBef>
                      <a:spcPts val="0"/>
                    </a:spcBef>
                    <a:spcAft>
                      <a:spcPts val="0"/>
                    </a:spcAft>
                    <a:defRPr/>
                  </a:pPr>
                  <a:endParaRPr lang="en-US" sz="3529">
                    <a:solidFill>
                      <a:srgbClr val="353535"/>
                    </a:solidFill>
                    <a:latin typeface="Segoe UI Semilight"/>
                  </a:endParaRPr>
                </a:p>
              </p:txBody>
            </p:sp>
            <p:sp>
              <p:nvSpPr>
                <p:cNvPr id="152" name="Freeform 38">
                  <a:extLst>
                    <a:ext uri="{FF2B5EF4-FFF2-40B4-BE49-F238E27FC236}">
                      <a16:creationId xmlns:a16="http://schemas.microsoft.com/office/drawing/2014/main" id="{72CF7DE2-A45B-42F8-80AA-2813CCD6CE5C}"/>
                    </a:ext>
                  </a:extLst>
                </p:cNvPr>
                <p:cNvSpPr>
                  <a:spLocks/>
                </p:cNvSpPr>
                <p:nvPr/>
              </p:nvSpPr>
              <p:spPr bwMode="auto">
                <a:xfrm>
                  <a:off x="11245851" y="10775950"/>
                  <a:ext cx="854075" cy="231775"/>
                </a:xfrm>
                <a:custGeom>
                  <a:avLst/>
                  <a:gdLst>
                    <a:gd name="T0" fmla="*/ 3483 w 4033"/>
                    <a:gd name="T1" fmla="*/ 1100 h 1100"/>
                    <a:gd name="T2" fmla="*/ 550 w 4033"/>
                    <a:gd name="T3" fmla="*/ 1100 h 1100"/>
                    <a:gd name="T4" fmla="*/ 0 w 4033"/>
                    <a:gd name="T5" fmla="*/ 550 h 1100"/>
                    <a:gd name="T6" fmla="*/ 550 w 4033"/>
                    <a:gd name="T7" fmla="*/ 0 h 1100"/>
                    <a:gd name="T8" fmla="*/ 3483 w 4033"/>
                    <a:gd name="T9" fmla="*/ 0 h 1100"/>
                    <a:gd name="T10" fmla="*/ 4033 w 4033"/>
                    <a:gd name="T11" fmla="*/ 550 h 1100"/>
                    <a:gd name="T12" fmla="*/ 3483 w 4033"/>
                    <a:gd name="T13" fmla="*/ 1100 h 1100"/>
                  </a:gdLst>
                  <a:ahLst/>
                  <a:cxnLst>
                    <a:cxn ang="0">
                      <a:pos x="T0" y="T1"/>
                    </a:cxn>
                    <a:cxn ang="0">
                      <a:pos x="T2" y="T3"/>
                    </a:cxn>
                    <a:cxn ang="0">
                      <a:pos x="T4" y="T5"/>
                    </a:cxn>
                    <a:cxn ang="0">
                      <a:pos x="T6" y="T7"/>
                    </a:cxn>
                    <a:cxn ang="0">
                      <a:pos x="T8" y="T9"/>
                    </a:cxn>
                    <a:cxn ang="0">
                      <a:pos x="T10" y="T11"/>
                    </a:cxn>
                    <a:cxn ang="0">
                      <a:pos x="T12" y="T13"/>
                    </a:cxn>
                  </a:cxnLst>
                  <a:rect l="0" t="0" r="r" b="b"/>
                  <a:pathLst>
                    <a:path w="4033" h="1100">
                      <a:moveTo>
                        <a:pt x="3483" y="1100"/>
                      </a:moveTo>
                      <a:cubicBezTo>
                        <a:pt x="550" y="1100"/>
                        <a:pt x="550" y="1100"/>
                        <a:pt x="550" y="1100"/>
                      </a:cubicBezTo>
                      <a:cubicBezTo>
                        <a:pt x="246" y="1100"/>
                        <a:pt x="0" y="854"/>
                        <a:pt x="0" y="550"/>
                      </a:cubicBezTo>
                      <a:cubicBezTo>
                        <a:pt x="0" y="247"/>
                        <a:pt x="246" y="0"/>
                        <a:pt x="550" y="0"/>
                      </a:cubicBezTo>
                      <a:cubicBezTo>
                        <a:pt x="3483" y="0"/>
                        <a:pt x="3483" y="0"/>
                        <a:pt x="3483" y="0"/>
                      </a:cubicBezTo>
                      <a:cubicBezTo>
                        <a:pt x="3786" y="0"/>
                        <a:pt x="4033" y="247"/>
                        <a:pt x="4033" y="550"/>
                      </a:cubicBezTo>
                      <a:cubicBezTo>
                        <a:pt x="4033" y="854"/>
                        <a:pt x="3786" y="1100"/>
                        <a:pt x="3483" y="1100"/>
                      </a:cubicBezTo>
                      <a:close/>
                    </a:path>
                  </a:pathLst>
                </a:custGeom>
                <a:grpFill/>
                <a:ln>
                  <a:noFill/>
                </a:ln>
              </p:spPr>
              <p:txBody>
                <a:bodyPr vert="horz" wrap="square" lIns="179237" tIns="89619" rIns="179237" bIns="89619" numCol="1" anchor="t" anchorCtr="0" compatLnSpc="1">
                  <a:prstTxWarp prst="textNoShape">
                    <a:avLst/>
                  </a:prstTxWarp>
                </a:bodyPr>
                <a:lstStyle/>
                <a:p>
                  <a:pPr defTabSz="1828277" eaLnBrk="1" fontAlgn="auto" hangingPunct="1">
                    <a:spcBef>
                      <a:spcPts val="0"/>
                    </a:spcBef>
                    <a:spcAft>
                      <a:spcPts val="0"/>
                    </a:spcAft>
                    <a:defRPr/>
                  </a:pPr>
                  <a:endParaRPr lang="en-US" sz="3529">
                    <a:solidFill>
                      <a:srgbClr val="353535"/>
                    </a:solidFill>
                    <a:latin typeface="Segoe UI Semilight"/>
                  </a:endParaRPr>
                </a:p>
              </p:txBody>
            </p:sp>
            <p:sp>
              <p:nvSpPr>
                <p:cNvPr id="153" name="Freeform 39">
                  <a:extLst>
                    <a:ext uri="{FF2B5EF4-FFF2-40B4-BE49-F238E27FC236}">
                      <a16:creationId xmlns:a16="http://schemas.microsoft.com/office/drawing/2014/main" id="{5E937AE6-AA5E-448C-9859-2176AB3E77D7}"/>
                    </a:ext>
                  </a:extLst>
                </p:cNvPr>
                <p:cNvSpPr>
                  <a:spLocks/>
                </p:cNvSpPr>
                <p:nvPr/>
              </p:nvSpPr>
              <p:spPr bwMode="auto">
                <a:xfrm>
                  <a:off x="11328401" y="11136313"/>
                  <a:ext cx="666750" cy="231775"/>
                </a:xfrm>
                <a:custGeom>
                  <a:avLst/>
                  <a:gdLst>
                    <a:gd name="T0" fmla="*/ 2600 w 3150"/>
                    <a:gd name="T1" fmla="*/ 1100 h 1100"/>
                    <a:gd name="T2" fmla="*/ 550 w 3150"/>
                    <a:gd name="T3" fmla="*/ 1100 h 1100"/>
                    <a:gd name="T4" fmla="*/ 0 w 3150"/>
                    <a:gd name="T5" fmla="*/ 550 h 1100"/>
                    <a:gd name="T6" fmla="*/ 550 w 3150"/>
                    <a:gd name="T7" fmla="*/ 0 h 1100"/>
                    <a:gd name="T8" fmla="*/ 2600 w 3150"/>
                    <a:gd name="T9" fmla="*/ 0 h 1100"/>
                    <a:gd name="T10" fmla="*/ 3150 w 3150"/>
                    <a:gd name="T11" fmla="*/ 550 h 1100"/>
                    <a:gd name="T12" fmla="*/ 2600 w 3150"/>
                    <a:gd name="T13" fmla="*/ 1100 h 1100"/>
                  </a:gdLst>
                  <a:ahLst/>
                  <a:cxnLst>
                    <a:cxn ang="0">
                      <a:pos x="T0" y="T1"/>
                    </a:cxn>
                    <a:cxn ang="0">
                      <a:pos x="T2" y="T3"/>
                    </a:cxn>
                    <a:cxn ang="0">
                      <a:pos x="T4" y="T5"/>
                    </a:cxn>
                    <a:cxn ang="0">
                      <a:pos x="T6" y="T7"/>
                    </a:cxn>
                    <a:cxn ang="0">
                      <a:pos x="T8" y="T9"/>
                    </a:cxn>
                    <a:cxn ang="0">
                      <a:pos x="T10" y="T11"/>
                    </a:cxn>
                    <a:cxn ang="0">
                      <a:pos x="T12" y="T13"/>
                    </a:cxn>
                  </a:cxnLst>
                  <a:rect l="0" t="0" r="r" b="b"/>
                  <a:pathLst>
                    <a:path w="3150" h="1100">
                      <a:moveTo>
                        <a:pt x="2600" y="1100"/>
                      </a:moveTo>
                      <a:cubicBezTo>
                        <a:pt x="550" y="1100"/>
                        <a:pt x="550" y="1100"/>
                        <a:pt x="550" y="1100"/>
                      </a:cubicBezTo>
                      <a:cubicBezTo>
                        <a:pt x="246" y="1100"/>
                        <a:pt x="0" y="854"/>
                        <a:pt x="0" y="550"/>
                      </a:cubicBezTo>
                      <a:cubicBezTo>
                        <a:pt x="0" y="246"/>
                        <a:pt x="246" y="0"/>
                        <a:pt x="550" y="0"/>
                      </a:cubicBezTo>
                      <a:cubicBezTo>
                        <a:pt x="2600" y="0"/>
                        <a:pt x="2600" y="0"/>
                        <a:pt x="2600" y="0"/>
                      </a:cubicBezTo>
                      <a:cubicBezTo>
                        <a:pt x="2904" y="0"/>
                        <a:pt x="3150" y="246"/>
                        <a:pt x="3150" y="550"/>
                      </a:cubicBezTo>
                      <a:cubicBezTo>
                        <a:pt x="3150" y="854"/>
                        <a:pt x="2904" y="1100"/>
                        <a:pt x="2600" y="1100"/>
                      </a:cubicBezTo>
                      <a:close/>
                    </a:path>
                  </a:pathLst>
                </a:custGeom>
                <a:grpFill/>
                <a:ln>
                  <a:noFill/>
                </a:ln>
              </p:spPr>
              <p:txBody>
                <a:bodyPr vert="horz" wrap="square" lIns="179237" tIns="89619" rIns="179237" bIns="89619" numCol="1" anchor="t" anchorCtr="0" compatLnSpc="1">
                  <a:prstTxWarp prst="textNoShape">
                    <a:avLst/>
                  </a:prstTxWarp>
                </a:bodyPr>
                <a:lstStyle/>
                <a:p>
                  <a:pPr defTabSz="1828277" eaLnBrk="1" fontAlgn="auto" hangingPunct="1">
                    <a:spcBef>
                      <a:spcPts val="0"/>
                    </a:spcBef>
                    <a:spcAft>
                      <a:spcPts val="0"/>
                    </a:spcAft>
                    <a:defRPr/>
                  </a:pPr>
                  <a:endParaRPr lang="en-US" sz="3529">
                    <a:solidFill>
                      <a:srgbClr val="353535"/>
                    </a:solidFill>
                    <a:latin typeface="Segoe UI Semilight"/>
                  </a:endParaRPr>
                </a:p>
              </p:txBody>
            </p:sp>
          </p:grpSp>
        </p:grpSp>
        <p:grpSp>
          <p:nvGrpSpPr>
            <p:cNvPr id="96" name="Group 95">
              <a:extLst>
                <a:ext uri="{FF2B5EF4-FFF2-40B4-BE49-F238E27FC236}">
                  <a16:creationId xmlns:a16="http://schemas.microsoft.com/office/drawing/2014/main" id="{D8BF17F9-4322-4FE0-84CD-AEDA719B536F}"/>
                </a:ext>
              </a:extLst>
            </p:cNvPr>
            <p:cNvGrpSpPr/>
            <p:nvPr/>
          </p:nvGrpSpPr>
          <p:grpSpPr>
            <a:xfrm>
              <a:off x="3354495" y="1273215"/>
              <a:ext cx="1147821" cy="1138245"/>
              <a:chOff x="3917916" y="1560251"/>
              <a:chExt cx="1338680" cy="1338680"/>
            </a:xfrm>
          </p:grpSpPr>
          <p:sp>
            <p:nvSpPr>
              <p:cNvPr id="102" name="Oval 101">
                <a:extLst>
                  <a:ext uri="{FF2B5EF4-FFF2-40B4-BE49-F238E27FC236}">
                    <a16:creationId xmlns:a16="http://schemas.microsoft.com/office/drawing/2014/main" id="{684DAD29-E2E2-4B47-8E15-49224807AB99}"/>
                  </a:ext>
                </a:extLst>
              </p:cNvPr>
              <p:cNvSpPr/>
              <p:nvPr/>
            </p:nvSpPr>
            <p:spPr bwMode="auto">
              <a:xfrm>
                <a:off x="3917916" y="1560251"/>
                <a:ext cx="1338680" cy="1338680"/>
              </a:xfrm>
              <a:prstGeom prst="ellipse">
                <a:avLst/>
              </a:prstGeom>
              <a:solidFill>
                <a:schemeClr val="bg1"/>
              </a:solidFill>
              <a:ln w="38100">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13" tIns="292492" rIns="365613" bIns="292492" numCol="1" spcCol="0" rtlCol="0" fromWordArt="0" anchor="t" anchorCtr="0" forceAA="0" compatLnSpc="1">
                <a:prstTxWarp prst="textNoShape">
                  <a:avLst/>
                </a:prstTxWarp>
                <a:noAutofit/>
              </a:bodyPr>
              <a:lstStyle/>
              <a:p>
                <a:pPr algn="ctr" defTabSz="1864120" eaLnBrk="1" hangingPunct="1">
                  <a:defRPr/>
                </a:pPr>
                <a:endParaRPr lang="en-US" sz="4799"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103" name="Group 102">
                <a:extLst>
                  <a:ext uri="{FF2B5EF4-FFF2-40B4-BE49-F238E27FC236}">
                    <a16:creationId xmlns:a16="http://schemas.microsoft.com/office/drawing/2014/main" id="{5E984658-5B1E-4C96-8338-59E1C5F22108}"/>
                  </a:ext>
                </a:extLst>
              </p:cNvPr>
              <p:cNvGrpSpPr/>
              <p:nvPr/>
            </p:nvGrpSpPr>
            <p:grpSpPr>
              <a:xfrm>
                <a:off x="4200499" y="1898233"/>
                <a:ext cx="773514" cy="662716"/>
                <a:chOff x="90488" y="9042400"/>
                <a:chExt cx="2959100" cy="2535238"/>
              </a:xfrm>
            </p:grpSpPr>
            <p:sp>
              <p:nvSpPr>
                <p:cNvPr id="104" name="Freeform 28">
                  <a:extLst>
                    <a:ext uri="{FF2B5EF4-FFF2-40B4-BE49-F238E27FC236}">
                      <a16:creationId xmlns:a16="http://schemas.microsoft.com/office/drawing/2014/main" id="{C121C5FC-8B82-4184-97F0-5E12361D1B45}"/>
                    </a:ext>
                  </a:extLst>
                </p:cNvPr>
                <p:cNvSpPr>
                  <a:spLocks/>
                </p:cNvSpPr>
                <p:nvPr/>
              </p:nvSpPr>
              <p:spPr bwMode="auto">
                <a:xfrm>
                  <a:off x="90488" y="9042400"/>
                  <a:ext cx="2959100" cy="2027238"/>
                </a:xfrm>
                <a:custGeom>
                  <a:avLst/>
                  <a:gdLst>
                    <a:gd name="T0" fmla="*/ 13196 w 13978"/>
                    <a:gd name="T1" fmla="*/ 9616 h 9616"/>
                    <a:gd name="T2" fmla="*/ 12081 w 13978"/>
                    <a:gd name="T3" fmla="*/ 9616 h 9616"/>
                    <a:gd name="T4" fmla="*/ 11698 w 13978"/>
                    <a:gd name="T5" fmla="*/ 9228 h 9616"/>
                    <a:gd name="T6" fmla="*/ 12081 w 13978"/>
                    <a:gd name="T7" fmla="*/ 8840 h 9616"/>
                    <a:gd name="T8" fmla="*/ 13196 w 13978"/>
                    <a:gd name="T9" fmla="*/ 8840 h 9616"/>
                    <a:gd name="T10" fmla="*/ 13213 w 13978"/>
                    <a:gd name="T11" fmla="*/ 8823 h 9616"/>
                    <a:gd name="T12" fmla="*/ 13213 w 13978"/>
                    <a:gd name="T13" fmla="*/ 793 h 9616"/>
                    <a:gd name="T14" fmla="*/ 13196 w 13978"/>
                    <a:gd name="T15" fmla="*/ 776 h 9616"/>
                    <a:gd name="T16" fmla="*/ 782 w 13978"/>
                    <a:gd name="T17" fmla="*/ 776 h 9616"/>
                    <a:gd name="T18" fmla="*/ 765 w 13978"/>
                    <a:gd name="T19" fmla="*/ 793 h 9616"/>
                    <a:gd name="T20" fmla="*/ 765 w 13978"/>
                    <a:gd name="T21" fmla="*/ 8823 h 9616"/>
                    <a:gd name="T22" fmla="*/ 782 w 13978"/>
                    <a:gd name="T23" fmla="*/ 8840 h 9616"/>
                    <a:gd name="T24" fmla="*/ 5009 w 13978"/>
                    <a:gd name="T25" fmla="*/ 8840 h 9616"/>
                    <a:gd name="T26" fmla="*/ 5391 w 13978"/>
                    <a:gd name="T27" fmla="*/ 9228 h 9616"/>
                    <a:gd name="T28" fmla="*/ 5009 w 13978"/>
                    <a:gd name="T29" fmla="*/ 9616 h 9616"/>
                    <a:gd name="T30" fmla="*/ 782 w 13978"/>
                    <a:gd name="T31" fmla="*/ 9616 h 9616"/>
                    <a:gd name="T32" fmla="*/ 0 w 13978"/>
                    <a:gd name="T33" fmla="*/ 8823 h 9616"/>
                    <a:gd name="T34" fmla="*/ 0 w 13978"/>
                    <a:gd name="T35" fmla="*/ 793 h 9616"/>
                    <a:gd name="T36" fmla="*/ 782 w 13978"/>
                    <a:gd name="T37" fmla="*/ 0 h 9616"/>
                    <a:gd name="T38" fmla="*/ 13196 w 13978"/>
                    <a:gd name="T39" fmla="*/ 0 h 9616"/>
                    <a:gd name="T40" fmla="*/ 13978 w 13978"/>
                    <a:gd name="T41" fmla="*/ 793 h 9616"/>
                    <a:gd name="T42" fmla="*/ 13978 w 13978"/>
                    <a:gd name="T43" fmla="*/ 8823 h 9616"/>
                    <a:gd name="T44" fmla="*/ 13196 w 13978"/>
                    <a:gd name="T45" fmla="*/ 9616 h 9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978" h="9616">
                      <a:moveTo>
                        <a:pt x="13196" y="9616"/>
                      </a:moveTo>
                      <a:cubicBezTo>
                        <a:pt x="12081" y="9616"/>
                        <a:pt x="12081" y="9616"/>
                        <a:pt x="12081" y="9616"/>
                      </a:cubicBezTo>
                      <a:cubicBezTo>
                        <a:pt x="11873" y="9616"/>
                        <a:pt x="11698" y="9447"/>
                        <a:pt x="11698" y="9228"/>
                      </a:cubicBezTo>
                      <a:cubicBezTo>
                        <a:pt x="11698" y="9017"/>
                        <a:pt x="11873" y="8840"/>
                        <a:pt x="12081" y="8840"/>
                      </a:cubicBezTo>
                      <a:cubicBezTo>
                        <a:pt x="13196" y="8840"/>
                        <a:pt x="13196" y="8840"/>
                        <a:pt x="13196" y="8840"/>
                      </a:cubicBezTo>
                      <a:cubicBezTo>
                        <a:pt x="13204" y="8840"/>
                        <a:pt x="13213" y="8832"/>
                        <a:pt x="13213" y="8823"/>
                      </a:cubicBezTo>
                      <a:cubicBezTo>
                        <a:pt x="13213" y="793"/>
                        <a:pt x="13213" y="793"/>
                        <a:pt x="13213" y="793"/>
                      </a:cubicBezTo>
                      <a:cubicBezTo>
                        <a:pt x="13213" y="784"/>
                        <a:pt x="13204" y="776"/>
                        <a:pt x="13196" y="776"/>
                      </a:cubicBezTo>
                      <a:cubicBezTo>
                        <a:pt x="782" y="776"/>
                        <a:pt x="782" y="776"/>
                        <a:pt x="782" y="776"/>
                      </a:cubicBezTo>
                      <a:cubicBezTo>
                        <a:pt x="774" y="776"/>
                        <a:pt x="765" y="784"/>
                        <a:pt x="765" y="793"/>
                      </a:cubicBezTo>
                      <a:cubicBezTo>
                        <a:pt x="765" y="8823"/>
                        <a:pt x="765" y="8823"/>
                        <a:pt x="765" y="8823"/>
                      </a:cubicBezTo>
                      <a:cubicBezTo>
                        <a:pt x="765" y="8832"/>
                        <a:pt x="774" y="8840"/>
                        <a:pt x="782" y="8840"/>
                      </a:cubicBezTo>
                      <a:cubicBezTo>
                        <a:pt x="5009" y="8840"/>
                        <a:pt x="5009" y="8840"/>
                        <a:pt x="5009" y="8840"/>
                      </a:cubicBezTo>
                      <a:cubicBezTo>
                        <a:pt x="5217" y="8840"/>
                        <a:pt x="5391" y="9017"/>
                        <a:pt x="5391" y="9228"/>
                      </a:cubicBezTo>
                      <a:cubicBezTo>
                        <a:pt x="5391" y="9447"/>
                        <a:pt x="5217" y="9616"/>
                        <a:pt x="5009" y="9616"/>
                      </a:cubicBezTo>
                      <a:cubicBezTo>
                        <a:pt x="782" y="9616"/>
                        <a:pt x="782" y="9616"/>
                        <a:pt x="782" y="9616"/>
                      </a:cubicBezTo>
                      <a:cubicBezTo>
                        <a:pt x="349" y="9616"/>
                        <a:pt x="0" y="9262"/>
                        <a:pt x="0" y="8823"/>
                      </a:cubicBezTo>
                      <a:cubicBezTo>
                        <a:pt x="0" y="793"/>
                        <a:pt x="0" y="793"/>
                        <a:pt x="0" y="793"/>
                      </a:cubicBezTo>
                      <a:cubicBezTo>
                        <a:pt x="0" y="362"/>
                        <a:pt x="349" y="0"/>
                        <a:pt x="782" y="0"/>
                      </a:cubicBezTo>
                      <a:cubicBezTo>
                        <a:pt x="13196" y="0"/>
                        <a:pt x="13196" y="0"/>
                        <a:pt x="13196" y="0"/>
                      </a:cubicBezTo>
                      <a:cubicBezTo>
                        <a:pt x="13629" y="0"/>
                        <a:pt x="13978" y="362"/>
                        <a:pt x="13978" y="793"/>
                      </a:cubicBezTo>
                      <a:cubicBezTo>
                        <a:pt x="13978" y="8823"/>
                        <a:pt x="13978" y="8823"/>
                        <a:pt x="13978" y="8823"/>
                      </a:cubicBezTo>
                      <a:cubicBezTo>
                        <a:pt x="13978" y="9262"/>
                        <a:pt x="13629" y="9616"/>
                        <a:pt x="13196" y="9616"/>
                      </a:cubicBez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37" tIns="89619" rIns="179237" bIns="89619" numCol="1" anchor="t" anchorCtr="0" compatLnSpc="1">
                  <a:prstTxWarp prst="textNoShape">
                    <a:avLst/>
                  </a:prstTxWarp>
                </a:bodyPr>
                <a:lstStyle/>
                <a:p>
                  <a:pPr defTabSz="1828277" eaLnBrk="1" fontAlgn="auto" hangingPunct="1">
                    <a:spcBef>
                      <a:spcPts val="0"/>
                    </a:spcBef>
                    <a:spcAft>
                      <a:spcPts val="0"/>
                    </a:spcAft>
                    <a:defRPr/>
                  </a:pPr>
                  <a:endParaRPr lang="en-US" sz="3529">
                    <a:solidFill>
                      <a:srgbClr val="353535"/>
                    </a:solidFill>
                    <a:latin typeface="Segoe UI Semilight"/>
                  </a:endParaRPr>
                </a:p>
              </p:txBody>
            </p:sp>
            <p:sp>
              <p:nvSpPr>
                <p:cNvPr id="105" name="Freeform 29">
                  <a:extLst>
                    <a:ext uri="{FF2B5EF4-FFF2-40B4-BE49-F238E27FC236}">
                      <a16:creationId xmlns:a16="http://schemas.microsoft.com/office/drawing/2014/main" id="{8A126C37-FFFE-4F43-A383-7C5E26D380D6}"/>
                    </a:ext>
                  </a:extLst>
                </p:cNvPr>
                <p:cNvSpPr>
                  <a:spLocks/>
                </p:cNvSpPr>
                <p:nvPr/>
              </p:nvSpPr>
              <p:spPr bwMode="auto">
                <a:xfrm>
                  <a:off x="482601" y="9559925"/>
                  <a:ext cx="1652588" cy="647700"/>
                </a:xfrm>
                <a:custGeom>
                  <a:avLst/>
                  <a:gdLst>
                    <a:gd name="T0" fmla="*/ 7803 w 7811"/>
                    <a:gd name="T1" fmla="*/ 1109 h 3069"/>
                    <a:gd name="T2" fmla="*/ 7710 w 7811"/>
                    <a:gd name="T3" fmla="*/ 976 h 3069"/>
                    <a:gd name="T4" fmla="*/ 7186 w 7811"/>
                    <a:gd name="T5" fmla="*/ 634 h 3069"/>
                    <a:gd name="T6" fmla="*/ 7152 w 7811"/>
                    <a:gd name="T7" fmla="*/ 617 h 3069"/>
                    <a:gd name="T8" fmla="*/ 6585 w 7811"/>
                    <a:gd name="T9" fmla="*/ 359 h 3069"/>
                    <a:gd name="T10" fmla="*/ 6560 w 7811"/>
                    <a:gd name="T11" fmla="*/ 359 h 3069"/>
                    <a:gd name="T12" fmla="*/ 5977 w 7811"/>
                    <a:gd name="T13" fmla="*/ 167 h 3069"/>
                    <a:gd name="T14" fmla="*/ 5960 w 7811"/>
                    <a:gd name="T15" fmla="*/ 158 h 3069"/>
                    <a:gd name="T16" fmla="*/ 5351 w 7811"/>
                    <a:gd name="T17" fmla="*/ 42 h 3069"/>
                    <a:gd name="T18" fmla="*/ 5334 w 7811"/>
                    <a:gd name="T19" fmla="*/ 42 h 3069"/>
                    <a:gd name="T20" fmla="*/ 4742 w 7811"/>
                    <a:gd name="T21" fmla="*/ 0 h 3069"/>
                    <a:gd name="T22" fmla="*/ 4717 w 7811"/>
                    <a:gd name="T23" fmla="*/ 0 h 3069"/>
                    <a:gd name="T24" fmla="*/ 4117 w 7811"/>
                    <a:gd name="T25" fmla="*/ 25 h 3069"/>
                    <a:gd name="T26" fmla="*/ 4083 w 7811"/>
                    <a:gd name="T27" fmla="*/ 33 h 3069"/>
                    <a:gd name="T28" fmla="*/ 3500 w 7811"/>
                    <a:gd name="T29" fmla="*/ 142 h 3069"/>
                    <a:gd name="T30" fmla="*/ 3474 w 7811"/>
                    <a:gd name="T31" fmla="*/ 142 h 3069"/>
                    <a:gd name="T32" fmla="*/ 2900 w 7811"/>
                    <a:gd name="T33" fmla="*/ 325 h 3069"/>
                    <a:gd name="T34" fmla="*/ 2883 w 7811"/>
                    <a:gd name="T35" fmla="*/ 325 h 3069"/>
                    <a:gd name="T36" fmla="*/ 2325 w 7811"/>
                    <a:gd name="T37" fmla="*/ 550 h 3069"/>
                    <a:gd name="T38" fmla="*/ 2299 w 7811"/>
                    <a:gd name="T39" fmla="*/ 567 h 3069"/>
                    <a:gd name="T40" fmla="*/ 1775 w 7811"/>
                    <a:gd name="T41" fmla="*/ 876 h 3069"/>
                    <a:gd name="T42" fmla="*/ 1758 w 7811"/>
                    <a:gd name="T43" fmla="*/ 884 h 3069"/>
                    <a:gd name="T44" fmla="*/ 1268 w 7811"/>
                    <a:gd name="T45" fmla="*/ 1259 h 3069"/>
                    <a:gd name="T46" fmla="*/ 1251 w 7811"/>
                    <a:gd name="T47" fmla="*/ 1284 h 3069"/>
                    <a:gd name="T48" fmla="*/ 803 w 7811"/>
                    <a:gd name="T49" fmla="*/ 1710 h 3069"/>
                    <a:gd name="T50" fmla="*/ 786 w 7811"/>
                    <a:gd name="T51" fmla="*/ 1735 h 3069"/>
                    <a:gd name="T52" fmla="*/ 380 w 7811"/>
                    <a:gd name="T53" fmla="*/ 2235 h 3069"/>
                    <a:gd name="T54" fmla="*/ 372 w 7811"/>
                    <a:gd name="T55" fmla="*/ 2252 h 3069"/>
                    <a:gd name="T56" fmla="*/ 51 w 7811"/>
                    <a:gd name="T57" fmla="*/ 2769 h 3069"/>
                    <a:gd name="T58" fmla="*/ 84 w 7811"/>
                    <a:gd name="T59" fmla="*/ 3027 h 3069"/>
                    <a:gd name="T60" fmla="*/ 220 w 7811"/>
                    <a:gd name="T61" fmla="*/ 3069 h 3069"/>
                    <a:gd name="T62" fmla="*/ 346 w 7811"/>
                    <a:gd name="T63" fmla="*/ 3027 h 3069"/>
                    <a:gd name="T64" fmla="*/ 811 w 7811"/>
                    <a:gd name="T65" fmla="*/ 2585 h 3069"/>
                    <a:gd name="T66" fmla="*/ 1268 w 7811"/>
                    <a:gd name="T67" fmla="*/ 2210 h 3069"/>
                    <a:gd name="T68" fmla="*/ 1775 w 7811"/>
                    <a:gd name="T69" fmla="*/ 1910 h 3069"/>
                    <a:gd name="T70" fmla="*/ 2316 w 7811"/>
                    <a:gd name="T71" fmla="*/ 1668 h 3069"/>
                    <a:gd name="T72" fmla="*/ 2866 w 7811"/>
                    <a:gd name="T73" fmla="*/ 1501 h 3069"/>
                    <a:gd name="T74" fmla="*/ 3441 w 7811"/>
                    <a:gd name="T75" fmla="*/ 1401 h 3069"/>
                    <a:gd name="T76" fmla="*/ 4015 w 7811"/>
                    <a:gd name="T77" fmla="*/ 1368 h 3069"/>
                    <a:gd name="T78" fmla="*/ 4607 w 7811"/>
                    <a:gd name="T79" fmla="*/ 1418 h 3069"/>
                    <a:gd name="T80" fmla="*/ 5182 w 7811"/>
                    <a:gd name="T81" fmla="*/ 1526 h 3069"/>
                    <a:gd name="T82" fmla="*/ 5740 w 7811"/>
                    <a:gd name="T83" fmla="*/ 1701 h 3069"/>
                    <a:gd name="T84" fmla="*/ 6290 w 7811"/>
                    <a:gd name="T85" fmla="*/ 1951 h 3069"/>
                    <a:gd name="T86" fmla="*/ 6814 w 7811"/>
                    <a:gd name="T87" fmla="*/ 2293 h 3069"/>
                    <a:gd name="T88" fmla="*/ 7084 w 7811"/>
                    <a:gd name="T89" fmla="*/ 2243 h 3069"/>
                    <a:gd name="T90" fmla="*/ 7769 w 7811"/>
                    <a:gd name="T91" fmla="*/ 1259 h 3069"/>
                    <a:gd name="T92" fmla="*/ 7803 w 7811"/>
                    <a:gd name="T93" fmla="*/ 1109 h 30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811" h="3069">
                      <a:moveTo>
                        <a:pt x="7803" y="1109"/>
                      </a:moveTo>
                      <a:cubicBezTo>
                        <a:pt x="7786" y="1051"/>
                        <a:pt x="7760" y="1009"/>
                        <a:pt x="7710" y="976"/>
                      </a:cubicBezTo>
                      <a:cubicBezTo>
                        <a:pt x="7186" y="634"/>
                        <a:pt x="7186" y="634"/>
                        <a:pt x="7186" y="634"/>
                      </a:cubicBezTo>
                      <a:cubicBezTo>
                        <a:pt x="7177" y="617"/>
                        <a:pt x="7169" y="617"/>
                        <a:pt x="7152" y="617"/>
                      </a:cubicBezTo>
                      <a:cubicBezTo>
                        <a:pt x="6585" y="359"/>
                        <a:pt x="6585" y="359"/>
                        <a:pt x="6585" y="359"/>
                      </a:cubicBezTo>
                      <a:cubicBezTo>
                        <a:pt x="6585" y="359"/>
                        <a:pt x="6568" y="359"/>
                        <a:pt x="6560" y="359"/>
                      </a:cubicBezTo>
                      <a:cubicBezTo>
                        <a:pt x="5977" y="167"/>
                        <a:pt x="5977" y="167"/>
                        <a:pt x="5977" y="167"/>
                      </a:cubicBezTo>
                      <a:cubicBezTo>
                        <a:pt x="5968" y="158"/>
                        <a:pt x="5960" y="158"/>
                        <a:pt x="5960" y="158"/>
                      </a:cubicBezTo>
                      <a:cubicBezTo>
                        <a:pt x="5351" y="42"/>
                        <a:pt x="5351" y="42"/>
                        <a:pt x="5351" y="42"/>
                      </a:cubicBezTo>
                      <a:cubicBezTo>
                        <a:pt x="5343" y="42"/>
                        <a:pt x="5343" y="42"/>
                        <a:pt x="5334" y="42"/>
                      </a:cubicBezTo>
                      <a:cubicBezTo>
                        <a:pt x="4742" y="0"/>
                        <a:pt x="4742" y="0"/>
                        <a:pt x="4742" y="0"/>
                      </a:cubicBezTo>
                      <a:cubicBezTo>
                        <a:pt x="4726" y="0"/>
                        <a:pt x="4717" y="0"/>
                        <a:pt x="4717" y="0"/>
                      </a:cubicBezTo>
                      <a:cubicBezTo>
                        <a:pt x="4117" y="25"/>
                        <a:pt x="4117" y="25"/>
                        <a:pt x="4117" y="25"/>
                      </a:cubicBezTo>
                      <a:cubicBezTo>
                        <a:pt x="4100" y="25"/>
                        <a:pt x="4092" y="33"/>
                        <a:pt x="4083" y="33"/>
                      </a:cubicBezTo>
                      <a:cubicBezTo>
                        <a:pt x="3500" y="142"/>
                        <a:pt x="3500" y="142"/>
                        <a:pt x="3500" y="142"/>
                      </a:cubicBezTo>
                      <a:cubicBezTo>
                        <a:pt x="3491" y="142"/>
                        <a:pt x="3491" y="142"/>
                        <a:pt x="3474" y="142"/>
                      </a:cubicBezTo>
                      <a:cubicBezTo>
                        <a:pt x="2900" y="325"/>
                        <a:pt x="2900" y="325"/>
                        <a:pt x="2900" y="325"/>
                      </a:cubicBezTo>
                      <a:cubicBezTo>
                        <a:pt x="2883" y="325"/>
                        <a:pt x="2883" y="325"/>
                        <a:pt x="2883" y="325"/>
                      </a:cubicBezTo>
                      <a:cubicBezTo>
                        <a:pt x="2325" y="550"/>
                        <a:pt x="2325" y="550"/>
                        <a:pt x="2325" y="550"/>
                      </a:cubicBezTo>
                      <a:cubicBezTo>
                        <a:pt x="2316" y="550"/>
                        <a:pt x="2299" y="550"/>
                        <a:pt x="2299" y="567"/>
                      </a:cubicBezTo>
                      <a:cubicBezTo>
                        <a:pt x="1775" y="876"/>
                        <a:pt x="1775" y="876"/>
                        <a:pt x="1775" y="876"/>
                      </a:cubicBezTo>
                      <a:cubicBezTo>
                        <a:pt x="1767" y="884"/>
                        <a:pt x="1767" y="884"/>
                        <a:pt x="1758" y="884"/>
                      </a:cubicBezTo>
                      <a:cubicBezTo>
                        <a:pt x="1268" y="1259"/>
                        <a:pt x="1268" y="1259"/>
                        <a:pt x="1268" y="1259"/>
                      </a:cubicBezTo>
                      <a:cubicBezTo>
                        <a:pt x="1259" y="1268"/>
                        <a:pt x="1259" y="1268"/>
                        <a:pt x="1251" y="1284"/>
                      </a:cubicBezTo>
                      <a:cubicBezTo>
                        <a:pt x="803" y="1710"/>
                        <a:pt x="803" y="1710"/>
                        <a:pt x="803" y="1710"/>
                      </a:cubicBezTo>
                      <a:cubicBezTo>
                        <a:pt x="803" y="1726"/>
                        <a:pt x="786" y="1735"/>
                        <a:pt x="786" y="1735"/>
                      </a:cubicBezTo>
                      <a:cubicBezTo>
                        <a:pt x="380" y="2235"/>
                        <a:pt x="380" y="2235"/>
                        <a:pt x="380" y="2235"/>
                      </a:cubicBezTo>
                      <a:cubicBezTo>
                        <a:pt x="380" y="2243"/>
                        <a:pt x="380" y="2252"/>
                        <a:pt x="372" y="2252"/>
                      </a:cubicBezTo>
                      <a:cubicBezTo>
                        <a:pt x="51" y="2769"/>
                        <a:pt x="51" y="2769"/>
                        <a:pt x="51" y="2769"/>
                      </a:cubicBezTo>
                      <a:cubicBezTo>
                        <a:pt x="0" y="2861"/>
                        <a:pt x="8" y="2969"/>
                        <a:pt x="84" y="3027"/>
                      </a:cubicBezTo>
                      <a:cubicBezTo>
                        <a:pt x="127" y="3061"/>
                        <a:pt x="177" y="3069"/>
                        <a:pt x="220" y="3069"/>
                      </a:cubicBezTo>
                      <a:cubicBezTo>
                        <a:pt x="262" y="3069"/>
                        <a:pt x="321" y="3061"/>
                        <a:pt x="346" y="3027"/>
                      </a:cubicBezTo>
                      <a:cubicBezTo>
                        <a:pt x="811" y="2585"/>
                        <a:pt x="811" y="2585"/>
                        <a:pt x="811" y="2585"/>
                      </a:cubicBezTo>
                      <a:cubicBezTo>
                        <a:pt x="1268" y="2210"/>
                        <a:pt x="1268" y="2210"/>
                        <a:pt x="1268" y="2210"/>
                      </a:cubicBezTo>
                      <a:cubicBezTo>
                        <a:pt x="1775" y="1910"/>
                        <a:pt x="1775" y="1910"/>
                        <a:pt x="1775" y="1910"/>
                      </a:cubicBezTo>
                      <a:cubicBezTo>
                        <a:pt x="2316" y="1668"/>
                        <a:pt x="2316" y="1668"/>
                        <a:pt x="2316" y="1668"/>
                      </a:cubicBezTo>
                      <a:cubicBezTo>
                        <a:pt x="2866" y="1501"/>
                        <a:pt x="2866" y="1501"/>
                        <a:pt x="2866" y="1501"/>
                      </a:cubicBezTo>
                      <a:cubicBezTo>
                        <a:pt x="3441" y="1401"/>
                        <a:pt x="3441" y="1401"/>
                        <a:pt x="3441" y="1401"/>
                      </a:cubicBezTo>
                      <a:cubicBezTo>
                        <a:pt x="4015" y="1368"/>
                        <a:pt x="4015" y="1368"/>
                        <a:pt x="4015" y="1368"/>
                      </a:cubicBezTo>
                      <a:cubicBezTo>
                        <a:pt x="4607" y="1418"/>
                        <a:pt x="4607" y="1418"/>
                        <a:pt x="4607" y="1418"/>
                      </a:cubicBezTo>
                      <a:cubicBezTo>
                        <a:pt x="5182" y="1526"/>
                        <a:pt x="5182" y="1526"/>
                        <a:pt x="5182" y="1526"/>
                      </a:cubicBezTo>
                      <a:cubicBezTo>
                        <a:pt x="5740" y="1701"/>
                        <a:pt x="5740" y="1701"/>
                        <a:pt x="5740" y="1701"/>
                      </a:cubicBezTo>
                      <a:cubicBezTo>
                        <a:pt x="6290" y="1951"/>
                        <a:pt x="6290" y="1951"/>
                        <a:pt x="6290" y="1951"/>
                      </a:cubicBezTo>
                      <a:cubicBezTo>
                        <a:pt x="6814" y="2293"/>
                        <a:pt x="6814" y="2293"/>
                        <a:pt x="6814" y="2293"/>
                      </a:cubicBezTo>
                      <a:cubicBezTo>
                        <a:pt x="6898" y="2352"/>
                        <a:pt x="7025" y="2327"/>
                        <a:pt x="7084" y="2243"/>
                      </a:cubicBezTo>
                      <a:cubicBezTo>
                        <a:pt x="7769" y="1259"/>
                        <a:pt x="7769" y="1259"/>
                        <a:pt x="7769" y="1259"/>
                      </a:cubicBezTo>
                      <a:cubicBezTo>
                        <a:pt x="7803" y="1218"/>
                        <a:pt x="7811" y="1159"/>
                        <a:pt x="7803" y="1109"/>
                      </a:cubicBez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37" tIns="89619" rIns="179237" bIns="89619" numCol="1" anchor="t" anchorCtr="0" compatLnSpc="1">
                  <a:prstTxWarp prst="textNoShape">
                    <a:avLst/>
                  </a:prstTxWarp>
                </a:bodyPr>
                <a:lstStyle/>
                <a:p>
                  <a:pPr defTabSz="1828277" eaLnBrk="1" fontAlgn="auto" hangingPunct="1">
                    <a:spcBef>
                      <a:spcPts val="0"/>
                    </a:spcBef>
                    <a:spcAft>
                      <a:spcPts val="0"/>
                    </a:spcAft>
                    <a:defRPr/>
                  </a:pPr>
                  <a:endParaRPr lang="en-US" sz="3529">
                    <a:solidFill>
                      <a:srgbClr val="353535"/>
                    </a:solidFill>
                    <a:latin typeface="Segoe UI Semilight"/>
                  </a:endParaRPr>
                </a:p>
              </p:txBody>
            </p:sp>
            <p:sp>
              <p:nvSpPr>
                <p:cNvPr id="106" name="Freeform 30">
                  <a:extLst>
                    <a:ext uri="{FF2B5EF4-FFF2-40B4-BE49-F238E27FC236}">
                      <a16:creationId xmlns:a16="http://schemas.microsoft.com/office/drawing/2014/main" id="{CAA26D46-A528-4D32-98F0-488EB89E32B9}"/>
                    </a:ext>
                  </a:extLst>
                </p:cNvPr>
                <p:cNvSpPr>
                  <a:spLocks noEditPoints="1"/>
                </p:cNvSpPr>
                <p:nvPr/>
              </p:nvSpPr>
              <p:spPr bwMode="auto">
                <a:xfrm>
                  <a:off x="1274763" y="9907588"/>
                  <a:ext cx="1296988" cy="1670050"/>
                </a:xfrm>
                <a:custGeom>
                  <a:avLst/>
                  <a:gdLst>
                    <a:gd name="T0" fmla="*/ 2605 w 6126"/>
                    <a:gd name="T1" fmla="*/ 7856 h 7923"/>
                    <a:gd name="T2" fmla="*/ 2269 w 6126"/>
                    <a:gd name="T3" fmla="*/ 7663 h 7923"/>
                    <a:gd name="T4" fmla="*/ 1764 w 6126"/>
                    <a:gd name="T5" fmla="*/ 7269 h 7923"/>
                    <a:gd name="T6" fmla="*/ 635 w 6126"/>
                    <a:gd name="T7" fmla="*/ 6384 h 7923"/>
                    <a:gd name="T8" fmla="*/ 143 w 6126"/>
                    <a:gd name="T9" fmla="*/ 5897 h 7923"/>
                    <a:gd name="T10" fmla="*/ 0 w 6126"/>
                    <a:gd name="T11" fmla="*/ 5276 h 7923"/>
                    <a:gd name="T12" fmla="*/ 445 w 6126"/>
                    <a:gd name="T13" fmla="*/ 2220 h 7923"/>
                    <a:gd name="T14" fmla="*/ 696 w 6126"/>
                    <a:gd name="T15" fmla="*/ 1784 h 7923"/>
                    <a:gd name="T16" fmla="*/ 985 w 6126"/>
                    <a:gd name="T17" fmla="*/ 1577 h 7923"/>
                    <a:gd name="T18" fmla="*/ 1633 w 6126"/>
                    <a:gd name="T19" fmla="*/ 1525 h 7923"/>
                    <a:gd name="T20" fmla="*/ 2023 w 6126"/>
                    <a:gd name="T21" fmla="*/ 1720 h 7923"/>
                    <a:gd name="T22" fmla="*/ 2293 w 6126"/>
                    <a:gd name="T23" fmla="*/ 2057 h 7923"/>
                    <a:gd name="T24" fmla="*/ 3848 w 6126"/>
                    <a:gd name="T25" fmla="*/ 243 h 7923"/>
                    <a:gd name="T26" fmla="*/ 5208 w 6126"/>
                    <a:gd name="T27" fmla="*/ 1618 h 7923"/>
                    <a:gd name="T28" fmla="*/ 5680 w 6126"/>
                    <a:gd name="T29" fmla="*/ 3826 h 7923"/>
                    <a:gd name="T30" fmla="*/ 4067 w 6126"/>
                    <a:gd name="T31" fmla="*/ 7227 h 7923"/>
                    <a:gd name="T32" fmla="*/ 3873 w 6126"/>
                    <a:gd name="T33" fmla="*/ 7443 h 7923"/>
                    <a:gd name="T34" fmla="*/ 3529 w 6126"/>
                    <a:gd name="T35" fmla="*/ 7724 h 7923"/>
                    <a:gd name="T36" fmla="*/ 2963 w 6126"/>
                    <a:gd name="T37" fmla="*/ 7923 h 7923"/>
                    <a:gd name="T38" fmla="*/ 2659 w 6126"/>
                    <a:gd name="T39" fmla="*/ 7878 h 7923"/>
                    <a:gd name="T40" fmla="*/ 2969 w 6126"/>
                    <a:gd name="T41" fmla="*/ 7556 h 7923"/>
                    <a:gd name="T42" fmla="*/ 2964 w 6126"/>
                    <a:gd name="T43" fmla="*/ 7280 h 7923"/>
                    <a:gd name="T44" fmla="*/ 2966 w 6126"/>
                    <a:gd name="T45" fmla="*/ 7190 h 7923"/>
                    <a:gd name="T46" fmla="*/ 3028 w 6126"/>
                    <a:gd name="T47" fmla="*/ 7162 h 7923"/>
                    <a:gd name="T48" fmla="*/ 3350 w 6126"/>
                    <a:gd name="T49" fmla="*/ 6922 h 7923"/>
                    <a:gd name="T50" fmla="*/ 3512 w 6126"/>
                    <a:gd name="T51" fmla="*/ 6747 h 7923"/>
                    <a:gd name="T52" fmla="*/ 5228 w 6126"/>
                    <a:gd name="T53" fmla="*/ 4404 h 7923"/>
                    <a:gd name="T54" fmla="*/ 4763 w 6126"/>
                    <a:gd name="T55" fmla="*/ 4065 h 7923"/>
                    <a:gd name="T56" fmla="*/ 4655 w 6126"/>
                    <a:gd name="T57" fmla="*/ 3509 h 7923"/>
                    <a:gd name="T58" fmla="*/ 4243 w 6126"/>
                    <a:gd name="T59" fmla="*/ 2789 h 7923"/>
                    <a:gd name="T60" fmla="*/ 4626 w 6126"/>
                    <a:gd name="T61" fmla="*/ 1171 h 7923"/>
                    <a:gd name="T62" fmla="*/ 4272 w 6126"/>
                    <a:gd name="T63" fmla="*/ 844 h 7923"/>
                    <a:gd name="T64" fmla="*/ 1791 w 6126"/>
                    <a:gd name="T65" fmla="*/ 3398 h 7923"/>
                    <a:gd name="T66" fmla="*/ 1584 w 6126"/>
                    <a:gd name="T67" fmla="*/ 2308 h 7923"/>
                    <a:gd name="T68" fmla="*/ 1293 w 6126"/>
                    <a:gd name="T69" fmla="*/ 2249 h 7923"/>
                    <a:gd name="T70" fmla="*/ 741 w 6126"/>
                    <a:gd name="T71" fmla="*/ 5144 h 7923"/>
                    <a:gd name="T72" fmla="*/ 795 w 6126"/>
                    <a:gd name="T73" fmla="*/ 5553 h 7923"/>
                    <a:gd name="T74" fmla="*/ 1234 w 6126"/>
                    <a:gd name="T75" fmla="*/ 5919 h 7923"/>
                    <a:gd name="T76" fmla="*/ 2238 w 6126"/>
                    <a:gd name="T77" fmla="*/ 6709 h 7923"/>
                    <a:gd name="T78" fmla="*/ 2593 w 6126"/>
                    <a:gd name="T79" fmla="*/ 6990 h 7923"/>
                    <a:gd name="T80" fmla="*/ 2903 w 6126"/>
                    <a:gd name="T81" fmla="*/ 7186 h 7923"/>
                    <a:gd name="T82" fmla="*/ 185 w 6126"/>
                    <a:gd name="T83" fmla="*/ 5957 h 7923"/>
                    <a:gd name="T84" fmla="*/ 5807 w 6126"/>
                    <a:gd name="T85" fmla="*/ 5084 h 7923"/>
                    <a:gd name="T86" fmla="*/ 4946 w 6126"/>
                    <a:gd name="T87" fmla="*/ 4257 h 7923"/>
                    <a:gd name="T88" fmla="*/ 4946 w 6126"/>
                    <a:gd name="T89" fmla="*/ 4256 h 7923"/>
                    <a:gd name="T90" fmla="*/ 4945 w 6126"/>
                    <a:gd name="T91" fmla="*/ 4256 h 7923"/>
                    <a:gd name="T92" fmla="*/ 1542 w 6126"/>
                    <a:gd name="T93" fmla="*/ 2138 h 7923"/>
                    <a:gd name="T94" fmla="*/ 1543 w 6126"/>
                    <a:gd name="T95" fmla="*/ 2138 h 7923"/>
                    <a:gd name="T96" fmla="*/ 1544 w 6126"/>
                    <a:gd name="T97" fmla="*/ 2137 h 7923"/>
                    <a:gd name="T98" fmla="*/ 1545 w 6126"/>
                    <a:gd name="T99" fmla="*/ 2135 h 7923"/>
                    <a:gd name="T100" fmla="*/ 748 w 6126"/>
                    <a:gd name="T101" fmla="*/ 1742 h 7923"/>
                    <a:gd name="T102" fmla="*/ 3569 w 6126"/>
                    <a:gd name="T103" fmla="*/ 643 h 7923"/>
                    <a:gd name="T104" fmla="*/ 3569 w 6126"/>
                    <a:gd name="T105" fmla="*/ 641 h 7923"/>
                    <a:gd name="T106" fmla="*/ 3919 w 6126"/>
                    <a:gd name="T107" fmla="*/ 293 h 7923"/>
                    <a:gd name="T108" fmla="*/ 3932 w 6126"/>
                    <a:gd name="T109" fmla="*/ 203 h 79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126" h="7923">
                      <a:moveTo>
                        <a:pt x="2963" y="7923"/>
                      </a:moveTo>
                      <a:cubicBezTo>
                        <a:pt x="2955" y="7923"/>
                        <a:pt x="2930" y="7922"/>
                        <a:pt x="2923" y="7922"/>
                      </a:cubicBezTo>
                      <a:cubicBezTo>
                        <a:pt x="2796" y="7914"/>
                        <a:pt x="2796" y="7914"/>
                        <a:pt x="2796" y="7914"/>
                      </a:cubicBezTo>
                      <a:cubicBezTo>
                        <a:pt x="2760" y="7911"/>
                        <a:pt x="2724" y="7903"/>
                        <a:pt x="2690" y="7891"/>
                      </a:cubicBezTo>
                      <a:cubicBezTo>
                        <a:pt x="2670" y="7885"/>
                        <a:pt x="2640" y="7875"/>
                        <a:pt x="2605" y="7856"/>
                      </a:cubicBezTo>
                      <a:cubicBezTo>
                        <a:pt x="2498" y="7807"/>
                        <a:pt x="2498" y="7807"/>
                        <a:pt x="2498" y="7807"/>
                      </a:cubicBezTo>
                      <a:cubicBezTo>
                        <a:pt x="2476" y="7797"/>
                        <a:pt x="2456" y="7785"/>
                        <a:pt x="2436" y="7771"/>
                      </a:cubicBezTo>
                      <a:cubicBezTo>
                        <a:pt x="2436" y="7771"/>
                        <a:pt x="2436" y="7771"/>
                        <a:pt x="2436" y="7771"/>
                      </a:cubicBezTo>
                      <a:cubicBezTo>
                        <a:pt x="2326" y="7705"/>
                        <a:pt x="2326" y="7705"/>
                        <a:pt x="2326" y="7705"/>
                      </a:cubicBezTo>
                      <a:cubicBezTo>
                        <a:pt x="2306" y="7693"/>
                        <a:pt x="2287" y="7679"/>
                        <a:pt x="2269" y="7663"/>
                      </a:cubicBezTo>
                      <a:cubicBezTo>
                        <a:pt x="2143" y="7569"/>
                        <a:pt x="2143" y="7569"/>
                        <a:pt x="2143" y="7569"/>
                      </a:cubicBezTo>
                      <a:cubicBezTo>
                        <a:pt x="2136" y="7564"/>
                        <a:pt x="2129" y="7558"/>
                        <a:pt x="2123" y="7552"/>
                      </a:cubicBezTo>
                      <a:cubicBezTo>
                        <a:pt x="1983" y="7431"/>
                        <a:pt x="1983" y="7431"/>
                        <a:pt x="1983" y="7431"/>
                      </a:cubicBezTo>
                      <a:cubicBezTo>
                        <a:pt x="1801" y="7300"/>
                        <a:pt x="1801" y="7300"/>
                        <a:pt x="1801" y="7300"/>
                      </a:cubicBezTo>
                      <a:cubicBezTo>
                        <a:pt x="1788" y="7290"/>
                        <a:pt x="1776" y="7280"/>
                        <a:pt x="1764" y="7269"/>
                      </a:cubicBezTo>
                      <a:cubicBezTo>
                        <a:pt x="1583" y="7123"/>
                        <a:pt x="1583" y="7123"/>
                        <a:pt x="1583" y="7123"/>
                      </a:cubicBezTo>
                      <a:cubicBezTo>
                        <a:pt x="1383" y="6975"/>
                        <a:pt x="1383" y="6975"/>
                        <a:pt x="1383" y="6975"/>
                      </a:cubicBezTo>
                      <a:cubicBezTo>
                        <a:pt x="1373" y="6967"/>
                        <a:pt x="1362" y="6958"/>
                        <a:pt x="1352" y="6949"/>
                      </a:cubicBezTo>
                      <a:cubicBezTo>
                        <a:pt x="963" y="6648"/>
                        <a:pt x="963" y="6648"/>
                        <a:pt x="963" y="6648"/>
                      </a:cubicBezTo>
                      <a:cubicBezTo>
                        <a:pt x="635" y="6384"/>
                        <a:pt x="635" y="6384"/>
                        <a:pt x="635" y="6384"/>
                      </a:cubicBezTo>
                      <a:cubicBezTo>
                        <a:pt x="510" y="6300"/>
                        <a:pt x="510" y="6300"/>
                        <a:pt x="510" y="6300"/>
                      </a:cubicBezTo>
                      <a:cubicBezTo>
                        <a:pt x="472" y="6274"/>
                        <a:pt x="440" y="6243"/>
                        <a:pt x="414" y="6207"/>
                      </a:cubicBezTo>
                      <a:cubicBezTo>
                        <a:pt x="255" y="6051"/>
                        <a:pt x="255" y="6051"/>
                        <a:pt x="255" y="6051"/>
                      </a:cubicBezTo>
                      <a:cubicBezTo>
                        <a:pt x="237" y="6034"/>
                        <a:pt x="221" y="6015"/>
                        <a:pt x="208" y="5994"/>
                      </a:cubicBezTo>
                      <a:cubicBezTo>
                        <a:pt x="182" y="5965"/>
                        <a:pt x="157" y="5929"/>
                        <a:pt x="143" y="5897"/>
                      </a:cubicBezTo>
                      <a:cubicBezTo>
                        <a:pt x="97" y="5794"/>
                        <a:pt x="97" y="5794"/>
                        <a:pt x="97" y="5794"/>
                      </a:cubicBezTo>
                      <a:cubicBezTo>
                        <a:pt x="72" y="5759"/>
                        <a:pt x="55" y="5719"/>
                        <a:pt x="45" y="5676"/>
                      </a:cubicBezTo>
                      <a:cubicBezTo>
                        <a:pt x="11" y="5536"/>
                        <a:pt x="11" y="5536"/>
                        <a:pt x="11" y="5536"/>
                      </a:cubicBezTo>
                      <a:cubicBezTo>
                        <a:pt x="4" y="5508"/>
                        <a:pt x="0" y="5479"/>
                        <a:pt x="0" y="5450"/>
                      </a:cubicBezTo>
                      <a:cubicBezTo>
                        <a:pt x="0" y="5276"/>
                        <a:pt x="0" y="5276"/>
                        <a:pt x="0" y="5276"/>
                      </a:cubicBezTo>
                      <a:cubicBezTo>
                        <a:pt x="0" y="5269"/>
                        <a:pt x="1" y="5254"/>
                        <a:pt x="1" y="5247"/>
                      </a:cubicBezTo>
                      <a:cubicBezTo>
                        <a:pt x="9" y="5105"/>
                        <a:pt x="9" y="5105"/>
                        <a:pt x="9" y="5105"/>
                      </a:cubicBezTo>
                      <a:cubicBezTo>
                        <a:pt x="10" y="5088"/>
                        <a:pt x="11" y="5070"/>
                        <a:pt x="13" y="5056"/>
                      </a:cubicBezTo>
                      <a:cubicBezTo>
                        <a:pt x="423" y="2341"/>
                        <a:pt x="423" y="2341"/>
                        <a:pt x="423" y="2341"/>
                      </a:cubicBezTo>
                      <a:cubicBezTo>
                        <a:pt x="424" y="2300"/>
                        <a:pt x="431" y="2259"/>
                        <a:pt x="445" y="2220"/>
                      </a:cubicBezTo>
                      <a:cubicBezTo>
                        <a:pt x="496" y="2079"/>
                        <a:pt x="496" y="2079"/>
                        <a:pt x="496" y="2079"/>
                      </a:cubicBezTo>
                      <a:cubicBezTo>
                        <a:pt x="501" y="2065"/>
                        <a:pt x="507" y="2051"/>
                        <a:pt x="514" y="2037"/>
                      </a:cubicBezTo>
                      <a:cubicBezTo>
                        <a:pt x="527" y="2012"/>
                        <a:pt x="547" y="1974"/>
                        <a:pt x="579" y="1934"/>
                      </a:cubicBezTo>
                      <a:cubicBezTo>
                        <a:pt x="655" y="1830"/>
                        <a:pt x="655" y="1830"/>
                        <a:pt x="655" y="1830"/>
                      </a:cubicBezTo>
                      <a:cubicBezTo>
                        <a:pt x="667" y="1814"/>
                        <a:pt x="681" y="1798"/>
                        <a:pt x="696" y="1784"/>
                      </a:cubicBezTo>
                      <a:cubicBezTo>
                        <a:pt x="712" y="1767"/>
                        <a:pt x="735" y="1749"/>
                        <a:pt x="760" y="1732"/>
                      </a:cubicBezTo>
                      <a:cubicBezTo>
                        <a:pt x="761" y="1731"/>
                        <a:pt x="763" y="1730"/>
                        <a:pt x="764" y="1729"/>
                      </a:cubicBezTo>
                      <a:cubicBezTo>
                        <a:pt x="874" y="1646"/>
                        <a:pt x="874" y="1646"/>
                        <a:pt x="874" y="1646"/>
                      </a:cubicBezTo>
                      <a:cubicBezTo>
                        <a:pt x="885" y="1638"/>
                        <a:pt x="896" y="1631"/>
                        <a:pt x="908" y="1624"/>
                      </a:cubicBezTo>
                      <a:cubicBezTo>
                        <a:pt x="935" y="1605"/>
                        <a:pt x="960" y="1589"/>
                        <a:pt x="985" y="1577"/>
                      </a:cubicBezTo>
                      <a:cubicBezTo>
                        <a:pt x="1010" y="1565"/>
                        <a:pt x="1036" y="1556"/>
                        <a:pt x="1063" y="1549"/>
                      </a:cubicBezTo>
                      <a:cubicBezTo>
                        <a:pt x="1170" y="1525"/>
                        <a:pt x="1170" y="1525"/>
                        <a:pt x="1170" y="1525"/>
                      </a:cubicBezTo>
                      <a:cubicBezTo>
                        <a:pt x="1213" y="1509"/>
                        <a:pt x="1264" y="1499"/>
                        <a:pt x="1323" y="1499"/>
                      </a:cubicBezTo>
                      <a:cubicBezTo>
                        <a:pt x="1475" y="1499"/>
                        <a:pt x="1475" y="1499"/>
                        <a:pt x="1475" y="1499"/>
                      </a:cubicBezTo>
                      <a:cubicBezTo>
                        <a:pt x="1519" y="1499"/>
                        <a:pt x="1571" y="1502"/>
                        <a:pt x="1633" y="1525"/>
                      </a:cubicBezTo>
                      <a:cubicBezTo>
                        <a:pt x="1737" y="1552"/>
                        <a:pt x="1737" y="1552"/>
                        <a:pt x="1737" y="1552"/>
                      </a:cubicBezTo>
                      <a:cubicBezTo>
                        <a:pt x="1744" y="1554"/>
                        <a:pt x="1751" y="1556"/>
                        <a:pt x="1757" y="1558"/>
                      </a:cubicBezTo>
                      <a:cubicBezTo>
                        <a:pt x="1797" y="1571"/>
                        <a:pt x="1838" y="1591"/>
                        <a:pt x="1871" y="1609"/>
                      </a:cubicBezTo>
                      <a:cubicBezTo>
                        <a:pt x="1896" y="1621"/>
                        <a:pt x="1921" y="1638"/>
                        <a:pt x="1943" y="1655"/>
                      </a:cubicBezTo>
                      <a:cubicBezTo>
                        <a:pt x="2023" y="1720"/>
                        <a:pt x="2023" y="1720"/>
                        <a:pt x="2023" y="1720"/>
                      </a:cubicBezTo>
                      <a:cubicBezTo>
                        <a:pt x="2057" y="1742"/>
                        <a:pt x="2083" y="1765"/>
                        <a:pt x="2102" y="1783"/>
                      </a:cubicBezTo>
                      <a:cubicBezTo>
                        <a:pt x="2117" y="1798"/>
                        <a:pt x="2131" y="1814"/>
                        <a:pt x="2143" y="1831"/>
                      </a:cubicBezTo>
                      <a:cubicBezTo>
                        <a:pt x="2205" y="1915"/>
                        <a:pt x="2205" y="1915"/>
                        <a:pt x="2205" y="1915"/>
                      </a:cubicBezTo>
                      <a:cubicBezTo>
                        <a:pt x="2239" y="1951"/>
                        <a:pt x="2270" y="1997"/>
                        <a:pt x="2293" y="2057"/>
                      </a:cubicBezTo>
                      <a:cubicBezTo>
                        <a:pt x="2293" y="2057"/>
                        <a:pt x="2293" y="2057"/>
                        <a:pt x="2293" y="2057"/>
                      </a:cubicBezTo>
                      <a:cubicBezTo>
                        <a:pt x="3636" y="426"/>
                        <a:pt x="3636" y="426"/>
                        <a:pt x="3636" y="426"/>
                      </a:cubicBezTo>
                      <a:cubicBezTo>
                        <a:pt x="3647" y="413"/>
                        <a:pt x="3659" y="400"/>
                        <a:pt x="3672" y="389"/>
                      </a:cubicBezTo>
                      <a:cubicBezTo>
                        <a:pt x="3681" y="379"/>
                        <a:pt x="3691" y="369"/>
                        <a:pt x="3702" y="360"/>
                      </a:cubicBezTo>
                      <a:cubicBezTo>
                        <a:pt x="3812" y="269"/>
                        <a:pt x="3812" y="269"/>
                        <a:pt x="3812" y="269"/>
                      </a:cubicBezTo>
                      <a:cubicBezTo>
                        <a:pt x="3824" y="260"/>
                        <a:pt x="3836" y="251"/>
                        <a:pt x="3848" y="243"/>
                      </a:cubicBezTo>
                      <a:cubicBezTo>
                        <a:pt x="3894" y="205"/>
                        <a:pt x="3941" y="183"/>
                        <a:pt x="3984" y="169"/>
                      </a:cubicBezTo>
                      <a:cubicBezTo>
                        <a:pt x="3988" y="168"/>
                        <a:pt x="3988" y="168"/>
                        <a:pt x="3988" y="168"/>
                      </a:cubicBezTo>
                      <a:cubicBezTo>
                        <a:pt x="4324" y="0"/>
                        <a:pt x="4727" y="36"/>
                        <a:pt x="5021" y="261"/>
                      </a:cubicBezTo>
                      <a:cubicBezTo>
                        <a:pt x="5225" y="410"/>
                        <a:pt x="5361" y="636"/>
                        <a:pt x="5398" y="894"/>
                      </a:cubicBezTo>
                      <a:cubicBezTo>
                        <a:pt x="5435" y="1153"/>
                        <a:pt x="5367" y="1410"/>
                        <a:pt x="5208" y="1618"/>
                      </a:cubicBezTo>
                      <a:cubicBezTo>
                        <a:pt x="4730" y="2238"/>
                        <a:pt x="4730" y="2238"/>
                        <a:pt x="4730" y="2238"/>
                      </a:cubicBezTo>
                      <a:cubicBezTo>
                        <a:pt x="4912" y="2392"/>
                        <a:pt x="5013" y="2615"/>
                        <a:pt x="5021" y="2845"/>
                      </a:cubicBezTo>
                      <a:cubicBezTo>
                        <a:pt x="5107" y="2878"/>
                        <a:pt x="5187" y="2926"/>
                        <a:pt x="5258" y="2985"/>
                      </a:cubicBezTo>
                      <a:cubicBezTo>
                        <a:pt x="5506" y="3178"/>
                        <a:pt x="5621" y="3472"/>
                        <a:pt x="5589" y="3760"/>
                      </a:cubicBezTo>
                      <a:cubicBezTo>
                        <a:pt x="5621" y="3780"/>
                        <a:pt x="5651" y="3802"/>
                        <a:pt x="5680" y="3826"/>
                      </a:cubicBezTo>
                      <a:cubicBezTo>
                        <a:pt x="6056" y="4120"/>
                        <a:pt x="6126" y="4667"/>
                        <a:pt x="5835" y="5052"/>
                      </a:cubicBezTo>
                      <a:cubicBezTo>
                        <a:pt x="5830" y="5058"/>
                        <a:pt x="5825" y="5064"/>
                        <a:pt x="5820" y="5069"/>
                      </a:cubicBezTo>
                      <a:cubicBezTo>
                        <a:pt x="5814" y="5080"/>
                        <a:pt x="5807" y="5089"/>
                        <a:pt x="5801" y="5098"/>
                      </a:cubicBezTo>
                      <a:cubicBezTo>
                        <a:pt x="5781" y="5138"/>
                        <a:pt x="5755" y="5173"/>
                        <a:pt x="5723" y="5203"/>
                      </a:cubicBezTo>
                      <a:cubicBezTo>
                        <a:pt x="4067" y="7227"/>
                        <a:pt x="4067" y="7227"/>
                        <a:pt x="4067" y="7227"/>
                      </a:cubicBezTo>
                      <a:cubicBezTo>
                        <a:pt x="4061" y="7234"/>
                        <a:pt x="4054" y="7242"/>
                        <a:pt x="4047" y="7250"/>
                      </a:cubicBezTo>
                      <a:cubicBezTo>
                        <a:pt x="3991" y="7317"/>
                        <a:pt x="3991" y="7317"/>
                        <a:pt x="3991" y="7317"/>
                      </a:cubicBezTo>
                      <a:cubicBezTo>
                        <a:pt x="3991" y="7317"/>
                        <a:pt x="3991" y="7317"/>
                        <a:pt x="3991" y="7317"/>
                      </a:cubicBezTo>
                      <a:cubicBezTo>
                        <a:pt x="3981" y="7329"/>
                        <a:pt x="3971" y="7340"/>
                        <a:pt x="3961" y="7351"/>
                      </a:cubicBezTo>
                      <a:cubicBezTo>
                        <a:pt x="3873" y="7443"/>
                        <a:pt x="3873" y="7443"/>
                        <a:pt x="3873" y="7443"/>
                      </a:cubicBezTo>
                      <a:cubicBezTo>
                        <a:pt x="3852" y="7466"/>
                        <a:pt x="3828" y="7486"/>
                        <a:pt x="3801" y="7503"/>
                      </a:cubicBezTo>
                      <a:cubicBezTo>
                        <a:pt x="3718" y="7579"/>
                        <a:pt x="3718" y="7579"/>
                        <a:pt x="3718" y="7579"/>
                      </a:cubicBezTo>
                      <a:cubicBezTo>
                        <a:pt x="3698" y="7597"/>
                        <a:pt x="3677" y="7613"/>
                        <a:pt x="3654" y="7626"/>
                      </a:cubicBezTo>
                      <a:cubicBezTo>
                        <a:pt x="3579" y="7688"/>
                        <a:pt x="3579" y="7688"/>
                        <a:pt x="3579" y="7688"/>
                      </a:cubicBezTo>
                      <a:cubicBezTo>
                        <a:pt x="3563" y="7702"/>
                        <a:pt x="3546" y="7714"/>
                        <a:pt x="3529" y="7724"/>
                      </a:cubicBezTo>
                      <a:cubicBezTo>
                        <a:pt x="3516" y="7733"/>
                        <a:pt x="3502" y="7742"/>
                        <a:pt x="3488" y="7749"/>
                      </a:cubicBezTo>
                      <a:cubicBezTo>
                        <a:pt x="3390" y="7800"/>
                        <a:pt x="3390" y="7800"/>
                        <a:pt x="3390" y="7800"/>
                      </a:cubicBezTo>
                      <a:cubicBezTo>
                        <a:pt x="3342" y="7834"/>
                        <a:pt x="3287" y="7856"/>
                        <a:pt x="3230" y="7867"/>
                      </a:cubicBezTo>
                      <a:cubicBezTo>
                        <a:pt x="3124" y="7896"/>
                        <a:pt x="3124" y="7896"/>
                        <a:pt x="3124" y="7896"/>
                      </a:cubicBezTo>
                      <a:cubicBezTo>
                        <a:pt x="3061" y="7919"/>
                        <a:pt x="3008" y="7923"/>
                        <a:pt x="2963" y="7923"/>
                      </a:cubicBezTo>
                      <a:close/>
                      <a:moveTo>
                        <a:pt x="2660" y="7878"/>
                      </a:moveTo>
                      <a:cubicBezTo>
                        <a:pt x="2660" y="7878"/>
                        <a:pt x="2660" y="7878"/>
                        <a:pt x="2660" y="7878"/>
                      </a:cubicBezTo>
                      <a:cubicBezTo>
                        <a:pt x="2660" y="7878"/>
                        <a:pt x="2660" y="7878"/>
                        <a:pt x="2660" y="7878"/>
                      </a:cubicBezTo>
                      <a:close/>
                      <a:moveTo>
                        <a:pt x="2659" y="7877"/>
                      </a:moveTo>
                      <a:cubicBezTo>
                        <a:pt x="2659" y="7878"/>
                        <a:pt x="2659" y="7878"/>
                        <a:pt x="2659" y="7878"/>
                      </a:cubicBezTo>
                      <a:cubicBezTo>
                        <a:pt x="2659" y="7878"/>
                        <a:pt x="2659" y="7878"/>
                        <a:pt x="2659" y="7877"/>
                      </a:cubicBezTo>
                      <a:close/>
                      <a:moveTo>
                        <a:pt x="3575" y="7685"/>
                      </a:moveTo>
                      <a:cubicBezTo>
                        <a:pt x="3575" y="7685"/>
                        <a:pt x="3575" y="7685"/>
                        <a:pt x="3575" y="7685"/>
                      </a:cubicBezTo>
                      <a:close/>
                      <a:moveTo>
                        <a:pt x="2964" y="7474"/>
                      </a:moveTo>
                      <a:cubicBezTo>
                        <a:pt x="2969" y="7556"/>
                        <a:pt x="2969" y="7556"/>
                        <a:pt x="2969" y="7556"/>
                      </a:cubicBezTo>
                      <a:lnTo>
                        <a:pt x="2964" y="7474"/>
                      </a:lnTo>
                      <a:close/>
                      <a:moveTo>
                        <a:pt x="2964" y="7280"/>
                      </a:moveTo>
                      <a:cubicBezTo>
                        <a:pt x="2965" y="7281"/>
                        <a:pt x="2966" y="7283"/>
                        <a:pt x="2967" y="7284"/>
                      </a:cubicBezTo>
                      <a:cubicBezTo>
                        <a:pt x="2966" y="7246"/>
                        <a:pt x="2966" y="7246"/>
                        <a:pt x="2966" y="7246"/>
                      </a:cubicBezTo>
                      <a:lnTo>
                        <a:pt x="2964" y="7280"/>
                      </a:lnTo>
                      <a:close/>
                      <a:moveTo>
                        <a:pt x="3033" y="7269"/>
                      </a:moveTo>
                      <a:cubicBezTo>
                        <a:pt x="3033" y="7269"/>
                        <a:pt x="3034" y="7269"/>
                        <a:pt x="3034" y="7269"/>
                      </a:cubicBezTo>
                      <a:cubicBezTo>
                        <a:pt x="3034" y="7269"/>
                        <a:pt x="3033" y="7269"/>
                        <a:pt x="3033" y="7269"/>
                      </a:cubicBezTo>
                      <a:close/>
                      <a:moveTo>
                        <a:pt x="2960" y="7190"/>
                      </a:moveTo>
                      <a:cubicBezTo>
                        <a:pt x="2966" y="7190"/>
                        <a:pt x="2966" y="7190"/>
                        <a:pt x="2966" y="7190"/>
                      </a:cubicBezTo>
                      <a:cubicBezTo>
                        <a:pt x="2966" y="7189"/>
                        <a:pt x="2966" y="7189"/>
                        <a:pt x="2966" y="7189"/>
                      </a:cubicBezTo>
                      <a:cubicBezTo>
                        <a:pt x="2964" y="7189"/>
                        <a:pt x="2962" y="7189"/>
                        <a:pt x="2960" y="7190"/>
                      </a:cubicBezTo>
                      <a:close/>
                      <a:moveTo>
                        <a:pt x="2903" y="7186"/>
                      </a:moveTo>
                      <a:cubicBezTo>
                        <a:pt x="2933" y="7188"/>
                        <a:pt x="2933" y="7188"/>
                        <a:pt x="2933" y="7188"/>
                      </a:cubicBezTo>
                      <a:cubicBezTo>
                        <a:pt x="3028" y="7162"/>
                        <a:pt x="3028" y="7162"/>
                        <a:pt x="3028" y="7162"/>
                      </a:cubicBezTo>
                      <a:cubicBezTo>
                        <a:pt x="3117" y="7116"/>
                        <a:pt x="3117" y="7116"/>
                        <a:pt x="3117" y="7116"/>
                      </a:cubicBezTo>
                      <a:cubicBezTo>
                        <a:pt x="3124" y="7110"/>
                        <a:pt x="3132" y="7105"/>
                        <a:pt x="3140" y="7100"/>
                      </a:cubicBezTo>
                      <a:cubicBezTo>
                        <a:pt x="3227" y="7027"/>
                        <a:pt x="3227" y="7027"/>
                        <a:pt x="3227" y="7027"/>
                      </a:cubicBezTo>
                      <a:cubicBezTo>
                        <a:pt x="3240" y="7017"/>
                        <a:pt x="3253" y="7007"/>
                        <a:pt x="3267" y="6998"/>
                      </a:cubicBezTo>
                      <a:cubicBezTo>
                        <a:pt x="3350" y="6922"/>
                        <a:pt x="3350" y="6922"/>
                        <a:pt x="3350" y="6922"/>
                      </a:cubicBezTo>
                      <a:cubicBezTo>
                        <a:pt x="3360" y="6913"/>
                        <a:pt x="3370" y="6905"/>
                        <a:pt x="3381" y="6897"/>
                      </a:cubicBezTo>
                      <a:cubicBezTo>
                        <a:pt x="3432" y="6843"/>
                        <a:pt x="3432" y="6843"/>
                        <a:pt x="3432" y="6843"/>
                      </a:cubicBezTo>
                      <a:cubicBezTo>
                        <a:pt x="3433" y="6841"/>
                        <a:pt x="3435" y="6839"/>
                        <a:pt x="3436" y="6838"/>
                      </a:cubicBezTo>
                      <a:cubicBezTo>
                        <a:pt x="3491" y="6770"/>
                        <a:pt x="3491" y="6770"/>
                        <a:pt x="3491" y="6770"/>
                      </a:cubicBezTo>
                      <a:cubicBezTo>
                        <a:pt x="3498" y="6763"/>
                        <a:pt x="3505" y="6755"/>
                        <a:pt x="3512" y="6747"/>
                      </a:cubicBezTo>
                      <a:cubicBezTo>
                        <a:pt x="5161" y="4732"/>
                        <a:pt x="5161" y="4732"/>
                        <a:pt x="5161" y="4732"/>
                      </a:cubicBezTo>
                      <a:cubicBezTo>
                        <a:pt x="5170" y="4717"/>
                        <a:pt x="5180" y="4703"/>
                        <a:pt x="5191" y="4689"/>
                      </a:cubicBezTo>
                      <a:cubicBezTo>
                        <a:pt x="5200" y="4678"/>
                        <a:pt x="5207" y="4668"/>
                        <a:pt x="5212" y="4660"/>
                      </a:cubicBezTo>
                      <a:cubicBezTo>
                        <a:pt x="5227" y="4638"/>
                        <a:pt x="5241" y="4619"/>
                        <a:pt x="5255" y="4603"/>
                      </a:cubicBezTo>
                      <a:cubicBezTo>
                        <a:pt x="5294" y="4545"/>
                        <a:pt x="5295" y="4455"/>
                        <a:pt x="5228" y="4404"/>
                      </a:cubicBezTo>
                      <a:cubicBezTo>
                        <a:pt x="5222" y="4400"/>
                        <a:pt x="5217" y="4395"/>
                        <a:pt x="5211" y="4391"/>
                      </a:cubicBezTo>
                      <a:cubicBezTo>
                        <a:pt x="5192" y="4374"/>
                        <a:pt x="5166" y="4362"/>
                        <a:pt x="5140" y="4357"/>
                      </a:cubicBezTo>
                      <a:cubicBezTo>
                        <a:pt x="5133" y="4356"/>
                        <a:pt x="5126" y="4355"/>
                        <a:pt x="5120" y="4353"/>
                      </a:cubicBezTo>
                      <a:cubicBezTo>
                        <a:pt x="5073" y="4349"/>
                        <a:pt x="5020" y="4339"/>
                        <a:pt x="4959" y="4309"/>
                      </a:cubicBezTo>
                      <a:cubicBezTo>
                        <a:pt x="4861" y="4261"/>
                        <a:pt x="4789" y="4171"/>
                        <a:pt x="4763" y="4065"/>
                      </a:cubicBezTo>
                      <a:cubicBezTo>
                        <a:pt x="4738" y="3958"/>
                        <a:pt x="4761" y="3846"/>
                        <a:pt x="4828" y="3758"/>
                      </a:cubicBezTo>
                      <a:cubicBezTo>
                        <a:pt x="4871" y="3701"/>
                        <a:pt x="4877" y="3616"/>
                        <a:pt x="4805" y="3561"/>
                      </a:cubicBezTo>
                      <a:cubicBezTo>
                        <a:pt x="4799" y="3556"/>
                        <a:pt x="4793" y="3551"/>
                        <a:pt x="4787" y="3546"/>
                      </a:cubicBezTo>
                      <a:cubicBezTo>
                        <a:pt x="4770" y="3532"/>
                        <a:pt x="4742" y="3521"/>
                        <a:pt x="4718" y="3519"/>
                      </a:cubicBezTo>
                      <a:cubicBezTo>
                        <a:pt x="4697" y="3517"/>
                        <a:pt x="4676" y="3514"/>
                        <a:pt x="4655" y="3509"/>
                      </a:cubicBezTo>
                      <a:cubicBezTo>
                        <a:pt x="4648" y="3508"/>
                        <a:pt x="4641" y="3507"/>
                        <a:pt x="4635" y="3505"/>
                      </a:cubicBezTo>
                      <a:cubicBezTo>
                        <a:pt x="4602" y="3499"/>
                        <a:pt x="4583" y="3496"/>
                        <a:pt x="4572" y="3495"/>
                      </a:cubicBezTo>
                      <a:cubicBezTo>
                        <a:pt x="4438" y="3495"/>
                        <a:pt x="4317" y="3422"/>
                        <a:pt x="4253" y="3303"/>
                      </a:cubicBezTo>
                      <a:cubicBezTo>
                        <a:pt x="4189" y="3185"/>
                        <a:pt x="4198" y="3040"/>
                        <a:pt x="4272" y="2928"/>
                      </a:cubicBezTo>
                      <a:cubicBezTo>
                        <a:pt x="4301" y="2884"/>
                        <a:pt x="4288" y="2821"/>
                        <a:pt x="4243" y="2789"/>
                      </a:cubicBezTo>
                      <a:cubicBezTo>
                        <a:pt x="4224" y="2774"/>
                        <a:pt x="4201" y="2769"/>
                        <a:pt x="4173" y="2769"/>
                      </a:cubicBezTo>
                      <a:cubicBezTo>
                        <a:pt x="4127" y="2769"/>
                        <a:pt x="4083" y="2761"/>
                        <a:pt x="4042" y="2745"/>
                      </a:cubicBezTo>
                      <a:cubicBezTo>
                        <a:pt x="3946" y="2716"/>
                        <a:pt x="3864" y="2648"/>
                        <a:pt x="3819" y="2555"/>
                      </a:cubicBezTo>
                      <a:cubicBezTo>
                        <a:pt x="3757" y="2430"/>
                        <a:pt x="3772" y="2281"/>
                        <a:pt x="3857" y="2170"/>
                      </a:cubicBezTo>
                      <a:cubicBezTo>
                        <a:pt x="4626" y="1171"/>
                        <a:pt x="4626" y="1171"/>
                        <a:pt x="4626" y="1171"/>
                      </a:cubicBezTo>
                      <a:cubicBezTo>
                        <a:pt x="4664" y="1121"/>
                        <a:pt x="4681" y="1059"/>
                        <a:pt x="4672" y="998"/>
                      </a:cubicBezTo>
                      <a:cubicBezTo>
                        <a:pt x="4663" y="937"/>
                        <a:pt x="4631" y="884"/>
                        <a:pt x="4582" y="848"/>
                      </a:cubicBezTo>
                      <a:cubicBezTo>
                        <a:pt x="4492" y="779"/>
                        <a:pt x="4382" y="788"/>
                        <a:pt x="4310" y="826"/>
                      </a:cubicBezTo>
                      <a:cubicBezTo>
                        <a:pt x="4298" y="833"/>
                        <a:pt x="4285" y="839"/>
                        <a:pt x="4272" y="844"/>
                      </a:cubicBezTo>
                      <a:cubicBezTo>
                        <a:pt x="4272" y="844"/>
                        <a:pt x="4272" y="844"/>
                        <a:pt x="4272" y="844"/>
                      </a:cubicBezTo>
                      <a:cubicBezTo>
                        <a:pt x="4265" y="849"/>
                        <a:pt x="4259" y="853"/>
                        <a:pt x="4251" y="858"/>
                      </a:cubicBezTo>
                      <a:cubicBezTo>
                        <a:pt x="4210" y="891"/>
                        <a:pt x="4210" y="891"/>
                        <a:pt x="4210" y="891"/>
                      </a:cubicBezTo>
                      <a:cubicBezTo>
                        <a:pt x="4197" y="907"/>
                        <a:pt x="4183" y="922"/>
                        <a:pt x="4167" y="935"/>
                      </a:cubicBezTo>
                      <a:cubicBezTo>
                        <a:pt x="2223" y="3296"/>
                        <a:pt x="2223" y="3296"/>
                        <a:pt x="2223" y="3296"/>
                      </a:cubicBezTo>
                      <a:cubicBezTo>
                        <a:pt x="2118" y="3423"/>
                        <a:pt x="1942" y="3465"/>
                        <a:pt x="1791" y="3398"/>
                      </a:cubicBezTo>
                      <a:cubicBezTo>
                        <a:pt x="1641" y="3331"/>
                        <a:pt x="1553" y="3172"/>
                        <a:pt x="1577" y="3009"/>
                      </a:cubicBezTo>
                      <a:cubicBezTo>
                        <a:pt x="1650" y="2524"/>
                        <a:pt x="1650" y="2524"/>
                        <a:pt x="1650" y="2524"/>
                      </a:cubicBezTo>
                      <a:cubicBezTo>
                        <a:pt x="1650" y="2420"/>
                        <a:pt x="1650" y="2420"/>
                        <a:pt x="1650" y="2420"/>
                      </a:cubicBezTo>
                      <a:cubicBezTo>
                        <a:pt x="1628" y="2369"/>
                        <a:pt x="1628" y="2369"/>
                        <a:pt x="1628" y="2369"/>
                      </a:cubicBezTo>
                      <a:cubicBezTo>
                        <a:pt x="1584" y="2308"/>
                        <a:pt x="1584" y="2308"/>
                        <a:pt x="1584" y="2308"/>
                      </a:cubicBezTo>
                      <a:cubicBezTo>
                        <a:pt x="1583" y="2308"/>
                        <a:pt x="1582" y="2307"/>
                        <a:pt x="1582" y="2306"/>
                      </a:cubicBezTo>
                      <a:cubicBezTo>
                        <a:pt x="1514" y="2252"/>
                        <a:pt x="1514" y="2252"/>
                        <a:pt x="1514" y="2252"/>
                      </a:cubicBezTo>
                      <a:cubicBezTo>
                        <a:pt x="1439" y="2232"/>
                        <a:pt x="1439" y="2232"/>
                        <a:pt x="1439" y="2232"/>
                      </a:cubicBezTo>
                      <a:cubicBezTo>
                        <a:pt x="1366" y="2232"/>
                        <a:pt x="1366" y="2232"/>
                        <a:pt x="1366" y="2232"/>
                      </a:cubicBezTo>
                      <a:cubicBezTo>
                        <a:pt x="1293" y="2249"/>
                        <a:pt x="1293" y="2249"/>
                        <a:pt x="1293" y="2249"/>
                      </a:cubicBezTo>
                      <a:cubicBezTo>
                        <a:pt x="1213" y="2309"/>
                        <a:pt x="1213" y="2309"/>
                        <a:pt x="1213" y="2309"/>
                      </a:cubicBezTo>
                      <a:cubicBezTo>
                        <a:pt x="1172" y="2365"/>
                        <a:pt x="1172" y="2365"/>
                        <a:pt x="1172" y="2365"/>
                      </a:cubicBezTo>
                      <a:cubicBezTo>
                        <a:pt x="1153" y="2417"/>
                        <a:pt x="1153" y="2417"/>
                        <a:pt x="1153" y="2417"/>
                      </a:cubicBezTo>
                      <a:cubicBezTo>
                        <a:pt x="1153" y="2420"/>
                        <a:pt x="1153" y="2422"/>
                        <a:pt x="1152" y="2424"/>
                      </a:cubicBezTo>
                      <a:cubicBezTo>
                        <a:pt x="741" y="5144"/>
                        <a:pt x="741" y="5144"/>
                        <a:pt x="741" y="5144"/>
                      </a:cubicBezTo>
                      <a:cubicBezTo>
                        <a:pt x="734" y="5406"/>
                        <a:pt x="734" y="5406"/>
                        <a:pt x="734" y="5406"/>
                      </a:cubicBezTo>
                      <a:cubicBezTo>
                        <a:pt x="743" y="5446"/>
                        <a:pt x="743" y="5446"/>
                        <a:pt x="743" y="5446"/>
                      </a:cubicBezTo>
                      <a:cubicBezTo>
                        <a:pt x="747" y="5453"/>
                        <a:pt x="749" y="5459"/>
                        <a:pt x="752" y="5465"/>
                      </a:cubicBezTo>
                      <a:cubicBezTo>
                        <a:pt x="788" y="5544"/>
                        <a:pt x="788" y="5544"/>
                        <a:pt x="788" y="5544"/>
                      </a:cubicBezTo>
                      <a:cubicBezTo>
                        <a:pt x="790" y="5547"/>
                        <a:pt x="792" y="5550"/>
                        <a:pt x="795" y="5553"/>
                      </a:cubicBezTo>
                      <a:cubicBezTo>
                        <a:pt x="961" y="5716"/>
                        <a:pt x="961" y="5716"/>
                        <a:pt x="961" y="5716"/>
                      </a:cubicBezTo>
                      <a:cubicBezTo>
                        <a:pt x="965" y="5720"/>
                        <a:pt x="969" y="5723"/>
                        <a:pt x="972" y="5727"/>
                      </a:cubicBezTo>
                      <a:cubicBezTo>
                        <a:pt x="1053" y="5781"/>
                        <a:pt x="1053" y="5781"/>
                        <a:pt x="1053" y="5781"/>
                      </a:cubicBezTo>
                      <a:cubicBezTo>
                        <a:pt x="1060" y="5786"/>
                        <a:pt x="1066" y="5790"/>
                        <a:pt x="1073" y="5795"/>
                      </a:cubicBezTo>
                      <a:cubicBezTo>
                        <a:pt x="1234" y="5919"/>
                        <a:pt x="1234" y="5919"/>
                        <a:pt x="1234" y="5919"/>
                      </a:cubicBezTo>
                      <a:cubicBezTo>
                        <a:pt x="1423" y="6077"/>
                        <a:pt x="1423" y="6077"/>
                        <a:pt x="1423" y="6077"/>
                      </a:cubicBezTo>
                      <a:cubicBezTo>
                        <a:pt x="1818" y="6382"/>
                        <a:pt x="1818" y="6382"/>
                        <a:pt x="1818" y="6382"/>
                      </a:cubicBezTo>
                      <a:cubicBezTo>
                        <a:pt x="1825" y="6388"/>
                        <a:pt x="1832" y="6394"/>
                        <a:pt x="1839" y="6400"/>
                      </a:cubicBezTo>
                      <a:cubicBezTo>
                        <a:pt x="2032" y="6543"/>
                        <a:pt x="2032" y="6543"/>
                        <a:pt x="2032" y="6543"/>
                      </a:cubicBezTo>
                      <a:cubicBezTo>
                        <a:pt x="2238" y="6709"/>
                        <a:pt x="2238" y="6709"/>
                        <a:pt x="2238" y="6709"/>
                      </a:cubicBezTo>
                      <a:cubicBezTo>
                        <a:pt x="2238" y="6709"/>
                        <a:pt x="2238" y="6709"/>
                        <a:pt x="2238" y="6709"/>
                      </a:cubicBezTo>
                      <a:cubicBezTo>
                        <a:pt x="2241" y="6712"/>
                        <a:pt x="2244" y="6715"/>
                        <a:pt x="2247" y="6717"/>
                      </a:cubicBezTo>
                      <a:cubicBezTo>
                        <a:pt x="2425" y="6846"/>
                        <a:pt x="2425" y="6846"/>
                        <a:pt x="2425" y="6846"/>
                      </a:cubicBezTo>
                      <a:cubicBezTo>
                        <a:pt x="2434" y="6852"/>
                        <a:pt x="2443" y="6859"/>
                        <a:pt x="2451" y="6866"/>
                      </a:cubicBezTo>
                      <a:cubicBezTo>
                        <a:pt x="2593" y="6990"/>
                        <a:pt x="2593" y="6990"/>
                        <a:pt x="2593" y="6990"/>
                      </a:cubicBezTo>
                      <a:cubicBezTo>
                        <a:pt x="2726" y="7089"/>
                        <a:pt x="2726" y="7089"/>
                        <a:pt x="2726" y="7089"/>
                      </a:cubicBezTo>
                      <a:cubicBezTo>
                        <a:pt x="2728" y="7090"/>
                        <a:pt x="2730" y="7092"/>
                        <a:pt x="2732" y="7094"/>
                      </a:cubicBezTo>
                      <a:cubicBezTo>
                        <a:pt x="2794" y="7131"/>
                        <a:pt x="2794" y="7131"/>
                        <a:pt x="2794" y="7131"/>
                      </a:cubicBezTo>
                      <a:cubicBezTo>
                        <a:pt x="2817" y="7141"/>
                        <a:pt x="2837" y="7152"/>
                        <a:pt x="2855" y="7164"/>
                      </a:cubicBezTo>
                      <a:lnTo>
                        <a:pt x="2903" y="7186"/>
                      </a:lnTo>
                      <a:close/>
                      <a:moveTo>
                        <a:pt x="226" y="6015"/>
                      </a:moveTo>
                      <a:cubicBezTo>
                        <a:pt x="226" y="6015"/>
                        <a:pt x="226" y="6015"/>
                        <a:pt x="226" y="6015"/>
                      </a:cubicBezTo>
                      <a:cubicBezTo>
                        <a:pt x="226" y="6015"/>
                        <a:pt x="226" y="6015"/>
                        <a:pt x="226" y="6015"/>
                      </a:cubicBezTo>
                      <a:close/>
                      <a:moveTo>
                        <a:pt x="185" y="5957"/>
                      </a:moveTo>
                      <a:cubicBezTo>
                        <a:pt x="185" y="5957"/>
                        <a:pt x="185" y="5957"/>
                        <a:pt x="185" y="5957"/>
                      </a:cubicBezTo>
                      <a:cubicBezTo>
                        <a:pt x="185" y="5957"/>
                        <a:pt x="185" y="5957"/>
                        <a:pt x="185" y="5957"/>
                      </a:cubicBezTo>
                      <a:close/>
                      <a:moveTo>
                        <a:pt x="5807" y="5084"/>
                      </a:moveTo>
                      <a:cubicBezTo>
                        <a:pt x="5807" y="5084"/>
                        <a:pt x="5807" y="5084"/>
                        <a:pt x="5807" y="5084"/>
                      </a:cubicBezTo>
                      <a:cubicBezTo>
                        <a:pt x="5809" y="5083"/>
                        <a:pt x="5810" y="5081"/>
                        <a:pt x="5811" y="5080"/>
                      </a:cubicBezTo>
                      <a:cubicBezTo>
                        <a:pt x="5810" y="5081"/>
                        <a:pt x="5809" y="5083"/>
                        <a:pt x="5807" y="5084"/>
                      </a:cubicBezTo>
                      <a:close/>
                      <a:moveTo>
                        <a:pt x="5543" y="4830"/>
                      </a:moveTo>
                      <a:cubicBezTo>
                        <a:pt x="5544" y="4830"/>
                        <a:pt x="5544" y="4830"/>
                        <a:pt x="5544" y="4830"/>
                      </a:cubicBezTo>
                      <a:lnTo>
                        <a:pt x="5543" y="4830"/>
                      </a:lnTo>
                      <a:close/>
                      <a:moveTo>
                        <a:pt x="4946" y="4257"/>
                      </a:moveTo>
                      <a:cubicBezTo>
                        <a:pt x="4946" y="4257"/>
                        <a:pt x="4946" y="4257"/>
                        <a:pt x="4946" y="4257"/>
                      </a:cubicBezTo>
                      <a:close/>
                      <a:moveTo>
                        <a:pt x="4946" y="4257"/>
                      </a:moveTo>
                      <a:cubicBezTo>
                        <a:pt x="4946" y="4257"/>
                        <a:pt x="4946" y="4257"/>
                        <a:pt x="4946" y="4257"/>
                      </a:cubicBezTo>
                      <a:cubicBezTo>
                        <a:pt x="4946" y="4257"/>
                        <a:pt x="4946" y="4257"/>
                        <a:pt x="4946" y="4257"/>
                      </a:cubicBezTo>
                      <a:close/>
                      <a:moveTo>
                        <a:pt x="4946" y="4256"/>
                      </a:moveTo>
                      <a:cubicBezTo>
                        <a:pt x="4946" y="4256"/>
                        <a:pt x="4946" y="4256"/>
                        <a:pt x="4946" y="4256"/>
                      </a:cubicBezTo>
                      <a:close/>
                      <a:moveTo>
                        <a:pt x="4945" y="4256"/>
                      </a:moveTo>
                      <a:cubicBezTo>
                        <a:pt x="4946" y="4256"/>
                        <a:pt x="4946" y="4256"/>
                        <a:pt x="4946" y="4256"/>
                      </a:cubicBezTo>
                      <a:cubicBezTo>
                        <a:pt x="4946" y="4256"/>
                        <a:pt x="4946" y="4256"/>
                        <a:pt x="4945" y="4256"/>
                      </a:cubicBezTo>
                      <a:close/>
                      <a:moveTo>
                        <a:pt x="4945" y="4255"/>
                      </a:moveTo>
                      <a:cubicBezTo>
                        <a:pt x="4945" y="4256"/>
                        <a:pt x="4945" y="4256"/>
                        <a:pt x="4945" y="4256"/>
                      </a:cubicBezTo>
                      <a:cubicBezTo>
                        <a:pt x="4945" y="4256"/>
                        <a:pt x="4945" y="4256"/>
                        <a:pt x="4945" y="4255"/>
                      </a:cubicBezTo>
                      <a:close/>
                      <a:moveTo>
                        <a:pt x="4147" y="2760"/>
                      </a:moveTo>
                      <a:cubicBezTo>
                        <a:pt x="4147" y="2760"/>
                        <a:pt x="4147" y="2760"/>
                        <a:pt x="4148" y="2760"/>
                      </a:cubicBezTo>
                      <a:cubicBezTo>
                        <a:pt x="4147" y="2760"/>
                        <a:pt x="4147" y="2760"/>
                        <a:pt x="4147" y="2760"/>
                      </a:cubicBezTo>
                      <a:close/>
                      <a:moveTo>
                        <a:pt x="1542" y="2138"/>
                      </a:moveTo>
                      <a:cubicBezTo>
                        <a:pt x="1542" y="2138"/>
                        <a:pt x="1542" y="2139"/>
                        <a:pt x="1542" y="2139"/>
                      </a:cubicBezTo>
                      <a:cubicBezTo>
                        <a:pt x="1542" y="2139"/>
                        <a:pt x="1542" y="2138"/>
                        <a:pt x="1542" y="2138"/>
                      </a:cubicBezTo>
                      <a:close/>
                      <a:moveTo>
                        <a:pt x="1543" y="2138"/>
                      </a:moveTo>
                      <a:cubicBezTo>
                        <a:pt x="1543" y="2138"/>
                        <a:pt x="1543" y="2138"/>
                        <a:pt x="1543" y="2138"/>
                      </a:cubicBezTo>
                      <a:cubicBezTo>
                        <a:pt x="1543" y="2138"/>
                        <a:pt x="1543" y="2138"/>
                        <a:pt x="1543" y="2138"/>
                      </a:cubicBezTo>
                      <a:close/>
                      <a:moveTo>
                        <a:pt x="1543" y="2137"/>
                      </a:moveTo>
                      <a:cubicBezTo>
                        <a:pt x="1543" y="2137"/>
                        <a:pt x="1543" y="2137"/>
                        <a:pt x="1543" y="2138"/>
                      </a:cubicBezTo>
                      <a:cubicBezTo>
                        <a:pt x="1543" y="2137"/>
                        <a:pt x="1543" y="2137"/>
                        <a:pt x="1543" y="2137"/>
                      </a:cubicBezTo>
                      <a:close/>
                      <a:moveTo>
                        <a:pt x="1544" y="2137"/>
                      </a:moveTo>
                      <a:cubicBezTo>
                        <a:pt x="1544" y="2137"/>
                        <a:pt x="1544" y="2137"/>
                        <a:pt x="1544" y="2137"/>
                      </a:cubicBezTo>
                      <a:cubicBezTo>
                        <a:pt x="1544" y="2137"/>
                        <a:pt x="1544" y="2137"/>
                        <a:pt x="1544" y="2137"/>
                      </a:cubicBezTo>
                      <a:close/>
                      <a:moveTo>
                        <a:pt x="1545" y="2136"/>
                      </a:moveTo>
                      <a:cubicBezTo>
                        <a:pt x="1544" y="2136"/>
                        <a:pt x="1544" y="2136"/>
                        <a:pt x="1544" y="2137"/>
                      </a:cubicBezTo>
                      <a:cubicBezTo>
                        <a:pt x="1544" y="2136"/>
                        <a:pt x="1545" y="2136"/>
                        <a:pt x="1545" y="2136"/>
                      </a:cubicBezTo>
                      <a:close/>
                      <a:moveTo>
                        <a:pt x="1545" y="2135"/>
                      </a:moveTo>
                      <a:cubicBezTo>
                        <a:pt x="1545" y="2136"/>
                        <a:pt x="1545" y="2136"/>
                        <a:pt x="1545" y="2136"/>
                      </a:cubicBezTo>
                      <a:cubicBezTo>
                        <a:pt x="1545" y="2136"/>
                        <a:pt x="1545" y="2136"/>
                        <a:pt x="1545" y="2135"/>
                      </a:cubicBezTo>
                      <a:close/>
                      <a:moveTo>
                        <a:pt x="748" y="1742"/>
                      </a:moveTo>
                      <a:cubicBezTo>
                        <a:pt x="741" y="1748"/>
                        <a:pt x="734" y="1754"/>
                        <a:pt x="728" y="1760"/>
                      </a:cubicBezTo>
                      <a:cubicBezTo>
                        <a:pt x="734" y="1754"/>
                        <a:pt x="741" y="1748"/>
                        <a:pt x="748" y="1742"/>
                      </a:cubicBezTo>
                      <a:close/>
                      <a:moveTo>
                        <a:pt x="934" y="1610"/>
                      </a:moveTo>
                      <a:cubicBezTo>
                        <a:pt x="932" y="1611"/>
                        <a:pt x="929" y="1612"/>
                        <a:pt x="927" y="1614"/>
                      </a:cubicBezTo>
                      <a:cubicBezTo>
                        <a:pt x="929" y="1612"/>
                        <a:pt x="931" y="1611"/>
                        <a:pt x="934" y="1610"/>
                      </a:cubicBezTo>
                      <a:close/>
                      <a:moveTo>
                        <a:pt x="3569" y="642"/>
                      </a:moveTo>
                      <a:cubicBezTo>
                        <a:pt x="3569" y="642"/>
                        <a:pt x="3569" y="643"/>
                        <a:pt x="3569" y="643"/>
                      </a:cubicBezTo>
                      <a:cubicBezTo>
                        <a:pt x="3569" y="643"/>
                        <a:pt x="3569" y="642"/>
                        <a:pt x="3569" y="642"/>
                      </a:cubicBezTo>
                      <a:close/>
                      <a:moveTo>
                        <a:pt x="3569" y="642"/>
                      </a:moveTo>
                      <a:cubicBezTo>
                        <a:pt x="3569" y="642"/>
                        <a:pt x="3569" y="642"/>
                        <a:pt x="3569" y="642"/>
                      </a:cubicBezTo>
                      <a:cubicBezTo>
                        <a:pt x="3569" y="642"/>
                        <a:pt x="3569" y="642"/>
                        <a:pt x="3569" y="642"/>
                      </a:cubicBezTo>
                      <a:close/>
                      <a:moveTo>
                        <a:pt x="3569" y="641"/>
                      </a:moveTo>
                      <a:cubicBezTo>
                        <a:pt x="3569" y="641"/>
                        <a:pt x="3569" y="641"/>
                        <a:pt x="3569" y="641"/>
                      </a:cubicBezTo>
                      <a:close/>
                      <a:moveTo>
                        <a:pt x="3918" y="293"/>
                      </a:moveTo>
                      <a:cubicBezTo>
                        <a:pt x="3918" y="293"/>
                        <a:pt x="3918" y="293"/>
                        <a:pt x="3918" y="293"/>
                      </a:cubicBezTo>
                      <a:cubicBezTo>
                        <a:pt x="3918" y="293"/>
                        <a:pt x="3918" y="293"/>
                        <a:pt x="3918" y="293"/>
                      </a:cubicBezTo>
                      <a:close/>
                      <a:moveTo>
                        <a:pt x="3919" y="293"/>
                      </a:moveTo>
                      <a:cubicBezTo>
                        <a:pt x="3919" y="293"/>
                        <a:pt x="3919" y="293"/>
                        <a:pt x="3918" y="293"/>
                      </a:cubicBezTo>
                      <a:cubicBezTo>
                        <a:pt x="3919" y="293"/>
                        <a:pt x="3919" y="293"/>
                        <a:pt x="3919" y="293"/>
                      </a:cubicBezTo>
                      <a:close/>
                      <a:moveTo>
                        <a:pt x="3932" y="203"/>
                      </a:moveTo>
                      <a:cubicBezTo>
                        <a:pt x="3932" y="203"/>
                        <a:pt x="3932" y="203"/>
                        <a:pt x="3932" y="203"/>
                      </a:cubicBezTo>
                      <a:cubicBezTo>
                        <a:pt x="3932" y="203"/>
                        <a:pt x="3932" y="203"/>
                        <a:pt x="3932" y="203"/>
                      </a:cubicBez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37" tIns="89619" rIns="179237" bIns="89619" numCol="1" anchor="t" anchorCtr="0" compatLnSpc="1">
                  <a:prstTxWarp prst="textNoShape">
                    <a:avLst/>
                  </a:prstTxWarp>
                </a:bodyPr>
                <a:lstStyle/>
                <a:p>
                  <a:pPr defTabSz="1828277" eaLnBrk="1" fontAlgn="auto" hangingPunct="1">
                    <a:spcBef>
                      <a:spcPts val="0"/>
                    </a:spcBef>
                    <a:spcAft>
                      <a:spcPts val="0"/>
                    </a:spcAft>
                    <a:defRPr/>
                  </a:pPr>
                  <a:endParaRPr lang="en-US" sz="3529">
                    <a:solidFill>
                      <a:srgbClr val="353535"/>
                    </a:solidFill>
                    <a:latin typeface="Segoe UI Semilight"/>
                  </a:endParaRPr>
                </a:p>
              </p:txBody>
            </p:sp>
          </p:grpSp>
        </p:grpSp>
        <p:grpSp>
          <p:nvGrpSpPr>
            <p:cNvPr id="97" name="Group 96">
              <a:extLst>
                <a:ext uri="{FF2B5EF4-FFF2-40B4-BE49-F238E27FC236}">
                  <a16:creationId xmlns:a16="http://schemas.microsoft.com/office/drawing/2014/main" id="{8A95EC10-DB28-432A-8289-6B65D1DE0600}"/>
                </a:ext>
              </a:extLst>
            </p:cNvPr>
            <p:cNvGrpSpPr/>
            <p:nvPr/>
          </p:nvGrpSpPr>
          <p:grpSpPr>
            <a:xfrm>
              <a:off x="490330" y="1273215"/>
              <a:ext cx="1147821" cy="1138245"/>
              <a:chOff x="1159460" y="1560251"/>
              <a:chExt cx="1338680" cy="1338680"/>
            </a:xfrm>
          </p:grpSpPr>
          <p:sp>
            <p:nvSpPr>
              <p:cNvPr id="100" name="Oval 99">
                <a:extLst>
                  <a:ext uri="{FF2B5EF4-FFF2-40B4-BE49-F238E27FC236}">
                    <a16:creationId xmlns:a16="http://schemas.microsoft.com/office/drawing/2014/main" id="{91CFB432-1909-49AC-95DF-97352CD46727}"/>
                  </a:ext>
                </a:extLst>
              </p:cNvPr>
              <p:cNvSpPr/>
              <p:nvPr/>
            </p:nvSpPr>
            <p:spPr bwMode="auto">
              <a:xfrm>
                <a:off x="1159460" y="1560251"/>
                <a:ext cx="1338680" cy="1338680"/>
              </a:xfrm>
              <a:prstGeom prst="ellipse">
                <a:avLst/>
              </a:prstGeom>
              <a:solidFill>
                <a:schemeClr val="bg1"/>
              </a:solidFill>
              <a:ln w="38100">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13" tIns="292492" rIns="365613" bIns="292492" numCol="1" spcCol="0" rtlCol="0" fromWordArt="0" anchor="t" anchorCtr="0" forceAA="0" compatLnSpc="1">
                <a:prstTxWarp prst="textNoShape">
                  <a:avLst/>
                </a:prstTxWarp>
                <a:noAutofit/>
              </a:bodyPr>
              <a:lstStyle/>
              <a:p>
                <a:pPr algn="ctr" defTabSz="1864120" eaLnBrk="1" hangingPunct="1">
                  <a:defRPr/>
                </a:pPr>
                <a:endParaRPr lang="en-US" sz="4799"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101" name="Freeform 5">
                <a:extLst>
                  <a:ext uri="{FF2B5EF4-FFF2-40B4-BE49-F238E27FC236}">
                    <a16:creationId xmlns:a16="http://schemas.microsoft.com/office/drawing/2014/main" id="{AF1FF88F-D36F-4DD1-BE75-204674D2AFDB}"/>
                  </a:ext>
                </a:extLst>
              </p:cNvPr>
              <p:cNvSpPr>
                <a:spLocks noEditPoints="1"/>
              </p:cNvSpPr>
              <p:nvPr/>
            </p:nvSpPr>
            <p:spPr bwMode="auto">
              <a:xfrm>
                <a:off x="1596980" y="1897510"/>
                <a:ext cx="531711" cy="533137"/>
              </a:xfrm>
              <a:custGeom>
                <a:avLst/>
                <a:gdLst>
                  <a:gd name="T0" fmla="*/ 42 w 304"/>
                  <a:gd name="T1" fmla="*/ 221 h 305"/>
                  <a:gd name="T2" fmla="*/ 83 w 304"/>
                  <a:gd name="T3" fmla="*/ 262 h 305"/>
                  <a:gd name="T4" fmla="*/ 42 w 304"/>
                  <a:gd name="T5" fmla="*/ 304 h 305"/>
                  <a:gd name="T6" fmla="*/ 0 w 304"/>
                  <a:gd name="T7" fmla="*/ 262 h 305"/>
                  <a:gd name="T8" fmla="*/ 42 w 304"/>
                  <a:gd name="T9" fmla="*/ 221 h 305"/>
                  <a:gd name="T10" fmla="*/ 0 w 304"/>
                  <a:gd name="T11" fmla="*/ 104 h 305"/>
                  <a:gd name="T12" fmla="*/ 0 w 304"/>
                  <a:gd name="T13" fmla="*/ 104 h 305"/>
                  <a:gd name="T14" fmla="*/ 202 w 304"/>
                  <a:gd name="T15" fmla="*/ 305 h 305"/>
                  <a:gd name="T16" fmla="*/ 0 w 304"/>
                  <a:gd name="T17" fmla="*/ 0 h 305"/>
                  <a:gd name="T18" fmla="*/ 0 w 304"/>
                  <a:gd name="T19" fmla="*/ 0 h 305"/>
                  <a:gd name="T20" fmla="*/ 304 w 304"/>
                  <a:gd name="T21" fmla="*/ 305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4" h="305">
                    <a:moveTo>
                      <a:pt x="42" y="221"/>
                    </a:moveTo>
                    <a:cubicBezTo>
                      <a:pt x="65" y="221"/>
                      <a:pt x="83" y="239"/>
                      <a:pt x="83" y="262"/>
                    </a:cubicBezTo>
                    <a:cubicBezTo>
                      <a:pt x="83" y="285"/>
                      <a:pt x="65" y="304"/>
                      <a:pt x="42" y="304"/>
                    </a:cubicBezTo>
                    <a:cubicBezTo>
                      <a:pt x="19" y="304"/>
                      <a:pt x="0" y="285"/>
                      <a:pt x="0" y="262"/>
                    </a:cubicBezTo>
                    <a:cubicBezTo>
                      <a:pt x="0" y="239"/>
                      <a:pt x="19" y="221"/>
                      <a:pt x="42" y="221"/>
                    </a:cubicBezTo>
                    <a:close/>
                    <a:moveTo>
                      <a:pt x="0" y="104"/>
                    </a:moveTo>
                    <a:cubicBezTo>
                      <a:pt x="0" y="104"/>
                      <a:pt x="0" y="104"/>
                      <a:pt x="0" y="104"/>
                    </a:cubicBezTo>
                    <a:cubicBezTo>
                      <a:pt x="48" y="107"/>
                      <a:pt x="188" y="126"/>
                      <a:pt x="202" y="305"/>
                    </a:cubicBezTo>
                    <a:moveTo>
                      <a:pt x="0" y="0"/>
                    </a:moveTo>
                    <a:cubicBezTo>
                      <a:pt x="0" y="0"/>
                      <a:pt x="0" y="0"/>
                      <a:pt x="0" y="0"/>
                    </a:cubicBezTo>
                    <a:cubicBezTo>
                      <a:pt x="73" y="4"/>
                      <a:pt x="292" y="42"/>
                      <a:pt x="304" y="305"/>
                    </a:cubicBezTo>
                  </a:path>
                </a:pathLst>
              </a:custGeom>
              <a:noFill/>
              <a:ln w="61913" cap="rnd">
                <a:solidFill>
                  <a:srgbClr val="0078D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79237" tIns="89619" rIns="179237" bIns="89619" numCol="1" anchor="t" anchorCtr="0" compatLnSpc="1">
                <a:prstTxWarp prst="textNoShape">
                  <a:avLst/>
                </a:prstTxWarp>
              </a:bodyPr>
              <a:lstStyle/>
              <a:p>
                <a:pPr defTabSz="1828277" eaLnBrk="1" fontAlgn="auto" hangingPunct="1">
                  <a:spcBef>
                    <a:spcPts val="0"/>
                  </a:spcBef>
                  <a:spcAft>
                    <a:spcPts val="0"/>
                  </a:spcAft>
                  <a:defRPr/>
                </a:pPr>
                <a:endParaRPr lang="en-US" sz="3529">
                  <a:solidFill>
                    <a:srgbClr val="353535"/>
                  </a:solidFill>
                  <a:latin typeface="Segoe UI Semilight"/>
                </a:endParaRPr>
              </a:p>
            </p:txBody>
          </p:sp>
        </p:grpSp>
        <p:cxnSp>
          <p:nvCxnSpPr>
            <p:cNvPr id="98" name="Straight Connector 97">
              <a:extLst>
                <a:ext uri="{FF2B5EF4-FFF2-40B4-BE49-F238E27FC236}">
                  <a16:creationId xmlns:a16="http://schemas.microsoft.com/office/drawing/2014/main" id="{8A326649-67F4-4A8E-B6B0-529D8DC4C849}"/>
                </a:ext>
              </a:extLst>
            </p:cNvPr>
            <p:cNvCxnSpPr>
              <a:cxnSpLocks/>
              <a:endCxn id="99" idx="1"/>
            </p:cNvCxnSpPr>
            <p:nvPr/>
          </p:nvCxnSpPr>
          <p:spPr>
            <a:xfrm>
              <a:off x="10296907" y="1842338"/>
              <a:ext cx="951910" cy="0"/>
            </a:xfrm>
            <a:prstGeom prst="line">
              <a:avLst/>
            </a:prstGeom>
            <a:ln w="3810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99" name="Arrow: Chevron 98">
              <a:extLst>
                <a:ext uri="{FF2B5EF4-FFF2-40B4-BE49-F238E27FC236}">
                  <a16:creationId xmlns:a16="http://schemas.microsoft.com/office/drawing/2014/main" id="{A9918884-858F-4AD8-93CA-CFF44BEF83FA}"/>
                </a:ext>
              </a:extLst>
            </p:cNvPr>
            <p:cNvSpPr/>
            <p:nvPr/>
          </p:nvSpPr>
          <p:spPr bwMode="auto">
            <a:xfrm>
              <a:off x="11119391" y="1688707"/>
              <a:ext cx="129426" cy="307261"/>
            </a:xfrm>
            <a:prstGeom prst="chevron">
              <a:avLst>
                <a:gd name="adj" fmla="val 100000"/>
              </a:avLst>
            </a:prstGeom>
            <a:solidFill>
              <a:srgbClr val="FF0000"/>
            </a:solidFill>
            <a:ln w="38100" cap="rnd">
              <a:solidFill>
                <a:srgbClr val="D9D9D9"/>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1430" tIns="281145" rIns="351430" bIns="281145" numCol="1" spcCol="0" rtlCol="0" fromWordArt="0" anchor="t" anchorCtr="0" forceAA="0" compatLnSpc="1">
              <a:prstTxWarp prst="textNoShape">
                <a:avLst/>
              </a:prstTxWarp>
              <a:noAutofit/>
            </a:bodyPr>
            <a:lstStyle/>
            <a:p>
              <a:pPr algn="ctr" defTabSz="1791740" eaLnBrk="1" hangingPunct="1">
                <a:lnSpc>
                  <a:spcPct val="90000"/>
                </a:lnSpc>
                <a:defRPr/>
              </a:pPr>
              <a:endParaRPr lang="en-US" sz="6916">
                <a:gradFill>
                  <a:gsLst>
                    <a:gs pos="0">
                      <a:srgbClr val="FFFFFF"/>
                    </a:gs>
                    <a:gs pos="100000">
                      <a:srgbClr val="FFFFFF"/>
                    </a:gs>
                  </a:gsLst>
                  <a:lin ang="5400000" scaled="0"/>
                </a:gradFill>
                <a:latin typeface="Segoe UI Semilight"/>
                <a:cs typeface="Segoe UI" pitchFamily="34" charset="0"/>
              </a:endParaRPr>
            </a:p>
          </p:txBody>
        </p:sp>
      </p:grpSp>
      <mc:AlternateContent xmlns:mc="http://schemas.openxmlformats.org/markup-compatibility/2006" xmlns:p14="http://schemas.microsoft.com/office/powerpoint/2010/main">
        <mc:Choice Requires="p14">
          <p:contentPart p14:bwMode="auto" r:id="rId3">
            <p14:nvContentPartPr>
              <p14:cNvPr id="28" name="Ink 27">
                <a:extLst>
                  <a:ext uri="{FF2B5EF4-FFF2-40B4-BE49-F238E27FC236}">
                    <a16:creationId xmlns:a16="http://schemas.microsoft.com/office/drawing/2014/main" id="{1DA71AF9-44E0-4D32-99C1-8BD85869CD98}"/>
                  </a:ext>
                </a:extLst>
              </p14:cNvPr>
              <p14:cNvContentPartPr/>
              <p14:nvPr/>
            </p14:nvContentPartPr>
            <p14:xfrm>
              <a:off x="942168" y="4776956"/>
              <a:ext cx="4581607" cy="2709374"/>
            </p14:xfrm>
          </p:contentPart>
        </mc:Choice>
        <mc:Fallback xmlns="">
          <p:pic>
            <p:nvPicPr>
              <p:cNvPr id="28" name="Ink 27">
                <a:extLst>
                  <a:ext uri="{FF2B5EF4-FFF2-40B4-BE49-F238E27FC236}">
                    <a16:creationId xmlns:a16="http://schemas.microsoft.com/office/drawing/2014/main" id="{1DA71AF9-44E0-4D32-99C1-8BD85869CD98}"/>
                  </a:ext>
                </a:extLst>
              </p:cNvPr>
              <p:cNvPicPr/>
              <p:nvPr/>
            </p:nvPicPr>
            <p:blipFill>
              <a:blip r:embed="rId4"/>
              <a:stretch>
                <a:fillRect/>
              </a:stretch>
            </p:blipFill>
            <p:spPr>
              <a:xfrm>
                <a:off x="913724" y="4748512"/>
                <a:ext cx="4638495" cy="2766262"/>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33" name="Ink 32">
                <a:extLst>
                  <a:ext uri="{FF2B5EF4-FFF2-40B4-BE49-F238E27FC236}">
                    <a16:creationId xmlns:a16="http://schemas.microsoft.com/office/drawing/2014/main" id="{A349B73C-4531-4A26-BC15-241DA3F34EF6}"/>
                  </a:ext>
                </a:extLst>
              </p14:cNvPr>
              <p14:cNvContentPartPr/>
              <p14:nvPr/>
            </p14:nvContentPartPr>
            <p14:xfrm>
              <a:off x="4182765" y="6645589"/>
              <a:ext cx="859456" cy="3380240"/>
            </p14:xfrm>
          </p:contentPart>
        </mc:Choice>
        <mc:Fallback xmlns="">
          <p:pic>
            <p:nvPicPr>
              <p:cNvPr id="33" name="Ink 32">
                <a:extLst>
                  <a:ext uri="{FF2B5EF4-FFF2-40B4-BE49-F238E27FC236}">
                    <a16:creationId xmlns:a16="http://schemas.microsoft.com/office/drawing/2014/main" id="{A349B73C-4531-4A26-BC15-241DA3F34EF6}"/>
                  </a:ext>
                </a:extLst>
              </p:cNvPr>
              <p:cNvPicPr/>
              <p:nvPr/>
            </p:nvPicPr>
            <p:blipFill>
              <a:blip r:embed="rId6"/>
              <a:stretch>
                <a:fillRect/>
              </a:stretch>
            </p:blipFill>
            <p:spPr>
              <a:xfrm>
                <a:off x="4154309" y="6617147"/>
                <a:ext cx="916369" cy="3437123"/>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51" name="Ink 50">
                <a:extLst>
                  <a:ext uri="{FF2B5EF4-FFF2-40B4-BE49-F238E27FC236}">
                    <a16:creationId xmlns:a16="http://schemas.microsoft.com/office/drawing/2014/main" id="{1F5839C5-D750-47DE-A58A-1F3F7BFB34C8}"/>
                  </a:ext>
                </a:extLst>
              </p14:cNvPr>
              <p14:cNvContentPartPr/>
              <p14:nvPr/>
            </p14:nvContentPartPr>
            <p14:xfrm>
              <a:off x="13140831" y="11031407"/>
              <a:ext cx="4544896" cy="1513046"/>
            </p14:xfrm>
          </p:contentPart>
        </mc:Choice>
        <mc:Fallback xmlns="">
          <p:pic>
            <p:nvPicPr>
              <p:cNvPr id="51" name="Ink 50">
                <a:extLst>
                  <a:ext uri="{FF2B5EF4-FFF2-40B4-BE49-F238E27FC236}">
                    <a16:creationId xmlns:a16="http://schemas.microsoft.com/office/drawing/2014/main" id="{1F5839C5-D750-47DE-A58A-1F3F7BFB34C8}"/>
                  </a:ext>
                </a:extLst>
              </p:cNvPr>
              <p:cNvPicPr/>
              <p:nvPr/>
            </p:nvPicPr>
            <p:blipFill>
              <a:blip r:embed="rId8"/>
              <a:stretch>
                <a:fillRect/>
              </a:stretch>
            </p:blipFill>
            <p:spPr>
              <a:xfrm>
                <a:off x="13112387" y="11002961"/>
                <a:ext cx="4601784" cy="1569938"/>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54" name="Ink 53">
                <a:extLst>
                  <a:ext uri="{FF2B5EF4-FFF2-40B4-BE49-F238E27FC236}">
                    <a16:creationId xmlns:a16="http://schemas.microsoft.com/office/drawing/2014/main" id="{9EA38202-9783-4995-9276-A8C8BD964541}"/>
                  </a:ext>
                </a:extLst>
              </p14:cNvPr>
              <p14:cNvContentPartPr/>
              <p14:nvPr/>
            </p14:nvContentPartPr>
            <p14:xfrm>
              <a:off x="8040239" y="11311414"/>
              <a:ext cx="3833002" cy="203707"/>
            </p14:xfrm>
          </p:contentPart>
        </mc:Choice>
        <mc:Fallback xmlns="">
          <p:pic>
            <p:nvPicPr>
              <p:cNvPr id="54" name="Ink 53">
                <a:extLst>
                  <a:ext uri="{FF2B5EF4-FFF2-40B4-BE49-F238E27FC236}">
                    <a16:creationId xmlns:a16="http://schemas.microsoft.com/office/drawing/2014/main" id="{9EA38202-9783-4995-9276-A8C8BD964541}"/>
                  </a:ext>
                </a:extLst>
              </p:cNvPr>
              <p:cNvPicPr/>
              <p:nvPr/>
            </p:nvPicPr>
            <p:blipFill>
              <a:blip r:embed="rId10"/>
              <a:stretch>
                <a:fillRect/>
              </a:stretch>
            </p:blipFill>
            <p:spPr>
              <a:xfrm>
                <a:off x="8011796" y="11282931"/>
                <a:ext cx="3889889" cy="260673"/>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55" name="Ink 54">
                <a:extLst>
                  <a:ext uri="{FF2B5EF4-FFF2-40B4-BE49-F238E27FC236}">
                    <a16:creationId xmlns:a16="http://schemas.microsoft.com/office/drawing/2014/main" id="{B4AB0311-E406-4DD4-A5DF-D7BA0F4411F4}"/>
                  </a:ext>
                </a:extLst>
              </p14:cNvPr>
              <p14:cNvContentPartPr/>
              <p14:nvPr/>
            </p14:nvContentPartPr>
            <p14:xfrm>
              <a:off x="6835274" y="11704432"/>
              <a:ext cx="3999998" cy="209465"/>
            </p14:xfrm>
          </p:contentPart>
        </mc:Choice>
        <mc:Fallback xmlns="">
          <p:pic>
            <p:nvPicPr>
              <p:cNvPr id="55" name="Ink 54">
                <a:extLst>
                  <a:ext uri="{FF2B5EF4-FFF2-40B4-BE49-F238E27FC236}">
                    <a16:creationId xmlns:a16="http://schemas.microsoft.com/office/drawing/2014/main" id="{B4AB0311-E406-4DD4-A5DF-D7BA0F4411F4}"/>
                  </a:ext>
                </a:extLst>
              </p:cNvPr>
              <p:cNvPicPr/>
              <p:nvPr/>
            </p:nvPicPr>
            <p:blipFill>
              <a:blip r:embed="rId12"/>
              <a:stretch>
                <a:fillRect/>
              </a:stretch>
            </p:blipFill>
            <p:spPr>
              <a:xfrm>
                <a:off x="6806831" y="11675999"/>
                <a:ext cx="4056884" cy="26633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57" name="Ink 56">
                <a:extLst>
                  <a:ext uri="{FF2B5EF4-FFF2-40B4-BE49-F238E27FC236}">
                    <a16:creationId xmlns:a16="http://schemas.microsoft.com/office/drawing/2014/main" id="{F4BCE85B-FA20-4E36-AE0E-097D9465F859}"/>
                  </a:ext>
                </a:extLst>
              </p14:cNvPr>
              <p14:cNvContentPartPr/>
              <p14:nvPr/>
            </p14:nvContentPartPr>
            <p14:xfrm>
              <a:off x="12545546" y="10086293"/>
              <a:ext cx="1888068" cy="54706"/>
            </p14:xfrm>
          </p:contentPart>
        </mc:Choice>
        <mc:Fallback xmlns="">
          <p:pic>
            <p:nvPicPr>
              <p:cNvPr id="57" name="Ink 56">
                <a:extLst>
                  <a:ext uri="{FF2B5EF4-FFF2-40B4-BE49-F238E27FC236}">
                    <a16:creationId xmlns:a16="http://schemas.microsoft.com/office/drawing/2014/main" id="{F4BCE85B-FA20-4E36-AE0E-097D9465F859}"/>
                  </a:ext>
                </a:extLst>
              </p:cNvPr>
              <p:cNvPicPr/>
              <p:nvPr/>
            </p:nvPicPr>
            <p:blipFill>
              <a:blip r:embed="rId14"/>
              <a:stretch>
                <a:fillRect/>
              </a:stretch>
            </p:blipFill>
            <p:spPr>
              <a:xfrm>
                <a:off x="12517103" y="10057481"/>
                <a:ext cx="1944955" cy="11233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70" name="Ink 69">
                <a:extLst>
                  <a:ext uri="{FF2B5EF4-FFF2-40B4-BE49-F238E27FC236}">
                    <a16:creationId xmlns:a16="http://schemas.microsoft.com/office/drawing/2014/main" id="{9AEC6085-0788-448B-81D1-675063F28CBF}"/>
                  </a:ext>
                </a:extLst>
              </p14:cNvPr>
              <p14:cNvContentPartPr/>
              <p14:nvPr/>
            </p14:nvContentPartPr>
            <p14:xfrm>
              <a:off x="14249342" y="6974544"/>
              <a:ext cx="3051285" cy="2802230"/>
            </p14:xfrm>
          </p:contentPart>
        </mc:Choice>
        <mc:Fallback xmlns="">
          <p:pic>
            <p:nvPicPr>
              <p:cNvPr id="70" name="Ink 69">
                <a:extLst>
                  <a:ext uri="{FF2B5EF4-FFF2-40B4-BE49-F238E27FC236}">
                    <a16:creationId xmlns:a16="http://schemas.microsoft.com/office/drawing/2014/main" id="{9AEC6085-0788-448B-81D1-675063F28CBF}"/>
                  </a:ext>
                </a:extLst>
              </p:cNvPr>
              <p:cNvPicPr/>
              <p:nvPr/>
            </p:nvPicPr>
            <p:blipFill>
              <a:blip r:embed="rId16"/>
              <a:stretch>
                <a:fillRect/>
              </a:stretch>
            </p:blipFill>
            <p:spPr>
              <a:xfrm>
                <a:off x="14220899" y="6946097"/>
                <a:ext cx="3108170" cy="2859124"/>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71" name="Ink 70">
                <a:extLst>
                  <a:ext uri="{FF2B5EF4-FFF2-40B4-BE49-F238E27FC236}">
                    <a16:creationId xmlns:a16="http://schemas.microsoft.com/office/drawing/2014/main" id="{56C9AE9B-2855-48AF-A2CA-FF864BAB48B9}"/>
                  </a:ext>
                </a:extLst>
              </p14:cNvPr>
              <p14:cNvContentPartPr/>
              <p14:nvPr/>
            </p14:nvContentPartPr>
            <p14:xfrm>
              <a:off x="20094220" y="10043104"/>
              <a:ext cx="2178872" cy="46068"/>
            </p14:xfrm>
          </p:contentPart>
        </mc:Choice>
        <mc:Fallback xmlns="">
          <p:pic>
            <p:nvPicPr>
              <p:cNvPr id="71" name="Ink 70">
                <a:extLst>
                  <a:ext uri="{FF2B5EF4-FFF2-40B4-BE49-F238E27FC236}">
                    <a16:creationId xmlns:a16="http://schemas.microsoft.com/office/drawing/2014/main" id="{56C9AE9B-2855-48AF-A2CA-FF864BAB48B9}"/>
                  </a:ext>
                </a:extLst>
              </p:cNvPr>
              <p:cNvPicPr/>
              <p:nvPr/>
            </p:nvPicPr>
            <p:blipFill>
              <a:blip r:embed="rId18"/>
              <a:stretch>
                <a:fillRect/>
              </a:stretch>
            </p:blipFill>
            <p:spPr>
              <a:xfrm>
                <a:off x="20065773" y="10014671"/>
                <a:ext cx="2235765" cy="102933"/>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72" name="Ink 71">
                <a:extLst>
                  <a:ext uri="{FF2B5EF4-FFF2-40B4-BE49-F238E27FC236}">
                    <a16:creationId xmlns:a16="http://schemas.microsoft.com/office/drawing/2014/main" id="{04AD4D5C-C4D8-4B74-8320-E9734AED54AA}"/>
                  </a:ext>
                </a:extLst>
              </p14:cNvPr>
              <p14:cNvContentPartPr/>
              <p14:nvPr/>
            </p14:nvContentPartPr>
            <p14:xfrm>
              <a:off x="18296848" y="11006933"/>
              <a:ext cx="4606080" cy="99334"/>
            </p14:xfrm>
          </p:contentPart>
        </mc:Choice>
        <mc:Fallback xmlns="">
          <p:pic>
            <p:nvPicPr>
              <p:cNvPr id="72" name="Ink 71">
                <a:extLst>
                  <a:ext uri="{FF2B5EF4-FFF2-40B4-BE49-F238E27FC236}">
                    <a16:creationId xmlns:a16="http://schemas.microsoft.com/office/drawing/2014/main" id="{04AD4D5C-C4D8-4B74-8320-E9734AED54AA}"/>
                  </a:ext>
                </a:extLst>
              </p:cNvPr>
              <p:cNvPicPr/>
              <p:nvPr/>
            </p:nvPicPr>
            <p:blipFill>
              <a:blip r:embed="rId20"/>
              <a:stretch>
                <a:fillRect/>
              </a:stretch>
            </p:blipFill>
            <p:spPr>
              <a:xfrm>
                <a:off x="18268407" y="10978397"/>
                <a:ext cx="4662963" cy="156406"/>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73" name="Ink 72">
                <a:extLst>
                  <a:ext uri="{FF2B5EF4-FFF2-40B4-BE49-F238E27FC236}">
                    <a16:creationId xmlns:a16="http://schemas.microsoft.com/office/drawing/2014/main" id="{BD878DB7-74A8-409D-A879-A7EF179CCAC7}"/>
                  </a:ext>
                </a:extLst>
              </p14:cNvPr>
              <p14:cNvContentPartPr/>
              <p14:nvPr/>
            </p14:nvContentPartPr>
            <p14:xfrm>
              <a:off x="18345795" y="11410028"/>
              <a:ext cx="2188950" cy="145402"/>
            </p14:xfrm>
          </p:contentPart>
        </mc:Choice>
        <mc:Fallback xmlns="">
          <p:pic>
            <p:nvPicPr>
              <p:cNvPr id="73" name="Ink 72">
                <a:extLst>
                  <a:ext uri="{FF2B5EF4-FFF2-40B4-BE49-F238E27FC236}">
                    <a16:creationId xmlns:a16="http://schemas.microsoft.com/office/drawing/2014/main" id="{BD878DB7-74A8-409D-A879-A7EF179CCAC7}"/>
                  </a:ext>
                </a:extLst>
              </p:cNvPr>
              <p:cNvPicPr/>
              <p:nvPr/>
            </p:nvPicPr>
            <p:blipFill>
              <a:blip r:embed="rId22"/>
              <a:stretch>
                <a:fillRect/>
              </a:stretch>
            </p:blipFill>
            <p:spPr>
              <a:xfrm>
                <a:off x="18317348" y="11381525"/>
                <a:ext cx="2245843" cy="202408"/>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110" name="Ink 109">
                <a:extLst>
                  <a:ext uri="{FF2B5EF4-FFF2-40B4-BE49-F238E27FC236}">
                    <a16:creationId xmlns:a16="http://schemas.microsoft.com/office/drawing/2014/main" id="{3C83D000-384F-4BCB-BF2C-33920A7B8C81}"/>
                  </a:ext>
                </a:extLst>
              </p14:cNvPr>
              <p14:cNvContentPartPr/>
              <p14:nvPr/>
            </p14:nvContentPartPr>
            <p14:xfrm>
              <a:off x="18570377" y="11764176"/>
              <a:ext cx="3802769" cy="1325175"/>
            </p14:xfrm>
          </p:contentPart>
        </mc:Choice>
        <mc:Fallback xmlns="">
          <p:pic>
            <p:nvPicPr>
              <p:cNvPr id="110" name="Ink 109">
                <a:extLst>
                  <a:ext uri="{FF2B5EF4-FFF2-40B4-BE49-F238E27FC236}">
                    <a16:creationId xmlns:a16="http://schemas.microsoft.com/office/drawing/2014/main" id="{3C83D000-384F-4BCB-BF2C-33920A7B8C81}"/>
                  </a:ext>
                </a:extLst>
              </p:cNvPr>
              <p:cNvPicPr/>
              <p:nvPr/>
            </p:nvPicPr>
            <p:blipFill>
              <a:blip r:embed="rId24"/>
              <a:stretch>
                <a:fillRect/>
              </a:stretch>
            </p:blipFill>
            <p:spPr>
              <a:xfrm>
                <a:off x="18541934" y="11735728"/>
                <a:ext cx="3859656" cy="1382071"/>
              </a:xfrm>
              <a:prstGeom prst="rect">
                <a:avLst/>
              </a:prstGeom>
            </p:spPr>
          </p:pic>
        </mc:Fallback>
      </mc:AlternateContent>
    </p:spTree>
    <p:extLst>
      <p:ext uri="{BB962C8B-B14F-4D97-AF65-F5344CB8AC3E}">
        <p14:creationId xmlns:p14="http://schemas.microsoft.com/office/powerpoint/2010/main" val="413306713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7"/>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1"/>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71"/>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72"/>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73"/>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319861" y="6218087"/>
            <a:ext cx="11210768" cy="1220942"/>
          </a:xfrm>
        </p:spPr>
        <p:txBody>
          <a:bodyPr/>
          <a:lstStyle/>
          <a:p>
            <a:pPr algn="ctr"/>
            <a:r>
              <a:rPr lang="en-US" sz="5599" dirty="0"/>
              <a:t>Let’s talk about the human body…</a:t>
            </a:r>
          </a:p>
        </p:txBody>
      </p:sp>
      <p:sp>
        <p:nvSpPr>
          <p:cNvPr id="5" name="Text Placeholder 2">
            <a:extLst>
              <a:ext uri="{FF2B5EF4-FFF2-40B4-BE49-F238E27FC236}">
                <a16:creationId xmlns:a16="http://schemas.microsoft.com/office/drawing/2014/main" id="{D903CE7C-8BAD-482B-AFED-B9BD70C5990B}"/>
              </a:ext>
            </a:extLst>
          </p:cNvPr>
          <p:cNvSpPr>
            <a:spLocks noGrp="1"/>
          </p:cNvSpPr>
          <p:nvPr>
            <p:ph type="body" sz="quarter" idx="10"/>
          </p:nvPr>
        </p:nvSpPr>
        <p:spPr>
          <a:xfrm>
            <a:off x="12022596" y="4982380"/>
            <a:ext cx="11067453" cy="3692356"/>
          </a:xfrm>
        </p:spPr>
        <p:txBody>
          <a:bodyPr/>
          <a:lstStyle/>
          <a:p>
            <a:pPr fontAlgn="base"/>
            <a:r>
              <a:rPr lang="en-US" sz="3999" dirty="0"/>
              <a:t>“Human body is </a:t>
            </a:r>
            <a:r>
              <a:rPr lang="en-US" sz="3999" b="1" dirty="0"/>
              <a:t>not as predictable </a:t>
            </a:r>
            <a:r>
              <a:rPr lang="en-US" sz="3999" dirty="0"/>
              <a:t>as a </a:t>
            </a:r>
            <a:r>
              <a:rPr lang="en-US" sz="3999" b="1" dirty="0"/>
              <a:t>mechanical device</a:t>
            </a:r>
            <a:r>
              <a:rPr lang="en-US" sz="3999" dirty="0"/>
              <a:t> in how it works and how it breaks. It is impossible to perform evidence based learning on Human Body, our movement does not have high-level precision and consistency over the same task.“​</a:t>
            </a:r>
            <a:endParaRPr lang="en-US" dirty="0"/>
          </a:p>
        </p:txBody>
      </p:sp>
    </p:spTree>
    <p:extLst>
      <p:ext uri="{BB962C8B-B14F-4D97-AF65-F5344CB8AC3E}">
        <p14:creationId xmlns:p14="http://schemas.microsoft.com/office/powerpoint/2010/main" val="4184159415"/>
      </p:ext>
    </p:extLst>
  </p:cSld>
  <p:clrMapOvr>
    <a:masterClrMapping/>
  </p:clrMapOvr>
  <mc:AlternateContent xmlns:mc="http://schemas.openxmlformats.org/markup-compatibility/2006" xmlns:p159="http://schemas.microsoft.com/office/powerpoint/2015/09/main">
    <mc:Choice Requires="p159">
      <p:transition>
        <p159:morph option="byObject"/>
      </p:transition>
    </mc:Choice>
    <mc:Fallback xmlns="">
      <p:transition>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319861" y="6218087"/>
            <a:ext cx="11210768" cy="1220942"/>
          </a:xfrm>
        </p:spPr>
        <p:txBody>
          <a:bodyPr/>
          <a:lstStyle/>
          <a:p>
            <a:pPr algn="ctr"/>
            <a:r>
              <a:rPr lang="en-US" sz="6398"/>
              <a:t>Sports Intelligence Toolkit</a:t>
            </a:r>
          </a:p>
        </p:txBody>
      </p:sp>
      <p:sp>
        <p:nvSpPr>
          <p:cNvPr id="5" name="Text Placeholder 2">
            <a:extLst>
              <a:ext uri="{FF2B5EF4-FFF2-40B4-BE49-F238E27FC236}">
                <a16:creationId xmlns:a16="http://schemas.microsoft.com/office/drawing/2014/main" id="{D903CE7C-8BAD-482B-AFED-B9BD70C5990B}"/>
              </a:ext>
            </a:extLst>
          </p:cNvPr>
          <p:cNvSpPr>
            <a:spLocks noGrp="1"/>
          </p:cNvSpPr>
          <p:nvPr>
            <p:ph type="body" sz="quarter" idx="10"/>
          </p:nvPr>
        </p:nvSpPr>
        <p:spPr>
          <a:xfrm>
            <a:off x="11993804" y="3976212"/>
            <a:ext cx="11067453" cy="5704692"/>
          </a:xfrm>
        </p:spPr>
        <p:txBody>
          <a:bodyPr/>
          <a:lstStyle/>
          <a:p>
            <a:r>
              <a:rPr lang="en-GB" sz="3999" i="1" dirty="0">
                <a:solidFill>
                  <a:schemeClr val="accent2"/>
                </a:solidFill>
              </a:rPr>
              <a:t>Noun</a:t>
            </a:r>
          </a:p>
          <a:p>
            <a:r>
              <a:rPr lang="en-GB" sz="5599" i="1" dirty="0">
                <a:latin typeface="+mj-lt"/>
              </a:rPr>
              <a:t>[ˈ</a:t>
            </a:r>
            <a:r>
              <a:rPr lang="en-GB" sz="5599" i="1" dirty="0" err="1">
                <a:latin typeface="+mj-lt"/>
              </a:rPr>
              <a:t>tuːlkɪt</a:t>
            </a:r>
            <a:r>
              <a:rPr lang="en-GB" sz="5599" i="1" dirty="0">
                <a:latin typeface="+mj-lt"/>
              </a:rPr>
              <a:t>]</a:t>
            </a:r>
            <a:endParaRPr lang="en-GB" sz="3999" i="1" dirty="0">
              <a:solidFill>
                <a:schemeClr val="accent2"/>
              </a:solidFill>
              <a:latin typeface="+mj-lt"/>
            </a:endParaRPr>
          </a:p>
          <a:p>
            <a:endParaRPr lang="en-GB" sz="5599" dirty="0">
              <a:latin typeface="+mj-lt"/>
            </a:endParaRPr>
          </a:p>
          <a:p>
            <a:r>
              <a:rPr lang="en-US" sz="5599" dirty="0">
                <a:latin typeface="+mj-lt"/>
              </a:rPr>
              <a:t>A set of tools, especially one kept in a bag or box and used for a particular purpose.</a:t>
            </a:r>
            <a:br>
              <a:rPr lang="en-GB" sz="5599" dirty="0">
                <a:latin typeface="+mj-lt"/>
              </a:rPr>
            </a:br>
            <a:r>
              <a:rPr lang="en-GB" sz="2799" dirty="0">
                <a:latin typeface="+mj-lt"/>
              </a:rPr>
              <a:t>- Oxford Living Dictionary </a:t>
            </a:r>
            <a:endParaRPr lang="en-GB" sz="3999" i="1" dirty="0">
              <a:solidFill>
                <a:schemeClr val="accent2"/>
              </a:solidFill>
              <a:latin typeface="+mj-lt"/>
            </a:endParaRPr>
          </a:p>
        </p:txBody>
      </p:sp>
    </p:spTree>
    <p:extLst>
      <p:ext uri="{BB962C8B-B14F-4D97-AF65-F5344CB8AC3E}">
        <p14:creationId xmlns:p14="http://schemas.microsoft.com/office/powerpoint/2010/main" val="991835431"/>
      </p:ext>
    </p:extLst>
  </p:cSld>
  <p:clrMapOvr>
    <a:masterClrMapping/>
  </p:clrMapOvr>
  <mc:AlternateContent xmlns:mc="http://schemas.openxmlformats.org/markup-compatibility/2006" xmlns:p159="http://schemas.microsoft.com/office/powerpoint/2015/09/main">
    <mc:Choice Requires="p159">
      <p:transition>
        <p159:morph option="byObject"/>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500"/>
                                        <p:tgtEl>
                                          <p:spTgt spid="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animEffect transition="in" filter="fade">
                                      <p:cBhvr>
                                        <p:cTn id="15"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 Placeholder 2">
            <a:extLst>
              <a:ext uri="{FF2B5EF4-FFF2-40B4-BE49-F238E27FC236}">
                <a16:creationId xmlns:a16="http://schemas.microsoft.com/office/drawing/2014/main" id="{D903CE7C-8BAD-482B-AFED-B9BD70C5990B}"/>
              </a:ext>
            </a:extLst>
          </p:cNvPr>
          <p:cNvSpPr>
            <a:spLocks noGrp="1"/>
          </p:cNvSpPr>
          <p:nvPr>
            <p:ph type="body" sz="quarter" idx="10"/>
          </p:nvPr>
        </p:nvSpPr>
        <p:spPr>
          <a:xfrm>
            <a:off x="1121372" y="3976212"/>
            <a:ext cx="11067453" cy="5704692"/>
          </a:xfrm>
        </p:spPr>
        <p:txBody>
          <a:bodyPr/>
          <a:lstStyle/>
          <a:p>
            <a:r>
              <a:rPr lang="en-GB" sz="3999" i="1" dirty="0">
                <a:solidFill>
                  <a:schemeClr val="accent2"/>
                </a:solidFill>
              </a:rPr>
              <a:t>Noun</a:t>
            </a:r>
          </a:p>
          <a:p>
            <a:r>
              <a:rPr lang="en-GB" sz="5599" i="1" dirty="0">
                <a:latin typeface="+mj-lt"/>
              </a:rPr>
              <a:t>[ˈ</a:t>
            </a:r>
            <a:r>
              <a:rPr lang="en-GB" sz="5599" i="1" dirty="0" err="1">
                <a:latin typeface="+mj-lt"/>
              </a:rPr>
              <a:t>tuːlkɪt</a:t>
            </a:r>
            <a:r>
              <a:rPr lang="en-GB" sz="5599" i="1" dirty="0">
                <a:latin typeface="+mj-lt"/>
              </a:rPr>
              <a:t>]</a:t>
            </a:r>
            <a:endParaRPr lang="en-GB" sz="3999" i="1" dirty="0">
              <a:solidFill>
                <a:schemeClr val="accent2"/>
              </a:solidFill>
              <a:latin typeface="+mj-lt"/>
            </a:endParaRPr>
          </a:p>
          <a:p>
            <a:endParaRPr lang="en-GB" sz="5599" dirty="0">
              <a:latin typeface="+mj-lt"/>
            </a:endParaRPr>
          </a:p>
          <a:p>
            <a:r>
              <a:rPr lang="en-US" sz="5599" dirty="0">
                <a:latin typeface="+mj-lt"/>
              </a:rPr>
              <a:t>A set of tools, especially one kept in a bag or box and used for a particular purpose.</a:t>
            </a:r>
            <a:br>
              <a:rPr lang="en-GB" sz="5599" dirty="0">
                <a:latin typeface="+mj-lt"/>
              </a:rPr>
            </a:br>
            <a:r>
              <a:rPr lang="en-GB" sz="2799" dirty="0">
                <a:latin typeface="+mj-lt"/>
              </a:rPr>
              <a:t>- Oxford Living Dictionary </a:t>
            </a:r>
            <a:endParaRPr lang="en-GB" sz="3999" i="1" dirty="0">
              <a:solidFill>
                <a:schemeClr val="accent2"/>
              </a:solidFill>
              <a:latin typeface="+mj-lt"/>
            </a:endParaRPr>
          </a:p>
        </p:txBody>
      </p:sp>
      <p:sp>
        <p:nvSpPr>
          <p:cNvPr id="6" name="Rectangle 5">
            <a:extLst>
              <a:ext uri="{FF2B5EF4-FFF2-40B4-BE49-F238E27FC236}">
                <a16:creationId xmlns:a16="http://schemas.microsoft.com/office/drawing/2014/main" id="{DFA43B8E-F2E0-4BB4-9189-A6391BF85259}"/>
              </a:ext>
            </a:extLst>
          </p:cNvPr>
          <p:cNvSpPr/>
          <p:nvPr/>
        </p:nvSpPr>
        <p:spPr>
          <a:xfrm>
            <a:off x="15300727" y="7336251"/>
            <a:ext cx="1545038" cy="635430"/>
          </a:xfrm>
          <a:prstGeom prst="rect">
            <a:avLst/>
          </a:prstGeom>
        </p:spPr>
        <p:txBody>
          <a:bodyPr wrap="none">
            <a:spAutoFit/>
          </a:bodyPr>
          <a:lstStyle/>
          <a:p>
            <a:pPr defTabSz="1828467"/>
            <a:r>
              <a:rPr lang="en-US" sz="3529" dirty="0">
                <a:solidFill>
                  <a:srgbClr val="353535"/>
                </a:solidFill>
                <a:latin typeface="Segoe UI Semilight"/>
              </a:rPr>
              <a:t>devices</a:t>
            </a:r>
          </a:p>
        </p:txBody>
      </p:sp>
      <p:grpSp>
        <p:nvGrpSpPr>
          <p:cNvPr id="7" name="Group 6">
            <a:extLst>
              <a:ext uri="{FF2B5EF4-FFF2-40B4-BE49-F238E27FC236}">
                <a16:creationId xmlns:a16="http://schemas.microsoft.com/office/drawing/2014/main" id="{732EAD29-5174-46A9-83FC-A8B2972D3B81}"/>
              </a:ext>
            </a:extLst>
          </p:cNvPr>
          <p:cNvGrpSpPr/>
          <p:nvPr/>
        </p:nvGrpSpPr>
        <p:grpSpPr>
          <a:xfrm>
            <a:off x="15298794" y="5515099"/>
            <a:ext cx="1792383" cy="1792383"/>
            <a:chOff x="5144305" y="3040062"/>
            <a:chExt cx="914400" cy="914400"/>
          </a:xfrm>
          <a:solidFill>
            <a:schemeClr val="accent2"/>
          </a:solidFill>
        </p:grpSpPr>
        <p:sp>
          <p:nvSpPr>
            <p:cNvPr id="8" name="Oval 7">
              <a:extLst>
                <a:ext uri="{FF2B5EF4-FFF2-40B4-BE49-F238E27FC236}">
                  <a16:creationId xmlns:a16="http://schemas.microsoft.com/office/drawing/2014/main" id="{DFD15C21-25B8-4127-8546-51422B308B95}"/>
                </a:ext>
              </a:extLst>
            </p:cNvPr>
            <p:cNvSpPr/>
            <p:nvPr/>
          </p:nvSpPr>
          <p:spPr bwMode="auto">
            <a:xfrm>
              <a:off x="5144305" y="3040062"/>
              <a:ext cx="914400" cy="914400"/>
            </a:xfrm>
            <a:prstGeom prst="ellipse">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939">
                <a:lnSpc>
                  <a:spcPct val="90000"/>
                </a:lnSpc>
              </a:pPr>
              <a:endParaRPr lang="en-US" sz="4705" dirty="0">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9" name="Group 8">
              <a:extLst>
                <a:ext uri="{FF2B5EF4-FFF2-40B4-BE49-F238E27FC236}">
                  <a16:creationId xmlns:a16="http://schemas.microsoft.com/office/drawing/2014/main" id="{E3E51D80-04E8-49DD-BE67-C0CE69E02F75}"/>
                </a:ext>
              </a:extLst>
            </p:cNvPr>
            <p:cNvGrpSpPr/>
            <p:nvPr/>
          </p:nvGrpSpPr>
          <p:grpSpPr>
            <a:xfrm>
              <a:off x="5293641" y="3236412"/>
              <a:ext cx="615729" cy="521701"/>
              <a:chOff x="4947743" y="5339803"/>
              <a:chExt cx="825499" cy="706436"/>
            </a:xfrm>
            <a:grpFill/>
          </p:grpSpPr>
          <p:sp>
            <p:nvSpPr>
              <p:cNvPr id="10" name="Freeform 5">
                <a:extLst>
                  <a:ext uri="{FF2B5EF4-FFF2-40B4-BE49-F238E27FC236}">
                    <a16:creationId xmlns:a16="http://schemas.microsoft.com/office/drawing/2014/main" id="{556E8A79-05E8-49AA-AB1B-21988B8DDC57}"/>
                  </a:ext>
                </a:extLst>
              </p:cNvPr>
              <p:cNvSpPr>
                <a:spLocks/>
              </p:cNvSpPr>
              <p:nvPr/>
            </p:nvSpPr>
            <p:spPr bwMode="auto">
              <a:xfrm>
                <a:off x="5217618" y="5870026"/>
                <a:ext cx="211136" cy="106364"/>
              </a:xfrm>
              <a:custGeom>
                <a:avLst/>
                <a:gdLst>
                  <a:gd name="T0" fmla="*/ 42 w 48"/>
                  <a:gd name="T1" fmla="*/ 0 h 24"/>
                  <a:gd name="T2" fmla="*/ 42 w 48"/>
                  <a:gd name="T3" fmla="*/ 11 h 24"/>
                  <a:gd name="T4" fmla="*/ 48 w 48"/>
                  <a:gd name="T5" fmla="*/ 22 h 24"/>
                  <a:gd name="T6" fmla="*/ 45 w 48"/>
                  <a:gd name="T7" fmla="*/ 23 h 24"/>
                  <a:gd name="T8" fmla="*/ 3 w 48"/>
                  <a:gd name="T9" fmla="*/ 23 h 24"/>
                  <a:gd name="T10" fmla="*/ 0 w 48"/>
                  <a:gd name="T11" fmla="*/ 22 h 24"/>
                  <a:gd name="T12" fmla="*/ 6 w 48"/>
                  <a:gd name="T13" fmla="*/ 11 h 24"/>
                  <a:gd name="T14" fmla="*/ 6 w 48"/>
                  <a:gd name="T15" fmla="*/ 0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 h="24">
                    <a:moveTo>
                      <a:pt x="42" y="0"/>
                    </a:moveTo>
                    <a:cubicBezTo>
                      <a:pt x="42" y="11"/>
                      <a:pt x="42" y="11"/>
                      <a:pt x="42" y="11"/>
                    </a:cubicBezTo>
                    <a:cubicBezTo>
                      <a:pt x="48" y="22"/>
                      <a:pt x="48" y="22"/>
                      <a:pt x="48" y="22"/>
                    </a:cubicBezTo>
                    <a:cubicBezTo>
                      <a:pt x="48" y="24"/>
                      <a:pt x="47" y="23"/>
                      <a:pt x="45" y="23"/>
                    </a:cubicBezTo>
                    <a:cubicBezTo>
                      <a:pt x="3" y="23"/>
                      <a:pt x="3" y="23"/>
                      <a:pt x="3" y="23"/>
                    </a:cubicBezTo>
                    <a:cubicBezTo>
                      <a:pt x="1" y="23"/>
                      <a:pt x="0" y="24"/>
                      <a:pt x="0" y="22"/>
                    </a:cubicBezTo>
                    <a:cubicBezTo>
                      <a:pt x="6" y="11"/>
                      <a:pt x="6" y="11"/>
                      <a:pt x="6" y="11"/>
                    </a:cubicBezTo>
                    <a:cubicBezTo>
                      <a:pt x="6" y="0"/>
                      <a:pt x="6" y="0"/>
                      <a:pt x="6" y="0"/>
                    </a:cubicBezTo>
                  </a:path>
                </a:pathLst>
              </a:cu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FFFFFF"/>
                  </a:solidFill>
                  <a:latin typeface="Segoe UI Semilight"/>
                </a:endParaRPr>
              </a:p>
            </p:txBody>
          </p:sp>
          <p:sp>
            <p:nvSpPr>
              <p:cNvPr id="11" name="Freeform 6">
                <a:extLst>
                  <a:ext uri="{FF2B5EF4-FFF2-40B4-BE49-F238E27FC236}">
                    <a16:creationId xmlns:a16="http://schemas.microsoft.com/office/drawing/2014/main" id="{03F7F32E-AF1C-4904-A97C-AFD5D6500970}"/>
                  </a:ext>
                </a:extLst>
              </p:cNvPr>
              <p:cNvSpPr>
                <a:spLocks/>
              </p:cNvSpPr>
              <p:nvPr/>
            </p:nvSpPr>
            <p:spPr bwMode="auto">
              <a:xfrm>
                <a:off x="4947743" y="5339803"/>
                <a:ext cx="742950" cy="531812"/>
              </a:xfrm>
              <a:custGeom>
                <a:avLst/>
                <a:gdLst>
                  <a:gd name="T0" fmla="*/ 118 w 168"/>
                  <a:gd name="T1" fmla="*/ 120 h 120"/>
                  <a:gd name="T2" fmla="*/ 10 w 168"/>
                  <a:gd name="T3" fmla="*/ 120 h 120"/>
                  <a:gd name="T4" fmla="*/ 0 w 168"/>
                  <a:gd name="T5" fmla="*/ 110 h 120"/>
                  <a:gd name="T6" fmla="*/ 0 w 168"/>
                  <a:gd name="T7" fmla="*/ 10 h 120"/>
                  <a:gd name="T8" fmla="*/ 10 w 168"/>
                  <a:gd name="T9" fmla="*/ 0 h 120"/>
                  <a:gd name="T10" fmla="*/ 158 w 168"/>
                  <a:gd name="T11" fmla="*/ 0 h 120"/>
                  <a:gd name="T12" fmla="*/ 168 w 168"/>
                  <a:gd name="T13" fmla="*/ 10 h 120"/>
                  <a:gd name="T14" fmla="*/ 168 w 168"/>
                  <a:gd name="T15" fmla="*/ 29 h 1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8" h="120">
                    <a:moveTo>
                      <a:pt x="118" y="120"/>
                    </a:moveTo>
                    <a:cubicBezTo>
                      <a:pt x="10" y="120"/>
                      <a:pt x="10" y="120"/>
                      <a:pt x="10" y="120"/>
                    </a:cubicBezTo>
                    <a:cubicBezTo>
                      <a:pt x="4" y="120"/>
                      <a:pt x="0" y="115"/>
                      <a:pt x="0" y="110"/>
                    </a:cubicBezTo>
                    <a:cubicBezTo>
                      <a:pt x="0" y="10"/>
                      <a:pt x="0" y="10"/>
                      <a:pt x="0" y="10"/>
                    </a:cubicBezTo>
                    <a:cubicBezTo>
                      <a:pt x="0" y="4"/>
                      <a:pt x="4" y="0"/>
                      <a:pt x="10" y="0"/>
                    </a:cubicBezTo>
                    <a:cubicBezTo>
                      <a:pt x="158" y="0"/>
                      <a:pt x="158" y="0"/>
                      <a:pt x="158" y="0"/>
                    </a:cubicBezTo>
                    <a:cubicBezTo>
                      <a:pt x="164" y="0"/>
                      <a:pt x="168" y="4"/>
                      <a:pt x="168" y="10"/>
                    </a:cubicBezTo>
                    <a:cubicBezTo>
                      <a:pt x="168" y="29"/>
                      <a:pt x="168" y="29"/>
                      <a:pt x="168" y="29"/>
                    </a:cubicBezTo>
                  </a:path>
                </a:pathLst>
              </a:cu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FFFFFF"/>
                  </a:solidFill>
                  <a:latin typeface="Segoe UI Semilight"/>
                </a:endParaRPr>
              </a:p>
            </p:txBody>
          </p:sp>
          <p:sp>
            <p:nvSpPr>
              <p:cNvPr id="12" name="Freeform 7">
                <a:extLst>
                  <a:ext uri="{FF2B5EF4-FFF2-40B4-BE49-F238E27FC236}">
                    <a16:creationId xmlns:a16="http://schemas.microsoft.com/office/drawing/2014/main" id="{591C6BD3-61E9-411D-819B-A8F2E7BA0D83}"/>
                  </a:ext>
                </a:extLst>
              </p:cNvPr>
              <p:cNvSpPr>
                <a:spLocks/>
              </p:cNvSpPr>
              <p:nvPr/>
            </p:nvSpPr>
            <p:spPr bwMode="auto">
              <a:xfrm>
                <a:off x="4957269" y="5776364"/>
                <a:ext cx="511173" cy="0"/>
              </a:xfrm>
              <a:custGeom>
                <a:avLst/>
                <a:gdLst>
                  <a:gd name="T0" fmla="*/ 0 w 321"/>
                  <a:gd name="T1" fmla="*/ 179 w 321"/>
                  <a:gd name="T2" fmla="*/ 321 w 321"/>
                </a:gdLst>
                <a:ahLst/>
                <a:cxnLst>
                  <a:cxn ang="0">
                    <a:pos x="T0" y="0"/>
                  </a:cxn>
                  <a:cxn ang="0">
                    <a:pos x="T1" y="0"/>
                  </a:cxn>
                  <a:cxn ang="0">
                    <a:pos x="T2" y="0"/>
                  </a:cxn>
                </a:cxnLst>
                <a:rect l="0" t="0" r="r" b="b"/>
                <a:pathLst>
                  <a:path w="321">
                    <a:moveTo>
                      <a:pt x="0" y="0"/>
                    </a:moveTo>
                    <a:lnTo>
                      <a:pt x="179" y="0"/>
                    </a:lnTo>
                    <a:lnTo>
                      <a:pt x="321" y="0"/>
                    </a:lnTo>
                  </a:path>
                </a:pathLst>
              </a:cu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FFFFFF"/>
                  </a:solidFill>
                  <a:latin typeface="Segoe UI Semilight"/>
                </a:endParaRPr>
              </a:p>
            </p:txBody>
          </p:sp>
          <p:sp>
            <p:nvSpPr>
              <p:cNvPr id="13" name="Freeform 8">
                <a:extLst>
                  <a:ext uri="{FF2B5EF4-FFF2-40B4-BE49-F238E27FC236}">
                    <a16:creationId xmlns:a16="http://schemas.microsoft.com/office/drawing/2014/main" id="{27AC897F-0455-428E-A86D-9A84849FED9C}"/>
                  </a:ext>
                </a:extLst>
              </p:cNvPr>
              <p:cNvSpPr>
                <a:spLocks/>
              </p:cNvSpPr>
              <p:nvPr/>
            </p:nvSpPr>
            <p:spPr bwMode="auto">
              <a:xfrm>
                <a:off x="5468442" y="5466803"/>
                <a:ext cx="304800" cy="579436"/>
              </a:xfrm>
              <a:custGeom>
                <a:avLst/>
                <a:gdLst>
                  <a:gd name="T0" fmla="*/ 69 w 69"/>
                  <a:gd name="T1" fmla="*/ 118 h 131"/>
                  <a:gd name="T2" fmla="*/ 56 w 69"/>
                  <a:gd name="T3" fmla="*/ 131 h 131"/>
                  <a:gd name="T4" fmla="*/ 12 w 69"/>
                  <a:gd name="T5" fmla="*/ 131 h 131"/>
                  <a:gd name="T6" fmla="*/ 0 w 69"/>
                  <a:gd name="T7" fmla="*/ 118 h 131"/>
                  <a:gd name="T8" fmla="*/ 0 w 69"/>
                  <a:gd name="T9" fmla="*/ 13 h 131"/>
                  <a:gd name="T10" fmla="*/ 12 w 69"/>
                  <a:gd name="T11" fmla="*/ 0 h 131"/>
                  <a:gd name="T12" fmla="*/ 56 w 69"/>
                  <a:gd name="T13" fmla="*/ 0 h 131"/>
                  <a:gd name="T14" fmla="*/ 69 w 69"/>
                  <a:gd name="T15" fmla="*/ 13 h 131"/>
                  <a:gd name="T16" fmla="*/ 69 w 69"/>
                  <a:gd name="T17" fmla="*/ 118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131">
                    <a:moveTo>
                      <a:pt x="69" y="118"/>
                    </a:moveTo>
                    <a:cubicBezTo>
                      <a:pt x="69" y="126"/>
                      <a:pt x="64" y="131"/>
                      <a:pt x="56" y="131"/>
                    </a:cubicBezTo>
                    <a:cubicBezTo>
                      <a:pt x="12" y="131"/>
                      <a:pt x="12" y="131"/>
                      <a:pt x="12" y="131"/>
                    </a:cubicBezTo>
                    <a:cubicBezTo>
                      <a:pt x="4" y="131"/>
                      <a:pt x="0" y="126"/>
                      <a:pt x="0" y="118"/>
                    </a:cubicBezTo>
                    <a:cubicBezTo>
                      <a:pt x="0" y="13"/>
                      <a:pt x="0" y="13"/>
                      <a:pt x="0" y="13"/>
                    </a:cubicBezTo>
                    <a:cubicBezTo>
                      <a:pt x="0" y="4"/>
                      <a:pt x="4" y="0"/>
                      <a:pt x="12" y="0"/>
                    </a:cubicBezTo>
                    <a:cubicBezTo>
                      <a:pt x="56" y="0"/>
                      <a:pt x="56" y="0"/>
                      <a:pt x="56" y="0"/>
                    </a:cubicBezTo>
                    <a:cubicBezTo>
                      <a:pt x="64" y="0"/>
                      <a:pt x="69" y="4"/>
                      <a:pt x="69" y="13"/>
                    </a:cubicBezTo>
                    <a:lnTo>
                      <a:pt x="69" y="118"/>
                    </a:lnTo>
                    <a:close/>
                  </a:path>
                </a:pathLst>
              </a:cu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FFFFFF"/>
                  </a:solidFill>
                  <a:latin typeface="Segoe UI Semilight"/>
                </a:endParaRPr>
              </a:p>
            </p:txBody>
          </p:sp>
          <p:sp>
            <p:nvSpPr>
              <p:cNvPr id="14" name="Line 9">
                <a:extLst>
                  <a:ext uri="{FF2B5EF4-FFF2-40B4-BE49-F238E27FC236}">
                    <a16:creationId xmlns:a16="http://schemas.microsoft.com/office/drawing/2014/main" id="{AF9F4CCC-BCB4-47E1-9942-84DC4494C2A4}"/>
                  </a:ext>
                </a:extLst>
              </p:cNvPr>
              <p:cNvSpPr>
                <a:spLocks noChangeShapeType="1"/>
              </p:cNvSpPr>
              <p:nvPr/>
            </p:nvSpPr>
            <p:spPr bwMode="auto">
              <a:xfrm flipH="1" flipV="1">
                <a:off x="5468442" y="5963690"/>
                <a:ext cx="304800" cy="0"/>
              </a:xfrm>
              <a:prstGeom prst="line">
                <a:avLst/>
              </a:pr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FFFFFF"/>
                  </a:solidFill>
                  <a:latin typeface="Segoe UI Semilight"/>
                </a:endParaRPr>
              </a:p>
            </p:txBody>
          </p:sp>
          <p:sp>
            <p:nvSpPr>
              <p:cNvPr id="15" name="Line 10">
                <a:extLst>
                  <a:ext uri="{FF2B5EF4-FFF2-40B4-BE49-F238E27FC236}">
                    <a16:creationId xmlns:a16="http://schemas.microsoft.com/office/drawing/2014/main" id="{12100669-0936-4B82-8B72-BF29CE3904BB}"/>
                  </a:ext>
                </a:extLst>
              </p:cNvPr>
              <p:cNvSpPr>
                <a:spLocks noChangeShapeType="1"/>
              </p:cNvSpPr>
              <p:nvPr/>
            </p:nvSpPr>
            <p:spPr bwMode="auto">
              <a:xfrm>
                <a:off x="5468443" y="5543002"/>
                <a:ext cx="304799" cy="0"/>
              </a:xfrm>
              <a:prstGeom prst="line">
                <a:avLst/>
              </a:pr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FFFFFF"/>
                  </a:solidFill>
                  <a:latin typeface="Segoe UI Semilight"/>
                </a:endParaRPr>
              </a:p>
            </p:txBody>
          </p:sp>
        </p:grpSp>
      </p:grpSp>
      <p:sp>
        <p:nvSpPr>
          <p:cNvPr id="16" name="Rectangle 15">
            <a:extLst>
              <a:ext uri="{FF2B5EF4-FFF2-40B4-BE49-F238E27FC236}">
                <a16:creationId xmlns:a16="http://schemas.microsoft.com/office/drawing/2014/main" id="{671636B2-6B71-40C0-9564-29558FAEE43A}"/>
              </a:ext>
            </a:extLst>
          </p:cNvPr>
          <p:cNvSpPr/>
          <p:nvPr/>
        </p:nvSpPr>
        <p:spPr>
          <a:xfrm>
            <a:off x="20736042" y="7339583"/>
            <a:ext cx="1581523" cy="635430"/>
          </a:xfrm>
          <a:prstGeom prst="rect">
            <a:avLst/>
          </a:prstGeom>
        </p:spPr>
        <p:txBody>
          <a:bodyPr wrap="none">
            <a:spAutoFit/>
          </a:bodyPr>
          <a:lstStyle/>
          <a:p>
            <a:pPr defTabSz="1828467"/>
            <a:r>
              <a:rPr lang="en-US" sz="3529" dirty="0">
                <a:solidFill>
                  <a:srgbClr val="353535"/>
                </a:solidFill>
                <a:latin typeface="Segoe UI Semilight"/>
              </a:rPr>
              <a:t>insights</a:t>
            </a:r>
          </a:p>
        </p:txBody>
      </p:sp>
      <p:sp>
        <p:nvSpPr>
          <p:cNvPr id="17" name="Rectangle 16">
            <a:extLst>
              <a:ext uri="{FF2B5EF4-FFF2-40B4-BE49-F238E27FC236}">
                <a16:creationId xmlns:a16="http://schemas.microsoft.com/office/drawing/2014/main" id="{36402C11-3CEB-4AD3-84FA-54400DBC90AC}"/>
              </a:ext>
            </a:extLst>
          </p:cNvPr>
          <p:cNvSpPr/>
          <p:nvPr/>
        </p:nvSpPr>
        <p:spPr>
          <a:xfrm>
            <a:off x="12558815" y="7336251"/>
            <a:ext cx="1660776" cy="635430"/>
          </a:xfrm>
          <a:prstGeom prst="rect">
            <a:avLst/>
          </a:prstGeom>
        </p:spPr>
        <p:txBody>
          <a:bodyPr wrap="none">
            <a:spAutoFit/>
          </a:bodyPr>
          <a:lstStyle/>
          <a:p>
            <a:pPr defTabSz="1828467"/>
            <a:r>
              <a:rPr lang="en-US" sz="3529" dirty="0">
                <a:solidFill>
                  <a:srgbClr val="353535"/>
                </a:solidFill>
                <a:latin typeface="Segoe UI Semilight"/>
              </a:rPr>
              <a:t>athletes</a:t>
            </a:r>
          </a:p>
        </p:txBody>
      </p:sp>
      <p:sp>
        <p:nvSpPr>
          <p:cNvPr id="18" name="Rectangle 17">
            <a:extLst>
              <a:ext uri="{FF2B5EF4-FFF2-40B4-BE49-F238E27FC236}">
                <a16:creationId xmlns:a16="http://schemas.microsoft.com/office/drawing/2014/main" id="{CB1C79F8-2EE1-45C8-A55C-9FE9F6C5B856}"/>
              </a:ext>
            </a:extLst>
          </p:cNvPr>
          <p:cNvSpPr/>
          <p:nvPr/>
        </p:nvSpPr>
        <p:spPr>
          <a:xfrm>
            <a:off x="17995549" y="7336251"/>
            <a:ext cx="1678665" cy="635430"/>
          </a:xfrm>
          <a:prstGeom prst="rect">
            <a:avLst/>
          </a:prstGeom>
        </p:spPr>
        <p:txBody>
          <a:bodyPr wrap="none">
            <a:spAutoFit/>
          </a:bodyPr>
          <a:lstStyle/>
          <a:p>
            <a:pPr defTabSz="1828467"/>
            <a:r>
              <a:rPr lang="en-US" sz="3529" dirty="0">
                <a:solidFill>
                  <a:srgbClr val="353535"/>
                </a:solidFill>
                <a:latin typeface="Segoe UI Semilight"/>
              </a:rPr>
              <a:t>learning</a:t>
            </a:r>
          </a:p>
        </p:txBody>
      </p:sp>
      <p:sp>
        <p:nvSpPr>
          <p:cNvPr id="19" name="Oval 18">
            <a:extLst>
              <a:ext uri="{FF2B5EF4-FFF2-40B4-BE49-F238E27FC236}">
                <a16:creationId xmlns:a16="http://schemas.microsoft.com/office/drawing/2014/main" id="{97221CEB-BE4A-4ED3-9744-5A0D963A1CF2}"/>
              </a:ext>
            </a:extLst>
          </p:cNvPr>
          <p:cNvSpPr/>
          <p:nvPr/>
        </p:nvSpPr>
        <p:spPr bwMode="auto">
          <a:xfrm>
            <a:off x="17995549" y="5507937"/>
            <a:ext cx="1792383" cy="1792383"/>
          </a:xfrm>
          <a:prstGeom prst="ellipse">
            <a:avLst/>
          </a:prstGeom>
          <a:solidFill>
            <a:schemeClr val="accent2"/>
          </a:solidFill>
          <a:ln w="50800">
            <a:noFill/>
            <a:headEnd type="none"/>
            <a:tailEnd type="none"/>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351430" tIns="281145" rIns="351430" bIns="281145" numCol="1" spcCol="0" rtlCol="0" fromWordArt="0" anchor="t" anchorCtr="0" forceAA="0" compatLnSpc="1">
            <a:prstTxWarp prst="textNoShape">
              <a:avLst/>
            </a:prstTxWarp>
            <a:noAutofit/>
          </a:bodyPr>
          <a:lstStyle/>
          <a:p>
            <a:pPr algn="ctr" defTabSz="1791928">
              <a:lnSpc>
                <a:spcPct val="90000"/>
              </a:lnSpc>
            </a:pPr>
            <a:endParaRPr lang="en-US" sz="10585" dirty="0">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20" name="Group 19">
            <a:extLst>
              <a:ext uri="{FF2B5EF4-FFF2-40B4-BE49-F238E27FC236}">
                <a16:creationId xmlns:a16="http://schemas.microsoft.com/office/drawing/2014/main" id="{1D58E181-0B20-4E95-8A53-56965E60ADC0}"/>
              </a:ext>
            </a:extLst>
          </p:cNvPr>
          <p:cNvGrpSpPr>
            <a:grpSpLocks noChangeAspect="1"/>
          </p:cNvGrpSpPr>
          <p:nvPr/>
        </p:nvGrpSpPr>
        <p:grpSpPr>
          <a:xfrm>
            <a:off x="18354024" y="5874116"/>
            <a:ext cx="1075430" cy="1059996"/>
            <a:chOff x="9168011" y="5170699"/>
            <a:chExt cx="665163" cy="655622"/>
          </a:xfrm>
        </p:grpSpPr>
        <p:sp>
          <p:nvSpPr>
            <p:cNvPr id="21" name="Freeform 44">
              <a:extLst>
                <a:ext uri="{FF2B5EF4-FFF2-40B4-BE49-F238E27FC236}">
                  <a16:creationId xmlns:a16="http://schemas.microsoft.com/office/drawing/2014/main" id="{D679FE9A-BDF8-49AD-AFA9-F352CC232596}"/>
                </a:ext>
              </a:extLst>
            </p:cNvPr>
            <p:cNvSpPr>
              <a:spLocks/>
            </p:cNvSpPr>
            <p:nvPr/>
          </p:nvSpPr>
          <p:spPr bwMode="auto">
            <a:xfrm>
              <a:off x="9168012" y="5170699"/>
              <a:ext cx="244474" cy="266700"/>
            </a:xfrm>
            <a:custGeom>
              <a:avLst/>
              <a:gdLst>
                <a:gd name="T0" fmla="*/ 82 w 82"/>
                <a:gd name="T1" fmla="*/ 76 h 82"/>
                <a:gd name="T2" fmla="*/ 76 w 82"/>
                <a:gd name="T3" fmla="*/ 82 h 82"/>
                <a:gd name="T4" fmla="*/ 6 w 82"/>
                <a:gd name="T5" fmla="*/ 82 h 82"/>
                <a:gd name="T6" fmla="*/ 0 w 82"/>
                <a:gd name="T7" fmla="*/ 76 h 82"/>
                <a:gd name="T8" fmla="*/ 0 w 82"/>
                <a:gd name="T9" fmla="*/ 5 h 82"/>
                <a:gd name="T10" fmla="*/ 6 w 82"/>
                <a:gd name="T11" fmla="*/ 0 h 82"/>
                <a:gd name="T12" fmla="*/ 76 w 82"/>
                <a:gd name="T13" fmla="*/ 0 h 82"/>
                <a:gd name="T14" fmla="*/ 82 w 82"/>
                <a:gd name="T15" fmla="*/ 5 h 82"/>
                <a:gd name="T16" fmla="*/ 82 w 82"/>
                <a:gd name="T17" fmla="*/ 76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 h="82">
                  <a:moveTo>
                    <a:pt x="82" y="76"/>
                  </a:moveTo>
                  <a:cubicBezTo>
                    <a:pt x="82" y="79"/>
                    <a:pt x="79" y="82"/>
                    <a:pt x="76" y="82"/>
                  </a:cubicBezTo>
                  <a:cubicBezTo>
                    <a:pt x="6" y="82"/>
                    <a:pt x="6" y="82"/>
                    <a:pt x="6" y="82"/>
                  </a:cubicBezTo>
                  <a:cubicBezTo>
                    <a:pt x="2" y="82"/>
                    <a:pt x="0" y="79"/>
                    <a:pt x="0" y="76"/>
                  </a:cubicBezTo>
                  <a:cubicBezTo>
                    <a:pt x="0" y="5"/>
                    <a:pt x="0" y="5"/>
                    <a:pt x="0" y="5"/>
                  </a:cubicBezTo>
                  <a:cubicBezTo>
                    <a:pt x="0" y="2"/>
                    <a:pt x="2" y="0"/>
                    <a:pt x="6" y="0"/>
                  </a:cubicBezTo>
                  <a:cubicBezTo>
                    <a:pt x="76" y="0"/>
                    <a:pt x="76" y="0"/>
                    <a:pt x="76" y="0"/>
                  </a:cubicBezTo>
                  <a:cubicBezTo>
                    <a:pt x="79" y="0"/>
                    <a:pt x="82" y="2"/>
                    <a:pt x="82" y="5"/>
                  </a:cubicBezTo>
                  <a:lnTo>
                    <a:pt x="82" y="76"/>
                  </a:lnTo>
                  <a:close/>
                </a:path>
              </a:pathLst>
            </a:custGeom>
            <a:solidFill>
              <a:schemeClr val="bg1"/>
            </a:solid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ln w="12700">
                  <a:solidFill>
                    <a:srgbClr val="353535"/>
                  </a:solidFill>
                </a:ln>
                <a:solidFill>
                  <a:srgbClr val="002050"/>
                </a:solidFill>
                <a:latin typeface="Segoe UI Semilight"/>
              </a:endParaRPr>
            </a:p>
          </p:txBody>
        </p:sp>
        <p:sp>
          <p:nvSpPr>
            <p:cNvPr id="22" name="Freeform 45">
              <a:extLst>
                <a:ext uri="{FF2B5EF4-FFF2-40B4-BE49-F238E27FC236}">
                  <a16:creationId xmlns:a16="http://schemas.microsoft.com/office/drawing/2014/main" id="{AF6B71A4-E8C7-4AAD-986D-13F9A41CFD70}"/>
                </a:ext>
              </a:extLst>
            </p:cNvPr>
            <p:cNvSpPr>
              <a:spLocks/>
            </p:cNvSpPr>
            <p:nvPr/>
          </p:nvSpPr>
          <p:spPr bwMode="auto">
            <a:xfrm>
              <a:off x="9168013" y="5481849"/>
              <a:ext cx="244474" cy="133350"/>
            </a:xfrm>
            <a:custGeom>
              <a:avLst/>
              <a:gdLst>
                <a:gd name="T0" fmla="*/ 82 w 82"/>
                <a:gd name="T1" fmla="*/ 38 h 41"/>
                <a:gd name="T2" fmla="*/ 76 w 82"/>
                <a:gd name="T3" fmla="*/ 41 h 41"/>
                <a:gd name="T4" fmla="*/ 6 w 82"/>
                <a:gd name="T5" fmla="*/ 41 h 41"/>
                <a:gd name="T6" fmla="*/ 0 w 82"/>
                <a:gd name="T7" fmla="*/ 38 h 41"/>
                <a:gd name="T8" fmla="*/ 0 w 82"/>
                <a:gd name="T9" fmla="*/ 3 h 41"/>
                <a:gd name="T10" fmla="*/ 6 w 82"/>
                <a:gd name="T11" fmla="*/ 0 h 41"/>
                <a:gd name="T12" fmla="*/ 76 w 82"/>
                <a:gd name="T13" fmla="*/ 0 h 41"/>
                <a:gd name="T14" fmla="*/ 82 w 82"/>
                <a:gd name="T15" fmla="*/ 3 h 41"/>
                <a:gd name="T16" fmla="*/ 82 w 82"/>
                <a:gd name="T17" fmla="*/ 3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 h="41">
                  <a:moveTo>
                    <a:pt x="82" y="38"/>
                  </a:moveTo>
                  <a:cubicBezTo>
                    <a:pt x="82" y="39"/>
                    <a:pt x="79" y="41"/>
                    <a:pt x="76" y="41"/>
                  </a:cubicBezTo>
                  <a:cubicBezTo>
                    <a:pt x="6" y="41"/>
                    <a:pt x="6" y="41"/>
                    <a:pt x="6" y="41"/>
                  </a:cubicBezTo>
                  <a:cubicBezTo>
                    <a:pt x="2" y="41"/>
                    <a:pt x="0" y="39"/>
                    <a:pt x="0" y="38"/>
                  </a:cubicBezTo>
                  <a:cubicBezTo>
                    <a:pt x="0" y="3"/>
                    <a:pt x="0" y="3"/>
                    <a:pt x="0" y="3"/>
                  </a:cubicBezTo>
                  <a:cubicBezTo>
                    <a:pt x="0" y="1"/>
                    <a:pt x="2" y="0"/>
                    <a:pt x="6" y="0"/>
                  </a:cubicBezTo>
                  <a:cubicBezTo>
                    <a:pt x="76" y="0"/>
                    <a:pt x="76" y="0"/>
                    <a:pt x="76" y="0"/>
                  </a:cubicBezTo>
                  <a:cubicBezTo>
                    <a:pt x="79" y="0"/>
                    <a:pt x="82" y="1"/>
                    <a:pt x="82" y="3"/>
                  </a:cubicBezTo>
                  <a:lnTo>
                    <a:pt x="82" y="38"/>
                  </a:lnTo>
                  <a:close/>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82806" tIns="91402" rIns="182806" bIns="91402" numCol="1" anchor="t" anchorCtr="0" compatLnSpc="1">
              <a:prstTxWarp prst="textNoShape">
                <a:avLst/>
              </a:prstTxWarp>
            </a:bodyPr>
            <a:lstStyle/>
            <a:p>
              <a:pPr defTabSz="1828467"/>
              <a:endParaRPr lang="en-US" sz="7198" dirty="0">
                <a:ln w="12700">
                  <a:solidFill>
                    <a:srgbClr val="353535"/>
                  </a:solidFill>
                </a:ln>
                <a:solidFill>
                  <a:srgbClr val="002050"/>
                </a:solidFill>
                <a:latin typeface="Segoe UI Semilight"/>
              </a:endParaRPr>
            </a:p>
          </p:txBody>
        </p:sp>
        <p:sp>
          <p:nvSpPr>
            <p:cNvPr id="23" name="Freeform 46">
              <a:extLst>
                <a:ext uri="{FF2B5EF4-FFF2-40B4-BE49-F238E27FC236}">
                  <a16:creationId xmlns:a16="http://schemas.microsoft.com/office/drawing/2014/main" id="{9E3C0411-BD06-43FD-A8EF-6901F04B5BD2}"/>
                </a:ext>
              </a:extLst>
            </p:cNvPr>
            <p:cNvSpPr>
              <a:spLocks/>
            </p:cNvSpPr>
            <p:nvPr/>
          </p:nvSpPr>
          <p:spPr bwMode="auto">
            <a:xfrm>
              <a:off x="9456935" y="5170699"/>
              <a:ext cx="376238" cy="444500"/>
            </a:xfrm>
            <a:custGeom>
              <a:avLst/>
              <a:gdLst>
                <a:gd name="T0" fmla="*/ 126 w 126"/>
                <a:gd name="T1" fmla="*/ 127 h 137"/>
                <a:gd name="T2" fmla="*/ 117 w 126"/>
                <a:gd name="T3" fmla="*/ 137 h 137"/>
                <a:gd name="T4" fmla="*/ 9 w 126"/>
                <a:gd name="T5" fmla="*/ 137 h 137"/>
                <a:gd name="T6" fmla="*/ 0 w 126"/>
                <a:gd name="T7" fmla="*/ 127 h 137"/>
                <a:gd name="T8" fmla="*/ 0 w 126"/>
                <a:gd name="T9" fmla="*/ 9 h 137"/>
                <a:gd name="T10" fmla="*/ 9 w 126"/>
                <a:gd name="T11" fmla="*/ 0 h 137"/>
                <a:gd name="T12" fmla="*/ 117 w 126"/>
                <a:gd name="T13" fmla="*/ 0 h 137"/>
                <a:gd name="T14" fmla="*/ 126 w 126"/>
                <a:gd name="T15" fmla="*/ 9 h 137"/>
                <a:gd name="T16" fmla="*/ 126 w 126"/>
                <a:gd name="T17" fmla="*/ 12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 h="137">
                  <a:moveTo>
                    <a:pt x="126" y="127"/>
                  </a:moveTo>
                  <a:cubicBezTo>
                    <a:pt x="126" y="133"/>
                    <a:pt x="122" y="137"/>
                    <a:pt x="117" y="137"/>
                  </a:cubicBezTo>
                  <a:cubicBezTo>
                    <a:pt x="9" y="137"/>
                    <a:pt x="9" y="137"/>
                    <a:pt x="9" y="137"/>
                  </a:cubicBezTo>
                  <a:cubicBezTo>
                    <a:pt x="4" y="137"/>
                    <a:pt x="0" y="133"/>
                    <a:pt x="0" y="127"/>
                  </a:cubicBezTo>
                  <a:cubicBezTo>
                    <a:pt x="0" y="9"/>
                    <a:pt x="0" y="9"/>
                    <a:pt x="0" y="9"/>
                  </a:cubicBezTo>
                  <a:cubicBezTo>
                    <a:pt x="0" y="4"/>
                    <a:pt x="4" y="0"/>
                    <a:pt x="9" y="0"/>
                  </a:cubicBezTo>
                  <a:cubicBezTo>
                    <a:pt x="117" y="0"/>
                    <a:pt x="117" y="0"/>
                    <a:pt x="117" y="0"/>
                  </a:cubicBezTo>
                  <a:cubicBezTo>
                    <a:pt x="122" y="0"/>
                    <a:pt x="126" y="4"/>
                    <a:pt x="126" y="9"/>
                  </a:cubicBezTo>
                  <a:lnTo>
                    <a:pt x="126" y="127"/>
                  </a:lnTo>
                  <a:close/>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82806" tIns="91402" rIns="182806" bIns="91402" numCol="1" anchor="t" anchorCtr="0" compatLnSpc="1">
              <a:prstTxWarp prst="textNoShape">
                <a:avLst/>
              </a:prstTxWarp>
            </a:bodyPr>
            <a:lstStyle/>
            <a:p>
              <a:pPr defTabSz="1828467"/>
              <a:endParaRPr lang="en-US" sz="7198" dirty="0">
                <a:ln w="12700">
                  <a:solidFill>
                    <a:srgbClr val="353535"/>
                  </a:solidFill>
                </a:ln>
                <a:solidFill>
                  <a:srgbClr val="002050"/>
                </a:solidFill>
                <a:latin typeface="Segoe UI Semilight"/>
              </a:endParaRPr>
            </a:p>
          </p:txBody>
        </p:sp>
        <p:sp>
          <p:nvSpPr>
            <p:cNvPr id="24" name="Freeform 47">
              <a:extLst>
                <a:ext uri="{FF2B5EF4-FFF2-40B4-BE49-F238E27FC236}">
                  <a16:creationId xmlns:a16="http://schemas.microsoft.com/office/drawing/2014/main" id="{69250F6D-6AC5-4A2D-8DEA-0CFF6EB37413}"/>
                </a:ext>
              </a:extLst>
            </p:cNvPr>
            <p:cNvSpPr>
              <a:spLocks/>
            </p:cNvSpPr>
            <p:nvPr/>
          </p:nvSpPr>
          <p:spPr bwMode="auto">
            <a:xfrm>
              <a:off x="9168011" y="5667570"/>
              <a:ext cx="665163" cy="158751"/>
            </a:xfrm>
            <a:custGeom>
              <a:avLst/>
              <a:gdLst>
                <a:gd name="T0" fmla="*/ 223 w 223"/>
                <a:gd name="T1" fmla="*/ 46 h 49"/>
                <a:gd name="T2" fmla="*/ 208 w 223"/>
                <a:gd name="T3" fmla="*/ 49 h 49"/>
                <a:gd name="T4" fmla="*/ 15 w 223"/>
                <a:gd name="T5" fmla="*/ 49 h 49"/>
                <a:gd name="T6" fmla="*/ 0 w 223"/>
                <a:gd name="T7" fmla="*/ 46 h 49"/>
                <a:gd name="T8" fmla="*/ 0 w 223"/>
                <a:gd name="T9" fmla="*/ 3 h 49"/>
                <a:gd name="T10" fmla="*/ 15 w 223"/>
                <a:gd name="T11" fmla="*/ 0 h 49"/>
                <a:gd name="T12" fmla="*/ 208 w 223"/>
                <a:gd name="T13" fmla="*/ 0 h 49"/>
                <a:gd name="T14" fmla="*/ 223 w 223"/>
                <a:gd name="T15" fmla="*/ 3 h 49"/>
                <a:gd name="T16" fmla="*/ 223 w 223"/>
                <a:gd name="T17" fmla="*/ 4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3" h="49">
                  <a:moveTo>
                    <a:pt x="223" y="46"/>
                  </a:moveTo>
                  <a:cubicBezTo>
                    <a:pt x="223" y="48"/>
                    <a:pt x="216" y="49"/>
                    <a:pt x="208" y="49"/>
                  </a:cubicBezTo>
                  <a:cubicBezTo>
                    <a:pt x="15" y="49"/>
                    <a:pt x="15" y="49"/>
                    <a:pt x="15" y="49"/>
                  </a:cubicBezTo>
                  <a:cubicBezTo>
                    <a:pt x="7" y="49"/>
                    <a:pt x="0" y="48"/>
                    <a:pt x="0" y="46"/>
                  </a:cubicBezTo>
                  <a:cubicBezTo>
                    <a:pt x="0" y="3"/>
                    <a:pt x="0" y="3"/>
                    <a:pt x="0" y="3"/>
                  </a:cubicBezTo>
                  <a:cubicBezTo>
                    <a:pt x="0" y="1"/>
                    <a:pt x="7" y="0"/>
                    <a:pt x="15" y="0"/>
                  </a:cubicBezTo>
                  <a:cubicBezTo>
                    <a:pt x="208" y="0"/>
                    <a:pt x="208" y="0"/>
                    <a:pt x="208" y="0"/>
                  </a:cubicBezTo>
                  <a:cubicBezTo>
                    <a:pt x="216" y="0"/>
                    <a:pt x="223" y="1"/>
                    <a:pt x="223" y="3"/>
                  </a:cubicBezTo>
                  <a:lnTo>
                    <a:pt x="223" y="46"/>
                  </a:lnTo>
                  <a:close/>
                </a:path>
              </a:pathLst>
            </a:custGeom>
            <a:no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ln w="12700">
                  <a:solidFill>
                    <a:srgbClr val="353535"/>
                  </a:solidFill>
                </a:ln>
                <a:solidFill>
                  <a:srgbClr val="002050"/>
                </a:solidFill>
                <a:latin typeface="Segoe UI Semilight"/>
              </a:endParaRPr>
            </a:p>
          </p:txBody>
        </p:sp>
      </p:grpSp>
      <p:grpSp>
        <p:nvGrpSpPr>
          <p:cNvPr id="25" name="Group 24">
            <a:extLst>
              <a:ext uri="{FF2B5EF4-FFF2-40B4-BE49-F238E27FC236}">
                <a16:creationId xmlns:a16="http://schemas.microsoft.com/office/drawing/2014/main" id="{9A6B5851-9287-473F-BF8D-1D089BA4ACB3}"/>
              </a:ext>
            </a:extLst>
          </p:cNvPr>
          <p:cNvGrpSpPr/>
          <p:nvPr/>
        </p:nvGrpSpPr>
        <p:grpSpPr>
          <a:xfrm>
            <a:off x="12622159" y="5504606"/>
            <a:ext cx="1792383" cy="1792383"/>
            <a:chOff x="5659433" y="1792439"/>
            <a:chExt cx="914400" cy="914400"/>
          </a:xfrm>
          <a:solidFill>
            <a:schemeClr val="accent2"/>
          </a:solidFill>
        </p:grpSpPr>
        <p:sp>
          <p:nvSpPr>
            <p:cNvPr id="26" name="Oval 25">
              <a:extLst>
                <a:ext uri="{FF2B5EF4-FFF2-40B4-BE49-F238E27FC236}">
                  <a16:creationId xmlns:a16="http://schemas.microsoft.com/office/drawing/2014/main" id="{3BA93980-B577-4669-84B3-C6E95FDDC421}"/>
                </a:ext>
              </a:extLst>
            </p:cNvPr>
            <p:cNvSpPr/>
            <p:nvPr/>
          </p:nvSpPr>
          <p:spPr bwMode="auto">
            <a:xfrm>
              <a:off x="5659433" y="1792439"/>
              <a:ext cx="914400" cy="914400"/>
            </a:xfrm>
            <a:prstGeom prst="ellipse">
              <a:avLst/>
            </a:prstGeom>
            <a:grpFill/>
            <a:ln w="50800">
              <a:noFill/>
              <a:headEnd type="none"/>
              <a:tailEnd type="none"/>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351430" tIns="281145" rIns="351430" bIns="281145" numCol="1" spcCol="0" rtlCol="0" fromWordArt="0" anchor="t" anchorCtr="0" forceAA="0" compatLnSpc="1">
              <a:prstTxWarp prst="textNoShape">
                <a:avLst/>
              </a:prstTxWarp>
              <a:noAutofit/>
            </a:bodyPr>
            <a:lstStyle/>
            <a:p>
              <a:pPr algn="ctr" defTabSz="1791928">
                <a:lnSpc>
                  <a:spcPct val="90000"/>
                </a:lnSpc>
              </a:pPr>
              <a:endParaRPr lang="en-US" sz="10585" dirty="0">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27" name="Group 26">
              <a:extLst>
                <a:ext uri="{FF2B5EF4-FFF2-40B4-BE49-F238E27FC236}">
                  <a16:creationId xmlns:a16="http://schemas.microsoft.com/office/drawing/2014/main" id="{A6984932-A8A3-4489-8C62-363D84366B06}"/>
                </a:ext>
              </a:extLst>
            </p:cNvPr>
            <p:cNvGrpSpPr/>
            <p:nvPr/>
          </p:nvGrpSpPr>
          <p:grpSpPr>
            <a:xfrm>
              <a:off x="5854210" y="2042799"/>
              <a:ext cx="509246" cy="417912"/>
              <a:chOff x="997724" y="2784661"/>
              <a:chExt cx="817590" cy="670956"/>
            </a:xfrm>
            <a:grpFill/>
          </p:grpSpPr>
          <p:sp>
            <p:nvSpPr>
              <p:cNvPr id="28" name="Oval 5">
                <a:extLst>
                  <a:ext uri="{FF2B5EF4-FFF2-40B4-BE49-F238E27FC236}">
                    <a16:creationId xmlns:a16="http://schemas.microsoft.com/office/drawing/2014/main" id="{EAA457C9-1AA1-43FF-AC37-E1DBED311D54}"/>
                  </a:ext>
                </a:extLst>
              </p:cNvPr>
              <p:cNvSpPr>
                <a:spLocks noChangeArrowheads="1"/>
              </p:cNvSpPr>
              <p:nvPr/>
            </p:nvSpPr>
            <p:spPr bwMode="auto">
              <a:xfrm>
                <a:off x="1025676" y="2784661"/>
                <a:ext cx="216626" cy="214570"/>
              </a:xfrm>
              <a:prstGeom prst="ellipse">
                <a:avLst/>
              </a:prstGeom>
              <a:grpFill/>
              <a:ln w="12700" cap="flat">
                <a:solidFill>
                  <a:schemeClr val="bg1"/>
                </a:solidFill>
                <a:prstDash val="solid"/>
                <a:miter lim="800000"/>
                <a:headEnd/>
                <a:tailEnd/>
              </a:ln>
            </p:spPr>
            <p:txBody>
              <a:bodyPr vert="horz" wrap="square" lIns="179237" tIns="89619" rIns="179237" bIns="89619" numCol="1" anchor="t" anchorCtr="0" compatLnSpc="1">
                <a:prstTxWarp prst="textNoShape">
                  <a:avLst/>
                </a:prstTxWarp>
              </a:bodyPr>
              <a:lstStyle/>
              <a:p>
                <a:pPr algn="ctr" defTabSz="1828467"/>
                <a:endParaRPr lang="en-US" sz="3529" dirty="0">
                  <a:solidFill>
                    <a:srgbClr val="353535"/>
                  </a:solidFill>
                  <a:latin typeface="Segoe UI Semilight"/>
                </a:endParaRPr>
              </a:p>
            </p:txBody>
          </p:sp>
          <p:sp>
            <p:nvSpPr>
              <p:cNvPr id="29" name="Oval 6">
                <a:extLst>
                  <a:ext uri="{FF2B5EF4-FFF2-40B4-BE49-F238E27FC236}">
                    <a16:creationId xmlns:a16="http://schemas.microsoft.com/office/drawing/2014/main" id="{79B471AF-985E-4685-A270-3B761FA66915}"/>
                  </a:ext>
                </a:extLst>
              </p:cNvPr>
              <p:cNvSpPr>
                <a:spLocks noChangeArrowheads="1"/>
              </p:cNvSpPr>
              <p:nvPr/>
            </p:nvSpPr>
            <p:spPr bwMode="auto">
              <a:xfrm>
                <a:off x="1570736" y="2784661"/>
                <a:ext cx="216626" cy="214570"/>
              </a:xfrm>
              <a:prstGeom prst="ellipse">
                <a:avLst/>
              </a:prstGeom>
              <a:grpFill/>
              <a:ln w="12700" cap="flat">
                <a:solidFill>
                  <a:schemeClr val="bg1"/>
                </a:solidFill>
                <a:prstDash val="solid"/>
                <a:miter lim="800000"/>
                <a:headEnd/>
                <a:tailEnd/>
              </a:ln>
            </p:spPr>
            <p:txBody>
              <a:bodyPr vert="horz" wrap="square" lIns="179237" tIns="89619" rIns="179237" bIns="89619" numCol="1" anchor="t" anchorCtr="0" compatLnSpc="1">
                <a:prstTxWarp prst="textNoShape">
                  <a:avLst/>
                </a:prstTxWarp>
              </a:bodyPr>
              <a:lstStyle/>
              <a:p>
                <a:pPr algn="ctr" defTabSz="1828467"/>
                <a:endParaRPr lang="en-US" sz="3529" dirty="0">
                  <a:solidFill>
                    <a:srgbClr val="353535"/>
                  </a:solidFill>
                  <a:latin typeface="Segoe UI Semilight"/>
                </a:endParaRPr>
              </a:p>
            </p:txBody>
          </p:sp>
          <p:sp>
            <p:nvSpPr>
              <p:cNvPr id="30" name="Freeform 7">
                <a:extLst>
                  <a:ext uri="{FF2B5EF4-FFF2-40B4-BE49-F238E27FC236}">
                    <a16:creationId xmlns:a16="http://schemas.microsoft.com/office/drawing/2014/main" id="{4D1D05B4-E9A8-410C-893B-91D94529EA62}"/>
                  </a:ext>
                </a:extLst>
              </p:cNvPr>
              <p:cNvSpPr>
                <a:spLocks/>
              </p:cNvSpPr>
              <p:nvPr/>
            </p:nvSpPr>
            <p:spPr bwMode="auto">
              <a:xfrm>
                <a:off x="997724" y="2999231"/>
                <a:ext cx="272530" cy="132829"/>
              </a:xfrm>
              <a:custGeom>
                <a:avLst/>
                <a:gdLst>
                  <a:gd name="T0" fmla="*/ 40 w 40"/>
                  <a:gd name="T1" fmla="*/ 20 h 20"/>
                  <a:gd name="T2" fmla="*/ 20 w 40"/>
                  <a:gd name="T3" fmla="*/ 0 h 20"/>
                  <a:gd name="T4" fmla="*/ 0 w 40"/>
                  <a:gd name="T5" fmla="*/ 20 h 20"/>
                </a:gdLst>
                <a:ahLst/>
                <a:cxnLst>
                  <a:cxn ang="0">
                    <a:pos x="T0" y="T1"/>
                  </a:cxn>
                  <a:cxn ang="0">
                    <a:pos x="T2" y="T3"/>
                  </a:cxn>
                  <a:cxn ang="0">
                    <a:pos x="T4" y="T5"/>
                  </a:cxn>
                </a:cxnLst>
                <a:rect l="0" t="0" r="r" b="b"/>
                <a:pathLst>
                  <a:path w="40" h="20">
                    <a:moveTo>
                      <a:pt x="40" y="20"/>
                    </a:moveTo>
                    <a:cubicBezTo>
                      <a:pt x="40" y="9"/>
                      <a:pt x="31" y="0"/>
                      <a:pt x="20" y="0"/>
                    </a:cubicBezTo>
                    <a:cubicBezTo>
                      <a:pt x="9" y="0"/>
                      <a:pt x="0" y="9"/>
                      <a:pt x="0" y="20"/>
                    </a:cubicBezTo>
                  </a:path>
                </a:pathLst>
              </a:custGeom>
              <a:grpFill/>
              <a:ln w="12700" cap="flat">
                <a:solidFill>
                  <a:schemeClr val="bg1"/>
                </a:solidFill>
                <a:prstDash val="solid"/>
                <a:miter lim="800000"/>
                <a:headEnd/>
                <a:tailEnd/>
              </a:ln>
            </p:spPr>
            <p:txBody>
              <a:bodyPr vert="horz" wrap="square" lIns="179237" tIns="89619" rIns="179237" bIns="89619" numCol="1" anchor="t" anchorCtr="0" compatLnSpc="1">
                <a:prstTxWarp prst="textNoShape">
                  <a:avLst/>
                </a:prstTxWarp>
              </a:bodyPr>
              <a:lstStyle/>
              <a:p>
                <a:pPr algn="ctr" defTabSz="1828467"/>
                <a:endParaRPr lang="en-US" sz="3529" dirty="0">
                  <a:solidFill>
                    <a:srgbClr val="353535"/>
                  </a:solidFill>
                  <a:latin typeface="Segoe UI Semilight"/>
                </a:endParaRPr>
              </a:p>
            </p:txBody>
          </p:sp>
          <p:sp>
            <p:nvSpPr>
              <p:cNvPr id="31" name="Oval 8">
                <a:extLst>
                  <a:ext uri="{FF2B5EF4-FFF2-40B4-BE49-F238E27FC236}">
                    <a16:creationId xmlns:a16="http://schemas.microsoft.com/office/drawing/2014/main" id="{A014B44C-5E43-44E9-87E2-BDF688B049D6}"/>
                  </a:ext>
                </a:extLst>
              </p:cNvPr>
              <p:cNvSpPr>
                <a:spLocks noChangeArrowheads="1"/>
              </p:cNvSpPr>
              <p:nvPr/>
            </p:nvSpPr>
            <p:spPr bwMode="auto">
              <a:xfrm>
                <a:off x="1270254" y="2999231"/>
                <a:ext cx="272530" cy="269064"/>
              </a:xfrm>
              <a:prstGeom prst="ellipse">
                <a:avLst/>
              </a:prstGeom>
              <a:grpFill/>
              <a:ln w="12700" cap="flat">
                <a:solidFill>
                  <a:schemeClr val="bg1"/>
                </a:solidFill>
                <a:prstDash val="solid"/>
                <a:miter lim="800000"/>
                <a:headEnd/>
                <a:tailEnd/>
              </a:ln>
            </p:spPr>
            <p:txBody>
              <a:bodyPr vert="horz" wrap="square" lIns="179237" tIns="89619" rIns="179237" bIns="89619" numCol="1" anchor="t" anchorCtr="0" compatLnSpc="1">
                <a:prstTxWarp prst="textNoShape">
                  <a:avLst/>
                </a:prstTxWarp>
              </a:bodyPr>
              <a:lstStyle/>
              <a:p>
                <a:pPr algn="ctr" defTabSz="1828467"/>
                <a:endParaRPr lang="en-US" sz="3529" dirty="0">
                  <a:solidFill>
                    <a:srgbClr val="353535"/>
                  </a:solidFill>
                  <a:latin typeface="Segoe UI Semilight"/>
                </a:endParaRPr>
              </a:p>
            </p:txBody>
          </p:sp>
          <p:sp>
            <p:nvSpPr>
              <p:cNvPr id="32" name="Freeform 9">
                <a:extLst>
                  <a:ext uri="{FF2B5EF4-FFF2-40B4-BE49-F238E27FC236}">
                    <a16:creationId xmlns:a16="http://schemas.microsoft.com/office/drawing/2014/main" id="{0AA10CF0-841B-4FF0-9545-F142E1154D34}"/>
                  </a:ext>
                </a:extLst>
              </p:cNvPr>
              <p:cNvSpPr>
                <a:spLocks/>
              </p:cNvSpPr>
              <p:nvPr/>
            </p:nvSpPr>
            <p:spPr bwMode="auto">
              <a:xfrm>
                <a:off x="1214350" y="3268294"/>
                <a:ext cx="384337" cy="187323"/>
              </a:xfrm>
              <a:custGeom>
                <a:avLst/>
                <a:gdLst>
                  <a:gd name="T0" fmla="*/ 56 w 56"/>
                  <a:gd name="T1" fmla="*/ 28 h 28"/>
                  <a:gd name="T2" fmla="*/ 28 w 56"/>
                  <a:gd name="T3" fmla="*/ 0 h 28"/>
                  <a:gd name="T4" fmla="*/ 0 w 56"/>
                  <a:gd name="T5" fmla="*/ 28 h 28"/>
                </a:gdLst>
                <a:ahLst/>
                <a:cxnLst>
                  <a:cxn ang="0">
                    <a:pos x="T0" y="T1"/>
                  </a:cxn>
                  <a:cxn ang="0">
                    <a:pos x="T2" y="T3"/>
                  </a:cxn>
                  <a:cxn ang="0">
                    <a:pos x="T4" y="T5"/>
                  </a:cxn>
                </a:cxnLst>
                <a:rect l="0" t="0" r="r" b="b"/>
                <a:pathLst>
                  <a:path w="56" h="28">
                    <a:moveTo>
                      <a:pt x="56" y="28"/>
                    </a:moveTo>
                    <a:cubicBezTo>
                      <a:pt x="56" y="13"/>
                      <a:pt x="44" y="0"/>
                      <a:pt x="28" y="0"/>
                    </a:cubicBezTo>
                    <a:cubicBezTo>
                      <a:pt x="12" y="0"/>
                      <a:pt x="0" y="13"/>
                      <a:pt x="0" y="28"/>
                    </a:cubicBezTo>
                  </a:path>
                </a:pathLst>
              </a:custGeom>
              <a:grpFill/>
              <a:ln w="12700" cap="flat">
                <a:solidFill>
                  <a:schemeClr val="bg1"/>
                </a:solidFill>
                <a:prstDash val="solid"/>
                <a:miter lim="800000"/>
                <a:headEnd/>
                <a:tailEnd/>
              </a:ln>
            </p:spPr>
            <p:txBody>
              <a:bodyPr vert="horz" wrap="square" lIns="179237" tIns="89619" rIns="179237" bIns="89619" numCol="1" anchor="t" anchorCtr="0" compatLnSpc="1">
                <a:prstTxWarp prst="textNoShape">
                  <a:avLst/>
                </a:prstTxWarp>
              </a:bodyPr>
              <a:lstStyle/>
              <a:p>
                <a:pPr algn="ctr" defTabSz="1828467"/>
                <a:endParaRPr lang="en-US" sz="3529" dirty="0">
                  <a:solidFill>
                    <a:srgbClr val="353535"/>
                  </a:solidFill>
                  <a:latin typeface="Segoe UI Semilight"/>
                </a:endParaRPr>
              </a:p>
            </p:txBody>
          </p:sp>
          <p:sp>
            <p:nvSpPr>
              <p:cNvPr id="33" name="Freeform 10">
                <a:extLst>
                  <a:ext uri="{FF2B5EF4-FFF2-40B4-BE49-F238E27FC236}">
                    <a16:creationId xmlns:a16="http://schemas.microsoft.com/office/drawing/2014/main" id="{415A7F05-A9E6-4675-9A64-06952D769C45}"/>
                  </a:ext>
                </a:extLst>
              </p:cNvPr>
              <p:cNvSpPr>
                <a:spLocks/>
              </p:cNvSpPr>
              <p:nvPr/>
            </p:nvSpPr>
            <p:spPr bwMode="auto">
              <a:xfrm>
                <a:off x="1542784" y="2999231"/>
                <a:ext cx="272530" cy="132829"/>
              </a:xfrm>
              <a:custGeom>
                <a:avLst/>
                <a:gdLst>
                  <a:gd name="T0" fmla="*/ 40 w 40"/>
                  <a:gd name="T1" fmla="*/ 20 h 20"/>
                  <a:gd name="T2" fmla="*/ 20 w 40"/>
                  <a:gd name="T3" fmla="*/ 0 h 20"/>
                  <a:gd name="T4" fmla="*/ 0 w 40"/>
                  <a:gd name="T5" fmla="*/ 20 h 20"/>
                </a:gdLst>
                <a:ahLst/>
                <a:cxnLst>
                  <a:cxn ang="0">
                    <a:pos x="T0" y="T1"/>
                  </a:cxn>
                  <a:cxn ang="0">
                    <a:pos x="T2" y="T3"/>
                  </a:cxn>
                  <a:cxn ang="0">
                    <a:pos x="T4" y="T5"/>
                  </a:cxn>
                </a:cxnLst>
                <a:rect l="0" t="0" r="r" b="b"/>
                <a:pathLst>
                  <a:path w="40" h="20">
                    <a:moveTo>
                      <a:pt x="40" y="20"/>
                    </a:moveTo>
                    <a:cubicBezTo>
                      <a:pt x="40" y="9"/>
                      <a:pt x="31" y="0"/>
                      <a:pt x="20" y="0"/>
                    </a:cubicBezTo>
                    <a:cubicBezTo>
                      <a:pt x="9" y="0"/>
                      <a:pt x="0" y="9"/>
                      <a:pt x="0" y="20"/>
                    </a:cubicBezTo>
                  </a:path>
                </a:pathLst>
              </a:custGeom>
              <a:grpFill/>
              <a:ln w="12700" cap="flat">
                <a:solidFill>
                  <a:schemeClr val="bg1"/>
                </a:solidFill>
                <a:prstDash val="solid"/>
                <a:miter lim="800000"/>
                <a:headEnd/>
                <a:tailEnd/>
              </a:ln>
            </p:spPr>
            <p:txBody>
              <a:bodyPr vert="horz" wrap="square" lIns="179237" tIns="89619" rIns="179237" bIns="89619" numCol="1" anchor="t" anchorCtr="0" compatLnSpc="1">
                <a:prstTxWarp prst="textNoShape">
                  <a:avLst/>
                </a:prstTxWarp>
              </a:bodyPr>
              <a:lstStyle/>
              <a:p>
                <a:pPr algn="ctr" defTabSz="1828467"/>
                <a:endParaRPr lang="en-US" sz="3529" dirty="0">
                  <a:solidFill>
                    <a:srgbClr val="353535"/>
                  </a:solidFill>
                  <a:latin typeface="Segoe UI Semilight"/>
                </a:endParaRPr>
              </a:p>
            </p:txBody>
          </p:sp>
        </p:grpSp>
      </p:grpSp>
      <p:grpSp>
        <p:nvGrpSpPr>
          <p:cNvPr id="34" name="Group 33">
            <a:extLst>
              <a:ext uri="{FF2B5EF4-FFF2-40B4-BE49-F238E27FC236}">
                <a16:creationId xmlns:a16="http://schemas.microsoft.com/office/drawing/2014/main" id="{E503D03A-7DE6-43D6-987B-D484FBFF16AE}"/>
              </a:ext>
            </a:extLst>
          </p:cNvPr>
          <p:cNvGrpSpPr/>
          <p:nvPr/>
        </p:nvGrpSpPr>
        <p:grpSpPr>
          <a:xfrm>
            <a:off x="20694235" y="5523173"/>
            <a:ext cx="1792383" cy="1792383"/>
            <a:chOff x="7611232" y="3040062"/>
            <a:chExt cx="914400" cy="914400"/>
          </a:xfrm>
          <a:solidFill>
            <a:schemeClr val="accent2"/>
          </a:solidFill>
        </p:grpSpPr>
        <p:sp>
          <p:nvSpPr>
            <p:cNvPr id="35" name="Oval 34">
              <a:extLst>
                <a:ext uri="{FF2B5EF4-FFF2-40B4-BE49-F238E27FC236}">
                  <a16:creationId xmlns:a16="http://schemas.microsoft.com/office/drawing/2014/main" id="{6E8328FE-5A0C-4F9F-B473-83C60F5194BA}"/>
                </a:ext>
              </a:extLst>
            </p:cNvPr>
            <p:cNvSpPr/>
            <p:nvPr/>
          </p:nvSpPr>
          <p:spPr bwMode="auto">
            <a:xfrm>
              <a:off x="7611232" y="3040062"/>
              <a:ext cx="914400" cy="914400"/>
            </a:xfrm>
            <a:prstGeom prst="ellipse">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939">
                <a:lnSpc>
                  <a:spcPct val="90000"/>
                </a:lnSpc>
              </a:pPr>
              <a:endParaRPr lang="en-US" sz="4705" dirty="0">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36" name="Group 35">
              <a:extLst>
                <a:ext uri="{FF2B5EF4-FFF2-40B4-BE49-F238E27FC236}">
                  <a16:creationId xmlns:a16="http://schemas.microsoft.com/office/drawing/2014/main" id="{1895F57C-D14A-44A3-918E-7E3671152DD1}"/>
                </a:ext>
              </a:extLst>
            </p:cNvPr>
            <p:cNvGrpSpPr>
              <a:grpSpLocks noChangeAspect="1"/>
            </p:cNvGrpSpPr>
            <p:nvPr/>
          </p:nvGrpSpPr>
          <p:grpSpPr>
            <a:xfrm>
              <a:off x="7839832" y="3194430"/>
              <a:ext cx="457200" cy="605664"/>
              <a:chOff x="7063209" y="2163774"/>
              <a:chExt cx="658103" cy="834116"/>
            </a:xfrm>
            <a:grpFill/>
          </p:grpSpPr>
          <p:sp>
            <p:nvSpPr>
              <p:cNvPr id="37" name="Freeform 29">
                <a:extLst>
                  <a:ext uri="{FF2B5EF4-FFF2-40B4-BE49-F238E27FC236}">
                    <a16:creationId xmlns:a16="http://schemas.microsoft.com/office/drawing/2014/main" id="{0E3E18B4-2C60-48C6-8578-1C106FD945C5}"/>
                  </a:ext>
                </a:extLst>
              </p:cNvPr>
              <p:cNvSpPr>
                <a:spLocks/>
              </p:cNvSpPr>
              <p:nvPr/>
            </p:nvSpPr>
            <p:spPr bwMode="auto">
              <a:xfrm>
                <a:off x="7063209" y="2163774"/>
                <a:ext cx="658103" cy="834116"/>
              </a:xfrm>
              <a:custGeom>
                <a:avLst/>
                <a:gdLst>
                  <a:gd name="T0" fmla="*/ 13 w 172"/>
                  <a:gd name="T1" fmla="*/ 0 h 228"/>
                  <a:gd name="T2" fmla="*/ 0 w 172"/>
                  <a:gd name="T3" fmla="*/ 12 h 228"/>
                  <a:gd name="T4" fmla="*/ 0 w 172"/>
                  <a:gd name="T5" fmla="*/ 216 h 228"/>
                  <a:gd name="T6" fmla="*/ 13 w 172"/>
                  <a:gd name="T7" fmla="*/ 228 h 228"/>
                  <a:gd name="T8" fmla="*/ 159 w 172"/>
                  <a:gd name="T9" fmla="*/ 228 h 228"/>
                  <a:gd name="T10" fmla="*/ 172 w 172"/>
                  <a:gd name="T11" fmla="*/ 216 h 228"/>
                  <a:gd name="T12" fmla="*/ 172 w 172"/>
                  <a:gd name="T13" fmla="*/ 59 h 228"/>
                  <a:gd name="T14" fmla="*/ 110 w 172"/>
                  <a:gd name="T15" fmla="*/ 0 h 228"/>
                  <a:gd name="T16" fmla="*/ 13 w 172"/>
                  <a:gd name="T17"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2" h="228">
                    <a:moveTo>
                      <a:pt x="13" y="0"/>
                    </a:moveTo>
                    <a:cubicBezTo>
                      <a:pt x="6" y="0"/>
                      <a:pt x="0" y="5"/>
                      <a:pt x="0" y="12"/>
                    </a:cubicBezTo>
                    <a:cubicBezTo>
                      <a:pt x="0" y="216"/>
                      <a:pt x="0" y="216"/>
                      <a:pt x="0" y="216"/>
                    </a:cubicBezTo>
                    <a:cubicBezTo>
                      <a:pt x="0" y="223"/>
                      <a:pt x="6" y="228"/>
                      <a:pt x="13" y="228"/>
                    </a:cubicBezTo>
                    <a:cubicBezTo>
                      <a:pt x="159" y="228"/>
                      <a:pt x="159" y="228"/>
                      <a:pt x="159" y="228"/>
                    </a:cubicBezTo>
                    <a:cubicBezTo>
                      <a:pt x="166" y="228"/>
                      <a:pt x="172" y="223"/>
                      <a:pt x="172" y="216"/>
                    </a:cubicBezTo>
                    <a:cubicBezTo>
                      <a:pt x="172" y="59"/>
                      <a:pt x="172" y="59"/>
                      <a:pt x="172" y="59"/>
                    </a:cubicBezTo>
                    <a:cubicBezTo>
                      <a:pt x="110" y="0"/>
                      <a:pt x="110" y="0"/>
                      <a:pt x="110" y="0"/>
                    </a:cubicBezTo>
                    <a:lnTo>
                      <a:pt x="13" y="0"/>
                    </a:lnTo>
                    <a:close/>
                  </a:path>
                </a:pathLst>
              </a:cu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353535"/>
                  </a:solidFill>
                  <a:latin typeface="Segoe UI Semilight"/>
                </a:endParaRPr>
              </a:p>
            </p:txBody>
          </p:sp>
          <p:sp>
            <p:nvSpPr>
              <p:cNvPr id="38" name="Freeform 30">
                <a:extLst>
                  <a:ext uri="{FF2B5EF4-FFF2-40B4-BE49-F238E27FC236}">
                    <a16:creationId xmlns:a16="http://schemas.microsoft.com/office/drawing/2014/main" id="{EE3F4F6E-8DA6-4038-A441-35A02D802C75}"/>
                  </a:ext>
                </a:extLst>
              </p:cNvPr>
              <p:cNvSpPr>
                <a:spLocks/>
              </p:cNvSpPr>
              <p:nvPr/>
            </p:nvSpPr>
            <p:spPr bwMode="auto">
              <a:xfrm>
                <a:off x="7484904" y="2163776"/>
                <a:ext cx="225224" cy="213129"/>
              </a:xfrm>
              <a:custGeom>
                <a:avLst/>
                <a:gdLst>
                  <a:gd name="T0" fmla="*/ 59 w 59"/>
                  <a:gd name="T1" fmla="*/ 58 h 58"/>
                  <a:gd name="T2" fmla="*/ 13 w 59"/>
                  <a:gd name="T3" fmla="*/ 58 h 58"/>
                  <a:gd name="T4" fmla="*/ 0 w 59"/>
                  <a:gd name="T5" fmla="*/ 45 h 58"/>
                  <a:gd name="T6" fmla="*/ 0 w 59"/>
                  <a:gd name="T7" fmla="*/ 0 h 58"/>
                </a:gdLst>
                <a:ahLst/>
                <a:cxnLst>
                  <a:cxn ang="0">
                    <a:pos x="T0" y="T1"/>
                  </a:cxn>
                  <a:cxn ang="0">
                    <a:pos x="T2" y="T3"/>
                  </a:cxn>
                  <a:cxn ang="0">
                    <a:pos x="T4" y="T5"/>
                  </a:cxn>
                  <a:cxn ang="0">
                    <a:pos x="T6" y="T7"/>
                  </a:cxn>
                </a:cxnLst>
                <a:rect l="0" t="0" r="r" b="b"/>
                <a:pathLst>
                  <a:path w="59" h="58">
                    <a:moveTo>
                      <a:pt x="59" y="58"/>
                    </a:moveTo>
                    <a:cubicBezTo>
                      <a:pt x="13" y="58"/>
                      <a:pt x="13" y="58"/>
                      <a:pt x="13" y="58"/>
                    </a:cubicBezTo>
                    <a:cubicBezTo>
                      <a:pt x="6" y="58"/>
                      <a:pt x="0" y="52"/>
                      <a:pt x="0" y="45"/>
                    </a:cubicBezTo>
                    <a:cubicBezTo>
                      <a:pt x="0" y="0"/>
                      <a:pt x="0" y="0"/>
                      <a:pt x="0" y="0"/>
                    </a:cubicBezTo>
                  </a:path>
                </a:pathLst>
              </a:cu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353535"/>
                  </a:solidFill>
                  <a:latin typeface="Segoe UI Semilight"/>
                </a:endParaRPr>
              </a:p>
            </p:txBody>
          </p:sp>
          <p:sp>
            <p:nvSpPr>
              <p:cNvPr id="39" name="Rectangle 31">
                <a:extLst>
                  <a:ext uri="{FF2B5EF4-FFF2-40B4-BE49-F238E27FC236}">
                    <a16:creationId xmlns:a16="http://schemas.microsoft.com/office/drawing/2014/main" id="{B3526227-2647-4C44-AFB1-093DBAF37C71}"/>
                  </a:ext>
                </a:extLst>
              </p:cNvPr>
              <p:cNvSpPr>
                <a:spLocks noChangeArrowheads="1"/>
              </p:cNvSpPr>
              <p:nvPr/>
            </p:nvSpPr>
            <p:spPr bwMode="auto">
              <a:xfrm>
                <a:off x="7155849" y="2376905"/>
                <a:ext cx="102229" cy="243795"/>
              </a:xfrm>
              <a:prstGeom prst="rect">
                <a:avLst/>
              </a:pr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353535"/>
                  </a:solidFill>
                  <a:latin typeface="Segoe UI Semilight"/>
                </a:endParaRPr>
              </a:p>
            </p:txBody>
          </p:sp>
          <p:sp>
            <p:nvSpPr>
              <p:cNvPr id="40" name="Rectangle 32">
                <a:extLst>
                  <a:ext uri="{FF2B5EF4-FFF2-40B4-BE49-F238E27FC236}">
                    <a16:creationId xmlns:a16="http://schemas.microsoft.com/office/drawing/2014/main" id="{2BDEEBAD-CBDB-43FC-8852-25759707E772}"/>
                  </a:ext>
                </a:extLst>
              </p:cNvPr>
              <p:cNvSpPr>
                <a:spLocks noChangeArrowheads="1"/>
              </p:cNvSpPr>
              <p:nvPr/>
            </p:nvSpPr>
            <p:spPr bwMode="auto">
              <a:xfrm>
                <a:off x="7312388" y="2448970"/>
                <a:ext cx="76671" cy="171731"/>
              </a:xfrm>
              <a:prstGeom prst="rect">
                <a:avLst/>
              </a:pr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353535"/>
                  </a:solidFill>
                  <a:latin typeface="Segoe UI Semilight"/>
                </a:endParaRPr>
              </a:p>
            </p:txBody>
          </p:sp>
          <p:sp>
            <p:nvSpPr>
              <p:cNvPr id="41" name="Rectangle 33">
                <a:extLst>
                  <a:ext uri="{FF2B5EF4-FFF2-40B4-BE49-F238E27FC236}">
                    <a16:creationId xmlns:a16="http://schemas.microsoft.com/office/drawing/2014/main" id="{3D3465F6-E224-4A48-A0E5-310FD5755021}"/>
                  </a:ext>
                </a:extLst>
              </p:cNvPr>
              <p:cNvSpPr>
                <a:spLocks noChangeArrowheads="1"/>
              </p:cNvSpPr>
              <p:nvPr/>
            </p:nvSpPr>
            <p:spPr bwMode="auto">
              <a:xfrm>
                <a:off x="7441772" y="2501103"/>
                <a:ext cx="65491" cy="119599"/>
              </a:xfrm>
              <a:prstGeom prst="rect">
                <a:avLst/>
              </a:pr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353535"/>
                  </a:solidFill>
                  <a:latin typeface="Segoe UI Semilight"/>
                </a:endParaRPr>
              </a:p>
            </p:txBody>
          </p:sp>
          <p:sp>
            <p:nvSpPr>
              <p:cNvPr id="42" name="Freeform 34">
                <a:extLst>
                  <a:ext uri="{FF2B5EF4-FFF2-40B4-BE49-F238E27FC236}">
                    <a16:creationId xmlns:a16="http://schemas.microsoft.com/office/drawing/2014/main" id="{8FC4BFA4-161B-4E81-87D7-1BD697EC9298}"/>
                  </a:ext>
                </a:extLst>
              </p:cNvPr>
              <p:cNvSpPr>
                <a:spLocks/>
              </p:cNvSpPr>
              <p:nvPr/>
            </p:nvSpPr>
            <p:spPr bwMode="auto">
              <a:xfrm>
                <a:off x="7559976" y="2573168"/>
                <a:ext cx="62297" cy="47533"/>
              </a:xfrm>
              <a:custGeom>
                <a:avLst/>
                <a:gdLst>
                  <a:gd name="T0" fmla="*/ 36 w 39"/>
                  <a:gd name="T1" fmla="*/ 0 h 31"/>
                  <a:gd name="T2" fmla="*/ 39 w 39"/>
                  <a:gd name="T3" fmla="*/ 0 h 31"/>
                  <a:gd name="T4" fmla="*/ 39 w 39"/>
                  <a:gd name="T5" fmla="*/ 31 h 31"/>
                  <a:gd name="T6" fmla="*/ 0 w 39"/>
                  <a:gd name="T7" fmla="*/ 31 h 31"/>
                  <a:gd name="T8" fmla="*/ 0 w 39"/>
                  <a:gd name="T9" fmla="*/ 0 h 31"/>
                  <a:gd name="T10" fmla="*/ 36 w 39"/>
                  <a:gd name="T11" fmla="*/ 0 h 31"/>
                </a:gdLst>
                <a:ahLst/>
                <a:cxnLst>
                  <a:cxn ang="0">
                    <a:pos x="T0" y="T1"/>
                  </a:cxn>
                  <a:cxn ang="0">
                    <a:pos x="T2" y="T3"/>
                  </a:cxn>
                  <a:cxn ang="0">
                    <a:pos x="T4" y="T5"/>
                  </a:cxn>
                  <a:cxn ang="0">
                    <a:pos x="T6" y="T7"/>
                  </a:cxn>
                  <a:cxn ang="0">
                    <a:pos x="T8" y="T9"/>
                  </a:cxn>
                  <a:cxn ang="0">
                    <a:pos x="T10" y="T11"/>
                  </a:cxn>
                </a:cxnLst>
                <a:rect l="0" t="0" r="r" b="b"/>
                <a:pathLst>
                  <a:path w="39" h="31">
                    <a:moveTo>
                      <a:pt x="36" y="0"/>
                    </a:moveTo>
                    <a:lnTo>
                      <a:pt x="39" y="0"/>
                    </a:lnTo>
                    <a:lnTo>
                      <a:pt x="39" y="31"/>
                    </a:lnTo>
                    <a:lnTo>
                      <a:pt x="0" y="31"/>
                    </a:lnTo>
                    <a:lnTo>
                      <a:pt x="0" y="0"/>
                    </a:lnTo>
                    <a:lnTo>
                      <a:pt x="36" y="0"/>
                    </a:lnTo>
                    <a:close/>
                  </a:path>
                </a:pathLst>
              </a:cu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353535"/>
                  </a:solidFill>
                  <a:latin typeface="Segoe UI Semilight"/>
                </a:endParaRPr>
              </a:p>
            </p:txBody>
          </p:sp>
          <p:sp>
            <p:nvSpPr>
              <p:cNvPr id="43" name="Line 35">
                <a:extLst>
                  <a:ext uri="{FF2B5EF4-FFF2-40B4-BE49-F238E27FC236}">
                    <a16:creationId xmlns:a16="http://schemas.microsoft.com/office/drawing/2014/main" id="{513AA669-E83A-444A-BF1E-1691372B137B}"/>
                  </a:ext>
                </a:extLst>
              </p:cNvPr>
              <p:cNvSpPr>
                <a:spLocks noChangeShapeType="1"/>
              </p:cNvSpPr>
              <p:nvPr/>
            </p:nvSpPr>
            <p:spPr bwMode="auto">
              <a:xfrm flipH="1">
                <a:off x="7155849" y="2709631"/>
                <a:ext cx="175708" cy="0"/>
              </a:xfrm>
              <a:prstGeom prst="line">
                <a:avLst/>
              </a:pr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353535"/>
                  </a:solidFill>
                  <a:latin typeface="Segoe UI Semilight"/>
                </a:endParaRPr>
              </a:p>
            </p:txBody>
          </p:sp>
          <p:sp>
            <p:nvSpPr>
              <p:cNvPr id="44" name="Line 36">
                <a:extLst>
                  <a:ext uri="{FF2B5EF4-FFF2-40B4-BE49-F238E27FC236}">
                    <a16:creationId xmlns:a16="http://schemas.microsoft.com/office/drawing/2014/main" id="{43E2C752-C3A9-48E4-AF40-3076BA164D07}"/>
                  </a:ext>
                </a:extLst>
              </p:cNvPr>
              <p:cNvSpPr>
                <a:spLocks noChangeShapeType="1"/>
              </p:cNvSpPr>
              <p:nvPr/>
            </p:nvSpPr>
            <p:spPr bwMode="auto">
              <a:xfrm flipH="1">
                <a:off x="7155849" y="2800098"/>
                <a:ext cx="132579" cy="0"/>
              </a:xfrm>
              <a:prstGeom prst="line">
                <a:avLst/>
              </a:pr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353535"/>
                  </a:solidFill>
                  <a:latin typeface="Segoe UI Semilight"/>
                </a:endParaRPr>
              </a:p>
            </p:txBody>
          </p:sp>
          <p:sp>
            <p:nvSpPr>
              <p:cNvPr id="45" name="Line 37">
                <a:extLst>
                  <a:ext uri="{FF2B5EF4-FFF2-40B4-BE49-F238E27FC236}">
                    <a16:creationId xmlns:a16="http://schemas.microsoft.com/office/drawing/2014/main" id="{B4FB2251-C2A3-43A6-8CDE-F77C52FDC08A}"/>
                  </a:ext>
                </a:extLst>
              </p:cNvPr>
              <p:cNvSpPr>
                <a:spLocks noChangeShapeType="1"/>
              </p:cNvSpPr>
              <p:nvPr/>
            </p:nvSpPr>
            <p:spPr bwMode="auto">
              <a:xfrm flipH="1">
                <a:off x="7155849" y="2884430"/>
                <a:ext cx="175708" cy="0"/>
              </a:xfrm>
              <a:prstGeom prst="line">
                <a:avLst/>
              </a:pr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353535"/>
                  </a:solidFill>
                  <a:latin typeface="Segoe UI Semilight"/>
                </a:endParaRPr>
              </a:p>
            </p:txBody>
          </p:sp>
          <p:sp>
            <p:nvSpPr>
              <p:cNvPr id="46" name="Line 38">
                <a:extLst>
                  <a:ext uri="{FF2B5EF4-FFF2-40B4-BE49-F238E27FC236}">
                    <a16:creationId xmlns:a16="http://schemas.microsoft.com/office/drawing/2014/main" id="{9BAAE55D-C41C-4622-8F89-9974260689E7}"/>
                  </a:ext>
                </a:extLst>
              </p:cNvPr>
              <p:cNvSpPr>
                <a:spLocks noChangeShapeType="1"/>
              </p:cNvSpPr>
              <p:nvPr/>
            </p:nvSpPr>
            <p:spPr bwMode="auto">
              <a:xfrm flipH="1">
                <a:off x="7449759" y="2709631"/>
                <a:ext cx="175708" cy="0"/>
              </a:xfrm>
              <a:prstGeom prst="line">
                <a:avLst/>
              </a:pr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353535"/>
                  </a:solidFill>
                  <a:latin typeface="Segoe UI Semilight"/>
                </a:endParaRPr>
              </a:p>
            </p:txBody>
          </p:sp>
          <p:sp>
            <p:nvSpPr>
              <p:cNvPr id="47" name="Line 39">
                <a:extLst>
                  <a:ext uri="{FF2B5EF4-FFF2-40B4-BE49-F238E27FC236}">
                    <a16:creationId xmlns:a16="http://schemas.microsoft.com/office/drawing/2014/main" id="{B174F651-1579-4539-8786-8D6A30F016E5}"/>
                  </a:ext>
                </a:extLst>
              </p:cNvPr>
              <p:cNvSpPr>
                <a:spLocks noChangeShapeType="1"/>
              </p:cNvSpPr>
              <p:nvPr/>
            </p:nvSpPr>
            <p:spPr bwMode="auto">
              <a:xfrm flipH="1">
                <a:off x="7449759" y="2800098"/>
                <a:ext cx="134177" cy="0"/>
              </a:xfrm>
              <a:prstGeom prst="line">
                <a:avLst/>
              </a:pr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353535"/>
                  </a:solidFill>
                  <a:latin typeface="Segoe UI Semilight"/>
                </a:endParaRPr>
              </a:p>
            </p:txBody>
          </p:sp>
          <p:sp>
            <p:nvSpPr>
              <p:cNvPr id="48" name="Line 40">
                <a:extLst>
                  <a:ext uri="{FF2B5EF4-FFF2-40B4-BE49-F238E27FC236}">
                    <a16:creationId xmlns:a16="http://schemas.microsoft.com/office/drawing/2014/main" id="{7E526D29-9218-44E5-A1EE-F68DD8B79CE9}"/>
                  </a:ext>
                </a:extLst>
              </p:cNvPr>
              <p:cNvSpPr>
                <a:spLocks noChangeShapeType="1"/>
              </p:cNvSpPr>
              <p:nvPr/>
            </p:nvSpPr>
            <p:spPr bwMode="auto">
              <a:xfrm flipH="1">
                <a:off x="7449759" y="2884430"/>
                <a:ext cx="175708" cy="0"/>
              </a:xfrm>
              <a:prstGeom prst="line">
                <a:avLst/>
              </a:pr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353535"/>
                  </a:solidFill>
                  <a:latin typeface="Segoe UI Semilight"/>
                </a:endParaRPr>
              </a:p>
            </p:txBody>
          </p:sp>
        </p:grpSp>
      </p:grpSp>
    </p:spTree>
    <p:extLst>
      <p:ext uri="{BB962C8B-B14F-4D97-AF65-F5344CB8AC3E}">
        <p14:creationId xmlns:p14="http://schemas.microsoft.com/office/powerpoint/2010/main" val="1418327072"/>
      </p:ext>
    </p:extLst>
  </p:cSld>
  <p:clrMapOvr>
    <a:masterClrMapping/>
  </p:clrMapOvr>
  <mc:AlternateContent xmlns:mc="http://schemas.openxmlformats.org/markup-compatibility/2006" xmlns:p159="http://schemas.microsoft.com/office/powerpoint/2015/09/main">
    <mc:Choice Requires="p159">
      <p:transition>
        <p159:morph option="byObject"/>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500"/>
                                        <p:tgtEl>
                                          <p:spTgt spid="17"/>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par>
                                <p:cTn id="20" presetID="10" presetClass="entr" presetSubtype="0"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nodeType="with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500"/>
                                        <p:tgtEl>
                                          <p:spTgt spid="3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6" grpId="0"/>
      <p:bldP spid="17" grpId="0"/>
      <p:bldP spid="18" grpId="0"/>
      <p:bldP spid="1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DFA43B8E-F2E0-4BB4-9189-A6391BF85259}"/>
              </a:ext>
            </a:extLst>
          </p:cNvPr>
          <p:cNvSpPr/>
          <p:nvPr/>
        </p:nvSpPr>
        <p:spPr>
          <a:xfrm>
            <a:off x="7730800" y="6204478"/>
            <a:ext cx="1545038" cy="635430"/>
          </a:xfrm>
          <a:prstGeom prst="rect">
            <a:avLst/>
          </a:prstGeom>
        </p:spPr>
        <p:txBody>
          <a:bodyPr wrap="none">
            <a:spAutoFit/>
          </a:bodyPr>
          <a:lstStyle/>
          <a:p>
            <a:pPr defTabSz="1828467"/>
            <a:r>
              <a:rPr lang="en-US" sz="3529" dirty="0">
                <a:solidFill>
                  <a:srgbClr val="353535"/>
                </a:solidFill>
                <a:latin typeface="Segoe UI Semilight"/>
              </a:rPr>
              <a:t>devices</a:t>
            </a:r>
          </a:p>
        </p:txBody>
      </p:sp>
      <p:grpSp>
        <p:nvGrpSpPr>
          <p:cNvPr id="7" name="Group 6">
            <a:extLst>
              <a:ext uri="{FF2B5EF4-FFF2-40B4-BE49-F238E27FC236}">
                <a16:creationId xmlns:a16="http://schemas.microsoft.com/office/drawing/2014/main" id="{732EAD29-5174-46A9-83FC-A8B2972D3B81}"/>
              </a:ext>
            </a:extLst>
          </p:cNvPr>
          <p:cNvGrpSpPr/>
          <p:nvPr/>
        </p:nvGrpSpPr>
        <p:grpSpPr>
          <a:xfrm>
            <a:off x="7728868" y="4383326"/>
            <a:ext cx="1792383" cy="1792383"/>
            <a:chOff x="5144305" y="3040062"/>
            <a:chExt cx="914400" cy="914400"/>
          </a:xfrm>
          <a:solidFill>
            <a:schemeClr val="accent2"/>
          </a:solidFill>
        </p:grpSpPr>
        <p:sp>
          <p:nvSpPr>
            <p:cNvPr id="8" name="Oval 7">
              <a:extLst>
                <a:ext uri="{FF2B5EF4-FFF2-40B4-BE49-F238E27FC236}">
                  <a16:creationId xmlns:a16="http://schemas.microsoft.com/office/drawing/2014/main" id="{DFD15C21-25B8-4127-8546-51422B308B95}"/>
                </a:ext>
              </a:extLst>
            </p:cNvPr>
            <p:cNvSpPr/>
            <p:nvPr/>
          </p:nvSpPr>
          <p:spPr bwMode="auto">
            <a:xfrm>
              <a:off x="5144305" y="3040062"/>
              <a:ext cx="914400" cy="914400"/>
            </a:xfrm>
            <a:prstGeom prst="ellipse">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939">
                <a:lnSpc>
                  <a:spcPct val="90000"/>
                </a:lnSpc>
              </a:pPr>
              <a:endParaRPr lang="en-US" sz="4705" dirty="0">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9" name="Group 8">
              <a:extLst>
                <a:ext uri="{FF2B5EF4-FFF2-40B4-BE49-F238E27FC236}">
                  <a16:creationId xmlns:a16="http://schemas.microsoft.com/office/drawing/2014/main" id="{E3E51D80-04E8-49DD-BE67-C0CE69E02F75}"/>
                </a:ext>
              </a:extLst>
            </p:cNvPr>
            <p:cNvGrpSpPr/>
            <p:nvPr/>
          </p:nvGrpSpPr>
          <p:grpSpPr>
            <a:xfrm>
              <a:off x="5293641" y="3236412"/>
              <a:ext cx="615729" cy="521701"/>
              <a:chOff x="4947743" y="5339803"/>
              <a:chExt cx="825499" cy="706436"/>
            </a:xfrm>
            <a:grpFill/>
          </p:grpSpPr>
          <p:sp>
            <p:nvSpPr>
              <p:cNvPr id="10" name="Freeform 5">
                <a:extLst>
                  <a:ext uri="{FF2B5EF4-FFF2-40B4-BE49-F238E27FC236}">
                    <a16:creationId xmlns:a16="http://schemas.microsoft.com/office/drawing/2014/main" id="{556E8A79-05E8-49AA-AB1B-21988B8DDC57}"/>
                  </a:ext>
                </a:extLst>
              </p:cNvPr>
              <p:cNvSpPr>
                <a:spLocks/>
              </p:cNvSpPr>
              <p:nvPr/>
            </p:nvSpPr>
            <p:spPr bwMode="auto">
              <a:xfrm>
                <a:off x="5217618" y="5870026"/>
                <a:ext cx="211136" cy="106364"/>
              </a:xfrm>
              <a:custGeom>
                <a:avLst/>
                <a:gdLst>
                  <a:gd name="T0" fmla="*/ 42 w 48"/>
                  <a:gd name="T1" fmla="*/ 0 h 24"/>
                  <a:gd name="T2" fmla="*/ 42 w 48"/>
                  <a:gd name="T3" fmla="*/ 11 h 24"/>
                  <a:gd name="T4" fmla="*/ 48 w 48"/>
                  <a:gd name="T5" fmla="*/ 22 h 24"/>
                  <a:gd name="T6" fmla="*/ 45 w 48"/>
                  <a:gd name="T7" fmla="*/ 23 h 24"/>
                  <a:gd name="T8" fmla="*/ 3 w 48"/>
                  <a:gd name="T9" fmla="*/ 23 h 24"/>
                  <a:gd name="T10" fmla="*/ 0 w 48"/>
                  <a:gd name="T11" fmla="*/ 22 h 24"/>
                  <a:gd name="T12" fmla="*/ 6 w 48"/>
                  <a:gd name="T13" fmla="*/ 11 h 24"/>
                  <a:gd name="T14" fmla="*/ 6 w 48"/>
                  <a:gd name="T15" fmla="*/ 0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 h="24">
                    <a:moveTo>
                      <a:pt x="42" y="0"/>
                    </a:moveTo>
                    <a:cubicBezTo>
                      <a:pt x="42" y="11"/>
                      <a:pt x="42" y="11"/>
                      <a:pt x="42" y="11"/>
                    </a:cubicBezTo>
                    <a:cubicBezTo>
                      <a:pt x="48" y="22"/>
                      <a:pt x="48" y="22"/>
                      <a:pt x="48" y="22"/>
                    </a:cubicBezTo>
                    <a:cubicBezTo>
                      <a:pt x="48" y="24"/>
                      <a:pt x="47" y="23"/>
                      <a:pt x="45" y="23"/>
                    </a:cubicBezTo>
                    <a:cubicBezTo>
                      <a:pt x="3" y="23"/>
                      <a:pt x="3" y="23"/>
                      <a:pt x="3" y="23"/>
                    </a:cubicBezTo>
                    <a:cubicBezTo>
                      <a:pt x="1" y="23"/>
                      <a:pt x="0" y="24"/>
                      <a:pt x="0" y="22"/>
                    </a:cubicBezTo>
                    <a:cubicBezTo>
                      <a:pt x="6" y="11"/>
                      <a:pt x="6" y="11"/>
                      <a:pt x="6" y="11"/>
                    </a:cubicBezTo>
                    <a:cubicBezTo>
                      <a:pt x="6" y="0"/>
                      <a:pt x="6" y="0"/>
                      <a:pt x="6" y="0"/>
                    </a:cubicBezTo>
                  </a:path>
                </a:pathLst>
              </a:cu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FFFFFF"/>
                  </a:solidFill>
                  <a:latin typeface="Segoe UI Semilight"/>
                </a:endParaRPr>
              </a:p>
            </p:txBody>
          </p:sp>
          <p:sp>
            <p:nvSpPr>
              <p:cNvPr id="11" name="Freeform 6">
                <a:extLst>
                  <a:ext uri="{FF2B5EF4-FFF2-40B4-BE49-F238E27FC236}">
                    <a16:creationId xmlns:a16="http://schemas.microsoft.com/office/drawing/2014/main" id="{03F7F32E-AF1C-4904-A97C-AFD5D6500970}"/>
                  </a:ext>
                </a:extLst>
              </p:cNvPr>
              <p:cNvSpPr>
                <a:spLocks/>
              </p:cNvSpPr>
              <p:nvPr/>
            </p:nvSpPr>
            <p:spPr bwMode="auto">
              <a:xfrm>
                <a:off x="4947743" y="5339803"/>
                <a:ext cx="742950" cy="531812"/>
              </a:xfrm>
              <a:custGeom>
                <a:avLst/>
                <a:gdLst>
                  <a:gd name="T0" fmla="*/ 118 w 168"/>
                  <a:gd name="T1" fmla="*/ 120 h 120"/>
                  <a:gd name="T2" fmla="*/ 10 w 168"/>
                  <a:gd name="T3" fmla="*/ 120 h 120"/>
                  <a:gd name="T4" fmla="*/ 0 w 168"/>
                  <a:gd name="T5" fmla="*/ 110 h 120"/>
                  <a:gd name="T6" fmla="*/ 0 w 168"/>
                  <a:gd name="T7" fmla="*/ 10 h 120"/>
                  <a:gd name="T8" fmla="*/ 10 w 168"/>
                  <a:gd name="T9" fmla="*/ 0 h 120"/>
                  <a:gd name="T10" fmla="*/ 158 w 168"/>
                  <a:gd name="T11" fmla="*/ 0 h 120"/>
                  <a:gd name="T12" fmla="*/ 168 w 168"/>
                  <a:gd name="T13" fmla="*/ 10 h 120"/>
                  <a:gd name="T14" fmla="*/ 168 w 168"/>
                  <a:gd name="T15" fmla="*/ 29 h 1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8" h="120">
                    <a:moveTo>
                      <a:pt x="118" y="120"/>
                    </a:moveTo>
                    <a:cubicBezTo>
                      <a:pt x="10" y="120"/>
                      <a:pt x="10" y="120"/>
                      <a:pt x="10" y="120"/>
                    </a:cubicBezTo>
                    <a:cubicBezTo>
                      <a:pt x="4" y="120"/>
                      <a:pt x="0" y="115"/>
                      <a:pt x="0" y="110"/>
                    </a:cubicBezTo>
                    <a:cubicBezTo>
                      <a:pt x="0" y="10"/>
                      <a:pt x="0" y="10"/>
                      <a:pt x="0" y="10"/>
                    </a:cubicBezTo>
                    <a:cubicBezTo>
                      <a:pt x="0" y="4"/>
                      <a:pt x="4" y="0"/>
                      <a:pt x="10" y="0"/>
                    </a:cubicBezTo>
                    <a:cubicBezTo>
                      <a:pt x="158" y="0"/>
                      <a:pt x="158" y="0"/>
                      <a:pt x="158" y="0"/>
                    </a:cubicBezTo>
                    <a:cubicBezTo>
                      <a:pt x="164" y="0"/>
                      <a:pt x="168" y="4"/>
                      <a:pt x="168" y="10"/>
                    </a:cubicBezTo>
                    <a:cubicBezTo>
                      <a:pt x="168" y="29"/>
                      <a:pt x="168" y="29"/>
                      <a:pt x="168" y="29"/>
                    </a:cubicBezTo>
                  </a:path>
                </a:pathLst>
              </a:cu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FFFFFF"/>
                  </a:solidFill>
                  <a:latin typeface="Segoe UI Semilight"/>
                </a:endParaRPr>
              </a:p>
            </p:txBody>
          </p:sp>
          <p:sp>
            <p:nvSpPr>
              <p:cNvPr id="12" name="Freeform 7">
                <a:extLst>
                  <a:ext uri="{FF2B5EF4-FFF2-40B4-BE49-F238E27FC236}">
                    <a16:creationId xmlns:a16="http://schemas.microsoft.com/office/drawing/2014/main" id="{591C6BD3-61E9-411D-819B-A8F2E7BA0D83}"/>
                  </a:ext>
                </a:extLst>
              </p:cNvPr>
              <p:cNvSpPr>
                <a:spLocks/>
              </p:cNvSpPr>
              <p:nvPr/>
            </p:nvSpPr>
            <p:spPr bwMode="auto">
              <a:xfrm>
                <a:off x="4957269" y="5776364"/>
                <a:ext cx="511173" cy="0"/>
              </a:xfrm>
              <a:custGeom>
                <a:avLst/>
                <a:gdLst>
                  <a:gd name="T0" fmla="*/ 0 w 321"/>
                  <a:gd name="T1" fmla="*/ 179 w 321"/>
                  <a:gd name="T2" fmla="*/ 321 w 321"/>
                </a:gdLst>
                <a:ahLst/>
                <a:cxnLst>
                  <a:cxn ang="0">
                    <a:pos x="T0" y="0"/>
                  </a:cxn>
                  <a:cxn ang="0">
                    <a:pos x="T1" y="0"/>
                  </a:cxn>
                  <a:cxn ang="0">
                    <a:pos x="T2" y="0"/>
                  </a:cxn>
                </a:cxnLst>
                <a:rect l="0" t="0" r="r" b="b"/>
                <a:pathLst>
                  <a:path w="321">
                    <a:moveTo>
                      <a:pt x="0" y="0"/>
                    </a:moveTo>
                    <a:lnTo>
                      <a:pt x="179" y="0"/>
                    </a:lnTo>
                    <a:lnTo>
                      <a:pt x="321" y="0"/>
                    </a:lnTo>
                  </a:path>
                </a:pathLst>
              </a:cu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FFFFFF"/>
                  </a:solidFill>
                  <a:latin typeface="Segoe UI Semilight"/>
                </a:endParaRPr>
              </a:p>
            </p:txBody>
          </p:sp>
          <p:sp>
            <p:nvSpPr>
              <p:cNvPr id="13" name="Freeform 8">
                <a:extLst>
                  <a:ext uri="{FF2B5EF4-FFF2-40B4-BE49-F238E27FC236}">
                    <a16:creationId xmlns:a16="http://schemas.microsoft.com/office/drawing/2014/main" id="{27AC897F-0455-428E-A86D-9A84849FED9C}"/>
                  </a:ext>
                </a:extLst>
              </p:cNvPr>
              <p:cNvSpPr>
                <a:spLocks/>
              </p:cNvSpPr>
              <p:nvPr/>
            </p:nvSpPr>
            <p:spPr bwMode="auto">
              <a:xfrm>
                <a:off x="5468442" y="5466803"/>
                <a:ext cx="304800" cy="579436"/>
              </a:xfrm>
              <a:custGeom>
                <a:avLst/>
                <a:gdLst>
                  <a:gd name="T0" fmla="*/ 69 w 69"/>
                  <a:gd name="T1" fmla="*/ 118 h 131"/>
                  <a:gd name="T2" fmla="*/ 56 w 69"/>
                  <a:gd name="T3" fmla="*/ 131 h 131"/>
                  <a:gd name="T4" fmla="*/ 12 w 69"/>
                  <a:gd name="T5" fmla="*/ 131 h 131"/>
                  <a:gd name="T6" fmla="*/ 0 w 69"/>
                  <a:gd name="T7" fmla="*/ 118 h 131"/>
                  <a:gd name="T8" fmla="*/ 0 w 69"/>
                  <a:gd name="T9" fmla="*/ 13 h 131"/>
                  <a:gd name="T10" fmla="*/ 12 w 69"/>
                  <a:gd name="T11" fmla="*/ 0 h 131"/>
                  <a:gd name="T12" fmla="*/ 56 w 69"/>
                  <a:gd name="T13" fmla="*/ 0 h 131"/>
                  <a:gd name="T14" fmla="*/ 69 w 69"/>
                  <a:gd name="T15" fmla="*/ 13 h 131"/>
                  <a:gd name="T16" fmla="*/ 69 w 69"/>
                  <a:gd name="T17" fmla="*/ 118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131">
                    <a:moveTo>
                      <a:pt x="69" y="118"/>
                    </a:moveTo>
                    <a:cubicBezTo>
                      <a:pt x="69" y="126"/>
                      <a:pt x="64" y="131"/>
                      <a:pt x="56" y="131"/>
                    </a:cubicBezTo>
                    <a:cubicBezTo>
                      <a:pt x="12" y="131"/>
                      <a:pt x="12" y="131"/>
                      <a:pt x="12" y="131"/>
                    </a:cubicBezTo>
                    <a:cubicBezTo>
                      <a:pt x="4" y="131"/>
                      <a:pt x="0" y="126"/>
                      <a:pt x="0" y="118"/>
                    </a:cubicBezTo>
                    <a:cubicBezTo>
                      <a:pt x="0" y="13"/>
                      <a:pt x="0" y="13"/>
                      <a:pt x="0" y="13"/>
                    </a:cubicBezTo>
                    <a:cubicBezTo>
                      <a:pt x="0" y="4"/>
                      <a:pt x="4" y="0"/>
                      <a:pt x="12" y="0"/>
                    </a:cubicBezTo>
                    <a:cubicBezTo>
                      <a:pt x="56" y="0"/>
                      <a:pt x="56" y="0"/>
                      <a:pt x="56" y="0"/>
                    </a:cubicBezTo>
                    <a:cubicBezTo>
                      <a:pt x="64" y="0"/>
                      <a:pt x="69" y="4"/>
                      <a:pt x="69" y="13"/>
                    </a:cubicBezTo>
                    <a:lnTo>
                      <a:pt x="69" y="118"/>
                    </a:lnTo>
                    <a:close/>
                  </a:path>
                </a:pathLst>
              </a:cu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FFFFFF"/>
                  </a:solidFill>
                  <a:latin typeface="Segoe UI Semilight"/>
                </a:endParaRPr>
              </a:p>
            </p:txBody>
          </p:sp>
          <p:sp>
            <p:nvSpPr>
              <p:cNvPr id="14" name="Line 9">
                <a:extLst>
                  <a:ext uri="{FF2B5EF4-FFF2-40B4-BE49-F238E27FC236}">
                    <a16:creationId xmlns:a16="http://schemas.microsoft.com/office/drawing/2014/main" id="{AF9F4CCC-BCB4-47E1-9942-84DC4494C2A4}"/>
                  </a:ext>
                </a:extLst>
              </p:cNvPr>
              <p:cNvSpPr>
                <a:spLocks noChangeShapeType="1"/>
              </p:cNvSpPr>
              <p:nvPr/>
            </p:nvSpPr>
            <p:spPr bwMode="auto">
              <a:xfrm flipH="1" flipV="1">
                <a:off x="5468442" y="5963690"/>
                <a:ext cx="304800" cy="0"/>
              </a:xfrm>
              <a:prstGeom prst="line">
                <a:avLst/>
              </a:pr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FFFFFF"/>
                  </a:solidFill>
                  <a:latin typeface="Segoe UI Semilight"/>
                </a:endParaRPr>
              </a:p>
            </p:txBody>
          </p:sp>
          <p:sp>
            <p:nvSpPr>
              <p:cNvPr id="15" name="Line 10">
                <a:extLst>
                  <a:ext uri="{FF2B5EF4-FFF2-40B4-BE49-F238E27FC236}">
                    <a16:creationId xmlns:a16="http://schemas.microsoft.com/office/drawing/2014/main" id="{12100669-0936-4B82-8B72-BF29CE3904BB}"/>
                  </a:ext>
                </a:extLst>
              </p:cNvPr>
              <p:cNvSpPr>
                <a:spLocks noChangeShapeType="1"/>
              </p:cNvSpPr>
              <p:nvPr/>
            </p:nvSpPr>
            <p:spPr bwMode="auto">
              <a:xfrm>
                <a:off x="5468443" y="5543002"/>
                <a:ext cx="304799" cy="0"/>
              </a:xfrm>
              <a:prstGeom prst="line">
                <a:avLst/>
              </a:pr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FFFFFF"/>
                  </a:solidFill>
                  <a:latin typeface="Segoe UI Semilight"/>
                </a:endParaRPr>
              </a:p>
            </p:txBody>
          </p:sp>
        </p:grpSp>
      </p:grpSp>
      <p:sp>
        <p:nvSpPr>
          <p:cNvPr id="16" name="Rectangle 15">
            <a:extLst>
              <a:ext uri="{FF2B5EF4-FFF2-40B4-BE49-F238E27FC236}">
                <a16:creationId xmlns:a16="http://schemas.microsoft.com/office/drawing/2014/main" id="{671636B2-6B71-40C0-9564-29558FAEE43A}"/>
              </a:ext>
            </a:extLst>
          </p:cNvPr>
          <p:cNvSpPr/>
          <p:nvPr/>
        </p:nvSpPr>
        <p:spPr>
          <a:xfrm>
            <a:off x="20452837" y="6207809"/>
            <a:ext cx="1581523" cy="635430"/>
          </a:xfrm>
          <a:prstGeom prst="rect">
            <a:avLst/>
          </a:prstGeom>
        </p:spPr>
        <p:txBody>
          <a:bodyPr wrap="none">
            <a:spAutoFit/>
          </a:bodyPr>
          <a:lstStyle/>
          <a:p>
            <a:pPr defTabSz="1828467"/>
            <a:r>
              <a:rPr lang="en-US" sz="3529" dirty="0">
                <a:solidFill>
                  <a:srgbClr val="353535"/>
                </a:solidFill>
                <a:latin typeface="Segoe UI Semilight"/>
              </a:rPr>
              <a:t>insights</a:t>
            </a:r>
          </a:p>
        </p:txBody>
      </p:sp>
      <p:sp>
        <p:nvSpPr>
          <p:cNvPr id="17" name="Rectangle 16">
            <a:extLst>
              <a:ext uri="{FF2B5EF4-FFF2-40B4-BE49-F238E27FC236}">
                <a16:creationId xmlns:a16="http://schemas.microsoft.com/office/drawing/2014/main" id="{36402C11-3CEB-4AD3-84FA-54400DBC90AC}"/>
              </a:ext>
            </a:extLst>
          </p:cNvPr>
          <p:cNvSpPr/>
          <p:nvPr/>
        </p:nvSpPr>
        <p:spPr>
          <a:xfrm>
            <a:off x="1358700" y="6204478"/>
            <a:ext cx="1660776" cy="635430"/>
          </a:xfrm>
          <a:prstGeom prst="rect">
            <a:avLst/>
          </a:prstGeom>
        </p:spPr>
        <p:txBody>
          <a:bodyPr wrap="none">
            <a:spAutoFit/>
          </a:bodyPr>
          <a:lstStyle/>
          <a:p>
            <a:pPr defTabSz="1828467"/>
            <a:r>
              <a:rPr lang="en-US" sz="3529" dirty="0">
                <a:solidFill>
                  <a:srgbClr val="353535"/>
                </a:solidFill>
                <a:latin typeface="Segoe UI Semilight"/>
              </a:rPr>
              <a:t>athletes</a:t>
            </a:r>
          </a:p>
        </p:txBody>
      </p:sp>
      <p:sp>
        <p:nvSpPr>
          <p:cNvPr id="18" name="Rectangle 17">
            <a:extLst>
              <a:ext uri="{FF2B5EF4-FFF2-40B4-BE49-F238E27FC236}">
                <a16:creationId xmlns:a16="http://schemas.microsoft.com/office/drawing/2014/main" id="{CB1C79F8-2EE1-45C8-A55C-9FE9F6C5B856}"/>
              </a:ext>
            </a:extLst>
          </p:cNvPr>
          <p:cNvSpPr/>
          <p:nvPr/>
        </p:nvSpPr>
        <p:spPr>
          <a:xfrm>
            <a:off x="13991896" y="6204478"/>
            <a:ext cx="1678665" cy="635430"/>
          </a:xfrm>
          <a:prstGeom prst="rect">
            <a:avLst/>
          </a:prstGeom>
        </p:spPr>
        <p:txBody>
          <a:bodyPr wrap="none">
            <a:spAutoFit/>
          </a:bodyPr>
          <a:lstStyle/>
          <a:p>
            <a:pPr defTabSz="1828467"/>
            <a:r>
              <a:rPr lang="en-US" sz="3529" dirty="0">
                <a:solidFill>
                  <a:srgbClr val="353535"/>
                </a:solidFill>
                <a:latin typeface="Segoe UI Semilight"/>
              </a:rPr>
              <a:t>learning</a:t>
            </a:r>
          </a:p>
        </p:txBody>
      </p:sp>
      <p:sp>
        <p:nvSpPr>
          <p:cNvPr id="19" name="Oval 18">
            <a:extLst>
              <a:ext uri="{FF2B5EF4-FFF2-40B4-BE49-F238E27FC236}">
                <a16:creationId xmlns:a16="http://schemas.microsoft.com/office/drawing/2014/main" id="{97221CEB-BE4A-4ED3-9744-5A0D963A1CF2}"/>
              </a:ext>
            </a:extLst>
          </p:cNvPr>
          <p:cNvSpPr/>
          <p:nvPr/>
        </p:nvSpPr>
        <p:spPr bwMode="auto">
          <a:xfrm>
            <a:off x="13991896" y="4376164"/>
            <a:ext cx="1792383" cy="1792383"/>
          </a:xfrm>
          <a:prstGeom prst="ellipse">
            <a:avLst/>
          </a:prstGeom>
          <a:solidFill>
            <a:schemeClr val="accent2"/>
          </a:solidFill>
          <a:ln w="50800">
            <a:noFill/>
            <a:headEnd type="none"/>
            <a:tailEnd type="none"/>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351430" tIns="281145" rIns="351430" bIns="281145" numCol="1" spcCol="0" rtlCol="0" fromWordArt="0" anchor="t" anchorCtr="0" forceAA="0" compatLnSpc="1">
            <a:prstTxWarp prst="textNoShape">
              <a:avLst/>
            </a:prstTxWarp>
            <a:noAutofit/>
          </a:bodyPr>
          <a:lstStyle/>
          <a:p>
            <a:pPr algn="ctr" defTabSz="1791928">
              <a:lnSpc>
                <a:spcPct val="90000"/>
              </a:lnSpc>
            </a:pPr>
            <a:endParaRPr lang="en-US" sz="10585" dirty="0">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20" name="Group 19">
            <a:extLst>
              <a:ext uri="{FF2B5EF4-FFF2-40B4-BE49-F238E27FC236}">
                <a16:creationId xmlns:a16="http://schemas.microsoft.com/office/drawing/2014/main" id="{1D58E181-0B20-4E95-8A53-56965E60ADC0}"/>
              </a:ext>
            </a:extLst>
          </p:cNvPr>
          <p:cNvGrpSpPr>
            <a:grpSpLocks noChangeAspect="1"/>
          </p:cNvGrpSpPr>
          <p:nvPr/>
        </p:nvGrpSpPr>
        <p:grpSpPr>
          <a:xfrm>
            <a:off x="14350371" y="4742343"/>
            <a:ext cx="1075430" cy="1059996"/>
            <a:chOff x="9168011" y="5170699"/>
            <a:chExt cx="665163" cy="655622"/>
          </a:xfrm>
        </p:grpSpPr>
        <p:sp>
          <p:nvSpPr>
            <p:cNvPr id="21" name="Freeform 44">
              <a:extLst>
                <a:ext uri="{FF2B5EF4-FFF2-40B4-BE49-F238E27FC236}">
                  <a16:creationId xmlns:a16="http://schemas.microsoft.com/office/drawing/2014/main" id="{D679FE9A-BDF8-49AD-AFA9-F352CC232596}"/>
                </a:ext>
              </a:extLst>
            </p:cNvPr>
            <p:cNvSpPr>
              <a:spLocks/>
            </p:cNvSpPr>
            <p:nvPr/>
          </p:nvSpPr>
          <p:spPr bwMode="auto">
            <a:xfrm>
              <a:off x="9168012" y="5170699"/>
              <a:ext cx="244474" cy="266700"/>
            </a:xfrm>
            <a:custGeom>
              <a:avLst/>
              <a:gdLst>
                <a:gd name="T0" fmla="*/ 82 w 82"/>
                <a:gd name="T1" fmla="*/ 76 h 82"/>
                <a:gd name="T2" fmla="*/ 76 w 82"/>
                <a:gd name="T3" fmla="*/ 82 h 82"/>
                <a:gd name="T4" fmla="*/ 6 w 82"/>
                <a:gd name="T5" fmla="*/ 82 h 82"/>
                <a:gd name="T6" fmla="*/ 0 w 82"/>
                <a:gd name="T7" fmla="*/ 76 h 82"/>
                <a:gd name="T8" fmla="*/ 0 w 82"/>
                <a:gd name="T9" fmla="*/ 5 h 82"/>
                <a:gd name="T10" fmla="*/ 6 w 82"/>
                <a:gd name="T11" fmla="*/ 0 h 82"/>
                <a:gd name="T12" fmla="*/ 76 w 82"/>
                <a:gd name="T13" fmla="*/ 0 h 82"/>
                <a:gd name="T14" fmla="*/ 82 w 82"/>
                <a:gd name="T15" fmla="*/ 5 h 82"/>
                <a:gd name="T16" fmla="*/ 82 w 82"/>
                <a:gd name="T17" fmla="*/ 76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 h="82">
                  <a:moveTo>
                    <a:pt x="82" y="76"/>
                  </a:moveTo>
                  <a:cubicBezTo>
                    <a:pt x="82" y="79"/>
                    <a:pt x="79" y="82"/>
                    <a:pt x="76" y="82"/>
                  </a:cubicBezTo>
                  <a:cubicBezTo>
                    <a:pt x="6" y="82"/>
                    <a:pt x="6" y="82"/>
                    <a:pt x="6" y="82"/>
                  </a:cubicBezTo>
                  <a:cubicBezTo>
                    <a:pt x="2" y="82"/>
                    <a:pt x="0" y="79"/>
                    <a:pt x="0" y="76"/>
                  </a:cubicBezTo>
                  <a:cubicBezTo>
                    <a:pt x="0" y="5"/>
                    <a:pt x="0" y="5"/>
                    <a:pt x="0" y="5"/>
                  </a:cubicBezTo>
                  <a:cubicBezTo>
                    <a:pt x="0" y="2"/>
                    <a:pt x="2" y="0"/>
                    <a:pt x="6" y="0"/>
                  </a:cubicBezTo>
                  <a:cubicBezTo>
                    <a:pt x="76" y="0"/>
                    <a:pt x="76" y="0"/>
                    <a:pt x="76" y="0"/>
                  </a:cubicBezTo>
                  <a:cubicBezTo>
                    <a:pt x="79" y="0"/>
                    <a:pt x="82" y="2"/>
                    <a:pt x="82" y="5"/>
                  </a:cubicBezTo>
                  <a:lnTo>
                    <a:pt x="82" y="76"/>
                  </a:lnTo>
                  <a:close/>
                </a:path>
              </a:pathLst>
            </a:custGeom>
            <a:solidFill>
              <a:schemeClr val="bg1"/>
            </a:solid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ln w="12700">
                  <a:solidFill>
                    <a:srgbClr val="353535"/>
                  </a:solidFill>
                </a:ln>
                <a:solidFill>
                  <a:srgbClr val="002050"/>
                </a:solidFill>
                <a:latin typeface="Segoe UI Semilight"/>
              </a:endParaRPr>
            </a:p>
          </p:txBody>
        </p:sp>
        <p:sp>
          <p:nvSpPr>
            <p:cNvPr id="22" name="Freeform 45">
              <a:extLst>
                <a:ext uri="{FF2B5EF4-FFF2-40B4-BE49-F238E27FC236}">
                  <a16:creationId xmlns:a16="http://schemas.microsoft.com/office/drawing/2014/main" id="{AF6B71A4-E8C7-4AAD-986D-13F9A41CFD70}"/>
                </a:ext>
              </a:extLst>
            </p:cNvPr>
            <p:cNvSpPr>
              <a:spLocks/>
            </p:cNvSpPr>
            <p:nvPr/>
          </p:nvSpPr>
          <p:spPr bwMode="auto">
            <a:xfrm>
              <a:off x="9168013" y="5481849"/>
              <a:ext cx="244474" cy="133350"/>
            </a:xfrm>
            <a:custGeom>
              <a:avLst/>
              <a:gdLst>
                <a:gd name="T0" fmla="*/ 82 w 82"/>
                <a:gd name="T1" fmla="*/ 38 h 41"/>
                <a:gd name="T2" fmla="*/ 76 w 82"/>
                <a:gd name="T3" fmla="*/ 41 h 41"/>
                <a:gd name="T4" fmla="*/ 6 w 82"/>
                <a:gd name="T5" fmla="*/ 41 h 41"/>
                <a:gd name="T6" fmla="*/ 0 w 82"/>
                <a:gd name="T7" fmla="*/ 38 h 41"/>
                <a:gd name="T8" fmla="*/ 0 w 82"/>
                <a:gd name="T9" fmla="*/ 3 h 41"/>
                <a:gd name="T10" fmla="*/ 6 w 82"/>
                <a:gd name="T11" fmla="*/ 0 h 41"/>
                <a:gd name="T12" fmla="*/ 76 w 82"/>
                <a:gd name="T13" fmla="*/ 0 h 41"/>
                <a:gd name="T14" fmla="*/ 82 w 82"/>
                <a:gd name="T15" fmla="*/ 3 h 41"/>
                <a:gd name="T16" fmla="*/ 82 w 82"/>
                <a:gd name="T17" fmla="*/ 3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 h="41">
                  <a:moveTo>
                    <a:pt x="82" y="38"/>
                  </a:moveTo>
                  <a:cubicBezTo>
                    <a:pt x="82" y="39"/>
                    <a:pt x="79" y="41"/>
                    <a:pt x="76" y="41"/>
                  </a:cubicBezTo>
                  <a:cubicBezTo>
                    <a:pt x="6" y="41"/>
                    <a:pt x="6" y="41"/>
                    <a:pt x="6" y="41"/>
                  </a:cubicBezTo>
                  <a:cubicBezTo>
                    <a:pt x="2" y="41"/>
                    <a:pt x="0" y="39"/>
                    <a:pt x="0" y="38"/>
                  </a:cubicBezTo>
                  <a:cubicBezTo>
                    <a:pt x="0" y="3"/>
                    <a:pt x="0" y="3"/>
                    <a:pt x="0" y="3"/>
                  </a:cubicBezTo>
                  <a:cubicBezTo>
                    <a:pt x="0" y="1"/>
                    <a:pt x="2" y="0"/>
                    <a:pt x="6" y="0"/>
                  </a:cubicBezTo>
                  <a:cubicBezTo>
                    <a:pt x="76" y="0"/>
                    <a:pt x="76" y="0"/>
                    <a:pt x="76" y="0"/>
                  </a:cubicBezTo>
                  <a:cubicBezTo>
                    <a:pt x="79" y="0"/>
                    <a:pt x="82" y="1"/>
                    <a:pt x="82" y="3"/>
                  </a:cubicBezTo>
                  <a:lnTo>
                    <a:pt x="82" y="38"/>
                  </a:lnTo>
                  <a:close/>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82806" tIns="91402" rIns="182806" bIns="91402" numCol="1" anchor="t" anchorCtr="0" compatLnSpc="1">
              <a:prstTxWarp prst="textNoShape">
                <a:avLst/>
              </a:prstTxWarp>
            </a:bodyPr>
            <a:lstStyle/>
            <a:p>
              <a:pPr defTabSz="1828467"/>
              <a:endParaRPr lang="en-US" sz="7198" dirty="0">
                <a:ln w="12700">
                  <a:solidFill>
                    <a:srgbClr val="353535"/>
                  </a:solidFill>
                </a:ln>
                <a:solidFill>
                  <a:srgbClr val="002050"/>
                </a:solidFill>
                <a:latin typeface="Segoe UI Semilight"/>
              </a:endParaRPr>
            </a:p>
          </p:txBody>
        </p:sp>
        <p:sp>
          <p:nvSpPr>
            <p:cNvPr id="23" name="Freeform 46">
              <a:extLst>
                <a:ext uri="{FF2B5EF4-FFF2-40B4-BE49-F238E27FC236}">
                  <a16:creationId xmlns:a16="http://schemas.microsoft.com/office/drawing/2014/main" id="{9E3C0411-BD06-43FD-A8EF-6901F04B5BD2}"/>
                </a:ext>
              </a:extLst>
            </p:cNvPr>
            <p:cNvSpPr>
              <a:spLocks/>
            </p:cNvSpPr>
            <p:nvPr/>
          </p:nvSpPr>
          <p:spPr bwMode="auto">
            <a:xfrm>
              <a:off x="9456935" y="5170699"/>
              <a:ext cx="376238" cy="444500"/>
            </a:xfrm>
            <a:custGeom>
              <a:avLst/>
              <a:gdLst>
                <a:gd name="T0" fmla="*/ 126 w 126"/>
                <a:gd name="T1" fmla="*/ 127 h 137"/>
                <a:gd name="T2" fmla="*/ 117 w 126"/>
                <a:gd name="T3" fmla="*/ 137 h 137"/>
                <a:gd name="T4" fmla="*/ 9 w 126"/>
                <a:gd name="T5" fmla="*/ 137 h 137"/>
                <a:gd name="T6" fmla="*/ 0 w 126"/>
                <a:gd name="T7" fmla="*/ 127 h 137"/>
                <a:gd name="T8" fmla="*/ 0 w 126"/>
                <a:gd name="T9" fmla="*/ 9 h 137"/>
                <a:gd name="T10" fmla="*/ 9 w 126"/>
                <a:gd name="T11" fmla="*/ 0 h 137"/>
                <a:gd name="T12" fmla="*/ 117 w 126"/>
                <a:gd name="T13" fmla="*/ 0 h 137"/>
                <a:gd name="T14" fmla="*/ 126 w 126"/>
                <a:gd name="T15" fmla="*/ 9 h 137"/>
                <a:gd name="T16" fmla="*/ 126 w 126"/>
                <a:gd name="T17" fmla="*/ 12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 h="137">
                  <a:moveTo>
                    <a:pt x="126" y="127"/>
                  </a:moveTo>
                  <a:cubicBezTo>
                    <a:pt x="126" y="133"/>
                    <a:pt x="122" y="137"/>
                    <a:pt x="117" y="137"/>
                  </a:cubicBezTo>
                  <a:cubicBezTo>
                    <a:pt x="9" y="137"/>
                    <a:pt x="9" y="137"/>
                    <a:pt x="9" y="137"/>
                  </a:cubicBezTo>
                  <a:cubicBezTo>
                    <a:pt x="4" y="137"/>
                    <a:pt x="0" y="133"/>
                    <a:pt x="0" y="127"/>
                  </a:cubicBezTo>
                  <a:cubicBezTo>
                    <a:pt x="0" y="9"/>
                    <a:pt x="0" y="9"/>
                    <a:pt x="0" y="9"/>
                  </a:cubicBezTo>
                  <a:cubicBezTo>
                    <a:pt x="0" y="4"/>
                    <a:pt x="4" y="0"/>
                    <a:pt x="9" y="0"/>
                  </a:cubicBezTo>
                  <a:cubicBezTo>
                    <a:pt x="117" y="0"/>
                    <a:pt x="117" y="0"/>
                    <a:pt x="117" y="0"/>
                  </a:cubicBezTo>
                  <a:cubicBezTo>
                    <a:pt x="122" y="0"/>
                    <a:pt x="126" y="4"/>
                    <a:pt x="126" y="9"/>
                  </a:cubicBezTo>
                  <a:lnTo>
                    <a:pt x="126" y="127"/>
                  </a:lnTo>
                  <a:close/>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82806" tIns="91402" rIns="182806" bIns="91402" numCol="1" anchor="t" anchorCtr="0" compatLnSpc="1">
              <a:prstTxWarp prst="textNoShape">
                <a:avLst/>
              </a:prstTxWarp>
            </a:bodyPr>
            <a:lstStyle/>
            <a:p>
              <a:pPr defTabSz="1828467"/>
              <a:endParaRPr lang="en-US" sz="7198" dirty="0">
                <a:ln w="12700">
                  <a:solidFill>
                    <a:srgbClr val="353535"/>
                  </a:solidFill>
                </a:ln>
                <a:solidFill>
                  <a:srgbClr val="002050"/>
                </a:solidFill>
                <a:latin typeface="Segoe UI Semilight"/>
              </a:endParaRPr>
            </a:p>
          </p:txBody>
        </p:sp>
        <p:sp>
          <p:nvSpPr>
            <p:cNvPr id="24" name="Freeform 47">
              <a:extLst>
                <a:ext uri="{FF2B5EF4-FFF2-40B4-BE49-F238E27FC236}">
                  <a16:creationId xmlns:a16="http://schemas.microsoft.com/office/drawing/2014/main" id="{69250F6D-6AC5-4A2D-8DEA-0CFF6EB37413}"/>
                </a:ext>
              </a:extLst>
            </p:cNvPr>
            <p:cNvSpPr>
              <a:spLocks/>
            </p:cNvSpPr>
            <p:nvPr/>
          </p:nvSpPr>
          <p:spPr bwMode="auto">
            <a:xfrm>
              <a:off x="9168011" y="5667570"/>
              <a:ext cx="665163" cy="158751"/>
            </a:xfrm>
            <a:custGeom>
              <a:avLst/>
              <a:gdLst>
                <a:gd name="T0" fmla="*/ 223 w 223"/>
                <a:gd name="T1" fmla="*/ 46 h 49"/>
                <a:gd name="T2" fmla="*/ 208 w 223"/>
                <a:gd name="T3" fmla="*/ 49 h 49"/>
                <a:gd name="T4" fmla="*/ 15 w 223"/>
                <a:gd name="T5" fmla="*/ 49 h 49"/>
                <a:gd name="T6" fmla="*/ 0 w 223"/>
                <a:gd name="T7" fmla="*/ 46 h 49"/>
                <a:gd name="T8" fmla="*/ 0 w 223"/>
                <a:gd name="T9" fmla="*/ 3 h 49"/>
                <a:gd name="T10" fmla="*/ 15 w 223"/>
                <a:gd name="T11" fmla="*/ 0 h 49"/>
                <a:gd name="T12" fmla="*/ 208 w 223"/>
                <a:gd name="T13" fmla="*/ 0 h 49"/>
                <a:gd name="T14" fmla="*/ 223 w 223"/>
                <a:gd name="T15" fmla="*/ 3 h 49"/>
                <a:gd name="T16" fmla="*/ 223 w 223"/>
                <a:gd name="T17" fmla="*/ 4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3" h="49">
                  <a:moveTo>
                    <a:pt x="223" y="46"/>
                  </a:moveTo>
                  <a:cubicBezTo>
                    <a:pt x="223" y="48"/>
                    <a:pt x="216" y="49"/>
                    <a:pt x="208" y="49"/>
                  </a:cubicBezTo>
                  <a:cubicBezTo>
                    <a:pt x="15" y="49"/>
                    <a:pt x="15" y="49"/>
                    <a:pt x="15" y="49"/>
                  </a:cubicBezTo>
                  <a:cubicBezTo>
                    <a:pt x="7" y="49"/>
                    <a:pt x="0" y="48"/>
                    <a:pt x="0" y="46"/>
                  </a:cubicBezTo>
                  <a:cubicBezTo>
                    <a:pt x="0" y="3"/>
                    <a:pt x="0" y="3"/>
                    <a:pt x="0" y="3"/>
                  </a:cubicBezTo>
                  <a:cubicBezTo>
                    <a:pt x="0" y="1"/>
                    <a:pt x="7" y="0"/>
                    <a:pt x="15" y="0"/>
                  </a:cubicBezTo>
                  <a:cubicBezTo>
                    <a:pt x="208" y="0"/>
                    <a:pt x="208" y="0"/>
                    <a:pt x="208" y="0"/>
                  </a:cubicBezTo>
                  <a:cubicBezTo>
                    <a:pt x="216" y="0"/>
                    <a:pt x="223" y="1"/>
                    <a:pt x="223" y="3"/>
                  </a:cubicBezTo>
                  <a:lnTo>
                    <a:pt x="223" y="46"/>
                  </a:lnTo>
                  <a:close/>
                </a:path>
              </a:pathLst>
            </a:custGeom>
            <a:no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ln w="12700">
                  <a:solidFill>
                    <a:srgbClr val="353535"/>
                  </a:solidFill>
                </a:ln>
                <a:solidFill>
                  <a:srgbClr val="002050"/>
                </a:solidFill>
                <a:latin typeface="Segoe UI Semilight"/>
              </a:endParaRPr>
            </a:p>
          </p:txBody>
        </p:sp>
      </p:grpSp>
      <p:grpSp>
        <p:nvGrpSpPr>
          <p:cNvPr id="25" name="Group 24">
            <a:extLst>
              <a:ext uri="{FF2B5EF4-FFF2-40B4-BE49-F238E27FC236}">
                <a16:creationId xmlns:a16="http://schemas.microsoft.com/office/drawing/2014/main" id="{9A6B5851-9287-473F-BF8D-1D089BA4ACB3}"/>
              </a:ext>
            </a:extLst>
          </p:cNvPr>
          <p:cNvGrpSpPr/>
          <p:nvPr/>
        </p:nvGrpSpPr>
        <p:grpSpPr>
          <a:xfrm>
            <a:off x="1422045" y="4372832"/>
            <a:ext cx="1792383" cy="1792383"/>
            <a:chOff x="5659433" y="1792439"/>
            <a:chExt cx="914400" cy="914400"/>
          </a:xfrm>
          <a:solidFill>
            <a:schemeClr val="accent2"/>
          </a:solidFill>
        </p:grpSpPr>
        <p:sp>
          <p:nvSpPr>
            <p:cNvPr id="26" name="Oval 25">
              <a:extLst>
                <a:ext uri="{FF2B5EF4-FFF2-40B4-BE49-F238E27FC236}">
                  <a16:creationId xmlns:a16="http://schemas.microsoft.com/office/drawing/2014/main" id="{3BA93980-B577-4669-84B3-C6E95FDDC421}"/>
                </a:ext>
              </a:extLst>
            </p:cNvPr>
            <p:cNvSpPr/>
            <p:nvPr/>
          </p:nvSpPr>
          <p:spPr bwMode="auto">
            <a:xfrm>
              <a:off x="5659433" y="1792439"/>
              <a:ext cx="914400" cy="914400"/>
            </a:xfrm>
            <a:prstGeom prst="ellipse">
              <a:avLst/>
            </a:prstGeom>
            <a:grpFill/>
            <a:ln w="50800">
              <a:noFill/>
              <a:headEnd type="none"/>
              <a:tailEnd type="none"/>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351430" tIns="281145" rIns="351430" bIns="281145" numCol="1" spcCol="0" rtlCol="0" fromWordArt="0" anchor="t" anchorCtr="0" forceAA="0" compatLnSpc="1">
              <a:prstTxWarp prst="textNoShape">
                <a:avLst/>
              </a:prstTxWarp>
              <a:noAutofit/>
            </a:bodyPr>
            <a:lstStyle/>
            <a:p>
              <a:pPr algn="ctr" defTabSz="1791928">
                <a:lnSpc>
                  <a:spcPct val="90000"/>
                </a:lnSpc>
              </a:pPr>
              <a:endParaRPr lang="en-US" sz="10585" dirty="0">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27" name="Group 26">
              <a:extLst>
                <a:ext uri="{FF2B5EF4-FFF2-40B4-BE49-F238E27FC236}">
                  <a16:creationId xmlns:a16="http://schemas.microsoft.com/office/drawing/2014/main" id="{A6984932-A8A3-4489-8C62-363D84366B06}"/>
                </a:ext>
              </a:extLst>
            </p:cNvPr>
            <p:cNvGrpSpPr/>
            <p:nvPr/>
          </p:nvGrpSpPr>
          <p:grpSpPr>
            <a:xfrm>
              <a:off x="5854210" y="2042799"/>
              <a:ext cx="509246" cy="417912"/>
              <a:chOff x="997724" y="2784661"/>
              <a:chExt cx="817590" cy="670956"/>
            </a:xfrm>
            <a:grpFill/>
          </p:grpSpPr>
          <p:sp>
            <p:nvSpPr>
              <p:cNvPr id="28" name="Oval 5">
                <a:extLst>
                  <a:ext uri="{FF2B5EF4-FFF2-40B4-BE49-F238E27FC236}">
                    <a16:creationId xmlns:a16="http://schemas.microsoft.com/office/drawing/2014/main" id="{EAA457C9-1AA1-43FF-AC37-E1DBED311D54}"/>
                  </a:ext>
                </a:extLst>
              </p:cNvPr>
              <p:cNvSpPr>
                <a:spLocks noChangeArrowheads="1"/>
              </p:cNvSpPr>
              <p:nvPr/>
            </p:nvSpPr>
            <p:spPr bwMode="auto">
              <a:xfrm>
                <a:off x="1025676" y="2784661"/>
                <a:ext cx="216626" cy="214570"/>
              </a:xfrm>
              <a:prstGeom prst="ellipse">
                <a:avLst/>
              </a:prstGeom>
              <a:grpFill/>
              <a:ln w="12700" cap="flat">
                <a:solidFill>
                  <a:schemeClr val="bg1"/>
                </a:solidFill>
                <a:prstDash val="solid"/>
                <a:miter lim="800000"/>
                <a:headEnd/>
                <a:tailEnd/>
              </a:ln>
            </p:spPr>
            <p:txBody>
              <a:bodyPr vert="horz" wrap="square" lIns="179237" tIns="89619" rIns="179237" bIns="89619" numCol="1" anchor="t" anchorCtr="0" compatLnSpc="1">
                <a:prstTxWarp prst="textNoShape">
                  <a:avLst/>
                </a:prstTxWarp>
              </a:bodyPr>
              <a:lstStyle/>
              <a:p>
                <a:pPr algn="ctr" defTabSz="1828467"/>
                <a:endParaRPr lang="en-US" sz="3529" dirty="0">
                  <a:solidFill>
                    <a:srgbClr val="353535"/>
                  </a:solidFill>
                  <a:latin typeface="Segoe UI Semilight"/>
                </a:endParaRPr>
              </a:p>
            </p:txBody>
          </p:sp>
          <p:sp>
            <p:nvSpPr>
              <p:cNvPr id="29" name="Oval 6">
                <a:extLst>
                  <a:ext uri="{FF2B5EF4-FFF2-40B4-BE49-F238E27FC236}">
                    <a16:creationId xmlns:a16="http://schemas.microsoft.com/office/drawing/2014/main" id="{79B471AF-985E-4685-A270-3B761FA66915}"/>
                  </a:ext>
                </a:extLst>
              </p:cNvPr>
              <p:cNvSpPr>
                <a:spLocks noChangeArrowheads="1"/>
              </p:cNvSpPr>
              <p:nvPr/>
            </p:nvSpPr>
            <p:spPr bwMode="auto">
              <a:xfrm>
                <a:off x="1570736" y="2784661"/>
                <a:ext cx="216626" cy="214570"/>
              </a:xfrm>
              <a:prstGeom prst="ellipse">
                <a:avLst/>
              </a:prstGeom>
              <a:grpFill/>
              <a:ln w="12700" cap="flat">
                <a:solidFill>
                  <a:schemeClr val="bg1"/>
                </a:solidFill>
                <a:prstDash val="solid"/>
                <a:miter lim="800000"/>
                <a:headEnd/>
                <a:tailEnd/>
              </a:ln>
            </p:spPr>
            <p:txBody>
              <a:bodyPr vert="horz" wrap="square" lIns="179237" tIns="89619" rIns="179237" bIns="89619" numCol="1" anchor="t" anchorCtr="0" compatLnSpc="1">
                <a:prstTxWarp prst="textNoShape">
                  <a:avLst/>
                </a:prstTxWarp>
              </a:bodyPr>
              <a:lstStyle/>
              <a:p>
                <a:pPr algn="ctr" defTabSz="1828467"/>
                <a:endParaRPr lang="en-US" sz="3529" dirty="0">
                  <a:solidFill>
                    <a:srgbClr val="353535"/>
                  </a:solidFill>
                  <a:latin typeface="Segoe UI Semilight"/>
                </a:endParaRPr>
              </a:p>
            </p:txBody>
          </p:sp>
          <p:sp>
            <p:nvSpPr>
              <p:cNvPr id="30" name="Freeform 7">
                <a:extLst>
                  <a:ext uri="{FF2B5EF4-FFF2-40B4-BE49-F238E27FC236}">
                    <a16:creationId xmlns:a16="http://schemas.microsoft.com/office/drawing/2014/main" id="{4D1D05B4-E9A8-410C-893B-91D94529EA62}"/>
                  </a:ext>
                </a:extLst>
              </p:cNvPr>
              <p:cNvSpPr>
                <a:spLocks/>
              </p:cNvSpPr>
              <p:nvPr/>
            </p:nvSpPr>
            <p:spPr bwMode="auto">
              <a:xfrm>
                <a:off x="997724" y="2999231"/>
                <a:ext cx="272530" cy="132829"/>
              </a:xfrm>
              <a:custGeom>
                <a:avLst/>
                <a:gdLst>
                  <a:gd name="T0" fmla="*/ 40 w 40"/>
                  <a:gd name="T1" fmla="*/ 20 h 20"/>
                  <a:gd name="T2" fmla="*/ 20 w 40"/>
                  <a:gd name="T3" fmla="*/ 0 h 20"/>
                  <a:gd name="T4" fmla="*/ 0 w 40"/>
                  <a:gd name="T5" fmla="*/ 20 h 20"/>
                </a:gdLst>
                <a:ahLst/>
                <a:cxnLst>
                  <a:cxn ang="0">
                    <a:pos x="T0" y="T1"/>
                  </a:cxn>
                  <a:cxn ang="0">
                    <a:pos x="T2" y="T3"/>
                  </a:cxn>
                  <a:cxn ang="0">
                    <a:pos x="T4" y="T5"/>
                  </a:cxn>
                </a:cxnLst>
                <a:rect l="0" t="0" r="r" b="b"/>
                <a:pathLst>
                  <a:path w="40" h="20">
                    <a:moveTo>
                      <a:pt x="40" y="20"/>
                    </a:moveTo>
                    <a:cubicBezTo>
                      <a:pt x="40" y="9"/>
                      <a:pt x="31" y="0"/>
                      <a:pt x="20" y="0"/>
                    </a:cubicBezTo>
                    <a:cubicBezTo>
                      <a:pt x="9" y="0"/>
                      <a:pt x="0" y="9"/>
                      <a:pt x="0" y="20"/>
                    </a:cubicBezTo>
                  </a:path>
                </a:pathLst>
              </a:custGeom>
              <a:grpFill/>
              <a:ln w="12700" cap="flat">
                <a:solidFill>
                  <a:schemeClr val="bg1"/>
                </a:solidFill>
                <a:prstDash val="solid"/>
                <a:miter lim="800000"/>
                <a:headEnd/>
                <a:tailEnd/>
              </a:ln>
            </p:spPr>
            <p:txBody>
              <a:bodyPr vert="horz" wrap="square" lIns="179237" tIns="89619" rIns="179237" bIns="89619" numCol="1" anchor="t" anchorCtr="0" compatLnSpc="1">
                <a:prstTxWarp prst="textNoShape">
                  <a:avLst/>
                </a:prstTxWarp>
              </a:bodyPr>
              <a:lstStyle/>
              <a:p>
                <a:pPr algn="ctr" defTabSz="1828467"/>
                <a:endParaRPr lang="en-US" sz="3529" dirty="0">
                  <a:solidFill>
                    <a:srgbClr val="353535"/>
                  </a:solidFill>
                  <a:latin typeface="Segoe UI Semilight"/>
                </a:endParaRPr>
              </a:p>
            </p:txBody>
          </p:sp>
          <p:sp>
            <p:nvSpPr>
              <p:cNvPr id="31" name="Oval 8">
                <a:extLst>
                  <a:ext uri="{FF2B5EF4-FFF2-40B4-BE49-F238E27FC236}">
                    <a16:creationId xmlns:a16="http://schemas.microsoft.com/office/drawing/2014/main" id="{A014B44C-5E43-44E9-87E2-BDF688B049D6}"/>
                  </a:ext>
                </a:extLst>
              </p:cNvPr>
              <p:cNvSpPr>
                <a:spLocks noChangeArrowheads="1"/>
              </p:cNvSpPr>
              <p:nvPr/>
            </p:nvSpPr>
            <p:spPr bwMode="auto">
              <a:xfrm>
                <a:off x="1270254" y="2999231"/>
                <a:ext cx="272530" cy="269064"/>
              </a:xfrm>
              <a:prstGeom prst="ellipse">
                <a:avLst/>
              </a:prstGeom>
              <a:grpFill/>
              <a:ln w="12700" cap="flat">
                <a:solidFill>
                  <a:schemeClr val="bg1"/>
                </a:solidFill>
                <a:prstDash val="solid"/>
                <a:miter lim="800000"/>
                <a:headEnd/>
                <a:tailEnd/>
              </a:ln>
            </p:spPr>
            <p:txBody>
              <a:bodyPr vert="horz" wrap="square" lIns="179237" tIns="89619" rIns="179237" bIns="89619" numCol="1" anchor="t" anchorCtr="0" compatLnSpc="1">
                <a:prstTxWarp prst="textNoShape">
                  <a:avLst/>
                </a:prstTxWarp>
              </a:bodyPr>
              <a:lstStyle/>
              <a:p>
                <a:pPr algn="ctr" defTabSz="1828467"/>
                <a:endParaRPr lang="en-US" sz="3529" dirty="0">
                  <a:solidFill>
                    <a:srgbClr val="353535"/>
                  </a:solidFill>
                  <a:latin typeface="Segoe UI Semilight"/>
                </a:endParaRPr>
              </a:p>
            </p:txBody>
          </p:sp>
          <p:sp>
            <p:nvSpPr>
              <p:cNvPr id="32" name="Freeform 9">
                <a:extLst>
                  <a:ext uri="{FF2B5EF4-FFF2-40B4-BE49-F238E27FC236}">
                    <a16:creationId xmlns:a16="http://schemas.microsoft.com/office/drawing/2014/main" id="{0AA10CF0-841B-4FF0-9545-F142E1154D34}"/>
                  </a:ext>
                </a:extLst>
              </p:cNvPr>
              <p:cNvSpPr>
                <a:spLocks/>
              </p:cNvSpPr>
              <p:nvPr/>
            </p:nvSpPr>
            <p:spPr bwMode="auto">
              <a:xfrm>
                <a:off x="1214350" y="3268294"/>
                <a:ext cx="384337" cy="187323"/>
              </a:xfrm>
              <a:custGeom>
                <a:avLst/>
                <a:gdLst>
                  <a:gd name="T0" fmla="*/ 56 w 56"/>
                  <a:gd name="T1" fmla="*/ 28 h 28"/>
                  <a:gd name="T2" fmla="*/ 28 w 56"/>
                  <a:gd name="T3" fmla="*/ 0 h 28"/>
                  <a:gd name="T4" fmla="*/ 0 w 56"/>
                  <a:gd name="T5" fmla="*/ 28 h 28"/>
                </a:gdLst>
                <a:ahLst/>
                <a:cxnLst>
                  <a:cxn ang="0">
                    <a:pos x="T0" y="T1"/>
                  </a:cxn>
                  <a:cxn ang="0">
                    <a:pos x="T2" y="T3"/>
                  </a:cxn>
                  <a:cxn ang="0">
                    <a:pos x="T4" y="T5"/>
                  </a:cxn>
                </a:cxnLst>
                <a:rect l="0" t="0" r="r" b="b"/>
                <a:pathLst>
                  <a:path w="56" h="28">
                    <a:moveTo>
                      <a:pt x="56" y="28"/>
                    </a:moveTo>
                    <a:cubicBezTo>
                      <a:pt x="56" y="13"/>
                      <a:pt x="44" y="0"/>
                      <a:pt x="28" y="0"/>
                    </a:cubicBezTo>
                    <a:cubicBezTo>
                      <a:pt x="12" y="0"/>
                      <a:pt x="0" y="13"/>
                      <a:pt x="0" y="28"/>
                    </a:cubicBezTo>
                  </a:path>
                </a:pathLst>
              </a:custGeom>
              <a:grpFill/>
              <a:ln w="12700" cap="flat">
                <a:solidFill>
                  <a:schemeClr val="bg1"/>
                </a:solidFill>
                <a:prstDash val="solid"/>
                <a:miter lim="800000"/>
                <a:headEnd/>
                <a:tailEnd/>
              </a:ln>
            </p:spPr>
            <p:txBody>
              <a:bodyPr vert="horz" wrap="square" lIns="179237" tIns="89619" rIns="179237" bIns="89619" numCol="1" anchor="t" anchorCtr="0" compatLnSpc="1">
                <a:prstTxWarp prst="textNoShape">
                  <a:avLst/>
                </a:prstTxWarp>
              </a:bodyPr>
              <a:lstStyle/>
              <a:p>
                <a:pPr algn="ctr" defTabSz="1828467"/>
                <a:endParaRPr lang="en-US" sz="3529" dirty="0">
                  <a:solidFill>
                    <a:srgbClr val="353535"/>
                  </a:solidFill>
                  <a:latin typeface="Segoe UI Semilight"/>
                </a:endParaRPr>
              </a:p>
            </p:txBody>
          </p:sp>
          <p:sp>
            <p:nvSpPr>
              <p:cNvPr id="33" name="Freeform 10">
                <a:extLst>
                  <a:ext uri="{FF2B5EF4-FFF2-40B4-BE49-F238E27FC236}">
                    <a16:creationId xmlns:a16="http://schemas.microsoft.com/office/drawing/2014/main" id="{415A7F05-A9E6-4675-9A64-06952D769C45}"/>
                  </a:ext>
                </a:extLst>
              </p:cNvPr>
              <p:cNvSpPr>
                <a:spLocks/>
              </p:cNvSpPr>
              <p:nvPr/>
            </p:nvSpPr>
            <p:spPr bwMode="auto">
              <a:xfrm>
                <a:off x="1542784" y="2999231"/>
                <a:ext cx="272530" cy="132829"/>
              </a:xfrm>
              <a:custGeom>
                <a:avLst/>
                <a:gdLst>
                  <a:gd name="T0" fmla="*/ 40 w 40"/>
                  <a:gd name="T1" fmla="*/ 20 h 20"/>
                  <a:gd name="T2" fmla="*/ 20 w 40"/>
                  <a:gd name="T3" fmla="*/ 0 h 20"/>
                  <a:gd name="T4" fmla="*/ 0 w 40"/>
                  <a:gd name="T5" fmla="*/ 20 h 20"/>
                </a:gdLst>
                <a:ahLst/>
                <a:cxnLst>
                  <a:cxn ang="0">
                    <a:pos x="T0" y="T1"/>
                  </a:cxn>
                  <a:cxn ang="0">
                    <a:pos x="T2" y="T3"/>
                  </a:cxn>
                  <a:cxn ang="0">
                    <a:pos x="T4" y="T5"/>
                  </a:cxn>
                </a:cxnLst>
                <a:rect l="0" t="0" r="r" b="b"/>
                <a:pathLst>
                  <a:path w="40" h="20">
                    <a:moveTo>
                      <a:pt x="40" y="20"/>
                    </a:moveTo>
                    <a:cubicBezTo>
                      <a:pt x="40" y="9"/>
                      <a:pt x="31" y="0"/>
                      <a:pt x="20" y="0"/>
                    </a:cubicBezTo>
                    <a:cubicBezTo>
                      <a:pt x="9" y="0"/>
                      <a:pt x="0" y="9"/>
                      <a:pt x="0" y="20"/>
                    </a:cubicBezTo>
                  </a:path>
                </a:pathLst>
              </a:custGeom>
              <a:grpFill/>
              <a:ln w="12700" cap="flat">
                <a:solidFill>
                  <a:schemeClr val="bg1"/>
                </a:solidFill>
                <a:prstDash val="solid"/>
                <a:miter lim="800000"/>
                <a:headEnd/>
                <a:tailEnd/>
              </a:ln>
            </p:spPr>
            <p:txBody>
              <a:bodyPr vert="horz" wrap="square" lIns="179237" tIns="89619" rIns="179237" bIns="89619" numCol="1" anchor="t" anchorCtr="0" compatLnSpc="1">
                <a:prstTxWarp prst="textNoShape">
                  <a:avLst/>
                </a:prstTxWarp>
              </a:bodyPr>
              <a:lstStyle/>
              <a:p>
                <a:pPr algn="ctr" defTabSz="1828467"/>
                <a:endParaRPr lang="en-US" sz="3529" dirty="0">
                  <a:solidFill>
                    <a:srgbClr val="353535"/>
                  </a:solidFill>
                  <a:latin typeface="Segoe UI Semilight"/>
                </a:endParaRPr>
              </a:p>
            </p:txBody>
          </p:sp>
        </p:grpSp>
      </p:grpSp>
      <p:grpSp>
        <p:nvGrpSpPr>
          <p:cNvPr id="34" name="Group 33">
            <a:extLst>
              <a:ext uri="{FF2B5EF4-FFF2-40B4-BE49-F238E27FC236}">
                <a16:creationId xmlns:a16="http://schemas.microsoft.com/office/drawing/2014/main" id="{E503D03A-7DE6-43D6-987B-D484FBFF16AE}"/>
              </a:ext>
            </a:extLst>
          </p:cNvPr>
          <p:cNvGrpSpPr/>
          <p:nvPr/>
        </p:nvGrpSpPr>
        <p:grpSpPr>
          <a:xfrm>
            <a:off x="20411030" y="4391400"/>
            <a:ext cx="1792383" cy="1792383"/>
            <a:chOff x="7611232" y="3040062"/>
            <a:chExt cx="914400" cy="914400"/>
          </a:xfrm>
          <a:solidFill>
            <a:schemeClr val="accent2"/>
          </a:solidFill>
        </p:grpSpPr>
        <p:sp>
          <p:nvSpPr>
            <p:cNvPr id="35" name="Oval 34">
              <a:extLst>
                <a:ext uri="{FF2B5EF4-FFF2-40B4-BE49-F238E27FC236}">
                  <a16:creationId xmlns:a16="http://schemas.microsoft.com/office/drawing/2014/main" id="{6E8328FE-5A0C-4F9F-B473-83C60F5194BA}"/>
                </a:ext>
              </a:extLst>
            </p:cNvPr>
            <p:cNvSpPr/>
            <p:nvPr/>
          </p:nvSpPr>
          <p:spPr bwMode="auto">
            <a:xfrm>
              <a:off x="7611232" y="3040062"/>
              <a:ext cx="914400" cy="914400"/>
            </a:xfrm>
            <a:prstGeom prst="ellipse">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939">
                <a:lnSpc>
                  <a:spcPct val="90000"/>
                </a:lnSpc>
              </a:pPr>
              <a:endParaRPr lang="en-US" sz="4705" dirty="0">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36" name="Group 35">
              <a:extLst>
                <a:ext uri="{FF2B5EF4-FFF2-40B4-BE49-F238E27FC236}">
                  <a16:creationId xmlns:a16="http://schemas.microsoft.com/office/drawing/2014/main" id="{1895F57C-D14A-44A3-918E-7E3671152DD1}"/>
                </a:ext>
              </a:extLst>
            </p:cNvPr>
            <p:cNvGrpSpPr>
              <a:grpSpLocks noChangeAspect="1"/>
            </p:cNvGrpSpPr>
            <p:nvPr/>
          </p:nvGrpSpPr>
          <p:grpSpPr>
            <a:xfrm>
              <a:off x="7839832" y="3194430"/>
              <a:ext cx="457200" cy="605664"/>
              <a:chOff x="7063209" y="2163774"/>
              <a:chExt cx="658103" cy="834116"/>
            </a:xfrm>
            <a:grpFill/>
          </p:grpSpPr>
          <p:sp>
            <p:nvSpPr>
              <p:cNvPr id="37" name="Freeform 29">
                <a:extLst>
                  <a:ext uri="{FF2B5EF4-FFF2-40B4-BE49-F238E27FC236}">
                    <a16:creationId xmlns:a16="http://schemas.microsoft.com/office/drawing/2014/main" id="{0E3E18B4-2C60-48C6-8578-1C106FD945C5}"/>
                  </a:ext>
                </a:extLst>
              </p:cNvPr>
              <p:cNvSpPr>
                <a:spLocks/>
              </p:cNvSpPr>
              <p:nvPr/>
            </p:nvSpPr>
            <p:spPr bwMode="auto">
              <a:xfrm>
                <a:off x="7063209" y="2163774"/>
                <a:ext cx="658103" cy="834116"/>
              </a:xfrm>
              <a:custGeom>
                <a:avLst/>
                <a:gdLst>
                  <a:gd name="T0" fmla="*/ 13 w 172"/>
                  <a:gd name="T1" fmla="*/ 0 h 228"/>
                  <a:gd name="T2" fmla="*/ 0 w 172"/>
                  <a:gd name="T3" fmla="*/ 12 h 228"/>
                  <a:gd name="T4" fmla="*/ 0 w 172"/>
                  <a:gd name="T5" fmla="*/ 216 h 228"/>
                  <a:gd name="T6" fmla="*/ 13 w 172"/>
                  <a:gd name="T7" fmla="*/ 228 h 228"/>
                  <a:gd name="T8" fmla="*/ 159 w 172"/>
                  <a:gd name="T9" fmla="*/ 228 h 228"/>
                  <a:gd name="T10" fmla="*/ 172 w 172"/>
                  <a:gd name="T11" fmla="*/ 216 h 228"/>
                  <a:gd name="T12" fmla="*/ 172 w 172"/>
                  <a:gd name="T13" fmla="*/ 59 h 228"/>
                  <a:gd name="T14" fmla="*/ 110 w 172"/>
                  <a:gd name="T15" fmla="*/ 0 h 228"/>
                  <a:gd name="T16" fmla="*/ 13 w 172"/>
                  <a:gd name="T17"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2" h="228">
                    <a:moveTo>
                      <a:pt x="13" y="0"/>
                    </a:moveTo>
                    <a:cubicBezTo>
                      <a:pt x="6" y="0"/>
                      <a:pt x="0" y="5"/>
                      <a:pt x="0" y="12"/>
                    </a:cubicBezTo>
                    <a:cubicBezTo>
                      <a:pt x="0" y="216"/>
                      <a:pt x="0" y="216"/>
                      <a:pt x="0" y="216"/>
                    </a:cubicBezTo>
                    <a:cubicBezTo>
                      <a:pt x="0" y="223"/>
                      <a:pt x="6" y="228"/>
                      <a:pt x="13" y="228"/>
                    </a:cubicBezTo>
                    <a:cubicBezTo>
                      <a:pt x="159" y="228"/>
                      <a:pt x="159" y="228"/>
                      <a:pt x="159" y="228"/>
                    </a:cubicBezTo>
                    <a:cubicBezTo>
                      <a:pt x="166" y="228"/>
                      <a:pt x="172" y="223"/>
                      <a:pt x="172" y="216"/>
                    </a:cubicBezTo>
                    <a:cubicBezTo>
                      <a:pt x="172" y="59"/>
                      <a:pt x="172" y="59"/>
                      <a:pt x="172" y="59"/>
                    </a:cubicBezTo>
                    <a:cubicBezTo>
                      <a:pt x="110" y="0"/>
                      <a:pt x="110" y="0"/>
                      <a:pt x="110" y="0"/>
                    </a:cubicBezTo>
                    <a:lnTo>
                      <a:pt x="13" y="0"/>
                    </a:lnTo>
                    <a:close/>
                  </a:path>
                </a:pathLst>
              </a:cu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353535"/>
                  </a:solidFill>
                  <a:latin typeface="Segoe UI Semilight"/>
                </a:endParaRPr>
              </a:p>
            </p:txBody>
          </p:sp>
          <p:sp>
            <p:nvSpPr>
              <p:cNvPr id="38" name="Freeform 30">
                <a:extLst>
                  <a:ext uri="{FF2B5EF4-FFF2-40B4-BE49-F238E27FC236}">
                    <a16:creationId xmlns:a16="http://schemas.microsoft.com/office/drawing/2014/main" id="{EE3F4F6E-8DA6-4038-A441-35A02D802C75}"/>
                  </a:ext>
                </a:extLst>
              </p:cNvPr>
              <p:cNvSpPr>
                <a:spLocks/>
              </p:cNvSpPr>
              <p:nvPr/>
            </p:nvSpPr>
            <p:spPr bwMode="auto">
              <a:xfrm>
                <a:off x="7484904" y="2163776"/>
                <a:ext cx="225224" cy="213129"/>
              </a:xfrm>
              <a:custGeom>
                <a:avLst/>
                <a:gdLst>
                  <a:gd name="T0" fmla="*/ 59 w 59"/>
                  <a:gd name="T1" fmla="*/ 58 h 58"/>
                  <a:gd name="T2" fmla="*/ 13 w 59"/>
                  <a:gd name="T3" fmla="*/ 58 h 58"/>
                  <a:gd name="T4" fmla="*/ 0 w 59"/>
                  <a:gd name="T5" fmla="*/ 45 h 58"/>
                  <a:gd name="T6" fmla="*/ 0 w 59"/>
                  <a:gd name="T7" fmla="*/ 0 h 58"/>
                </a:gdLst>
                <a:ahLst/>
                <a:cxnLst>
                  <a:cxn ang="0">
                    <a:pos x="T0" y="T1"/>
                  </a:cxn>
                  <a:cxn ang="0">
                    <a:pos x="T2" y="T3"/>
                  </a:cxn>
                  <a:cxn ang="0">
                    <a:pos x="T4" y="T5"/>
                  </a:cxn>
                  <a:cxn ang="0">
                    <a:pos x="T6" y="T7"/>
                  </a:cxn>
                </a:cxnLst>
                <a:rect l="0" t="0" r="r" b="b"/>
                <a:pathLst>
                  <a:path w="59" h="58">
                    <a:moveTo>
                      <a:pt x="59" y="58"/>
                    </a:moveTo>
                    <a:cubicBezTo>
                      <a:pt x="13" y="58"/>
                      <a:pt x="13" y="58"/>
                      <a:pt x="13" y="58"/>
                    </a:cubicBezTo>
                    <a:cubicBezTo>
                      <a:pt x="6" y="58"/>
                      <a:pt x="0" y="52"/>
                      <a:pt x="0" y="45"/>
                    </a:cubicBezTo>
                    <a:cubicBezTo>
                      <a:pt x="0" y="0"/>
                      <a:pt x="0" y="0"/>
                      <a:pt x="0" y="0"/>
                    </a:cubicBezTo>
                  </a:path>
                </a:pathLst>
              </a:cu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353535"/>
                  </a:solidFill>
                  <a:latin typeface="Segoe UI Semilight"/>
                </a:endParaRPr>
              </a:p>
            </p:txBody>
          </p:sp>
          <p:sp>
            <p:nvSpPr>
              <p:cNvPr id="39" name="Rectangle 31">
                <a:extLst>
                  <a:ext uri="{FF2B5EF4-FFF2-40B4-BE49-F238E27FC236}">
                    <a16:creationId xmlns:a16="http://schemas.microsoft.com/office/drawing/2014/main" id="{B3526227-2647-4C44-AFB1-093DBAF37C71}"/>
                  </a:ext>
                </a:extLst>
              </p:cNvPr>
              <p:cNvSpPr>
                <a:spLocks noChangeArrowheads="1"/>
              </p:cNvSpPr>
              <p:nvPr/>
            </p:nvSpPr>
            <p:spPr bwMode="auto">
              <a:xfrm>
                <a:off x="7155849" y="2376905"/>
                <a:ext cx="102229" cy="243795"/>
              </a:xfrm>
              <a:prstGeom prst="rect">
                <a:avLst/>
              </a:pr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353535"/>
                  </a:solidFill>
                  <a:latin typeface="Segoe UI Semilight"/>
                </a:endParaRPr>
              </a:p>
            </p:txBody>
          </p:sp>
          <p:sp>
            <p:nvSpPr>
              <p:cNvPr id="40" name="Rectangle 32">
                <a:extLst>
                  <a:ext uri="{FF2B5EF4-FFF2-40B4-BE49-F238E27FC236}">
                    <a16:creationId xmlns:a16="http://schemas.microsoft.com/office/drawing/2014/main" id="{2BDEEBAD-CBDB-43FC-8852-25759707E772}"/>
                  </a:ext>
                </a:extLst>
              </p:cNvPr>
              <p:cNvSpPr>
                <a:spLocks noChangeArrowheads="1"/>
              </p:cNvSpPr>
              <p:nvPr/>
            </p:nvSpPr>
            <p:spPr bwMode="auto">
              <a:xfrm>
                <a:off x="7312388" y="2448970"/>
                <a:ext cx="76671" cy="171731"/>
              </a:xfrm>
              <a:prstGeom prst="rect">
                <a:avLst/>
              </a:pr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353535"/>
                  </a:solidFill>
                  <a:latin typeface="Segoe UI Semilight"/>
                </a:endParaRPr>
              </a:p>
            </p:txBody>
          </p:sp>
          <p:sp>
            <p:nvSpPr>
              <p:cNvPr id="41" name="Rectangle 33">
                <a:extLst>
                  <a:ext uri="{FF2B5EF4-FFF2-40B4-BE49-F238E27FC236}">
                    <a16:creationId xmlns:a16="http://schemas.microsoft.com/office/drawing/2014/main" id="{3D3465F6-E224-4A48-A0E5-310FD5755021}"/>
                  </a:ext>
                </a:extLst>
              </p:cNvPr>
              <p:cNvSpPr>
                <a:spLocks noChangeArrowheads="1"/>
              </p:cNvSpPr>
              <p:nvPr/>
            </p:nvSpPr>
            <p:spPr bwMode="auto">
              <a:xfrm>
                <a:off x="7441772" y="2501103"/>
                <a:ext cx="65491" cy="119599"/>
              </a:xfrm>
              <a:prstGeom prst="rect">
                <a:avLst/>
              </a:pr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353535"/>
                  </a:solidFill>
                  <a:latin typeface="Segoe UI Semilight"/>
                </a:endParaRPr>
              </a:p>
            </p:txBody>
          </p:sp>
          <p:sp>
            <p:nvSpPr>
              <p:cNvPr id="42" name="Freeform 34">
                <a:extLst>
                  <a:ext uri="{FF2B5EF4-FFF2-40B4-BE49-F238E27FC236}">
                    <a16:creationId xmlns:a16="http://schemas.microsoft.com/office/drawing/2014/main" id="{8FC4BFA4-161B-4E81-87D7-1BD697EC9298}"/>
                  </a:ext>
                </a:extLst>
              </p:cNvPr>
              <p:cNvSpPr>
                <a:spLocks/>
              </p:cNvSpPr>
              <p:nvPr/>
            </p:nvSpPr>
            <p:spPr bwMode="auto">
              <a:xfrm>
                <a:off x="7559976" y="2573168"/>
                <a:ext cx="62297" cy="47533"/>
              </a:xfrm>
              <a:custGeom>
                <a:avLst/>
                <a:gdLst>
                  <a:gd name="T0" fmla="*/ 36 w 39"/>
                  <a:gd name="T1" fmla="*/ 0 h 31"/>
                  <a:gd name="T2" fmla="*/ 39 w 39"/>
                  <a:gd name="T3" fmla="*/ 0 h 31"/>
                  <a:gd name="T4" fmla="*/ 39 w 39"/>
                  <a:gd name="T5" fmla="*/ 31 h 31"/>
                  <a:gd name="T6" fmla="*/ 0 w 39"/>
                  <a:gd name="T7" fmla="*/ 31 h 31"/>
                  <a:gd name="T8" fmla="*/ 0 w 39"/>
                  <a:gd name="T9" fmla="*/ 0 h 31"/>
                  <a:gd name="T10" fmla="*/ 36 w 39"/>
                  <a:gd name="T11" fmla="*/ 0 h 31"/>
                </a:gdLst>
                <a:ahLst/>
                <a:cxnLst>
                  <a:cxn ang="0">
                    <a:pos x="T0" y="T1"/>
                  </a:cxn>
                  <a:cxn ang="0">
                    <a:pos x="T2" y="T3"/>
                  </a:cxn>
                  <a:cxn ang="0">
                    <a:pos x="T4" y="T5"/>
                  </a:cxn>
                  <a:cxn ang="0">
                    <a:pos x="T6" y="T7"/>
                  </a:cxn>
                  <a:cxn ang="0">
                    <a:pos x="T8" y="T9"/>
                  </a:cxn>
                  <a:cxn ang="0">
                    <a:pos x="T10" y="T11"/>
                  </a:cxn>
                </a:cxnLst>
                <a:rect l="0" t="0" r="r" b="b"/>
                <a:pathLst>
                  <a:path w="39" h="31">
                    <a:moveTo>
                      <a:pt x="36" y="0"/>
                    </a:moveTo>
                    <a:lnTo>
                      <a:pt x="39" y="0"/>
                    </a:lnTo>
                    <a:lnTo>
                      <a:pt x="39" y="31"/>
                    </a:lnTo>
                    <a:lnTo>
                      <a:pt x="0" y="31"/>
                    </a:lnTo>
                    <a:lnTo>
                      <a:pt x="0" y="0"/>
                    </a:lnTo>
                    <a:lnTo>
                      <a:pt x="36" y="0"/>
                    </a:lnTo>
                    <a:close/>
                  </a:path>
                </a:pathLst>
              </a:cu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353535"/>
                  </a:solidFill>
                  <a:latin typeface="Segoe UI Semilight"/>
                </a:endParaRPr>
              </a:p>
            </p:txBody>
          </p:sp>
          <p:sp>
            <p:nvSpPr>
              <p:cNvPr id="43" name="Line 35">
                <a:extLst>
                  <a:ext uri="{FF2B5EF4-FFF2-40B4-BE49-F238E27FC236}">
                    <a16:creationId xmlns:a16="http://schemas.microsoft.com/office/drawing/2014/main" id="{513AA669-E83A-444A-BF1E-1691372B137B}"/>
                  </a:ext>
                </a:extLst>
              </p:cNvPr>
              <p:cNvSpPr>
                <a:spLocks noChangeShapeType="1"/>
              </p:cNvSpPr>
              <p:nvPr/>
            </p:nvSpPr>
            <p:spPr bwMode="auto">
              <a:xfrm flipH="1">
                <a:off x="7155849" y="2709631"/>
                <a:ext cx="175708" cy="0"/>
              </a:xfrm>
              <a:prstGeom prst="line">
                <a:avLst/>
              </a:pr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353535"/>
                  </a:solidFill>
                  <a:latin typeface="Segoe UI Semilight"/>
                </a:endParaRPr>
              </a:p>
            </p:txBody>
          </p:sp>
          <p:sp>
            <p:nvSpPr>
              <p:cNvPr id="44" name="Line 36">
                <a:extLst>
                  <a:ext uri="{FF2B5EF4-FFF2-40B4-BE49-F238E27FC236}">
                    <a16:creationId xmlns:a16="http://schemas.microsoft.com/office/drawing/2014/main" id="{43E2C752-C3A9-48E4-AF40-3076BA164D07}"/>
                  </a:ext>
                </a:extLst>
              </p:cNvPr>
              <p:cNvSpPr>
                <a:spLocks noChangeShapeType="1"/>
              </p:cNvSpPr>
              <p:nvPr/>
            </p:nvSpPr>
            <p:spPr bwMode="auto">
              <a:xfrm flipH="1">
                <a:off x="7155849" y="2800098"/>
                <a:ext cx="132579" cy="0"/>
              </a:xfrm>
              <a:prstGeom prst="line">
                <a:avLst/>
              </a:pr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353535"/>
                  </a:solidFill>
                  <a:latin typeface="Segoe UI Semilight"/>
                </a:endParaRPr>
              </a:p>
            </p:txBody>
          </p:sp>
          <p:sp>
            <p:nvSpPr>
              <p:cNvPr id="45" name="Line 37">
                <a:extLst>
                  <a:ext uri="{FF2B5EF4-FFF2-40B4-BE49-F238E27FC236}">
                    <a16:creationId xmlns:a16="http://schemas.microsoft.com/office/drawing/2014/main" id="{B4FB2251-C2A3-43A6-8CDE-F77C52FDC08A}"/>
                  </a:ext>
                </a:extLst>
              </p:cNvPr>
              <p:cNvSpPr>
                <a:spLocks noChangeShapeType="1"/>
              </p:cNvSpPr>
              <p:nvPr/>
            </p:nvSpPr>
            <p:spPr bwMode="auto">
              <a:xfrm flipH="1">
                <a:off x="7155849" y="2884430"/>
                <a:ext cx="175708" cy="0"/>
              </a:xfrm>
              <a:prstGeom prst="line">
                <a:avLst/>
              </a:pr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353535"/>
                  </a:solidFill>
                  <a:latin typeface="Segoe UI Semilight"/>
                </a:endParaRPr>
              </a:p>
            </p:txBody>
          </p:sp>
          <p:sp>
            <p:nvSpPr>
              <p:cNvPr id="46" name="Line 38">
                <a:extLst>
                  <a:ext uri="{FF2B5EF4-FFF2-40B4-BE49-F238E27FC236}">
                    <a16:creationId xmlns:a16="http://schemas.microsoft.com/office/drawing/2014/main" id="{9BAAE55D-C41C-4622-8F89-9974260689E7}"/>
                  </a:ext>
                </a:extLst>
              </p:cNvPr>
              <p:cNvSpPr>
                <a:spLocks noChangeShapeType="1"/>
              </p:cNvSpPr>
              <p:nvPr/>
            </p:nvSpPr>
            <p:spPr bwMode="auto">
              <a:xfrm flipH="1">
                <a:off x="7449759" y="2709631"/>
                <a:ext cx="175708" cy="0"/>
              </a:xfrm>
              <a:prstGeom prst="line">
                <a:avLst/>
              </a:pr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353535"/>
                  </a:solidFill>
                  <a:latin typeface="Segoe UI Semilight"/>
                </a:endParaRPr>
              </a:p>
            </p:txBody>
          </p:sp>
          <p:sp>
            <p:nvSpPr>
              <p:cNvPr id="47" name="Line 39">
                <a:extLst>
                  <a:ext uri="{FF2B5EF4-FFF2-40B4-BE49-F238E27FC236}">
                    <a16:creationId xmlns:a16="http://schemas.microsoft.com/office/drawing/2014/main" id="{B174F651-1579-4539-8786-8D6A30F016E5}"/>
                  </a:ext>
                </a:extLst>
              </p:cNvPr>
              <p:cNvSpPr>
                <a:spLocks noChangeShapeType="1"/>
              </p:cNvSpPr>
              <p:nvPr/>
            </p:nvSpPr>
            <p:spPr bwMode="auto">
              <a:xfrm flipH="1">
                <a:off x="7449759" y="2800098"/>
                <a:ext cx="134177" cy="0"/>
              </a:xfrm>
              <a:prstGeom prst="line">
                <a:avLst/>
              </a:pr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353535"/>
                  </a:solidFill>
                  <a:latin typeface="Segoe UI Semilight"/>
                </a:endParaRPr>
              </a:p>
            </p:txBody>
          </p:sp>
          <p:sp>
            <p:nvSpPr>
              <p:cNvPr id="48" name="Line 40">
                <a:extLst>
                  <a:ext uri="{FF2B5EF4-FFF2-40B4-BE49-F238E27FC236}">
                    <a16:creationId xmlns:a16="http://schemas.microsoft.com/office/drawing/2014/main" id="{7E526D29-9218-44E5-A1EE-F68DD8B79CE9}"/>
                  </a:ext>
                </a:extLst>
              </p:cNvPr>
              <p:cNvSpPr>
                <a:spLocks noChangeShapeType="1"/>
              </p:cNvSpPr>
              <p:nvPr/>
            </p:nvSpPr>
            <p:spPr bwMode="auto">
              <a:xfrm flipH="1">
                <a:off x="7449759" y="2884430"/>
                <a:ext cx="175708" cy="0"/>
              </a:xfrm>
              <a:prstGeom prst="line">
                <a:avLst/>
              </a:prstGeom>
              <a:grpFill/>
              <a:ln w="12700" cap="flat">
                <a:solidFill>
                  <a:schemeClr val="bg1"/>
                </a:solidFill>
                <a:prstDash val="solid"/>
                <a:miter lim="800000"/>
                <a:headEnd/>
                <a:tailEnd/>
              </a:ln>
            </p:spPr>
            <p:txBody>
              <a:bodyPr vert="horz" wrap="square" lIns="182806" tIns="91402" rIns="182806" bIns="91402" numCol="1" anchor="t" anchorCtr="0" compatLnSpc="1">
                <a:prstTxWarp prst="textNoShape">
                  <a:avLst/>
                </a:prstTxWarp>
              </a:bodyPr>
              <a:lstStyle/>
              <a:p>
                <a:pPr defTabSz="1828467"/>
                <a:endParaRPr lang="en-US" sz="7198" dirty="0">
                  <a:solidFill>
                    <a:srgbClr val="353535"/>
                  </a:solidFill>
                  <a:latin typeface="Segoe UI Semilight"/>
                </a:endParaRPr>
              </a:p>
            </p:txBody>
          </p:sp>
        </p:grpSp>
      </p:grpSp>
      <p:sp>
        <p:nvSpPr>
          <p:cNvPr id="3" name="Text Placeholder 2">
            <a:extLst>
              <a:ext uri="{FF2B5EF4-FFF2-40B4-BE49-F238E27FC236}">
                <a16:creationId xmlns:a16="http://schemas.microsoft.com/office/drawing/2014/main" id="{905BDCCC-939A-4AA7-8632-189754DFCE5C}"/>
              </a:ext>
            </a:extLst>
          </p:cNvPr>
          <p:cNvSpPr>
            <a:spLocks noGrp="1"/>
          </p:cNvSpPr>
          <p:nvPr>
            <p:ph type="body" sz="quarter" idx="10"/>
          </p:nvPr>
        </p:nvSpPr>
        <p:spPr>
          <a:xfrm>
            <a:off x="538339" y="436027"/>
            <a:ext cx="23300976" cy="1255401"/>
          </a:xfrm>
        </p:spPr>
        <p:txBody>
          <a:bodyPr/>
          <a:lstStyle/>
          <a:p>
            <a:r>
              <a:rPr lang="en-GB" sz="6398" dirty="0"/>
              <a:t>Sports Intelligence Toolkit</a:t>
            </a:r>
          </a:p>
        </p:txBody>
      </p:sp>
      <p:sp>
        <p:nvSpPr>
          <p:cNvPr id="49" name="TextBox 48">
            <a:extLst>
              <a:ext uri="{FF2B5EF4-FFF2-40B4-BE49-F238E27FC236}">
                <a16:creationId xmlns:a16="http://schemas.microsoft.com/office/drawing/2014/main" id="{457FDC5C-7F7B-47A6-B6A5-07D9451FA736}"/>
              </a:ext>
            </a:extLst>
          </p:cNvPr>
          <p:cNvSpPr txBox="1"/>
          <p:nvPr/>
        </p:nvSpPr>
        <p:spPr>
          <a:xfrm>
            <a:off x="4221976" y="3451274"/>
            <a:ext cx="2279310" cy="3775432"/>
          </a:xfrm>
          <a:prstGeom prst="rect">
            <a:avLst/>
          </a:prstGeom>
          <a:noFill/>
        </p:spPr>
        <p:txBody>
          <a:bodyPr wrap="square" lIns="365665" tIns="292532" rIns="365665" bIns="292532" rtlCol="0">
            <a:spAutoFit/>
          </a:bodyPr>
          <a:lstStyle/>
          <a:p>
            <a:pPr algn="ctr">
              <a:lnSpc>
                <a:spcPct val="90000"/>
              </a:lnSpc>
              <a:spcAft>
                <a:spcPts val="1200"/>
              </a:spcAft>
            </a:pPr>
            <a:r>
              <a:rPr lang="en-GB" sz="22994" dirty="0">
                <a:solidFill>
                  <a:schemeClr val="accent6">
                    <a:lumMod val="40000"/>
                    <a:lumOff val="60000"/>
                  </a:schemeClr>
                </a:solidFill>
                <a:latin typeface="+mj-lt"/>
              </a:rPr>
              <a:t>+</a:t>
            </a:r>
          </a:p>
        </p:txBody>
      </p:sp>
      <p:sp>
        <p:nvSpPr>
          <p:cNvPr id="50" name="TextBox 49">
            <a:extLst>
              <a:ext uri="{FF2B5EF4-FFF2-40B4-BE49-F238E27FC236}">
                <a16:creationId xmlns:a16="http://schemas.microsoft.com/office/drawing/2014/main" id="{E6ED09C5-F401-4ED7-A5E7-64B76413D443}"/>
              </a:ext>
            </a:extLst>
          </p:cNvPr>
          <p:cNvSpPr txBox="1"/>
          <p:nvPr/>
        </p:nvSpPr>
        <p:spPr>
          <a:xfrm>
            <a:off x="-430740" y="7585822"/>
            <a:ext cx="5704370" cy="1144775"/>
          </a:xfrm>
          <a:prstGeom prst="rect">
            <a:avLst/>
          </a:prstGeom>
          <a:noFill/>
        </p:spPr>
        <p:txBody>
          <a:bodyPr wrap="square" lIns="365665" tIns="292532" rIns="365665" bIns="292532" rtlCol="0">
            <a:spAutoFit/>
          </a:bodyPr>
          <a:lstStyle/>
          <a:p>
            <a:pPr algn="ctr">
              <a:lnSpc>
                <a:spcPct val="90000"/>
              </a:lnSpc>
              <a:spcAft>
                <a:spcPts val="1200"/>
              </a:spcAft>
            </a:pPr>
            <a:r>
              <a:rPr lang="en-GB" sz="4000" dirty="0">
                <a:gradFill>
                  <a:gsLst>
                    <a:gs pos="2917">
                      <a:schemeClr val="tx1"/>
                    </a:gs>
                    <a:gs pos="30000">
                      <a:schemeClr val="tx1"/>
                    </a:gs>
                  </a:gsLst>
                  <a:lin ang="5400000" scaled="0"/>
                </a:gradFill>
                <a:latin typeface="+mj-lt"/>
              </a:rPr>
              <a:t>Athlete phone app</a:t>
            </a:r>
          </a:p>
        </p:txBody>
      </p:sp>
      <p:sp>
        <p:nvSpPr>
          <p:cNvPr id="51" name="TextBox 50">
            <a:extLst>
              <a:ext uri="{FF2B5EF4-FFF2-40B4-BE49-F238E27FC236}">
                <a16:creationId xmlns:a16="http://schemas.microsoft.com/office/drawing/2014/main" id="{D7B288E7-D4ED-46BF-9121-DDE4B5B4EAA5}"/>
              </a:ext>
            </a:extLst>
          </p:cNvPr>
          <p:cNvSpPr txBox="1"/>
          <p:nvPr/>
        </p:nvSpPr>
        <p:spPr>
          <a:xfrm>
            <a:off x="5876083" y="7585822"/>
            <a:ext cx="5704370" cy="2560548"/>
          </a:xfrm>
          <a:prstGeom prst="rect">
            <a:avLst/>
          </a:prstGeom>
          <a:noFill/>
        </p:spPr>
        <p:txBody>
          <a:bodyPr wrap="square" lIns="365665" tIns="292532" rIns="365665" bIns="292532" rtlCol="0" anchor="t">
            <a:spAutoFit/>
          </a:bodyPr>
          <a:lstStyle/>
          <a:p>
            <a:pPr algn="ctr">
              <a:lnSpc>
                <a:spcPct val="90000"/>
              </a:lnSpc>
              <a:spcAft>
                <a:spcPts val="1200"/>
              </a:spcAft>
            </a:pPr>
            <a:r>
              <a:rPr lang="en-GB" sz="4000" dirty="0">
                <a:gradFill>
                  <a:gsLst>
                    <a:gs pos="2917">
                      <a:schemeClr val="tx1"/>
                    </a:gs>
                    <a:gs pos="30000">
                      <a:schemeClr val="tx1"/>
                    </a:gs>
                  </a:gsLst>
                  <a:lin ang="5400000" scaled="0"/>
                </a:gradFill>
                <a:latin typeface="+mj-lt"/>
              </a:rPr>
              <a:t>Sensors</a:t>
            </a:r>
          </a:p>
          <a:p>
            <a:pPr algn="ctr">
              <a:lnSpc>
                <a:spcPct val="90000"/>
              </a:lnSpc>
              <a:spcAft>
                <a:spcPts val="1200"/>
              </a:spcAft>
            </a:pPr>
            <a:r>
              <a:rPr lang="en-GB" sz="4000" dirty="0">
                <a:gradFill>
                  <a:gsLst>
                    <a:gs pos="2917">
                      <a:schemeClr val="tx1"/>
                    </a:gs>
                    <a:gs pos="30000">
                      <a:schemeClr val="tx1"/>
                    </a:gs>
                  </a:gsLst>
                  <a:lin ang="5400000" scaled="0"/>
                </a:gradFill>
                <a:latin typeface="+mj-lt"/>
              </a:rPr>
              <a:t>Firmware</a:t>
            </a:r>
          </a:p>
          <a:p>
            <a:pPr algn="ctr">
              <a:lnSpc>
                <a:spcPct val="90000"/>
              </a:lnSpc>
              <a:spcAft>
                <a:spcPts val="1200"/>
              </a:spcAft>
            </a:pPr>
            <a:r>
              <a:rPr lang="en-GB" sz="4000" dirty="0">
                <a:gradFill>
                  <a:gsLst>
                    <a:gs pos="2917">
                      <a:schemeClr val="tx1"/>
                    </a:gs>
                    <a:gs pos="30000">
                      <a:schemeClr val="tx1"/>
                    </a:gs>
                  </a:gsLst>
                  <a:lin ang="5400000" scaled="0"/>
                </a:gradFill>
                <a:latin typeface="+mj-lt"/>
              </a:rPr>
              <a:t>SDKs</a:t>
            </a:r>
          </a:p>
        </p:txBody>
      </p:sp>
      <p:sp>
        <p:nvSpPr>
          <p:cNvPr id="52" name="TextBox 51">
            <a:extLst>
              <a:ext uri="{FF2B5EF4-FFF2-40B4-BE49-F238E27FC236}">
                <a16:creationId xmlns:a16="http://schemas.microsoft.com/office/drawing/2014/main" id="{1C144ECA-2599-43A5-848A-46462A2DB8B7}"/>
              </a:ext>
            </a:extLst>
          </p:cNvPr>
          <p:cNvSpPr txBox="1"/>
          <p:nvPr/>
        </p:nvSpPr>
        <p:spPr>
          <a:xfrm>
            <a:off x="12139110" y="7585823"/>
            <a:ext cx="5704370" cy="2560548"/>
          </a:xfrm>
          <a:prstGeom prst="rect">
            <a:avLst/>
          </a:prstGeom>
          <a:noFill/>
        </p:spPr>
        <p:txBody>
          <a:bodyPr wrap="square" lIns="365665" tIns="292532" rIns="365665" bIns="292532" rtlCol="0">
            <a:spAutoFit/>
          </a:bodyPr>
          <a:lstStyle/>
          <a:p>
            <a:pPr algn="ctr">
              <a:lnSpc>
                <a:spcPct val="90000"/>
              </a:lnSpc>
              <a:spcAft>
                <a:spcPts val="1200"/>
              </a:spcAft>
            </a:pPr>
            <a:r>
              <a:rPr lang="en-GB" sz="4000" dirty="0">
                <a:gradFill>
                  <a:gsLst>
                    <a:gs pos="2917">
                      <a:schemeClr val="tx1"/>
                    </a:gs>
                    <a:gs pos="30000">
                      <a:schemeClr val="tx1"/>
                    </a:gs>
                  </a:gsLst>
                  <a:lin ang="5400000" scaled="0"/>
                </a:gradFill>
                <a:latin typeface="+mj-lt"/>
              </a:rPr>
              <a:t>Ingestion Pipeline</a:t>
            </a:r>
          </a:p>
          <a:p>
            <a:pPr algn="ctr">
              <a:lnSpc>
                <a:spcPct val="90000"/>
              </a:lnSpc>
              <a:spcAft>
                <a:spcPts val="1200"/>
              </a:spcAft>
            </a:pPr>
            <a:r>
              <a:rPr lang="en-GB" sz="4000" dirty="0">
                <a:gradFill>
                  <a:gsLst>
                    <a:gs pos="2917">
                      <a:schemeClr val="tx1"/>
                    </a:gs>
                    <a:gs pos="30000">
                      <a:schemeClr val="tx1"/>
                    </a:gs>
                  </a:gsLst>
                  <a:lin ang="5400000" scaled="0"/>
                </a:gradFill>
                <a:latin typeface="+mj-lt"/>
              </a:rPr>
              <a:t>Labelling Capability</a:t>
            </a:r>
          </a:p>
          <a:p>
            <a:pPr algn="ctr">
              <a:lnSpc>
                <a:spcPct val="90000"/>
              </a:lnSpc>
              <a:spcAft>
                <a:spcPts val="1200"/>
              </a:spcAft>
            </a:pPr>
            <a:r>
              <a:rPr lang="en-GB" sz="4000" dirty="0">
                <a:gradFill>
                  <a:gsLst>
                    <a:gs pos="2917">
                      <a:schemeClr val="tx1"/>
                    </a:gs>
                    <a:gs pos="30000">
                      <a:schemeClr val="tx1"/>
                    </a:gs>
                  </a:gsLst>
                  <a:lin ang="5400000" scaled="0"/>
                </a:gradFill>
                <a:latin typeface="+mj-lt"/>
              </a:rPr>
              <a:t>Common ML models</a:t>
            </a:r>
          </a:p>
        </p:txBody>
      </p:sp>
      <p:sp>
        <p:nvSpPr>
          <p:cNvPr id="53" name="TextBox 52">
            <a:extLst>
              <a:ext uri="{FF2B5EF4-FFF2-40B4-BE49-F238E27FC236}">
                <a16:creationId xmlns:a16="http://schemas.microsoft.com/office/drawing/2014/main" id="{EC6AE4DB-AFA8-4964-818E-AB0624CFBB64}"/>
              </a:ext>
            </a:extLst>
          </p:cNvPr>
          <p:cNvSpPr txBox="1"/>
          <p:nvPr/>
        </p:nvSpPr>
        <p:spPr>
          <a:xfrm>
            <a:off x="18625668" y="7593411"/>
            <a:ext cx="5704370" cy="3268434"/>
          </a:xfrm>
          <a:prstGeom prst="rect">
            <a:avLst/>
          </a:prstGeom>
          <a:noFill/>
        </p:spPr>
        <p:txBody>
          <a:bodyPr wrap="square" lIns="365665" tIns="292532" rIns="365665" bIns="292532" rtlCol="0">
            <a:spAutoFit/>
          </a:bodyPr>
          <a:lstStyle/>
          <a:p>
            <a:pPr algn="ctr">
              <a:lnSpc>
                <a:spcPct val="90000"/>
              </a:lnSpc>
              <a:spcAft>
                <a:spcPts val="1200"/>
              </a:spcAft>
            </a:pPr>
            <a:r>
              <a:rPr lang="en-GB" sz="4000" dirty="0">
                <a:gradFill>
                  <a:gsLst>
                    <a:gs pos="2917">
                      <a:schemeClr val="tx1"/>
                    </a:gs>
                    <a:gs pos="30000">
                      <a:schemeClr val="tx1"/>
                    </a:gs>
                  </a:gsLst>
                  <a:lin ang="5400000" scaled="0"/>
                </a:gradFill>
                <a:latin typeface="+mj-lt"/>
              </a:rPr>
              <a:t>Common Metrics</a:t>
            </a:r>
          </a:p>
          <a:p>
            <a:pPr algn="ctr">
              <a:lnSpc>
                <a:spcPct val="90000"/>
              </a:lnSpc>
              <a:spcAft>
                <a:spcPts val="1200"/>
              </a:spcAft>
            </a:pPr>
            <a:r>
              <a:rPr lang="en-GB" sz="4000" dirty="0">
                <a:gradFill>
                  <a:gsLst>
                    <a:gs pos="2917">
                      <a:schemeClr val="tx1"/>
                    </a:gs>
                    <a:gs pos="30000">
                      <a:schemeClr val="tx1"/>
                    </a:gs>
                  </a:gsLst>
                  <a:lin ang="5400000" scaled="0"/>
                </a:gradFill>
                <a:latin typeface="+mj-lt"/>
              </a:rPr>
              <a:t>Domain Specific Metrics</a:t>
            </a:r>
          </a:p>
          <a:p>
            <a:pPr algn="ctr">
              <a:lnSpc>
                <a:spcPct val="90000"/>
              </a:lnSpc>
              <a:spcAft>
                <a:spcPts val="1200"/>
              </a:spcAft>
            </a:pPr>
            <a:r>
              <a:rPr lang="en-GB" sz="4000" dirty="0">
                <a:gradFill>
                  <a:gsLst>
                    <a:gs pos="2917">
                      <a:schemeClr val="tx1"/>
                    </a:gs>
                    <a:gs pos="30000">
                      <a:schemeClr val="tx1"/>
                    </a:gs>
                  </a:gsLst>
                  <a:lin ang="5400000" scaled="0"/>
                </a:gradFill>
                <a:latin typeface="+mj-lt"/>
              </a:rPr>
              <a:t>Coach Dashboard</a:t>
            </a:r>
          </a:p>
          <a:p>
            <a:pPr algn="ctr">
              <a:lnSpc>
                <a:spcPct val="90000"/>
              </a:lnSpc>
              <a:spcAft>
                <a:spcPts val="1200"/>
              </a:spcAft>
            </a:pPr>
            <a:r>
              <a:rPr lang="en-GB" sz="4000" dirty="0">
                <a:gradFill>
                  <a:gsLst>
                    <a:gs pos="2917">
                      <a:schemeClr val="tx1"/>
                    </a:gs>
                    <a:gs pos="30000">
                      <a:schemeClr val="tx1"/>
                    </a:gs>
                  </a:gsLst>
                  <a:lin ang="5400000" scaled="0"/>
                </a:gradFill>
                <a:latin typeface="+mj-lt"/>
              </a:rPr>
              <a:t>Athlete Dashboard</a:t>
            </a:r>
          </a:p>
        </p:txBody>
      </p:sp>
      <p:sp>
        <p:nvSpPr>
          <p:cNvPr id="54" name="TextBox 53">
            <a:extLst>
              <a:ext uri="{FF2B5EF4-FFF2-40B4-BE49-F238E27FC236}">
                <a16:creationId xmlns:a16="http://schemas.microsoft.com/office/drawing/2014/main" id="{6E31DD0C-9782-4E73-82E5-D872002B9EAF}"/>
              </a:ext>
            </a:extLst>
          </p:cNvPr>
          <p:cNvSpPr txBox="1"/>
          <p:nvPr/>
        </p:nvSpPr>
        <p:spPr>
          <a:xfrm>
            <a:off x="10615953" y="3566336"/>
            <a:ext cx="2279310" cy="3775432"/>
          </a:xfrm>
          <a:prstGeom prst="rect">
            <a:avLst/>
          </a:prstGeom>
          <a:noFill/>
        </p:spPr>
        <p:txBody>
          <a:bodyPr wrap="square" lIns="365665" tIns="292532" rIns="365665" bIns="292532" rtlCol="0">
            <a:spAutoFit/>
          </a:bodyPr>
          <a:lstStyle/>
          <a:p>
            <a:pPr algn="ctr">
              <a:lnSpc>
                <a:spcPct val="90000"/>
              </a:lnSpc>
              <a:spcAft>
                <a:spcPts val="1200"/>
              </a:spcAft>
            </a:pPr>
            <a:r>
              <a:rPr lang="en-GB" sz="22994" dirty="0">
                <a:solidFill>
                  <a:schemeClr val="accent6">
                    <a:lumMod val="40000"/>
                    <a:lumOff val="60000"/>
                  </a:schemeClr>
                </a:solidFill>
                <a:latin typeface="+mj-lt"/>
              </a:rPr>
              <a:t>+</a:t>
            </a:r>
          </a:p>
        </p:txBody>
      </p:sp>
      <p:sp>
        <p:nvSpPr>
          <p:cNvPr id="55" name="TextBox 54">
            <a:extLst>
              <a:ext uri="{FF2B5EF4-FFF2-40B4-BE49-F238E27FC236}">
                <a16:creationId xmlns:a16="http://schemas.microsoft.com/office/drawing/2014/main" id="{090CFF9E-50E0-4F34-A55D-DD086AEAE2A8}"/>
              </a:ext>
            </a:extLst>
          </p:cNvPr>
          <p:cNvSpPr txBox="1"/>
          <p:nvPr/>
        </p:nvSpPr>
        <p:spPr>
          <a:xfrm>
            <a:off x="17027491" y="3583191"/>
            <a:ext cx="2279310" cy="3775432"/>
          </a:xfrm>
          <a:prstGeom prst="rect">
            <a:avLst/>
          </a:prstGeom>
          <a:noFill/>
        </p:spPr>
        <p:txBody>
          <a:bodyPr wrap="square" lIns="365665" tIns="292532" rIns="365665" bIns="292532" rtlCol="0">
            <a:spAutoFit/>
          </a:bodyPr>
          <a:lstStyle/>
          <a:p>
            <a:pPr algn="ctr">
              <a:lnSpc>
                <a:spcPct val="90000"/>
              </a:lnSpc>
              <a:spcAft>
                <a:spcPts val="1200"/>
              </a:spcAft>
            </a:pPr>
            <a:r>
              <a:rPr lang="en-GB" sz="22994" dirty="0">
                <a:solidFill>
                  <a:schemeClr val="accent6">
                    <a:lumMod val="40000"/>
                    <a:lumOff val="60000"/>
                  </a:schemeClr>
                </a:solidFill>
                <a:latin typeface="+mj-lt"/>
              </a:rPr>
              <a:t>+</a:t>
            </a:r>
          </a:p>
        </p:txBody>
      </p:sp>
    </p:spTree>
    <p:extLst>
      <p:ext uri="{BB962C8B-B14F-4D97-AF65-F5344CB8AC3E}">
        <p14:creationId xmlns:p14="http://schemas.microsoft.com/office/powerpoint/2010/main" val="4130910287"/>
      </p:ext>
    </p:extLst>
  </p:cSld>
  <p:clrMapOvr>
    <a:masterClrMapping/>
  </p:clrMapOvr>
  <mc:AlternateContent xmlns:mc="http://schemas.openxmlformats.org/markup-compatibility/2006" xmlns:p159="http://schemas.microsoft.com/office/powerpoint/2015/09/main">
    <mc:Choice Requires="p159">
      <p:transition>
        <p159:morph option="byObject"/>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fade">
                                      <p:cBhvr>
                                        <p:cTn id="7" dur="500"/>
                                        <p:tgtEl>
                                          <p:spTgt spid="5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5"/>
                                        </p:tgtEl>
                                        <p:attrNameLst>
                                          <p:attrName>style.visibility</p:attrName>
                                        </p:attrNameLst>
                                      </p:cBhvr>
                                      <p:to>
                                        <p:strVal val="visible"/>
                                      </p:to>
                                    </p:set>
                                    <p:animEffect transition="in" filter="fade">
                                      <p:cBhvr>
                                        <p:cTn id="10" dur="500"/>
                                        <p:tgtEl>
                                          <p:spTgt spid="5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9"/>
                                        </p:tgtEl>
                                        <p:attrNameLst>
                                          <p:attrName>style.visibility</p:attrName>
                                        </p:attrNameLst>
                                      </p:cBhvr>
                                      <p:to>
                                        <p:strVal val="visible"/>
                                      </p:to>
                                    </p:set>
                                    <p:animEffect transition="in" filter="fade">
                                      <p:cBhvr>
                                        <p:cTn id="13" dur="500"/>
                                        <p:tgtEl>
                                          <p:spTgt spid="4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fade">
                                      <p:cBhvr>
                                        <p:cTn id="16" dur="500"/>
                                        <p:tgtEl>
                                          <p:spTgt spid="5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1"/>
                                        </p:tgtEl>
                                        <p:attrNameLst>
                                          <p:attrName>style.visibility</p:attrName>
                                        </p:attrNameLst>
                                      </p:cBhvr>
                                      <p:to>
                                        <p:strVal val="visible"/>
                                      </p:to>
                                    </p:set>
                                    <p:animEffect transition="in" filter="fade">
                                      <p:cBhvr>
                                        <p:cTn id="19" dur="500"/>
                                        <p:tgtEl>
                                          <p:spTgt spid="5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2"/>
                                        </p:tgtEl>
                                        <p:attrNameLst>
                                          <p:attrName>style.visibility</p:attrName>
                                        </p:attrNameLst>
                                      </p:cBhvr>
                                      <p:to>
                                        <p:strVal val="visible"/>
                                      </p:to>
                                    </p:set>
                                    <p:animEffect transition="in" filter="fade">
                                      <p:cBhvr>
                                        <p:cTn id="22" dur="500"/>
                                        <p:tgtEl>
                                          <p:spTgt spid="5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3"/>
                                        </p:tgtEl>
                                        <p:attrNameLst>
                                          <p:attrName>style.visibility</p:attrName>
                                        </p:attrNameLst>
                                      </p:cBhvr>
                                      <p:to>
                                        <p:strVal val="visible"/>
                                      </p:to>
                                    </p:set>
                                    <p:animEffect transition="in" filter="fade">
                                      <p:cBhvr>
                                        <p:cTn id="25"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P spid="51" grpId="0"/>
      <p:bldP spid="52" grpId="0"/>
      <p:bldP spid="53" grpId="0"/>
      <p:bldP spid="54" grpId="0"/>
      <p:bldP spid="5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892EDD6-D0AA-4E6E-A2C8-B78571FFE31D}"/>
              </a:ext>
            </a:extLst>
          </p:cNvPr>
          <p:cNvSpPr>
            <a:spLocks noGrp="1"/>
          </p:cNvSpPr>
          <p:nvPr>
            <p:ph type="title"/>
          </p:nvPr>
        </p:nvSpPr>
        <p:spPr>
          <a:xfrm>
            <a:off x="1360623" y="5851763"/>
            <a:ext cx="21656405" cy="2012474"/>
          </a:xfrm>
        </p:spPr>
        <p:txBody>
          <a:bodyPr anchor="ctr"/>
          <a:lstStyle/>
          <a:p>
            <a:pPr algn="ctr"/>
            <a:r>
              <a:rPr lang="en-GB" sz="13197" dirty="0"/>
              <a:t>How is that useful to me?</a:t>
            </a:r>
          </a:p>
        </p:txBody>
      </p:sp>
    </p:spTree>
    <p:extLst>
      <p:ext uri="{BB962C8B-B14F-4D97-AF65-F5344CB8AC3E}">
        <p14:creationId xmlns:p14="http://schemas.microsoft.com/office/powerpoint/2010/main" val="11851446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7A0D6-F2EB-497A-83ED-DA35E73F72D1}"/>
              </a:ext>
            </a:extLst>
          </p:cNvPr>
          <p:cNvSpPr>
            <a:spLocks noGrp="1"/>
          </p:cNvSpPr>
          <p:nvPr>
            <p:ph type="title"/>
          </p:nvPr>
        </p:nvSpPr>
        <p:spPr/>
        <p:txBody>
          <a:bodyPr/>
          <a:lstStyle/>
          <a:p>
            <a:r>
              <a:rPr lang="en-US" dirty="0"/>
              <a:t>So, what do </a:t>
            </a:r>
            <a:r>
              <a:rPr lang="en-US" b="1" dirty="0"/>
              <a:t>I </a:t>
            </a:r>
            <a:r>
              <a:rPr lang="en-US" dirty="0"/>
              <a:t>do this for my company/products?</a:t>
            </a:r>
          </a:p>
        </p:txBody>
      </p:sp>
      <p:sp>
        <p:nvSpPr>
          <p:cNvPr id="33" name="Rectangle 32">
            <a:extLst>
              <a:ext uri="{FF2B5EF4-FFF2-40B4-BE49-F238E27FC236}">
                <a16:creationId xmlns:a16="http://schemas.microsoft.com/office/drawing/2014/main" id="{F8A38B4B-09AF-4095-9C60-F2588864A043}"/>
              </a:ext>
            </a:extLst>
          </p:cNvPr>
          <p:cNvSpPr/>
          <p:nvPr/>
        </p:nvSpPr>
        <p:spPr bwMode="auto">
          <a:xfrm>
            <a:off x="915765" y="4694792"/>
            <a:ext cx="22546127" cy="8185666"/>
          </a:xfrm>
          <a:prstGeom prst="rect">
            <a:avLst/>
          </a:prstGeom>
          <a:noFill/>
          <a:ln w="6350">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13" tIns="292492" rIns="365613" bIns="292492" numCol="1" spcCol="0" rtlCol="0" fromWordArt="0" anchor="t" anchorCtr="0" forceAA="0" compatLnSpc="1">
            <a:prstTxWarp prst="textNoShape">
              <a:avLst/>
            </a:prstTxWarp>
            <a:noAutofit/>
          </a:bodyPr>
          <a:lstStyle/>
          <a:p>
            <a:pPr algn="ctr" defTabSz="1864120"/>
            <a:endParaRPr lang="en-IN" sz="4799"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46" name="Oval 45">
            <a:extLst>
              <a:ext uri="{FF2B5EF4-FFF2-40B4-BE49-F238E27FC236}">
                <a16:creationId xmlns:a16="http://schemas.microsoft.com/office/drawing/2014/main" id="{694C21BC-3F3A-41E9-959C-BBEC92BDFC57}"/>
              </a:ext>
            </a:extLst>
          </p:cNvPr>
          <p:cNvSpPr/>
          <p:nvPr/>
        </p:nvSpPr>
        <p:spPr bwMode="auto">
          <a:xfrm>
            <a:off x="2555465" y="5066136"/>
            <a:ext cx="1988012" cy="1988012"/>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13" tIns="292492" rIns="365613" bIns="292492" numCol="1" spcCol="0" rtlCol="0" fromWordArt="0" anchor="t" anchorCtr="0" forceAA="0" compatLnSpc="1">
            <a:prstTxWarp prst="textNoShape">
              <a:avLst/>
            </a:prstTxWarp>
            <a:noAutofit/>
          </a:bodyPr>
          <a:lstStyle/>
          <a:p>
            <a:pPr algn="ctr" defTabSz="1864120"/>
            <a:endParaRPr lang="en-IN" sz="4799"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48" name="Oval 47">
            <a:extLst>
              <a:ext uri="{FF2B5EF4-FFF2-40B4-BE49-F238E27FC236}">
                <a16:creationId xmlns:a16="http://schemas.microsoft.com/office/drawing/2014/main" id="{6D101F4E-0BD5-4677-84D0-DE24389F343E}"/>
              </a:ext>
            </a:extLst>
          </p:cNvPr>
          <p:cNvSpPr/>
          <p:nvPr/>
        </p:nvSpPr>
        <p:spPr bwMode="auto">
          <a:xfrm>
            <a:off x="14049515" y="5066136"/>
            <a:ext cx="1988012" cy="1988012"/>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13" tIns="292492" rIns="365613" bIns="292492" numCol="1" spcCol="0" rtlCol="0" fromWordArt="0" anchor="t" anchorCtr="0" forceAA="0" compatLnSpc="1">
            <a:prstTxWarp prst="textNoShape">
              <a:avLst/>
            </a:prstTxWarp>
            <a:noAutofit/>
          </a:bodyPr>
          <a:lstStyle/>
          <a:p>
            <a:pPr algn="ctr" defTabSz="1864120"/>
            <a:endParaRPr lang="en-IN" sz="4799"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49" name="Oval 48">
            <a:extLst>
              <a:ext uri="{FF2B5EF4-FFF2-40B4-BE49-F238E27FC236}">
                <a16:creationId xmlns:a16="http://schemas.microsoft.com/office/drawing/2014/main" id="{EB07521D-BAB0-4D5F-9E0C-CDFED3945257}"/>
              </a:ext>
            </a:extLst>
          </p:cNvPr>
          <p:cNvSpPr/>
          <p:nvPr/>
        </p:nvSpPr>
        <p:spPr bwMode="auto">
          <a:xfrm>
            <a:off x="19796540" y="5066136"/>
            <a:ext cx="1988012" cy="1988012"/>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13" tIns="292492" rIns="365613" bIns="292492" numCol="1" spcCol="0" rtlCol="0" fromWordArt="0" anchor="t" anchorCtr="0" forceAA="0" compatLnSpc="1">
            <a:prstTxWarp prst="textNoShape">
              <a:avLst/>
            </a:prstTxWarp>
            <a:noAutofit/>
          </a:bodyPr>
          <a:lstStyle/>
          <a:p>
            <a:pPr algn="ctr" defTabSz="1864120"/>
            <a:endParaRPr lang="en-IN" sz="4799"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34" name="Rectangle 33">
            <a:extLst>
              <a:ext uri="{FF2B5EF4-FFF2-40B4-BE49-F238E27FC236}">
                <a16:creationId xmlns:a16="http://schemas.microsoft.com/office/drawing/2014/main" id="{4C7AA23B-918F-4DE6-8942-4691F9578E09}"/>
              </a:ext>
            </a:extLst>
          </p:cNvPr>
          <p:cNvSpPr/>
          <p:nvPr/>
        </p:nvSpPr>
        <p:spPr bwMode="auto">
          <a:xfrm>
            <a:off x="1057944" y="9062842"/>
            <a:ext cx="4983054" cy="344627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defTabSz="1827769"/>
            <a:r>
              <a:rPr lang="en-GB" sz="2799" dirty="0">
                <a:solidFill>
                  <a:srgbClr val="353535"/>
                </a:solidFill>
                <a:latin typeface="Segoe UI Semilight"/>
                <a:ea typeface="Segoe UI" pitchFamily="34" charset="0"/>
                <a:cs typeface="Segoe UI" pitchFamily="34" charset="0"/>
              </a:rPr>
              <a:t>Start gathering data from your devices/humans/applications, and start understanding what </a:t>
            </a:r>
            <a:r>
              <a:rPr lang="en-GB" sz="2799" b="1" dirty="0">
                <a:solidFill>
                  <a:srgbClr val="353535"/>
                </a:solidFill>
                <a:latin typeface="Segoe UI Semilight"/>
                <a:ea typeface="Segoe UI" pitchFamily="34" charset="0"/>
                <a:cs typeface="Segoe UI" pitchFamily="34" charset="0"/>
              </a:rPr>
              <a:t>questions do you want to ask.</a:t>
            </a:r>
            <a:endParaRPr lang="en-US" sz="2799" dirty="0">
              <a:solidFill>
                <a:srgbClr val="353535"/>
              </a:solidFill>
              <a:latin typeface="Segoe UI Semilight"/>
              <a:ea typeface="Segoe UI" pitchFamily="34" charset="0"/>
              <a:cs typeface="Segoe UI" pitchFamily="34" charset="0"/>
            </a:endParaRPr>
          </a:p>
        </p:txBody>
      </p:sp>
      <p:sp>
        <p:nvSpPr>
          <p:cNvPr id="35" name="Rectangle 34">
            <a:extLst>
              <a:ext uri="{FF2B5EF4-FFF2-40B4-BE49-F238E27FC236}">
                <a16:creationId xmlns:a16="http://schemas.microsoft.com/office/drawing/2014/main" id="{D8140533-31A3-42F4-8748-C5E024A176BF}"/>
              </a:ext>
            </a:extLst>
          </p:cNvPr>
          <p:cNvSpPr/>
          <p:nvPr/>
        </p:nvSpPr>
        <p:spPr bwMode="auto">
          <a:xfrm>
            <a:off x="6804971" y="9062842"/>
            <a:ext cx="4983054" cy="344627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defTabSz="1827769"/>
            <a:r>
              <a:rPr lang="en-US" sz="2799" dirty="0">
                <a:solidFill>
                  <a:srgbClr val="353535"/>
                </a:solidFill>
                <a:latin typeface="Segoe UI Semilight"/>
                <a:ea typeface="Segoe UI" pitchFamily="34" charset="0"/>
                <a:cs typeface="Segoe UI" pitchFamily="34" charset="0"/>
              </a:rPr>
              <a:t>Use tools to understand the data and spot patterns. Tools can also be used as a first pass alerting service.</a:t>
            </a:r>
          </a:p>
        </p:txBody>
      </p:sp>
      <p:sp>
        <p:nvSpPr>
          <p:cNvPr id="37" name="Rectangle 36">
            <a:extLst>
              <a:ext uri="{FF2B5EF4-FFF2-40B4-BE49-F238E27FC236}">
                <a16:creationId xmlns:a16="http://schemas.microsoft.com/office/drawing/2014/main" id="{65E9EFCE-C92F-4177-AF89-372A5A79D0E1}"/>
              </a:ext>
            </a:extLst>
          </p:cNvPr>
          <p:cNvSpPr/>
          <p:nvPr/>
        </p:nvSpPr>
        <p:spPr bwMode="auto">
          <a:xfrm>
            <a:off x="18299021" y="9062842"/>
            <a:ext cx="4983054" cy="344627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defTabSz="1827769"/>
            <a:r>
              <a:rPr lang="en-US" sz="2799" dirty="0">
                <a:solidFill>
                  <a:srgbClr val="353535"/>
                </a:solidFill>
                <a:latin typeface="Segoe UI Semilight"/>
                <a:ea typeface="Segoe UI" pitchFamily="34" charset="0"/>
                <a:cs typeface="Segoe UI" pitchFamily="34" charset="0"/>
              </a:rPr>
              <a:t>The final stage is using the model that you’ve built. You can use the questions from step 1 to interrogate this model and derive profit.</a:t>
            </a:r>
          </a:p>
        </p:txBody>
      </p:sp>
      <p:sp>
        <p:nvSpPr>
          <p:cNvPr id="38" name="Rectangle 37">
            <a:extLst>
              <a:ext uri="{FF2B5EF4-FFF2-40B4-BE49-F238E27FC236}">
                <a16:creationId xmlns:a16="http://schemas.microsoft.com/office/drawing/2014/main" id="{0B0B3B9C-9BC6-4396-BBC7-996A078DDA69}"/>
              </a:ext>
            </a:extLst>
          </p:cNvPr>
          <p:cNvSpPr/>
          <p:nvPr/>
        </p:nvSpPr>
        <p:spPr bwMode="auto">
          <a:xfrm>
            <a:off x="12551996" y="9062842"/>
            <a:ext cx="4983054" cy="344627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defTabSz="1827769"/>
            <a:r>
              <a:rPr lang="en-US" sz="2799" dirty="0">
                <a:solidFill>
                  <a:srgbClr val="353535"/>
                </a:solidFill>
                <a:latin typeface="Segoe UI Semilight"/>
                <a:ea typeface="Segoe UI" pitchFamily="34" charset="0"/>
                <a:cs typeface="Segoe UI" pitchFamily="34" charset="0"/>
              </a:rPr>
              <a:t>As data is understood, you can start building the model. This is where you’ll want to get the help of some data scientists.</a:t>
            </a:r>
          </a:p>
        </p:txBody>
      </p:sp>
      <p:sp>
        <p:nvSpPr>
          <p:cNvPr id="39" name="Rectangle 38">
            <a:extLst>
              <a:ext uri="{FF2B5EF4-FFF2-40B4-BE49-F238E27FC236}">
                <a16:creationId xmlns:a16="http://schemas.microsoft.com/office/drawing/2014/main" id="{621DB7FB-1AF4-497A-B0F4-B71C1AF3995A}"/>
              </a:ext>
            </a:extLst>
          </p:cNvPr>
          <p:cNvSpPr/>
          <p:nvPr/>
        </p:nvSpPr>
        <p:spPr bwMode="auto">
          <a:xfrm>
            <a:off x="1057944" y="7622242"/>
            <a:ext cx="4983054" cy="998386"/>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1827769"/>
            <a:r>
              <a:rPr lang="en-GB" sz="7198" dirty="0">
                <a:solidFill>
                  <a:srgbClr val="0078D7"/>
                </a:solidFill>
                <a:latin typeface="Segoe UI Semilight"/>
                <a:ea typeface="Segoe UI" pitchFamily="34" charset="0"/>
                <a:cs typeface="Segoe UI" pitchFamily="34" charset="0"/>
              </a:rPr>
              <a:t>Gather data</a:t>
            </a:r>
            <a:endParaRPr lang="en-US" sz="7198" dirty="0">
              <a:solidFill>
                <a:srgbClr val="0078D7"/>
              </a:solidFill>
              <a:latin typeface="Segoe UI Semilight"/>
              <a:ea typeface="Segoe UI" pitchFamily="34" charset="0"/>
              <a:cs typeface="Segoe UI" pitchFamily="34" charset="0"/>
            </a:endParaRPr>
          </a:p>
        </p:txBody>
      </p:sp>
      <p:sp>
        <p:nvSpPr>
          <p:cNvPr id="40" name="Rectangle 39">
            <a:extLst>
              <a:ext uri="{FF2B5EF4-FFF2-40B4-BE49-F238E27FC236}">
                <a16:creationId xmlns:a16="http://schemas.microsoft.com/office/drawing/2014/main" id="{75D89EAF-5A01-442A-B5D3-DC879865CDDF}"/>
              </a:ext>
            </a:extLst>
          </p:cNvPr>
          <p:cNvSpPr/>
          <p:nvPr/>
        </p:nvSpPr>
        <p:spPr bwMode="auto">
          <a:xfrm>
            <a:off x="6804971" y="7622242"/>
            <a:ext cx="4983054" cy="998386"/>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1827769"/>
            <a:r>
              <a:rPr lang="en-US" sz="7198" dirty="0">
                <a:solidFill>
                  <a:srgbClr val="0078D7"/>
                </a:solidFill>
                <a:latin typeface="Segoe UI Semilight"/>
                <a:ea typeface="Segoe UI" pitchFamily="34" charset="0"/>
                <a:cs typeface="Segoe UI" pitchFamily="34" charset="0"/>
              </a:rPr>
              <a:t>Analyze data</a:t>
            </a:r>
          </a:p>
        </p:txBody>
      </p:sp>
      <p:sp>
        <p:nvSpPr>
          <p:cNvPr id="44" name="Rectangle 43">
            <a:extLst>
              <a:ext uri="{FF2B5EF4-FFF2-40B4-BE49-F238E27FC236}">
                <a16:creationId xmlns:a16="http://schemas.microsoft.com/office/drawing/2014/main" id="{ECC104D3-27B8-4DE1-95CF-42ADC05A41A8}"/>
              </a:ext>
            </a:extLst>
          </p:cNvPr>
          <p:cNvSpPr/>
          <p:nvPr/>
        </p:nvSpPr>
        <p:spPr bwMode="auto">
          <a:xfrm>
            <a:off x="18299021" y="7622242"/>
            <a:ext cx="4983054" cy="998386"/>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1827769"/>
            <a:r>
              <a:rPr lang="en-US" sz="7198" dirty="0">
                <a:solidFill>
                  <a:srgbClr val="0078D7"/>
                </a:solidFill>
                <a:latin typeface="Segoe UI Semilight"/>
                <a:ea typeface="Segoe UI" pitchFamily="34" charset="0"/>
                <a:cs typeface="Segoe UI" pitchFamily="34" charset="0"/>
              </a:rPr>
              <a:t>Profit???</a:t>
            </a:r>
          </a:p>
        </p:txBody>
      </p:sp>
      <p:sp>
        <p:nvSpPr>
          <p:cNvPr id="45" name="Rectangle 44">
            <a:extLst>
              <a:ext uri="{FF2B5EF4-FFF2-40B4-BE49-F238E27FC236}">
                <a16:creationId xmlns:a16="http://schemas.microsoft.com/office/drawing/2014/main" id="{0E7D2D61-D245-4C10-B0E4-0DE5985A6DEE}"/>
              </a:ext>
            </a:extLst>
          </p:cNvPr>
          <p:cNvSpPr/>
          <p:nvPr/>
        </p:nvSpPr>
        <p:spPr bwMode="auto">
          <a:xfrm>
            <a:off x="12551996" y="7622242"/>
            <a:ext cx="4983054" cy="998386"/>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1827769"/>
            <a:r>
              <a:rPr lang="en-US" sz="7198" dirty="0">
                <a:solidFill>
                  <a:srgbClr val="0078D7"/>
                </a:solidFill>
                <a:latin typeface="Segoe UI Semilight"/>
                <a:ea typeface="Segoe UI" pitchFamily="34" charset="0"/>
                <a:cs typeface="Segoe UI" pitchFamily="34" charset="0"/>
              </a:rPr>
              <a:t>Build Model</a:t>
            </a:r>
          </a:p>
        </p:txBody>
      </p:sp>
      <p:cxnSp>
        <p:nvCxnSpPr>
          <p:cNvPr id="58" name="Straight Connector 57">
            <a:extLst>
              <a:ext uri="{FF2B5EF4-FFF2-40B4-BE49-F238E27FC236}">
                <a16:creationId xmlns:a16="http://schemas.microsoft.com/office/drawing/2014/main" id="{359991D5-1BD1-4F10-A3AB-B14A589E7922}"/>
              </a:ext>
            </a:extLst>
          </p:cNvPr>
          <p:cNvCxnSpPr/>
          <p:nvPr/>
        </p:nvCxnSpPr>
        <p:spPr>
          <a:xfrm>
            <a:off x="6416713" y="7570024"/>
            <a:ext cx="0" cy="4939095"/>
          </a:xfrm>
          <a:prstGeom prst="line">
            <a:avLst/>
          </a:prstGeom>
          <a:ln w="6350">
            <a:solidFill>
              <a:schemeClr val="bg1">
                <a:lumMod val="7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59132361-DCC2-4610-9389-A0388362E15F}"/>
              </a:ext>
            </a:extLst>
          </p:cNvPr>
          <p:cNvCxnSpPr/>
          <p:nvPr/>
        </p:nvCxnSpPr>
        <p:spPr>
          <a:xfrm>
            <a:off x="12151191" y="7570024"/>
            <a:ext cx="0" cy="4939095"/>
          </a:xfrm>
          <a:prstGeom prst="line">
            <a:avLst/>
          </a:prstGeom>
          <a:ln w="6350">
            <a:solidFill>
              <a:schemeClr val="bg1">
                <a:lumMod val="7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6B368429-B941-4D6D-BD1E-BB3A1076E70D}"/>
              </a:ext>
            </a:extLst>
          </p:cNvPr>
          <p:cNvCxnSpPr/>
          <p:nvPr/>
        </p:nvCxnSpPr>
        <p:spPr>
          <a:xfrm>
            <a:off x="17885671" y="7570024"/>
            <a:ext cx="0" cy="4939095"/>
          </a:xfrm>
          <a:prstGeom prst="line">
            <a:avLst/>
          </a:prstGeom>
          <a:ln w="6350">
            <a:solidFill>
              <a:schemeClr val="bg1">
                <a:lumMod val="7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sp>
        <p:nvSpPr>
          <p:cNvPr id="62" name="Rectangle 70">
            <a:extLst>
              <a:ext uri="{FF2B5EF4-FFF2-40B4-BE49-F238E27FC236}">
                <a16:creationId xmlns:a16="http://schemas.microsoft.com/office/drawing/2014/main" id="{D70448FA-11CC-4226-8E1C-91D66E23A56D}"/>
              </a:ext>
            </a:extLst>
          </p:cNvPr>
          <p:cNvSpPr/>
          <p:nvPr/>
        </p:nvSpPr>
        <p:spPr bwMode="auto">
          <a:xfrm>
            <a:off x="915764" y="4694790"/>
            <a:ext cx="846999" cy="839969"/>
          </a:xfrm>
          <a:custGeom>
            <a:avLst/>
            <a:gdLst>
              <a:gd name="connsiteX0" fmla="*/ 0 w 566928"/>
              <a:gd name="connsiteY0" fmla="*/ 0 h 562225"/>
              <a:gd name="connsiteX1" fmla="*/ 566928 w 566928"/>
              <a:gd name="connsiteY1" fmla="*/ 0 h 562225"/>
              <a:gd name="connsiteX2" fmla="*/ 566928 w 566928"/>
              <a:gd name="connsiteY2" fmla="*/ 562225 h 562225"/>
              <a:gd name="connsiteX3" fmla="*/ 0 w 566928"/>
              <a:gd name="connsiteY3" fmla="*/ 562225 h 562225"/>
              <a:gd name="connsiteX4" fmla="*/ 0 w 566928"/>
              <a:gd name="connsiteY4" fmla="*/ 0 h 562225"/>
              <a:gd name="connsiteX0" fmla="*/ 566928 w 658368"/>
              <a:gd name="connsiteY0" fmla="*/ 562225 h 653665"/>
              <a:gd name="connsiteX1" fmla="*/ 0 w 658368"/>
              <a:gd name="connsiteY1" fmla="*/ 562225 h 653665"/>
              <a:gd name="connsiteX2" fmla="*/ 0 w 658368"/>
              <a:gd name="connsiteY2" fmla="*/ 0 h 653665"/>
              <a:gd name="connsiteX3" fmla="*/ 566928 w 658368"/>
              <a:gd name="connsiteY3" fmla="*/ 0 h 653665"/>
              <a:gd name="connsiteX4" fmla="*/ 658368 w 658368"/>
              <a:gd name="connsiteY4" fmla="*/ 653665 h 653665"/>
              <a:gd name="connsiteX0" fmla="*/ 566928 w 566928"/>
              <a:gd name="connsiteY0" fmla="*/ 562225 h 562225"/>
              <a:gd name="connsiteX1" fmla="*/ 0 w 566928"/>
              <a:gd name="connsiteY1" fmla="*/ 562225 h 562225"/>
              <a:gd name="connsiteX2" fmla="*/ 0 w 566928"/>
              <a:gd name="connsiteY2" fmla="*/ 0 h 562225"/>
              <a:gd name="connsiteX3" fmla="*/ 566928 w 566928"/>
              <a:gd name="connsiteY3" fmla="*/ 0 h 562225"/>
              <a:gd name="connsiteX0" fmla="*/ 0 w 566928"/>
              <a:gd name="connsiteY0" fmla="*/ 562225 h 562225"/>
              <a:gd name="connsiteX1" fmla="*/ 0 w 566928"/>
              <a:gd name="connsiteY1" fmla="*/ 0 h 562225"/>
              <a:gd name="connsiteX2" fmla="*/ 566928 w 566928"/>
              <a:gd name="connsiteY2" fmla="*/ 0 h 562225"/>
            </a:gdLst>
            <a:ahLst/>
            <a:cxnLst>
              <a:cxn ang="0">
                <a:pos x="connsiteX0" y="connsiteY0"/>
              </a:cxn>
              <a:cxn ang="0">
                <a:pos x="connsiteX1" y="connsiteY1"/>
              </a:cxn>
              <a:cxn ang="0">
                <a:pos x="connsiteX2" y="connsiteY2"/>
              </a:cxn>
            </a:cxnLst>
            <a:rect l="l" t="t" r="r" b="b"/>
            <a:pathLst>
              <a:path w="566928" h="562225">
                <a:moveTo>
                  <a:pt x="0" y="562225"/>
                </a:moveTo>
                <a:lnTo>
                  <a:pt x="0" y="0"/>
                </a:lnTo>
                <a:lnTo>
                  <a:pt x="566928" y="0"/>
                </a:lnTo>
              </a:path>
            </a:pathLst>
          </a:custGeom>
          <a:noFill/>
          <a:ln w="25400" cap="rnd">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13" tIns="292492" rIns="365613" bIns="292492" numCol="1" spcCol="0" rtlCol="0" fromWordArt="0" anchor="t" anchorCtr="0" forceAA="0" compatLnSpc="1">
            <a:prstTxWarp prst="textNoShape">
              <a:avLst/>
            </a:prstTxWarp>
            <a:noAutofit/>
          </a:bodyPr>
          <a:lstStyle/>
          <a:p>
            <a:pPr algn="ctr" defTabSz="1864120"/>
            <a:endParaRPr lang="en-IN" sz="4799"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63" name="Rectangle 70">
            <a:extLst>
              <a:ext uri="{FF2B5EF4-FFF2-40B4-BE49-F238E27FC236}">
                <a16:creationId xmlns:a16="http://schemas.microsoft.com/office/drawing/2014/main" id="{498B0210-4132-43E0-A38E-D86FA55A687C}"/>
              </a:ext>
            </a:extLst>
          </p:cNvPr>
          <p:cNvSpPr/>
          <p:nvPr/>
        </p:nvSpPr>
        <p:spPr bwMode="auto">
          <a:xfrm flipH="1" flipV="1">
            <a:off x="22614889" y="12040480"/>
            <a:ext cx="846999" cy="839977"/>
          </a:xfrm>
          <a:custGeom>
            <a:avLst/>
            <a:gdLst>
              <a:gd name="connsiteX0" fmla="*/ 0 w 566928"/>
              <a:gd name="connsiteY0" fmla="*/ 0 h 562225"/>
              <a:gd name="connsiteX1" fmla="*/ 566928 w 566928"/>
              <a:gd name="connsiteY1" fmla="*/ 0 h 562225"/>
              <a:gd name="connsiteX2" fmla="*/ 566928 w 566928"/>
              <a:gd name="connsiteY2" fmla="*/ 562225 h 562225"/>
              <a:gd name="connsiteX3" fmla="*/ 0 w 566928"/>
              <a:gd name="connsiteY3" fmla="*/ 562225 h 562225"/>
              <a:gd name="connsiteX4" fmla="*/ 0 w 566928"/>
              <a:gd name="connsiteY4" fmla="*/ 0 h 562225"/>
              <a:gd name="connsiteX0" fmla="*/ 566928 w 658368"/>
              <a:gd name="connsiteY0" fmla="*/ 562225 h 653665"/>
              <a:gd name="connsiteX1" fmla="*/ 0 w 658368"/>
              <a:gd name="connsiteY1" fmla="*/ 562225 h 653665"/>
              <a:gd name="connsiteX2" fmla="*/ 0 w 658368"/>
              <a:gd name="connsiteY2" fmla="*/ 0 h 653665"/>
              <a:gd name="connsiteX3" fmla="*/ 566928 w 658368"/>
              <a:gd name="connsiteY3" fmla="*/ 0 h 653665"/>
              <a:gd name="connsiteX4" fmla="*/ 658368 w 658368"/>
              <a:gd name="connsiteY4" fmla="*/ 653665 h 653665"/>
              <a:gd name="connsiteX0" fmla="*/ 566928 w 566928"/>
              <a:gd name="connsiteY0" fmla="*/ 562225 h 562225"/>
              <a:gd name="connsiteX1" fmla="*/ 0 w 566928"/>
              <a:gd name="connsiteY1" fmla="*/ 562225 h 562225"/>
              <a:gd name="connsiteX2" fmla="*/ 0 w 566928"/>
              <a:gd name="connsiteY2" fmla="*/ 0 h 562225"/>
              <a:gd name="connsiteX3" fmla="*/ 566928 w 566928"/>
              <a:gd name="connsiteY3" fmla="*/ 0 h 562225"/>
              <a:gd name="connsiteX0" fmla="*/ 0 w 566928"/>
              <a:gd name="connsiteY0" fmla="*/ 562225 h 562225"/>
              <a:gd name="connsiteX1" fmla="*/ 0 w 566928"/>
              <a:gd name="connsiteY1" fmla="*/ 0 h 562225"/>
              <a:gd name="connsiteX2" fmla="*/ 566928 w 566928"/>
              <a:gd name="connsiteY2" fmla="*/ 0 h 562225"/>
            </a:gdLst>
            <a:ahLst/>
            <a:cxnLst>
              <a:cxn ang="0">
                <a:pos x="connsiteX0" y="connsiteY0"/>
              </a:cxn>
              <a:cxn ang="0">
                <a:pos x="connsiteX1" y="connsiteY1"/>
              </a:cxn>
              <a:cxn ang="0">
                <a:pos x="connsiteX2" y="connsiteY2"/>
              </a:cxn>
            </a:cxnLst>
            <a:rect l="l" t="t" r="r" b="b"/>
            <a:pathLst>
              <a:path w="566928" h="562225">
                <a:moveTo>
                  <a:pt x="0" y="562225"/>
                </a:moveTo>
                <a:lnTo>
                  <a:pt x="0" y="0"/>
                </a:lnTo>
                <a:lnTo>
                  <a:pt x="566928" y="0"/>
                </a:lnTo>
              </a:path>
            </a:pathLst>
          </a:custGeom>
          <a:noFill/>
          <a:ln w="25400" cap="rnd">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13" tIns="292492" rIns="365613" bIns="292492" numCol="1" spcCol="0" rtlCol="0" fromWordArt="0" anchor="t" anchorCtr="0" forceAA="0" compatLnSpc="1">
            <a:prstTxWarp prst="textNoShape">
              <a:avLst/>
            </a:prstTxWarp>
            <a:noAutofit/>
          </a:bodyPr>
          <a:lstStyle/>
          <a:p>
            <a:pPr algn="ctr" defTabSz="1864120"/>
            <a:endParaRPr lang="en-IN" sz="4799"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90" name="Group 89">
            <a:extLst>
              <a:ext uri="{FF2B5EF4-FFF2-40B4-BE49-F238E27FC236}">
                <a16:creationId xmlns:a16="http://schemas.microsoft.com/office/drawing/2014/main" id="{8E4FE501-9BFE-4C9E-8F23-32C36D09B43F}"/>
              </a:ext>
            </a:extLst>
          </p:cNvPr>
          <p:cNvGrpSpPr/>
          <p:nvPr/>
        </p:nvGrpSpPr>
        <p:grpSpPr>
          <a:xfrm>
            <a:off x="20388551" y="5705671"/>
            <a:ext cx="804023" cy="708925"/>
            <a:chOff x="4137287" y="3334648"/>
            <a:chExt cx="354332" cy="312424"/>
          </a:xfrm>
        </p:grpSpPr>
        <p:sp>
          <p:nvSpPr>
            <p:cNvPr id="91" name="Freeform: Shape 90">
              <a:extLst>
                <a:ext uri="{FF2B5EF4-FFF2-40B4-BE49-F238E27FC236}">
                  <a16:creationId xmlns:a16="http://schemas.microsoft.com/office/drawing/2014/main" id="{0A5A2ABB-1AD3-49E4-BE5E-0E0C7B0DEE0E}"/>
                </a:ext>
              </a:extLst>
            </p:cNvPr>
            <p:cNvSpPr/>
            <p:nvPr/>
          </p:nvSpPr>
          <p:spPr>
            <a:xfrm>
              <a:off x="4262066" y="3498479"/>
              <a:ext cx="104775" cy="142875"/>
            </a:xfrm>
            <a:custGeom>
              <a:avLst/>
              <a:gdLst>
                <a:gd name="connsiteX0" fmla="*/ 7355 w 104775"/>
                <a:gd name="connsiteY0" fmla="*/ 7355 h 142875"/>
                <a:gd name="connsiteX1" fmla="*/ 103558 w 104775"/>
                <a:gd name="connsiteY1" fmla="*/ 7355 h 142875"/>
                <a:gd name="connsiteX2" fmla="*/ 103558 w 104775"/>
                <a:gd name="connsiteY2" fmla="*/ 142610 h 142875"/>
                <a:gd name="connsiteX3" fmla="*/ 7355 w 104775"/>
                <a:gd name="connsiteY3" fmla="*/ 142610 h 142875"/>
              </a:gdLst>
              <a:ahLst/>
              <a:cxnLst>
                <a:cxn ang="0">
                  <a:pos x="connsiteX0" y="connsiteY0"/>
                </a:cxn>
                <a:cxn ang="0">
                  <a:pos x="connsiteX1" y="connsiteY1"/>
                </a:cxn>
                <a:cxn ang="0">
                  <a:pos x="connsiteX2" y="connsiteY2"/>
                </a:cxn>
                <a:cxn ang="0">
                  <a:pos x="connsiteX3" y="connsiteY3"/>
                </a:cxn>
              </a:cxnLst>
              <a:rect l="l" t="t" r="r" b="b"/>
              <a:pathLst>
                <a:path w="104775" h="142875">
                  <a:moveTo>
                    <a:pt x="7355" y="7355"/>
                  </a:moveTo>
                  <a:lnTo>
                    <a:pt x="103558" y="7355"/>
                  </a:lnTo>
                  <a:lnTo>
                    <a:pt x="103558" y="142610"/>
                  </a:lnTo>
                  <a:lnTo>
                    <a:pt x="7355" y="142610"/>
                  </a:lnTo>
                  <a:close/>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182806" tIns="91402" rIns="182806" bIns="91402" numCol="1" spcCol="0" rtlCol="0" fromWordArt="0" anchor="t" anchorCtr="0" forceAA="0" compatLnSpc="1">
              <a:prstTxWarp prst="textNoShape">
                <a:avLst/>
              </a:prstTxWarp>
              <a:noAutofit/>
            </a:bodyPr>
            <a:lstStyle/>
            <a:p>
              <a:pPr defTabSz="1827993"/>
              <a:endParaRPr lang="en-US" sz="1800">
                <a:gradFill>
                  <a:gsLst>
                    <a:gs pos="0">
                      <a:srgbClr val="505050"/>
                    </a:gs>
                    <a:gs pos="100000">
                      <a:srgbClr val="505050"/>
                    </a:gs>
                  </a:gsLst>
                  <a:lin ang="5400000" scaled="1"/>
                </a:gradFill>
                <a:latin typeface="Segoe UI Semilight"/>
              </a:endParaRPr>
            </a:p>
          </p:txBody>
        </p:sp>
        <p:sp>
          <p:nvSpPr>
            <p:cNvPr id="92" name="Freeform: Shape 91">
              <a:extLst>
                <a:ext uri="{FF2B5EF4-FFF2-40B4-BE49-F238E27FC236}">
                  <a16:creationId xmlns:a16="http://schemas.microsoft.com/office/drawing/2014/main" id="{9971454D-98B2-4E29-8F3C-DD0FFDF553D3}"/>
                </a:ext>
              </a:extLst>
            </p:cNvPr>
            <p:cNvSpPr/>
            <p:nvPr/>
          </p:nvSpPr>
          <p:spPr>
            <a:xfrm>
              <a:off x="4386844" y="3422279"/>
              <a:ext cx="104775" cy="219075"/>
            </a:xfrm>
            <a:custGeom>
              <a:avLst/>
              <a:gdLst>
                <a:gd name="connsiteX0" fmla="*/ 7355 w 104775"/>
                <a:gd name="connsiteY0" fmla="*/ 7355 h 219075"/>
                <a:gd name="connsiteX1" fmla="*/ 103558 w 104775"/>
                <a:gd name="connsiteY1" fmla="*/ 7355 h 219075"/>
                <a:gd name="connsiteX2" fmla="*/ 103558 w 104775"/>
                <a:gd name="connsiteY2" fmla="*/ 218810 h 219075"/>
                <a:gd name="connsiteX3" fmla="*/ 7355 w 104775"/>
                <a:gd name="connsiteY3" fmla="*/ 218810 h 219075"/>
              </a:gdLst>
              <a:ahLst/>
              <a:cxnLst>
                <a:cxn ang="0">
                  <a:pos x="connsiteX0" y="connsiteY0"/>
                </a:cxn>
                <a:cxn ang="0">
                  <a:pos x="connsiteX1" y="connsiteY1"/>
                </a:cxn>
                <a:cxn ang="0">
                  <a:pos x="connsiteX2" y="connsiteY2"/>
                </a:cxn>
                <a:cxn ang="0">
                  <a:pos x="connsiteX3" y="connsiteY3"/>
                </a:cxn>
              </a:cxnLst>
              <a:rect l="l" t="t" r="r" b="b"/>
              <a:pathLst>
                <a:path w="104775" h="219075">
                  <a:moveTo>
                    <a:pt x="7355" y="7355"/>
                  </a:moveTo>
                  <a:lnTo>
                    <a:pt x="103558" y="7355"/>
                  </a:lnTo>
                  <a:lnTo>
                    <a:pt x="103558" y="218810"/>
                  </a:lnTo>
                  <a:lnTo>
                    <a:pt x="7355" y="218810"/>
                  </a:lnTo>
                  <a:close/>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182806" tIns="91402" rIns="182806" bIns="91402" numCol="1" spcCol="0" rtlCol="0" fromWordArt="0" anchor="t" anchorCtr="0" forceAA="0" compatLnSpc="1">
              <a:prstTxWarp prst="textNoShape">
                <a:avLst/>
              </a:prstTxWarp>
              <a:noAutofit/>
            </a:bodyPr>
            <a:lstStyle/>
            <a:p>
              <a:pPr defTabSz="1827993"/>
              <a:endParaRPr lang="en-US" sz="1800">
                <a:gradFill>
                  <a:gsLst>
                    <a:gs pos="0">
                      <a:srgbClr val="505050"/>
                    </a:gs>
                    <a:gs pos="100000">
                      <a:srgbClr val="505050"/>
                    </a:gs>
                  </a:gsLst>
                  <a:lin ang="5400000" scaled="1"/>
                </a:gradFill>
                <a:latin typeface="Segoe UI Semilight"/>
              </a:endParaRPr>
            </a:p>
          </p:txBody>
        </p:sp>
        <p:sp>
          <p:nvSpPr>
            <p:cNvPr id="93" name="Freeform: Shape 92">
              <a:extLst>
                <a:ext uri="{FF2B5EF4-FFF2-40B4-BE49-F238E27FC236}">
                  <a16:creationId xmlns:a16="http://schemas.microsoft.com/office/drawing/2014/main" id="{A56F89CC-B6F5-4F7B-BBC3-10143915B70A}"/>
                </a:ext>
              </a:extLst>
            </p:cNvPr>
            <p:cNvSpPr/>
            <p:nvPr/>
          </p:nvSpPr>
          <p:spPr>
            <a:xfrm>
              <a:off x="4137289" y="3334648"/>
              <a:ext cx="104775" cy="241069"/>
            </a:xfrm>
            <a:custGeom>
              <a:avLst/>
              <a:gdLst>
                <a:gd name="connsiteX0" fmla="*/ 103558 w 104775"/>
                <a:gd name="connsiteY0" fmla="*/ 121655 h 190500"/>
                <a:gd name="connsiteX1" fmla="*/ 103558 w 104775"/>
                <a:gd name="connsiteY1" fmla="*/ 7355 h 190500"/>
                <a:gd name="connsiteX2" fmla="*/ 7355 w 104775"/>
                <a:gd name="connsiteY2" fmla="*/ 7355 h 190500"/>
                <a:gd name="connsiteX3" fmla="*/ 7355 w 104775"/>
                <a:gd name="connsiteY3" fmla="*/ 183568 h 190500"/>
              </a:gdLst>
              <a:ahLst/>
              <a:cxnLst>
                <a:cxn ang="0">
                  <a:pos x="connsiteX0" y="connsiteY0"/>
                </a:cxn>
                <a:cxn ang="0">
                  <a:pos x="connsiteX1" y="connsiteY1"/>
                </a:cxn>
                <a:cxn ang="0">
                  <a:pos x="connsiteX2" y="connsiteY2"/>
                </a:cxn>
                <a:cxn ang="0">
                  <a:pos x="connsiteX3" y="connsiteY3"/>
                </a:cxn>
              </a:cxnLst>
              <a:rect l="l" t="t" r="r" b="b"/>
              <a:pathLst>
                <a:path w="104775" h="190500">
                  <a:moveTo>
                    <a:pt x="103558" y="121655"/>
                  </a:moveTo>
                  <a:lnTo>
                    <a:pt x="103558" y="7355"/>
                  </a:lnTo>
                  <a:lnTo>
                    <a:pt x="7355" y="7355"/>
                  </a:lnTo>
                  <a:lnTo>
                    <a:pt x="7355" y="183568"/>
                  </a:ln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182806" tIns="91402" rIns="182806" bIns="91402" numCol="1" spcCol="0" rtlCol="0" fromWordArt="0" anchor="t" anchorCtr="0" forceAA="0" compatLnSpc="1">
              <a:prstTxWarp prst="textNoShape">
                <a:avLst/>
              </a:prstTxWarp>
              <a:noAutofit/>
            </a:bodyPr>
            <a:lstStyle/>
            <a:p>
              <a:pPr defTabSz="1827993"/>
              <a:endParaRPr lang="en-US" sz="1800" dirty="0">
                <a:gradFill>
                  <a:gsLst>
                    <a:gs pos="0">
                      <a:srgbClr val="505050"/>
                    </a:gs>
                    <a:gs pos="100000">
                      <a:srgbClr val="505050"/>
                    </a:gs>
                  </a:gsLst>
                  <a:lin ang="5400000" scaled="1"/>
                </a:gradFill>
                <a:latin typeface="Segoe UI Semilight"/>
              </a:endParaRPr>
            </a:p>
          </p:txBody>
        </p:sp>
        <p:sp>
          <p:nvSpPr>
            <p:cNvPr id="94" name="Freeform: Shape 93">
              <a:extLst>
                <a:ext uri="{FF2B5EF4-FFF2-40B4-BE49-F238E27FC236}">
                  <a16:creationId xmlns:a16="http://schemas.microsoft.com/office/drawing/2014/main" id="{069EB864-3BFB-4317-BFC4-D8AE380B5F81}"/>
                </a:ext>
              </a:extLst>
            </p:cNvPr>
            <p:cNvSpPr/>
            <p:nvPr/>
          </p:nvSpPr>
          <p:spPr>
            <a:xfrm>
              <a:off x="4137287" y="3494672"/>
              <a:ext cx="104775" cy="152400"/>
            </a:xfrm>
            <a:custGeom>
              <a:avLst/>
              <a:gdLst>
                <a:gd name="connsiteX0" fmla="*/ 7355 w 104775"/>
                <a:gd name="connsiteY0" fmla="*/ 69268 h 152400"/>
                <a:gd name="connsiteX1" fmla="*/ 7355 w 104775"/>
                <a:gd name="connsiteY1" fmla="*/ 146420 h 152400"/>
                <a:gd name="connsiteX2" fmla="*/ 103558 w 104775"/>
                <a:gd name="connsiteY2" fmla="*/ 146420 h 152400"/>
                <a:gd name="connsiteX3" fmla="*/ 103558 w 104775"/>
                <a:gd name="connsiteY3" fmla="*/ 7355 h 152400"/>
              </a:gdLst>
              <a:ahLst/>
              <a:cxnLst>
                <a:cxn ang="0">
                  <a:pos x="connsiteX0" y="connsiteY0"/>
                </a:cxn>
                <a:cxn ang="0">
                  <a:pos x="connsiteX1" y="connsiteY1"/>
                </a:cxn>
                <a:cxn ang="0">
                  <a:pos x="connsiteX2" y="connsiteY2"/>
                </a:cxn>
                <a:cxn ang="0">
                  <a:pos x="connsiteX3" y="connsiteY3"/>
                </a:cxn>
              </a:cxnLst>
              <a:rect l="l" t="t" r="r" b="b"/>
              <a:pathLst>
                <a:path w="104775" h="152400">
                  <a:moveTo>
                    <a:pt x="7355" y="69268"/>
                  </a:moveTo>
                  <a:lnTo>
                    <a:pt x="7355" y="146420"/>
                  </a:lnTo>
                  <a:lnTo>
                    <a:pt x="103558" y="146420"/>
                  </a:lnTo>
                  <a:lnTo>
                    <a:pt x="103558" y="7355"/>
                  </a:ln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182806" tIns="91402" rIns="182806" bIns="91402" numCol="1" spcCol="0" rtlCol="0" fromWordArt="0" anchor="t" anchorCtr="0" forceAA="0" compatLnSpc="1">
              <a:prstTxWarp prst="textNoShape">
                <a:avLst/>
              </a:prstTxWarp>
              <a:noAutofit/>
            </a:bodyPr>
            <a:lstStyle/>
            <a:p>
              <a:pPr defTabSz="1827993"/>
              <a:endParaRPr lang="en-US" sz="1800">
                <a:gradFill>
                  <a:gsLst>
                    <a:gs pos="0">
                      <a:srgbClr val="505050"/>
                    </a:gs>
                    <a:gs pos="100000">
                      <a:srgbClr val="505050"/>
                    </a:gs>
                  </a:gsLst>
                  <a:lin ang="5400000" scaled="1"/>
                </a:gradFill>
                <a:latin typeface="Segoe UI Semilight"/>
              </a:endParaRPr>
            </a:p>
          </p:txBody>
        </p:sp>
        <p:sp>
          <p:nvSpPr>
            <p:cNvPr id="95" name="Freeform: Shape 94">
              <a:extLst>
                <a:ext uri="{FF2B5EF4-FFF2-40B4-BE49-F238E27FC236}">
                  <a16:creationId xmlns:a16="http://schemas.microsoft.com/office/drawing/2014/main" id="{F94142B4-4A3C-4311-8DFB-CE5D5EABD350}"/>
                </a:ext>
              </a:extLst>
            </p:cNvPr>
            <p:cNvSpPr/>
            <p:nvPr/>
          </p:nvSpPr>
          <p:spPr>
            <a:xfrm>
              <a:off x="4171579" y="3362271"/>
              <a:ext cx="285750" cy="161925"/>
            </a:xfrm>
            <a:custGeom>
              <a:avLst/>
              <a:gdLst>
                <a:gd name="connsiteX0" fmla="*/ 35930 w 285750"/>
                <a:gd name="connsiteY0" fmla="*/ 140705 h 161925"/>
                <a:gd name="connsiteX1" fmla="*/ 21643 w 285750"/>
                <a:gd name="connsiteY1" fmla="*/ 154993 h 161925"/>
                <a:gd name="connsiteX2" fmla="*/ 7355 w 285750"/>
                <a:gd name="connsiteY2" fmla="*/ 140705 h 161925"/>
                <a:gd name="connsiteX3" fmla="*/ 21643 w 285750"/>
                <a:gd name="connsiteY3" fmla="*/ 126418 h 161925"/>
                <a:gd name="connsiteX4" fmla="*/ 35930 w 285750"/>
                <a:gd name="connsiteY4" fmla="*/ 140705 h 161925"/>
                <a:gd name="connsiteX5" fmla="*/ 146420 w 285750"/>
                <a:gd name="connsiteY5" fmla="*/ 56885 h 161925"/>
                <a:gd name="connsiteX6" fmla="*/ 132133 w 285750"/>
                <a:gd name="connsiteY6" fmla="*/ 71173 h 161925"/>
                <a:gd name="connsiteX7" fmla="*/ 146420 w 285750"/>
                <a:gd name="connsiteY7" fmla="*/ 85460 h 161925"/>
                <a:gd name="connsiteX8" fmla="*/ 160708 w 285750"/>
                <a:gd name="connsiteY8" fmla="*/ 71173 h 161925"/>
                <a:gd name="connsiteX9" fmla="*/ 146420 w 285750"/>
                <a:gd name="connsiteY9" fmla="*/ 56885 h 161925"/>
                <a:gd name="connsiteX10" fmla="*/ 271198 w 285750"/>
                <a:gd name="connsiteY10" fmla="*/ 7355 h 161925"/>
                <a:gd name="connsiteX11" fmla="*/ 256910 w 285750"/>
                <a:gd name="connsiteY11" fmla="*/ 21643 h 161925"/>
                <a:gd name="connsiteX12" fmla="*/ 271198 w 285750"/>
                <a:gd name="connsiteY12" fmla="*/ 35930 h 161925"/>
                <a:gd name="connsiteX13" fmla="*/ 285485 w 285750"/>
                <a:gd name="connsiteY13" fmla="*/ 21643 h 161925"/>
                <a:gd name="connsiteX14" fmla="*/ 271198 w 285750"/>
                <a:gd name="connsiteY14" fmla="*/ 7355 h 161925"/>
                <a:gd name="connsiteX15" fmla="*/ 34025 w 285750"/>
                <a:gd name="connsiteY15" fmla="*/ 134990 h 161925"/>
                <a:gd name="connsiteX16" fmla="*/ 133085 w 285750"/>
                <a:gd name="connsiteY16" fmla="*/ 77840 h 161925"/>
                <a:gd name="connsiteX17" fmla="*/ 159755 w 285750"/>
                <a:gd name="connsiteY17" fmla="*/ 63553 h 161925"/>
                <a:gd name="connsiteX18" fmla="*/ 258815 w 285750"/>
                <a:gd name="connsiteY18" fmla="*/ 29263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0" h="161925">
                  <a:moveTo>
                    <a:pt x="35930" y="140705"/>
                  </a:moveTo>
                  <a:cubicBezTo>
                    <a:pt x="35930" y="148325"/>
                    <a:pt x="29263" y="154993"/>
                    <a:pt x="21643" y="154993"/>
                  </a:cubicBezTo>
                  <a:cubicBezTo>
                    <a:pt x="14023" y="154993"/>
                    <a:pt x="7355" y="148325"/>
                    <a:pt x="7355" y="140705"/>
                  </a:cubicBezTo>
                  <a:cubicBezTo>
                    <a:pt x="7355" y="133085"/>
                    <a:pt x="14023" y="126418"/>
                    <a:pt x="21643" y="126418"/>
                  </a:cubicBezTo>
                  <a:cubicBezTo>
                    <a:pt x="29263" y="126418"/>
                    <a:pt x="35930" y="133085"/>
                    <a:pt x="35930" y="140705"/>
                  </a:cubicBezTo>
                  <a:close/>
                  <a:moveTo>
                    <a:pt x="146420" y="56885"/>
                  </a:moveTo>
                  <a:cubicBezTo>
                    <a:pt x="138800" y="56885"/>
                    <a:pt x="132133" y="63553"/>
                    <a:pt x="132133" y="71173"/>
                  </a:cubicBezTo>
                  <a:cubicBezTo>
                    <a:pt x="132133" y="78793"/>
                    <a:pt x="138800" y="85460"/>
                    <a:pt x="146420" y="85460"/>
                  </a:cubicBezTo>
                  <a:cubicBezTo>
                    <a:pt x="154040" y="85460"/>
                    <a:pt x="160708" y="78793"/>
                    <a:pt x="160708" y="71173"/>
                  </a:cubicBezTo>
                  <a:cubicBezTo>
                    <a:pt x="160708" y="63553"/>
                    <a:pt x="154040" y="56885"/>
                    <a:pt x="146420" y="56885"/>
                  </a:cubicBezTo>
                  <a:close/>
                  <a:moveTo>
                    <a:pt x="271198" y="7355"/>
                  </a:moveTo>
                  <a:cubicBezTo>
                    <a:pt x="263578" y="7355"/>
                    <a:pt x="256910" y="14023"/>
                    <a:pt x="256910" y="21643"/>
                  </a:cubicBezTo>
                  <a:cubicBezTo>
                    <a:pt x="256910" y="29263"/>
                    <a:pt x="263578" y="35930"/>
                    <a:pt x="271198" y="35930"/>
                  </a:cubicBezTo>
                  <a:cubicBezTo>
                    <a:pt x="278818" y="35930"/>
                    <a:pt x="285485" y="29263"/>
                    <a:pt x="285485" y="21643"/>
                  </a:cubicBezTo>
                  <a:cubicBezTo>
                    <a:pt x="285485" y="14023"/>
                    <a:pt x="278818" y="7355"/>
                    <a:pt x="271198" y="7355"/>
                  </a:cubicBezTo>
                  <a:close/>
                  <a:moveTo>
                    <a:pt x="34025" y="134990"/>
                  </a:moveTo>
                  <a:lnTo>
                    <a:pt x="133085" y="77840"/>
                  </a:lnTo>
                  <a:moveTo>
                    <a:pt x="159755" y="63553"/>
                  </a:moveTo>
                  <a:lnTo>
                    <a:pt x="258815" y="29263"/>
                  </a:ln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182806" tIns="91402" rIns="182806" bIns="91402" numCol="1" spcCol="0" rtlCol="0" fromWordArt="0" anchor="t" anchorCtr="0" forceAA="0" compatLnSpc="1">
              <a:prstTxWarp prst="textNoShape">
                <a:avLst/>
              </a:prstTxWarp>
              <a:noAutofit/>
            </a:bodyPr>
            <a:lstStyle/>
            <a:p>
              <a:pPr defTabSz="1827993"/>
              <a:endParaRPr lang="en-US" sz="1800">
                <a:gradFill>
                  <a:gsLst>
                    <a:gs pos="0">
                      <a:srgbClr val="505050"/>
                    </a:gs>
                    <a:gs pos="100000">
                      <a:srgbClr val="505050"/>
                    </a:gs>
                  </a:gsLst>
                  <a:lin ang="5400000" scaled="1"/>
                </a:gradFill>
                <a:latin typeface="Segoe UI Semilight"/>
              </a:endParaRPr>
            </a:p>
          </p:txBody>
        </p:sp>
      </p:grpSp>
      <p:grpSp>
        <p:nvGrpSpPr>
          <p:cNvPr id="4" name="Group 3">
            <a:extLst>
              <a:ext uri="{FF2B5EF4-FFF2-40B4-BE49-F238E27FC236}">
                <a16:creationId xmlns:a16="http://schemas.microsoft.com/office/drawing/2014/main" id="{37FF3DEA-86D4-4C39-8A9C-895F630B7B74}"/>
              </a:ext>
            </a:extLst>
          </p:cNvPr>
          <p:cNvGrpSpPr/>
          <p:nvPr/>
        </p:nvGrpSpPr>
        <p:grpSpPr>
          <a:xfrm>
            <a:off x="2764942" y="5656884"/>
            <a:ext cx="1613788" cy="806520"/>
            <a:chOff x="12543856" y="3963613"/>
            <a:chExt cx="989263" cy="494403"/>
          </a:xfrm>
        </p:grpSpPr>
        <p:grpSp>
          <p:nvGrpSpPr>
            <p:cNvPr id="109" name="Group 108">
              <a:extLst>
                <a:ext uri="{FF2B5EF4-FFF2-40B4-BE49-F238E27FC236}">
                  <a16:creationId xmlns:a16="http://schemas.microsoft.com/office/drawing/2014/main" id="{A1895386-2865-4823-8C9F-D4EE98CF4F82}"/>
                </a:ext>
              </a:extLst>
            </p:cNvPr>
            <p:cNvGrpSpPr/>
            <p:nvPr/>
          </p:nvGrpSpPr>
          <p:grpSpPr>
            <a:xfrm>
              <a:off x="12786316" y="3963613"/>
              <a:ext cx="746803" cy="494403"/>
              <a:chOff x="5153606" y="3331791"/>
              <a:chExt cx="479108" cy="317183"/>
            </a:xfrm>
          </p:grpSpPr>
          <p:sp>
            <p:nvSpPr>
              <p:cNvPr id="110" name="Freeform: Shape 109">
                <a:extLst>
                  <a:ext uri="{FF2B5EF4-FFF2-40B4-BE49-F238E27FC236}">
                    <a16:creationId xmlns:a16="http://schemas.microsoft.com/office/drawing/2014/main" id="{F7C40A50-8E1F-4EFB-A480-185CA09B8C32}"/>
                  </a:ext>
                </a:extLst>
              </p:cNvPr>
              <p:cNvSpPr/>
              <p:nvPr/>
            </p:nvSpPr>
            <p:spPr>
              <a:xfrm>
                <a:off x="5537464" y="3411801"/>
                <a:ext cx="66675" cy="66675"/>
              </a:xfrm>
              <a:custGeom>
                <a:avLst/>
                <a:gdLst>
                  <a:gd name="connsiteX0" fmla="*/ 7355 w 66675"/>
                  <a:gd name="connsiteY0" fmla="*/ 7355 h 66675"/>
                  <a:gd name="connsiteX1" fmla="*/ 63553 w 66675"/>
                  <a:gd name="connsiteY1" fmla="*/ 7355 h 66675"/>
                  <a:gd name="connsiteX2" fmla="*/ 63553 w 66675"/>
                  <a:gd name="connsiteY2" fmla="*/ 66410 h 66675"/>
                  <a:gd name="connsiteX3" fmla="*/ 7355 w 66675"/>
                  <a:gd name="connsiteY3" fmla="*/ 66410 h 66675"/>
                  <a:gd name="connsiteX4" fmla="*/ 7355 w 66675"/>
                  <a:gd name="connsiteY4" fmla="*/ 7355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66675">
                    <a:moveTo>
                      <a:pt x="7355" y="7355"/>
                    </a:moveTo>
                    <a:lnTo>
                      <a:pt x="63553" y="7355"/>
                    </a:lnTo>
                    <a:lnTo>
                      <a:pt x="63553" y="66410"/>
                    </a:lnTo>
                    <a:lnTo>
                      <a:pt x="7355" y="66410"/>
                    </a:lnTo>
                    <a:lnTo>
                      <a:pt x="7355" y="7355"/>
                    </a:lnTo>
                    <a:close/>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182806" tIns="91402" rIns="182806" bIns="91402" numCol="1" spcCol="0" rtlCol="0" fromWordArt="0" anchor="t" anchorCtr="0" forceAA="0" compatLnSpc="1">
                <a:prstTxWarp prst="textNoShape">
                  <a:avLst/>
                </a:prstTxWarp>
                <a:noAutofit/>
              </a:bodyPr>
              <a:lstStyle/>
              <a:p>
                <a:pPr defTabSz="1827993"/>
                <a:endParaRPr lang="en-US" sz="1800">
                  <a:gradFill>
                    <a:gsLst>
                      <a:gs pos="0">
                        <a:srgbClr val="505050"/>
                      </a:gs>
                      <a:gs pos="100000">
                        <a:srgbClr val="505050"/>
                      </a:gs>
                    </a:gsLst>
                    <a:lin ang="5400000" scaled="1"/>
                  </a:gradFill>
                  <a:latin typeface="Segoe UI Semilight"/>
                </a:endParaRPr>
              </a:p>
            </p:txBody>
          </p:sp>
          <p:sp>
            <p:nvSpPr>
              <p:cNvPr id="111" name="Freeform: Shape 110">
                <a:extLst>
                  <a:ext uri="{FF2B5EF4-FFF2-40B4-BE49-F238E27FC236}">
                    <a16:creationId xmlns:a16="http://schemas.microsoft.com/office/drawing/2014/main" id="{5A8E47F8-F327-4FD0-B4DB-9E0848D60C3A}"/>
                  </a:ext>
                </a:extLst>
              </p:cNvPr>
              <p:cNvSpPr/>
              <p:nvPr/>
            </p:nvSpPr>
            <p:spPr>
              <a:xfrm>
                <a:off x="5537464" y="3499431"/>
                <a:ext cx="66675" cy="66675"/>
              </a:xfrm>
              <a:custGeom>
                <a:avLst/>
                <a:gdLst>
                  <a:gd name="connsiteX0" fmla="*/ 7355 w 66675"/>
                  <a:gd name="connsiteY0" fmla="*/ 7355 h 66675"/>
                  <a:gd name="connsiteX1" fmla="*/ 63553 w 66675"/>
                  <a:gd name="connsiteY1" fmla="*/ 7355 h 66675"/>
                  <a:gd name="connsiteX2" fmla="*/ 63553 w 66675"/>
                  <a:gd name="connsiteY2" fmla="*/ 66410 h 66675"/>
                  <a:gd name="connsiteX3" fmla="*/ 7355 w 66675"/>
                  <a:gd name="connsiteY3" fmla="*/ 66410 h 66675"/>
                  <a:gd name="connsiteX4" fmla="*/ 7355 w 66675"/>
                  <a:gd name="connsiteY4" fmla="*/ 7355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66675">
                    <a:moveTo>
                      <a:pt x="7355" y="7355"/>
                    </a:moveTo>
                    <a:lnTo>
                      <a:pt x="63553" y="7355"/>
                    </a:lnTo>
                    <a:lnTo>
                      <a:pt x="63553" y="66410"/>
                    </a:lnTo>
                    <a:lnTo>
                      <a:pt x="7355" y="66410"/>
                    </a:lnTo>
                    <a:lnTo>
                      <a:pt x="7355" y="7355"/>
                    </a:lnTo>
                    <a:close/>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182806" tIns="91402" rIns="182806" bIns="91402" numCol="1" spcCol="0" rtlCol="0" fromWordArt="0" anchor="t" anchorCtr="0" forceAA="0" compatLnSpc="1">
                <a:prstTxWarp prst="textNoShape">
                  <a:avLst/>
                </a:prstTxWarp>
                <a:noAutofit/>
              </a:bodyPr>
              <a:lstStyle/>
              <a:p>
                <a:pPr defTabSz="1827993"/>
                <a:endParaRPr lang="en-US" sz="1800">
                  <a:gradFill>
                    <a:gsLst>
                      <a:gs pos="0">
                        <a:srgbClr val="505050"/>
                      </a:gs>
                      <a:gs pos="100000">
                        <a:srgbClr val="505050"/>
                      </a:gs>
                    </a:gsLst>
                    <a:lin ang="5400000" scaled="1"/>
                  </a:gradFill>
                  <a:latin typeface="Segoe UI Semilight"/>
                </a:endParaRPr>
              </a:p>
            </p:txBody>
          </p:sp>
          <p:sp>
            <p:nvSpPr>
              <p:cNvPr id="112" name="Freeform: Shape 111">
                <a:extLst>
                  <a:ext uri="{FF2B5EF4-FFF2-40B4-BE49-F238E27FC236}">
                    <a16:creationId xmlns:a16="http://schemas.microsoft.com/office/drawing/2014/main" id="{A87AB7F7-5F0C-4D15-8F94-ADAF097A0598}"/>
                  </a:ext>
                </a:extLst>
              </p:cNvPr>
              <p:cNvSpPr/>
              <p:nvPr/>
            </p:nvSpPr>
            <p:spPr>
              <a:xfrm>
                <a:off x="5187896" y="3499431"/>
                <a:ext cx="114300" cy="123825"/>
              </a:xfrm>
              <a:custGeom>
                <a:avLst/>
                <a:gdLst>
                  <a:gd name="connsiteX0" fmla="*/ 114035 w 114300"/>
                  <a:gd name="connsiteY0" fmla="*/ 62600 h 123825"/>
                  <a:gd name="connsiteX1" fmla="*/ 60695 w 114300"/>
                  <a:gd name="connsiteY1" fmla="*/ 7355 h 123825"/>
                  <a:gd name="connsiteX2" fmla="*/ 7355 w 114300"/>
                  <a:gd name="connsiteY2" fmla="*/ 62600 h 123825"/>
                  <a:gd name="connsiteX3" fmla="*/ 60695 w 114300"/>
                  <a:gd name="connsiteY3" fmla="*/ 117845 h 123825"/>
                  <a:gd name="connsiteX4" fmla="*/ 114035 w 114300"/>
                  <a:gd name="connsiteY4" fmla="*/ 62600 h 123825"/>
                  <a:gd name="connsiteX5" fmla="*/ 114035 w 114300"/>
                  <a:gd name="connsiteY5" fmla="*/ 6260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23825">
                    <a:moveTo>
                      <a:pt x="114035" y="62600"/>
                    </a:moveTo>
                    <a:cubicBezTo>
                      <a:pt x="114035" y="32120"/>
                      <a:pt x="90223" y="7355"/>
                      <a:pt x="60695" y="7355"/>
                    </a:cubicBezTo>
                    <a:cubicBezTo>
                      <a:pt x="31168" y="7355"/>
                      <a:pt x="7355" y="32120"/>
                      <a:pt x="7355" y="62600"/>
                    </a:cubicBezTo>
                    <a:cubicBezTo>
                      <a:pt x="7355" y="93080"/>
                      <a:pt x="31168" y="117845"/>
                      <a:pt x="60695" y="117845"/>
                    </a:cubicBezTo>
                    <a:cubicBezTo>
                      <a:pt x="90223" y="116893"/>
                      <a:pt x="114035" y="93080"/>
                      <a:pt x="114035" y="62600"/>
                    </a:cubicBezTo>
                    <a:lnTo>
                      <a:pt x="114035" y="62600"/>
                    </a:lnTo>
                    <a:close/>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182806" tIns="91402" rIns="182806" bIns="91402" numCol="1" spcCol="0" rtlCol="0" fromWordArt="0" anchor="t" anchorCtr="0" forceAA="0" compatLnSpc="1">
                <a:prstTxWarp prst="textNoShape">
                  <a:avLst/>
                </a:prstTxWarp>
                <a:noAutofit/>
              </a:bodyPr>
              <a:lstStyle/>
              <a:p>
                <a:pPr defTabSz="1827993"/>
                <a:endParaRPr lang="en-US" sz="1800">
                  <a:gradFill>
                    <a:gsLst>
                      <a:gs pos="0">
                        <a:srgbClr val="505050"/>
                      </a:gs>
                      <a:gs pos="100000">
                        <a:srgbClr val="505050"/>
                      </a:gs>
                    </a:gsLst>
                    <a:lin ang="5400000" scaled="1"/>
                  </a:gradFill>
                  <a:latin typeface="Segoe UI Semilight"/>
                </a:endParaRPr>
              </a:p>
            </p:txBody>
          </p:sp>
          <p:sp>
            <p:nvSpPr>
              <p:cNvPr id="113" name="Freeform: Shape 112">
                <a:extLst>
                  <a:ext uri="{FF2B5EF4-FFF2-40B4-BE49-F238E27FC236}">
                    <a16:creationId xmlns:a16="http://schemas.microsoft.com/office/drawing/2014/main" id="{78C61BA3-0686-4E36-BBC6-C042BE1A6205}"/>
                  </a:ext>
                </a:extLst>
              </p:cNvPr>
              <p:cNvSpPr/>
              <p:nvPr/>
            </p:nvSpPr>
            <p:spPr>
              <a:xfrm>
                <a:off x="5436040" y="3483444"/>
                <a:ext cx="66675" cy="66675"/>
              </a:xfrm>
              <a:custGeom>
                <a:avLst/>
                <a:gdLst>
                  <a:gd name="connsiteX0" fmla="*/ 62107 w 66675"/>
                  <a:gd name="connsiteY0" fmla="*/ 50965 h 66675"/>
                  <a:gd name="connsiteX1" fmla="*/ 51629 w 66675"/>
                  <a:gd name="connsiteY1" fmla="*/ 10960 h 66675"/>
                  <a:gd name="connsiteX2" fmla="*/ 11624 w 66675"/>
                  <a:gd name="connsiteY2" fmla="*/ 22390 h 66675"/>
                  <a:gd name="connsiteX3" fmla="*/ 22102 w 66675"/>
                  <a:gd name="connsiteY3" fmla="*/ 62395 h 66675"/>
                  <a:gd name="connsiteX4" fmla="*/ 62107 w 66675"/>
                  <a:gd name="connsiteY4" fmla="*/ 50965 h 66675"/>
                  <a:gd name="connsiteX5" fmla="*/ 62107 w 66675"/>
                  <a:gd name="connsiteY5" fmla="*/ 50965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675" h="66675">
                    <a:moveTo>
                      <a:pt x="62107" y="50965"/>
                    </a:moveTo>
                    <a:cubicBezTo>
                      <a:pt x="70679" y="36678"/>
                      <a:pt x="65917" y="18580"/>
                      <a:pt x="51629" y="10960"/>
                    </a:cubicBezTo>
                    <a:cubicBezTo>
                      <a:pt x="37342" y="3340"/>
                      <a:pt x="19244" y="8103"/>
                      <a:pt x="11624" y="22390"/>
                    </a:cubicBezTo>
                    <a:cubicBezTo>
                      <a:pt x="3052" y="36678"/>
                      <a:pt x="7815" y="54775"/>
                      <a:pt x="22102" y="62395"/>
                    </a:cubicBezTo>
                    <a:cubicBezTo>
                      <a:pt x="36390" y="70015"/>
                      <a:pt x="54487" y="65253"/>
                      <a:pt x="62107" y="50965"/>
                    </a:cubicBezTo>
                    <a:lnTo>
                      <a:pt x="62107" y="50965"/>
                    </a:lnTo>
                    <a:close/>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182806" tIns="91402" rIns="182806" bIns="91402" numCol="1" spcCol="0" rtlCol="0" fromWordArt="0" anchor="t" anchorCtr="0" forceAA="0" compatLnSpc="1">
                <a:prstTxWarp prst="textNoShape">
                  <a:avLst/>
                </a:prstTxWarp>
                <a:noAutofit/>
              </a:bodyPr>
              <a:lstStyle/>
              <a:p>
                <a:pPr defTabSz="1827993"/>
                <a:endParaRPr lang="en-US" sz="1800">
                  <a:gradFill>
                    <a:gsLst>
                      <a:gs pos="0">
                        <a:srgbClr val="505050"/>
                      </a:gs>
                      <a:gs pos="100000">
                        <a:srgbClr val="505050"/>
                      </a:gs>
                    </a:gsLst>
                    <a:lin ang="5400000" scaled="1"/>
                  </a:gradFill>
                  <a:latin typeface="Segoe UI Semilight"/>
                </a:endParaRPr>
              </a:p>
            </p:txBody>
          </p:sp>
          <p:sp>
            <p:nvSpPr>
              <p:cNvPr id="114" name="Freeform: Shape 113">
                <a:extLst>
                  <a:ext uri="{FF2B5EF4-FFF2-40B4-BE49-F238E27FC236}">
                    <a16:creationId xmlns:a16="http://schemas.microsoft.com/office/drawing/2014/main" id="{9ADC6DBD-D00F-45FD-A3C3-CB2F317ACD00}"/>
                  </a:ext>
                </a:extLst>
              </p:cNvPr>
              <p:cNvSpPr/>
              <p:nvPr/>
            </p:nvSpPr>
            <p:spPr>
              <a:xfrm>
                <a:off x="5299339" y="3331791"/>
                <a:ext cx="85725" cy="85725"/>
              </a:xfrm>
              <a:custGeom>
                <a:avLst/>
                <a:gdLst>
                  <a:gd name="connsiteX0" fmla="*/ 85460 w 85725"/>
                  <a:gd name="connsiteY0" fmla="*/ 47360 h 85725"/>
                  <a:gd name="connsiteX1" fmla="*/ 46408 w 85725"/>
                  <a:gd name="connsiteY1" fmla="*/ 7355 h 85725"/>
                  <a:gd name="connsiteX2" fmla="*/ 7355 w 85725"/>
                  <a:gd name="connsiteY2" fmla="*/ 47360 h 85725"/>
                  <a:gd name="connsiteX3" fmla="*/ 46408 w 85725"/>
                  <a:gd name="connsiteY3" fmla="*/ 87365 h 85725"/>
                  <a:gd name="connsiteX4" fmla="*/ 85460 w 85725"/>
                  <a:gd name="connsiteY4" fmla="*/ 47360 h 85725"/>
                  <a:gd name="connsiteX5" fmla="*/ 85460 w 85725"/>
                  <a:gd name="connsiteY5" fmla="*/ 47360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85725">
                    <a:moveTo>
                      <a:pt x="85460" y="47360"/>
                    </a:moveTo>
                    <a:cubicBezTo>
                      <a:pt x="85460" y="25453"/>
                      <a:pt x="68315" y="7355"/>
                      <a:pt x="46408" y="7355"/>
                    </a:cubicBezTo>
                    <a:cubicBezTo>
                      <a:pt x="24500" y="7355"/>
                      <a:pt x="7355" y="25453"/>
                      <a:pt x="7355" y="47360"/>
                    </a:cubicBezTo>
                    <a:cubicBezTo>
                      <a:pt x="7355" y="69268"/>
                      <a:pt x="24500" y="87365"/>
                      <a:pt x="46408" y="87365"/>
                    </a:cubicBezTo>
                    <a:cubicBezTo>
                      <a:pt x="68315" y="87365"/>
                      <a:pt x="85460" y="69268"/>
                      <a:pt x="85460" y="47360"/>
                    </a:cubicBezTo>
                    <a:lnTo>
                      <a:pt x="85460" y="47360"/>
                    </a:lnTo>
                    <a:close/>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182806" tIns="91402" rIns="182806" bIns="91402" numCol="1" spcCol="0" rtlCol="0" fromWordArt="0" anchor="t" anchorCtr="0" forceAA="0" compatLnSpc="1">
                <a:prstTxWarp prst="textNoShape">
                  <a:avLst/>
                </a:prstTxWarp>
                <a:noAutofit/>
              </a:bodyPr>
              <a:lstStyle/>
              <a:p>
                <a:pPr defTabSz="1827993"/>
                <a:endParaRPr lang="en-US" sz="1800">
                  <a:gradFill>
                    <a:gsLst>
                      <a:gs pos="0">
                        <a:srgbClr val="505050"/>
                      </a:gs>
                      <a:gs pos="100000">
                        <a:srgbClr val="505050"/>
                      </a:gs>
                    </a:gsLst>
                    <a:lin ang="5400000" scaled="1"/>
                  </a:gradFill>
                  <a:latin typeface="Segoe UI Semilight"/>
                </a:endParaRPr>
              </a:p>
            </p:txBody>
          </p:sp>
          <p:sp>
            <p:nvSpPr>
              <p:cNvPr id="115" name="Freeform: Shape 114">
                <a:extLst>
                  <a:ext uri="{FF2B5EF4-FFF2-40B4-BE49-F238E27FC236}">
                    <a16:creationId xmlns:a16="http://schemas.microsoft.com/office/drawing/2014/main" id="{85C3D5CF-D31F-42F0-BF25-C071C1391F05}"/>
                  </a:ext>
                </a:extLst>
              </p:cNvPr>
              <p:cNvSpPr/>
              <p:nvPr/>
            </p:nvSpPr>
            <p:spPr>
              <a:xfrm>
                <a:off x="5229806" y="3390846"/>
                <a:ext cx="85725" cy="114300"/>
              </a:xfrm>
              <a:custGeom>
                <a:avLst/>
                <a:gdLst>
                  <a:gd name="connsiteX0" fmla="*/ 7355 w 85725"/>
                  <a:gd name="connsiteY0" fmla="*/ 115940 h 114300"/>
                  <a:gd name="connsiteX1" fmla="*/ 78793 w 85725"/>
                  <a:gd name="connsiteY1" fmla="*/ 7355 h 114300"/>
                </a:gdLst>
                <a:ahLst/>
                <a:cxnLst>
                  <a:cxn ang="0">
                    <a:pos x="connsiteX0" y="connsiteY0"/>
                  </a:cxn>
                  <a:cxn ang="0">
                    <a:pos x="connsiteX1" y="connsiteY1"/>
                  </a:cxn>
                </a:cxnLst>
                <a:rect l="l" t="t" r="r" b="b"/>
                <a:pathLst>
                  <a:path w="85725" h="114300">
                    <a:moveTo>
                      <a:pt x="7355" y="115940"/>
                    </a:moveTo>
                    <a:lnTo>
                      <a:pt x="78793" y="7355"/>
                    </a:ln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182806" tIns="91402" rIns="182806" bIns="91402" numCol="1" spcCol="0" rtlCol="0" fromWordArt="0" anchor="t" anchorCtr="0" forceAA="0" compatLnSpc="1">
                <a:prstTxWarp prst="textNoShape">
                  <a:avLst/>
                </a:prstTxWarp>
                <a:noAutofit/>
              </a:bodyPr>
              <a:lstStyle/>
              <a:p>
                <a:pPr defTabSz="1827993"/>
                <a:endParaRPr lang="en-US" sz="1800">
                  <a:gradFill>
                    <a:gsLst>
                      <a:gs pos="0">
                        <a:srgbClr val="505050"/>
                      </a:gs>
                      <a:gs pos="100000">
                        <a:srgbClr val="505050"/>
                      </a:gs>
                    </a:gsLst>
                    <a:lin ang="5400000" scaled="1"/>
                  </a:gradFill>
                  <a:latin typeface="Segoe UI Semilight"/>
                </a:endParaRPr>
              </a:p>
            </p:txBody>
          </p:sp>
          <p:sp>
            <p:nvSpPr>
              <p:cNvPr id="116" name="Freeform: Shape 115">
                <a:extLst>
                  <a:ext uri="{FF2B5EF4-FFF2-40B4-BE49-F238E27FC236}">
                    <a16:creationId xmlns:a16="http://schemas.microsoft.com/office/drawing/2014/main" id="{198D32B0-FBB5-4B6E-A17E-47A8A08B704E}"/>
                  </a:ext>
                </a:extLst>
              </p:cNvPr>
              <p:cNvSpPr/>
              <p:nvPr/>
            </p:nvSpPr>
            <p:spPr>
              <a:xfrm>
                <a:off x="5285051" y="3413706"/>
                <a:ext cx="57150" cy="114300"/>
              </a:xfrm>
              <a:custGeom>
                <a:avLst/>
                <a:gdLst>
                  <a:gd name="connsiteX0" fmla="*/ 7355 w 57150"/>
                  <a:gd name="connsiteY0" fmla="*/ 114035 h 114300"/>
                  <a:gd name="connsiteX1" fmla="*/ 53075 w 57150"/>
                  <a:gd name="connsiteY1" fmla="*/ 7355 h 114300"/>
                </a:gdLst>
                <a:ahLst/>
                <a:cxnLst>
                  <a:cxn ang="0">
                    <a:pos x="connsiteX0" y="connsiteY0"/>
                  </a:cxn>
                  <a:cxn ang="0">
                    <a:pos x="connsiteX1" y="connsiteY1"/>
                  </a:cxn>
                </a:cxnLst>
                <a:rect l="l" t="t" r="r" b="b"/>
                <a:pathLst>
                  <a:path w="57150" h="114300">
                    <a:moveTo>
                      <a:pt x="7355" y="114035"/>
                    </a:moveTo>
                    <a:lnTo>
                      <a:pt x="53075" y="7355"/>
                    </a:ln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182806" tIns="91402" rIns="182806" bIns="91402" numCol="1" spcCol="0" rtlCol="0" fromWordArt="0" anchor="t" anchorCtr="0" forceAA="0" compatLnSpc="1">
                <a:prstTxWarp prst="textNoShape">
                  <a:avLst/>
                </a:prstTxWarp>
                <a:noAutofit/>
              </a:bodyPr>
              <a:lstStyle/>
              <a:p>
                <a:pPr defTabSz="1827993"/>
                <a:endParaRPr lang="en-US" sz="1800">
                  <a:gradFill>
                    <a:gsLst>
                      <a:gs pos="0">
                        <a:srgbClr val="505050"/>
                      </a:gs>
                      <a:gs pos="100000">
                        <a:srgbClr val="505050"/>
                      </a:gs>
                    </a:gsLst>
                    <a:lin ang="5400000" scaled="1"/>
                  </a:gradFill>
                  <a:latin typeface="Segoe UI Semilight"/>
                </a:endParaRPr>
              </a:p>
            </p:txBody>
          </p:sp>
          <p:sp>
            <p:nvSpPr>
              <p:cNvPr id="117" name="Freeform: Shape 116">
                <a:extLst>
                  <a:ext uri="{FF2B5EF4-FFF2-40B4-BE49-F238E27FC236}">
                    <a16:creationId xmlns:a16="http://schemas.microsoft.com/office/drawing/2014/main" id="{360D77B0-69D2-471C-A581-6A8597A6DB19}"/>
                  </a:ext>
                </a:extLst>
              </p:cNvPr>
              <p:cNvSpPr/>
              <p:nvPr/>
            </p:nvSpPr>
            <p:spPr>
              <a:xfrm>
                <a:off x="5346964" y="3413706"/>
                <a:ext cx="104775" cy="95250"/>
              </a:xfrm>
              <a:custGeom>
                <a:avLst/>
                <a:gdLst>
                  <a:gd name="connsiteX0" fmla="*/ 7355 w 104775"/>
                  <a:gd name="connsiteY0" fmla="*/ 7355 h 95250"/>
                  <a:gd name="connsiteX1" fmla="*/ 97843 w 104775"/>
                  <a:gd name="connsiteY1" fmla="*/ 89270 h 95250"/>
                </a:gdLst>
                <a:ahLst/>
                <a:cxnLst>
                  <a:cxn ang="0">
                    <a:pos x="connsiteX0" y="connsiteY0"/>
                  </a:cxn>
                  <a:cxn ang="0">
                    <a:pos x="connsiteX1" y="connsiteY1"/>
                  </a:cxn>
                </a:cxnLst>
                <a:rect l="l" t="t" r="r" b="b"/>
                <a:pathLst>
                  <a:path w="104775" h="95250">
                    <a:moveTo>
                      <a:pt x="7355" y="7355"/>
                    </a:moveTo>
                    <a:lnTo>
                      <a:pt x="97843" y="89270"/>
                    </a:ln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182806" tIns="91402" rIns="182806" bIns="91402" numCol="1" spcCol="0" rtlCol="0" fromWordArt="0" anchor="t" anchorCtr="0" forceAA="0" compatLnSpc="1">
                <a:prstTxWarp prst="textNoShape">
                  <a:avLst/>
                </a:prstTxWarp>
                <a:noAutofit/>
              </a:bodyPr>
              <a:lstStyle/>
              <a:p>
                <a:pPr defTabSz="1827993"/>
                <a:endParaRPr lang="en-US" sz="1800">
                  <a:gradFill>
                    <a:gsLst>
                      <a:gs pos="0">
                        <a:srgbClr val="505050"/>
                      </a:gs>
                      <a:gs pos="100000">
                        <a:srgbClr val="505050"/>
                      </a:gs>
                    </a:gsLst>
                    <a:lin ang="5400000" scaled="1"/>
                  </a:gradFill>
                  <a:latin typeface="Segoe UI Semilight"/>
                </a:endParaRPr>
              </a:p>
            </p:txBody>
          </p:sp>
          <p:sp>
            <p:nvSpPr>
              <p:cNvPr id="118" name="Freeform: Shape 117">
                <a:extLst>
                  <a:ext uri="{FF2B5EF4-FFF2-40B4-BE49-F238E27FC236}">
                    <a16:creationId xmlns:a16="http://schemas.microsoft.com/office/drawing/2014/main" id="{01CA0C0E-47C7-4064-B78A-3C67759EC941}"/>
                  </a:ext>
                </a:extLst>
              </p:cNvPr>
              <p:cNvSpPr/>
              <p:nvPr/>
            </p:nvSpPr>
            <p:spPr>
              <a:xfrm>
                <a:off x="5379349" y="3382274"/>
                <a:ext cx="95250" cy="104775"/>
              </a:xfrm>
              <a:custGeom>
                <a:avLst/>
                <a:gdLst>
                  <a:gd name="connsiteX0" fmla="*/ 7355 w 95250"/>
                  <a:gd name="connsiteY0" fmla="*/ 7355 h 104775"/>
                  <a:gd name="connsiteX1" fmla="*/ 92128 w 95250"/>
                  <a:gd name="connsiteY1" fmla="*/ 105463 h 104775"/>
                </a:gdLst>
                <a:ahLst/>
                <a:cxnLst>
                  <a:cxn ang="0">
                    <a:pos x="connsiteX0" y="connsiteY0"/>
                  </a:cxn>
                  <a:cxn ang="0">
                    <a:pos x="connsiteX1" y="connsiteY1"/>
                  </a:cxn>
                </a:cxnLst>
                <a:rect l="l" t="t" r="r" b="b"/>
                <a:pathLst>
                  <a:path w="95250" h="104775">
                    <a:moveTo>
                      <a:pt x="7355" y="7355"/>
                    </a:moveTo>
                    <a:lnTo>
                      <a:pt x="92128" y="105463"/>
                    </a:ln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182806" tIns="91402" rIns="182806" bIns="91402" numCol="1" spcCol="0" rtlCol="0" fromWordArt="0" anchor="t" anchorCtr="0" forceAA="0" compatLnSpc="1">
                <a:prstTxWarp prst="textNoShape">
                  <a:avLst/>
                </a:prstTxWarp>
                <a:noAutofit/>
              </a:bodyPr>
              <a:lstStyle/>
              <a:p>
                <a:pPr defTabSz="1827993"/>
                <a:endParaRPr lang="en-US" sz="1800">
                  <a:gradFill>
                    <a:gsLst>
                      <a:gs pos="0">
                        <a:srgbClr val="505050"/>
                      </a:gs>
                      <a:gs pos="100000">
                        <a:srgbClr val="505050"/>
                      </a:gs>
                    </a:gsLst>
                    <a:lin ang="5400000" scaled="1"/>
                  </a:gradFill>
                  <a:latin typeface="Segoe UI Semilight"/>
                </a:endParaRPr>
              </a:p>
            </p:txBody>
          </p:sp>
          <p:sp>
            <p:nvSpPr>
              <p:cNvPr id="119" name="Freeform: Shape 118">
                <a:extLst>
                  <a:ext uri="{FF2B5EF4-FFF2-40B4-BE49-F238E27FC236}">
                    <a16:creationId xmlns:a16="http://schemas.microsoft.com/office/drawing/2014/main" id="{82262A53-9B83-4BEF-81E1-169A14842CAC}"/>
                  </a:ext>
                </a:extLst>
              </p:cNvPr>
              <p:cNvSpPr/>
              <p:nvPr/>
            </p:nvSpPr>
            <p:spPr>
              <a:xfrm>
                <a:off x="5492696" y="3496574"/>
                <a:ext cx="38100" cy="9525"/>
              </a:xfrm>
              <a:custGeom>
                <a:avLst/>
                <a:gdLst>
                  <a:gd name="connsiteX0" fmla="*/ 7355 w 38100"/>
                  <a:gd name="connsiteY0" fmla="*/ 7355 h 9525"/>
                  <a:gd name="connsiteX1" fmla="*/ 33073 w 38100"/>
                  <a:gd name="connsiteY1" fmla="*/ 7355 h 9525"/>
                </a:gdLst>
                <a:ahLst/>
                <a:cxnLst>
                  <a:cxn ang="0">
                    <a:pos x="connsiteX0" y="connsiteY0"/>
                  </a:cxn>
                  <a:cxn ang="0">
                    <a:pos x="connsiteX1" y="connsiteY1"/>
                  </a:cxn>
                </a:cxnLst>
                <a:rect l="l" t="t" r="r" b="b"/>
                <a:pathLst>
                  <a:path w="38100" h="9525">
                    <a:moveTo>
                      <a:pt x="7355" y="7355"/>
                    </a:moveTo>
                    <a:lnTo>
                      <a:pt x="33073" y="7355"/>
                    </a:ln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182806" tIns="91402" rIns="182806" bIns="91402" numCol="1" spcCol="0" rtlCol="0" fromWordArt="0" anchor="t" anchorCtr="0" forceAA="0" compatLnSpc="1">
                <a:prstTxWarp prst="textNoShape">
                  <a:avLst/>
                </a:prstTxWarp>
                <a:noAutofit/>
              </a:bodyPr>
              <a:lstStyle/>
              <a:p>
                <a:pPr defTabSz="1827993"/>
                <a:endParaRPr lang="en-US" sz="1800">
                  <a:gradFill>
                    <a:gsLst>
                      <a:gs pos="0">
                        <a:srgbClr val="505050"/>
                      </a:gs>
                      <a:gs pos="100000">
                        <a:srgbClr val="505050"/>
                      </a:gs>
                    </a:gsLst>
                    <a:lin ang="5400000" scaled="1"/>
                  </a:gradFill>
                  <a:latin typeface="Segoe UI Semilight"/>
                </a:endParaRPr>
              </a:p>
            </p:txBody>
          </p:sp>
          <p:sp>
            <p:nvSpPr>
              <p:cNvPr id="120" name="Freeform: Shape 119">
                <a:extLst>
                  <a:ext uri="{FF2B5EF4-FFF2-40B4-BE49-F238E27FC236}">
                    <a16:creationId xmlns:a16="http://schemas.microsoft.com/office/drawing/2014/main" id="{6A358A12-249F-4589-860C-2625AE9811F4}"/>
                  </a:ext>
                </a:extLst>
              </p:cNvPr>
              <p:cNvSpPr/>
              <p:nvPr/>
            </p:nvSpPr>
            <p:spPr>
              <a:xfrm>
                <a:off x="5492696" y="3528959"/>
                <a:ext cx="38100" cy="9525"/>
              </a:xfrm>
              <a:custGeom>
                <a:avLst/>
                <a:gdLst>
                  <a:gd name="connsiteX0" fmla="*/ 7355 w 38100"/>
                  <a:gd name="connsiteY0" fmla="*/ 7355 h 9525"/>
                  <a:gd name="connsiteX1" fmla="*/ 33073 w 38100"/>
                  <a:gd name="connsiteY1" fmla="*/ 7355 h 9525"/>
                </a:gdLst>
                <a:ahLst/>
                <a:cxnLst>
                  <a:cxn ang="0">
                    <a:pos x="connsiteX0" y="connsiteY0"/>
                  </a:cxn>
                  <a:cxn ang="0">
                    <a:pos x="connsiteX1" y="connsiteY1"/>
                  </a:cxn>
                </a:cxnLst>
                <a:rect l="l" t="t" r="r" b="b"/>
                <a:pathLst>
                  <a:path w="38100" h="9525">
                    <a:moveTo>
                      <a:pt x="7355" y="7355"/>
                    </a:moveTo>
                    <a:lnTo>
                      <a:pt x="33073" y="7355"/>
                    </a:ln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182806" tIns="91402" rIns="182806" bIns="91402" numCol="1" spcCol="0" rtlCol="0" fromWordArt="0" anchor="t" anchorCtr="0" forceAA="0" compatLnSpc="1">
                <a:prstTxWarp prst="textNoShape">
                  <a:avLst/>
                </a:prstTxWarp>
                <a:noAutofit/>
              </a:bodyPr>
              <a:lstStyle/>
              <a:p>
                <a:pPr defTabSz="1827993"/>
                <a:endParaRPr lang="en-US" sz="1800">
                  <a:gradFill>
                    <a:gsLst>
                      <a:gs pos="0">
                        <a:srgbClr val="505050"/>
                      </a:gs>
                      <a:gs pos="100000">
                        <a:srgbClr val="505050"/>
                      </a:gs>
                    </a:gsLst>
                    <a:lin ang="5400000" scaled="1"/>
                  </a:gradFill>
                  <a:latin typeface="Segoe UI Semilight"/>
                </a:endParaRPr>
              </a:p>
            </p:txBody>
          </p:sp>
          <p:sp>
            <p:nvSpPr>
              <p:cNvPr id="121" name="Freeform: Shape 120">
                <a:extLst>
                  <a:ext uri="{FF2B5EF4-FFF2-40B4-BE49-F238E27FC236}">
                    <a16:creationId xmlns:a16="http://schemas.microsoft.com/office/drawing/2014/main" id="{60D88207-A32A-4588-A191-8AA5D283FE61}"/>
                  </a:ext>
                </a:extLst>
              </p:cNvPr>
              <p:cNvSpPr/>
              <p:nvPr/>
            </p:nvSpPr>
            <p:spPr>
              <a:xfrm>
                <a:off x="5220281" y="3607064"/>
                <a:ext cx="19050" cy="19050"/>
              </a:xfrm>
              <a:custGeom>
                <a:avLst/>
                <a:gdLst>
                  <a:gd name="connsiteX0" fmla="*/ 12118 w 19050"/>
                  <a:gd name="connsiteY0" fmla="*/ 7355 h 19050"/>
                  <a:gd name="connsiteX1" fmla="*/ 7355 w 19050"/>
                  <a:gd name="connsiteY1" fmla="*/ 20690 h 19050"/>
                </a:gdLst>
                <a:ahLst/>
                <a:cxnLst>
                  <a:cxn ang="0">
                    <a:pos x="connsiteX0" y="connsiteY0"/>
                  </a:cxn>
                  <a:cxn ang="0">
                    <a:pos x="connsiteX1" y="connsiteY1"/>
                  </a:cxn>
                </a:cxnLst>
                <a:rect l="l" t="t" r="r" b="b"/>
                <a:pathLst>
                  <a:path w="19050" h="19050">
                    <a:moveTo>
                      <a:pt x="12118" y="7355"/>
                    </a:moveTo>
                    <a:lnTo>
                      <a:pt x="7355" y="20690"/>
                    </a:ln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182806" tIns="91402" rIns="182806" bIns="91402" numCol="1" spcCol="0" rtlCol="0" fromWordArt="0" anchor="t" anchorCtr="0" forceAA="0" compatLnSpc="1">
                <a:prstTxWarp prst="textNoShape">
                  <a:avLst/>
                </a:prstTxWarp>
                <a:noAutofit/>
              </a:bodyPr>
              <a:lstStyle/>
              <a:p>
                <a:pPr defTabSz="1827993"/>
                <a:endParaRPr lang="en-US" sz="1800">
                  <a:gradFill>
                    <a:gsLst>
                      <a:gs pos="0">
                        <a:srgbClr val="505050"/>
                      </a:gs>
                      <a:gs pos="100000">
                        <a:srgbClr val="505050"/>
                      </a:gs>
                    </a:gsLst>
                    <a:lin ang="5400000" scaled="1"/>
                  </a:gradFill>
                  <a:latin typeface="Segoe UI Semilight"/>
                </a:endParaRPr>
              </a:p>
            </p:txBody>
          </p:sp>
          <p:sp>
            <p:nvSpPr>
              <p:cNvPr id="122" name="Freeform: Shape 121">
                <a:extLst>
                  <a:ext uri="{FF2B5EF4-FFF2-40B4-BE49-F238E27FC236}">
                    <a16:creationId xmlns:a16="http://schemas.microsoft.com/office/drawing/2014/main" id="{BB33A1B0-C656-4483-BC53-31ACFE70708B}"/>
                  </a:ext>
                </a:extLst>
              </p:cNvPr>
              <p:cNvSpPr/>
              <p:nvPr/>
            </p:nvSpPr>
            <p:spPr>
              <a:xfrm>
                <a:off x="5294576" y="3569916"/>
                <a:ext cx="47625" cy="57150"/>
              </a:xfrm>
              <a:custGeom>
                <a:avLst/>
                <a:gdLst>
                  <a:gd name="connsiteX0" fmla="*/ 7355 w 47625"/>
                  <a:gd name="connsiteY0" fmla="*/ 7355 h 57150"/>
                  <a:gd name="connsiteX1" fmla="*/ 44503 w 47625"/>
                  <a:gd name="connsiteY1" fmla="*/ 57838 h 57150"/>
                </a:gdLst>
                <a:ahLst/>
                <a:cxnLst>
                  <a:cxn ang="0">
                    <a:pos x="connsiteX0" y="connsiteY0"/>
                  </a:cxn>
                  <a:cxn ang="0">
                    <a:pos x="connsiteX1" y="connsiteY1"/>
                  </a:cxn>
                </a:cxnLst>
                <a:rect l="l" t="t" r="r" b="b"/>
                <a:pathLst>
                  <a:path w="47625" h="57150">
                    <a:moveTo>
                      <a:pt x="7355" y="7355"/>
                    </a:moveTo>
                    <a:lnTo>
                      <a:pt x="44503" y="57838"/>
                    </a:ln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182806" tIns="91402" rIns="182806" bIns="91402" numCol="1" spcCol="0" rtlCol="0" fromWordArt="0" anchor="t" anchorCtr="0" forceAA="0" compatLnSpc="1">
                <a:prstTxWarp prst="textNoShape">
                  <a:avLst/>
                </a:prstTxWarp>
                <a:noAutofit/>
              </a:bodyPr>
              <a:lstStyle/>
              <a:p>
                <a:pPr defTabSz="1827993"/>
                <a:endParaRPr lang="en-US" sz="1800">
                  <a:gradFill>
                    <a:gsLst>
                      <a:gs pos="0">
                        <a:srgbClr val="505050"/>
                      </a:gs>
                      <a:gs pos="100000">
                        <a:srgbClr val="505050"/>
                      </a:gs>
                    </a:gsLst>
                    <a:lin ang="5400000" scaled="1"/>
                  </a:gradFill>
                  <a:latin typeface="Segoe UI Semilight"/>
                </a:endParaRPr>
              </a:p>
            </p:txBody>
          </p:sp>
          <p:sp>
            <p:nvSpPr>
              <p:cNvPr id="123" name="Freeform: Shape 122">
                <a:extLst>
                  <a:ext uri="{FF2B5EF4-FFF2-40B4-BE49-F238E27FC236}">
                    <a16:creationId xmlns:a16="http://schemas.microsoft.com/office/drawing/2014/main" id="{6B078F0C-0BA0-403E-A429-52DA4F7CD588}"/>
                  </a:ext>
                </a:extLst>
              </p:cNvPr>
              <p:cNvSpPr/>
              <p:nvPr/>
            </p:nvSpPr>
            <p:spPr>
              <a:xfrm>
                <a:off x="5172656" y="3623256"/>
                <a:ext cx="247650" cy="9525"/>
              </a:xfrm>
              <a:custGeom>
                <a:avLst/>
                <a:gdLst>
                  <a:gd name="connsiteX0" fmla="*/ 7355 w 247650"/>
                  <a:gd name="connsiteY0" fmla="*/ 7355 h 9525"/>
                  <a:gd name="connsiteX1" fmla="*/ 246433 w 247650"/>
                  <a:gd name="connsiteY1" fmla="*/ 7355 h 9525"/>
                </a:gdLst>
                <a:ahLst/>
                <a:cxnLst>
                  <a:cxn ang="0">
                    <a:pos x="connsiteX0" y="connsiteY0"/>
                  </a:cxn>
                  <a:cxn ang="0">
                    <a:pos x="connsiteX1" y="connsiteY1"/>
                  </a:cxn>
                </a:cxnLst>
                <a:rect l="l" t="t" r="r" b="b"/>
                <a:pathLst>
                  <a:path w="247650" h="9525">
                    <a:moveTo>
                      <a:pt x="7355" y="7355"/>
                    </a:moveTo>
                    <a:lnTo>
                      <a:pt x="246433" y="7355"/>
                    </a:ln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182806" tIns="91402" rIns="182806" bIns="91402" numCol="1" spcCol="0" rtlCol="0" fromWordArt="0" anchor="t" anchorCtr="0" forceAA="0" compatLnSpc="1">
                <a:prstTxWarp prst="textNoShape">
                  <a:avLst/>
                </a:prstTxWarp>
                <a:noAutofit/>
              </a:bodyPr>
              <a:lstStyle/>
              <a:p>
                <a:pPr defTabSz="1827993"/>
                <a:endParaRPr lang="en-US" sz="1800">
                  <a:gradFill>
                    <a:gsLst>
                      <a:gs pos="0">
                        <a:srgbClr val="505050"/>
                      </a:gs>
                      <a:gs pos="100000">
                        <a:srgbClr val="505050"/>
                      </a:gs>
                    </a:gsLst>
                    <a:lin ang="5400000" scaled="1"/>
                  </a:gradFill>
                  <a:latin typeface="Segoe UI Semilight"/>
                </a:endParaRPr>
              </a:p>
            </p:txBody>
          </p:sp>
          <p:sp>
            <p:nvSpPr>
              <p:cNvPr id="124" name="Freeform: Shape 123">
                <a:extLst>
                  <a:ext uri="{FF2B5EF4-FFF2-40B4-BE49-F238E27FC236}">
                    <a16:creationId xmlns:a16="http://schemas.microsoft.com/office/drawing/2014/main" id="{58581195-4552-4592-B823-103E96EB418C}"/>
                  </a:ext>
                </a:extLst>
              </p:cNvPr>
              <p:cNvSpPr/>
              <p:nvPr/>
            </p:nvSpPr>
            <p:spPr>
              <a:xfrm>
                <a:off x="5153606" y="3639449"/>
                <a:ext cx="314325" cy="9525"/>
              </a:xfrm>
              <a:custGeom>
                <a:avLst/>
                <a:gdLst>
                  <a:gd name="connsiteX0" fmla="*/ 7355 w 314325"/>
                  <a:gd name="connsiteY0" fmla="*/ 7355 h 9525"/>
                  <a:gd name="connsiteX1" fmla="*/ 311203 w 314325"/>
                  <a:gd name="connsiteY1" fmla="*/ 7355 h 9525"/>
                </a:gdLst>
                <a:ahLst/>
                <a:cxnLst>
                  <a:cxn ang="0">
                    <a:pos x="connsiteX0" y="connsiteY0"/>
                  </a:cxn>
                  <a:cxn ang="0">
                    <a:pos x="connsiteX1" y="connsiteY1"/>
                  </a:cxn>
                </a:cxnLst>
                <a:rect l="l" t="t" r="r" b="b"/>
                <a:pathLst>
                  <a:path w="314325" h="9525">
                    <a:moveTo>
                      <a:pt x="7355" y="7355"/>
                    </a:moveTo>
                    <a:lnTo>
                      <a:pt x="311203" y="7355"/>
                    </a:ln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182806" tIns="91402" rIns="182806" bIns="91402" numCol="1" spcCol="0" rtlCol="0" fromWordArt="0" anchor="t" anchorCtr="0" forceAA="0" compatLnSpc="1">
                <a:prstTxWarp prst="textNoShape">
                  <a:avLst/>
                </a:prstTxWarp>
                <a:noAutofit/>
              </a:bodyPr>
              <a:lstStyle/>
              <a:p>
                <a:pPr defTabSz="1827993"/>
                <a:endParaRPr lang="en-US" sz="1800">
                  <a:gradFill>
                    <a:gsLst>
                      <a:gs pos="0">
                        <a:srgbClr val="505050"/>
                      </a:gs>
                      <a:gs pos="100000">
                        <a:srgbClr val="505050"/>
                      </a:gs>
                    </a:gsLst>
                    <a:lin ang="5400000" scaled="1"/>
                  </a:gradFill>
                  <a:latin typeface="Segoe UI Semilight"/>
                </a:endParaRPr>
              </a:p>
            </p:txBody>
          </p:sp>
          <p:sp>
            <p:nvSpPr>
              <p:cNvPr id="125" name="Freeform: Shape 124">
                <a:extLst>
                  <a:ext uri="{FF2B5EF4-FFF2-40B4-BE49-F238E27FC236}">
                    <a16:creationId xmlns:a16="http://schemas.microsoft.com/office/drawing/2014/main" id="{772BFE62-DF9A-4975-A46D-A027BD853A7E}"/>
                  </a:ext>
                </a:extLst>
              </p:cNvPr>
              <p:cNvSpPr/>
              <p:nvPr/>
            </p:nvSpPr>
            <p:spPr>
              <a:xfrm>
                <a:off x="5518414" y="3408944"/>
                <a:ext cx="9525" cy="180975"/>
              </a:xfrm>
              <a:custGeom>
                <a:avLst/>
                <a:gdLst>
                  <a:gd name="connsiteX0" fmla="*/ 7355 w 9525"/>
                  <a:gd name="connsiteY0" fmla="*/ 7355 h 180975"/>
                  <a:gd name="connsiteX1" fmla="*/ 7355 w 9525"/>
                  <a:gd name="connsiteY1" fmla="*/ 177853 h 180975"/>
                </a:gdLst>
                <a:ahLst/>
                <a:cxnLst>
                  <a:cxn ang="0">
                    <a:pos x="connsiteX0" y="connsiteY0"/>
                  </a:cxn>
                  <a:cxn ang="0">
                    <a:pos x="connsiteX1" y="connsiteY1"/>
                  </a:cxn>
                </a:cxnLst>
                <a:rect l="l" t="t" r="r" b="b"/>
                <a:pathLst>
                  <a:path w="9525" h="180975">
                    <a:moveTo>
                      <a:pt x="7355" y="7355"/>
                    </a:moveTo>
                    <a:lnTo>
                      <a:pt x="7355" y="177853"/>
                    </a:ln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182806" tIns="91402" rIns="182806" bIns="91402" numCol="1" spcCol="0" rtlCol="0" fromWordArt="0" anchor="t" anchorCtr="0" forceAA="0" compatLnSpc="1">
                <a:prstTxWarp prst="textNoShape">
                  <a:avLst/>
                </a:prstTxWarp>
                <a:noAutofit/>
              </a:bodyPr>
              <a:lstStyle/>
              <a:p>
                <a:pPr defTabSz="1827993"/>
                <a:endParaRPr lang="en-US" sz="1800">
                  <a:gradFill>
                    <a:gsLst>
                      <a:gs pos="0">
                        <a:srgbClr val="505050"/>
                      </a:gs>
                      <a:gs pos="100000">
                        <a:srgbClr val="505050"/>
                      </a:gs>
                    </a:gsLst>
                    <a:lin ang="5400000" scaled="1"/>
                  </a:gradFill>
                  <a:latin typeface="Segoe UI Semilight"/>
                </a:endParaRPr>
              </a:p>
            </p:txBody>
          </p:sp>
          <p:sp>
            <p:nvSpPr>
              <p:cNvPr id="126" name="Freeform: Shape 125">
                <a:extLst>
                  <a:ext uri="{FF2B5EF4-FFF2-40B4-BE49-F238E27FC236}">
                    <a16:creationId xmlns:a16="http://schemas.microsoft.com/office/drawing/2014/main" id="{0239112E-DA11-4FD0-B30A-65323D2DEBF7}"/>
                  </a:ext>
                </a:extLst>
              </p:cNvPr>
              <p:cNvSpPr/>
              <p:nvPr/>
            </p:nvSpPr>
            <p:spPr>
              <a:xfrm>
                <a:off x="5518414" y="3579441"/>
                <a:ext cx="114300" cy="9525"/>
              </a:xfrm>
              <a:custGeom>
                <a:avLst/>
                <a:gdLst>
                  <a:gd name="connsiteX0" fmla="*/ 107368 w 114300"/>
                  <a:gd name="connsiteY0" fmla="*/ 7355 h 9525"/>
                  <a:gd name="connsiteX1" fmla="*/ 7355 w 114300"/>
                  <a:gd name="connsiteY1" fmla="*/ 7355 h 9525"/>
                </a:gdLst>
                <a:ahLst/>
                <a:cxnLst>
                  <a:cxn ang="0">
                    <a:pos x="connsiteX0" y="connsiteY0"/>
                  </a:cxn>
                  <a:cxn ang="0">
                    <a:pos x="connsiteX1" y="connsiteY1"/>
                  </a:cxn>
                </a:cxnLst>
                <a:rect l="l" t="t" r="r" b="b"/>
                <a:pathLst>
                  <a:path w="114300" h="9525">
                    <a:moveTo>
                      <a:pt x="107368" y="7355"/>
                    </a:moveTo>
                    <a:lnTo>
                      <a:pt x="7355" y="7355"/>
                    </a:ln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182806" tIns="91402" rIns="182806" bIns="91402" numCol="1" spcCol="0" rtlCol="0" fromWordArt="0" anchor="t" anchorCtr="0" forceAA="0" compatLnSpc="1">
                <a:prstTxWarp prst="textNoShape">
                  <a:avLst/>
                </a:prstTxWarp>
                <a:noAutofit/>
              </a:bodyPr>
              <a:lstStyle/>
              <a:p>
                <a:pPr defTabSz="1827993"/>
                <a:endParaRPr lang="en-US" sz="1800">
                  <a:gradFill>
                    <a:gsLst>
                      <a:gs pos="0">
                        <a:srgbClr val="505050"/>
                      </a:gs>
                      <a:gs pos="100000">
                        <a:srgbClr val="505050"/>
                      </a:gs>
                    </a:gsLst>
                    <a:lin ang="5400000" scaled="1"/>
                  </a:gradFill>
                  <a:latin typeface="Segoe UI Semilight"/>
                </a:endParaRPr>
              </a:p>
            </p:txBody>
          </p:sp>
        </p:grpSp>
        <p:sp>
          <p:nvSpPr>
            <p:cNvPr id="127" name="Wifi_E701" title="Icon of a wireless signal">
              <a:extLst>
                <a:ext uri="{FF2B5EF4-FFF2-40B4-BE49-F238E27FC236}">
                  <a16:creationId xmlns:a16="http://schemas.microsoft.com/office/drawing/2014/main" id="{2E88484A-3A0A-4BF0-BE08-5BA859441462}"/>
                </a:ext>
              </a:extLst>
            </p:cNvPr>
            <p:cNvSpPr>
              <a:spLocks noChangeAspect="1" noEditPoints="1"/>
            </p:cNvSpPr>
            <p:nvPr/>
          </p:nvSpPr>
          <p:spPr bwMode="auto">
            <a:xfrm rot="19951569">
              <a:off x="12543856" y="4134712"/>
              <a:ext cx="232244" cy="232354"/>
            </a:xfrm>
            <a:custGeom>
              <a:avLst/>
              <a:gdLst>
                <a:gd name="T0" fmla="*/ 2506 w 2874"/>
                <a:gd name="T1" fmla="*/ 2756 h 2874"/>
                <a:gd name="T2" fmla="*/ 2256 w 2874"/>
                <a:gd name="T3" fmla="*/ 2506 h 2874"/>
                <a:gd name="T4" fmla="*/ 2506 w 2874"/>
                <a:gd name="T5" fmla="*/ 2256 h 2874"/>
                <a:gd name="T6" fmla="*/ 2756 w 2874"/>
                <a:gd name="T7" fmla="*/ 2506 h 2874"/>
                <a:gd name="T8" fmla="*/ 2506 w 2874"/>
                <a:gd name="T9" fmla="*/ 2756 h 2874"/>
                <a:gd name="T10" fmla="*/ 2874 w 2874"/>
                <a:gd name="T11" fmla="*/ 1504 h 2874"/>
                <a:gd name="T12" fmla="*/ 1504 w 2874"/>
                <a:gd name="T13" fmla="*/ 2874 h 2874"/>
                <a:gd name="T14" fmla="*/ 2874 w 2874"/>
                <a:gd name="T15" fmla="*/ 744 h 2874"/>
                <a:gd name="T16" fmla="*/ 744 w 2874"/>
                <a:gd name="T17" fmla="*/ 2874 h 2874"/>
                <a:gd name="T18" fmla="*/ 2874 w 2874"/>
                <a:gd name="T19" fmla="*/ 0 h 2874"/>
                <a:gd name="T20" fmla="*/ 0 w 2874"/>
                <a:gd name="T21" fmla="*/ 2874 h 28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74" h="2874">
                  <a:moveTo>
                    <a:pt x="2506" y="2756"/>
                  </a:moveTo>
                  <a:cubicBezTo>
                    <a:pt x="2368" y="2756"/>
                    <a:pt x="2256" y="2644"/>
                    <a:pt x="2256" y="2506"/>
                  </a:cubicBezTo>
                  <a:cubicBezTo>
                    <a:pt x="2256" y="2368"/>
                    <a:pt x="2368" y="2256"/>
                    <a:pt x="2506" y="2256"/>
                  </a:cubicBezTo>
                  <a:cubicBezTo>
                    <a:pt x="2644" y="2256"/>
                    <a:pt x="2756" y="2368"/>
                    <a:pt x="2756" y="2506"/>
                  </a:cubicBezTo>
                  <a:cubicBezTo>
                    <a:pt x="2756" y="2644"/>
                    <a:pt x="2644" y="2756"/>
                    <a:pt x="2506" y="2756"/>
                  </a:cubicBezTo>
                  <a:close/>
                  <a:moveTo>
                    <a:pt x="2874" y="1504"/>
                  </a:moveTo>
                  <a:cubicBezTo>
                    <a:pt x="2117" y="1504"/>
                    <a:pt x="1504" y="2117"/>
                    <a:pt x="1504" y="2874"/>
                  </a:cubicBezTo>
                  <a:moveTo>
                    <a:pt x="2874" y="744"/>
                  </a:moveTo>
                  <a:cubicBezTo>
                    <a:pt x="1698" y="744"/>
                    <a:pt x="744" y="1698"/>
                    <a:pt x="744" y="2874"/>
                  </a:cubicBezTo>
                  <a:moveTo>
                    <a:pt x="2874" y="0"/>
                  </a:moveTo>
                  <a:cubicBezTo>
                    <a:pt x="1287" y="0"/>
                    <a:pt x="0" y="1287"/>
                    <a:pt x="0" y="2874"/>
                  </a:cubicBez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82806" tIns="91402" rIns="182806" bIns="91402" numCol="1" anchor="t" anchorCtr="0" compatLnSpc="1">
              <a:prstTxWarp prst="textNoShape">
                <a:avLst/>
              </a:prstTxWarp>
            </a:bodyPr>
            <a:lstStyle/>
            <a:p>
              <a:pPr defTabSz="1827993"/>
              <a:endParaRPr lang="en-US" sz="1800">
                <a:gradFill>
                  <a:gsLst>
                    <a:gs pos="0">
                      <a:srgbClr val="505050"/>
                    </a:gs>
                    <a:gs pos="100000">
                      <a:srgbClr val="505050"/>
                    </a:gs>
                  </a:gsLst>
                  <a:lin ang="5400000" scaled="1"/>
                </a:gradFill>
                <a:latin typeface="Segoe UI Semilight"/>
              </a:endParaRPr>
            </a:p>
          </p:txBody>
        </p:sp>
      </p:grpSp>
      <p:sp>
        <p:nvSpPr>
          <p:cNvPr id="133" name="Freeform 96" title="Icon of a gear with a wrench">
            <a:extLst>
              <a:ext uri="{FF2B5EF4-FFF2-40B4-BE49-F238E27FC236}">
                <a16:creationId xmlns:a16="http://schemas.microsoft.com/office/drawing/2014/main" id="{C997A057-04E1-487A-9DE0-B5928EEFB9AE}"/>
              </a:ext>
            </a:extLst>
          </p:cNvPr>
          <p:cNvSpPr>
            <a:spLocks noChangeAspect="1" noEditPoints="1"/>
          </p:cNvSpPr>
          <p:nvPr/>
        </p:nvSpPr>
        <p:spPr bwMode="auto">
          <a:xfrm>
            <a:off x="14493632" y="5553828"/>
            <a:ext cx="1099778" cy="1012628"/>
          </a:xfrm>
          <a:custGeom>
            <a:avLst/>
            <a:gdLst>
              <a:gd name="T0" fmla="*/ 224 w 356"/>
              <a:gd name="T1" fmla="*/ 273 h 328"/>
              <a:gd name="T2" fmla="*/ 181 w 356"/>
              <a:gd name="T3" fmla="*/ 295 h 328"/>
              <a:gd name="T4" fmla="*/ 181 w 356"/>
              <a:gd name="T5" fmla="*/ 328 h 328"/>
              <a:gd name="T6" fmla="*/ 121 w 356"/>
              <a:gd name="T7" fmla="*/ 328 h 328"/>
              <a:gd name="T8" fmla="*/ 121 w 356"/>
              <a:gd name="T9" fmla="*/ 291 h 328"/>
              <a:gd name="T10" fmla="*/ 57 w 356"/>
              <a:gd name="T11" fmla="*/ 254 h 328"/>
              <a:gd name="T12" fmla="*/ 28 w 356"/>
              <a:gd name="T13" fmla="*/ 269 h 328"/>
              <a:gd name="T14" fmla="*/ 0 w 356"/>
              <a:gd name="T15" fmla="*/ 214 h 328"/>
              <a:gd name="T16" fmla="*/ 28 w 356"/>
              <a:gd name="T17" fmla="*/ 199 h 328"/>
              <a:gd name="T18" fmla="*/ 21 w 356"/>
              <a:gd name="T19" fmla="*/ 162 h 328"/>
              <a:gd name="T20" fmla="*/ 28 w 356"/>
              <a:gd name="T21" fmla="*/ 125 h 328"/>
              <a:gd name="T22" fmla="*/ 0 w 356"/>
              <a:gd name="T23" fmla="*/ 111 h 328"/>
              <a:gd name="T24" fmla="*/ 28 w 356"/>
              <a:gd name="T25" fmla="*/ 55 h 328"/>
              <a:gd name="T26" fmla="*/ 57 w 356"/>
              <a:gd name="T27" fmla="*/ 70 h 328"/>
              <a:gd name="T28" fmla="*/ 121 w 356"/>
              <a:gd name="T29" fmla="*/ 33 h 328"/>
              <a:gd name="T30" fmla="*/ 121 w 356"/>
              <a:gd name="T31" fmla="*/ 0 h 328"/>
              <a:gd name="T32" fmla="*/ 181 w 356"/>
              <a:gd name="T33" fmla="*/ 0 h 328"/>
              <a:gd name="T34" fmla="*/ 181 w 356"/>
              <a:gd name="T35" fmla="*/ 30 h 328"/>
              <a:gd name="T36" fmla="*/ 249 w 356"/>
              <a:gd name="T37" fmla="*/ 70 h 328"/>
              <a:gd name="T38" fmla="*/ 274 w 356"/>
              <a:gd name="T39" fmla="*/ 55 h 328"/>
              <a:gd name="T40" fmla="*/ 306 w 356"/>
              <a:gd name="T41" fmla="*/ 111 h 328"/>
              <a:gd name="T42" fmla="*/ 277 w 356"/>
              <a:gd name="T43" fmla="*/ 125 h 328"/>
              <a:gd name="T44" fmla="*/ 282 w 356"/>
              <a:gd name="T45" fmla="*/ 162 h 328"/>
              <a:gd name="T46" fmla="*/ 279 w 356"/>
              <a:gd name="T47" fmla="*/ 188 h 328"/>
              <a:gd name="T48" fmla="*/ 186 w 356"/>
              <a:gd name="T49" fmla="*/ 100 h 328"/>
              <a:gd name="T50" fmla="*/ 150 w 356"/>
              <a:gd name="T51" fmla="*/ 89 h 328"/>
              <a:gd name="T52" fmla="*/ 75 w 356"/>
              <a:gd name="T53" fmla="*/ 166 h 328"/>
              <a:gd name="T54" fmla="*/ 107 w 356"/>
              <a:gd name="T55" fmla="*/ 231 h 328"/>
              <a:gd name="T56" fmla="*/ 209 w 356"/>
              <a:gd name="T57" fmla="*/ 238 h 328"/>
              <a:gd name="T58" fmla="*/ 310 w 356"/>
              <a:gd name="T59" fmla="*/ 302 h 328"/>
              <a:gd name="T60" fmla="*/ 348 w 356"/>
              <a:gd name="T61" fmla="*/ 294 h 328"/>
              <a:gd name="T62" fmla="*/ 340 w 356"/>
              <a:gd name="T63" fmla="*/ 256 h 328"/>
              <a:gd name="T64" fmla="*/ 237 w 356"/>
              <a:gd name="T65" fmla="*/ 195 h 328"/>
              <a:gd name="T66" fmla="*/ 235 w 356"/>
              <a:gd name="T67" fmla="*/ 194 h 328"/>
              <a:gd name="T68" fmla="*/ 234 w 356"/>
              <a:gd name="T69" fmla="*/ 179 h 328"/>
              <a:gd name="T70" fmla="*/ 172 w 356"/>
              <a:gd name="T71" fmla="*/ 139 h 328"/>
              <a:gd name="T72" fmla="*/ 145 w 356"/>
              <a:gd name="T73" fmla="*/ 153 h 328"/>
              <a:gd name="T74" fmla="*/ 194 w 356"/>
              <a:gd name="T75" fmla="*/ 183 h 328"/>
              <a:gd name="T76" fmla="*/ 182 w 356"/>
              <a:gd name="T77" fmla="*/ 199 h 328"/>
              <a:gd name="T78" fmla="*/ 135 w 356"/>
              <a:gd name="T79" fmla="*/ 169 h 328"/>
              <a:gd name="T80" fmla="*/ 132 w 356"/>
              <a:gd name="T81" fmla="*/ 201 h 328"/>
              <a:gd name="T82" fmla="*/ 194 w 356"/>
              <a:gd name="T83" fmla="*/ 241 h 328"/>
              <a:gd name="T84" fmla="*/ 207 w 356"/>
              <a:gd name="T85" fmla="*/ 237 h 328"/>
              <a:gd name="T86" fmla="*/ 209 w 356"/>
              <a:gd name="T87" fmla="*/ 23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56" h="328">
                <a:moveTo>
                  <a:pt x="224" y="273"/>
                </a:moveTo>
                <a:cubicBezTo>
                  <a:pt x="213" y="284"/>
                  <a:pt x="195" y="291"/>
                  <a:pt x="181" y="295"/>
                </a:cubicBezTo>
                <a:cubicBezTo>
                  <a:pt x="181" y="295"/>
                  <a:pt x="181" y="295"/>
                  <a:pt x="181" y="328"/>
                </a:cubicBezTo>
                <a:cubicBezTo>
                  <a:pt x="181" y="328"/>
                  <a:pt x="181" y="328"/>
                  <a:pt x="121" y="328"/>
                </a:cubicBezTo>
                <a:cubicBezTo>
                  <a:pt x="121" y="328"/>
                  <a:pt x="121" y="328"/>
                  <a:pt x="121" y="291"/>
                </a:cubicBezTo>
                <a:cubicBezTo>
                  <a:pt x="96" y="287"/>
                  <a:pt x="75" y="273"/>
                  <a:pt x="57" y="254"/>
                </a:cubicBezTo>
                <a:cubicBezTo>
                  <a:pt x="57" y="254"/>
                  <a:pt x="57" y="254"/>
                  <a:pt x="28" y="269"/>
                </a:cubicBezTo>
                <a:cubicBezTo>
                  <a:pt x="28" y="269"/>
                  <a:pt x="28" y="269"/>
                  <a:pt x="0" y="214"/>
                </a:cubicBezTo>
                <a:cubicBezTo>
                  <a:pt x="0" y="214"/>
                  <a:pt x="0" y="214"/>
                  <a:pt x="28" y="199"/>
                </a:cubicBezTo>
                <a:cubicBezTo>
                  <a:pt x="25" y="188"/>
                  <a:pt x="21" y="177"/>
                  <a:pt x="21" y="162"/>
                </a:cubicBezTo>
                <a:cubicBezTo>
                  <a:pt x="21" y="151"/>
                  <a:pt x="25" y="136"/>
                  <a:pt x="28" y="125"/>
                </a:cubicBezTo>
                <a:cubicBezTo>
                  <a:pt x="28" y="125"/>
                  <a:pt x="28" y="125"/>
                  <a:pt x="0" y="111"/>
                </a:cubicBezTo>
                <a:cubicBezTo>
                  <a:pt x="0" y="111"/>
                  <a:pt x="0" y="111"/>
                  <a:pt x="28" y="55"/>
                </a:cubicBezTo>
                <a:cubicBezTo>
                  <a:pt x="28" y="55"/>
                  <a:pt x="28" y="55"/>
                  <a:pt x="57" y="70"/>
                </a:cubicBezTo>
                <a:cubicBezTo>
                  <a:pt x="75" y="52"/>
                  <a:pt x="96" y="37"/>
                  <a:pt x="121" y="33"/>
                </a:cubicBezTo>
                <a:cubicBezTo>
                  <a:pt x="121" y="33"/>
                  <a:pt x="121" y="33"/>
                  <a:pt x="121" y="0"/>
                </a:cubicBezTo>
                <a:cubicBezTo>
                  <a:pt x="121" y="0"/>
                  <a:pt x="121" y="0"/>
                  <a:pt x="181" y="0"/>
                </a:cubicBezTo>
                <a:cubicBezTo>
                  <a:pt x="181" y="0"/>
                  <a:pt x="181" y="0"/>
                  <a:pt x="181" y="30"/>
                </a:cubicBezTo>
                <a:cubicBezTo>
                  <a:pt x="206" y="37"/>
                  <a:pt x="231" y="52"/>
                  <a:pt x="249" y="70"/>
                </a:cubicBezTo>
                <a:cubicBezTo>
                  <a:pt x="249" y="70"/>
                  <a:pt x="249" y="70"/>
                  <a:pt x="274" y="55"/>
                </a:cubicBezTo>
                <a:cubicBezTo>
                  <a:pt x="274" y="55"/>
                  <a:pt x="274" y="55"/>
                  <a:pt x="306" y="111"/>
                </a:cubicBezTo>
                <a:cubicBezTo>
                  <a:pt x="306" y="111"/>
                  <a:pt x="306" y="111"/>
                  <a:pt x="277" y="125"/>
                </a:cubicBezTo>
                <a:cubicBezTo>
                  <a:pt x="281" y="136"/>
                  <a:pt x="282" y="150"/>
                  <a:pt x="282" y="162"/>
                </a:cubicBezTo>
                <a:cubicBezTo>
                  <a:pt x="282" y="169"/>
                  <a:pt x="282" y="178"/>
                  <a:pt x="279" y="188"/>
                </a:cubicBezTo>
                <a:moveTo>
                  <a:pt x="186" y="100"/>
                </a:moveTo>
                <a:cubicBezTo>
                  <a:pt x="176" y="93"/>
                  <a:pt x="165" y="89"/>
                  <a:pt x="150" y="89"/>
                </a:cubicBezTo>
                <a:cubicBezTo>
                  <a:pt x="107" y="89"/>
                  <a:pt x="75" y="126"/>
                  <a:pt x="75" y="166"/>
                </a:cubicBezTo>
                <a:cubicBezTo>
                  <a:pt x="75" y="195"/>
                  <a:pt x="85" y="217"/>
                  <a:pt x="107" y="231"/>
                </a:cubicBezTo>
                <a:moveTo>
                  <a:pt x="209" y="238"/>
                </a:moveTo>
                <a:cubicBezTo>
                  <a:pt x="310" y="302"/>
                  <a:pt x="310" y="302"/>
                  <a:pt x="310" y="302"/>
                </a:cubicBezTo>
                <a:cubicBezTo>
                  <a:pt x="323" y="310"/>
                  <a:pt x="340" y="307"/>
                  <a:pt x="348" y="294"/>
                </a:cubicBezTo>
                <a:cubicBezTo>
                  <a:pt x="356" y="282"/>
                  <a:pt x="353" y="265"/>
                  <a:pt x="340" y="256"/>
                </a:cubicBezTo>
                <a:cubicBezTo>
                  <a:pt x="237" y="195"/>
                  <a:pt x="237" y="195"/>
                  <a:pt x="237" y="195"/>
                </a:cubicBezTo>
                <a:cubicBezTo>
                  <a:pt x="235" y="194"/>
                  <a:pt x="235" y="194"/>
                  <a:pt x="235" y="194"/>
                </a:cubicBezTo>
                <a:cubicBezTo>
                  <a:pt x="236" y="189"/>
                  <a:pt x="235" y="184"/>
                  <a:pt x="234" y="179"/>
                </a:cubicBezTo>
                <a:cubicBezTo>
                  <a:pt x="228" y="151"/>
                  <a:pt x="200" y="132"/>
                  <a:pt x="172" y="139"/>
                </a:cubicBezTo>
                <a:cubicBezTo>
                  <a:pt x="162" y="141"/>
                  <a:pt x="152" y="146"/>
                  <a:pt x="145" y="153"/>
                </a:cubicBezTo>
                <a:cubicBezTo>
                  <a:pt x="194" y="183"/>
                  <a:pt x="194" y="183"/>
                  <a:pt x="194" y="183"/>
                </a:cubicBezTo>
                <a:cubicBezTo>
                  <a:pt x="182" y="199"/>
                  <a:pt x="182" y="199"/>
                  <a:pt x="182" y="199"/>
                </a:cubicBezTo>
                <a:cubicBezTo>
                  <a:pt x="135" y="169"/>
                  <a:pt x="135" y="169"/>
                  <a:pt x="135" y="169"/>
                </a:cubicBezTo>
                <a:cubicBezTo>
                  <a:pt x="131" y="179"/>
                  <a:pt x="129" y="190"/>
                  <a:pt x="132" y="201"/>
                </a:cubicBezTo>
                <a:cubicBezTo>
                  <a:pt x="138" y="229"/>
                  <a:pt x="165" y="247"/>
                  <a:pt x="194" y="241"/>
                </a:cubicBezTo>
                <a:cubicBezTo>
                  <a:pt x="198" y="240"/>
                  <a:pt x="203" y="239"/>
                  <a:pt x="207" y="237"/>
                </a:cubicBezTo>
                <a:lnTo>
                  <a:pt x="209" y="238"/>
                </a:lnTo>
                <a:close/>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82806" tIns="91402" rIns="182806" bIns="91402" numCol="1" anchor="t" anchorCtr="0" compatLnSpc="1">
            <a:prstTxWarp prst="textNoShape">
              <a:avLst/>
            </a:prstTxWarp>
          </a:bodyPr>
          <a:lstStyle/>
          <a:p>
            <a:pPr defTabSz="1827993"/>
            <a:endParaRPr lang="en-US" sz="7198">
              <a:gradFill>
                <a:gsLst>
                  <a:gs pos="0">
                    <a:srgbClr val="505050"/>
                  </a:gs>
                  <a:gs pos="100000">
                    <a:srgbClr val="505050"/>
                  </a:gs>
                </a:gsLst>
              </a:gradFill>
              <a:latin typeface="Segoe UI Semilight"/>
            </a:endParaRPr>
          </a:p>
        </p:txBody>
      </p:sp>
      <p:grpSp>
        <p:nvGrpSpPr>
          <p:cNvPr id="19" name="Group 18">
            <a:extLst>
              <a:ext uri="{FF2B5EF4-FFF2-40B4-BE49-F238E27FC236}">
                <a16:creationId xmlns:a16="http://schemas.microsoft.com/office/drawing/2014/main" id="{BE5DDFA3-3538-4748-8FFF-9A321E6333E9}"/>
              </a:ext>
            </a:extLst>
          </p:cNvPr>
          <p:cNvGrpSpPr/>
          <p:nvPr/>
        </p:nvGrpSpPr>
        <p:grpSpPr>
          <a:xfrm>
            <a:off x="8302490" y="5066136"/>
            <a:ext cx="1988012" cy="1988012"/>
            <a:chOff x="4152050" y="2532707"/>
            <a:chExt cx="994406" cy="994406"/>
          </a:xfrm>
        </p:grpSpPr>
        <p:sp>
          <p:nvSpPr>
            <p:cNvPr id="47" name="Oval 46">
              <a:extLst>
                <a:ext uri="{FF2B5EF4-FFF2-40B4-BE49-F238E27FC236}">
                  <a16:creationId xmlns:a16="http://schemas.microsoft.com/office/drawing/2014/main" id="{06AFF208-AFD7-4AB5-805C-76F95731B62F}"/>
                </a:ext>
              </a:extLst>
            </p:cNvPr>
            <p:cNvSpPr/>
            <p:nvPr/>
          </p:nvSpPr>
          <p:spPr bwMode="auto">
            <a:xfrm>
              <a:off x="4152050" y="2532707"/>
              <a:ext cx="994406" cy="994406"/>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13" tIns="292492" rIns="365613" bIns="292492" numCol="1" spcCol="0" rtlCol="0" fromWordArt="0" anchor="t" anchorCtr="0" forceAA="0" compatLnSpc="1">
              <a:prstTxWarp prst="textNoShape">
                <a:avLst/>
              </a:prstTxWarp>
              <a:noAutofit/>
            </a:bodyPr>
            <a:lstStyle/>
            <a:p>
              <a:pPr algn="ctr" defTabSz="1864120"/>
              <a:endParaRPr lang="en-IN" sz="4799"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18" name="Group 17">
              <a:extLst>
                <a:ext uri="{FF2B5EF4-FFF2-40B4-BE49-F238E27FC236}">
                  <a16:creationId xmlns:a16="http://schemas.microsoft.com/office/drawing/2014/main" id="{940F7C70-DACC-4A1C-91DA-F53AE1B2065E}"/>
                </a:ext>
              </a:extLst>
            </p:cNvPr>
            <p:cNvGrpSpPr/>
            <p:nvPr/>
          </p:nvGrpSpPr>
          <p:grpSpPr>
            <a:xfrm>
              <a:off x="4435167" y="2719645"/>
              <a:ext cx="487166" cy="620530"/>
              <a:chOff x="4430274" y="2754283"/>
              <a:chExt cx="487166" cy="620530"/>
            </a:xfrm>
          </p:grpSpPr>
          <p:grpSp>
            <p:nvGrpSpPr>
              <p:cNvPr id="10" name="Group 9">
                <a:extLst>
                  <a:ext uri="{FF2B5EF4-FFF2-40B4-BE49-F238E27FC236}">
                    <a16:creationId xmlns:a16="http://schemas.microsoft.com/office/drawing/2014/main" id="{B3F2CDB5-99F3-4ADF-85AF-19C725AC9D39}"/>
                  </a:ext>
                </a:extLst>
              </p:cNvPr>
              <p:cNvGrpSpPr/>
              <p:nvPr/>
            </p:nvGrpSpPr>
            <p:grpSpPr>
              <a:xfrm>
                <a:off x="4507985" y="2754283"/>
                <a:ext cx="409455" cy="409453"/>
                <a:chOff x="4327442" y="5508959"/>
                <a:chExt cx="741680" cy="741680"/>
              </a:xfrm>
            </p:grpSpPr>
            <p:grpSp>
              <p:nvGrpSpPr>
                <p:cNvPr id="129" name="Group 128">
                  <a:extLst>
                    <a:ext uri="{FF2B5EF4-FFF2-40B4-BE49-F238E27FC236}">
                      <a16:creationId xmlns:a16="http://schemas.microsoft.com/office/drawing/2014/main" id="{E4B07732-A1C0-46A5-A48C-9C40D03A53F6}"/>
                    </a:ext>
                  </a:extLst>
                </p:cNvPr>
                <p:cNvGrpSpPr/>
                <p:nvPr/>
              </p:nvGrpSpPr>
              <p:grpSpPr>
                <a:xfrm>
                  <a:off x="4499107" y="5680624"/>
                  <a:ext cx="398350" cy="398350"/>
                  <a:chOff x="4200434" y="3369219"/>
                  <a:chExt cx="247650" cy="247650"/>
                </a:xfrm>
              </p:grpSpPr>
              <p:sp>
                <p:nvSpPr>
                  <p:cNvPr id="130" name="Freeform: Shape 129">
                    <a:extLst>
                      <a:ext uri="{FF2B5EF4-FFF2-40B4-BE49-F238E27FC236}">
                        <a16:creationId xmlns:a16="http://schemas.microsoft.com/office/drawing/2014/main" id="{823B7721-81C6-4113-87D9-3E7045C6AEB7}"/>
                      </a:ext>
                    </a:extLst>
                  </p:cNvPr>
                  <p:cNvSpPr/>
                  <p:nvPr/>
                </p:nvSpPr>
                <p:spPr>
                  <a:xfrm>
                    <a:off x="4202304" y="3374661"/>
                    <a:ext cx="238125" cy="238125"/>
                  </a:xfrm>
                  <a:custGeom>
                    <a:avLst/>
                    <a:gdLst>
                      <a:gd name="connsiteX0" fmla="*/ 13777 w 238125"/>
                      <a:gd name="connsiteY0" fmla="*/ 202611 h 238125"/>
                      <a:gd name="connsiteX1" fmla="*/ 13777 w 238125"/>
                      <a:gd name="connsiteY1" fmla="*/ 233091 h 238125"/>
                      <a:gd name="connsiteX2" fmla="*/ 44258 w 238125"/>
                      <a:gd name="connsiteY2" fmla="*/ 233091 h 238125"/>
                      <a:gd name="connsiteX3" fmla="*/ 121410 w 238125"/>
                      <a:gd name="connsiteY3" fmla="*/ 155938 h 238125"/>
                      <a:gd name="connsiteX4" fmla="*/ 90930 w 238125"/>
                      <a:gd name="connsiteY4" fmla="*/ 125458 h 238125"/>
                      <a:gd name="connsiteX5" fmla="*/ 13777 w 238125"/>
                      <a:gd name="connsiteY5" fmla="*/ 202611 h 238125"/>
                      <a:gd name="connsiteX6" fmla="*/ 239520 w 238125"/>
                      <a:gd name="connsiteY6" fmla="*/ 37828 h 238125"/>
                      <a:gd name="connsiteX7" fmla="*/ 209040 w 238125"/>
                      <a:gd name="connsiteY7" fmla="*/ 7348 h 238125"/>
                      <a:gd name="connsiteX8" fmla="*/ 185227 w 238125"/>
                      <a:gd name="connsiteY8" fmla="*/ 32113 h 238125"/>
                      <a:gd name="connsiteX9" fmla="*/ 185227 w 238125"/>
                      <a:gd name="connsiteY9" fmla="*/ 62593 h 238125"/>
                      <a:gd name="connsiteX10" fmla="*/ 215708 w 238125"/>
                      <a:gd name="connsiteY10" fmla="*/ 62593 h 238125"/>
                      <a:gd name="connsiteX11" fmla="*/ 239520 w 238125"/>
                      <a:gd name="connsiteY11" fmla="*/ 37828 h 238125"/>
                      <a:gd name="connsiteX12" fmla="*/ 239520 w 238125"/>
                      <a:gd name="connsiteY12" fmla="*/ 37828 h 238125"/>
                      <a:gd name="connsiteX13" fmla="*/ 184275 w 238125"/>
                      <a:gd name="connsiteY13" fmla="*/ 62593 h 238125"/>
                      <a:gd name="connsiteX14" fmla="*/ 142365 w 238125"/>
                      <a:gd name="connsiteY14" fmla="*/ 104503 h 238125"/>
                      <a:gd name="connsiteX15" fmla="*/ 184275 w 238125"/>
                      <a:gd name="connsiteY15" fmla="*/ 62593 h 238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38125" h="238125">
                        <a:moveTo>
                          <a:pt x="13777" y="202611"/>
                        </a:moveTo>
                        <a:cubicBezTo>
                          <a:pt x="5205" y="211183"/>
                          <a:pt x="5205" y="224518"/>
                          <a:pt x="13777" y="233091"/>
                        </a:cubicBezTo>
                        <a:cubicBezTo>
                          <a:pt x="22350" y="241663"/>
                          <a:pt x="36638" y="241663"/>
                          <a:pt x="44258" y="233091"/>
                        </a:cubicBezTo>
                        <a:cubicBezTo>
                          <a:pt x="71880" y="205468"/>
                          <a:pt x="121410" y="155938"/>
                          <a:pt x="121410" y="155938"/>
                        </a:cubicBezTo>
                        <a:lnTo>
                          <a:pt x="90930" y="125458"/>
                        </a:lnTo>
                        <a:lnTo>
                          <a:pt x="13777" y="202611"/>
                        </a:lnTo>
                        <a:close/>
                        <a:moveTo>
                          <a:pt x="239520" y="37828"/>
                        </a:moveTo>
                        <a:cubicBezTo>
                          <a:pt x="209040" y="7348"/>
                          <a:pt x="209040" y="7348"/>
                          <a:pt x="209040" y="7348"/>
                        </a:cubicBezTo>
                        <a:cubicBezTo>
                          <a:pt x="185227" y="32113"/>
                          <a:pt x="185227" y="32113"/>
                          <a:pt x="185227" y="32113"/>
                        </a:cubicBezTo>
                        <a:cubicBezTo>
                          <a:pt x="185227" y="62593"/>
                          <a:pt x="185227" y="62593"/>
                          <a:pt x="185227" y="62593"/>
                        </a:cubicBezTo>
                        <a:cubicBezTo>
                          <a:pt x="215708" y="62593"/>
                          <a:pt x="215708" y="62593"/>
                          <a:pt x="215708" y="62593"/>
                        </a:cubicBezTo>
                        <a:cubicBezTo>
                          <a:pt x="239520" y="37828"/>
                          <a:pt x="239520" y="37828"/>
                          <a:pt x="239520" y="37828"/>
                        </a:cubicBezTo>
                        <a:lnTo>
                          <a:pt x="239520" y="37828"/>
                        </a:lnTo>
                        <a:close/>
                        <a:moveTo>
                          <a:pt x="184275" y="62593"/>
                        </a:moveTo>
                        <a:lnTo>
                          <a:pt x="142365" y="104503"/>
                        </a:lnTo>
                        <a:lnTo>
                          <a:pt x="184275" y="62593"/>
                        </a:lnTo>
                        <a:close/>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182806" tIns="91402" rIns="182806" bIns="91402" numCol="1" spcCol="0" rtlCol="0" fromWordArt="0" anchor="t" anchorCtr="0" forceAA="0" compatLnSpc="1">
                    <a:prstTxWarp prst="textNoShape">
                      <a:avLst/>
                    </a:prstTxWarp>
                    <a:noAutofit/>
                  </a:bodyPr>
                  <a:lstStyle/>
                  <a:p>
                    <a:pPr defTabSz="1827993"/>
                    <a:endParaRPr lang="en-US" sz="1800">
                      <a:gradFill>
                        <a:gsLst>
                          <a:gs pos="0">
                            <a:srgbClr val="505050"/>
                          </a:gs>
                          <a:gs pos="100000">
                            <a:srgbClr val="505050"/>
                          </a:gs>
                        </a:gsLst>
                        <a:lin ang="5400000" scaled="1"/>
                      </a:gradFill>
                      <a:latin typeface="Segoe UI Semilight"/>
                    </a:endParaRPr>
                  </a:p>
                </p:txBody>
              </p:sp>
              <p:sp>
                <p:nvSpPr>
                  <p:cNvPr id="131" name="Freeform: Shape 130">
                    <a:extLst>
                      <a:ext uri="{FF2B5EF4-FFF2-40B4-BE49-F238E27FC236}">
                        <a16:creationId xmlns:a16="http://schemas.microsoft.com/office/drawing/2014/main" id="{503534FB-8845-4196-BD19-E75692E53BC8}"/>
                      </a:ext>
                    </a:extLst>
                  </p:cNvPr>
                  <p:cNvSpPr/>
                  <p:nvPr/>
                </p:nvSpPr>
                <p:spPr>
                  <a:xfrm>
                    <a:off x="4200434" y="3369219"/>
                    <a:ext cx="247650" cy="247650"/>
                  </a:xfrm>
                  <a:custGeom>
                    <a:avLst/>
                    <a:gdLst>
                      <a:gd name="connsiteX0" fmla="*/ 95658 w 247650"/>
                      <a:gd name="connsiteY0" fmla="*/ 22315 h 247650"/>
                      <a:gd name="connsiteX1" fmla="*/ 35650 w 247650"/>
                      <a:gd name="connsiteY1" fmla="*/ 12790 h 247650"/>
                      <a:gd name="connsiteX2" fmla="*/ 75655 w 247650"/>
                      <a:gd name="connsiteY2" fmla="*/ 52795 h 247650"/>
                      <a:gd name="connsiteX3" fmla="*/ 52795 w 247650"/>
                      <a:gd name="connsiteY3" fmla="*/ 75655 h 247650"/>
                      <a:gd name="connsiteX4" fmla="*/ 12790 w 247650"/>
                      <a:gd name="connsiteY4" fmla="*/ 35650 h 247650"/>
                      <a:gd name="connsiteX5" fmla="*/ 22315 w 247650"/>
                      <a:gd name="connsiteY5" fmla="*/ 95658 h 247650"/>
                      <a:gd name="connsiteX6" fmla="*/ 73750 w 247650"/>
                      <a:gd name="connsiteY6" fmla="*/ 108993 h 247650"/>
                      <a:gd name="connsiteX7" fmla="*/ 202338 w 247650"/>
                      <a:gd name="connsiteY7" fmla="*/ 237580 h 247650"/>
                      <a:gd name="connsiteX8" fmla="*/ 237580 w 247650"/>
                      <a:gd name="connsiteY8" fmla="*/ 237580 h 247650"/>
                      <a:gd name="connsiteX9" fmla="*/ 237580 w 247650"/>
                      <a:gd name="connsiteY9" fmla="*/ 202338 h 247650"/>
                      <a:gd name="connsiteX10" fmla="*/ 108040 w 247650"/>
                      <a:gd name="connsiteY10" fmla="*/ 72798 h 247650"/>
                      <a:gd name="connsiteX11" fmla="*/ 95658 w 247650"/>
                      <a:gd name="connsiteY11" fmla="*/ 22315 h 24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47650" h="247650">
                        <a:moveTo>
                          <a:pt x="95658" y="22315"/>
                        </a:moveTo>
                        <a:cubicBezTo>
                          <a:pt x="79465" y="6123"/>
                          <a:pt x="55653" y="3265"/>
                          <a:pt x="35650" y="12790"/>
                        </a:cubicBezTo>
                        <a:lnTo>
                          <a:pt x="75655" y="52795"/>
                        </a:lnTo>
                        <a:lnTo>
                          <a:pt x="52795" y="75655"/>
                        </a:lnTo>
                        <a:lnTo>
                          <a:pt x="12790" y="35650"/>
                        </a:lnTo>
                        <a:cubicBezTo>
                          <a:pt x="3265" y="54700"/>
                          <a:pt x="6123" y="79465"/>
                          <a:pt x="22315" y="95658"/>
                        </a:cubicBezTo>
                        <a:cubicBezTo>
                          <a:pt x="36603" y="109945"/>
                          <a:pt x="55653" y="113755"/>
                          <a:pt x="73750" y="108993"/>
                        </a:cubicBezTo>
                        <a:lnTo>
                          <a:pt x="202338" y="237580"/>
                        </a:lnTo>
                        <a:cubicBezTo>
                          <a:pt x="211863" y="247105"/>
                          <a:pt x="228055" y="247105"/>
                          <a:pt x="237580" y="237580"/>
                        </a:cubicBezTo>
                        <a:cubicBezTo>
                          <a:pt x="247105" y="228055"/>
                          <a:pt x="247105" y="211863"/>
                          <a:pt x="237580" y="202338"/>
                        </a:cubicBezTo>
                        <a:lnTo>
                          <a:pt x="108040" y="72798"/>
                        </a:lnTo>
                        <a:cubicBezTo>
                          <a:pt x="113755" y="55653"/>
                          <a:pt x="108993" y="35650"/>
                          <a:pt x="95658" y="22315"/>
                        </a:cubicBezTo>
                        <a:close/>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182806" tIns="91402" rIns="182806" bIns="91402" numCol="1" spcCol="0" rtlCol="0" fromWordArt="0" anchor="t" anchorCtr="0" forceAA="0" compatLnSpc="1">
                    <a:prstTxWarp prst="textNoShape">
                      <a:avLst/>
                    </a:prstTxWarp>
                    <a:noAutofit/>
                  </a:bodyPr>
                  <a:lstStyle/>
                  <a:p>
                    <a:pPr defTabSz="1827993"/>
                    <a:endParaRPr lang="en-US" sz="1800">
                      <a:gradFill>
                        <a:gsLst>
                          <a:gs pos="0">
                            <a:srgbClr val="505050"/>
                          </a:gs>
                          <a:gs pos="100000">
                            <a:srgbClr val="505050"/>
                          </a:gs>
                        </a:gsLst>
                        <a:lin ang="5400000" scaled="1"/>
                      </a:gradFill>
                      <a:latin typeface="Segoe UI Semilight"/>
                    </a:endParaRPr>
                  </a:p>
                </p:txBody>
              </p:sp>
            </p:grpSp>
            <p:sp>
              <p:nvSpPr>
                <p:cNvPr id="6" name="Oval 5">
                  <a:extLst>
                    <a:ext uri="{FF2B5EF4-FFF2-40B4-BE49-F238E27FC236}">
                      <a16:creationId xmlns:a16="http://schemas.microsoft.com/office/drawing/2014/main" id="{24095BE2-46B5-463E-A774-B39E31D08367}"/>
                    </a:ext>
                  </a:extLst>
                </p:cNvPr>
                <p:cNvSpPr/>
                <p:nvPr/>
              </p:nvSpPr>
              <p:spPr bwMode="auto">
                <a:xfrm>
                  <a:off x="4327442" y="5508959"/>
                  <a:ext cx="741680" cy="741680"/>
                </a:xfrm>
                <a:prstGeom prst="ellipse">
                  <a:avLst/>
                </a:prstGeom>
                <a:noFill/>
                <a:ln w="15875">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13" tIns="292492" rIns="365613" bIns="292492" numCol="1" spcCol="0" rtlCol="0" fromWordArt="0" anchor="t" anchorCtr="0" forceAA="0" compatLnSpc="1">
                  <a:prstTxWarp prst="textNoShape">
                    <a:avLst/>
                  </a:prstTxWarp>
                  <a:noAutofit/>
                </a:bodyPr>
                <a:lstStyle/>
                <a:p>
                  <a:pPr algn="ctr" defTabSz="1864120">
                    <a:lnSpc>
                      <a:spcPct val="90000"/>
                    </a:lnSpc>
                  </a:pPr>
                  <a:endParaRPr lang="en-IN" sz="4799"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sp>
            <p:nvSpPr>
              <p:cNvPr id="17" name="Rectangle 16">
                <a:extLst>
                  <a:ext uri="{FF2B5EF4-FFF2-40B4-BE49-F238E27FC236}">
                    <a16:creationId xmlns:a16="http://schemas.microsoft.com/office/drawing/2014/main" id="{DC8DA972-1D15-4637-B079-7FED2B67E9EE}"/>
                  </a:ext>
                </a:extLst>
              </p:cNvPr>
              <p:cNvSpPr/>
              <p:nvPr/>
            </p:nvSpPr>
            <p:spPr bwMode="auto">
              <a:xfrm rot="2689255">
                <a:off x="4430274" y="3061694"/>
                <a:ext cx="45719" cy="313119"/>
              </a:xfrm>
              <a:prstGeom prst="rect">
                <a:avLst/>
              </a:prstGeom>
              <a:solidFill>
                <a:schemeClr val="accent1"/>
              </a:solidFill>
              <a:ln w="15875">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13" tIns="292492" rIns="365613" bIns="292492" numCol="1" spcCol="0" rtlCol="0" fromWordArt="0" anchor="t" anchorCtr="0" forceAA="0" compatLnSpc="1">
                <a:prstTxWarp prst="textNoShape">
                  <a:avLst/>
                </a:prstTxWarp>
                <a:noAutofit/>
              </a:bodyPr>
              <a:lstStyle/>
              <a:p>
                <a:pPr algn="ctr" defTabSz="1864120">
                  <a:lnSpc>
                    <a:spcPct val="90000"/>
                  </a:lnSpc>
                </a:pPr>
                <a:endParaRPr lang="en-US" sz="4799"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grpSp>
    </p:spTree>
    <p:extLst>
      <p:ext uri="{BB962C8B-B14F-4D97-AF65-F5344CB8AC3E}">
        <p14:creationId xmlns:p14="http://schemas.microsoft.com/office/powerpoint/2010/main" val="3899817448"/>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8EC4BA76-AFE4-1A41-A882-0ECE67F85C5B}"/>
              </a:ext>
            </a:extLst>
          </p:cNvPr>
          <p:cNvSpPr>
            <a:spLocks noGrp="1"/>
          </p:cNvSpPr>
          <p:nvPr>
            <p:ph type="body" sz="quarter" idx="10"/>
          </p:nvPr>
        </p:nvSpPr>
        <p:spPr>
          <a:xfrm>
            <a:off x="1676399" y="2956661"/>
            <a:ext cx="21024851" cy="7024451"/>
          </a:xfrm>
        </p:spPr>
        <p:txBody>
          <a:bodyPr/>
          <a:lstStyle/>
          <a:p>
            <a:pPr marL="685800" indent="-685800">
              <a:buFont typeface="Arial" panose="020B0604020202020204" pitchFamily="34" charset="0"/>
              <a:buChar char="•"/>
            </a:pPr>
            <a:r>
              <a:rPr lang="en-US" dirty="0">
                <a:solidFill>
                  <a:schemeClr val="tx2"/>
                </a:solidFill>
              </a:rPr>
              <a:t>Using </a:t>
            </a:r>
            <a:r>
              <a:rPr lang="en-US" dirty="0" err="1">
                <a:solidFill>
                  <a:schemeClr val="tx2"/>
                </a:solidFill>
              </a:rPr>
              <a:t>Movesense</a:t>
            </a:r>
            <a:r>
              <a:rPr lang="en-US" dirty="0">
                <a:solidFill>
                  <a:schemeClr val="tx2"/>
                </a:solidFill>
              </a:rPr>
              <a:t> sensors</a:t>
            </a:r>
          </a:p>
          <a:p>
            <a:pPr marL="1598613" lvl="1" indent="-685800">
              <a:buFont typeface="Arial" panose="020B0604020202020204" pitchFamily="34" charset="0"/>
              <a:buChar char="•"/>
            </a:pPr>
            <a:r>
              <a:rPr lang="en-US" dirty="0">
                <a:solidFill>
                  <a:schemeClr val="tx2"/>
                </a:solidFill>
              </a:rPr>
              <a:t>Xamarin wrapper: </a:t>
            </a:r>
            <a:r>
              <a:rPr lang="en-US" dirty="0">
                <a:solidFill>
                  <a:schemeClr val="tx2"/>
                </a:solidFill>
                <a:hlinkClick r:id="rId3"/>
              </a:rPr>
              <a:t>https://github.com/AndyCW/MovesenseDotNet</a:t>
            </a:r>
            <a:r>
              <a:rPr lang="en-US" dirty="0">
                <a:solidFill>
                  <a:schemeClr val="tx2"/>
                </a:solidFill>
              </a:rPr>
              <a:t> </a:t>
            </a:r>
          </a:p>
          <a:p>
            <a:pPr marL="1598613" lvl="1" indent="-685800">
              <a:buFont typeface="Arial" panose="020B0604020202020204" pitchFamily="34" charset="0"/>
              <a:buChar char="•"/>
            </a:pPr>
            <a:r>
              <a:rPr lang="en-US" dirty="0">
                <a:solidFill>
                  <a:schemeClr val="tx2"/>
                </a:solidFill>
              </a:rPr>
              <a:t>Plugin-BLE: </a:t>
            </a:r>
            <a:r>
              <a:rPr lang="en-US" dirty="0">
                <a:solidFill>
                  <a:schemeClr val="tx2"/>
                </a:solidFill>
                <a:hlinkClick r:id="rId4"/>
              </a:rPr>
              <a:t>https://github.com/aritchie/bluetoothle</a:t>
            </a:r>
            <a:r>
              <a:rPr lang="en-US" dirty="0">
                <a:solidFill>
                  <a:schemeClr val="tx2"/>
                </a:solidFill>
              </a:rPr>
              <a:t>  </a:t>
            </a:r>
          </a:p>
          <a:p>
            <a:endParaRPr lang="en-US" dirty="0">
              <a:solidFill>
                <a:schemeClr val="tx2"/>
              </a:solidFill>
            </a:endParaRPr>
          </a:p>
          <a:p>
            <a:pPr marL="914400" indent="-914400">
              <a:buAutoNum type="arabicPeriod"/>
            </a:pPr>
            <a:r>
              <a:rPr lang="en-US" dirty="0">
                <a:solidFill>
                  <a:schemeClr val="tx2"/>
                </a:solidFill>
              </a:rPr>
              <a:t>Phone connects to one or more sensors (i.e. both legs…)</a:t>
            </a:r>
          </a:p>
          <a:p>
            <a:pPr marL="914400" indent="-914400">
              <a:buAutoNum type="arabicPeriod"/>
            </a:pPr>
            <a:r>
              <a:rPr lang="en-US" dirty="0">
                <a:solidFill>
                  <a:schemeClr val="tx2"/>
                </a:solidFill>
              </a:rPr>
              <a:t>Phone subscribes to the data published by the sensor</a:t>
            </a:r>
          </a:p>
          <a:p>
            <a:pPr marL="1598613" lvl="1" indent="-685800">
              <a:buFont typeface="Arial" panose="020B0604020202020204" pitchFamily="34" charset="0"/>
              <a:buChar char="•"/>
            </a:pPr>
            <a:r>
              <a:rPr lang="en-US" dirty="0">
                <a:solidFill>
                  <a:schemeClr val="tx2"/>
                </a:solidFill>
              </a:rPr>
              <a:t>Accelerometer</a:t>
            </a:r>
          </a:p>
          <a:p>
            <a:pPr marL="1598613" lvl="1" indent="-685800">
              <a:buFont typeface="Arial" panose="020B0604020202020204" pitchFamily="34" charset="0"/>
              <a:buChar char="•"/>
            </a:pPr>
            <a:r>
              <a:rPr lang="en-US" dirty="0">
                <a:solidFill>
                  <a:schemeClr val="tx2"/>
                </a:solidFill>
              </a:rPr>
              <a:t>Gyroscope</a:t>
            </a:r>
          </a:p>
          <a:p>
            <a:pPr marL="1598613" lvl="1" indent="-685800">
              <a:buFont typeface="Arial" panose="020B0604020202020204" pitchFamily="34" charset="0"/>
              <a:buChar char="•"/>
            </a:pPr>
            <a:r>
              <a:rPr lang="en-US" dirty="0">
                <a:solidFill>
                  <a:schemeClr val="tx2"/>
                </a:solidFill>
              </a:rPr>
              <a:t>Magnetometer </a:t>
            </a:r>
          </a:p>
        </p:txBody>
      </p:sp>
      <p:sp>
        <p:nvSpPr>
          <p:cNvPr id="3" name="Title 2">
            <a:extLst>
              <a:ext uri="{FF2B5EF4-FFF2-40B4-BE49-F238E27FC236}">
                <a16:creationId xmlns:a16="http://schemas.microsoft.com/office/drawing/2014/main" id="{7B896639-D701-EC42-BAE6-87E22B0CE04E}"/>
              </a:ext>
            </a:extLst>
          </p:cNvPr>
          <p:cNvSpPr>
            <a:spLocks noGrp="1"/>
          </p:cNvSpPr>
          <p:nvPr>
            <p:ph type="title"/>
          </p:nvPr>
        </p:nvSpPr>
        <p:spPr/>
        <p:txBody>
          <a:bodyPr/>
          <a:lstStyle/>
          <a:p>
            <a:r>
              <a:rPr lang="en-US" dirty="0"/>
              <a:t>Gathering data, part I…</a:t>
            </a:r>
          </a:p>
        </p:txBody>
      </p:sp>
    </p:spTree>
    <p:extLst>
      <p:ext uri="{BB962C8B-B14F-4D97-AF65-F5344CB8AC3E}">
        <p14:creationId xmlns:p14="http://schemas.microsoft.com/office/powerpoint/2010/main" val="2085412210"/>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8EC4BA76-AFE4-1A41-A882-0ECE67F85C5B}"/>
              </a:ext>
            </a:extLst>
          </p:cNvPr>
          <p:cNvSpPr>
            <a:spLocks noGrp="1"/>
          </p:cNvSpPr>
          <p:nvPr>
            <p:ph type="body" sz="quarter" idx="10"/>
          </p:nvPr>
        </p:nvSpPr>
        <p:spPr>
          <a:xfrm>
            <a:off x="1676399" y="2956661"/>
            <a:ext cx="10775005" cy="7508686"/>
          </a:xfrm>
        </p:spPr>
        <p:txBody>
          <a:bodyPr/>
          <a:lstStyle/>
          <a:p>
            <a:pPr marL="685800" indent="-685800">
              <a:buFont typeface="Arial" panose="020B0604020202020204" pitchFamily="34" charset="0"/>
              <a:buChar char="•"/>
            </a:pPr>
            <a:r>
              <a:rPr lang="en-US" dirty="0">
                <a:solidFill>
                  <a:schemeClr val="tx2"/>
                </a:solidFill>
              </a:rPr>
              <a:t>Data needs to go </a:t>
            </a:r>
            <a:r>
              <a:rPr lang="en-US" i="1" dirty="0">
                <a:solidFill>
                  <a:schemeClr val="tx2"/>
                </a:solidFill>
              </a:rPr>
              <a:t>somewhere</a:t>
            </a:r>
          </a:p>
          <a:p>
            <a:pPr marL="685800" indent="-685800">
              <a:buFont typeface="Arial" panose="020B0604020202020204" pitchFamily="34" charset="0"/>
              <a:buChar char="•"/>
            </a:pPr>
            <a:r>
              <a:rPr lang="en-US" dirty="0">
                <a:solidFill>
                  <a:schemeClr val="tx2"/>
                </a:solidFill>
              </a:rPr>
              <a:t>IoT Hub?</a:t>
            </a:r>
          </a:p>
          <a:p>
            <a:pPr marL="685800" indent="-685800">
              <a:buFont typeface="Arial" panose="020B0604020202020204" pitchFamily="34" charset="0"/>
              <a:buChar char="•"/>
            </a:pPr>
            <a:r>
              <a:rPr lang="en-US" dirty="0">
                <a:solidFill>
                  <a:schemeClr val="tx2"/>
                </a:solidFill>
              </a:rPr>
              <a:t>Event Hub</a:t>
            </a:r>
          </a:p>
          <a:p>
            <a:pPr marL="1598613" lvl="1" indent="-685800">
              <a:buFont typeface="Arial" panose="020B0604020202020204" pitchFamily="34" charset="0"/>
              <a:buChar char="•"/>
            </a:pPr>
            <a:r>
              <a:rPr lang="en-US" dirty="0"/>
              <a:t>Provides a distributed stream processing platform with low latency and seamless integration, with data and analytics services.</a:t>
            </a:r>
          </a:p>
          <a:p>
            <a:pPr marL="1598613" lvl="1" indent="-685800">
              <a:buFont typeface="Arial" panose="020B0604020202020204" pitchFamily="34" charset="0"/>
              <a:buChar char="•"/>
            </a:pPr>
            <a:r>
              <a:rPr lang="en-US" dirty="0"/>
              <a:t>Represents the "front door" for an event pipeline, often called an </a:t>
            </a:r>
            <a:r>
              <a:rPr lang="en-US" i="1" dirty="0"/>
              <a:t>event ingestor</a:t>
            </a:r>
            <a:r>
              <a:rPr lang="en-US" dirty="0"/>
              <a:t> in solution architectures.</a:t>
            </a:r>
          </a:p>
          <a:p>
            <a:pPr lvl="1"/>
            <a:endParaRPr lang="en-US" dirty="0">
              <a:solidFill>
                <a:schemeClr val="tx2"/>
              </a:solidFill>
            </a:endParaRPr>
          </a:p>
        </p:txBody>
      </p:sp>
      <p:sp>
        <p:nvSpPr>
          <p:cNvPr id="3" name="Title 2">
            <a:extLst>
              <a:ext uri="{FF2B5EF4-FFF2-40B4-BE49-F238E27FC236}">
                <a16:creationId xmlns:a16="http://schemas.microsoft.com/office/drawing/2014/main" id="{7B896639-D701-EC42-BAE6-87E22B0CE04E}"/>
              </a:ext>
            </a:extLst>
          </p:cNvPr>
          <p:cNvSpPr>
            <a:spLocks noGrp="1"/>
          </p:cNvSpPr>
          <p:nvPr>
            <p:ph type="title"/>
          </p:nvPr>
        </p:nvSpPr>
        <p:spPr/>
        <p:txBody>
          <a:bodyPr/>
          <a:lstStyle/>
          <a:p>
            <a:r>
              <a:rPr lang="en-US" dirty="0"/>
              <a:t>Gathering data, part II…</a:t>
            </a:r>
          </a:p>
        </p:txBody>
      </p:sp>
      <p:pic>
        <p:nvPicPr>
          <p:cNvPr id="2" name="Picture 1">
            <a:extLst>
              <a:ext uri="{FF2B5EF4-FFF2-40B4-BE49-F238E27FC236}">
                <a16:creationId xmlns:a16="http://schemas.microsoft.com/office/drawing/2014/main" id="{59DED7D9-B2E6-224B-8AF0-138840B65118}"/>
              </a:ext>
            </a:extLst>
          </p:cNvPr>
          <p:cNvPicPr>
            <a:picLocks noChangeAspect="1"/>
          </p:cNvPicPr>
          <p:nvPr/>
        </p:nvPicPr>
        <p:blipFill>
          <a:blip r:embed="rId3"/>
          <a:stretch>
            <a:fillRect/>
          </a:stretch>
        </p:blipFill>
        <p:spPr>
          <a:xfrm>
            <a:off x="13454231" y="5505856"/>
            <a:ext cx="9566717" cy="3807163"/>
          </a:xfrm>
          <a:prstGeom prst="rect">
            <a:avLst/>
          </a:prstGeom>
        </p:spPr>
      </p:pic>
    </p:spTree>
    <p:extLst>
      <p:ext uri="{BB962C8B-B14F-4D97-AF65-F5344CB8AC3E}">
        <p14:creationId xmlns:p14="http://schemas.microsoft.com/office/powerpoint/2010/main" val="1299537905"/>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8EC4BA76-AFE4-1A41-A882-0ECE67F85C5B}"/>
              </a:ext>
            </a:extLst>
          </p:cNvPr>
          <p:cNvSpPr>
            <a:spLocks noGrp="1"/>
          </p:cNvSpPr>
          <p:nvPr>
            <p:ph type="body" sz="quarter" idx="10"/>
          </p:nvPr>
        </p:nvSpPr>
        <p:spPr>
          <a:xfrm>
            <a:off x="1676399" y="2956661"/>
            <a:ext cx="21024851" cy="6324772"/>
          </a:xfrm>
        </p:spPr>
        <p:txBody>
          <a:bodyPr/>
          <a:lstStyle/>
          <a:p>
            <a:pPr marL="685800" indent="-685800">
              <a:buFont typeface="Arial" panose="020B0604020202020204" pitchFamily="34" charset="0"/>
              <a:buChar char="•"/>
            </a:pPr>
            <a:r>
              <a:rPr lang="en-US" dirty="0">
                <a:solidFill>
                  <a:schemeClr val="tx2"/>
                </a:solidFill>
              </a:rPr>
              <a:t>Data means nothing if we don’t understand it</a:t>
            </a:r>
          </a:p>
          <a:p>
            <a:pPr marL="685800" indent="-685800">
              <a:buFont typeface="Arial" panose="020B0604020202020204" pitchFamily="34" charset="0"/>
              <a:buChar char="•"/>
            </a:pPr>
            <a:r>
              <a:rPr lang="en-US" dirty="0">
                <a:solidFill>
                  <a:schemeClr val="tx2"/>
                </a:solidFill>
              </a:rPr>
              <a:t>Some </a:t>
            </a:r>
            <a:r>
              <a:rPr lang="en-US" i="1" dirty="0">
                <a:solidFill>
                  <a:schemeClr val="tx2"/>
                </a:solidFill>
              </a:rPr>
              <a:t>friendly </a:t>
            </a:r>
            <a:r>
              <a:rPr lang="en-US" dirty="0">
                <a:solidFill>
                  <a:schemeClr val="tx2"/>
                </a:solidFill>
              </a:rPr>
              <a:t>UI would help</a:t>
            </a:r>
          </a:p>
          <a:p>
            <a:pPr marL="685800" indent="-685800">
              <a:buFont typeface="Arial" panose="020B0604020202020204" pitchFamily="34" charset="0"/>
              <a:buChar char="•"/>
            </a:pPr>
            <a:r>
              <a:rPr lang="en-US" dirty="0">
                <a:solidFill>
                  <a:schemeClr val="tx2"/>
                </a:solidFill>
              </a:rPr>
              <a:t>Event Hubs provide integration with </a:t>
            </a:r>
            <a:r>
              <a:rPr lang="en-US" i="1" dirty="0" err="1">
                <a:solidFill>
                  <a:schemeClr val="tx2"/>
                </a:solidFill>
              </a:rPr>
              <a:t>PowerBI</a:t>
            </a:r>
            <a:r>
              <a:rPr lang="en-US" i="1" dirty="0">
                <a:solidFill>
                  <a:schemeClr val="tx2"/>
                </a:solidFill>
              </a:rPr>
              <a:t> </a:t>
            </a:r>
            <a:r>
              <a:rPr lang="en-US" dirty="0">
                <a:solidFill>
                  <a:schemeClr val="tx2"/>
                </a:solidFill>
              </a:rPr>
              <a:t>and </a:t>
            </a:r>
            <a:r>
              <a:rPr lang="en-US" i="1" dirty="0">
                <a:solidFill>
                  <a:schemeClr val="tx2"/>
                </a:solidFill>
              </a:rPr>
              <a:t>Time Series Insights.</a:t>
            </a:r>
          </a:p>
          <a:p>
            <a:pPr marL="685800" indent="-685800">
              <a:buFont typeface="Arial" panose="020B0604020202020204" pitchFamily="34" charset="0"/>
              <a:buChar char="•"/>
            </a:pPr>
            <a:endParaRPr lang="en-US" i="1" dirty="0">
              <a:solidFill>
                <a:schemeClr val="tx2"/>
              </a:solidFill>
            </a:endParaRPr>
          </a:p>
          <a:p>
            <a:pPr marL="685800" indent="-685800">
              <a:buFont typeface="Arial" panose="020B0604020202020204" pitchFamily="34" charset="0"/>
              <a:buChar char="•"/>
            </a:pPr>
            <a:r>
              <a:rPr lang="en-US" i="1" dirty="0">
                <a:solidFill>
                  <a:schemeClr val="tx2"/>
                </a:solidFill>
              </a:rPr>
              <a:t>Time Series Insights…</a:t>
            </a:r>
          </a:p>
          <a:p>
            <a:pPr lvl="1"/>
            <a:r>
              <a:rPr lang="en-US" dirty="0"/>
              <a:t>Time Series Insights is a fully managed, end-to-end solution for IoT insights. Ingest, store, and query highly contextualized, IoT time series data. Use powerful visualization for </a:t>
            </a:r>
            <a:r>
              <a:rPr lang="en-US" dirty="0">
                <a:highlight>
                  <a:srgbClr val="FFFF00"/>
                </a:highlight>
              </a:rPr>
              <a:t>asset-based data insights and rich, interactive ad-hoc data analytics</a:t>
            </a:r>
            <a:r>
              <a:rPr lang="en-US" dirty="0"/>
              <a:t>.</a:t>
            </a:r>
          </a:p>
        </p:txBody>
      </p:sp>
      <p:sp>
        <p:nvSpPr>
          <p:cNvPr id="3" name="Title 2">
            <a:extLst>
              <a:ext uri="{FF2B5EF4-FFF2-40B4-BE49-F238E27FC236}">
                <a16:creationId xmlns:a16="http://schemas.microsoft.com/office/drawing/2014/main" id="{7B896639-D701-EC42-BAE6-87E22B0CE04E}"/>
              </a:ext>
            </a:extLst>
          </p:cNvPr>
          <p:cNvSpPr>
            <a:spLocks noGrp="1"/>
          </p:cNvSpPr>
          <p:nvPr>
            <p:ph type="title"/>
          </p:nvPr>
        </p:nvSpPr>
        <p:spPr/>
        <p:txBody>
          <a:bodyPr/>
          <a:lstStyle/>
          <a:p>
            <a:r>
              <a:rPr lang="en-US" dirty="0"/>
              <a:t>Analyzing the data</a:t>
            </a:r>
          </a:p>
        </p:txBody>
      </p:sp>
    </p:spTree>
    <p:extLst>
      <p:ext uri="{BB962C8B-B14F-4D97-AF65-F5344CB8AC3E}">
        <p14:creationId xmlns:p14="http://schemas.microsoft.com/office/powerpoint/2010/main" val="905110935"/>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screenshot of a cell phone&#10;&#10;Description generated with very high confidence">
            <a:extLst>
              <a:ext uri="{FF2B5EF4-FFF2-40B4-BE49-F238E27FC236}">
                <a16:creationId xmlns:a16="http://schemas.microsoft.com/office/drawing/2014/main" id="{45CDAF31-FDE3-428E-B591-DD16B3C743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19596" y="2393631"/>
            <a:ext cx="4123494" cy="8928738"/>
          </a:xfrm>
          <a:prstGeom prst="rect">
            <a:avLst/>
          </a:prstGeom>
        </p:spPr>
      </p:pic>
      <p:pic>
        <p:nvPicPr>
          <p:cNvPr id="6" name="Picture 5">
            <a:extLst>
              <a:ext uri="{FF2B5EF4-FFF2-40B4-BE49-F238E27FC236}">
                <a16:creationId xmlns:a16="http://schemas.microsoft.com/office/drawing/2014/main" id="{3A649333-4037-4047-86B1-CCCE9DB4B9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8027" y="4542961"/>
            <a:ext cx="4630078" cy="4630078"/>
          </a:xfrm>
          <a:prstGeom prst="rect">
            <a:avLst/>
          </a:prstGeom>
        </p:spPr>
      </p:pic>
      <p:sp>
        <p:nvSpPr>
          <p:cNvPr id="7" name="TextBox 6">
            <a:extLst>
              <a:ext uri="{FF2B5EF4-FFF2-40B4-BE49-F238E27FC236}">
                <a16:creationId xmlns:a16="http://schemas.microsoft.com/office/drawing/2014/main" id="{6373C46D-105A-4CD7-B6C1-360B3C177BA4}"/>
              </a:ext>
            </a:extLst>
          </p:cNvPr>
          <p:cNvSpPr txBox="1"/>
          <p:nvPr/>
        </p:nvSpPr>
        <p:spPr>
          <a:xfrm>
            <a:off x="3506376" y="5454900"/>
            <a:ext cx="2091301" cy="2806192"/>
          </a:xfrm>
          <a:prstGeom prst="rect">
            <a:avLst/>
          </a:prstGeom>
          <a:noFill/>
        </p:spPr>
        <p:txBody>
          <a:bodyPr wrap="square" lIns="365665" tIns="292532" rIns="365665" bIns="292532" rtlCol="0">
            <a:spAutoFit/>
          </a:bodyPr>
          <a:lstStyle/>
          <a:p>
            <a:pPr>
              <a:lnSpc>
                <a:spcPct val="90000"/>
              </a:lnSpc>
              <a:spcAft>
                <a:spcPts val="1200"/>
              </a:spcAft>
            </a:pPr>
            <a:r>
              <a:rPr lang="en-GB" sz="15996" dirty="0">
                <a:gradFill>
                  <a:gsLst>
                    <a:gs pos="2917">
                      <a:schemeClr val="tx1"/>
                    </a:gs>
                    <a:gs pos="30000">
                      <a:schemeClr val="tx1"/>
                    </a:gs>
                  </a:gsLst>
                  <a:lin ang="5400000" scaled="0"/>
                </a:gradFill>
              </a:rPr>
              <a:t>+</a:t>
            </a:r>
          </a:p>
        </p:txBody>
      </p:sp>
      <p:pic>
        <p:nvPicPr>
          <p:cNvPr id="11" name="Picture 10" descr="A screenshot of a computer screen&#10;&#10;Description generated with very high confidence">
            <a:extLst>
              <a:ext uri="{FF2B5EF4-FFF2-40B4-BE49-F238E27FC236}">
                <a16:creationId xmlns:a16="http://schemas.microsoft.com/office/drawing/2014/main" id="{D41E23C8-89CC-48AD-859B-041277082ED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188826" y="3483496"/>
            <a:ext cx="11303006" cy="6749004"/>
          </a:xfrm>
          <a:prstGeom prst="rect">
            <a:avLst/>
          </a:prstGeom>
        </p:spPr>
      </p:pic>
      <p:sp>
        <p:nvSpPr>
          <p:cNvPr id="12" name="TextBox 11">
            <a:extLst>
              <a:ext uri="{FF2B5EF4-FFF2-40B4-BE49-F238E27FC236}">
                <a16:creationId xmlns:a16="http://schemas.microsoft.com/office/drawing/2014/main" id="{F0C95BB8-8E26-412B-8256-1A890AE80E76}"/>
              </a:ext>
            </a:extLst>
          </p:cNvPr>
          <p:cNvSpPr txBox="1"/>
          <p:nvPr/>
        </p:nvSpPr>
        <p:spPr>
          <a:xfrm>
            <a:off x="9920307" y="5454898"/>
            <a:ext cx="2091301" cy="2806192"/>
          </a:xfrm>
          <a:prstGeom prst="rect">
            <a:avLst/>
          </a:prstGeom>
          <a:noFill/>
        </p:spPr>
        <p:txBody>
          <a:bodyPr wrap="square" lIns="365665" tIns="292532" rIns="365665" bIns="292532" rtlCol="0">
            <a:spAutoFit/>
          </a:bodyPr>
          <a:lstStyle/>
          <a:p>
            <a:pPr>
              <a:lnSpc>
                <a:spcPct val="90000"/>
              </a:lnSpc>
              <a:spcAft>
                <a:spcPts val="1200"/>
              </a:spcAft>
            </a:pPr>
            <a:r>
              <a:rPr lang="en-GB" sz="15996" dirty="0">
                <a:gradFill>
                  <a:gsLst>
                    <a:gs pos="2917">
                      <a:schemeClr val="tx1"/>
                    </a:gs>
                    <a:gs pos="30000">
                      <a:schemeClr val="tx1"/>
                    </a:gs>
                  </a:gsLst>
                  <a:lin ang="5400000" scaled="0"/>
                </a:gradFill>
              </a:rPr>
              <a:t>+</a:t>
            </a:r>
          </a:p>
        </p:txBody>
      </p:sp>
    </p:spTree>
    <p:extLst>
      <p:ext uri="{BB962C8B-B14F-4D97-AF65-F5344CB8AC3E}">
        <p14:creationId xmlns:p14="http://schemas.microsoft.com/office/powerpoint/2010/main" val="330104476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1092272" y="9617046"/>
            <a:ext cx="7778015" cy="2308324"/>
          </a:xfrm>
          <a:prstGeom prst="rect">
            <a:avLst/>
          </a:prstGeom>
          <a:noFill/>
        </p:spPr>
        <p:txBody>
          <a:bodyPr wrap="square">
            <a:spAutoFit/>
          </a:bodyPr>
          <a:lstStyle/>
          <a:p>
            <a:pPr defTabSz="1828434" eaLnBrk="1" fontAlgn="auto" hangingPunct="1">
              <a:spcBef>
                <a:spcPts val="0"/>
              </a:spcBef>
              <a:spcAft>
                <a:spcPts val="0"/>
              </a:spcAft>
              <a:defRPr/>
            </a:pPr>
            <a:r>
              <a:rPr lang="en-US" sz="7200" spc="3000" dirty="0">
                <a:solidFill>
                  <a:srgbClr val="D2D3D4"/>
                </a:solidFill>
                <a:latin typeface="Helvetica" pitchFamily="2" charset="0"/>
                <a:ea typeface="Montserrat" charset="0"/>
                <a:cs typeface="Montserrat" charset="0"/>
              </a:rPr>
              <a:t>DEMO time</a:t>
            </a: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8EC4BA76-AFE4-1A41-A882-0ECE67F85C5B}"/>
              </a:ext>
            </a:extLst>
          </p:cNvPr>
          <p:cNvSpPr>
            <a:spLocks noGrp="1"/>
          </p:cNvSpPr>
          <p:nvPr>
            <p:ph type="body" sz="quarter" idx="10"/>
          </p:nvPr>
        </p:nvSpPr>
        <p:spPr>
          <a:xfrm>
            <a:off x="1676399" y="2956661"/>
            <a:ext cx="21024851" cy="3966178"/>
          </a:xfrm>
        </p:spPr>
        <p:txBody>
          <a:bodyPr/>
          <a:lstStyle/>
          <a:p>
            <a:pPr marL="685800" indent="-685800">
              <a:buFont typeface="Arial" panose="020B0604020202020204" pitchFamily="34" charset="0"/>
              <a:buChar char="•"/>
            </a:pPr>
            <a:r>
              <a:rPr lang="en-US" dirty="0">
                <a:solidFill>
                  <a:schemeClr val="tx2"/>
                </a:solidFill>
              </a:rPr>
              <a:t>“only” data is useless</a:t>
            </a:r>
          </a:p>
          <a:p>
            <a:pPr marL="685800" indent="-685800">
              <a:buFont typeface="Arial" panose="020B0604020202020204" pitchFamily="34" charset="0"/>
              <a:buChar char="•"/>
            </a:pPr>
            <a:r>
              <a:rPr lang="en-US" dirty="0">
                <a:solidFill>
                  <a:schemeClr val="tx2"/>
                </a:solidFill>
              </a:rPr>
              <a:t>Because we have a </a:t>
            </a:r>
            <a:r>
              <a:rPr lang="en-US" i="1" dirty="0">
                <a:solidFill>
                  <a:schemeClr val="tx2"/>
                </a:solidFill>
              </a:rPr>
              <a:t>sequence of data (a flip happens in 1 second…) </a:t>
            </a:r>
            <a:r>
              <a:rPr lang="en-US" dirty="0">
                <a:solidFill>
                  <a:schemeClr val="tx2"/>
                </a:solidFill>
              </a:rPr>
              <a:t>we’d use </a:t>
            </a:r>
            <a:r>
              <a:rPr lang="en-US" dirty="0">
                <a:hlinkClick r:id="rId3"/>
              </a:rPr>
              <a:t>Long short-term memory</a:t>
            </a:r>
            <a:endParaRPr lang="en-US" dirty="0"/>
          </a:p>
          <a:p>
            <a:pPr marL="685800" indent="-685800">
              <a:buFont typeface="Arial" panose="020B0604020202020204" pitchFamily="34" charset="0"/>
              <a:buChar char="•"/>
            </a:pPr>
            <a:r>
              <a:rPr lang="en-US" dirty="0">
                <a:solidFill>
                  <a:schemeClr val="tx2"/>
                </a:solidFill>
              </a:rPr>
              <a:t>Wrote a separate tagger app</a:t>
            </a:r>
            <a:r>
              <a:rPr lang="en-US" sz="4400" dirty="0">
                <a:solidFill>
                  <a:schemeClr val="tx2"/>
                </a:solidFill>
              </a:rPr>
              <a:t> (</a:t>
            </a:r>
            <a:r>
              <a:rPr lang="en-US" sz="4400" dirty="0">
                <a:solidFill>
                  <a:schemeClr val="tx2"/>
                </a:solidFill>
                <a:hlinkClick r:id="rId4"/>
              </a:rPr>
              <a:t>https://github.com/avodovnik/eventstreamer-tagger</a:t>
            </a:r>
            <a:r>
              <a:rPr lang="en-US" sz="4400" dirty="0">
                <a:solidFill>
                  <a:schemeClr val="tx2"/>
                </a:solidFill>
              </a:rPr>
              <a:t>) that also flips the data</a:t>
            </a:r>
            <a:endParaRPr lang="en-US" dirty="0"/>
          </a:p>
        </p:txBody>
      </p:sp>
      <p:sp>
        <p:nvSpPr>
          <p:cNvPr id="3" name="Title 2">
            <a:extLst>
              <a:ext uri="{FF2B5EF4-FFF2-40B4-BE49-F238E27FC236}">
                <a16:creationId xmlns:a16="http://schemas.microsoft.com/office/drawing/2014/main" id="{7B896639-D701-EC42-BAE6-87E22B0CE04E}"/>
              </a:ext>
            </a:extLst>
          </p:cNvPr>
          <p:cNvSpPr>
            <a:spLocks noGrp="1"/>
          </p:cNvSpPr>
          <p:nvPr>
            <p:ph type="title"/>
          </p:nvPr>
        </p:nvSpPr>
        <p:spPr/>
        <p:txBody>
          <a:bodyPr/>
          <a:lstStyle/>
          <a:p>
            <a:r>
              <a:rPr lang="en-US" dirty="0"/>
              <a:t>Building the model</a:t>
            </a:r>
          </a:p>
        </p:txBody>
      </p:sp>
      <p:graphicFrame>
        <p:nvGraphicFramePr>
          <p:cNvPr id="2" name="Table 1">
            <a:extLst>
              <a:ext uri="{FF2B5EF4-FFF2-40B4-BE49-F238E27FC236}">
                <a16:creationId xmlns:a16="http://schemas.microsoft.com/office/drawing/2014/main" id="{E55647F6-8E2D-AD49-AFFA-86BF625681D2}"/>
              </a:ext>
            </a:extLst>
          </p:cNvPr>
          <p:cNvGraphicFramePr>
            <a:graphicFrameLocks noGrp="1"/>
          </p:cNvGraphicFramePr>
          <p:nvPr>
            <p:extLst>
              <p:ext uri="{D42A27DB-BD31-4B8C-83A1-F6EECF244321}">
                <p14:modId xmlns:p14="http://schemas.microsoft.com/office/powerpoint/2010/main" val="2959687427"/>
              </p:ext>
            </p:extLst>
          </p:nvPr>
        </p:nvGraphicFramePr>
        <p:xfrm>
          <a:off x="5016250" y="7137716"/>
          <a:ext cx="16251770" cy="2651760"/>
        </p:xfrm>
        <a:graphic>
          <a:graphicData uri="http://schemas.openxmlformats.org/drawingml/2006/table">
            <a:tbl>
              <a:tblPr firstRow="1" bandRow="1">
                <a:tableStyleId>{073A0DAA-6AF3-43AB-8588-CEC1D06C72B9}</a:tableStyleId>
              </a:tblPr>
              <a:tblGrid>
                <a:gridCol w="1625177">
                  <a:extLst>
                    <a:ext uri="{9D8B030D-6E8A-4147-A177-3AD203B41FA5}">
                      <a16:colId xmlns:a16="http://schemas.microsoft.com/office/drawing/2014/main" val="1687072265"/>
                    </a:ext>
                  </a:extLst>
                </a:gridCol>
                <a:gridCol w="1625177">
                  <a:extLst>
                    <a:ext uri="{9D8B030D-6E8A-4147-A177-3AD203B41FA5}">
                      <a16:colId xmlns:a16="http://schemas.microsoft.com/office/drawing/2014/main" val="834493309"/>
                    </a:ext>
                  </a:extLst>
                </a:gridCol>
                <a:gridCol w="1625177">
                  <a:extLst>
                    <a:ext uri="{9D8B030D-6E8A-4147-A177-3AD203B41FA5}">
                      <a16:colId xmlns:a16="http://schemas.microsoft.com/office/drawing/2014/main" val="1248726159"/>
                    </a:ext>
                  </a:extLst>
                </a:gridCol>
                <a:gridCol w="1625177">
                  <a:extLst>
                    <a:ext uri="{9D8B030D-6E8A-4147-A177-3AD203B41FA5}">
                      <a16:colId xmlns:a16="http://schemas.microsoft.com/office/drawing/2014/main" val="411857358"/>
                    </a:ext>
                  </a:extLst>
                </a:gridCol>
                <a:gridCol w="1625177">
                  <a:extLst>
                    <a:ext uri="{9D8B030D-6E8A-4147-A177-3AD203B41FA5}">
                      <a16:colId xmlns:a16="http://schemas.microsoft.com/office/drawing/2014/main" val="3509227322"/>
                    </a:ext>
                  </a:extLst>
                </a:gridCol>
                <a:gridCol w="1625177">
                  <a:extLst>
                    <a:ext uri="{9D8B030D-6E8A-4147-A177-3AD203B41FA5}">
                      <a16:colId xmlns:a16="http://schemas.microsoft.com/office/drawing/2014/main" val="605776887"/>
                    </a:ext>
                  </a:extLst>
                </a:gridCol>
                <a:gridCol w="1625177">
                  <a:extLst>
                    <a:ext uri="{9D8B030D-6E8A-4147-A177-3AD203B41FA5}">
                      <a16:colId xmlns:a16="http://schemas.microsoft.com/office/drawing/2014/main" val="1484410133"/>
                    </a:ext>
                  </a:extLst>
                </a:gridCol>
                <a:gridCol w="1625177">
                  <a:extLst>
                    <a:ext uri="{9D8B030D-6E8A-4147-A177-3AD203B41FA5}">
                      <a16:colId xmlns:a16="http://schemas.microsoft.com/office/drawing/2014/main" val="3300418617"/>
                    </a:ext>
                  </a:extLst>
                </a:gridCol>
                <a:gridCol w="1625177">
                  <a:extLst>
                    <a:ext uri="{9D8B030D-6E8A-4147-A177-3AD203B41FA5}">
                      <a16:colId xmlns:a16="http://schemas.microsoft.com/office/drawing/2014/main" val="2344813614"/>
                    </a:ext>
                  </a:extLst>
                </a:gridCol>
                <a:gridCol w="1625177">
                  <a:extLst>
                    <a:ext uri="{9D8B030D-6E8A-4147-A177-3AD203B41FA5}">
                      <a16:colId xmlns:a16="http://schemas.microsoft.com/office/drawing/2014/main" val="1597305601"/>
                    </a:ext>
                  </a:extLst>
                </a:gridCol>
              </a:tblGrid>
              <a:tr h="370840">
                <a:tc>
                  <a:txBody>
                    <a:bodyPr/>
                    <a:lstStyle/>
                    <a:p>
                      <a:r>
                        <a:rPr lang="en-US" sz="3200" dirty="0"/>
                        <a:t>Time</a:t>
                      </a:r>
                    </a:p>
                  </a:txBody>
                  <a:tcPr/>
                </a:tc>
                <a:tc>
                  <a:txBody>
                    <a:bodyPr/>
                    <a:lstStyle/>
                    <a:p>
                      <a:r>
                        <a:rPr lang="en-US" sz="3200" dirty="0"/>
                        <a:t>ACC X</a:t>
                      </a:r>
                    </a:p>
                  </a:txBody>
                  <a:tcPr/>
                </a:tc>
                <a:tc>
                  <a:txBody>
                    <a:bodyPr/>
                    <a:lstStyle/>
                    <a:p>
                      <a:r>
                        <a:rPr lang="en-US" sz="3200" dirty="0"/>
                        <a:t>ACC Y</a:t>
                      </a:r>
                    </a:p>
                  </a:txBody>
                  <a:tcPr/>
                </a:tc>
                <a:tc>
                  <a:txBody>
                    <a:bodyPr/>
                    <a:lstStyle/>
                    <a:p>
                      <a:r>
                        <a:rPr lang="en-US" sz="3200" dirty="0"/>
                        <a:t>ACC Z</a:t>
                      </a:r>
                    </a:p>
                  </a:txBody>
                  <a:tcPr/>
                </a:tc>
                <a:tc>
                  <a:txBody>
                    <a:bodyPr/>
                    <a:lstStyle/>
                    <a:p>
                      <a:r>
                        <a:rPr lang="en-US" sz="3200" dirty="0"/>
                        <a:t>GYR X</a:t>
                      </a:r>
                    </a:p>
                  </a:txBody>
                  <a:tcPr/>
                </a:tc>
                <a:tc>
                  <a:txBody>
                    <a:bodyPr/>
                    <a:lstStyle/>
                    <a:p>
                      <a:r>
                        <a:rPr lang="en-US" sz="3200" dirty="0"/>
                        <a:t>GYR Y</a:t>
                      </a:r>
                    </a:p>
                  </a:txBody>
                  <a:tcPr/>
                </a:tc>
                <a:tc>
                  <a:txBody>
                    <a:bodyPr/>
                    <a:lstStyle/>
                    <a:p>
                      <a:r>
                        <a:rPr lang="en-US" sz="3200" dirty="0"/>
                        <a:t>GYR Z</a:t>
                      </a:r>
                    </a:p>
                  </a:txBody>
                  <a:tcPr/>
                </a:tc>
                <a:tc>
                  <a:txBody>
                    <a:bodyPr/>
                    <a:lstStyle/>
                    <a:p>
                      <a:r>
                        <a:rPr lang="en-US" sz="3200" dirty="0"/>
                        <a:t>MAG X</a:t>
                      </a:r>
                    </a:p>
                  </a:txBody>
                  <a:tcPr/>
                </a:tc>
                <a:tc>
                  <a:txBody>
                    <a:bodyPr/>
                    <a:lstStyle/>
                    <a:p>
                      <a:r>
                        <a:rPr lang="en-US" sz="3200" dirty="0"/>
                        <a:t>MAG Y</a:t>
                      </a:r>
                    </a:p>
                  </a:txBody>
                  <a:tcPr/>
                </a:tc>
                <a:tc>
                  <a:txBody>
                    <a:bodyPr/>
                    <a:lstStyle/>
                    <a:p>
                      <a:r>
                        <a:rPr lang="en-US" sz="3200" dirty="0"/>
                        <a:t>MAG Z</a:t>
                      </a:r>
                    </a:p>
                  </a:txBody>
                  <a:tcPr/>
                </a:tc>
                <a:extLst>
                  <a:ext uri="{0D108BD9-81ED-4DB2-BD59-A6C34878D82A}">
                    <a16:rowId xmlns:a16="http://schemas.microsoft.com/office/drawing/2014/main" val="2953714959"/>
                  </a:ext>
                </a:extLst>
              </a:tr>
              <a:tr h="370840">
                <a:tc>
                  <a:txBody>
                    <a:bodyPr/>
                    <a:lstStyle/>
                    <a:p>
                      <a:r>
                        <a:rPr lang="en-US" sz="2800" dirty="0"/>
                        <a:t>1</a:t>
                      </a:r>
                    </a:p>
                  </a:txBody>
                  <a:tcPr/>
                </a:tc>
                <a:tc>
                  <a:txBody>
                    <a:bodyPr/>
                    <a:lstStyle/>
                    <a:p>
                      <a:r>
                        <a:rPr lang="en-US" sz="2800" dirty="0"/>
                        <a:t>Accx_1</a:t>
                      </a:r>
                    </a:p>
                  </a:txBody>
                  <a:tcPr/>
                </a:tc>
                <a:tc>
                  <a:txBody>
                    <a:bodyPr/>
                    <a:lstStyle/>
                    <a:p>
                      <a:r>
                        <a:rPr lang="en-US" sz="2800" dirty="0"/>
                        <a:t>Accy_1</a:t>
                      </a:r>
                    </a:p>
                  </a:txBody>
                  <a:tcPr/>
                </a:tc>
                <a:tc>
                  <a:txBody>
                    <a:bodyPr/>
                    <a:lstStyle/>
                    <a:p>
                      <a:r>
                        <a:rPr lang="en-US" sz="2800" dirty="0"/>
                        <a:t>Accz_1</a:t>
                      </a:r>
                    </a:p>
                  </a:txBody>
                  <a:tcPr/>
                </a:tc>
                <a:tc>
                  <a:txBody>
                    <a:bodyPr/>
                    <a:lstStyle/>
                    <a:p>
                      <a:r>
                        <a:rPr lang="en-US" sz="2800" dirty="0"/>
                        <a:t>Gyrx_1</a:t>
                      </a:r>
                    </a:p>
                  </a:txBody>
                  <a:tcPr/>
                </a:tc>
                <a:tc>
                  <a:txBody>
                    <a:bodyPr/>
                    <a:lstStyle/>
                    <a:p>
                      <a:r>
                        <a:rPr lang="en-US" sz="2800" dirty="0"/>
                        <a:t>Gyrx_1</a:t>
                      </a:r>
                    </a:p>
                  </a:txBody>
                  <a:tcPr/>
                </a:tc>
                <a:tc>
                  <a:txBody>
                    <a:bodyPr/>
                    <a:lstStyle/>
                    <a:p>
                      <a:r>
                        <a:rPr lang="en-US" sz="2800" dirty="0"/>
                        <a:t>Gyrz_1</a:t>
                      </a:r>
                    </a:p>
                  </a:txBody>
                  <a:tcPr/>
                </a:tc>
                <a:tc>
                  <a:txBody>
                    <a:bodyPr/>
                    <a:lstStyle/>
                    <a:p>
                      <a:r>
                        <a:rPr lang="en-US" sz="2800" dirty="0"/>
                        <a:t>Magx_1</a:t>
                      </a:r>
                    </a:p>
                  </a:txBody>
                  <a:tcPr/>
                </a:tc>
                <a:tc>
                  <a:txBody>
                    <a:bodyPr/>
                    <a:lstStyle/>
                    <a:p>
                      <a:r>
                        <a:rPr lang="en-US" sz="2800" dirty="0"/>
                        <a:t>Magy_1</a:t>
                      </a:r>
                    </a:p>
                  </a:txBody>
                  <a:tcPr/>
                </a:tc>
                <a:tc>
                  <a:txBody>
                    <a:bodyPr/>
                    <a:lstStyle/>
                    <a:p>
                      <a:r>
                        <a:rPr lang="en-US" sz="2800" dirty="0"/>
                        <a:t>Magz_1</a:t>
                      </a:r>
                    </a:p>
                  </a:txBody>
                  <a:tcPr/>
                </a:tc>
                <a:extLst>
                  <a:ext uri="{0D108BD9-81ED-4DB2-BD59-A6C34878D82A}">
                    <a16:rowId xmlns:a16="http://schemas.microsoft.com/office/drawing/2014/main" val="668468228"/>
                  </a:ext>
                </a:extLst>
              </a:tr>
              <a:tr h="370840">
                <a:tc>
                  <a:txBody>
                    <a:bodyPr/>
                    <a:lstStyle/>
                    <a:p>
                      <a:r>
                        <a:rPr lang="en-US" sz="2800" dirty="0"/>
                        <a:t>2</a:t>
                      </a:r>
                    </a:p>
                  </a:txBody>
                  <a:tcPr/>
                </a:tc>
                <a:tc>
                  <a:txBody>
                    <a:bodyPr/>
                    <a:lstStyle/>
                    <a:p>
                      <a:r>
                        <a:rPr lang="en-US" sz="2800" dirty="0"/>
                        <a:t>Accx_2</a:t>
                      </a:r>
                    </a:p>
                  </a:txBody>
                  <a:tcPr/>
                </a:tc>
                <a:tc>
                  <a:txBody>
                    <a:bodyPr/>
                    <a:lstStyle/>
                    <a:p>
                      <a:r>
                        <a:rPr lang="en-US" sz="2800" dirty="0"/>
                        <a:t>Accy_2</a:t>
                      </a:r>
                    </a:p>
                  </a:txBody>
                  <a:tcPr/>
                </a:tc>
                <a:tc>
                  <a:txBody>
                    <a:bodyPr/>
                    <a:lstStyle/>
                    <a:p>
                      <a:r>
                        <a:rPr lang="en-US" sz="2800" dirty="0"/>
                        <a:t>Accz_2</a:t>
                      </a:r>
                    </a:p>
                  </a:txBody>
                  <a:tcPr/>
                </a:tc>
                <a:tc>
                  <a:txBody>
                    <a:bodyPr/>
                    <a:lstStyle/>
                    <a:p>
                      <a:r>
                        <a:rPr lang="en-US" sz="2800" dirty="0"/>
                        <a:t>Gyrx_2</a:t>
                      </a:r>
                    </a:p>
                  </a:txBody>
                  <a:tcPr/>
                </a:tc>
                <a:tc>
                  <a:txBody>
                    <a:bodyPr/>
                    <a:lstStyle/>
                    <a:p>
                      <a:r>
                        <a:rPr lang="en-US" sz="2800" dirty="0"/>
                        <a:t>Gyrx_2</a:t>
                      </a:r>
                    </a:p>
                  </a:txBody>
                  <a:tcPr/>
                </a:tc>
                <a:tc>
                  <a:txBody>
                    <a:bodyPr/>
                    <a:lstStyle/>
                    <a:p>
                      <a:r>
                        <a:rPr lang="en-US" sz="2800" dirty="0"/>
                        <a:t>Gyrz_2</a:t>
                      </a:r>
                    </a:p>
                  </a:txBody>
                  <a:tcPr/>
                </a:tc>
                <a:tc>
                  <a:txBody>
                    <a:bodyPr/>
                    <a:lstStyle/>
                    <a:p>
                      <a:r>
                        <a:rPr lang="en-US" sz="2800" dirty="0"/>
                        <a:t>Magx_2</a:t>
                      </a:r>
                    </a:p>
                  </a:txBody>
                  <a:tcPr/>
                </a:tc>
                <a:tc>
                  <a:txBody>
                    <a:bodyPr/>
                    <a:lstStyle/>
                    <a:p>
                      <a:r>
                        <a:rPr lang="en-US" sz="2800" dirty="0"/>
                        <a:t>Magy_2</a:t>
                      </a:r>
                    </a:p>
                  </a:txBody>
                  <a:tcPr/>
                </a:tc>
                <a:tc>
                  <a:txBody>
                    <a:bodyPr/>
                    <a:lstStyle/>
                    <a:p>
                      <a:r>
                        <a:rPr lang="en-US" sz="2800" dirty="0"/>
                        <a:t>Magz_2</a:t>
                      </a:r>
                    </a:p>
                  </a:txBody>
                  <a:tcPr/>
                </a:tc>
                <a:extLst>
                  <a:ext uri="{0D108BD9-81ED-4DB2-BD59-A6C34878D82A}">
                    <a16:rowId xmlns:a16="http://schemas.microsoft.com/office/drawing/2014/main" val="3831234177"/>
                  </a:ext>
                </a:extLst>
              </a:tr>
              <a:tr h="370840">
                <a:tc>
                  <a:txBody>
                    <a:bodyPr/>
                    <a:lstStyle/>
                    <a:p>
                      <a:r>
                        <a:rPr lang="en-US" sz="2800" dirty="0"/>
                        <a:t>…</a:t>
                      </a:r>
                    </a:p>
                  </a:txBody>
                  <a:tcPr/>
                </a:tc>
                <a:tc>
                  <a:txBody>
                    <a:bodyPr/>
                    <a:lstStyle/>
                    <a:p>
                      <a:endParaRPr lang="en-US" sz="2800" dirty="0"/>
                    </a:p>
                  </a:txBody>
                  <a:tcPr/>
                </a:tc>
                <a:tc>
                  <a:txBody>
                    <a:bodyPr/>
                    <a:lstStyle/>
                    <a:p>
                      <a:endParaRPr lang="en-US" sz="2800" dirty="0"/>
                    </a:p>
                  </a:txBody>
                  <a:tcPr/>
                </a:tc>
                <a:tc>
                  <a:txBody>
                    <a:bodyPr/>
                    <a:lstStyle/>
                    <a:p>
                      <a:endParaRPr lang="en-US" sz="2800" dirty="0"/>
                    </a:p>
                  </a:txBody>
                  <a:tcPr/>
                </a:tc>
                <a:tc>
                  <a:txBody>
                    <a:bodyPr/>
                    <a:lstStyle/>
                    <a:p>
                      <a:endParaRPr lang="en-US" sz="2800" dirty="0"/>
                    </a:p>
                  </a:txBody>
                  <a:tcPr/>
                </a:tc>
                <a:tc>
                  <a:txBody>
                    <a:bodyPr/>
                    <a:lstStyle/>
                    <a:p>
                      <a:endParaRPr lang="en-US" sz="2800" dirty="0"/>
                    </a:p>
                  </a:txBody>
                  <a:tcPr/>
                </a:tc>
                <a:tc>
                  <a:txBody>
                    <a:bodyPr/>
                    <a:lstStyle/>
                    <a:p>
                      <a:endParaRPr lang="en-US" sz="2800" dirty="0"/>
                    </a:p>
                  </a:txBody>
                  <a:tcPr/>
                </a:tc>
                <a:tc>
                  <a:txBody>
                    <a:bodyPr/>
                    <a:lstStyle/>
                    <a:p>
                      <a:endParaRPr lang="en-US" sz="2800" dirty="0"/>
                    </a:p>
                  </a:txBody>
                  <a:tcPr/>
                </a:tc>
                <a:tc>
                  <a:txBody>
                    <a:bodyPr/>
                    <a:lstStyle/>
                    <a:p>
                      <a:endParaRPr lang="en-US" sz="2800" dirty="0"/>
                    </a:p>
                  </a:txBody>
                  <a:tcPr/>
                </a:tc>
                <a:tc>
                  <a:txBody>
                    <a:bodyPr/>
                    <a:lstStyle/>
                    <a:p>
                      <a:endParaRPr lang="en-US" sz="2800" dirty="0"/>
                    </a:p>
                  </a:txBody>
                  <a:tcPr/>
                </a:tc>
                <a:extLst>
                  <a:ext uri="{0D108BD9-81ED-4DB2-BD59-A6C34878D82A}">
                    <a16:rowId xmlns:a16="http://schemas.microsoft.com/office/drawing/2014/main" val="3371623852"/>
                  </a:ext>
                </a:extLst>
              </a:tr>
              <a:tr h="370840">
                <a:tc>
                  <a:txBody>
                    <a:bodyPr/>
                    <a:lstStyle/>
                    <a:p>
                      <a:r>
                        <a:rPr lang="en-US" sz="2800" dirty="0"/>
                        <a:t>n</a:t>
                      </a:r>
                    </a:p>
                  </a:txBody>
                  <a:tcPr/>
                </a:tc>
                <a:tc>
                  <a:txBody>
                    <a:bodyPr/>
                    <a:lstStyle/>
                    <a:p>
                      <a:r>
                        <a:rPr lang="en-US" sz="2800" dirty="0" err="1"/>
                        <a:t>Accx_n</a:t>
                      </a:r>
                      <a:endParaRPr lang="en-US" sz="2800" dirty="0"/>
                    </a:p>
                  </a:txBody>
                  <a:tcPr/>
                </a:tc>
                <a:tc>
                  <a:txBody>
                    <a:bodyPr/>
                    <a:lstStyle/>
                    <a:p>
                      <a:r>
                        <a:rPr lang="en-US" sz="2800" dirty="0" err="1"/>
                        <a:t>Accy_n</a:t>
                      </a:r>
                      <a:endParaRPr lang="en-US" sz="2800" dirty="0"/>
                    </a:p>
                  </a:txBody>
                  <a:tcPr/>
                </a:tc>
                <a:tc>
                  <a:txBody>
                    <a:bodyPr/>
                    <a:lstStyle/>
                    <a:p>
                      <a:r>
                        <a:rPr lang="en-US" sz="2800" dirty="0" err="1"/>
                        <a:t>Accz_n</a:t>
                      </a:r>
                      <a:endParaRPr lang="en-US" sz="2800" dirty="0"/>
                    </a:p>
                  </a:txBody>
                  <a:tcPr/>
                </a:tc>
                <a:tc>
                  <a:txBody>
                    <a:bodyPr/>
                    <a:lstStyle/>
                    <a:p>
                      <a:r>
                        <a:rPr lang="en-US" sz="2800" dirty="0" err="1"/>
                        <a:t>Gyrx_n</a:t>
                      </a:r>
                      <a:endParaRPr lang="en-US" sz="2800" dirty="0"/>
                    </a:p>
                  </a:txBody>
                  <a:tcPr/>
                </a:tc>
                <a:tc>
                  <a:txBody>
                    <a:bodyPr/>
                    <a:lstStyle/>
                    <a:p>
                      <a:r>
                        <a:rPr lang="en-US" sz="2800" dirty="0" err="1"/>
                        <a:t>Gyrx_n</a:t>
                      </a:r>
                      <a:endParaRPr lang="en-US" sz="2800" dirty="0"/>
                    </a:p>
                  </a:txBody>
                  <a:tcPr/>
                </a:tc>
                <a:tc>
                  <a:txBody>
                    <a:bodyPr/>
                    <a:lstStyle/>
                    <a:p>
                      <a:r>
                        <a:rPr lang="en-US" sz="2800" dirty="0" err="1"/>
                        <a:t>Gyrz_n</a:t>
                      </a:r>
                      <a:endParaRPr lang="en-US" sz="2800" dirty="0"/>
                    </a:p>
                  </a:txBody>
                  <a:tcPr/>
                </a:tc>
                <a:tc>
                  <a:txBody>
                    <a:bodyPr/>
                    <a:lstStyle/>
                    <a:p>
                      <a:r>
                        <a:rPr lang="en-US" sz="2800" dirty="0" err="1"/>
                        <a:t>Magx_n</a:t>
                      </a:r>
                      <a:endParaRPr lang="en-US" sz="2800" dirty="0"/>
                    </a:p>
                  </a:txBody>
                  <a:tcPr/>
                </a:tc>
                <a:tc>
                  <a:txBody>
                    <a:bodyPr/>
                    <a:lstStyle/>
                    <a:p>
                      <a:r>
                        <a:rPr lang="en-US" sz="2800" dirty="0" err="1"/>
                        <a:t>Magy_n</a:t>
                      </a:r>
                      <a:endParaRPr lang="en-US" sz="2800" dirty="0"/>
                    </a:p>
                  </a:txBody>
                  <a:tcPr/>
                </a:tc>
                <a:tc>
                  <a:txBody>
                    <a:bodyPr/>
                    <a:lstStyle/>
                    <a:p>
                      <a:r>
                        <a:rPr lang="en-US" sz="2800" dirty="0" err="1"/>
                        <a:t>Magz_n</a:t>
                      </a:r>
                      <a:endParaRPr lang="en-US" sz="2800" dirty="0"/>
                    </a:p>
                  </a:txBody>
                  <a:tcPr/>
                </a:tc>
                <a:extLst>
                  <a:ext uri="{0D108BD9-81ED-4DB2-BD59-A6C34878D82A}">
                    <a16:rowId xmlns:a16="http://schemas.microsoft.com/office/drawing/2014/main" val="1175394078"/>
                  </a:ext>
                </a:extLst>
              </a:tr>
            </a:tbl>
          </a:graphicData>
        </a:graphic>
      </p:graphicFrame>
      <p:graphicFrame>
        <p:nvGraphicFramePr>
          <p:cNvPr id="5" name="Table 4">
            <a:extLst>
              <a:ext uri="{FF2B5EF4-FFF2-40B4-BE49-F238E27FC236}">
                <a16:creationId xmlns:a16="http://schemas.microsoft.com/office/drawing/2014/main" id="{7943C266-7C65-E04B-B512-D06DE873A986}"/>
              </a:ext>
            </a:extLst>
          </p:cNvPr>
          <p:cNvGraphicFramePr>
            <a:graphicFrameLocks noGrp="1"/>
          </p:cNvGraphicFramePr>
          <p:nvPr>
            <p:extLst>
              <p:ext uri="{D42A27DB-BD31-4B8C-83A1-F6EECF244321}">
                <p14:modId xmlns:p14="http://schemas.microsoft.com/office/powerpoint/2010/main" val="2256791414"/>
              </p:ext>
            </p:extLst>
          </p:nvPr>
        </p:nvGraphicFramePr>
        <p:xfrm>
          <a:off x="5016224" y="11583670"/>
          <a:ext cx="16251796" cy="1402080"/>
        </p:xfrm>
        <a:graphic>
          <a:graphicData uri="http://schemas.openxmlformats.org/drawingml/2006/table">
            <a:tbl>
              <a:tblPr firstRow="1" bandRow="1">
                <a:tableStyleId>{5C22544A-7EE6-4342-B048-85BDC9FD1C3A}</a:tableStyleId>
              </a:tblPr>
              <a:tblGrid>
                <a:gridCol w="955988">
                  <a:extLst>
                    <a:ext uri="{9D8B030D-6E8A-4147-A177-3AD203B41FA5}">
                      <a16:colId xmlns:a16="http://schemas.microsoft.com/office/drawing/2014/main" val="1397189487"/>
                    </a:ext>
                  </a:extLst>
                </a:gridCol>
                <a:gridCol w="955988">
                  <a:extLst>
                    <a:ext uri="{9D8B030D-6E8A-4147-A177-3AD203B41FA5}">
                      <a16:colId xmlns:a16="http://schemas.microsoft.com/office/drawing/2014/main" val="877704866"/>
                    </a:ext>
                  </a:extLst>
                </a:gridCol>
                <a:gridCol w="955988">
                  <a:extLst>
                    <a:ext uri="{9D8B030D-6E8A-4147-A177-3AD203B41FA5}">
                      <a16:colId xmlns:a16="http://schemas.microsoft.com/office/drawing/2014/main" val="2947332653"/>
                    </a:ext>
                  </a:extLst>
                </a:gridCol>
                <a:gridCol w="955988">
                  <a:extLst>
                    <a:ext uri="{9D8B030D-6E8A-4147-A177-3AD203B41FA5}">
                      <a16:colId xmlns:a16="http://schemas.microsoft.com/office/drawing/2014/main" val="1907934651"/>
                    </a:ext>
                  </a:extLst>
                </a:gridCol>
                <a:gridCol w="955988">
                  <a:extLst>
                    <a:ext uri="{9D8B030D-6E8A-4147-A177-3AD203B41FA5}">
                      <a16:colId xmlns:a16="http://schemas.microsoft.com/office/drawing/2014/main" val="1839748509"/>
                    </a:ext>
                  </a:extLst>
                </a:gridCol>
                <a:gridCol w="955988">
                  <a:extLst>
                    <a:ext uri="{9D8B030D-6E8A-4147-A177-3AD203B41FA5}">
                      <a16:colId xmlns:a16="http://schemas.microsoft.com/office/drawing/2014/main" val="106606721"/>
                    </a:ext>
                  </a:extLst>
                </a:gridCol>
                <a:gridCol w="955988">
                  <a:extLst>
                    <a:ext uri="{9D8B030D-6E8A-4147-A177-3AD203B41FA5}">
                      <a16:colId xmlns:a16="http://schemas.microsoft.com/office/drawing/2014/main" val="1736586712"/>
                    </a:ext>
                  </a:extLst>
                </a:gridCol>
                <a:gridCol w="955988">
                  <a:extLst>
                    <a:ext uri="{9D8B030D-6E8A-4147-A177-3AD203B41FA5}">
                      <a16:colId xmlns:a16="http://schemas.microsoft.com/office/drawing/2014/main" val="781015286"/>
                    </a:ext>
                  </a:extLst>
                </a:gridCol>
                <a:gridCol w="955988">
                  <a:extLst>
                    <a:ext uri="{9D8B030D-6E8A-4147-A177-3AD203B41FA5}">
                      <a16:colId xmlns:a16="http://schemas.microsoft.com/office/drawing/2014/main" val="1996488847"/>
                    </a:ext>
                  </a:extLst>
                </a:gridCol>
                <a:gridCol w="955988">
                  <a:extLst>
                    <a:ext uri="{9D8B030D-6E8A-4147-A177-3AD203B41FA5}">
                      <a16:colId xmlns:a16="http://schemas.microsoft.com/office/drawing/2014/main" val="2922360715"/>
                    </a:ext>
                  </a:extLst>
                </a:gridCol>
                <a:gridCol w="955988">
                  <a:extLst>
                    <a:ext uri="{9D8B030D-6E8A-4147-A177-3AD203B41FA5}">
                      <a16:colId xmlns:a16="http://schemas.microsoft.com/office/drawing/2014/main" val="2040548203"/>
                    </a:ext>
                  </a:extLst>
                </a:gridCol>
                <a:gridCol w="955988">
                  <a:extLst>
                    <a:ext uri="{9D8B030D-6E8A-4147-A177-3AD203B41FA5}">
                      <a16:colId xmlns:a16="http://schemas.microsoft.com/office/drawing/2014/main" val="2968421200"/>
                    </a:ext>
                  </a:extLst>
                </a:gridCol>
                <a:gridCol w="955988">
                  <a:extLst>
                    <a:ext uri="{9D8B030D-6E8A-4147-A177-3AD203B41FA5}">
                      <a16:colId xmlns:a16="http://schemas.microsoft.com/office/drawing/2014/main" val="2676397162"/>
                    </a:ext>
                  </a:extLst>
                </a:gridCol>
                <a:gridCol w="955988">
                  <a:extLst>
                    <a:ext uri="{9D8B030D-6E8A-4147-A177-3AD203B41FA5}">
                      <a16:colId xmlns:a16="http://schemas.microsoft.com/office/drawing/2014/main" val="3603576298"/>
                    </a:ext>
                  </a:extLst>
                </a:gridCol>
                <a:gridCol w="955988">
                  <a:extLst>
                    <a:ext uri="{9D8B030D-6E8A-4147-A177-3AD203B41FA5}">
                      <a16:colId xmlns:a16="http://schemas.microsoft.com/office/drawing/2014/main" val="1089839313"/>
                    </a:ext>
                  </a:extLst>
                </a:gridCol>
                <a:gridCol w="955988">
                  <a:extLst>
                    <a:ext uri="{9D8B030D-6E8A-4147-A177-3AD203B41FA5}">
                      <a16:colId xmlns:a16="http://schemas.microsoft.com/office/drawing/2014/main" val="982691337"/>
                    </a:ext>
                  </a:extLst>
                </a:gridCol>
                <a:gridCol w="955988">
                  <a:extLst>
                    <a:ext uri="{9D8B030D-6E8A-4147-A177-3AD203B41FA5}">
                      <a16:colId xmlns:a16="http://schemas.microsoft.com/office/drawing/2014/main" val="929798067"/>
                    </a:ext>
                  </a:extLst>
                </a:gridCol>
              </a:tblGrid>
              <a:tr h="370840">
                <a:tc>
                  <a:txBody>
                    <a:bodyPr/>
                    <a:lstStyle/>
                    <a:p>
                      <a:r>
                        <a:rPr lang="en-US" sz="2000" dirty="0" err="1"/>
                        <a:t>Time_start</a:t>
                      </a:r>
                      <a:endParaRPr lang="en-US" sz="2000" dirty="0"/>
                    </a:p>
                  </a:txBody>
                  <a:tcPr/>
                </a:tc>
                <a:tc>
                  <a:txBody>
                    <a:bodyPr/>
                    <a:lstStyle/>
                    <a:p>
                      <a:r>
                        <a:rPr lang="en-US" sz="2000" dirty="0"/>
                        <a:t>ACC_X_1</a:t>
                      </a:r>
                    </a:p>
                  </a:txBody>
                  <a:tcPr/>
                </a:tc>
                <a:tc>
                  <a:txBody>
                    <a:bodyPr/>
                    <a:lstStyle/>
                    <a:p>
                      <a:r>
                        <a:rPr lang="en-US" sz="2000" dirty="0"/>
                        <a:t>ACC_Y_1</a:t>
                      </a:r>
                    </a:p>
                  </a:txBody>
                  <a:tcPr/>
                </a:tc>
                <a:tc>
                  <a:txBody>
                    <a:bodyPr/>
                    <a:lstStyle/>
                    <a:p>
                      <a:r>
                        <a:rPr lang="en-US" sz="2000" dirty="0"/>
                        <a:t>ACC_Z_1</a:t>
                      </a:r>
                    </a:p>
                  </a:txBody>
                  <a:tcPr/>
                </a:tc>
                <a:tc>
                  <a:txBody>
                    <a:bodyPr/>
                    <a:lstStyle/>
                    <a:p>
                      <a:r>
                        <a:rPr lang="en-US" sz="2000" dirty="0"/>
                        <a:t>GYR_X_1</a:t>
                      </a:r>
                    </a:p>
                  </a:txBody>
                  <a:tcPr/>
                </a:tc>
                <a:tc>
                  <a:txBody>
                    <a:bodyPr/>
                    <a:lstStyle/>
                    <a:p>
                      <a:r>
                        <a:rPr lang="en-US" sz="2000" dirty="0"/>
                        <a:t>GYR_Y_1</a:t>
                      </a:r>
                    </a:p>
                  </a:txBody>
                  <a:tcPr/>
                </a:tc>
                <a:tc>
                  <a:txBody>
                    <a:bodyPr/>
                    <a:lstStyle/>
                    <a:p>
                      <a:r>
                        <a:rPr lang="en-US" sz="2000" dirty="0"/>
                        <a:t>GYR_Z_2</a:t>
                      </a:r>
                    </a:p>
                  </a:txBody>
                  <a:tcPr/>
                </a:tc>
                <a:tc>
                  <a:txBody>
                    <a:bodyPr/>
                    <a:lstStyle/>
                    <a:p>
                      <a:r>
                        <a:rPr lang="en-US" sz="2000" dirty="0"/>
                        <a:t>MAG_X_1</a:t>
                      </a:r>
                    </a:p>
                  </a:txBody>
                  <a:tcPr/>
                </a:tc>
                <a:tc>
                  <a:txBody>
                    <a:bodyPr/>
                    <a:lstStyle/>
                    <a:p>
                      <a:r>
                        <a:rPr lang="en-US" sz="2000" dirty="0"/>
                        <a:t>MAG_Y_1</a:t>
                      </a:r>
                    </a:p>
                  </a:txBody>
                  <a:tcPr/>
                </a:tc>
                <a:tc>
                  <a:txBody>
                    <a:bodyPr/>
                    <a:lstStyle/>
                    <a:p>
                      <a:r>
                        <a:rPr lang="en-US" sz="2000" dirty="0"/>
                        <a:t>MAG_Z_1</a:t>
                      </a:r>
                    </a:p>
                  </a:txBody>
                  <a:tcPr/>
                </a:tc>
                <a:tc>
                  <a:txBody>
                    <a:bodyPr/>
                    <a:lstStyle/>
                    <a:p>
                      <a:r>
                        <a:rPr lang="en-US" sz="2000" dirty="0"/>
                        <a:t>ACC_X_2</a:t>
                      </a:r>
                    </a:p>
                  </a:txBody>
                  <a:tcPr/>
                </a:tc>
                <a:tc>
                  <a:txBody>
                    <a:bodyPr/>
                    <a:lstStyle/>
                    <a:p>
                      <a:r>
                        <a:rPr lang="en-US" sz="2000" dirty="0"/>
                        <a:t>ACC_Y_2</a:t>
                      </a:r>
                    </a:p>
                  </a:txBody>
                  <a:tcPr/>
                </a:tc>
                <a:tc>
                  <a:txBody>
                    <a:bodyPr/>
                    <a:lstStyle/>
                    <a:p>
                      <a:r>
                        <a:rPr lang="en-US" sz="2000" dirty="0"/>
                        <a:t>ACC_Z_2</a:t>
                      </a:r>
                    </a:p>
                  </a:txBody>
                  <a:tcPr/>
                </a:tc>
                <a:tc>
                  <a:txBody>
                    <a:bodyPr/>
                    <a:lstStyle/>
                    <a:p>
                      <a:r>
                        <a:rPr lang="en-US" sz="2000" dirty="0"/>
                        <a:t>…</a:t>
                      </a:r>
                    </a:p>
                  </a:txBody>
                  <a:tcPr/>
                </a:tc>
                <a:tc>
                  <a:txBody>
                    <a:bodyPr/>
                    <a:lstStyle/>
                    <a:p>
                      <a:r>
                        <a:rPr lang="en-US" sz="2000" dirty="0"/>
                        <a:t>MAG_X_N</a:t>
                      </a:r>
                    </a:p>
                  </a:txBody>
                  <a:tcPr/>
                </a:tc>
                <a:tc>
                  <a:txBody>
                    <a:bodyPr/>
                    <a:lstStyle/>
                    <a:p>
                      <a:r>
                        <a:rPr lang="en-US" sz="2000" dirty="0"/>
                        <a:t>MAG_Y_N</a:t>
                      </a:r>
                    </a:p>
                  </a:txBody>
                  <a:tcPr/>
                </a:tc>
                <a:tc>
                  <a:txBody>
                    <a:bodyPr/>
                    <a:lstStyle/>
                    <a:p>
                      <a:r>
                        <a:rPr lang="en-US" sz="2000" dirty="0"/>
                        <a:t>MAG_Z_N</a:t>
                      </a:r>
                    </a:p>
                  </a:txBody>
                  <a:tcPr/>
                </a:tc>
                <a:extLst>
                  <a:ext uri="{0D108BD9-81ED-4DB2-BD59-A6C34878D82A}">
                    <a16:rowId xmlns:a16="http://schemas.microsoft.com/office/drawing/2014/main" val="403400791"/>
                  </a:ext>
                </a:extLst>
              </a:tr>
              <a:tr h="370840">
                <a:tc>
                  <a:txBody>
                    <a:bodyPr/>
                    <a:lstStyle/>
                    <a:p>
                      <a:r>
                        <a:rPr lang="en-US" sz="2000" dirty="0"/>
                        <a:t>1</a:t>
                      </a:r>
                    </a:p>
                  </a:txBody>
                  <a:tcPr/>
                </a:tc>
                <a:tc>
                  <a:txBody>
                    <a:bodyPr/>
                    <a:lstStyle/>
                    <a:p>
                      <a:r>
                        <a:rPr lang="en-US" sz="2000" dirty="0"/>
                        <a:t>Accx_1</a:t>
                      </a:r>
                    </a:p>
                  </a:txBody>
                  <a:tcPr/>
                </a:tc>
                <a:tc>
                  <a:txBody>
                    <a:bodyPr/>
                    <a:lstStyle/>
                    <a:p>
                      <a:r>
                        <a:rPr lang="en-US" sz="2000" dirty="0"/>
                        <a:t>Accy_1</a:t>
                      </a:r>
                    </a:p>
                  </a:txBody>
                  <a:tcPr/>
                </a:tc>
                <a:tc>
                  <a:txBody>
                    <a:bodyPr/>
                    <a:lstStyle/>
                    <a:p>
                      <a:r>
                        <a:rPr lang="en-US" sz="2000" dirty="0"/>
                        <a:t>Accz_1</a:t>
                      </a:r>
                    </a:p>
                  </a:txBody>
                  <a:tcPr/>
                </a:tc>
                <a:tc>
                  <a:txBody>
                    <a:bodyPr/>
                    <a:lstStyle/>
                    <a:p>
                      <a:r>
                        <a:rPr lang="en-US" sz="2000" dirty="0"/>
                        <a:t>Gyrx_1</a:t>
                      </a:r>
                    </a:p>
                  </a:txBody>
                  <a:tcPr/>
                </a:tc>
                <a:tc>
                  <a:txBody>
                    <a:bodyPr/>
                    <a:lstStyle/>
                    <a:p>
                      <a:r>
                        <a:rPr lang="en-US" sz="2000" dirty="0"/>
                        <a:t>Gyrx_1</a:t>
                      </a:r>
                    </a:p>
                  </a:txBody>
                  <a:tcPr/>
                </a:tc>
                <a:tc>
                  <a:txBody>
                    <a:bodyPr/>
                    <a:lstStyle/>
                    <a:p>
                      <a:r>
                        <a:rPr lang="en-US" sz="2000" dirty="0"/>
                        <a:t>Gyrz_1</a:t>
                      </a:r>
                    </a:p>
                  </a:txBody>
                  <a:tcPr/>
                </a:tc>
                <a:tc>
                  <a:txBody>
                    <a:bodyPr/>
                    <a:lstStyle/>
                    <a:p>
                      <a:r>
                        <a:rPr lang="en-US" sz="2000" dirty="0"/>
                        <a:t>Magx_1</a:t>
                      </a:r>
                    </a:p>
                  </a:txBody>
                  <a:tcPr/>
                </a:tc>
                <a:tc>
                  <a:txBody>
                    <a:bodyPr/>
                    <a:lstStyle/>
                    <a:p>
                      <a:r>
                        <a:rPr lang="en-US" sz="2000" dirty="0"/>
                        <a:t>Magy_1</a:t>
                      </a:r>
                    </a:p>
                  </a:txBody>
                  <a:tcPr/>
                </a:tc>
                <a:tc>
                  <a:txBody>
                    <a:bodyPr/>
                    <a:lstStyle/>
                    <a:p>
                      <a:r>
                        <a:rPr lang="en-US" sz="2000" dirty="0"/>
                        <a:t>Magz_1</a:t>
                      </a:r>
                    </a:p>
                  </a:txBody>
                  <a:tcPr/>
                </a:tc>
                <a:tc>
                  <a:txBody>
                    <a:bodyPr/>
                    <a:lstStyle/>
                    <a:p>
                      <a:r>
                        <a:rPr lang="en-US" sz="2000" dirty="0"/>
                        <a:t>Accx_2</a:t>
                      </a:r>
                    </a:p>
                  </a:txBody>
                  <a:tcPr/>
                </a:tc>
                <a:tc>
                  <a:txBody>
                    <a:bodyPr/>
                    <a:lstStyle/>
                    <a:p>
                      <a:r>
                        <a:rPr lang="en-US" sz="2000" dirty="0"/>
                        <a:t>Accy_2</a:t>
                      </a:r>
                    </a:p>
                  </a:txBody>
                  <a:tcPr/>
                </a:tc>
                <a:tc>
                  <a:txBody>
                    <a:bodyPr/>
                    <a:lstStyle/>
                    <a:p>
                      <a:r>
                        <a:rPr lang="en-US" sz="2000" dirty="0"/>
                        <a:t>Accz_2</a:t>
                      </a:r>
                    </a:p>
                  </a:txBody>
                  <a:tcPr/>
                </a:tc>
                <a:tc>
                  <a:txBody>
                    <a:bodyPr/>
                    <a:lstStyle/>
                    <a:p>
                      <a:endParaRPr lang="en-US" sz="2000" dirty="0"/>
                    </a:p>
                  </a:txBody>
                  <a:tcPr/>
                </a:tc>
                <a:tc>
                  <a:txBody>
                    <a:bodyPr/>
                    <a:lstStyle/>
                    <a:p>
                      <a:r>
                        <a:rPr lang="en-US" sz="2000" dirty="0" err="1"/>
                        <a:t>Magx_n</a:t>
                      </a:r>
                      <a:endParaRPr lang="en-US" sz="2000" dirty="0"/>
                    </a:p>
                  </a:txBody>
                  <a:tcPr/>
                </a:tc>
                <a:tc>
                  <a:txBody>
                    <a:bodyPr/>
                    <a:lstStyle/>
                    <a:p>
                      <a:r>
                        <a:rPr lang="en-US" sz="2000" dirty="0" err="1"/>
                        <a:t>Magy_n</a:t>
                      </a:r>
                      <a:endParaRPr lang="en-US" sz="2000" dirty="0"/>
                    </a:p>
                  </a:txBody>
                  <a:tcPr/>
                </a:tc>
                <a:tc>
                  <a:txBody>
                    <a:bodyPr/>
                    <a:lstStyle/>
                    <a:p>
                      <a:r>
                        <a:rPr lang="en-US" sz="2000" dirty="0" err="1"/>
                        <a:t>Magz_n</a:t>
                      </a:r>
                      <a:endParaRPr lang="en-US" sz="2000" dirty="0"/>
                    </a:p>
                  </a:txBody>
                  <a:tcPr/>
                </a:tc>
                <a:extLst>
                  <a:ext uri="{0D108BD9-81ED-4DB2-BD59-A6C34878D82A}">
                    <a16:rowId xmlns:a16="http://schemas.microsoft.com/office/drawing/2014/main" val="582077958"/>
                  </a:ext>
                </a:extLst>
              </a:tr>
            </a:tbl>
          </a:graphicData>
        </a:graphic>
      </p:graphicFrame>
      <p:sp>
        <p:nvSpPr>
          <p:cNvPr id="6" name="Shape 2917">
            <a:extLst>
              <a:ext uri="{FF2B5EF4-FFF2-40B4-BE49-F238E27FC236}">
                <a16:creationId xmlns:a16="http://schemas.microsoft.com/office/drawing/2014/main" id="{23027A35-16BD-4C4C-A0A5-1E8D14B89E27}"/>
              </a:ext>
            </a:extLst>
          </p:cNvPr>
          <p:cNvSpPr/>
          <p:nvPr/>
        </p:nvSpPr>
        <p:spPr>
          <a:xfrm>
            <a:off x="12951622" y="10407173"/>
            <a:ext cx="381000" cy="558800"/>
          </a:xfrm>
          <a:custGeom>
            <a:avLst/>
            <a:gdLst/>
            <a:ahLst/>
            <a:cxnLst>
              <a:cxn ang="0">
                <a:pos x="wd2" y="hd2"/>
              </a:cxn>
              <a:cxn ang="5400000">
                <a:pos x="wd2" y="hd2"/>
              </a:cxn>
              <a:cxn ang="10800000">
                <a:pos x="wd2" y="hd2"/>
              </a:cxn>
              <a:cxn ang="16200000">
                <a:pos x="wd2" y="hd2"/>
              </a:cxn>
            </a:cxnLst>
            <a:rect l="0" t="0" r="r" b="b"/>
            <a:pathLst>
              <a:path w="21600" h="21600" extrusionOk="0">
                <a:moveTo>
                  <a:pt x="10800" y="20415"/>
                </a:moveTo>
                <a:lnTo>
                  <a:pt x="2459" y="14727"/>
                </a:lnTo>
                <a:lnTo>
                  <a:pt x="8640" y="14727"/>
                </a:lnTo>
                <a:lnTo>
                  <a:pt x="8640" y="1964"/>
                </a:lnTo>
                <a:cubicBezTo>
                  <a:pt x="8640" y="1422"/>
                  <a:pt x="9285" y="982"/>
                  <a:pt x="10080" y="982"/>
                </a:cubicBezTo>
                <a:lnTo>
                  <a:pt x="11520" y="982"/>
                </a:lnTo>
                <a:cubicBezTo>
                  <a:pt x="12315" y="982"/>
                  <a:pt x="12960" y="1422"/>
                  <a:pt x="12960" y="1964"/>
                </a:cubicBezTo>
                <a:lnTo>
                  <a:pt x="12960" y="14727"/>
                </a:lnTo>
                <a:lnTo>
                  <a:pt x="19142" y="14727"/>
                </a:lnTo>
                <a:cubicBezTo>
                  <a:pt x="19142" y="14727"/>
                  <a:pt x="10800" y="20415"/>
                  <a:pt x="10800" y="20415"/>
                </a:cubicBezTo>
                <a:close/>
                <a:moveTo>
                  <a:pt x="20880" y="13745"/>
                </a:moveTo>
                <a:lnTo>
                  <a:pt x="14400" y="13745"/>
                </a:lnTo>
                <a:lnTo>
                  <a:pt x="14400" y="1964"/>
                </a:lnTo>
                <a:cubicBezTo>
                  <a:pt x="14400" y="879"/>
                  <a:pt x="13110" y="0"/>
                  <a:pt x="11520" y="0"/>
                </a:cubicBezTo>
                <a:lnTo>
                  <a:pt x="10080" y="0"/>
                </a:lnTo>
                <a:cubicBezTo>
                  <a:pt x="8490" y="0"/>
                  <a:pt x="7200" y="879"/>
                  <a:pt x="7200" y="1964"/>
                </a:cubicBezTo>
                <a:lnTo>
                  <a:pt x="7200" y="13745"/>
                </a:lnTo>
                <a:lnTo>
                  <a:pt x="720" y="13745"/>
                </a:lnTo>
                <a:cubicBezTo>
                  <a:pt x="323" y="13745"/>
                  <a:pt x="0" y="13966"/>
                  <a:pt x="0" y="14236"/>
                </a:cubicBezTo>
                <a:cubicBezTo>
                  <a:pt x="0" y="14373"/>
                  <a:pt x="81" y="14495"/>
                  <a:pt x="212" y="14584"/>
                </a:cubicBezTo>
                <a:lnTo>
                  <a:pt x="10290" y="21456"/>
                </a:lnTo>
                <a:cubicBezTo>
                  <a:pt x="10421" y="21545"/>
                  <a:pt x="10601" y="21600"/>
                  <a:pt x="10800" y="21600"/>
                </a:cubicBezTo>
                <a:cubicBezTo>
                  <a:pt x="10999" y="21600"/>
                  <a:pt x="11179" y="21545"/>
                  <a:pt x="11310" y="21456"/>
                </a:cubicBezTo>
                <a:lnTo>
                  <a:pt x="21388" y="14584"/>
                </a:lnTo>
                <a:cubicBezTo>
                  <a:pt x="21519" y="14495"/>
                  <a:pt x="21600" y="14373"/>
                  <a:pt x="21600" y="14236"/>
                </a:cubicBezTo>
                <a:cubicBezTo>
                  <a:pt x="21600" y="13966"/>
                  <a:pt x="21277" y="13745"/>
                  <a:pt x="20880" y="13745"/>
                </a:cubicBezTo>
              </a:path>
            </a:pathLst>
          </a:custGeom>
          <a:solidFill>
            <a:srgbClr val="53585F"/>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solidFill>
                <a:srgbClr val="FFFFFF"/>
              </a:solidFill>
              <a:effectLst>
                <a:outerShdw blurRad="38100" dist="12700" dir="5400000" rotWithShape="0">
                  <a:srgbClr val="000000">
                    <a:alpha val="50000"/>
                  </a:srgbClr>
                </a:outerShdw>
              </a:effectLst>
              <a:latin typeface="Gill Sans"/>
              <a:ea typeface="Gill Sans"/>
              <a:cs typeface="Gill Sans"/>
              <a:sym typeface="Gill Sans"/>
            </a:endParaRPr>
          </a:p>
        </p:txBody>
      </p:sp>
    </p:spTree>
    <p:extLst>
      <p:ext uri="{BB962C8B-B14F-4D97-AF65-F5344CB8AC3E}">
        <p14:creationId xmlns:p14="http://schemas.microsoft.com/office/powerpoint/2010/main" val="4216403997"/>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8EC4BA76-AFE4-1A41-A882-0ECE67F85C5B}"/>
              </a:ext>
            </a:extLst>
          </p:cNvPr>
          <p:cNvSpPr>
            <a:spLocks noGrp="1"/>
          </p:cNvSpPr>
          <p:nvPr>
            <p:ph type="body" sz="quarter" idx="10"/>
          </p:nvPr>
        </p:nvSpPr>
        <p:spPr>
          <a:xfrm>
            <a:off x="1676399" y="2956661"/>
            <a:ext cx="21024851" cy="3613260"/>
          </a:xfrm>
        </p:spPr>
        <p:txBody>
          <a:bodyPr/>
          <a:lstStyle/>
          <a:p>
            <a:pPr marL="685800" indent="-685800">
              <a:buFont typeface="Arial" panose="020B0604020202020204" pitchFamily="34" charset="0"/>
              <a:buChar char="•"/>
            </a:pPr>
            <a:r>
              <a:rPr lang="en-US" dirty="0">
                <a:solidFill>
                  <a:schemeClr val="tx2"/>
                </a:solidFill>
              </a:rPr>
              <a:t>However, I’m not a data scientist…</a:t>
            </a:r>
          </a:p>
          <a:p>
            <a:pPr marL="685800" indent="-685800">
              <a:buFont typeface="Arial" panose="020B0604020202020204" pitchFamily="34" charset="0"/>
              <a:buChar char="•"/>
            </a:pPr>
            <a:r>
              <a:rPr lang="en-US" dirty="0">
                <a:solidFill>
                  <a:schemeClr val="tx2"/>
                </a:solidFill>
              </a:rPr>
              <a:t>... So it looked rather funny when I tried to be.</a:t>
            </a:r>
          </a:p>
          <a:p>
            <a:pPr marL="685800" indent="-685800">
              <a:buFont typeface="Arial" panose="020B0604020202020204" pitchFamily="34" charset="0"/>
              <a:buChar char="•"/>
            </a:pPr>
            <a:endParaRPr lang="en-US" dirty="0">
              <a:solidFill>
                <a:schemeClr val="tx2"/>
              </a:solidFill>
            </a:endParaRPr>
          </a:p>
          <a:p>
            <a:pPr marL="685800" indent="-685800">
              <a:buFont typeface="Arial" panose="020B0604020202020204" pitchFamily="34" charset="0"/>
              <a:buChar char="•"/>
            </a:pPr>
            <a:r>
              <a:rPr lang="en-US" dirty="0">
                <a:solidFill>
                  <a:schemeClr val="tx2"/>
                </a:solidFill>
              </a:rPr>
              <a:t>“Demo” time</a:t>
            </a:r>
            <a:endParaRPr lang="en-US" dirty="0"/>
          </a:p>
        </p:txBody>
      </p:sp>
      <p:sp>
        <p:nvSpPr>
          <p:cNvPr id="3" name="Title 2">
            <a:extLst>
              <a:ext uri="{FF2B5EF4-FFF2-40B4-BE49-F238E27FC236}">
                <a16:creationId xmlns:a16="http://schemas.microsoft.com/office/drawing/2014/main" id="{7B896639-D701-EC42-BAE6-87E22B0CE04E}"/>
              </a:ext>
            </a:extLst>
          </p:cNvPr>
          <p:cNvSpPr>
            <a:spLocks noGrp="1"/>
          </p:cNvSpPr>
          <p:nvPr>
            <p:ph type="title"/>
          </p:nvPr>
        </p:nvSpPr>
        <p:spPr/>
        <p:txBody>
          <a:bodyPr/>
          <a:lstStyle/>
          <a:p>
            <a:r>
              <a:rPr lang="en-US" dirty="0"/>
              <a:t>Building the model (</a:t>
            </a:r>
            <a:r>
              <a:rPr lang="en-US" dirty="0" err="1"/>
              <a:t>cnt’d</a:t>
            </a:r>
            <a:r>
              <a:rPr lang="en-US" dirty="0"/>
              <a:t>)</a:t>
            </a:r>
          </a:p>
        </p:txBody>
      </p:sp>
    </p:spTree>
    <p:extLst>
      <p:ext uri="{BB962C8B-B14F-4D97-AF65-F5344CB8AC3E}">
        <p14:creationId xmlns:p14="http://schemas.microsoft.com/office/powerpoint/2010/main" val="186143515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8EC4BA76-AFE4-1A41-A882-0ECE67F85C5B}"/>
              </a:ext>
            </a:extLst>
          </p:cNvPr>
          <p:cNvSpPr>
            <a:spLocks noGrp="1"/>
          </p:cNvSpPr>
          <p:nvPr>
            <p:ph type="body" sz="quarter" idx="10"/>
          </p:nvPr>
        </p:nvSpPr>
        <p:spPr>
          <a:xfrm>
            <a:off x="1676399" y="2956661"/>
            <a:ext cx="21024851" cy="6581252"/>
          </a:xfrm>
        </p:spPr>
        <p:txBody>
          <a:bodyPr/>
          <a:lstStyle/>
          <a:p>
            <a:pPr marL="685800" indent="-685800">
              <a:buFont typeface="Arial" panose="020B0604020202020204" pitchFamily="34" charset="0"/>
              <a:buChar char="•"/>
            </a:pPr>
            <a:r>
              <a:rPr lang="en-US" dirty="0">
                <a:solidFill>
                  <a:schemeClr val="tx2"/>
                </a:solidFill>
              </a:rPr>
              <a:t>Large (fairly constant) inflow of data</a:t>
            </a:r>
          </a:p>
          <a:p>
            <a:pPr marL="685800" indent="-685800">
              <a:buFont typeface="Arial" panose="020B0604020202020204" pitchFamily="34" charset="0"/>
              <a:buChar char="•"/>
            </a:pPr>
            <a:r>
              <a:rPr lang="en-US" dirty="0">
                <a:solidFill>
                  <a:schemeClr val="tx2"/>
                </a:solidFill>
              </a:rPr>
              <a:t>Data is ”simple”</a:t>
            </a:r>
          </a:p>
          <a:p>
            <a:pPr marL="1598613" lvl="1" indent="-685800">
              <a:buFont typeface="Arial" panose="020B0604020202020204" pitchFamily="34" charset="0"/>
              <a:buChar char="•"/>
            </a:pPr>
            <a:r>
              <a:rPr lang="en-US" dirty="0">
                <a:solidFill>
                  <a:schemeClr val="tx2"/>
                </a:solidFill>
              </a:rPr>
              <a:t>Not partitioned (i.e. not many people, single stream)</a:t>
            </a:r>
          </a:p>
          <a:p>
            <a:pPr marL="1598613" lvl="1" indent="-685800">
              <a:buFont typeface="Arial" panose="020B0604020202020204" pitchFamily="34" charset="0"/>
              <a:buChar char="•"/>
            </a:pPr>
            <a:r>
              <a:rPr lang="en-US" dirty="0">
                <a:solidFill>
                  <a:schemeClr val="tx2"/>
                </a:solidFill>
              </a:rPr>
              <a:t>Easily understood</a:t>
            </a:r>
          </a:p>
          <a:p>
            <a:pPr marL="1598613" lvl="1" indent="-685800">
              <a:buFont typeface="Arial" panose="020B0604020202020204" pitchFamily="34" charset="0"/>
              <a:buChar char="•"/>
            </a:pPr>
            <a:r>
              <a:rPr lang="en-US" dirty="0">
                <a:solidFill>
                  <a:schemeClr val="tx2"/>
                </a:solidFill>
              </a:rPr>
              <a:t>Easily explored</a:t>
            </a:r>
          </a:p>
          <a:p>
            <a:pPr marL="685800" indent="-685800">
              <a:buFont typeface="Arial" panose="020B0604020202020204" pitchFamily="34" charset="0"/>
              <a:buChar char="•"/>
            </a:pPr>
            <a:r>
              <a:rPr lang="en-US" dirty="0">
                <a:solidFill>
                  <a:schemeClr val="tx2"/>
                </a:solidFill>
              </a:rPr>
              <a:t>However, it’s a </a:t>
            </a:r>
            <a:r>
              <a:rPr lang="en-US" b="1" dirty="0">
                <a:solidFill>
                  <a:schemeClr val="tx2"/>
                </a:solidFill>
              </a:rPr>
              <a:t>stream.</a:t>
            </a:r>
            <a:r>
              <a:rPr lang="en-US" dirty="0">
                <a:solidFill>
                  <a:schemeClr val="tx2"/>
                </a:solidFill>
              </a:rPr>
              <a:t> </a:t>
            </a:r>
          </a:p>
          <a:p>
            <a:pPr marL="685800" indent="-685800">
              <a:buFont typeface="Arial" panose="020B0604020202020204" pitchFamily="34" charset="0"/>
              <a:buChar char="•"/>
            </a:pPr>
            <a:r>
              <a:rPr lang="en-US" dirty="0">
                <a:solidFill>
                  <a:schemeClr val="tx2"/>
                </a:solidFill>
              </a:rPr>
              <a:t>What we want is:</a:t>
            </a:r>
          </a:p>
          <a:p>
            <a:pPr marL="685800" indent="-685800">
              <a:buFont typeface="Arial" panose="020B0604020202020204" pitchFamily="34" charset="0"/>
              <a:buChar char="•"/>
            </a:pPr>
            <a:endParaRPr lang="en-US" dirty="0">
              <a:solidFill>
                <a:schemeClr val="tx2"/>
              </a:solidFill>
            </a:endParaRPr>
          </a:p>
        </p:txBody>
      </p:sp>
      <p:sp>
        <p:nvSpPr>
          <p:cNvPr id="3" name="Title 2">
            <a:extLst>
              <a:ext uri="{FF2B5EF4-FFF2-40B4-BE49-F238E27FC236}">
                <a16:creationId xmlns:a16="http://schemas.microsoft.com/office/drawing/2014/main" id="{7B896639-D701-EC42-BAE6-87E22B0CE04E}"/>
              </a:ext>
            </a:extLst>
          </p:cNvPr>
          <p:cNvSpPr>
            <a:spLocks noGrp="1"/>
          </p:cNvSpPr>
          <p:nvPr>
            <p:ph type="title"/>
          </p:nvPr>
        </p:nvSpPr>
        <p:spPr/>
        <p:txBody>
          <a:bodyPr/>
          <a:lstStyle/>
          <a:p>
            <a:r>
              <a:rPr lang="en-US" dirty="0"/>
              <a:t>Leverage the data</a:t>
            </a:r>
          </a:p>
        </p:txBody>
      </p:sp>
      <p:sp>
        <p:nvSpPr>
          <p:cNvPr id="5" name="Shape 2761">
            <a:extLst>
              <a:ext uri="{FF2B5EF4-FFF2-40B4-BE49-F238E27FC236}">
                <a16:creationId xmlns:a16="http://schemas.microsoft.com/office/drawing/2014/main" id="{13444C11-90A7-E641-B9DF-B4B728781D0D}"/>
              </a:ext>
            </a:extLst>
          </p:cNvPr>
          <p:cNvSpPr/>
          <p:nvPr/>
        </p:nvSpPr>
        <p:spPr>
          <a:xfrm>
            <a:off x="16614842" y="8616636"/>
            <a:ext cx="3661619" cy="2911645"/>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2764"/>
                </a:lnTo>
                <a:lnTo>
                  <a:pt x="20618" y="12764"/>
                </a:lnTo>
                <a:cubicBezTo>
                  <a:pt x="20618" y="12764"/>
                  <a:pt x="20618" y="14727"/>
                  <a:pt x="20618" y="14727"/>
                </a:cubicBezTo>
                <a:close/>
                <a:moveTo>
                  <a:pt x="20618" y="11782"/>
                </a:moveTo>
                <a:lnTo>
                  <a:pt x="982" y="11782"/>
                </a:lnTo>
                <a:cubicBezTo>
                  <a:pt x="440" y="11782"/>
                  <a:pt x="0" y="12222"/>
                  <a:pt x="0" y="12764"/>
                </a:cubicBezTo>
                <a:lnTo>
                  <a:pt x="0" y="14727"/>
                </a:lnTo>
                <a:cubicBezTo>
                  <a:pt x="0" y="15270"/>
                  <a:pt x="440" y="15709"/>
                  <a:pt x="982" y="15709"/>
                </a:cubicBezTo>
                <a:lnTo>
                  <a:pt x="20618" y="15709"/>
                </a:lnTo>
                <a:cubicBezTo>
                  <a:pt x="21160" y="15709"/>
                  <a:pt x="21600" y="15270"/>
                  <a:pt x="21600" y="14727"/>
                </a:cubicBezTo>
                <a:lnTo>
                  <a:pt x="21600" y="12764"/>
                </a:lnTo>
                <a:cubicBezTo>
                  <a:pt x="21600" y="12222"/>
                  <a:pt x="21160" y="11782"/>
                  <a:pt x="20618" y="11782"/>
                </a:cubicBezTo>
                <a:moveTo>
                  <a:pt x="20618" y="8836"/>
                </a:moveTo>
                <a:lnTo>
                  <a:pt x="982" y="8836"/>
                </a:lnTo>
                <a:lnTo>
                  <a:pt x="982" y="6873"/>
                </a:lnTo>
                <a:lnTo>
                  <a:pt x="20618" y="6873"/>
                </a:lnTo>
                <a:cubicBezTo>
                  <a:pt x="20618" y="6873"/>
                  <a:pt x="20618" y="8836"/>
                  <a:pt x="20618" y="8836"/>
                </a:cubicBezTo>
                <a:close/>
                <a:moveTo>
                  <a:pt x="20618" y="5891"/>
                </a:moveTo>
                <a:lnTo>
                  <a:pt x="982" y="5891"/>
                </a:lnTo>
                <a:cubicBezTo>
                  <a:pt x="440" y="5891"/>
                  <a:pt x="0" y="6331"/>
                  <a:pt x="0" y="6873"/>
                </a:cubicBezTo>
                <a:lnTo>
                  <a:pt x="0" y="8836"/>
                </a:lnTo>
                <a:cubicBezTo>
                  <a:pt x="0" y="9378"/>
                  <a:pt x="440" y="9818"/>
                  <a:pt x="982" y="9818"/>
                </a:cubicBezTo>
                <a:lnTo>
                  <a:pt x="20618" y="9818"/>
                </a:lnTo>
                <a:cubicBezTo>
                  <a:pt x="21160" y="9818"/>
                  <a:pt x="21600" y="9378"/>
                  <a:pt x="21600" y="8836"/>
                </a:cubicBezTo>
                <a:lnTo>
                  <a:pt x="21600" y="6873"/>
                </a:lnTo>
                <a:cubicBezTo>
                  <a:pt x="21600" y="6331"/>
                  <a:pt x="21160" y="5891"/>
                  <a:pt x="20618" y="5891"/>
                </a:cubicBezTo>
                <a:moveTo>
                  <a:pt x="20618" y="2945"/>
                </a:moveTo>
                <a:lnTo>
                  <a:pt x="982" y="2945"/>
                </a:lnTo>
                <a:lnTo>
                  <a:pt x="982" y="982"/>
                </a:lnTo>
                <a:lnTo>
                  <a:pt x="20618" y="982"/>
                </a:lnTo>
                <a:cubicBezTo>
                  <a:pt x="20618" y="982"/>
                  <a:pt x="20618" y="2945"/>
                  <a:pt x="20618" y="2945"/>
                </a:cubicBezTo>
                <a:close/>
                <a:moveTo>
                  <a:pt x="20618" y="0"/>
                </a:moveTo>
                <a:lnTo>
                  <a:pt x="982" y="0"/>
                </a:lnTo>
                <a:cubicBezTo>
                  <a:pt x="440" y="0"/>
                  <a:pt x="0" y="440"/>
                  <a:pt x="0" y="982"/>
                </a:cubicBezTo>
                <a:lnTo>
                  <a:pt x="0" y="2945"/>
                </a:lnTo>
                <a:cubicBezTo>
                  <a:pt x="0" y="3487"/>
                  <a:pt x="440" y="3927"/>
                  <a:pt x="982" y="3927"/>
                </a:cubicBezTo>
                <a:lnTo>
                  <a:pt x="20618" y="3927"/>
                </a:lnTo>
                <a:cubicBezTo>
                  <a:pt x="21160" y="3927"/>
                  <a:pt x="21600" y="3487"/>
                  <a:pt x="21600" y="2945"/>
                </a:cubicBezTo>
                <a:lnTo>
                  <a:pt x="21600" y="982"/>
                </a:lnTo>
                <a:cubicBezTo>
                  <a:pt x="21600" y="440"/>
                  <a:pt x="21160" y="0"/>
                  <a:pt x="20618" y="0"/>
                </a:cubicBezTo>
                <a:moveTo>
                  <a:pt x="20618" y="20618"/>
                </a:moveTo>
                <a:lnTo>
                  <a:pt x="982" y="20618"/>
                </a:lnTo>
                <a:lnTo>
                  <a:pt x="982" y="18655"/>
                </a:lnTo>
                <a:lnTo>
                  <a:pt x="20618" y="18655"/>
                </a:lnTo>
                <a:cubicBezTo>
                  <a:pt x="20618" y="18655"/>
                  <a:pt x="20618" y="20618"/>
                  <a:pt x="20618" y="20618"/>
                </a:cubicBezTo>
                <a:close/>
                <a:moveTo>
                  <a:pt x="20618" y="17673"/>
                </a:moveTo>
                <a:lnTo>
                  <a:pt x="982" y="17673"/>
                </a:lnTo>
                <a:cubicBezTo>
                  <a:pt x="440" y="17673"/>
                  <a:pt x="0" y="18113"/>
                  <a:pt x="0" y="18655"/>
                </a:cubicBezTo>
                <a:lnTo>
                  <a:pt x="0" y="20618"/>
                </a:lnTo>
                <a:cubicBezTo>
                  <a:pt x="0" y="21160"/>
                  <a:pt x="440" y="21600"/>
                  <a:pt x="982" y="21600"/>
                </a:cubicBezTo>
                <a:lnTo>
                  <a:pt x="20618" y="21600"/>
                </a:lnTo>
                <a:cubicBezTo>
                  <a:pt x="21160" y="21600"/>
                  <a:pt x="21600" y="21160"/>
                  <a:pt x="21600" y="20618"/>
                </a:cubicBezTo>
                <a:lnTo>
                  <a:pt x="21600" y="18655"/>
                </a:lnTo>
                <a:cubicBezTo>
                  <a:pt x="21600" y="18113"/>
                  <a:pt x="21160" y="17673"/>
                  <a:pt x="20618" y="17673"/>
                </a:cubicBezTo>
              </a:path>
            </a:pathLst>
          </a:custGeom>
          <a:solidFill>
            <a:srgbClr val="53585F"/>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solidFill>
                <a:srgbClr val="FFFFFF"/>
              </a:solidFill>
              <a:effectLst>
                <a:outerShdw blurRad="38100" dist="12700" dir="5400000" rotWithShape="0">
                  <a:srgbClr val="000000">
                    <a:alpha val="50000"/>
                  </a:srgbClr>
                </a:outerShdw>
              </a:effectLst>
              <a:latin typeface="Gill Sans"/>
              <a:ea typeface="Gill Sans"/>
              <a:cs typeface="Gill Sans"/>
              <a:sym typeface="Gill Sans"/>
            </a:endParaRPr>
          </a:p>
        </p:txBody>
      </p:sp>
      <p:sp>
        <p:nvSpPr>
          <p:cNvPr id="6" name="Shape 2736">
            <a:extLst>
              <a:ext uri="{FF2B5EF4-FFF2-40B4-BE49-F238E27FC236}">
                <a16:creationId xmlns:a16="http://schemas.microsoft.com/office/drawing/2014/main" id="{FA7D465C-7326-4F47-8471-388ABA834C60}"/>
              </a:ext>
            </a:extLst>
          </p:cNvPr>
          <p:cNvSpPr/>
          <p:nvPr/>
        </p:nvSpPr>
        <p:spPr>
          <a:xfrm>
            <a:off x="7439870" y="8616636"/>
            <a:ext cx="2919944" cy="2911645"/>
          </a:xfrm>
          <a:custGeom>
            <a:avLst/>
            <a:gdLst/>
            <a:ahLst/>
            <a:cxnLst>
              <a:cxn ang="0">
                <a:pos x="wd2" y="hd2"/>
              </a:cxn>
              <a:cxn ang="5400000">
                <a:pos x="wd2" y="hd2"/>
              </a:cxn>
              <a:cxn ang="10800000">
                <a:pos x="wd2" y="hd2"/>
              </a:cxn>
              <a:cxn ang="16200000">
                <a:pos x="wd2" y="hd2"/>
              </a:cxn>
            </a:cxnLst>
            <a:rect l="0" t="0" r="r" b="b"/>
            <a:pathLst>
              <a:path w="21600" h="21600" extrusionOk="0">
                <a:moveTo>
                  <a:pt x="2945" y="2945"/>
                </a:moveTo>
                <a:lnTo>
                  <a:pt x="18655" y="2945"/>
                </a:lnTo>
                <a:lnTo>
                  <a:pt x="18655" y="18655"/>
                </a:lnTo>
                <a:lnTo>
                  <a:pt x="2945" y="18655"/>
                </a:lnTo>
                <a:cubicBezTo>
                  <a:pt x="2945" y="18655"/>
                  <a:pt x="2945" y="2945"/>
                  <a:pt x="2945" y="2945"/>
                </a:cubicBezTo>
                <a:close/>
                <a:moveTo>
                  <a:pt x="1964" y="19636"/>
                </a:moveTo>
                <a:lnTo>
                  <a:pt x="19636" y="19636"/>
                </a:lnTo>
                <a:lnTo>
                  <a:pt x="19636" y="1964"/>
                </a:lnTo>
                <a:lnTo>
                  <a:pt x="1964" y="1964"/>
                </a:lnTo>
                <a:cubicBezTo>
                  <a:pt x="1964" y="1964"/>
                  <a:pt x="1964" y="19636"/>
                  <a:pt x="1964" y="19636"/>
                </a:cubicBezTo>
                <a:close/>
                <a:moveTo>
                  <a:pt x="20618" y="19636"/>
                </a:moveTo>
                <a:cubicBezTo>
                  <a:pt x="20618" y="20178"/>
                  <a:pt x="20178" y="20618"/>
                  <a:pt x="19636" y="20618"/>
                </a:cubicBezTo>
                <a:lnTo>
                  <a:pt x="1964" y="20618"/>
                </a:lnTo>
                <a:cubicBezTo>
                  <a:pt x="1422" y="20618"/>
                  <a:pt x="982" y="20178"/>
                  <a:pt x="982" y="19636"/>
                </a:cubicBezTo>
                <a:lnTo>
                  <a:pt x="982" y="1964"/>
                </a:lnTo>
                <a:cubicBezTo>
                  <a:pt x="982" y="1422"/>
                  <a:pt x="1422" y="982"/>
                  <a:pt x="1964" y="982"/>
                </a:cubicBezTo>
                <a:lnTo>
                  <a:pt x="19636" y="982"/>
                </a:lnTo>
                <a:cubicBezTo>
                  <a:pt x="20178" y="982"/>
                  <a:pt x="20618" y="1422"/>
                  <a:pt x="20618" y="1964"/>
                </a:cubicBezTo>
                <a:cubicBezTo>
                  <a:pt x="20618" y="1964"/>
                  <a:pt x="20618" y="19636"/>
                  <a:pt x="20618" y="19636"/>
                </a:cubicBezTo>
                <a:close/>
                <a:moveTo>
                  <a:pt x="19636" y="0"/>
                </a:moveTo>
                <a:lnTo>
                  <a:pt x="1964" y="0"/>
                </a:lnTo>
                <a:cubicBezTo>
                  <a:pt x="879" y="0"/>
                  <a:pt x="0" y="879"/>
                  <a:pt x="0" y="1964"/>
                </a:cubicBezTo>
                <a:lnTo>
                  <a:pt x="0" y="19636"/>
                </a:lnTo>
                <a:cubicBezTo>
                  <a:pt x="0" y="20721"/>
                  <a:pt x="879" y="21600"/>
                  <a:pt x="1964" y="21600"/>
                </a:cubicBezTo>
                <a:lnTo>
                  <a:pt x="19636" y="21600"/>
                </a:lnTo>
                <a:cubicBezTo>
                  <a:pt x="20721" y="21600"/>
                  <a:pt x="21600" y="20721"/>
                  <a:pt x="21600" y="19636"/>
                </a:cubicBezTo>
                <a:lnTo>
                  <a:pt x="21600" y="1964"/>
                </a:lnTo>
                <a:cubicBezTo>
                  <a:pt x="21600" y="879"/>
                  <a:pt x="20721" y="0"/>
                  <a:pt x="19636" y="0"/>
                </a:cubicBezTo>
              </a:path>
            </a:pathLst>
          </a:custGeom>
          <a:solidFill>
            <a:srgbClr val="53585F"/>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solidFill>
                <a:srgbClr val="FFFFFF"/>
              </a:solidFill>
              <a:effectLst>
                <a:outerShdw blurRad="38100" dist="12700" dir="5400000" rotWithShape="0">
                  <a:srgbClr val="000000">
                    <a:alpha val="50000"/>
                  </a:srgbClr>
                </a:outerShdw>
              </a:effectLst>
              <a:latin typeface="Gill Sans"/>
              <a:ea typeface="Gill Sans"/>
              <a:cs typeface="Gill Sans"/>
              <a:sym typeface="Gill Sans"/>
            </a:endParaRPr>
          </a:p>
        </p:txBody>
      </p:sp>
      <p:sp>
        <p:nvSpPr>
          <p:cNvPr id="7" name="Shape 2898">
            <a:extLst>
              <a:ext uri="{FF2B5EF4-FFF2-40B4-BE49-F238E27FC236}">
                <a16:creationId xmlns:a16="http://schemas.microsoft.com/office/drawing/2014/main" id="{095D4F54-547F-2246-A90E-69BB08647950}"/>
              </a:ext>
            </a:extLst>
          </p:cNvPr>
          <p:cNvSpPr/>
          <p:nvPr/>
        </p:nvSpPr>
        <p:spPr>
          <a:xfrm>
            <a:off x="11376033" y="9157053"/>
            <a:ext cx="3661619" cy="1830810"/>
          </a:xfrm>
          <a:custGeom>
            <a:avLst/>
            <a:gdLst/>
            <a:ahLst/>
            <a:cxnLst>
              <a:cxn ang="0">
                <a:pos x="wd2" y="hd2"/>
              </a:cxn>
              <a:cxn ang="5400000">
                <a:pos x="wd2" y="hd2"/>
              </a:cxn>
              <a:cxn ang="10800000">
                <a:pos x="wd2" y="hd2"/>
              </a:cxn>
              <a:cxn ang="16200000">
                <a:pos x="wd2" y="hd2"/>
              </a:cxn>
            </a:cxnLst>
            <a:rect l="0" t="0" r="r" b="b"/>
            <a:pathLst>
              <a:path w="21600" h="21600" extrusionOk="0">
                <a:moveTo>
                  <a:pt x="21456" y="10106"/>
                </a:moveTo>
                <a:lnTo>
                  <a:pt x="16547" y="288"/>
                </a:lnTo>
                <a:cubicBezTo>
                  <a:pt x="16458" y="110"/>
                  <a:pt x="16336" y="0"/>
                  <a:pt x="16200" y="0"/>
                </a:cubicBezTo>
                <a:cubicBezTo>
                  <a:pt x="15929" y="0"/>
                  <a:pt x="15709" y="439"/>
                  <a:pt x="15709" y="982"/>
                </a:cubicBezTo>
                <a:cubicBezTo>
                  <a:pt x="15709" y="1253"/>
                  <a:pt x="15764" y="1499"/>
                  <a:pt x="15853" y="1676"/>
                </a:cubicBezTo>
                <a:lnTo>
                  <a:pt x="19924" y="9818"/>
                </a:lnTo>
                <a:lnTo>
                  <a:pt x="491" y="9818"/>
                </a:lnTo>
                <a:cubicBezTo>
                  <a:pt x="220" y="9818"/>
                  <a:pt x="0" y="10257"/>
                  <a:pt x="0" y="10800"/>
                </a:cubicBezTo>
                <a:cubicBezTo>
                  <a:pt x="0" y="11343"/>
                  <a:pt x="220" y="11782"/>
                  <a:pt x="491" y="11782"/>
                </a:cubicBezTo>
                <a:lnTo>
                  <a:pt x="19924" y="11782"/>
                </a:lnTo>
                <a:lnTo>
                  <a:pt x="15853" y="19924"/>
                </a:lnTo>
                <a:cubicBezTo>
                  <a:pt x="15764" y="20102"/>
                  <a:pt x="15709" y="20347"/>
                  <a:pt x="15709" y="20618"/>
                </a:cubicBezTo>
                <a:cubicBezTo>
                  <a:pt x="15709" y="21161"/>
                  <a:pt x="15929" y="21600"/>
                  <a:pt x="16200" y="21600"/>
                </a:cubicBezTo>
                <a:cubicBezTo>
                  <a:pt x="16336" y="21600"/>
                  <a:pt x="16458" y="21491"/>
                  <a:pt x="16547" y="21312"/>
                </a:cubicBezTo>
                <a:lnTo>
                  <a:pt x="21456" y="11494"/>
                </a:lnTo>
                <a:cubicBezTo>
                  <a:pt x="21545" y="11317"/>
                  <a:pt x="21600" y="11071"/>
                  <a:pt x="21600" y="10800"/>
                </a:cubicBezTo>
                <a:cubicBezTo>
                  <a:pt x="21600" y="10529"/>
                  <a:pt x="21545" y="10284"/>
                  <a:pt x="21456" y="10106"/>
                </a:cubicBezTo>
              </a:path>
            </a:pathLst>
          </a:custGeom>
          <a:solidFill>
            <a:srgbClr val="53585F"/>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solidFill>
                <a:srgbClr val="FFFFFF"/>
              </a:solidFill>
              <a:effectLst>
                <a:outerShdw blurRad="38100" dist="12700" dir="5400000" rotWithShape="0">
                  <a:srgbClr val="000000">
                    <a:alpha val="50000"/>
                  </a:srgbClr>
                </a:outerShdw>
              </a:effectLst>
              <a:latin typeface="Gill Sans"/>
              <a:ea typeface="Gill Sans"/>
              <a:cs typeface="Gill Sans"/>
              <a:sym typeface="Gill Sans"/>
            </a:endParaRPr>
          </a:p>
        </p:txBody>
      </p:sp>
    </p:spTree>
    <p:extLst>
      <p:ext uri="{BB962C8B-B14F-4D97-AF65-F5344CB8AC3E}">
        <p14:creationId xmlns:p14="http://schemas.microsoft.com/office/powerpoint/2010/main" val="157286693"/>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C36CEF6-406F-B74C-999B-245C116ECF6A}"/>
              </a:ext>
            </a:extLst>
          </p:cNvPr>
          <p:cNvPicPr>
            <a:picLocks noChangeAspect="1"/>
          </p:cNvPicPr>
          <p:nvPr/>
        </p:nvPicPr>
        <p:blipFill>
          <a:blip r:embed="rId3"/>
          <a:stretch>
            <a:fillRect/>
          </a:stretch>
        </p:blipFill>
        <p:spPr>
          <a:xfrm>
            <a:off x="4883286" y="3160955"/>
            <a:ext cx="14611078" cy="9028338"/>
          </a:xfrm>
          <a:prstGeom prst="rect">
            <a:avLst/>
          </a:prstGeom>
        </p:spPr>
      </p:pic>
      <p:sp>
        <p:nvSpPr>
          <p:cNvPr id="3" name="Title 2">
            <a:extLst>
              <a:ext uri="{FF2B5EF4-FFF2-40B4-BE49-F238E27FC236}">
                <a16:creationId xmlns:a16="http://schemas.microsoft.com/office/drawing/2014/main" id="{7B896639-D701-EC42-BAE6-87E22B0CE04E}"/>
              </a:ext>
            </a:extLst>
          </p:cNvPr>
          <p:cNvSpPr>
            <a:spLocks noGrp="1"/>
          </p:cNvSpPr>
          <p:nvPr>
            <p:ph type="title"/>
          </p:nvPr>
        </p:nvSpPr>
        <p:spPr/>
        <p:txBody>
          <a:bodyPr/>
          <a:lstStyle/>
          <a:p>
            <a:r>
              <a:rPr lang="en-US" dirty="0"/>
              <a:t>Splitting the stream into chunks (= Windowing functions)</a:t>
            </a:r>
            <a:br>
              <a:rPr lang="en-US" dirty="0"/>
            </a:br>
            <a:r>
              <a:rPr lang="en-US" sz="5400" dirty="0">
                <a:solidFill>
                  <a:schemeClr val="accent5"/>
                </a:solidFill>
              </a:rPr>
              <a:t>Option 1: Tumbling window</a:t>
            </a:r>
          </a:p>
        </p:txBody>
      </p:sp>
    </p:spTree>
    <p:extLst>
      <p:ext uri="{BB962C8B-B14F-4D97-AF65-F5344CB8AC3E}">
        <p14:creationId xmlns:p14="http://schemas.microsoft.com/office/powerpoint/2010/main" val="3870065794"/>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B896639-D701-EC42-BAE6-87E22B0CE04E}"/>
              </a:ext>
            </a:extLst>
          </p:cNvPr>
          <p:cNvSpPr>
            <a:spLocks noGrp="1"/>
          </p:cNvSpPr>
          <p:nvPr>
            <p:ph type="title"/>
          </p:nvPr>
        </p:nvSpPr>
        <p:spPr/>
        <p:txBody>
          <a:bodyPr/>
          <a:lstStyle/>
          <a:p>
            <a:r>
              <a:rPr lang="en-US" dirty="0"/>
              <a:t>Splitting the stream into chunks (= Windowing functions)</a:t>
            </a:r>
            <a:br>
              <a:rPr lang="en-US" dirty="0"/>
            </a:br>
            <a:r>
              <a:rPr lang="en-US" sz="5400" dirty="0">
                <a:solidFill>
                  <a:schemeClr val="accent5"/>
                </a:solidFill>
              </a:rPr>
              <a:t>Option 2: Sliding window</a:t>
            </a:r>
            <a:endParaRPr lang="en-US" dirty="0"/>
          </a:p>
        </p:txBody>
      </p:sp>
      <p:pic>
        <p:nvPicPr>
          <p:cNvPr id="4" name="Picture 3">
            <a:extLst>
              <a:ext uri="{FF2B5EF4-FFF2-40B4-BE49-F238E27FC236}">
                <a16:creationId xmlns:a16="http://schemas.microsoft.com/office/drawing/2014/main" id="{CB8851A4-DB79-B844-B456-5126D60F8BF3}"/>
              </a:ext>
            </a:extLst>
          </p:cNvPr>
          <p:cNvPicPr>
            <a:picLocks noChangeAspect="1"/>
          </p:cNvPicPr>
          <p:nvPr/>
        </p:nvPicPr>
        <p:blipFill>
          <a:blip r:embed="rId3"/>
          <a:stretch>
            <a:fillRect/>
          </a:stretch>
        </p:blipFill>
        <p:spPr>
          <a:xfrm>
            <a:off x="3599234" y="3240838"/>
            <a:ext cx="17179182" cy="7234324"/>
          </a:xfrm>
          <a:prstGeom prst="rect">
            <a:avLst/>
          </a:prstGeom>
        </p:spPr>
      </p:pic>
    </p:spTree>
    <p:extLst>
      <p:ext uri="{BB962C8B-B14F-4D97-AF65-F5344CB8AC3E}">
        <p14:creationId xmlns:p14="http://schemas.microsoft.com/office/powerpoint/2010/main" val="248085312"/>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B896639-D701-EC42-BAE6-87E22B0CE04E}"/>
              </a:ext>
            </a:extLst>
          </p:cNvPr>
          <p:cNvSpPr>
            <a:spLocks noGrp="1"/>
          </p:cNvSpPr>
          <p:nvPr>
            <p:ph type="title"/>
          </p:nvPr>
        </p:nvSpPr>
        <p:spPr/>
        <p:txBody>
          <a:bodyPr/>
          <a:lstStyle/>
          <a:p>
            <a:r>
              <a:rPr lang="en-US" dirty="0"/>
              <a:t>Splitting the stream into chunks (= Windowing functions)</a:t>
            </a:r>
            <a:br>
              <a:rPr lang="en-US" dirty="0"/>
            </a:br>
            <a:r>
              <a:rPr lang="en-US" sz="5400" dirty="0">
                <a:solidFill>
                  <a:schemeClr val="accent5"/>
                </a:solidFill>
              </a:rPr>
              <a:t>Option 3: Session window</a:t>
            </a:r>
            <a:endParaRPr lang="en-US" dirty="0"/>
          </a:p>
        </p:txBody>
      </p:sp>
      <p:pic>
        <p:nvPicPr>
          <p:cNvPr id="5" name="Picture 4">
            <a:extLst>
              <a:ext uri="{FF2B5EF4-FFF2-40B4-BE49-F238E27FC236}">
                <a16:creationId xmlns:a16="http://schemas.microsoft.com/office/drawing/2014/main" id="{E1E7B94A-F4EB-D344-894C-E1B4C945E3F9}"/>
              </a:ext>
            </a:extLst>
          </p:cNvPr>
          <p:cNvPicPr>
            <a:picLocks noChangeAspect="1"/>
          </p:cNvPicPr>
          <p:nvPr/>
        </p:nvPicPr>
        <p:blipFill>
          <a:blip r:embed="rId3"/>
          <a:stretch>
            <a:fillRect/>
          </a:stretch>
        </p:blipFill>
        <p:spPr>
          <a:xfrm>
            <a:off x="3677055" y="3313585"/>
            <a:ext cx="17023540" cy="7088830"/>
          </a:xfrm>
          <a:prstGeom prst="rect">
            <a:avLst/>
          </a:prstGeom>
        </p:spPr>
      </p:pic>
    </p:spTree>
    <p:extLst>
      <p:ext uri="{BB962C8B-B14F-4D97-AF65-F5344CB8AC3E}">
        <p14:creationId xmlns:p14="http://schemas.microsoft.com/office/powerpoint/2010/main" val="1410283297"/>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B896639-D701-EC42-BAE6-87E22B0CE04E}"/>
              </a:ext>
            </a:extLst>
          </p:cNvPr>
          <p:cNvSpPr>
            <a:spLocks noGrp="1"/>
          </p:cNvSpPr>
          <p:nvPr>
            <p:ph type="title"/>
          </p:nvPr>
        </p:nvSpPr>
        <p:spPr/>
        <p:txBody>
          <a:bodyPr/>
          <a:lstStyle/>
          <a:p>
            <a:r>
              <a:rPr lang="en-US" dirty="0"/>
              <a:t>Splitting the stream into chunks (= Windowing functions)</a:t>
            </a:r>
            <a:br>
              <a:rPr lang="en-US" dirty="0"/>
            </a:br>
            <a:r>
              <a:rPr lang="en-US" sz="5400" dirty="0">
                <a:solidFill>
                  <a:schemeClr val="accent5"/>
                </a:solidFill>
              </a:rPr>
              <a:t>Option 4: Hopping window</a:t>
            </a:r>
            <a:endParaRPr lang="en-US" dirty="0"/>
          </a:p>
        </p:txBody>
      </p:sp>
      <p:pic>
        <p:nvPicPr>
          <p:cNvPr id="2" name="Picture 1">
            <a:extLst>
              <a:ext uri="{FF2B5EF4-FFF2-40B4-BE49-F238E27FC236}">
                <a16:creationId xmlns:a16="http://schemas.microsoft.com/office/drawing/2014/main" id="{B846ADD8-F820-D24C-B026-E30541423660}"/>
              </a:ext>
            </a:extLst>
          </p:cNvPr>
          <p:cNvPicPr>
            <a:picLocks noChangeAspect="1"/>
          </p:cNvPicPr>
          <p:nvPr/>
        </p:nvPicPr>
        <p:blipFill>
          <a:blip r:embed="rId3"/>
          <a:stretch>
            <a:fillRect/>
          </a:stretch>
        </p:blipFill>
        <p:spPr>
          <a:xfrm>
            <a:off x="3843321" y="3696511"/>
            <a:ext cx="16691008" cy="7062280"/>
          </a:xfrm>
          <a:prstGeom prst="rect">
            <a:avLst/>
          </a:prstGeom>
        </p:spPr>
      </p:pic>
      <p:sp>
        <p:nvSpPr>
          <p:cNvPr id="6" name="Shape 2955">
            <a:extLst>
              <a:ext uri="{FF2B5EF4-FFF2-40B4-BE49-F238E27FC236}">
                <a16:creationId xmlns:a16="http://schemas.microsoft.com/office/drawing/2014/main" id="{633927F6-D4D2-0643-9B78-CFB20B801645}"/>
              </a:ext>
            </a:extLst>
          </p:cNvPr>
          <p:cNvSpPr/>
          <p:nvPr/>
        </p:nvSpPr>
        <p:spPr>
          <a:xfrm>
            <a:off x="9463257" y="2211455"/>
            <a:ext cx="558800" cy="558800"/>
          </a:xfrm>
          <a:custGeom>
            <a:avLst/>
            <a:gdLst/>
            <a:ahLst/>
            <a:cxnLst>
              <a:cxn ang="0">
                <a:pos x="wd2" y="hd2"/>
              </a:cxn>
              <a:cxn ang="5400000">
                <a:pos x="wd2" y="hd2"/>
              </a:cxn>
              <a:cxn ang="10800000">
                <a:pos x="wd2" y="hd2"/>
              </a:cxn>
              <a:cxn ang="16200000">
                <a:pos x="wd2" y="hd2"/>
              </a:cxn>
            </a:cxnLst>
            <a:rect l="0" t="0" r="r" b="b"/>
            <a:pathLst>
              <a:path w="21600" h="21600" extrusionOk="0">
                <a:moveTo>
                  <a:pt x="10800" y="17673"/>
                </a:moveTo>
                <a:cubicBezTo>
                  <a:pt x="10529" y="17673"/>
                  <a:pt x="10309" y="17892"/>
                  <a:pt x="10309" y="18164"/>
                </a:cubicBezTo>
                <a:lnTo>
                  <a:pt x="10309" y="21109"/>
                </a:lnTo>
                <a:cubicBezTo>
                  <a:pt x="10309" y="21380"/>
                  <a:pt x="10529" y="21600"/>
                  <a:pt x="10800" y="21600"/>
                </a:cubicBezTo>
                <a:cubicBezTo>
                  <a:pt x="11071" y="21600"/>
                  <a:pt x="11291" y="21380"/>
                  <a:pt x="11291" y="21109"/>
                </a:cubicBezTo>
                <a:lnTo>
                  <a:pt x="11291" y="18164"/>
                </a:lnTo>
                <a:cubicBezTo>
                  <a:pt x="11291" y="17892"/>
                  <a:pt x="11071" y="17673"/>
                  <a:pt x="10800" y="17673"/>
                </a:cubicBezTo>
                <a:moveTo>
                  <a:pt x="10800" y="15709"/>
                </a:moveTo>
                <a:cubicBezTo>
                  <a:pt x="8089" y="15709"/>
                  <a:pt x="5891" y="13511"/>
                  <a:pt x="5891" y="10800"/>
                </a:cubicBezTo>
                <a:cubicBezTo>
                  <a:pt x="5891" y="8088"/>
                  <a:pt x="8089" y="5891"/>
                  <a:pt x="10800" y="5891"/>
                </a:cubicBezTo>
                <a:cubicBezTo>
                  <a:pt x="13511" y="5891"/>
                  <a:pt x="15709" y="8088"/>
                  <a:pt x="15709" y="10800"/>
                </a:cubicBezTo>
                <a:cubicBezTo>
                  <a:pt x="15709" y="13511"/>
                  <a:pt x="13511" y="15709"/>
                  <a:pt x="10800" y="15709"/>
                </a:cubicBezTo>
                <a:moveTo>
                  <a:pt x="10800" y="4909"/>
                </a:moveTo>
                <a:cubicBezTo>
                  <a:pt x="7547" y="4909"/>
                  <a:pt x="4909" y="7547"/>
                  <a:pt x="4909" y="10800"/>
                </a:cubicBezTo>
                <a:cubicBezTo>
                  <a:pt x="4909" y="14054"/>
                  <a:pt x="7547" y="16691"/>
                  <a:pt x="10800" y="16691"/>
                </a:cubicBezTo>
                <a:cubicBezTo>
                  <a:pt x="14053" y="16691"/>
                  <a:pt x="16691" y="14054"/>
                  <a:pt x="16691" y="10800"/>
                </a:cubicBezTo>
                <a:cubicBezTo>
                  <a:pt x="16691" y="7547"/>
                  <a:pt x="14053" y="4909"/>
                  <a:pt x="10800" y="4909"/>
                </a:cubicBezTo>
                <a:moveTo>
                  <a:pt x="16354" y="15660"/>
                </a:moveTo>
                <a:cubicBezTo>
                  <a:pt x="16162" y="15468"/>
                  <a:pt x="15851" y="15468"/>
                  <a:pt x="15659" y="15660"/>
                </a:cubicBezTo>
                <a:cubicBezTo>
                  <a:pt x="15468" y="15851"/>
                  <a:pt x="15468" y="16163"/>
                  <a:pt x="15659" y="16354"/>
                </a:cubicBezTo>
                <a:lnTo>
                  <a:pt x="17742" y="18437"/>
                </a:lnTo>
                <a:cubicBezTo>
                  <a:pt x="17934" y="18629"/>
                  <a:pt x="18245" y="18629"/>
                  <a:pt x="18437" y="18437"/>
                </a:cubicBezTo>
                <a:cubicBezTo>
                  <a:pt x="18628" y="18245"/>
                  <a:pt x="18628" y="17934"/>
                  <a:pt x="18437" y="17743"/>
                </a:cubicBezTo>
                <a:cubicBezTo>
                  <a:pt x="18437" y="17743"/>
                  <a:pt x="16354" y="15660"/>
                  <a:pt x="16354" y="15660"/>
                </a:cubicBezTo>
                <a:close/>
                <a:moveTo>
                  <a:pt x="21109" y="10309"/>
                </a:moveTo>
                <a:lnTo>
                  <a:pt x="18164" y="10309"/>
                </a:lnTo>
                <a:cubicBezTo>
                  <a:pt x="17893" y="10309"/>
                  <a:pt x="17673" y="10529"/>
                  <a:pt x="17673" y="10800"/>
                </a:cubicBezTo>
                <a:cubicBezTo>
                  <a:pt x="17673" y="11071"/>
                  <a:pt x="17893" y="11291"/>
                  <a:pt x="18164" y="11291"/>
                </a:cubicBezTo>
                <a:lnTo>
                  <a:pt x="21109" y="11291"/>
                </a:lnTo>
                <a:cubicBezTo>
                  <a:pt x="21380" y="11291"/>
                  <a:pt x="21600" y="11071"/>
                  <a:pt x="21600" y="10800"/>
                </a:cubicBezTo>
                <a:cubicBezTo>
                  <a:pt x="21600" y="10529"/>
                  <a:pt x="21380" y="10309"/>
                  <a:pt x="21109" y="10309"/>
                </a:cubicBezTo>
                <a:moveTo>
                  <a:pt x="5246" y="15660"/>
                </a:moveTo>
                <a:lnTo>
                  <a:pt x="3163" y="17743"/>
                </a:lnTo>
                <a:cubicBezTo>
                  <a:pt x="2972" y="17934"/>
                  <a:pt x="2972" y="18245"/>
                  <a:pt x="3163" y="18437"/>
                </a:cubicBezTo>
                <a:cubicBezTo>
                  <a:pt x="3355" y="18629"/>
                  <a:pt x="3666" y="18629"/>
                  <a:pt x="3858" y="18437"/>
                </a:cubicBezTo>
                <a:lnTo>
                  <a:pt x="5941" y="16354"/>
                </a:lnTo>
                <a:cubicBezTo>
                  <a:pt x="6132" y="16163"/>
                  <a:pt x="6132" y="15851"/>
                  <a:pt x="5941" y="15660"/>
                </a:cubicBezTo>
                <a:cubicBezTo>
                  <a:pt x="5749" y="15468"/>
                  <a:pt x="5438" y="15468"/>
                  <a:pt x="5246" y="15660"/>
                </a:cubicBezTo>
                <a:moveTo>
                  <a:pt x="16354" y="5941"/>
                </a:moveTo>
                <a:lnTo>
                  <a:pt x="18437" y="3857"/>
                </a:lnTo>
                <a:cubicBezTo>
                  <a:pt x="18628" y="3666"/>
                  <a:pt x="18628" y="3355"/>
                  <a:pt x="18437" y="3163"/>
                </a:cubicBezTo>
                <a:cubicBezTo>
                  <a:pt x="18245" y="2971"/>
                  <a:pt x="17934" y="2971"/>
                  <a:pt x="17742" y="3163"/>
                </a:cubicBezTo>
                <a:lnTo>
                  <a:pt x="15659" y="5247"/>
                </a:lnTo>
                <a:cubicBezTo>
                  <a:pt x="15468" y="5437"/>
                  <a:pt x="15468" y="5749"/>
                  <a:pt x="15659" y="5941"/>
                </a:cubicBezTo>
                <a:cubicBezTo>
                  <a:pt x="15851" y="6132"/>
                  <a:pt x="16162" y="6132"/>
                  <a:pt x="16354" y="5941"/>
                </a:cubicBezTo>
                <a:moveTo>
                  <a:pt x="10800" y="3927"/>
                </a:moveTo>
                <a:cubicBezTo>
                  <a:pt x="11071" y="3927"/>
                  <a:pt x="11291" y="3708"/>
                  <a:pt x="11291" y="3436"/>
                </a:cubicBezTo>
                <a:lnTo>
                  <a:pt x="11291" y="491"/>
                </a:lnTo>
                <a:cubicBezTo>
                  <a:pt x="11291" y="220"/>
                  <a:pt x="11071" y="0"/>
                  <a:pt x="10800" y="0"/>
                </a:cubicBezTo>
                <a:cubicBezTo>
                  <a:pt x="10529" y="0"/>
                  <a:pt x="10309" y="220"/>
                  <a:pt x="10309" y="491"/>
                </a:cubicBezTo>
                <a:lnTo>
                  <a:pt x="10309" y="3436"/>
                </a:lnTo>
                <a:cubicBezTo>
                  <a:pt x="10309" y="3708"/>
                  <a:pt x="10529" y="3927"/>
                  <a:pt x="10800" y="3927"/>
                </a:cubicBezTo>
                <a:moveTo>
                  <a:pt x="3927" y="10800"/>
                </a:moveTo>
                <a:cubicBezTo>
                  <a:pt x="3927" y="10529"/>
                  <a:pt x="3707" y="10309"/>
                  <a:pt x="3436" y="10309"/>
                </a:cubicBezTo>
                <a:lnTo>
                  <a:pt x="491" y="10309"/>
                </a:lnTo>
                <a:cubicBezTo>
                  <a:pt x="220" y="10309"/>
                  <a:pt x="0" y="10529"/>
                  <a:pt x="0" y="10800"/>
                </a:cubicBezTo>
                <a:cubicBezTo>
                  <a:pt x="0" y="11071"/>
                  <a:pt x="220" y="11291"/>
                  <a:pt x="491" y="11291"/>
                </a:cubicBezTo>
                <a:lnTo>
                  <a:pt x="3436" y="11291"/>
                </a:lnTo>
                <a:cubicBezTo>
                  <a:pt x="3707" y="11291"/>
                  <a:pt x="3927" y="11071"/>
                  <a:pt x="3927" y="10800"/>
                </a:cubicBezTo>
                <a:moveTo>
                  <a:pt x="5246" y="5941"/>
                </a:moveTo>
                <a:cubicBezTo>
                  <a:pt x="5438" y="6132"/>
                  <a:pt x="5749" y="6132"/>
                  <a:pt x="5941" y="5941"/>
                </a:cubicBezTo>
                <a:cubicBezTo>
                  <a:pt x="6132" y="5749"/>
                  <a:pt x="6132" y="5437"/>
                  <a:pt x="5941" y="5247"/>
                </a:cubicBezTo>
                <a:lnTo>
                  <a:pt x="3858" y="3163"/>
                </a:lnTo>
                <a:cubicBezTo>
                  <a:pt x="3666" y="2971"/>
                  <a:pt x="3355" y="2971"/>
                  <a:pt x="3163" y="3163"/>
                </a:cubicBezTo>
                <a:cubicBezTo>
                  <a:pt x="2972" y="3355"/>
                  <a:pt x="2972" y="3666"/>
                  <a:pt x="3163" y="3857"/>
                </a:cubicBezTo>
                <a:cubicBezTo>
                  <a:pt x="3163" y="3857"/>
                  <a:pt x="5246" y="5941"/>
                  <a:pt x="5246" y="5941"/>
                </a:cubicBezTo>
                <a:close/>
              </a:path>
            </a:pathLst>
          </a:custGeom>
          <a:solidFill>
            <a:srgbClr val="53585F"/>
          </a:solidFill>
          <a:ln w="12700">
            <a:solidFill>
              <a:srgbClr val="FF0000"/>
            </a:solidFill>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solidFill>
                <a:srgbClr val="FFFFFF"/>
              </a:solidFill>
              <a:effectLst>
                <a:outerShdw blurRad="38100" dist="12700" dir="5400000" rotWithShape="0">
                  <a:srgbClr val="000000">
                    <a:alpha val="50000"/>
                  </a:srgbClr>
                </a:outerShdw>
              </a:effectLst>
              <a:latin typeface="Gill Sans"/>
              <a:ea typeface="Gill Sans"/>
              <a:cs typeface="Gill Sans"/>
              <a:sym typeface="Gill Sans"/>
            </a:endParaRPr>
          </a:p>
        </p:txBody>
      </p:sp>
    </p:spTree>
    <p:extLst>
      <p:ext uri="{BB962C8B-B14F-4D97-AF65-F5344CB8AC3E}">
        <p14:creationId xmlns:p14="http://schemas.microsoft.com/office/powerpoint/2010/main" val="937883096"/>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1092272" y="9617046"/>
            <a:ext cx="7778015" cy="2308324"/>
          </a:xfrm>
          <a:prstGeom prst="rect">
            <a:avLst/>
          </a:prstGeom>
          <a:noFill/>
        </p:spPr>
        <p:txBody>
          <a:bodyPr wrap="square">
            <a:spAutoFit/>
          </a:bodyPr>
          <a:lstStyle/>
          <a:p>
            <a:pPr defTabSz="1828434" eaLnBrk="1" fontAlgn="auto" hangingPunct="1">
              <a:spcBef>
                <a:spcPts val="0"/>
              </a:spcBef>
              <a:spcAft>
                <a:spcPts val="0"/>
              </a:spcAft>
              <a:defRPr/>
            </a:pPr>
            <a:r>
              <a:rPr lang="en-US" sz="7200" spc="3000" dirty="0">
                <a:solidFill>
                  <a:srgbClr val="D2D3D4"/>
                </a:solidFill>
                <a:latin typeface="Helvetica" pitchFamily="2" charset="0"/>
                <a:ea typeface="Montserrat" charset="0"/>
                <a:cs typeface="Montserrat" charset="0"/>
              </a:rPr>
              <a:t>DEMO time</a:t>
            </a: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extLst>
      <p:ext uri="{BB962C8B-B14F-4D97-AF65-F5344CB8AC3E}">
        <p14:creationId xmlns:p14="http://schemas.microsoft.com/office/powerpoint/2010/main" val="1622466790"/>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8EC4BA76-AFE4-1A41-A882-0ECE67F85C5B}"/>
              </a:ext>
            </a:extLst>
          </p:cNvPr>
          <p:cNvSpPr>
            <a:spLocks noGrp="1"/>
          </p:cNvSpPr>
          <p:nvPr>
            <p:ph type="body" sz="quarter" idx="10"/>
          </p:nvPr>
        </p:nvSpPr>
        <p:spPr>
          <a:xfrm>
            <a:off x="1676399" y="2956661"/>
            <a:ext cx="21024851" cy="9301356"/>
          </a:xfrm>
        </p:spPr>
        <p:txBody>
          <a:bodyPr/>
          <a:lstStyle/>
          <a:p>
            <a:pPr marL="685800" indent="-685800">
              <a:buFont typeface="Arial" panose="020B0604020202020204" pitchFamily="34" charset="0"/>
              <a:buChar char="•"/>
            </a:pPr>
            <a:r>
              <a:rPr lang="en-US" dirty="0">
                <a:solidFill>
                  <a:schemeClr val="tx2"/>
                </a:solidFill>
              </a:rPr>
              <a:t>What if the data is “multiplexed”</a:t>
            </a:r>
          </a:p>
          <a:p>
            <a:pPr marL="1598613" lvl="1" indent="-685800">
              <a:buFont typeface="Arial" panose="020B0604020202020204" pitchFamily="34" charset="0"/>
              <a:buChar char="•"/>
            </a:pPr>
            <a:r>
              <a:rPr lang="en-US" dirty="0">
                <a:solidFill>
                  <a:schemeClr val="tx2"/>
                </a:solidFill>
              </a:rPr>
              <a:t>Think players on a football pitch</a:t>
            </a:r>
          </a:p>
          <a:p>
            <a:pPr marL="1598613" lvl="1" indent="-685800">
              <a:buFont typeface="Arial" panose="020B0604020202020204" pitchFamily="34" charset="0"/>
              <a:buChar char="•"/>
            </a:pPr>
            <a:r>
              <a:rPr lang="en-US" dirty="0">
                <a:solidFill>
                  <a:schemeClr val="tx2"/>
                </a:solidFill>
              </a:rPr>
              <a:t>Coming in at different times?</a:t>
            </a:r>
          </a:p>
          <a:p>
            <a:pPr marL="685800" indent="-685800">
              <a:buFont typeface="Arial" panose="020B0604020202020204" pitchFamily="34" charset="0"/>
              <a:buChar char="•"/>
            </a:pPr>
            <a:r>
              <a:rPr lang="en-US" dirty="0">
                <a:solidFill>
                  <a:schemeClr val="tx2"/>
                </a:solidFill>
              </a:rPr>
              <a:t>Azure Stream Analytics (ASA) has some limitations &amp; problems</a:t>
            </a:r>
          </a:p>
          <a:p>
            <a:pPr marL="8456646" lvl="8" indent="-685800"/>
            <a:endParaRPr lang="en-US" dirty="0">
              <a:solidFill>
                <a:schemeClr val="tx2"/>
              </a:solidFill>
            </a:endParaRPr>
          </a:p>
          <a:p>
            <a:pPr marL="685800" indent="-685800">
              <a:buFont typeface="Arial" panose="020B0604020202020204" pitchFamily="34" charset="0"/>
              <a:buChar char="•"/>
            </a:pPr>
            <a:endParaRPr lang="en-US" dirty="0">
              <a:solidFill>
                <a:schemeClr val="tx2"/>
              </a:solidFill>
            </a:endParaRPr>
          </a:p>
          <a:p>
            <a:pPr marL="685800" indent="-685800">
              <a:buFont typeface="Arial" panose="020B0604020202020204" pitchFamily="34" charset="0"/>
              <a:buChar char="•"/>
            </a:pPr>
            <a:endParaRPr lang="en-US" dirty="0">
              <a:solidFill>
                <a:schemeClr val="tx2"/>
              </a:solidFill>
            </a:endParaRPr>
          </a:p>
          <a:p>
            <a:pPr marL="685800" indent="-685800">
              <a:buFont typeface="Arial" panose="020B0604020202020204" pitchFamily="34" charset="0"/>
              <a:buChar char="•"/>
            </a:pPr>
            <a:endParaRPr lang="en-US" dirty="0">
              <a:solidFill>
                <a:schemeClr val="tx2"/>
              </a:solidFill>
            </a:endParaRPr>
          </a:p>
          <a:p>
            <a:pPr marL="685800" indent="-685800">
              <a:buFont typeface="Arial" panose="020B0604020202020204" pitchFamily="34" charset="0"/>
              <a:buChar char="•"/>
            </a:pPr>
            <a:endParaRPr lang="en-US" dirty="0">
              <a:solidFill>
                <a:schemeClr val="tx2"/>
              </a:solidFill>
            </a:endParaRPr>
          </a:p>
          <a:p>
            <a:pPr marL="685800" indent="-685800">
              <a:buFont typeface="Arial" panose="020B0604020202020204" pitchFamily="34" charset="0"/>
              <a:buChar char="•"/>
            </a:pPr>
            <a:endParaRPr lang="en-US" dirty="0">
              <a:solidFill>
                <a:schemeClr val="tx2"/>
              </a:solidFill>
            </a:endParaRPr>
          </a:p>
          <a:p>
            <a:pPr marL="2513013" lvl="2" indent="-685800">
              <a:buFont typeface="Arial" panose="020B0604020202020204" pitchFamily="34" charset="0"/>
              <a:buChar char="•"/>
            </a:pPr>
            <a:r>
              <a:rPr lang="en-US" dirty="0">
                <a:solidFill>
                  <a:schemeClr val="tx2"/>
                </a:solidFill>
              </a:rPr>
              <a:t>We, naturally, </a:t>
            </a:r>
            <a:r>
              <a:rPr lang="en-US" dirty="0">
                <a:solidFill>
                  <a:schemeClr val="tx2"/>
                </a:solidFill>
                <a:hlinkClick r:id="rId3"/>
              </a:rPr>
              <a:t>wrote our own</a:t>
            </a:r>
            <a:r>
              <a:rPr lang="en-US" dirty="0">
                <a:solidFill>
                  <a:schemeClr val="tx2"/>
                </a:solidFill>
              </a:rPr>
              <a:t> tool…</a:t>
            </a:r>
          </a:p>
        </p:txBody>
      </p:sp>
      <p:sp>
        <p:nvSpPr>
          <p:cNvPr id="3" name="Title 2">
            <a:extLst>
              <a:ext uri="{FF2B5EF4-FFF2-40B4-BE49-F238E27FC236}">
                <a16:creationId xmlns:a16="http://schemas.microsoft.com/office/drawing/2014/main" id="{7B896639-D701-EC42-BAE6-87E22B0CE04E}"/>
              </a:ext>
            </a:extLst>
          </p:cNvPr>
          <p:cNvSpPr>
            <a:spLocks noGrp="1"/>
          </p:cNvSpPr>
          <p:nvPr>
            <p:ph type="title"/>
          </p:nvPr>
        </p:nvSpPr>
        <p:spPr/>
        <p:txBody>
          <a:bodyPr/>
          <a:lstStyle/>
          <a:p>
            <a:r>
              <a:rPr lang="en-US" dirty="0"/>
              <a:t>But what if the data is complex?</a:t>
            </a:r>
          </a:p>
        </p:txBody>
      </p:sp>
      <p:pic>
        <p:nvPicPr>
          <p:cNvPr id="2" name="Picture 1">
            <a:extLst>
              <a:ext uri="{FF2B5EF4-FFF2-40B4-BE49-F238E27FC236}">
                <a16:creationId xmlns:a16="http://schemas.microsoft.com/office/drawing/2014/main" id="{B97CE18C-2457-0748-ABF8-E81B70652BC9}"/>
              </a:ext>
            </a:extLst>
          </p:cNvPr>
          <p:cNvPicPr>
            <a:picLocks noChangeAspect="1"/>
          </p:cNvPicPr>
          <p:nvPr/>
        </p:nvPicPr>
        <p:blipFill>
          <a:blip r:embed="rId4"/>
          <a:stretch>
            <a:fillRect/>
          </a:stretch>
        </p:blipFill>
        <p:spPr>
          <a:xfrm>
            <a:off x="2604362" y="6231365"/>
            <a:ext cx="12223751" cy="3981450"/>
          </a:xfrm>
          <a:prstGeom prst="rect">
            <a:avLst/>
          </a:prstGeom>
        </p:spPr>
      </p:pic>
      <p:sp>
        <p:nvSpPr>
          <p:cNvPr id="5" name="Shape 2898">
            <a:extLst>
              <a:ext uri="{FF2B5EF4-FFF2-40B4-BE49-F238E27FC236}">
                <a16:creationId xmlns:a16="http://schemas.microsoft.com/office/drawing/2014/main" id="{C4ED909A-7829-7942-8C1E-C1125DF37F59}"/>
              </a:ext>
            </a:extLst>
          </p:cNvPr>
          <p:cNvSpPr/>
          <p:nvPr/>
        </p:nvSpPr>
        <p:spPr>
          <a:xfrm>
            <a:off x="7682972" y="7009336"/>
            <a:ext cx="2587485" cy="1090533"/>
          </a:xfrm>
          <a:custGeom>
            <a:avLst/>
            <a:gdLst/>
            <a:ahLst/>
            <a:cxnLst>
              <a:cxn ang="0">
                <a:pos x="wd2" y="hd2"/>
              </a:cxn>
              <a:cxn ang="5400000">
                <a:pos x="wd2" y="hd2"/>
              </a:cxn>
              <a:cxn ang="10800000">
                <a:pos x="wd2" y="hd2"/>
              </a:cxn>
              <a:cxn ang="16200000">
                <a:pos x="wd2" y="hd2"/>
              </a:cxn>
            </a:cxnLst>
            <a:rect l="0" t="0" r="r" b="b"/>
            <a:pathLst>
              <a:path w="21600" h="21600" extrusionOk="0">
                <a:moveTo>
                  <a:pt x="21456" y="10106"/>
                </a:moveTo>
                <a:lnTo>
                  <a:pt x="16547" y="288"/>
                </a:lnTo>
                <a:cubicBezTo>
                  <a:pt x="16458" y="110"/>
                  <a:pt x="16336" y="0"/>
                  <a:pt x="16200" y="0"/>
                </a:cubicBezTo>
                <a:cubicBezTo>
                  <a:pt x="15929" y="0"/>
                  <a:pt x="15709" y="439"/>
                  <a:pt x="15709" y="982"/>
                </a:cubicBezTo>
                <a:cubicBezTo>
                  <a:pt x="15709" y="1253"/>
                  <a:pt x="15764" y="1499"/>
                  <a:pt x="15853" y="1676"/>
                </a:cubicBezTo>
                <a:lnTo>
                  <a:pt x="19924" y="9818"/>
                </a:lnTo>
                <a:lnTo>
                  <a:pt x="491" y="9818"/>
                </a:lnTo>
                <a:cubicBezTo>
                  <a:pt x="220" y="9818"/>
                  <a:pt x="0" y="10257"/>
                  <a:pt x="0" y="10800"/>
                </a:cubicBezTo>
                <a:cubicBezTo>
                  <a:pt x="0" y="11343"/>
                  <a:pt x="220" y="11782"/>
                  <a:pt x="491" y="11782"/>
                </a:cubicBezTo>
                <a:lnTo>
                  <a:pt x="19924" y="11782"/>
                </a:lnTo>
                <a:lnTo>
                  <a:pt x="15853" y="19924"/>
                </a:lnTo>
                <a:cubicBezTo>
                  <a:pt x="15764" y="20102"/>
                  <a:pt x="15709" y="20347"/>
                  <a:pt x="15709" y="20618"/>
                </a:cubicBezTo>
                <a:cubicBezTo>
                  <a:pt x="15709" y="21161"/>
                  <a:pt x="15929" y="21600"/>
                  <a:pt x="16200" y="21600"/>
                </a:cubicBezTo>
                <a:cubicBezTo>
                  <a:pt x="16336" y="21600"/>
                  <a:pt x="16458" y="21491"/>
                  <a:pt x="16547" y="21312"/>
                </a:cubicBezTo>
                <a:lnTo>
                  <a:pt x="21456" y="11494"/>
                </a:lnTo>
                <a:cubicBezTo>
                  <a:pt x="21545" y="11317"/>
                  <a:pt x="21600" y="11071"/>
                  <a:pt x="21600" y="10800"/>
                </a:cubicBezTo>
                <a:cubicBezTo>
                  <a:pt x="21600" y="10529"/>
                  <a:pt x="21545" y="10284"/>
                  <a:pt x="21456" y="10106"/>
                </a:cubicBezTo>
              </a:path>
            </a:pathLst>
          </a:custGeom>
          <a:solidFill>
            <a:srgbClr val="DE4276"/>
          </a:solidFill>
          <a:ln w="12700">
            <a:solidFill>
              <a:srgbClr val="DE4276"/>
            </a:solidFill>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solidFill>
                <a:srgbClr val="FFFFFF"/>
              </a:solidFill>
              <a:effectLst>
                <a:outerShdw blurRad="38100" dist="12700" dir="5400000" rotWithShape="0">
                  <a:srgbClr val="000000">
                    <a:alpha val="50000"/>
                  </a:srgbClr>
                </a:outerShdw>
              </a:effectLst>
              <a:latin typeface="Gill Sans"/>
              <a:ea typeface="Gill Sans"/>
              <a:cs typeface="Gill Sans"/>
              <a:sym typeface="Gill Sans"/>
            </a:endParaRPr>
          </a:p>
        </p:txBody>
      </p:sp>
      <p:sp>
        <p:nvSpPr>
          <p:cNvPr id="6" name="Shape 2898">
            <a:extLst>
              <a:ext uri="{FF2B5EF4-FFF2-40B4-BE49-F238E27FC236}">
                <a16:creationId xmlns:a16="http://schemas.microsoft.com/office/drawing/2014/main" id="{13BA98D1-CDD4-DB46-8220-9F6BF38C3D19}"/>
              </a:ext>
            </a:extLst>
          </p:cNvPr>
          <p:cNvSpPr/>
          <p:nvPr/>
        </p:nvSpPr>
        <p:spPr>
          <a:xfrm rot="10130970">
            <a:off x="8688334" y="7825910"/>
            <a:ext cx="2587485" cy="1090533"/>
          </a:xfrm>
          <a:custGeom>
            <a:avLst/>
            <a:gdLst/>
            <a:ahLst/>
            <a:cxnLst>
              <a:cxn ang="0">
                <a:pos x="wd2" y="hd2"/>
              </a:cxn>
              <a:cxn ang="5400000">
                <a:pos x="wd2" y="hd2"/>
              </a:cxn>
              <a:cxn ang="10800000">
                <a:pos x="wd2" y="hd2"/>
              </a:cxn>
              <a:cxn ang="16200000">
                <a:pos x="wd2" y="hd2"/>
              </a:cxn>
            </a:cxnLst>
            <a:rect l="0" t="0" r="r" b="b"/>
            <a:pathLst>
              <a:path w="21600" h="21600" extrusionOk="0">
                <a:moveTo>
                  <a:pt x="21456" y="10106"/>
                </a:moveTo>
                <a:lnTo>
                  <a:pt x="16547" y="288"/>
                </a:lnTo>
                <a:cubicBezTo>
                  <a:pt x="16458" y="110"/>
                  <a:pt x="16336" y="0"/>
                  <a:pt x="16200" y="0"/>
                </a:cubicBezTo>
                <a:cubicBezTo>
                  <a:pt x="15929" y="0"/>
                  <a:pt x="15709" y="439"/>
                  <a:pt x="15709" y="982"/>
                </a:cubicBezTo>
                <a:cubicBezTo>
                  <a:pt x="15709" y="1253"/>
                  <a:pt x="15764" y="1499"/>
                  <a:pt x="15853" y="1676"/>
                </a:cubicBezTo>
                <a:lnTo>
                  <a:pt x="19924" y="9818"/>
                </a:lnTo>
                <a:lnTo>
                  <a:pt x="491" y="9818"/>
                </a:lnTo>
                <a:cubicBezTo>
                  <a:pt x="220" y="9818"/>
                  <a:pt x="0" y="10257"/>
                  <a:pt x="0" y="10800"/>
                </a:cubicBezTo>
                <a:cubicBezTo>
                  <a:pt x="0" y="11343"/>
                  <a:pt x="220" y="11782"/>
                  <a:pt x="491" y="11782"/>
                </a:cubicBezTo>
                <a:lnTo>
                  <a:pt x="19924" y="11782"/>
                </a:lnTo>
                <a:lnTo>
                  <a:pt x="15853" y="19924"/>
                </a:lnTo>
                <a:cubicBezTo>
                  <a:pt x="15764" y="20102"/>
                  <a:pt x="15709" y="20347"/>
                  <a:pt x="15709" y="20618"/>
                </a:cubicBezTo>
                <a:cubicBezTo>
                  <a:pt x="15709" y="21161"/>
                  <a:pt x="15929" y="21600"/>
                  <a:pt x="16200" y="21600"/>
                </a:cubicBezTo>
                <a:cubicBezTo>
                  <a:pt x="16336" y="21600"/>
                  <a:pt x="16458" y="21491"/>
                  <a:pt x="16547" y="21312"/>
                </a:cubicBezTo>
                <a:lnTo>
                  <a:pt x="21456" y="11494"/>
                </a:lnTo>
                <a:cubicBezTo>
                  <a:pt x="21545" y="11317"/>
                  <a:pt x="21600" y="11071"/>
                  <a:pt x="21600" y="10800"/>
                </a:cubicBezTo>
                <a:cubicBezTo>
                  <a:pt x="21600" y="10529"/>
                  <a:pt x="21545" y="10284"/>
                  <a:pt x="21456" y="10106"/>
                </a:cubicBezTo>
              </a:path>
            </a:pathLst>
          </a:custGeom>
          <a:solidFill>
            <a:srgbClr val="DE4276"/>
          </a:solidFill>
          <a:ln w="12700">
            <a:solidFill>
              <a:srgbClr val="DE4276"/>
            </a:solidFill>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solidFill>
                <a:srgbClr val="FFFFFF"/>
              </a:solidFill>
              <a:effectLst>
                <a:outerShdw blurRad="38100" dist="12700" dir="5400000" rotWithShape="0">
                  <a:srgbClr val="000000">
                    <a:alpha val="50000"/>
                  </a:srgbClr>
                </a:outerShdw>
              </a:effectLst>
              <a:latin typeface="Gill Sans"/>
              <a:ea typeface="Gill Sans"/>
              <a:cs typeface="Gill Sans"/>
              <a:sym typeface="Gill Sans"/>
            </a:endParaRPr>
          </a:p>
        </p:txBody>
      </p:sp>
      <p:sp>
        <p:nvSpPr>
          <p:cNvPr id="7" name="TextBox 6">
            <a:extLst>
              <a:ext uri="{FF2B5EF4-FFF2-40B4-BE49-F238E27FC236}">
                <a16:creationId xmlns:a16="http://schemas.microsoft.com/office/drawing/2014/main" id="{70ED33B6-AC2E-2944-8887-25EE10A389E3}"/>
              </a:ext>
            </a:extLst>
          </p:cNvPr>
          <p:cNvSpPr txBox="1"/>
          <p:nvPr/>
        </p:nvSpPr>
        <p:spPr>
          <a:xfrm>
            <a:off x="15523598" y="6216913"/>
            <a:ext cx="8105615" cy="2308324"/>
          </a:xfrm>
          <a:prstGeom prst="rect">
            <a:avLst/>
          </a:prstGeom>
          <a:noFill/>
        </p:spPr>
        <p:txBody>
          <a:bodyPr wrap="square" rtlCol="0">
            <a:spAutoFit/>
          </a:bodyPr>
          <a:lstStyle/>
          <a:p>
            <a:pPr marL="571500" indent="-571500">
              <a:buFont typeface="Arial" panose="020B0604020202020204" pitchFamily="34" charset="0"/>
              <a:buChar char="•"/>
            </a:pPr>
            <a:r>
              <a:rPr lang="en-US" dirty="0"/>
              <a:t>Fairly slow (used to be slower!)</a:t>
            </a:r>
          </a:p>
          <a:p>
            <a:pPr marL="571500" indent="-571500">
              <a:buFont typeface="Arial" panose="020B0604020202020204" pitchFamily="34" charset="0"/>
              <a:buChar char="•"/>
            </a:pPr>
            <a:r>
              <a:rPr lang="en-US" dirty="0"/>
              <a:t>No SLA on query time (we needed one)</a:t>
            </a:r>
          </a:p>
          <a:p>
            <a:pPr marL="571500" indent="-571500">
              <a:buFont typeface="Arial" panose="020B0604020202020204" pitchFamily="34" charset="0"/>
              <a:buChar char="•"/>
            </a:pPr>
            <a:r>
              <a:rPr lang="en-US" dirty="0"/>
              <a:t>It has matured significantly, but tooling was bad ~1 year ago</a:t>
            </a:r>
          </a:p>
        </p:txBody>
      </p:sp>
    </p:spTree>
    <p:extLst>
      <p:ext uri="{BB962C8B-B14F-4D97-AF65-F5344CB8AC3E}">
        <p14:creationId xmlns:p14="http://schemas.microsoft.com/office/powerpoint/2010/main" val="3345057342"/>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30455"/>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792856" y="9770934"/>
            <a:ext cx="8376848" cy="2000548"/>
          </a:xfrm>
          <a:prstGeom prst="rect">
            <a:avLst/>
          </a:prstGeom>
          <a:noFill/>
        </p:spPr>
        <p:txBody>
          <a:bodyPr wrap="square">
            <a:spAutoFit/>
          </a:bodyPr>
          <a:lstStyle/>
          <a:p>
            <a:pPr defTabSz="1828434" eaLnBrk="1" fontAlgn="auto" hangingPunct="1">
              <a:spcBef>
                <a:spcPts val="0"/>
              </a:spcBef>
              <a:spcAft>
                <a:spcPts val="0"/>
              </a:spcAft>
              <a:defRPr/>
            </a:pPr>
            <a:r>
              <a:rPr lang="en-US" sz="4400" spc="-150" dirty="0">
                <a:solidFill>
                  <a:srgbClr val="D2D3D4"/>
                </a:solidFill>
                <a:latin typeface="Helvetica" pitchFamily="2" charset="0"/>
                <a:ea typeface="Montserrat" charset="0"/>
                <a:cs typeface="Montserrat" charset="0"/>
              </a:rPr>
              <a:t>What if you have too much time*?</a:t>
            </a:r>
          </a:p>
          <a:p>
            <a:pPr defTabSz="1828434" eaLnBrk="1" fontAlgn="auto" hangingPunct="1">
              <a:spcBef>
                <a:spcPts val="0"/>
              </a:spcBef>
              <a:spcAft>
                <a:spcPts val="0"/>
              </a:spcAft>
              <a:defRPr/>
            </a:pPr>
            <a:endParaRPr lang="en-US" sz="4400" spc="-150" dirty="0">
              <a:solidFill>
                <a:srgbClr val="D2D3D4"/>
              </a:solidFill>
              <a:latin typeface="Helvetica" pitchFamily="2" charset="0"/>
              <a:ea typeface="Montserrat" charset="0"/>
              <a:cs typeface="Montserrat" charset="0"/>
            </a:endParaRPr>
          </a:p>
          <a:p>
            <a:pPr defTabSz="1828434" eaLnBrk="1" fontAlgn="auto" hangingPunct="1">
              <a:spcBef>
                <a:spcPts val="0"/>
              </a:spcBef>
              <a:spcAft>
                <a:spcPts val="0"/>
              </a:spcAft>
              <a:defRPr/>
            </a:pPr>
            <a:r>
              <a:rPr lang="en-US" i="1" spc="-150" dirty="0">
                <a:solidFill>
                  <a:schemeClr val="accent1">
                    <a:lumMod val="65000"/>
                    <a:lumOff val="35000"/>
                  </a:schemeClr>
                </a:solidFill>
                <a:latin typeface="Helvetica" pitchFamily="2" charset="0"/>
                <a:ea typeface="Montserrat" charset="0"/>
                <a:cs typeface="Montserrat" charset="0"/>
              </a:rPr>
              <a:t>* Or need to do it properly &amp; support it</a:t>
            </a: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extLst>
      <p:ext uri="{BB962C8B-B14F-4D97-AF65-F5344CB8AC3E}">
        <p14:creationId xmlns:p14="http://schemas.microsoft.com/office/powerpoint/2010/main" val="2187639813"/>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a:extLst>
              <a:ext uri="{FF2B5EF4-FFF2-40B4-BE49-F238E27FC236}">
                <a16:creationId xmlns:a16="http://schemas.microsoft.com/office/drawing/2014/main" id="{B134932C-5E51-4FB4-878A-9DC49C5611CD}"/>
              </a:ext>
            </a:extLst>
          </p:cNvPr>
          <p:cNvGraphicFramePr>
            <a:graphicFrameLocks noChangeAspect="1"/>
          </p:cNvGraphicFramePr>
          <p:nvPr/>
        </p:nvGraphicFramePr>
        <p:xfrm>
          <a:off x="2792578" y="114374"/>
          <a:ext cx="18146403" cy="13599839"/>
        </p:xfrm>
        <a:graphic>
          <a:graphicData uri="http://schemas.openxmlformats.org/presentationml/2006/ole">
            <mc:AlternateContent xmlns:mc="http://schemas.openxmlformats.org/markup-compatibility/2006">
              <mc:Choice xmlns:v="urn:schemas-microsoft-com:vml" Requires="v">
                <p:oleObj spid="_x0000_s1026" name="Visio" r:id="rId4" imgW="9391588" imgH="7038822" progId="Visio.Drawing.15">
                  <p:embed/>
                </p:oleObj>
              </mc:Choice>
              <mc:Fallback>
                <p:oleObj name="Visio" r:id="rId4" imgW="9391588" imgH="7038822" progId="Visio.Drawing.15">
                  <p:embed/>
                  <p:pic>
                    <p:nvPicPr>
                      <p:cNvPr id="2" name="Object 1">
                        <a:extLst>
                          <a:ext uri="{FF2B5EF4-FFF2-40B4-BE49-F238E27FC236}">
                            <a16:creationId xmlns:a16="http://schemas.microsoft.com/office/drawing/2014/main" id="{B134932C-5E51-4FB4-878A-9DC49C5611CD}"/>
                          </a:ext>
                        </a:extLst>
                      </p:cNvPr>
                      <p:cNvPicPr/>
                      <p:nvPr/>
                    </p:nvPicPr>
                    <p:blipFill>
                      <a:blip r:embed="rId5"/>
                      <a:stretch>
                        <a:fillRect/>
                      </a:stretch>
                    </p:blipFill>
                    <p:spPr>
                      <a:xfrm>
                        <a:off x="2792578" y="114374"/>
                        <a:ext cx="18146403" cy="13599839"/>
                      </a:xfrm>
                      <a:prstGeom prst="rect">
                        <a:avLst/>
                      </a:prstGeom>
                    </p:spPr>
                  </p:pic>
                </p:oleObj>
              </mc:Fallback>
            </mc:AlternateContent>
          </a:graphicData>
        </a:graphic>
      </p:graphicFrame>
    </p:spTree>
    <p:extLst>
      <p:ext uri="{BB962C8B-B14F-4D97-AF65-F5344CB8AC3E}">
        <p14:creationId xmlns:p14="http://schemas.microsoft.com/office/powerpoint/2010/main" val="3988972390"/>
      </p:ext>
    </p:extLst>
  </p:cSld>
  <p:clrMapOvr>
    <a:masterClrMapping/>
  </p:clrMapOvr>
  <mc:AlternateContent xmlns:mc="http://schemas.openxmlformats.org/markup-compatibility/2006" xmlns:p159="http://schemas.microsoft.com/office/powerpoint/2015/09/main">
    <mc:Choice Requires="p159">
      <p:transition>
        <p159:morph option="byObject"/>
      </p:transition>
    </mc:Choice>
    <mc:Fallback xmlns="">
      <p:transition>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426C68E-7D41-4EBD-854A-1BDDC28623F8}"/>
              </a:ext>
            </a:extLst>
          </p:cNvPr>
          <p:cNvSpPr>
            <a:spLocks noGrp="1"/>
          </p:cNvSpPr>
          <p:nvPr>
            <p:ph type="body" sz="quarter" idx="10"/>
          </p:nvPr>
        </p:nvSpPr>
        <p:spPr>
          <a:xfrm>
            <a:off x="1968285" y="3185433"/>
            <a:ext cx="21871030" cy="6837733"/>
          </a:xfrm>
        </p:spPr>
        <p:txBody>
          <a:bodyPr/>
          <a:lstStyle/>
          <a:p>
            <a:pPr marL="571500" indent="-571500">
              <a:buFont typeface="Arial" panose="020B0604020202020204" pitchFamily="34" charset="0"/>
              <a:buChar char="•"/>
            </a:pPr>
            <a:r>
              <a:rPr lang="en-GB" sz="4000" dirty="0" err="1">
                <a:solidFill>
                  <a:schemeClr val="accent3"/>
                </a:solidFill>
              </a:rPr>
              <a:t>Movesense</a:t>
            </a:r>
            <a:r>
              <a:rPr lang="en-GB" sz="4000" dirty="0">
                <a:solidFill>
                  <a:schemeClr val="accent3"/>
                </a:solidFill>
              </a:rPr>
              <a:t> sensors – </a:t>
            </a:r>
            <a:r>
              <a:rPr lang="en-GB" sz="4000" dirty="0">
                <a:solidFill>
                  <a:schemeClr val="accent3"/>
                </a:solidFill>
                <a:hlinkClick r:id="rId2"/>
              </a:rPr>
              <a:t>movesense.com</a:t>
            </a:r>
            <a:r>
              <a:rPr lang="en-GB" sz="4000" dirty="0">
                <a:solidFill>
                  <a:schemeClr val="accent3"/>
                </a:solidFill>
              </a:rPr>
              <a:t> + ping me if you have a good idea!</a:t>
            </a:r>
            <a:endParaRPr lang="en-GB" sz="3200" dirty="0">
              <a:solidFill>
                <a:schemeClr val="accent3"/>
              </a:solidFill>
            </a:endParaRPr>
          </a:p>
          <a:p>
            <a:pPr marL="571500" indent="-571500">
              <a:buFont typeface="Arial" panose="020B0604020202020204" pitchFamily="34" charset="0"/>
              <a:buChar char="•"/>
            </a:pPr>
            <a:r>
              <a:rPr lang="en-GB" sz="4000" dirty="0" err="1">
                <a:solidFill>
                  <a:schemeClr val="accent3"/>
                </a:solidFill>
              </a:rPr>
              <a:t>Movesense</a:t>
            </a:r>
            <a:r>
              <a:rPr lang="en-GB" sz="4000" dirty="0">
                <a:solidFill>
                  <a:schemeClr val="accent3"/>
                </a:solidFill>
              </a:rPr>
              <a:t> Xamarin Library</a:t>
            </a:r>
          </a:p>
          <a:p>
            <a:pPr lvl="1"/>
            <a:r>
              <a:rPr lang="en-GB" sz="3200" dirty="0">
                <a:solidFill>
                  <a:schemeClr val="accent3"/>
                </a:solidFill>
                <a:hlinkClick r:id="rId3">
                  <a:extLst>
                    <a:ext uri="{A12FA001-AC4F-418D-AE19-62706E023703}">
                      <ahyp:hlinkClr xmlns:ahyp="http://schemas.microsoft.com/office/drawing/2018/hyperlinkcolor" val="tx"/>
                    </a:ext>
                  </a:extLst>
                </a:hlinkClick>
              </a:rPr>
              <a:t>https://github.com/AndyCW/MovesenseDotNet</a:t>
            </a:r>
            <a:r>
              <a:rPr lang="en-GB" sz="3200" dirty="0">
                <a:solidFill>
                  <a:schemeClr val="accent3"/>
                </a:solidFill>
              </a:rPr>
              <a:t> </a:t>
            </a:r>
          </a:p>
          <a:p>
            <a:pPr marL="571500" indent="-571500">
              <a:buFont typeface="Arial" panose="020B0604020202020204" pitchFamily="34" charset="0"/>
              <a:buChar char="•"/>
            </a:pPr>
            <a:r>
              <a:rPr lang="en-GB" sz="4000" dirty="0">
                <a:solidFill>
                  <a:schemeClr val="accent3"/>
                </a:solidFill>
              </a:rPr>
              <a:t>Event Streaming</a:t>
            </a:r>
          </a:p>
          <a:p>
            <a:pPr lvl="1"/>
            <a:r>
              <a:rPr lang="en-GB" sz="3200" dirty="0">
                <a:solidFill>
                  <a:schemeClr val="accent3"/>
                </a:solidFill>
              </a:rPr>
              <a:t>Function: </a:t>
            </a:r>
            <a:r>
              <a:rPr lang="en-GB" sz="3200" dirty="0">
                <a:solidFill>
                  <a:schemeClr val="accent3"/>
                </a:solidFill>
                <a:hlinkClick r:id="rId4">
                  <a:extLst>
                    <a:ext uri="{A12FA001-AC4F-418D-AE19-62706E023703}">
                      <ahyp:hlinkClr xmlns:ahyp="http://schemas.microsoft.com/office/drawing/2018/hyperlinkcolor" val="tx"/>
                    </a:ext>
                  </a:extLst>
                </a:hlinkClick>
              </a:rPr>
              <a:t>https://github.com/avodovnik/eventstreamer</a:t>
            </a:r>
            <a:endParaRPr lang="en-GB" sz="3200" dirty="0">
              <a:solidFill>
                <a:schemeClr val="accent3"/>
              </a:solidFill>
            </a:endParaRPr>
          </a:p>
          <a:p>
            <a:pPr lvl="1"/>
            <a:r>
              <a:rPr lang="en-GB" sz="3200" dirty="0">
                <a:solidFill>
                  <a:schemeClr val="accent3"/>
                </a:solidFill>
              </a:rPr>
              <a:t>Xamarin Mobile App (forwarder for Movesense sensors): </a:t>
            </a:r>
            <a:r>
              <a:rPr lang="en-GB" sz="3200" dirty="0">
                <a:solidFill>
                  <a:schemeClr val="accent3"/>
                </a:solidFill>
                <a:hlinkClick r:id="rId5">
                  <a:extLst>
                    <a:ext uri="{A12FA001-AC4F-418D-AE19-62706E023703}">
                      <ahyp:hlinkClr xmlns:ahyp="http://schemas.microsoft.com/office/drawing/2018/hyperlinkcolor" val="tx"/>
                    </a:ext>
                  </a:extLst>
                </a:hlinkClick>
              </a:rPr>
              <a:t>https://github.com/avodovnik/eventstreamer-mobile</a:t>
            </a:r>
            <a:r>
              <a:rPr lang="en-GB" sz="3200" dirty="0">
                <a:solidFill>
                  <a:schemeClr val="accent3"/>
                </a:solidFill>
              </a:rPr>
              <a:t> </a:t>
            </a:r>
          </a:p>
          <a:p>
            <a:pPr marL="571500" indent="-571500">
              <a:buFont typeface="Arial" panose="020B0604020202020204" pitchFamily="34" charset="0"/>
              <a:buChar char="•"/>
            </a:pPr>
            <a:r>
              <a:rPr lang="en-GB" sz="4000" dirty="0">
                <a:solidFill>
                  <a:schemeClr val="accent3"/>
                </a:solidFill>
              </a:rPr>
              <a:t>Sports Performance Platform</a:t>
            </a:r>
          </a:p>
          <a:p>
            <a:pPr lvl="1"/>
            <a:r>
              <a:rPr lang="en-GB" sz="3200" dirty="0">
                <a:solidFill>
                  <a:schemeClr val="accent3"/>
                </a:solidFill>
                <a:hlinkClick r:id="rId6">
                  <a:extLst>
                    <a:ext uri="{A12FA001-AC4F-418D-AE19-62706E023703}">
                      <ahyp:hlinkClr xmlns:ahyp="http://schemas.microsoft.com/office/drawing/2018/hyperlinkcolor" val="tx"/>
                    </a:ext>
                  </a:extLst>
                </a:hlinkClick>
              </a:rPr>
              <a:t>https://github.com/Microsoft/SPP_Public</a:t>
            </a:r>
            <a:r>
              <a:rPr lang="en-GB" sz="3200" dirty="0">
                <a:solidFill>
                  <a:schemeClr val="accent3"/>
                </a:solidFill>
              </a:rPr>
              <a:t> </a:t>
            </a:r>
          </a:p>
          <a:p>
            <a:pPr marL="571500" indent="-571500">
              <a:buFont typeface="Arial" panose="020B0604020202020204" pitchFamily="34" charset="0"/>
              <a:buChar char="•"/>
            </a:pPr>
            <a:r>
              <a:rPr lang="en-GB" sz="4000" dirty="0">
                <a:solidFill>
                  <a:schemeClr val="accent3"/>
                </a:solidFill>
              </a:rPr>
              <a:t>Blog Post</a:t>
            </a:r>
          </a:p>
          <a:p>
            <a:pPr lvl="1"/>
            <a:r>
              <a:rPr lang="en-GB" sz="3200" dirty="0">
                <a:solidFill>
                  <a:schemeClr val="accent3"/>
                </a:solidFill>
                <a:hlinkClick r:id="rId7">
                  <a:extLst>
                    <a:ext uri="{A12FA001-AC4F-418D-AE19-62706E023703}">
                      <ahyp:hlinkClr xmlns:ahyp="http://schemas.microsoft.com/office/drawing/2018/hyperlinkcolor" val="tx"/>
                    </a:ext>
                  </a:extLst>
                </a:hlinkClick>
              </a:rPr>
              <a:t>https://www.vodovnik.com/2018/12/17/capturing-movement-data-from-sensors-in-azure/</a:t>
            </a:r>
            <a:endParaRPr lang="en-GB" sz="3200" dirty="0">
              <a:solidFill>
                <a:schemeClr val="accent3"/>
              </a:solidFill>
            </a:endParaRPr>
          </a:p>
        </p:txBody>
      </p:sp>
      <p:sp>
        <p:nvSpPr>
          <p:cNvPr id="2" name="Title 1">
            <a:extLst>
              <a:ext uri="{FF2B5EF4-FFF2-40B4-BE49-F238E27FC236}">
                <a16:creationId xmlns:a16="http://schemas.microsoft.com/office/drawing/2014/main" id="{898D0FBC-9D10-4589-97B4-F803CCA54D7A}"/>
              </a:ext>
            </a:extLst>
          </p:cNvPr>
          <p:cNvSpPr>
            <a:spLocks noGrp="1"/>
          </p:cNvSpPr>
          <p:nvPr>
            <p:ph type="title"/>
          </p:nvPr>
        </p:nvSpPr>
        <p:spPr/>
        <p:txBody>
          <a:bodyPr/>
          <a:lstStyle/>
          <a:p>
            <a:r>
              <a:rPr lang="en-GB" b="1" dirty="0"/>
              <a:t>Where and what can I get?</a:t>
            </a:r>
          </a:p>
        </p:txBody>
      </p:sp>
    </p:spTree>
    <p:extLst>
      <p:ext uri="{BB962C8B-B14F-4D97-AF65-F5344CB8AC3E}">
        <p14:creationId xmlns:p14="http://schemas.microsoft.com/office/powerpoint/2010/main" val="3800010805"/>
      </p:ext>
    </p:extLst>
  </p:cSld>
  <p:clrMapOvr>
    <a:masterClrMapping/>
  </p:clrMapOvr>
  <p:transition>
    <p:fade/>
  </p:transition>
</p:sld>
</file>

<file path=ppt/theme/theme1.xml><?xml version="1.0" encoding="utf-8"?>
<a:theme xmlns:a="http://schemas.openxmlformats.org/drawingml/2006/main" name="Default Theme">
  <a:themeElements>
    <a:clrScheme name="Ghost 1">
      <a:dk1>
        <a:srgbClr val="7F7F7F"/>
      </a:dk1>
      <a:lt1>
        <a:srgbClr val="FFFFFF"/>
      </a:lt1>
      <a:dk2>
        <a:srgbClr val="000000"/>
      </a:dk2>
      <a:lt2>
        <a:srgbClr val="FFFFFF"/>
      </a:lt2>
      <a:accent1>
        <a:srgbClr val="000000"/>
      </a:accent1>
      <a:accent2>
        <a:srgbClr val="B0B1B3"/>
      </a:accent2>
      <a:accent3>
        <a:srgbClr val="000000"/>
      </a:accent3>
      <a:accent4>
        <a:srgbClr val="91969B"/>
      </a:accent4>
      <a:accent5>
        <a:srgbClr val="4B5050"/>
      </a:accent5>
      <a:accent6>
        <a:srgbClr val="91969B"/>
      </a:accent6>
      <a:hlink>
        <a:srgbClr val="4B5050"/>
      </a:hlink>
      <a:folHlink>
        <a:srgbClr val="19BB9B"/>
      </a:folHlink>
    </a:clrScheme>
    <a:fontScheme name="Custom 1">
      <a:majorFont>
        <a:latin typeface="Lato"/>
        <a:ea typeface=""/>
        <a:cs typeface=""/>
      </a:majorFont>
      <a:minorFont>
        <a:latin typeface="Lat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lumMod val="85000"/>
          </a:scheme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NT_Byte_template" id="{768D21C0-08AE-4E43-8063-03368C87870D}" vid="{AC2B3818-4C5F-8F46-B8E2-CB98AB70637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Default Theme</Template>
  <TotalTime>0</TotalTime>
  <Words>2343</Words>
  <Application>Microsoft Office PowerPoint</Application>
  <PresentationFormat>Custom</PresentationFormat>
  <Paragraphs>297</Paragraphs>
  <Slides>30</Slides>
  <Notes>24</Notes>
  <HiddenSlides>0</HiddenSlides>
  <MMClips>0</MMClips>
  <ScaleCrop>false</ScaleCrop>
  <HeadingPairs>
    <vt:vector size="8" baseType="variant">
      <vt:variant>
        <vt:lpstr>Fonts Used</vt:lpstr>
      </vt:variant>
      <vt:variant>
        <vt:i4>13</vt:i4>
      </vt:variant>
      <vt:variant>
        <vt:lpstr>Theme</vt:lpstr>
      </vt:variant>
      <vt:variant>
        <vt:i4>1</vt:i4>
      </vt:variant>
      <vt:variant>
        <vt:lpstr>Embedded OLE Servers</vt:lpstr>
      </vt:variant>
      <vt:variant>
        <vt:i4>1</vt:i4>
      </vt:variant>
      <vt:variant>
        <vt:lpstr>Slide Titles</vt:lpstr>
      </vt:variant>
      <vt:variant>
        <vt:i4>30</vt:i4>
      </vt:variant>
    </vt:vector>
  </HeadingPairs>
  <TitlesOfParts>
    <vt:vector size="45" baseType="lpstr">
      <vt:lpstr>Arial</vt:lpstr>
      <vt:lpstr>Calibri</vt:lpstr>
      <vt:lpstr>Calibri Light</vt:lpstr>
      <vt:lpstr>Gill Sans</vt:lpstr>
      <vt:lpstr>Helvetica</vt:lpstr>
      <vt:lpstr>Lato</vt:lpstr>
      <vt:lpstr>Lato Light</vt:lpstr>
      <vt:lpstr>Montserrat</vt:lpstr>
      <vt:lpstr>Montserrat Hairline</vt:lpstr>
      <vt:lpstr>Montserrat Light</vt:lpstr>
      <vt:lpstr>Segoe UI</vt:lpstr>
      <vt:lpstr>Segoe UI Light</vt:lpstr>
      <vt:lpstr>Segoe UI Semilight</vt:lpstr>
      <vt:lpstr>Default Theme</vt:lpstr>
      <vt:lpstr>Visio</vt:lpstr>
      <vt:lpstr>PowerPoint Presentation</vt:lpstr>
      <vt:lpstr>PowerPoint Presentation</vt:lpstr>
      <vt:lpstr>PowerPoint Presentation</vt:lpstr>
      <vt:lpstr>Starting your journey to the factory of the future</vt:lpstr>
      <vt:lpstr>Start small and invest more when you’re ready</vt:lpstr>
      <vt:lpstr>What else could this apply to?</vt:lpstr>
      <vt:lpstr>Start small and invest more when you’re ready</vt:lpstr>
      <vt:lpstr>Let’s talk about the human body…</vt:lpstr>
      <vt:lpstr>Sports Intelligence Toolkit</vt:lpstr>
      <vt:lpstr>PowerPoint Presentation</vt:lpstr>
      <vt:lpstr>PowerPoint Presentation</vt:lpstr>
      <vt:lpstr>How is that useful to me?</vt:lpstr>
      <vt:lpstr>So, what do I do this for my company/products?</vt:lpstr>
      <vt:lpstr>Gathering data, part I…</vt:lpstr>
      <vt:lpstr>Gathering data, part II…</vt:lpstr>
      <vt:lpstr>Analyzing the data</vt:lpstr>
      <vt:lpstr>PowerPoint Presentation</vt:lpstr>
      <vt:lpstr>PowerPoint Presentation</vt:lpstr>
      <vt:lpstr>Building the model</vt:lpstr>
      <vt:lpstr>Building the model (cnt’d)</vt:lpstr>
      <vt:lpstr>Leverage the data</vt:lpstr>
      <vt:lpstr>Splitting the stream into chunks (= Windowing functions) Option 1: Tumbling window</vt:lpstr>
      <vt:lpstr>Splitting the stream into chunks (= Windowing functions) Option 2: Sliding window</vt:lpstr>
      <vt:lpstr>Splitting the stream into chunks (= Windowing functions) Option 3: Session window</vt:lpstr>
      <vt:lpstr>Splitting the stream into chunks (= Windowing functions) Option 4: Hopping window</vt:lpstr>
      <vt:lpstr>PowerPoint Presentation</vt:lpstr>
      <vt:lpstr>But what if the data is complex?</vt:lpstr>
      <vt:lpstr>PowerPoint Presentation</vt:lpstr>
      <vt:lpstr>PowerPoint Presentation</vt:lpstr>
      <vt:lpstr>Where and what can I get?</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
  <cp:lastModifiedBy/>
  <cp:revision>1</cp:revision>
  <dcterms:created xsi:type="dcterms:W3CDTF">2019-05-30T10:33:33Z</dcterms:created>
  <dcterms:modified xsi:type="dcterms:W3CDTF">2019-05-30T10:37:35Z</dcterms:modified>
  <cp:category/>
</cp:coreProperties>
</file>