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4.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5.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 id="2147483759" r:id="rId5"/>
    <p:sldMasterId id="2147483778" r:id="rId6"/>
    <p:sldMasterId id="2147483780" r:id="rId7"/>
    <p:sldMasterId id="2147483813" r:id="rId8"/>
    <p:sldMasterId id="2147483841" r:id="rId9"/>
  </p:sldMasterIdLst>
  <p:notesMasterIdLst>
    <p:notesMasterId r:id="rId53"/>
  </p:notesMasterIdLst>
  <p:handoutMasterIdLst>
    <p:handoutMasterId r:id="rId54"/>
  </p:handoutMasterIdLst>
  <p:sldIdLst>
    <p:sldId id="1841" r:id="rId10"/>
    <p:sldId id="1661" r:id="rId11"/>
    <p:sldId id="2147481259" r:id="rId12"/>
    <p:sldId id="2147470083" r:id="rId13"/>
    <p:sldId id="2147470085" r:id="rId14"/>
    <p:sldId id="2147470086" r:id="rId15"/>
    <p:sldId id="2147470468" r:id="rId16"/>
    <p:sldId id="2147470089" r:id="rId17"/>
    <p:sldId id="2147470088" r:id="rId18"/>
    <p:sldId id="2147481057" r:id="rId19"/>
    <p:sldId id="2147481262" r:id="rId20"/>
    <p:sldId id="2147470413" r:id="rId21"/>
    <p:sldId id="2147470431" r:id="rId22"/>
    <p:sldId id="2147470434" r:id="rId23"/>
    <p:sldId id="2147470435" r:id="rId24"/>
    <p:sldId id="2147470436" r:id="rId25"/>
    <p:sldId id="2147470437" r:id="rId26"/>
    <p:sldId id="2147470438" r:id="rId27"/>
    <p:sldId id="2147470439" r:id="rId28"/>
    <p:sldId id="2147470440" r:id="rId29"/>
    <p:sldId id="2147470443" r:id="rId30"/>
    <p:sldId id="2147470452" r:id="rId31"/>
    <p:sldId id="2147470451" r:id="rId32"/>
    <p:sldId id="2147470446" r:id="rId33"/>
    <p:sldId id="2147470457" r:id="rId34"/>
    <p:sldId id="2147470461" r:id="rId35"/>
    <p:sldId id="2147470460" r:id="rId36"/>
    <p:sldId id="2147470464" r:id="rId37"/>
    <p:sldId id="2147470465" r:id="rId38"/>
    <p:sldId id="2147470454" r:id="rId39"/>
    <p:sldId id="2147470456" r:id="rId40"/>
    <p:sldId id="2147470466" r:id="rId41"/>
    <p:sldId id="2147470467" r:id="rId42"/>
    <p:sldId id="2147470450" r:id="rId43"/>
    <p:sldId id="2147470449" r:id="rId44"/>
    <p:sldId id="2147481261" r:id="rId45"/>
    <p:sldId id="2147470469" r:id="rId46"/>
    <p:sldId id="2147481260" r:id="rId47"/>
    <p:sldId id="2147481058" r:id="rId48"/>
    <p:sldId id="2147481256" r:id="rId49"/>
    <p:sldId id="2147481258" r:id="rId50"/>
    <p:sldId id="2147481257" r:id="rId51"/>
    <p:sldId id="1851" r:id="rId52"/>
  </p:sldIdLst>
  <p:sldSz cx="9144000" cy="5143500" type="screen16x9"/>
  <p:notesSz cx="6858000" cy="9144000"/>
  <p:defaultTextStyle>
    <a:defPPr>
      <a:defRPr lang="en-US"/>
    </a:defPPr>
    <a:lvl1pPr marL="0" algn="l" defTabSz="171426" rtl="0" eaLnBrk="1" latinLnBrk="0" hangingPunct="1">
      <a:defRPr sz="675" kern="1200">
        <a:solidFill>
          <a:schemeClr val="tx1"/>
        </a:solidFill>
        <a:latin typeface="+mn-lt"/>
        <a:ea typeface="+mn-ea"/>
        <a:cs typeface="+mn-cs"/>
      </a:defRPr>
    </a:lvl1pPr>
    <a:lvl2pPr marL="171426" algn="l" defTabSz="171426" rtl="0" eaLnBrk="1" latinLnBrk="0" hangingPunct="1">
      <a:defRPr sz="675" kern="1200">
        <a:solidFill>
          <a:schemeClr val="tx1"/>
        </a:solidFill>
        <a:latin typeface="+mn-lt"/>
        <a:ea typeface="+mn-ea"/>
        <a:cs typeface="+mn-cs"/>
      </a:defRPr>
    </a:lvl2pPr>
    <a:lvl3pPr marL="342853" algn="l" defTabSz="171426" rtl="0" eaLnBrk="1" latinLnBrk="0" hangingPunct="1">
      <a:defRPr sz="675" kern="1200">
        <a:solidFill>
          <a:schemeClr val="tx1"/>
        </a:solidFill>
        <a:latin typeface="+mn-lt"/>
        <a:ea typeface="+mn-ea"/>
        <a:cs typeface="+mn-cs"/>
      </a:defRPr>
    </a:lvl3pPr>
    <a:lvl4pPr marL="514279" algn="l" defTabSz="171426" rtl="0" eaLnBrk="1" latinLnBrk="0" hangingPunct="1">
      <a:defRPr sz="675" kern="1200">
        <a:solidFill>
          <a:schemeClr val="tx1"/>
        </a:solidFill>
        <a:latin typeface="+mn-lt"/>
        <a:ea typeface="+mn-ea"/>
        <a:cs typeface="+mn-cs"/>
      </a:defRPr>
    </a:lvl4pPr>
    <a:lvl5pPr marL="685706" algn="l" defTabSz="171426" rtl="0" eaLnBrk="1" latinLnBrk="0" hangingPunct="1">
      <a:defRPr sz="675" kern="1200">
        <a:solidFill>
          <a:schemeClr val="tx1"/>
        </a:solidFill>
        <a:latin typeface="+mn-lt"/>
        <a:ea typeface="+mn-ea"/>
        <a:cs typeface="+mn-cs"/>
      </a:defRPr>
    </a:lvl5pPr>
    <a:lvl6pPr marL="857132" algn="l" defTabSz="171426" rtl="0" eaLnBrk="1" latinLnBrk="0" hangingPunct="1">
      <a:defRPr sz="675" kern="1200">
        <a:solidFill>
          <a:schemeClr val="tx1"/>
        </a:solidFill>
        <a:latin typeface="+mn-lt"/>
        <a:ea typeface="+mn-ea"/>
        <a:cs typeface="+mn-cs"/>
      </a:defRPr>
    </a:lvl6pPr>
    <a:lvl7pPr marL="1028559" algn="l" defTabSz="171426" rtl="0" eaLnBrk="1" latinLnBrk="0" hangingPunct="1">
      <a:defRPr sz="675" kern="1200">
        <a:solidFill>
          <a:schemeClr val="tx1"/>
        </a:solidFill>
        <a:latin typeface="+mn-lt"/>
        <a:ea typeface="+mn-ea"/>
        <a:cs typeface="+mn-cs"/>
      </a:defRPr>
    </a:lvl7pPr>
    <a:lvl8pPr marL="1199985" algn="l" defTabSz="171426" rtl="0" eaLnBrk="1" latinLnBrk="0" hangingPunct="1">
      <a:defRPr sz="675" kern="1200">
        <a:solidFill>
          <a:schemeClr val="tx1"/>
        </a:solidFill>
        <a:latin typeface="+mn-lt"/>
        <a:ea typeface="+mn-ea"/>
        <a:cs typeface="+mn-cs"/>
      </a:defRPr>
    </a:lvl8pPr>
    <a:lvl9pPr marL="1371411" algn="l" defTabSz="171426" rtl="0" eaLnBrk="1" latinLnBrk="0" hangingPunct="1">
      <a:defRPr sz="675"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19FB015-006D-4ACC-9F48-4BCE4FA7562E}">
          <p14:sldIdLst>
            <p14:sldId id="1841"/>
            <p14:sldId id="1661"/>
            <p14:sldId id="2147481259"/>
            <p14:sldId id="2147470083"/>
            <p14:sldId id="2147470085"/>
            <p14:sldId id="2147470086"/>
            <p14:sldId id="2147470468"/>
            <p14:sldId id="2147470089"/>
            <p14:sldId id="2147470088"/>
            <p14:sldId id="2147481057"/>
            <p14:sldId id="2147481262"/>
            <p14:sldId id="2147470413"/>
            <p14:sldId id="2147470431"/>
            <p14:sldId id="2147470434"/>
            <p14:sldId id="2147470435"/>
            <p14:sldId id="2147470436"/>
            <p14:sldId id="2147470437"/>
            <p14:sldId id="2147470438"/>
            <p14:sldId id="2147470439"/>
            <p14:sldId id="2147470440"/>
            <p14:sldId id="2147470443"/>
            <p14:sldId id="2147470452"/>
            <p14:sldId id="2147470451"/>
            <p14:sldId id="2147470446"/>
            <p14:sldId id="2147470457"/>
            <p14:sldId id="2147470461"/>
            <p14:sldId id="2147470460"/>
            <p14:sldId id="2147470464"/>
            <p14:sldId id="2147470465"/>
            <p14:sldId id="2147470454"/>
            <p14:sldId id="2147470456"/>
            <p14:sldId id="2147470466"/>
            <p14:sldId id="2147470467"/>
            <p14:sldId id="2147470450"/>
            <p14:sldId id="2147470449"/>
            <p14:sldId id="2147481261"/>
            <p14:sldId id="2147470469"/>
            <p14:sldId id="2147481260"/>
            <p14:sldId id="2147481058"/>
            <p14:sldId id="2147481256"/>
            <p14:sldId id="2147481258"/>
            <p14:sldId id="2147481257"/>
            <p14:sldId id="1851"/>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tin Willanger" initials="MW" lastIdx="8" clrIdx="0">
    <p:extLst>
      <p:ext uri="{19B8F6BF-5375-455C-9EA6-DF929625EA0E}">
        <p15:presenceInfo xmlns:p15="http://schemas.microsoft.com/office/powerpoint/2012/main" userId="S::martin.willanger@crayon.com::29290791-43e5-4215-be05-049fc4bb27fe" providerId="AD"/>
      </p:ext>
    </p:extLst>
  </p:cmAuthor>
  <p:cmAuthor id="2" name="Betina Schau-Liberg" initials="BS" lastIdx="2" clrIdx="1">
    <p:extLst>
      <p:ext uri="{19B8F6BF-5375-455C-9EA6-DF929625EA0E}">
        <p15:presenceInfo xmlns:p15="http://schemas.microsoft.com/office/powerpoint/2012/main" userId="S::betina.schau-liberg@crayon.com::5d44239d-0534-42ef-bf6c-5dbd8a134ab6" providerId="AD"/>
      </p:ext>
    </p:extLst>
  </p:cmAuthor>
  <p:cmAuthor id="3" name="Patrick Holm" initials="PH" lastIdx="3" clrIdx="2">
    <p:extLst>
      <p:ext uri="{19B8F6BF-5375-455C-9EA6-DF929625EA0E}">
        <p15:presenceInfo xmlns:p15="http://schemas.microsoft.com/office/powerpoint/2012/main" userId="S::patrick.holm@crayon.com::a4ab898b-334d-4980-b513-1c0ee28d6b64" providerId="AD"/>
      </p:ext>
    </p:extLst>
  </p:cmAuthor>
  <p:cmAuthor id="4" name="Julia Sørensen" initials="JS" lastIdx="1" clrIdx="3">
    <p:extLst>
      <p:ext uri="{19B8F6BF-5375-455C-9EA6-DF929625EA0E}">
        <p15:presenceInfo xmlns:p15="http://schemas.microsoft.com/office/powerpoint/2012/main" userId="S::julia.sorensen@crayon.com::59acbdf3-b1cf-4ee9-ac6d-d5fe5d9bc3b0" providerId="AD"/>
      </p:ext>
    </p:extLst>
  </p:cmAuthor>
  <p:cmAuthor id="5" name="Nabil Chebbi" initials="NC" lastIdx="1" clrIdx="4">
    <p:extLst>
      <p:ext uri="{19B8F6BF-5375-455C-9EA6-DF929625EA0E}">
        <p15:presenceInfo xmlns:p15="http://schemas.microsoft.com/office/powerpoint/2012/main" userId="S::nabil.chebbi@crayon.com::fa0343e4-413e-43fc-afdd-bcdbb40730c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4D9"/>
    <a:srgbClr val="04242D"/>
    <a:srgbClr val="094E5D"/>
    <a:srgbClr val="073B45"/>
    <a:srgbClr val="0B5D6C"/>
    <a:srgbClr val="246685"/>
    <a:srgbClr val="F2F1EC"/>
    <a:srgbClr val="E7E6E6"/>
    <a:srgbClr val="FF6A4C"/>
    <a:srgbClr val="F3F3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365328-203A-49E0-BFDD-6939ADAA9F00}" v="476" dt="2023-09-26T06:32:08.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947" autoAdjust="0"/>
  </p:normalViewPr>
  <p:slideViewPr>
    <p:cSldViewPr snapToGrid="0">
      <p:cViewPr varScale="1">
        <p:scale>
          <a:sx n="81" d="100"/>
          <a:sy n="81" d="100"/>
        </p:scale>
        <p:origin x="90" y="1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commentAuthors" Target="commen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viewProps" Target="viewProps.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ECFA8E-D2AE-4DA6-A34B-BFB295AD19F0}" type="doc">
      <dgm:prSet loTypeId="urn:microsoft.com/office/officeart/2005/8/layout/process1" loCatId="process" qsTypeId="urn:microsoft.com/office/officeart/2005/8/quickstyle/simple1" qsCatId="simple" csTypeId="urn:microsoft.com/office/officeart/2005/8/colors/colorful5" csCatId="colorful" phldr="1"/>
      <dgm:spPr/>
    </dgm:pt>
    <dgm:pt modelId="{CDC83A4C-2B5A-4EF9-8C9E-F9FD9EF35B49}">
      <dgm:prSet phldrT="[Text]"/>
      <dgm:spPr/>
      <dgm:t>
        <a:bodyPr/>
        <a:lstStyle/>
        <a:p>
          <a:r>
            <a:rPr lang="en-SI" dirty="0"/>
            <a:t>Plan</a:t>
          </a:r>
        </a:p>
      </dgm:t>
    </dgm:pt>
    <dgm:pt modelId="{1AEB2652-4700-4131-9FD4-7EB3235D67CC}" type="parTrans" cxnId="{7AC088E6-EB07-4EBB-B077-A3DDEFCC221D}">
      <dgm:prSet/>
      <dgm:spPr/>
      <dgm:t>
        <a:bodyPr/>
        <a:lstStyle/>
        <a:p>
          <a:endParaRPr lang="en-SI"/>
        </a:p>
      </dgm:t>
    </dgm:pt>
    <dgm:pt modelId="{197D8535-2F08-40E1-AEDC-887C107E5173}" type="sibTrans" cxnId="{7AC088E6-EB07-4EBB-B077-A3DDEFCC221D}">
      <dgm:prSet/>
      <dgm:spPr/>
      <dgm:t>
        <a:bodyPr/>
        <a:lstStyle/>
        <a:p>
          <a:endParaRPr lang="en-SI"/>
        </a:p>
      </dgm:t>
    </dgm:pt>
    <dgm:pt modelId="{19CE54DB-448D-44D9-B534-685C13E065A6}">
      <dgm:prSet phldrT="[Text]"/>
      <dgm:spPr/>
      <dgm:t>
        <a:bodyPr/>
        <a:lstStyle/>
        <a:p>
          <a:r>
            <a:rPr lang="en-SI" dirty="0"/>
            <a:t>Assess</a:t>
          </a:r>
        </a:p>
      </dgm:t>
    </dgm:pt>
    <dgm:pt modelId="{34BD9405-7606-4FB6-80AE-B966B20D6210}" type="parTrans" cxnId="{9926DB89-80F5-434D-BADA-C8E9FF8B8263}">
      <dgm:prSet/>
      <dgm:spPr/>
      <dgm:t>
        <a:bodyPr/>
        <a:lstStyle/>
        <a:p>
          <a:endParaRPr lang="en-SI"/>
        </a:p>
      </dgm:t>
    </dgm:pt>
    <dgm:pt modelId="{29DCDD52-F0F1-429D-8C3A-03921FD2F9E6}" type="sibTrans" cxnId="{9926DB89-80F5-434D-BADA-C8E9FF8B8263}">
      <dgm:prSet/>
      <dgm:spPr/>
      <dgm:t>
        <a:bodyPr/>
        <a:lstStyle/>
        <a:p>
          <a:endParaRPr lang="en-SI"/>
        </a:p>
      </dgm:t>
    </dgm:pt>
    <dgm:pt modelId="{1DC94413-A78D-47C6-A1A7-3EF3016604AA}">
      <dgm:prSet phldrT="[Text]"/>
      <dgm:spPr/>
      <dgm:t>
        <a:bodyPr/>
        <a:lstStyle/>
        <a:p>
          <a:r>
            <a:rPr lang="en-SI" dirty="0"/>
            <a:t>Deploy</a:t>
          </a:r>
        </a:p>
      </dgm:t>
    </dgm:pt>
    <dgm:pt modelId="{40670FB4-5F51-4D1D-99D7-A25A14A8B5DF}" type="parTrans" cxnId="{A6E609CF-8D29-4E36-9EBB-C34BED12CA08}">
      <dgm:prSet/>
      <dgm:spPr/>
      <dgm:t>
        <a:bodyPr/>
        <a:lstStyle/>
        <a:p>
          <a:endParaRPr lang="en-SI"/>
        </a:p>
      </dgm:t>
    </dgm:pt>
    <dgm:pt modelId="{385D5DF5-C496-4E86-B1D0-0D3E6A2236C3}" type="sibTrans" cxnId="{A6E609CF-8D29-4E36-9EBB-C34BED12CA08}">
      <dgm:prSet/>
      <dgm:spPr/>
      <dgm:t>
        <a:bodyPr/>
        <a:lstStyle/>
        <a:p>
          <a:endParaRPr lang="en-SI"/>
        </a:p>
      </dgm:t>
    </dgm:pt>
    <dgm:pt modelId="{32C86212-4960-44F3-9BA0-08CA29CB67EF}">
      <dgm:prSet phldrT="[Text]"/>
      <dgm:spPr/>
      <dgm:t>
        <a:bodyPr/>
        <a:lstStyle/>
        <a:p>
          <a:r>
            <a:rPr lang="en-SI" dirty="0"/>
            <a:t>Train and adopt</a:t>
          </a:r>
        </a:p>
      </dgm:t>
    </dgm:pt>
    <dgm:pt modelId="{9F2A121E-964B-4EA2-B169-D4F3C7739594}" type="parTrans" cxnId="{F3CBE30B-BB63-43C5-A7FA-FD57747706EA}">
      <dgm:prSet/>
      <dgm:spPr/>
      <dgm:t>
        <a:bodyPr/>
        <a:lstStyle/>
        <a:p>
          <a:endParaRPr lang="en-SI"/>
        </a:p>
      </dgm:t>
    </dgm:pt>
    <dgm:pt modelId="{4A047D79-0555-4592-984A-7203A99232D5}" type="sibTrans" cxnId="{F3CBE30B-BB63-43C5-A7FA-FD57747706EA}">
      <dgm:prSet/>
      <dgm:spPr/>
      <dgm:t>
        <a:bodyPr/>
        <a:lstStyle/>
        <a:p>
          <a:endParaRPr lang="en-SI"/>
        </a:p>
      </dgm:t>
    </dgm:pt>
    <dgm:pt modelId="{AB8D5B6C-48D6-442A-A0CF-C7B71EDE23E5}">
      <dgm:prSet phldrT="[Text]"/>
      <dgm:spPr/>
      <dgm:t>
        <a:bodyPr/>
        <a:lstStyle/>
        <a:p>
          <a:r>
            <a:rPr lang="en-SI" dirty="0"/>
            <a:t>Drive value</a:t>
          </a:r>
        </a:p>
      </dgm:t>
    </dgm:pt>
    <dgm:pt modelId="{6A45EFF5-FC29-4140-8735-E21EFA711571}" type="parTrans" cxnId="{C92A2882-8A70-4C8E-87F8-A34D1415D99D}">
      <dgm:prSet/>
      <dgm:spPr/>
      <dgm:t>
        <a:bodyPr/>
        <a:lstStyle/>
        <a:p>
          <a:endParaRPr lang="en-SI"/>
        </a:p>
      </dgm:t>
    </dgm:pt>
    <dgm:pt modelId="{FF361796-10D5-4D1C-A91F-7642BD851BDE}" type="sibTrans" cxnId="{C92A2882-8A70-4C8E-87F8-A34D1415D99D}">
      <dgm:prSet/>
      <dgm:spPr/>
      <dgm:t>
        <a:bodyPr/>
        <a:lstStyle/>
        <a:p>
          <a:endParaRPr lang="en-SI"/>
        </a:p>
      </dgm:t>
    </dgm:pt>
    <dgm:pt modelId="{B38450BC-D4C6-471C-8EB2-18BFF8F68E62}" type="pres">
      <dgm:prSet presAssocID="{FEECFA8E-D2AE-4DA6-A34B-BFB295AD19F0}" presName="Name0" presStyleCnt="0">
        <dgm:presLayoutVars>
          <dgm:dir/>
          <dgm:resizeHandles val="exact"/>
        </dgm:presLayoutVars>
      </dgm:prSet>
      <dgm:spPr/>
    </dgm:pt>
    <dgm:pt modelId="{A954E6D0-7C35-42C9-91EE-BC861958D0B9}" type="pres">
      <dgm:prSet presAssocID="{CDC83A4C-2B5A-4EF9-8C9E-F9FD9EF35B49}" presName="node" presStyleLbl="node1" presStyleIdx="0" presStyleCnt="5">
        <dgm:presLayoutVars>
          <dgm:bulletEnabled val="1"/>
        </dgm:presLayoutVars>
      </dgm:prSet>
      <dgm:spPr/>
    </dgm:pt>
    <dgm:pt modelId="{FB7EC702-F73E-42FE-99C1-0AFCBBC36EBE}" type="pres">
      <dgm:prSet presAssocID="{197D8535-2F08-40E1-AEDC-887C107E5173}" presName="sibTrans" presStyleLbl="sibTrans2D1" presStyleIdx="0" presStyleCnt="4"/>
      <dgm:spPr/>
    </dgm:pt>
    <dgm:pt modelId="{D7795C83-3482-4AB9-B98E-68739AB2D655}" type="pres">
      <dgm:prSet presAssocID="{197D8535-2F08-40E1-AEDC-887C107E5173}" presName="connectorText" presStyleLbl="sibTrans2D1" presStyleIdx="0" presStyleCnt="4"/>
      <dgm:spPr/>
    </dgm:pt>
    <dgm:pt modelId="{110C11E7-1FC6-4AA4-A6A9-9C695C5D713A}" type="pres">
      <dgm:prSet presAssocID="{19CE54DB-448D-44D9-B534-685C13E065A6}" presName="node" presStyleLbl="node1" presStyleIdx="1" presStyleCnt="5">
        <dgm:presLayoutVars>
          <dgm:bulletEnabled val="1"/>
        </dgm:presLayoutVars>
      </dgm:prSet>
      <dgm:spPr/>
    </dgm:pt>
    <dgm:pt modelId="{08669651-84EB-46C2-A70A-8FC3A55E9764}" type="pres">
      <dgm:prSet presAssocID="{29DCDD52-F0F1-429D-8C3A-03921FD2F9E6}" presName="sibTrans" presStyleLbl="sibTrans2D1" presStyleIdx="1" presStyleCnt="4"/>
      <dgm:spPr/>
    </dgm:pt>
    <dgm:pt modelId="{2A2CA034-5AD2-47AF-B218-124905F9C4AB}" type="pres">
      <dgm:prSet presAssocID="{29DCDD52-F0F1-429D-8C3A-03921FD2F9E6}" presName="connectorText" presStyleLbl="sibTrans2D1" presStyleIdx="1" presStyleCnt="4"/>
      <dgm:spPr/>
    </dgm:pt>
    <dgm:pt modelId="{1759ECEE-FDE9-426C-B500-D23AECA4A1EB}" type="pres">
      <dgm:prSet presAssocID="{1DC94413-A78D-47C6-A1A7-3EF3016604AA}" presName="node" presStyleLbl="node1" presStyleIdx="2" presStyleCnt="5">
        <dgm:presLayoutVars>
          <dgm:bulletEnabled val="1"/>
        </dgm:presLayoutVars>
      </dgm:prSet>
      <dgm:spPr/>
    </dgm:pt>
    <dgm:pt modelId="{BC28A5DC-F81B-43FB-85BD-31C804732B77}" type="pres">
      <dgm:prSet presAssocID="{385D5DF5-C496-4E86-B1D0-0D3E6A2236C3}" presName="sibTrans" presStyleLbl="sibTrans2D1" presStyleIdx="2" presStyleCnt="4"/>
      <dgm:spPr/>
    </dgm:pt>
    <dgm:pt modelId="{2B130FA3-194B-48E2-9DC4-3CF8ED20D417}" type="pres">
      <dgm:prSet presAssocID="{385D5DF5-C496-4E86-B1D0-0D3E6A2236C3}" presName="connectorText" presStyleLbl="sibTrans2D1" presStyleIdx="2" presStyleCnt="4"/>
      <dgm:spPr/>
    </dgm:pt>
    <dgm:pt modelId="{7F8A99EB-C72E-48B5-B882-B3FCF51398A6}" type="pres">
      <dgm:prSet presAssocID="{32C86212-4960-44F3-9BA0-08CA29CB67EF}" presName="node" presStyleLbl="node1" presStyleIdx="3" presStyleCnt="5">
        <dgm:presLayoutVars>
          <dgm:bulletEnabled val="1"/>
        </dgm:presLayoutVars>
      </dgm:prSet>
      <dgm:spPr/>
    </dgm:pt>
    <dgm:pt modelId="{B03F7FBA-5EDC-4DFB-8F64-5A283CA56A81}" type="pres">
      <dgm:prSet presAssocID="{4A047D79-0555-4592-984A-7203A99232D5}" presName="sibTrans" presStyleLbl="sibTrans2D1" presStyleIdx="3" presStyleCnt="4"/>
      <dgm:spPr/>
    </dgm:pt>
    <dgm:pt modelId="{DD6463BD-5505-471C-85AA-DDF5D7BFB668}" type="pres">
      <dgm:prSet presAssocID="{4A047D79-0555-4592-984A-7203A99232D5}" presName="connectorText" presStyleLbl="sibTrans2D1" presStyleIdx="3" presStyleCnt="4"/>
      <dgm:spPr/>
    </dgm:pt>
    <dgm:pt modelId="{D4B3B94B-0F93-4CAE-A90E-959713B47F5B}" type="pres">
      <dgm:prSet presAssocID="{AB8D5B6C-48D6-442A-A0CF-C7B71EDE23E5}" presName="node" presStyleLbl="node1" presStyleIdx="4" presStyleCnt="5">
        <dgm:presLayoutVars>
          <dgm:bulletEnabled val="1"/>
        </dgm:presLayoutVars>
      </dgm:prSet>
      <dgm:spPr/>
    </dgm:pt>
  </dgm:ptLst>
  <dgm:cxnLst>
    <dgm:cxn modelId="{F3CBE30B-BB63-43C5-A7FA-FD57747706EA}" srcId="{FEECFA8E-D2AE-4DA6-A34B-BFB295AD19F0}" destId="{32C86212-4960-44F3-9BA0-08CA29CB67EF}" srcOrd="3" destOrd="0" parTransId="{9F2A121E-964B-4EA2-B169-D4F3C7739594}" sibTransId="{4A047D79-0555-4592-984A-7203A99232D5}"/>
    <dgm:cxn modelId="{5FB9CC15-3DFD-4CEB-B360-A289D662AD11}" type="presOf" srcId="{197D8535-2F08-40E1-AEDC-887C107E5173}" destId="{FB7EC702-F73E-42FE-99C1-0AFCBBC36EBE}" srcOrd="0" destOrd="0" presId="urn:microsoft.com/office/officeart/2005/8/layout/process1"/>
    <dgm:cxn modelId="{EF330A24-D0D4-4EE6-850E-3157BB77715B}" type="presOf" srcId="{385D5DF5-C496-4E86-B1D0-0D3E6A2236C3}" destId="{BC28A5DC-F81B-43FB-85BD-31C804732B77}" srcOrd="0" destOrd="0" presId="urn:microsoft.com/office/officeart/2005/8/layout/process1"/>
    <dgm:cxn modelId="{B691DC38-6B1E-436A-8C57-277D77F42538}" type="presOf" srcId="{CDC83A4C-2B5A-4EF9-8C9E-F9FD9EF35B49}" destId="{A954E6D0-7C35-42C9-91EE-BC861958D0B9}" srcOrd="0" destOrd="0" presId="urn:microsoft.com/office/officeart/2005/8/layout/process1"/>
    <dgm:cxn modelId="{AA731E40-1F58-4243-9152-E792ACCF887D}" type="presOf" srcId="{385D5DF5-C496-4E86-B1D0-0D3E6A2236C3}" destId="{2B130FA3-194B-48E2-9DC4-3CF8ED20D417}" srcOrd="1" destOrd="0" presId="urn:microsoft.com/office/officeart/2005/8/layout/process1"/>
    <dgm:cxn modelId="{866A1D66-E79D-4675-BA3D-86B23500DFAC}" type="presOf" srcId="{AB8D5B6C-48D6-442A-A0CF-C7B71EDE23E5}" destId="{D4B3B94B-0F93-4CAE-A90E-959713B47F5B}" srcOrd="0" destOrd="0" presId="urn:microsoft.com/office/officeart/2005/8/layout/process1"/>
    <dgm:cxn modelId="{68A73D6B-A74B-4263-B300-579D11A43712}" type="presOf" srcId="{32C86212-4960-44F3-9BA0-08CA29CB67EF}" destId="{7F8A99EB-C72E-48B5-B882-B3FCF51398A6}" srcOrd="0" destOrd="0" presId="urn:microsoft.com/office/officeart/2005/8/layout/process1"/>
    <dgm:cxn modelId="{772AA96F-C2A5-4710-A081-1B2BC9BCF2BD}" type="presOf" srcId="{29DCDD52-F0F1-429D-8C3A-03921FD2F9E6}" destId="{08669651-84EB-46C2-A70A-8FC3A55E9764}" srcOrd="0" destOrd="0" presId="urn:microsoft.com/office/officeart/2005/8/layout/process1"/>
    <dgm:cxn modelId="{ED59C351-5714-4B89-9B18-230ED1208DD1}" type="presOf" srcId="{29DCDD52-F0F1-429D-8C3A-03921FD2F9E6}" destId="{2A2CA034-5AD2-47AF-B218-124905F9C4AB}" srcOrd="1" destOrd="0" presId="urn:microsoft.com/office/officeart/2005/8/layout/process1"/>
    <dgm:cxn modelId="{C92A2882-8A70-4C8E-87F8-A34D1415D99D}" srcId="{FEECFA8E-D2AE-4DA6-A34B-BFB295AD19F0}" destId="{AB8D5B6C-48D6-442A-A0CF-C7B71EDE23E5}" srcOrd="4" destOrd="0" parTransId="{6A45EFF5-FC29-4140-8735-E21EFA711571}" sibTransId="{FF361796-10D5-4D1C-A91F-7642BD851BDE}"/>
    <dgm:cxn modelId="{9926DB89-80F5-434D-BADA-C8E9FF8B8263}" srcId="{FEECFA8E-D2AE-4DA6-A34B-BFB295AD19F0}" destId="{19CE54DB-448D-44D9-B534-685C13E065A6}" srcOrd="1" destOrd="0" parTransId="{34BD9405-7606-4FB6-80AE-B966B20D6210}" sibTransId="{29DCDD52-F0F1-429D-8C3A-03921FD2F9E6}"/>
    <dgm:cxn modelId="{85C6CF8C-F24C-48BC-B632-7883EC7ED88A}" type="presOf" srcId="{FEECFA8E-D2AE-4DA6-A34B-BFB295AD19F0}" destId="{B38450BC-D4C6-471C-8EB2-18BFF8F68E62}" srcOrd="0" destOrd="0" presId="urn:microsoft.com/office/officeart/2005/8/layout/process1"/>
    <dgm:cxn modelId="{B8686A91-14C3-4A59-B578-867B82141538}" type="presOf" srcId="{1DC94413-A78D-47C6-A1A7-3EF3016604AA}" destId="{1759ECEE-FDE9-426C-B500-D23AECA4A1EB}" srcOrd="0" destOrd="0" presId="urn:microsoft.com/office/officeart/2005/8/layout/process1"/>
    <dgm:cxn modelId="{21DD73AB-6EE9-43A9-B45D-CC6A30574BC4}" type="presOf" srcId="{4A047D79-0555-4592-984A-7203A99232D5}" destId="{DD6463BD-5505-471C-85AA-DDF5D7BFB668}" srcOrd="1" destOrd="0" presId="urn:microsoft.com/office/officeart/2005/8/layout/process1"/>
    <dgm:cxn modelId="{D2A6F1B3-970A-457A-9CB7-8CCF8A155CD6}" type="presOf" srcId="{19CE54DB-448D-44D9-B534-685C13E065A6}" destId="{110C11E7-1FC6-4AA4-A6A9-9C695C5D713A}" srcOrd="0" destOrd="0" presId="urn:microsoft.com/office/officeart/2005/8/layout/process1"/>
    <dgm:cxn modelId="{247839CA-2C0C-45A2-BF1F-4C417576C386}" type="presOf" srcId="{197D8535-2F08-40E1-AEDC-887C107E5173}" destId="{D7795C83-3482-4AB9-B98E-68739AB2D655}" srcOrd="1" destOrd="0" presId="urn:microsoft.com/office/officeart/2005/8/layout/process1"/>
    <dgm:cxn modelId="{A6E609CF-8D29-4E36-9EBB-C34BED12CA08}" srcId="{FEECFA8E-D2AE-4DA6-A34B-BFB295AD19F0}" destId="{1DC94413-A78D-47C6-A1A7-3EF3016604AA}" srcOrd="2" destOrd="0" parTransId="{40670FB4-5F51-4D1D-99D7-A25A14A8B5DF}" sibTransId="{385D5DF5-C496-4E86-B1D0-0D3E6A2236C3}"/>
    <dgm:cxn modelId="{7AC088E6-EB07-4EBB-B077-A3DDEFCC221D}" srcId="{FEECFA8E-D2AE-4DA6-A34B-BFB295AD19F0}" destId="{CDC83A4C-2B5A-4EF9-8C9E-F9FD9EF35B49}" srcOrd="0" destOrd="0" parTransId="{1AEB2652-4700-4131-9FD4-7EB3235D67CC}" sibTransId="{197D8535-2F08-40E1-AEDC-887C107E5173}"/>
    <dgm:cxn modelId="{C0E33BFF-D3D2-4E14-A366-20C15CC06AE5}" type="presOf" srcId="{4A047D79-0555-4592-984A-7203A99232D5}" destId="{B03F7FBA-5EDC-4DFB-8F64-5A283CA56A81}" srcOrd="0" destOrd="0" presId="urn:microsoft.com/office/officeart/2005/8/layout/process1"/>
    <dgm:cxn modelId="{30B512AB-22BF-4316-8635-FBF7EC769C2A}" type="presParOf" srcId="{B38450BC-D4C6-471C-8EB2-18BFF8F68E62}" destId="{A954E6D0-7C35-42C9-91EE-BC861958D0B9}" srcOrd="0" destOrd="0" presId="urn:microsoft.com/office/officeart/2005/8/layout/process1"/>
    <dgm:cxn modelId="{D408EC51-4EE4-40C5-9C88-1E31EE2F7940}" type="presParOf" srcId="{B38450BC-D4C6-471C-8EB2-18BFF8F68E62}" destId="{FB7EC702-F73E-42FE-99C1-0AFCBBC36EBE}" srcOrd="1" destOrd="0" presId="urn:microsoft.com/office/officeart/2005/8/layout/process1"/>
    <dgm:cxn modelId="{2AEDE22B-D406-4F6F-BBCE-B0099585034E}" type="presParOf" srcId="{FB7EC702-F73E-42FE-99C1-0AFCBBC36EBE}" destId="{D7795C83-3482-4AB9-B98E-68739AB2D655}" srcOrd="0" destOrd="0" presId="urn:microsoft.com/office/officeart/2005/8/layout/process1"/>
    <dgm:cxn modelId="{1FA8A3D1-A4D4-4D66-BDA7-CE889F3A9581}" type="presParOf" srcId="{B38450BC-D4C6-471C-8EB2-18BFF8F68E62}" destId="{110C11E7-1FC6-4AA4-A6A9-9C695C5D713A}" srcOrd="2" destOrd="0" presId="urn:microsoft.com/office/officeart/2005/8/layout/process1"/>
    <dgm:cxn modelId="{6E358426-E798-4709-BECC-F87836D46F14}" type="presParOf" srcId="{B38450BC-D4C6-471C-8EB2-18BFF8F68E62}" destId="{08669651-84EB-46C2-A70A-8FC3A55E9764}" srcOrd="3" destOrd="0" presId="urn:microsoft.com/office/officeart/2005/8/layout/process1"/>
    <dgm:cxn modelId="{FC145C19-FF79-4125-9E38-EF9C774B75FC}" type="presParOf" srcId="{08669651-84EB-46C2-A70A-8FC3A55E9764}" destId="{2A2CA034-5AD2-47AF-B218-124905F9C4AB}" srcOrd="0" destOrd="0" presId="urn:microsoft.com/office/officeart/2005/8/layout/process1"/>
    <dgm:cxn modelId="{3487BB15-C20C-4FF7-B770-3979B83C6782}" type="presParOf" srcId="{B38450BC-D4C6-471C-8EB2-18BFF8F68E62}" destId="{1759ECEE-FDE9-426C-B500-D23AECA4A1EB}" srcOrd="4" destOrd="0" presId="urn:microsoft.com/office/officeart/2005/8/layout/process1"/>
    <dgm:cxn modelId="{037D1A69-A1D9-4B21-B317-362C7FFBBDD4}" type="presParOf" srcId="{B38450BC-D4C6-471C-8EB2-18BFF8F68E62}" destId="{BC28A5DC-F81B-43FB-85BD-31C804732B77}" srcOrd="5" destOrd="0" presId="urn:microsoft.com/office/officeart/2005/8/layout/process1"/>
    <dgm:cxn modelId="{9759AF40-2AB0-479A-B149-63FC9D8DC3F4}" type="presParOf" srcId="{BC28A5DC-F81B-43FB-85BD-31C804732B77}" destId="{2B130FA3-194B-48E2-9DC4-3CF8ED20D417}" srcOrd="0" destOrd="0" presId="urn:microsoft.com/office/officeart/2005/8/layout/process1"/>
    <dgm:cxn modelId="{247B234D-7EA6-4BCC-B5D3-15550A827778}" type="presParOf" srcId="{B38450BC-D4C6-471C-8EB2-18BFF8F68E62}" destId="{7F8A99EB-C72E-48B5-B882-B3FCF51398A6}" srcOrd="6" destOrd="0" presId="urn:microsoft.com/office/officeart/2005/8/layout/process1"/>
    <dgm:cxn modelId="{C1A6274C-C547-43C4-AD13-CE1EA7DA0F3F}" type="presParOf" srcId="{B38450BC-D4C6-471C-8EB2-18BFF8F68E62}" destId="{B03F7FBA-5EDC-4DFB-8F64-5A283CA56A81}" srcOrd="7" destOrd="0" presId="urn:microsoft.com/office/officeart/2005/8/layout/process1"/>
    <dgm:cxn modelId="{F78E4C95-8124-4224-8848-35C54796C5FD}" type="presParOf" srcId="{B03F7FBA-5EDC-4DFB-8F64-5A283CA56A81}" destId="{DD6463BD-5505-471C-85AA-DDF5D7BFB668}" srcOrd="0" destOrd="0" presId="urn:microsoft.com/office/officeart/2005/8/layout/process1"/>
    <dgm:cxn modelId="{7A75CF35-59F9-4D8B-A36E-825A302EB60C}" type="presParOf" srcId="{B38450BC-D4C6-471C-8EB2-18BFF8F68E62}" destId="{D4B3B94B-0F93-4CAE-A90E-959713B47F5B}"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4E6D0-7C35-42C9-91EE-BC861958D0B9}">
      <dsp:nvSpPr>
        <dsp:cNvPr id="0" name=""/>
        <dsp:cNvSpPr/>
      </dsp:nvSpPr>
      <dsp:spPr>
        <a:xfrm>
          <a:off x="3898" y="1257437"/>
          <a:ext cx="1208685" cy="72521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SI" sz="1900" kern="1200" dirty="0"/>
            <a:t>Plan</a:t>
          </a:r>
        </a:p>
      </dsp:txBody>
      <dsp:txXfrm>
        <a:off x="25139" y="1278678"/>
        <a:ext cx="1166203" cy="682729"/>
      </dsp:txXfrm>
    </dsp:sp>
    <dsp:sp modelId="{FB7EC702-F73E-42FE-99C1-0AFCBBC36EBE}">
      <dsp:nvSpPr>
        <dsp:cNvPr id="0" name=""/>
        <dsp:cNvSpPr/>
      </dsp:nvSpPr>
      <dsp:spPr>
        <a:xfrm>
          <a:off x="1333453" y="1470166"/>
          <a:ext cx="256241" cy="29975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SI" sz="1300" kern="1200"/>
        </a:p>
      </dsp:txBody>
      <dsp:txXfrm>
        <a:off x="1333453" y="1530117"/>
        <a:ext cx="179369" cy="179852"/>
      </dsp:txXfrm>
    </dsp:sp>
    <dsp:sp modelId="{110C11E7-1FC6-4AA4-A6A9-9C695C5D713A}">
      <dsp:nvSpPr>
        <dsp:cNvPr id="0" name=""/>
        <dsp:cNvSpPr/>
      </dsp:nvSpPr>
      <dsp:spPr>
        <a:xfrm>
          <a:off x="1696059" y="1257437"/>
          <a:ext cx="1208685" cy="725211"/>
        </a:xfrm>
        <a:prstGeom prst="roundRect">
          <a:avLst>
            <a:gd name="adj" fmla="val 10000"/>
          </a:avLst>
        </a:prstGeom>
        <a:solidFill>
          <a:schemeClr val="accent5">
            <a:hueOff val="-142549"/>
            <a:satOff val="6054"/>
            <a:lumOff val="-45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SI" sz="1900" kern="1200" dirty="0"/>
            <a:t>Assess</a:t>
          </a:r>
        </a:p>
      </dsp:txBody>
      <dsp:txXfrm>
        <a:off x="1717300" y="1278678"/>
        <a:ext cx="1166203" cy="682729"/>
      </dsp:txXfrm>
    </dsp:sp>
    <dsp:sp modelId="{08669651-84EB-46C2-A70A-8FC3A55E9764}">
      <dsp:nvSpPr>
        <dsp:cNvPr id="0" name=""/>
        <dsp:cNvSpPr/>
      </dsp:nvSpPr>
      <dsp:spPr>
        <a:xfrm>
          <a:off x="3025613" y="1470166"/>
          <a:ext cx="256241" cy="299754"/>
        </a:xfrm>
        <a:prstGeom prst="rightArrow">
          <a:avLst>
            <a:gd name="adj1" fmla="val 60000"/>
            <a:gd name="adj2" fmla="val 50000"/>
          </a:avLst>
        </a:prstGeom>
        <a:solidFill>
          <a:schemeClr val="accent5">
            <a:hueOff val="-190066"/>
            <a:satOff val="8072"/>
            <a:lumOff val="-607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SI" sz="1300" kern="1200"/>
        </a:p>
      </dsp:txBody>
      <dsp:txXfrm>
        <a:off x="3025613" y="1530117"/>
        <a:ext cx="179369" cy="179852"/>
      </dsp:txXfrm>
    </dsp:sp>
    <dsp:sp modelId="{1759ECEE-FDE9-426C-B500-D23AECA4A1EB}">
      <dsp:nvSpPr>
        <dsp:cNvPr id="0" name=""/>
        <dsp:cNvSpPr/>
      </dsp:nvSpPr>
      <dsp:spPr>
        <a:xfrm>
          <a:off x="3388219" y="1257437"/>
          <a:ext cx="1208685" cy="725211"/>
        </a:xfrm>
        <a:prstGeom prst="roundRect">
          <a:avLst>
            <a:gd name="adj" fmla="val 10000"/>
          </a:avLst>
        </a:prstGeom>
        <a:solidFill>
          <a:schemeClr val="accent5">
            <a:hueOff val="-285098"/>
            <a:satOff val="12109"/>
            <a:lumOff val="-91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SI" sz="1900" kern="1200" dirty="0"/>
            <a:t>Deploy</a:t>
          </a:r>
        </a:p>
      </dsp:txBody>
      <dsp:txXfrm>
        <a:off x="3409460" y="1278678"/>
        <a:ext cx="1166203" cy="682729"/>
      </dsp:txXfrm>
    </dsp:sp>
    <dsp:sp modelId="{BC28A5DC-F81B-43FB-85BD-31C804732B77}">
      <dsp:nvSpPr>
        <dsp:cNvPr id="0" name=""/>
        <dsp:cNvSpPr/>
      </dsp:nvSpPr>
      <dsp:spPr>
        <a:xfrm>
          <a:off x="4717774" y="1470166"/>
          <a:ext cx="256241" cy="299754"/>
        </a:xfrm>
        <a:prstGeom prst="rightArrow">
          <a:avLst>
            <a:gd name="adj1" fmla="val 60000"/>
            <a:gd name="adj2" fmla="val 50000"/>
          </a:avLst>
        </a:prstGeom>
        <a:solidFill>
          <a:schemeClr val="accent5">
            <a:hueOff val="-380131"/>
            <a:satOff val="16145"/>
            <a:lumOff val="-121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SI" sz="1300" kern="1200"/>
        </a:p>
      </dsp:txBody>
      <dsp:txXfrm>
        <a:off x="4717774" y="1530117"/>
        <a:ext cx="179369" cy="179852"/>
      </dsp:txXfrm>
    </dsp:sp>
    <dsp:sp modelId="{7F8A99EB-C72E-48B5-B882-B3FCF51398A6}">
      <dsp:nvSpPr>
        <dsp:cNvPr id="0" name=""/>
        <dsp:cNvSpPr/>
      </dsp:nvSpPr>
      <dsp:spPr>
        <a:xfrm>
          <a:off x="5080379" y="1257437"/>
          <a:ext cx="1208685" cy="725211"/>
        </a:xfrm>
        <a:prstGeom prst="roundRect">
          <a:avLst>
            <a:gd name="adj" fmla="val 10000"/>
          </a:avLst>
        </a:prstGeom>
        <a:solidFill>
          <a:schemeClr val="accent5">
            <a:hueOff val="-427648"/>
            <a:satOff val="18163"/>
            <a:lumOff val="-136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SI" sz="1900" kern="1200" dirty="0"/>
            <a:t>Train and adopt</a:t>
          </a:r>
        </a:p>
      </dsp:txBody>
      <dsp:txXfrm>
        <a:off x="5101620" y="1278678"/>
        <a:ext cx="1166203" cy="682729"/>
      </dsp:txXfrm>
    </dsp:sp>
    <dsp:sp modelId="{B03F7FBA-5EDC-4DFB-8F64-5A283CA56A81}">
      <dsp:nvSpPr>
        <dsp:cNvPr id="0" name=""/>
        <dsp:cNvSpPr/>
      </dsp:nvSpPr>
      <dsp:spPr>
        <a:xfrm>
          <a:off x="6409934" y="1470166"/>
          <a:ext cx="256241" cy="299754"/>
        </a:xfrm>
        <a:prstGeom prst="rightArrow">
          <a:avLst>
            <a:gd name="adj1" fmla="val 60000"/>
            <a:gd name="adj2" fmla="val 50000"/>
          </a:avLst>
        </a:prstGeom>
        <a:solidFill>
          <a:schemeClr val="accent5">
            <a:hueOff val="-570197"/>
            <a:satOff val="24217"/>
            <a:lumOff val="-1823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SI" sz="1300" kern="1200"/>
        </a:p>
      </dsp:txBody>
      <dsp:txXfrm>
        <a:off x="6409934" y="1530117"/>
        <a:ext cx="179369" cy="179852"/>
      </dsp:txXfrm>
    </dsp:sp>
    <dsp:sp modelId="{D4B3B94B-0F93-4CAE-A90E-959713B47F5B}">
      <dsp:nvSpPr>
        <dsp:cNvPr id="0" name=""/>
        <dsp:cNvSpPr/>
      </dsp:nvSpPr>
      <dsp:spPr>
        <a:xfrm>
          <a:off x="6772540" y="1257437"/>
          <a:ext cx="1208685" cy="725211"/>
        </a:xfrm>
        <a:prstGeom prst="roundRect">
          <a:avLst>
            <a:gd name="adj" fmla="val 10000"/>
          </a:avLst>
        </a:prstGeom>
        <a:solidFill>
          <a:schemeClr val="accent5">
            <a:hueOff val="-570197"/>
            <a:satOff val="24217"/>
            <a:lumOff val="-182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SI" sz="1900" kern="1200" dirty="0"/>
            <a:t>Drive value</a:t>
          </a:r>
        </a:p>
      </dsp:txBody>
      <dsp:txXfrm>
        <a:off x="6793781" y="1278678"/>
        <a:ext cx="1166203" cy="68272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03007D8-D458-4D62-A318-BF3078558F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978D1FF-6799-4B26-84F0-A76CF818AFF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4BC20F2-7995-4CE0-A8DD-CD7762DCAFF6}" type="datetimeFigureOut">
              <a:rPr lang="en-US" smtClean="0"/>
              <a:t>9/26/2023</a:t>
            </a:fld>
            <a:endParaRPr lang="en-US"/>
          </a:p>
        </p:txBody>
      </p:sp>
      <p:sp>
        <p:nvSpPr>
          <p:cNvPr id="4" name="Footer Placeholder 3">
            <a:extLst>
              <a:ext uri="{FF2B5EF4-FFF2-40B4-BE49-F238E27FC236}">
                <a16:creationId xmlns:a16="http://schemas.microsoft.com/office/drawing/2014/main" id="{950B934C-FB1D-431E-BFE6-BAF6DED7FBF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DBC0284-73D5-4446-9F3A-1CF353CB73F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EDF422-8245-4FAC-9CEF-5A87717FFB1F}" type="slidenum">
              <a:rPr lang="en-US" smtClean="0"/>
              <a:t>‹#›</a:t>
            </a:fld>
            <a:endParaRPr lang="en-US"/>
          </a:p>
        </p:txBody>
      </p:sp>
    </p:spTree>
    <p:extLst>
      <p:ext uri="{BB962C8B-B14F-4D97-AF65-F5344CB8AC3E}">
        <p14:creationId xmlns:p14="http://schemas.microsoft.com/office/powerpoint/2010/main" val="5452418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583E89-FAC3-DE4E-8154-16F71F6F848A}" type="datetimeFigureOut">
              <a:t>26/09/2023</a:t>
            </a:fld>
            <a:endParaRPr lang="en-N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N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482394-67E1-6746-A610-9C5C5DD3D716}" type="slidenum">
              <a:t>‹#›</a:t>
            </a:fld>
            <a:endParaRPr lang="en-NO"/>
          </a:p>
        </p:txBody>
      </p:sp>
    </p:spTree>
    <p:extLst>
      <p:ext uri="{BB962C8B-B14F-4D97-AF65-F5344CB8AC3E}">
        <p14:creationId xmlns:p14="http://schemas.microsoft.com/office/powerpoint/2010/main" val="1517486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veryonesocial.com/employee-engagement/"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hubengage.com/employee-engagement/employee-engagement-trends-of-2023/"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file:///C:\Users\rokzemlj\Downloads\MicrosoftVivafeaturecomparison-Sept-23.pdf"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learn.microsoft.com/en-GB/viva/insights/privacy/differential-privacy"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9/26/2023 10:09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Employee Engagement: Why It Matters For Your Company (everyonesocial.com)</a:t>
            </a:r>
            <a:endParaRPr lang="en-SI" dirty="0"/>
          </a:p>
          <a:p>
            <a:endParaRPr lang="en-SI" dirty="0"/>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4</a:t>
            </a:fld>
            <a:endParaRPr lang="en-SI"/>
          </a:p>
        </p:txBody>
      </p:sp>
    </p:spTree>
    <p:extLst>
      <p:ext uri="{BB962C8B-B14F-4D97-AF65-F5344CB8AC3E}">
        <p14:creationId xmlns:p14="http://schemas.microsoft.com/office/powerpoint/2010/main" val="3836224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Employee Engagement Trends to Watch in 2018 (hubengage.com)</a:t>
            </a:r>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5</a:t>
            </a:fld>
            <a:endParaRPr lang="en-SI"/>
          </a:p>
        </p:txBody>
      </p:sp>
    </p:spTree>
    <p:extLst>
      <p:ext uri="{BB962C8B-B14F-4D97-AF65-F5344CB8AC3E}">
        <p14:creationId xmlns:p14="http://schemas.microsoft.com/office/powerpoint/2010/main" val="314546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https://www.perceptyx.com/jbaresearch_clone/dc/ </a:t>
            </a:r>
          </a:p>
        </p:txBody>
      </p:sp>
      <p:sp>
        <p:nvSpPr>
          <p:cNvPr id="4" name="Slide Number Placeholder 3"/>
          <p:cNvSpPr>
            <a:spLocks noGrp="1"/>
          </p:cNvSpPr>
          <p:nvPr>
            <p:ph type="sldNum" sz="quarter" idx="5"/>
          </p:nvPr>
        </p:nvSpPr>
        <p:spPr/>
        <p:txBody>
          <a:bodyPr/>
          <a:lstStyle/>
          <a:p>
            <a:fld id="{0D482394-67E1-6746-A610-9C5C5DD3D716}" type="slidenum">
              <a:rPr lang="en-SI" smtClean="0"/>
              <a:t>7</a:t>
            </a:fld>
            <a:endParaRPr lang="en-SI"/>
          </a:p>
        </p:txBody>
      </p:sp>
    </p:spTree>
    <p:extLst>
      <p:ext uri="{BB962C8B-B14F-4D97-AF65-F5344CB8AC3E}">
        <p14:creationId xmlns:p14="http://schemas.microsoft.com/office/powerpoint/2010/main" val="2135319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0000"/>
                </a:solidFill>
                <a:effectLst/>
                <a:latin typeface="Segoe UI"/>
                <a:ea typeface="Calibri" panose="020F0502020204030204" pitchFamily="34" charset="0"/>
                <a:cs typeface="Segoe UI"/>
              </a:rPr>
              <a:t>Microsoft Viva is different than other employee experience solutions: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0000"/>
                </a:solidFill>
                <a:effectLst/>
                <a:latin typeface="Segoe UI"/>
                <a:ea typeface="Calibri" panose="020F0502020204030204" pitchFamily="34" charset="0"/>
                <a:cs typeface="Segoe UI"/>
              </a:rPr>
              <a:t>First, </a:t>
            </a:r>
            <a:r>
              <a:rPr lang="en-US" sz="1200" b="0" dirty="0">
                <a:solidFill>
                  <a:srgbClr val="000000"/>
                </a:solidFill>
                <a:latin typeface="+mn-lt"/>
              </a:rPr>
              <a:t>Viva is built on Microsoft 365 and Microsoft Teams, so you can meet employees where they work every day and harness the power of next-generation AI to fuel the employee experience. Viva’s unique, integrated experiences also work across third-party apps, so you can engage people naturally within the flow of their work. </a:t>
            </a:r>
            <a:endParaRPr lang="en-US" sz="1200" dirty="0">
              <a:latin typeface="Segoe UI"/>
              <a:cs typeface="Segoe U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latin typeface="+mn-lt"/>
              </a:rPr>
              <a:t>Next, Viva is the only employee experience platform that fully taps the power of the Microsoft Graph to help you turn workplace data and insights into competitive advantage.</a:t>
            </a:r>
            <a:endParaRPr lang="en-US" sz="1200" dirty="0">
              <a:latin typeface="Segoe UI"/>
              <a:cs typeface="Segoe UI"/>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1200" dirty="0">
                <a:latin typeface="Calibri"/>
                <a:cs typeface="Calibri"/>
              </a:rPr>
              <a:t>And lastly, </a:t>
            </a:r>
            <a:r>
              <a:rPr lang="en-US" sz="1200" b="0" dirty="0">
                <a:solidFill>
                  <a:srgbClr val="000000"/>
                </a:solidFill>
                <a:latin typeface="+mn-lt"/>
              </a:rPr>
              <a:t>built on the Microsoft 365 Cloud, Viva is a secure, extensible platform for developing custom solutions for your business.</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10</a:t>
            </a:fld>
            <a:endParaRPr lang="en-SI"/>
          </a:p>
        </p:txBody>
      </p:sp>
    </p:spTree>
    <p:extLst>
      <p:ext uri="{BB962C8B-B14F-4D97-AF65-F5344CB8AC3E}">
        <p14:creationId xmlns:p14="http://schemas.microsoft.com/office/powerpoint/2010/main" val="2375068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1" i="0" u="none" strike="noStrike" dirty="0">
                <a:solidFill>
                  <a:srgbClr val="000000"/>
                </a:solidFill>
                <a:effectLst/>
                <a:latin typeface="Segoe UI" panose="020B0502040204020203" pitchFamily="34" charset="0"/>
              </a:rPr>
              <a:t>Viva Connections </a:t>
            </a:r>
            <a:r>
              <a:rPr lang="en-US" sz="1200" b="0" i="0" u="none" strike="noStrike" dirty="0">
                <a:solidFill>
                  <a:srgbClr val="000000"/>
                </a:solidFill>
                <a:effectLst/>
                <a:latin typeface="Segoe UI" panose="020B0502040204020203" pitchFamily="34" charset="0"/>
              </a:rPr>
              <a:t>was created to keep everyone in the workforce connected to each other. It makes it easy for people to contribute and to unite your organization around the company’s vision.</a:t>
            </a:r>
            <a:r>
              <a:rPr lang="en-US" sz="1200" b="0" i="0" dirty="0">
                <a:effectLst/>
                <a:latin typeface="Segoe UI" panose="020B0502040204020203" pitchFamily="34" charset="0"/>
              </a:rPr>
              <a:t>​</a:t>
            </a:r>
            <a:endParaRPr lang="en-US" sz="3200" b="0" i="0" dirty="0">
              <a:effectLst/>
            </a:endParaRPr>
          </a:p>
          <a:p>
            <a:pPr algn="l" rtl="0" fontAlgn="base"/>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Today, in Microsoft 365 we have a lot of capabilities for employee communications and engagement. We have SharePoint, Yammer, Teams and Stream. Viva Connections brings all of this together into a company branded app in Teams.</a:t>
            </a:r>
            <a:r>
              <a:rPr lang="en-US" sz="1200" b="0" i="0" dirty="0">
                <a:effectLst/>
                <a:latin typeface="Segoe UI" panose="020B0502040204020203" pitchFamily="34" charset="0"/>
              </a:rPr>
              <a:t>​</a:t>
            </a:r>
            <a:endParaRPr lang="en-US" sz="3200" b="0" i="0" dirty="0">
              <a:effectLst/>
            </a:endParaRPr>
          </a:p>
          <a:p>
            <a:pPr algn="l" rtl="0" fontAlgn="base"/>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Over the last 18 months, we’ve made significant progress integrating these tools together. For example, the new Yammer communities app in Teams, with Live events, so employees can watch their company all-hands and engage in real-time Q&amp;A across the company right from within Teams. </a:t>
            </a:r>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Connections is the next evolution of this.  Our customers told us they want a pre-configured experience, that is company branded, and mobile-first, and they want it customizable for different roles.</a:t>
            </a:r>
            <a:r>
              <a:rPr lang="en-US" sz="1200" b="0" i="0" dirty="0">
                <a:effectLst/>
                <a:latin typeface="Segoe UI" panose="020B0502040204020203" pitchFamily="34" charset="0"/>
              </a:rPr>
              <a:t>​</a:t>
            </a:r>
            <a:endParaRPr lang="en-US" sz="3200" b="0" i="0" dirty="0">
              <a:effectLst/>
            </a:endParaRPr>
          </a:p>
          <a:p>
            <a:pPr algn="l" rtl="0" fontAlgn="base"/>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Connections comes with a dashboard for actions and reminders. A personalized feed for company news and information. And resources where we link to the other Viva experiences like Learning and Insights.</a:t>
            </a:r>
            <a:r>
              <a:rPr lang="en-US" sz="1200" b="0" i="0" dirty="0">
                <a:effectLst/>
                <a:latin typeface="Segoe UI" panose="020B0502040204020203" pitchFamily="34" charset="0"/>
              </a:rPr>
              <a:t>​</a:t>
            </a:r>
            <a:endParaRPr lang="en-US" sz="3200" b="0" i="0" dirty="0">
              <a:effectLst/>
            </a:endParaRPr>
          </a:p>
          <a:p>
            <a:pPr algn="l" rtl="0" fontAlgn="base"/>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Customers and partners can brand and customize it as their own ‘employee app’, as well as customize the dashboard and resources.</a:t>
            </a:r>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Overall, this can be a valuable channel to help people stay connected to leaders and to each other, understand company strategies and objectives, as well as ideate and collaborate on common interests and passions. The interactive aspects of the Microsoft Viva Company App contribute to a sense of belonging that helps people feel connected to others and stay engaged throughout the workday.</a:t>
            </a:r>
            <a:r>
              <a:rPr lang="en-US" sz="1200" b="0" i="0" dirty="0">
                <a:effectLst/>
                <a:latin typeface="Segoe UI" panose="020B0502040204020203" pitchFamily="34" charset="0"/>
              </a:rPr>
              <a:t>​</a:t>
            </a:r>
            <a:endParaRPr lang="en-US" sz="3200" b="0" i="0" dirty="0">
              <a:effectLst/>
            </a:endParaRPr>
          </a:p>
          <a:p>
            <a:pPr algn="l" rtl="0" fontAlgn="base"/>
            <a:r>
              <a:rPr lang="en-US" sz="1200" b="0" i="0" dirty="0">
                <a:effectLst/>
                <a:latin typeface="Segoe UI" panose="020B0502040204020203" pitchFamily="34" charset="0"/>
              </a:rPr>
              <a:t>​</a:t>
            </a:r>
            <a:endParaRPr lang="en-US" sz="3200" b="0" i="0" dirty="0">
              <a:effectLst/>
            </a:endParaRPr>
          </a:p>
          <a:p>
            <a:pPr algn="l" rtl="0" fontAlgn="base"/>
            <a:r>
              <a:rPr lang="en-US" sz="1200" b="0" i="0" u="none" strike="noStrike" dirty="0">
                <a:solidFill>
                  <a:srgbClr val="000000"/>
                </a:solidFill>
                <a:effectLst/>
                <a:latin typeface="Segoe UI" panose="020B0502040204020203" pitchFamily="34" charset="0"/>
              </a:rPr>
              <a:t>We think this is a really powerful concept that adds to the Frontline capabilities we already have in Teams.  – and can be a unifying application, helping tie together the different services into a single experience.</a:t>
            </a:r>
            <a:endParaRPr lang="en-US" sz="3200" b="0" i="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effectLst/>
              <a:latin typeface="Calibri" panose="020F0502020204030204" pitchFamily="34" charset="0"/>
              <a:ea typeface="Calibri" panose="020F0502020204030204" pitchFamily="34" charset="0"/>
              <a:cs typeface="Arial" panose="020B0604020202020204" pitchFamily="34" charset="0"/>
            </a:endParaRP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13</a:t>
            </a:fld>
            <a:endParaRPr lang="en-SI"/>
          </a:p>
        </p:txBody>
      </p:sp>
    </p:spTree>
    <p:extLst>
      <p:ext uri="{BB962C8B-B14F-4D97-AF65-F5344CB8AC3E}">
        <p14:creationId xmlns:p14="http://schemas.microsoft.com/office/powerpoint/2010/main" val="1248478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At Microsoft, Viva Connections is branded our Microsoft company app.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app is available for all employees to download from the app store in Teams.</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It turns our company Intranet (which is called MSW) into a more engaging and personalized experience - connecting people with information, with news and events and with each other.  It also includes return to work resources like health checks and office equipment requests</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The app also includes Online Communities, </a:t>
            </a:r>
            <a:r>
              <a:rPr lang="en-US" sz="1200" dirty="0">
                <a:effectLst/>
                <a:latin typeface="Calibri" panose="020F0502020204030204" pitchFamily="34" charset="0"/>
                <a:ea typeface="Calibri" panose="020F0502020204030204" pitchFamily="34" charset="0"/>
                <a:cs typeface="Times New Roman" panose="02020603050405020304" pitchFamily="18" charset="0"/>
              </a:rPr>
              <a:t>powered by Yammer, so people can participate in conversations and employee resource groups across their organization, fostering a more inclusive culture.</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Another important element to culture is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enabling leaders to connect and engage with employees at scale.  </a:t>
            </a:r>
            <a:r>
              <a:rPr lang="en-US" sz="1200" dirty="0">
                <a:effectLst/>
                <a:latin typeface="Calibri" panose="020F0502020204030204" pitchFamily="34" charset="0"/>
                <a:ea typeface="Calibri" panose="020F0502020204030204" pitchFamily="34" charset="0"/>
                <a:cs typeface="Times New Roman" panose="02020603050405020304" pitchFamily="18" charset="0"/>
              </a:rPr>
              <a:t>For example, our CEO and the rest of our Senior Leadership Team, hold a monthly Town Hall for all employees. They engage with employees throughout the month in the CEO Connection community, getting a pulse on employee questions and sentiment, before, during and after the Town Hall, creating a two-way conversation between leaders and employees.</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14</a:t>
            </a:fld>
            <a:endParaRPr lang="en-SI"/>
          </a:p>
        </p:txBody>
      </p:sp>
    </p:spTree>
    <p:extLst>
      <p:ext uri="{BB962C8B-B14F-4D97-AF65-F5344CB8AC3E}">
        <p14:creationId xmlns:p14="http://schemas.microsoft.com/office/powerpoint/2010/main" val="3446913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b="1" i="0" dirty="0">
                <a:solidFill>
                  <a:srgbClr val="000000"/>
                </a:solidFill>
                <a:effectLst/>
                <a:latin typeface="Calibri"/>
                <a:ea typeface="游明朝"/>
                <a:cs typeface="Calibri"/>
              </a:rPr>
              <a:t>Viva Insights </a:t>
            </a:r>
            <a:r>
              <a:rPr lang="en-US" sz="900" dirty="0"/>
              <a:t>provides </a:t>
            </a:r>
            <a:r>
              <a:rPr lang="en-US" sz="1200" dirty="0">
                <a:effectLst/>
                <a:latin typeface="Calibri" panose="020F0502020204030204" pitchFamily="34" charset="0"/>
                <a:ea typeface="Calibri" panose="020F0502020204030204" pitchFamily="34" charset="0"/>
                <a:cs typeface="Times New Roman" panose="02020603050405020304" pitchFamily="18" charset="0"/>
              </a:rPr>
              <a:t>privacy-protected insights and actionable recommendations that help everyone in the organization work smarter and achieve balance. </a:t>
            </a: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b="1" dirty="0">
                <a:effectLst/>
                <a:latin typeface="Segoe UI Semibold" panose="020B0702040204020203" pitchFamily="34" charset="0"/>
                <a:ea typeface="Calibri" panose="020F0502020204030204" pitchFamily="34" charset="0"/>
              </a:rPr>
              <a:t>Individuals</a:t>
            </a:r>
            <a:r>
              <a:rPr lang="en-US" sz="1200" dirty="0">
                <a:effectLst/>
                <a:latin typeface="Segoe UI" panose="020B0502040204020203" pitchFamily="34" charset="0"/>
                <a:ea typeface="Calibri" panose="020F0502020204030204" pitchFamily="34" charset="0"/>
              </a:rPr>
              <a:t> receive personal </a:t>
            </a:r>
            <a:r>
              <a:rPr lang="en-US" sz="1200" dirty="0">
                <a:effectLst/>
                <a:latin typeface="Segoe UI" panose="020B0502040204020203" pitchFamily="34" charset="0"/>
                <a:ea typeface="Times New Roman" panose="02020603050405020304" pitchFamily="18" charset="0"/>
              </a:rPr>
              <a:t>insights visible only them to help identify opportunities to change how they work so they can do their best work. </a:t>
            </a:r>
          </a:p>
          <a:p>
            <a:pPr marL="0" marR="0">
              <a:lnSpc>
                <a:spcPct val="107000"/>
              </a:lnSpc>
              <a:spcBef>
                <a:spcPts val="0"/>
              </a:spcBef>
              <a:spcAft>
                <a:spcPts val="800"/>
              </a:spcAft>
            </a:pP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b="1" dirty="0">
                <a:effectLst/>
                <a:latin typeface="Segoe UI Semibold" panose="020B0702040204020203" pitchFamily="34" charset="0"/>
                <a:ea typeface="Calibri" panose="020F0502020204030204" pitchFamily="34" charset="0"/>
              </a:rPr>
              <a:t>Manager </a:t>
            </a:r>
            <a:r>
              <a:rPr lang="en-US" sz="1200" b="0" dirty="0">
                <a:effectLst/>
                <a:latin typeface="Segoe UI Semibold" panose="020B0702040204020203" pitchFamily="34" charset="0"/>
                <a:ea typeface="Calibri" panose="020F0502020204030204" pitchFamily="34" charset="0"/>
              </a:rPr>
              <a:t>insights</a:t>
            </a:r>
            <a:r>
              <a:rPr lang="en-US" sz="1200" dirty="0">
                <a:effectLst/>
                <a:latin typeface="Segoe UI" panose="020B0502040204020203" pitchFamily="34" charset="0"/>
                <a:ea typeface="Calibri" panose="020F0502020204030204" pitchFamily="34" charset="0"/>
              </a:rPr>
              <a:t> make it easy for managers to understand current team norms and take action to help their teams strike a balance between productivity and wellbeing.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200" dirty="0">
              <a:effectLst/>
              <a:latin typeface="Segoe UI" panose="020B0502040204020203" pitchFamily="34" charset="0"/>
              <a:ea typeface="Calibri" panose="020F0502020204030204" pitchFamily="34" charset="0"/>
            </a:endParaRP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200" b="1" dirty="0">
                <a:effectLst/>
                <a:latin typeface="Segoe UI" panose="020B0502040204020203" pitchFamily="34" charset="0"/>
                <a:ea typeface="Calibri" panose="020F0502020204030204" pitchFamily="34" charset="0"/>
              </a:rPr>
              <a:t>Organizational</a:t>
            </a:r>
            <a:r>
              <a:rPr lang="en-US" sz="1200" dirty="0">
                <a:effectLst/>
                <a:latin typeface="Segoe UI" panose="020B0502040204020203" pitchFamily="34" charset="0"/>
                <a:ea typeface="Calibri" panose="020F0502020204030204" pitchFamily="34" charset="0"/>
              </a:rPr>
              <a:t> insights for</a:t>
            </a:r>
            <a:r>
              <a:rPr lang="en-US" sz="1200" dirty="0">
                <a:effectLst/>
                <a:latin typeface="Segoe UI Semibold" panose="020B0702040204020203" pitchFamily="34" charset="0"/>
                <a:ea typeface="Calibri" panose="020F0502020204030204" pitchFamily="34" charset="0"/>
              </a:rPr>
              <a:t> </a:t>
            </a:r>
            <a:r>
              <a:rPr lang="en-US" sz="1200" b="0" dirty="0">
                <a:effectLst/>
                <a:latin typeface="Segoe UI Semibold" panose="020B0702040204020203" pitchFamily="34" charset="0"/>
                <a:ea typeface="Calibri" panose="020F0502020204030204" pitchFamily="34" charset="0"/>
              </a:rPr>
              <a:t>business leaders </a:t>
            </a:r>
            <a:r>
              <a:rPr lang="en-US" sz="1200" dirty="0">
                <a:effectLst/>
                <a:latin typeface="Segoe UI" panose="020B0502040204020203" pitchFamily="34" charset="0"/>
                <a:ea typeface="Calibri" panose="020F0502020204030204" pitchFamily="34" charset="0"/>
              </a:rPr>
              <a:t>provide broad visibility across the org, helping them understand where a change in organizational norms could improve both the employee experience and business outcomes.</a:t>
            </a: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200" b="0" i="0" dirty="0">
              <a:solidFill>
                <a:srgbClr val="000000"/>
              </a:solidFill>
              <a:effectLst/>
              <a:latin typeface="Calibri"/>
              <a:ea typeface="游明朝"/>
              <a:cs typeface="Calibri"/>
            </a:endParaRPr>
          </a:p>
          <a:p>
            <a:pPr algn="l" rtl="0" fontAlgn="base">
              <a:buFont typeface="Arial" panose="020B0604020202020204" pitchFamily="34" charset="0"/>
              <a:buNone/>
            </a:pPr>
            <a:r>
              <a:rPr lang="en-US" sz="1200" b="0" i="0" dirty="0">
                <a:solidFill>
                  <a:srgbClr val="000000"/>
                </a:solidFill>
                <a:effectLst/>
                <a:latin typeface="游明朝" panose="02020400000000000000" pitchFamily="18" charset="-128"/>
                <a:ea typeface="游明朝" panose="02020400000000000000" pitchFamily="18" charset="-128"/>
              </a:rPr>
              <a:t>Viva Insights also offers advanced tools and capabilities for even deeper analysis to help address targeted challenges that are most important to you.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15</a:t>
            </a:fld>
            <a:endParaRPr lang="en-SI"/>
          </a:p>
        </p:txBody>
      </p:sp>
    </p:spTree>
    <p:extLst>
      <p:ext uri="{BB962C8B-B14F-4D97-AF65-F5344CB8AC3E}">
        <p14:creationId xmlns:p14="http://schemas.microsoft.com/office/powerpoint/2010/main" val="35824389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Microsoft we have Viva Personal Insights rolled out to all Microsoft employees.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 we get insights like how much time I spend in meetings and email, reminders to take regular breaks, nudges to prioritize focus time and make time for learning and building my network.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We also have the virtual commute which helps employees mindfully wind down their workday. Personally, this has really helped me transition from work so I am more present with my friends and family.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Managers and leaders get insights about how their teams are working. For example, I can see if my team is at risk of burnout due to an increase in afterhours collaboration, and I can see how much time my team spends on average in email, vs. meetings, vs. on Teams chat… and how much time people have leftover for focus time or for learning.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And then Managers get recommendations like encouraging your team to turn off notifications afterhours, reducing meetings size and length, and encouraging more frequent manager 1:1 meetings.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One great example is our People Analytics team who analyzes data from Viva alongside employee survey data to understand the relationships between how work is happening and how people are feeling in order to enrich our employee listening system and improve employee engagement.</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16</a:t>
            </a:fld>
            <a:endParaRPr lang="en-SI"/>
          </a:p>
        </p:txBody>
      </p:sp>
    </p:spTree>
    <p:extLst>
      <p:ext uri="{BB962C8B-B14F-4D97-AF65-F5344CB8AC3E}">
        <p14:creationId xmlns:p14="http://schemas.microsoft.com/office/powerpoint/2010/main" val="1080343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sz="1200" b="1" dirty="0"/>
              <a:t>Viva Topics </a:t>
            </a:r>
            <a:r>
              <a:rPr lang="en-US" sz="1200" dirty="0"/>
              <a:t>builds on Microsoft 365 and applies AI to identify knowledge and experts from across your organization and categorize them into shared topics. The AI not only organizes knowledge into topics, it also automatically creates topic pages for each topic.  These topic pages are edited and approved by experts and then kept up to date by AI.  </a:t>
            </a:r>
            <a:endParaRPr lang="en-US" sz="1200" dirty="0">
              <a:cs typeface="Calibri"/>
            </a:endParaRPr>
          </a:p>
          <a:p>
            <a:pPr defTabSz="942289">
              <a:defRPr/>
            </a:pPr>
            <a:endParaRPr lang="en-US" sz="1200" dirty="0"/>
          </a:p>
          <a:p>
            <a:pPr defTabSz="942289">
              <a:defRPr/>
            </a:pPr>
            <a:r>
              <a:rPr lang="en-US" sz="1200" dirty="0"/>
              <a:t>It’s like Wikipedia for the enterprise where AI does the first draft.  </a:t>
            </a:r>
            <a:endParaRPr lang="en-US" sz="1200" dirty="0">
              <a:cs typeface="Calibri"/>
            </a:endParaRPr>
          </a:p>
          <a:p>
            <a:pPr defTabSz="942289">
              <a:defRPr/>
            </a:pPr>
            <a:r>
              <a:rPr lang="en-US" sz="1200" dirty="0"/>
              <a:t>And, what’s also powerful, is that AI surfaces these topics as Topic Cards right within Teams, SharePoint and Office.  So if you hover over an acronym or a project name, you get an immersive topic card that you can click on to get more details.  </a:t>
            </a:r>
            <a:endParaRPr lang="en-US" sz="1200" dirty="0">
              <a:cs typeface="Calibri"/>
            </a:endParaRP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17</a:t>
            </a:fld>
            <a:endParaRPr lang="en-SI"/>
          </a:p>
        </p:txBody>
      </p:sp>
    </p:spTree>
    <p:extLst>
      <p:ext uri="{BB962C8B-B14F-4D97-AF65-F5344CB8AC3E}">
        <p14:creationId xmlns:p14="http://schemas.microsoft.com/office/powerpoint/2010/main" val="600964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80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Microsoft we have over 1,000 Viva Topic Pages.  </a:t>
            </a:r>
          </a:p>
          <a:p>
            <a:pPr marL="342900" marR="0" lvl="0" indent="-342900">
              <a:lnSpc>
                <a:spcPct val="107000"/>
              </a:lnSpc>
              <a:spcBef>
                <a:spcPts val="0"/>
              </a:spcBef>
              <a:spcAft>
                <a:spcPts val="80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These topic pages range from projects, to customers, to acronyms – all the tacit knowledge that exists across Microsoft. </a:t>
            </a:r>
          </a:p>
          <a:p>
            <a:pPr marL="342900" marR="0" lvl="0" indent="-342900">
              <a:lnSpc>
                <a:spcPct val="107000"/>
              </a:lnSpc>
              <a:spcBef>
                <a:spcPts val="0"/>
              </a:spcBef>
              <a:spcAft>
                <a:spcPts val="80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It definitely helps for sharing and discovering knowledge across teams and functions </a:t>
            </a:r>
          </a:p>
          <a:p>
            <a:pPr marL="342900" marR="0" lvl="0" indent="-342900">
              <a:lnSpc>
                <a:spcPct val="107000"/>
              </a:lnSpc>
              <a:spcBef>
                <a:spcPts val="0"/>
              </a:spcBef>
              <a:spcAft>
                <a:spcPts val="80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It also reduces the time it takes for people to on-board to new projects or to new teams. </a:t>
            </a:r>
          </a:p>
          <a:p>
            <a:pPr marL="342900" marR="0" lvl="0" indent="-342900">
              <a:lnSpc>
                <a:spcPct val="107000"/>
              </a:lnSpc>
              <a:spcBef>
                <a:spcPts val="0"/>
              </a:spcBef>
              <a:spcAft>
                <a:spcPts val="80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And, I can more easily identify experts across the organization; people I’ve never met before in person but who know something valuable to the project I am working on.</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18</a:t>
            </a:fld>
            <a:endParaRPr lang="en-SI"/>
          </a:p>
        </p:txBody>
      </p:sp>
    </p:spTree>
    <p:extLst>
      <p:ext uri="{BB962C8B-B14F-4D97-AF65-F5344CB8AC3E}">
        <p14:creationId xmlns:p14="http://schemas.microsoft.com/office/powerpoint/2010/main" val="2460747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b="1" dirty="0">
                <a:effectLst/>
                <a:latin typeface="Calibri" panose="020F0502020204030204" pitchFamily="34" charset="0"/>
                <a:ea typeface="Calibri" panose="020F0502020204030204" pitchFamily="34" charset="0"/>
                <a:cs typeface="Times New Roman" panose="02020603050405020304" pitchFamily="18" charset="0"/>
              </a:rPr>
              <a:t>Viva Learning</a:t>
            </a:r>
            <a:r>
              <a:rPr lang="en-US" sz="1200" dirty="0">
                <a:effectLst/>
                <a:latin typeface="Calibri" panose="020F0502020204030204" pitchFamily="34" charset="0"/>
                <a:ea typeface="Calibri" panose="020F0502020204030204" pitchFamily="34" charset="0"/>
                <a:cs typeface="Times New Roman" panose="02020603050405020304" pitchFamily="18" charset="0"/>
              </a:rPr>
              <a:t> aggregates all your learning in one place, with powerful social features and AI-powered recommendations that makes learning a natural part of your day.</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b="0" dirty="0">
                <a:effectLst/>
                <a:latin typeface="Calibri" panose="020F0502020204030204" pitchFamily="34" charset="0"/>
                <a:ea typeface="Calibri" panose="020F0502020204030204" pitchFamily="34" charset="0"/>
                <a:cs typeface="Times New Roman" panose="02020603050405020304" pitchFamily="18" charset="0"/>
              </a:rPr>
              <a:t>Viva</a:t>
            </a:r>
            <a:r>
              <a:rPr lang="en-US" sz="1200" b="1" dirty="0">
                <a:effectLst/>
                <a:latin typeface="Calibri" panose="020F0502020204030204" pitchFamily="34" charset="0"/>
                <a:ea typeface="Calibri" panose="020F0502020204030204" pitchFamily="34" charset="0"/>
                <a:cs typeface="Times New Roman" panose="02020603050405020304" pitchFamily="18" charset="0"/>
              </a:rPr>
              <a:t> </a:t>
            </a:r>
            <a:r>
              <a:rPr lang="en-US" sz="1200" b="0" dirty="0">
                <a:effectLst/>
                <a:latin typeface="Calibri" panose="020F0502020204030204" pitchFamily="34" charset="0"/>
                <a:ea typeface="Calibri" panose="020F0502020204030204" pitchFamily="34" charset="0"/>
                <a:cs typeface="Times New Roman" panose="02020603050405020304" pitchFamily="18" charset="0"/>
              </a:rPr>
              <a:t>is designed to accelerate on-boarding and upskilling, and to foster a culture of individual and organizational learning, by helping people learn in the flow of their work in Microsoft Teams.</a:t>
            </a:r>
          </a:p>
          <a:p>
            <a:pPr marL="0" marR="0">
              <a:lnSpc>
                <a:spcPct val="107000"/>
              </a:lnSpc>
              <a:spcBef>
                <a:spcPts val="0"/>
              </a:spcBef>
              <a:spcAft>
                <a:spcPts val="800"/>
              </a:spcAft>
            </a:pP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19</a:t>
            </a:fld>
            <a:endParaRPr lang="en-SI"/>
          </a:p>
        </p:txBody>
      </p:sp>
    </p:spTree>
    <p:extLst>
      <p:ext uri="{BB962C8B-B14F-4D97-AF65-F5344CB8AC3E}">
        <p14:creationId xmlns:p14="http://schemas.microsoft.com/office/powerpoint/2010/main" val="1158329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367" rtl="0" eaLnBrk="1" fontAlgn="auto" latinLnBrk="0" hangingPunct="1">
              <a:lnSpc>
                <a:spcPct val="107000"/>
              </a:lnSpc>
              <a:spcBef>
                <a:spcPts val="0"/>
              </a:spcBef>
              <a:spcAft>
                <a:spcPts val="0"/>
              </a:spcAft>
              <a:buClrTx/>
              <a:buSzTx/>
              <a:buFont typeface="Symbol" panose="05050102010706020507" pitchFamily="18" charset="2"/>
              <a:buChar char=""/>
              <a:tabLst>
                <a:tab pos="457200" algn="l"/>
              </a:tabLst>
              <a:defRPr/>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Microsoft, we have a centralized learning portal that provides personalized learning by role, including required and recommended training as well as learning from LinkedIn Learning and custom learning content..</a:t>
            </a:r>
          </a:p>
          <a:p>
            <a:pPr marL="342900" marR="0" lvl="0" indent="-342900" algn="l" defTabSz="914367" rtl="0" eaLnBrk="1" fontAlgn="auto" latinLnBrk="0" hangingPunct="1">
              <a:lnSpc>
                <a:spcPct val="107000"/>
              </a:lnSpc>
              <a:spcBef>
                <a:spcPts val="0"/>
              </a:spcBef>
              <a:spcAft>
                <a:spcPts val="0"/>
              </a:spcAft>
              <a:buClrTx/>
              <a:buSzTx/>
              <a:buFont typeface="Symbol" panose="05050102010706020507" pitchFamily="18" charset="2"/>
              <a:buChar char=""/>
              <a:tabLst>
                <a:tab pos="457200" algn="l"/>
              </a:tabLst>
              <a:defRPr/>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Viva Learning brings all of this learning content into Microsoft Teams, providing our employees the ability to consume, share and collaborate on learning right in the flow of their work.</a:t>
            </a:r>
          </a:p>
          <a:p>
            <a:pPr marL="342900" marR="0" lvl="0" indent="-342900">
              <a:lnSpc>
                <a:spcPct val="107000"/>
              </a:lnSpc>
              <a:spcBef>
                <a:spcPts val="0"/>
              </a:spcBef>
              <a:spcAft>
                <a:spcPts val="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With Viva, people can easily discover relevant learning content, and recommend training to colleagues, all without leaving Microsoft Teams.  </a:t>
            </a:r>
          </a:p>
          <a:p>
            <a:pPr marL="342900" marR="0" lvl="0" indent="-342900">
              <a:lnSpc>
                <a:spcPct val="107000"/>
              </a:lnSpc>
              <a:spcBef>
                <a:spcPts val="0"/>
              </a:spcBef>
              <a:spcAft>
                <a:spcPts val="0"/>
              </a:spcAft>
              <a:buFont typeface="Symbol" panose="05050102010706020507" pitchFamily="18" charset="2"/>
              <a:buChar char=""/>
              <a:tabLst>
                <a:tab pos="457200" algn="l"/>
              </a:tabLst>
            </a:pPr>
            <a:r>
              <a:rPr lang="en-US" sz="1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In this way it makes training more virtual, more peer-to-peer, more collaborative and social. </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20</a:t>
            </a:fld>
            <a:endParaRPr lang="en-SI"/>
          </a:p>
        </p:txBody>
      </p:sp>
    </p:spTree>
    <p:extLst>
      <p:ext uri="{BB962C8B-B14F-4D97-AF65-F5344CB8AC3E}">
        <p14:creationId xmlns:p14="http://schemas.microsoft.com/office/powerpoint/2010/main" val="2737079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32</a:t>
            </a:fld>
            <a:endParaRPr lang="en-SI"/>
          </a:p>
        </p:txBody>
      </p:sp>
    </p:spTree>
    <p:extLst>
      <p:ext uri="{BB962C8B-B14F-4D97-AF65-F5344CB8AC3E}">
        <p14:creationId xmlns:p14="http://schemas.microsoft.com/office/powerpoint/2010/main" val="1927174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33</a:t>
            </a:fld>
            <a:endParaRPr lang="en-SI"/>
          </a:p>
        </p:txBody>
      </p:sp>
    </p:spTree>
    <p:extLst>
      <p:ext uri="{BB962C8B-B14F-4D97-AF65-F5344CB8AC3E}">
        <p14:creationId xmlns:p14="http://schemas.microsoft.com/office/powerpoint/2010/main" val="3114519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hlinkClick r:id="rId3"/>
              </a:rPr>
              <a:t>MicrosoftVivafeaturecomparison-Sept-23.pdf</a:t>
            </a:r>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34</a:t>
            </a:fld>
            <a:endParaRPr lang="en-SI"/>
          </a:p>
        </p:txBody>
      </p:sp>
    </p:spTree>
    <p:extLst>
      <p:ext uri="{BB962C8B-B14F-4D97-AF65-F5344CB8AC3E}">
        <p14:creationId xmlns:p14="http://schemas.microsoft.com/office/powerpoint/2010/main" val="6922491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Segoe UI" panose="020B0502040204020203" pitchFamily="34" charset="0"/>
              </a:rPr>
              <a:t>When people use collaboration tools like chat, email, and calendar for everyday work, their digital footprints are captured in the Microsoft Graph. Viva Insights applies intelligence to this data to generate privacy-protected insights and recommendations to help people, teams, and organizations improve productivity and wellbeing. Personal insights are only visible to the individual and are stored in their mailbox. Individuals are never identifiable from the metrics presented to managers and leaders. The insights and recommendations are available in the flow of work through the Insights app in Teams, Viva Briefing email, monthly digest, Outlook add-in, and web.</a:t>
            </a:r>
            <a:endParaRPr lang="en-SI" b="0" i="0" dirty="0">
              <a:solidFill>
                <a:srgbClr val="000000"/>
              </a:solidFill>
              <a:effectLst/>
              <a:latin typeface="Segoe UI" panose="020B0502040204020203" pitchFamily="34" charset="0"/>
            </a:endParaRPr>
          </a:p>
          <a:p>
            <a:endParaRPr lang="en-SI" b="0" i="0" dirty="0">
              <a:solidFill>
                <a:srgbClr val="000000"/>
              </a:solidFill>
              <a:effectLst/>
              <a:latin typeface="Segoe UI" panose="020B0502040204020203" pitchFamily="34" charset="0"/>
            </a:endParaRPr>
          </a:p>
          <a:p>
            <a:r>
              <a:rPr lang="ro-RO" dirty="0" err="1">
                <a:hlinkClick r:id="rId3"/>
              </a:rPr>
              <a:t>Differential</a:t>
            </a:r>
            <a:r>
              <a:rPr lang="ro-RO" dirty="0">
                <a:hlinkClick r:id="rId3"/>
              </a:rPr>
              <a:t> </a:t>
            </a:r>
            <a:r>
              <a:rPr lang="ro-RO" dirty="0" err="1">
                <a:hlinkClick r:id="rId3"/>
              </a:rPr>
              <a:t>privacy</a:t>
            </a:r>
            <a:r>
              <a:rPr lang="ro-RO" dirty="0">
                <a:hlinkClick r:id="rId3"/>
              </a:rPr>
              <a:t> in Viva </a:t>
            </a:r>
            <a:r>
              <a:rPr lang="ro-RO" dirty="0" err="1">
                <a:hlinkClick r:id="rId3"/>
              </a:rPr>
              <a:t>Insights</a:t>
            </a:r>
            <a:r>
              <a:rPr lang="ro-RO" dirty="0">
                <a:hlinkClick r:id="rId3"/>
              </a:rPr>
              <a:t> | Microsoft </a:t>
            </a:r>
            <a:r>
              <a:rPr lang="ro-RO" dirty="0" err="1">
                <a:hlinkClick r:id="rId3"/>
              </a:rPr>
              <a:t>Learn</a:t>
            </a:r>
            <a:endParaRPr lang="en-SI" b="0" i="0" dirty="0">
              <a:solidFill>
                <a:srgbClr val="000000"/>
              </a:solidFill>
              <a:effectLst/>
              <a:latin typeface="Segoe UI" panose="020B0502040204020203" pitchFamily="34" charset="0"/>
            </a:endParaRP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35</a:t>
            </a:fld>
            <a:endParaRPr lang="en-SI"/>
          </a:p>
        </p:txBody>
      </p:sp>
    </p:spTree>
    <p:extLst>
      <p:ext uri="{BB962C8B-B14F-4D97-AF65-F5344CB8AC3E}">
        <p14:creationId xmlns:p14="http://schemas.microsoft.com/office/powerpoint/2010/main" val="25093712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ea typeface="Calibri" panose="020F0502020204030204" pitchFamily="34" charset="0"/>
              </a:rPr>
              <a:t>Our research shows that high-performing organizations have several things in common: </a:t>
            </a:r>
          </a:p>
          <a:p>
            <a:endParaRPr lang="en-US" sz="1200" dirty="0">
              <a:ea typeface="Calibri" panose="020F0502020204030204" pitchFamily="34" charset="0"/>
            </a:endParaRPr>
          </a:p>
          <a:p>
            <a:r>
              <a:rPr lang="en-US" sz="1200" dirty="0">
                <a:effectLst/>
                <a:ea typeface="Calibri" panose="020F0502020204030204" pitchFamily="34" charset="0"/>
              </a:rPr>
              <a:t>First, these organizations drive employee engagement by facilitating open leadership communication across the entire organization, practicing clear goal-setting and aligning employees to the company mission and values, and by building a culture where employees feel a strong sense of belonging and wellbeing. </a:t>
            </a:r>
          </a:p>
          <a:p>
            <a:endParaRPr lang="en-US" sz="1200" dirty="0">
              <a:ea typeface="Calibri" panose="020F0502020204030204" pitchFamily="34" charset="0"/>
            </a:endParaRPr>
          </a:p>
          <a:p>
            <a:r>
              <a:rPr lang="en-US" sz="1200" dirty="0">
                <a:effectLst/>
                <a:ea typeface="Calibri" panose="020F0502020204030204" pitchFamily="34" charset="0"/>
              </a:rPr>
              <a:t>Next, these organizations build productive teams through effective collaboration practices, providing opportunities for learning and growth, and by giving employees the outlet to share their creative opinions, make decisions and drive innovation.   </a:t>
            </a:r>
          </a:p>
          <a:p>
            <a:endParaRPr lang="en-US" sz="1200" dirty="0">
              <a:ea typeface="Calibri" panose="020F0502020204030204" pitchFamily="34" charset="0"/>
            </a:endParaRPr>
          </a:p>
          <a:p>
            <a:r>
              <a:rPr lang="en-US" sz="1200" dirty="0">
                <a:effectLst/>
                <a:ea typeface="Calibri" panose="020F0502020204030204" pitchFamily="34" charset="0"/>
              </a:rPr>
              <a:t>Lastly, high-performing orgs are more resilient. They continually improve the way work gets done, have efficient processes so employees have the resources they need, and enable a flexible workplace where employees feel supported.</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37</a:t>
            </a:fld>
            <a:endParaRPr lang="en-SI"/>
          </a:p>
        </p:txBody>
      </p:sp>
    </p:spTree>
    <p:extLst>
      <p:ext uri="{BB962C8B-B14F-4D97-AF65-F5344CB8AC3E}">
        <p14:creationId xmlns:p14="http://schemas.microsoft.com/office/powerpoint/2010/main" val="31287065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ea typeface="Calibri" panose="020F0502020204030204" pitchFamily="34" charset="0"/>
              </a:rPr>
              <a:t>Our research shows that high-performing organizations have several things in common: </a:t>
            </a:r>
          </a:p>
          <a:p>
            <a:endParaRPr lang="en-US" sz="1200" dirty="0">
              <a:ea typeface="Calibri" panose="020F0502020204030204" pitchFamily="34" charset="0"/>
            </a:endParaRPr>
          </a:p>
          <a:p>
            <a:r>
              <a:rPr lang="en-US" sz="1200" dirty="0">
                <a:effectLst/>
                <a:ea typeface="Calibri" panose="020F0502020204030204" pitchFamily="34" charset="0"/>
              </a:rPr>
              <a:t>First, these organizations drive employee engagement by facilitating open leadership communication across the entire organization, practicing clear goal-setting and aligning employees to the company mission and values, and by building a culture where employees feel a strong sense of belonging and wellbeing. </a:t>
            </a:r>
          </a:p>
          <a:p>
            <a:endParaRPr lang="en-US" sz="1200" dirty="0">
              <a:ea typeface="Calibri" panose="020F0502020204030204" pitchFamily="34" charset="0"/>
            </a:endParaRPr>
          </a:p>
          <a:p>
            <a:r>
              <a:rPr lang="en-US" sz="1200" dirty="0">
                <a:effectLst/>
                <a:ea typeface="Calibri" panose="020F0502020204030204" pitchFamily="34" charset="0"/>
              </a:rPr>
              <a:t>Next, these organizations build productive teams through effective collaboration practices, providing opportunities for learning and growth, and by giving employees the outlet to share their creative opinions, make decisions and drive innovation.   </a:t>
            </a:r>
          </a:p>
          <a:p>
            <a:endParaRPr lang="en-US" sz="1200" dirty="0">
              <a:ea typeface="Calibri" panose="020F0502020204030204" pitchFamily="34" charset="0"/>
            </a:endParaRPr>
          </a:p>
          <a:p>
            <a:r>
              <a:rPr lang="en-US" sz="1200" dirty="0">
                <a:effectLst/>
                <a:ea typeface="Calibri" panose="020F0502020204030204" pitchFamily="34" charset="0"/>
              </a:rPr>
              <a:t>Lastly, high-performing orgs are more resilient. They continually improve the way work gets done, have efficient processes so employees have the resources they need, and enable a flexible workplace where employees feel supported.</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38</a:t>
            </a:fld>
            <a:endParaRPr lang="en-SI"/>
          </a:p>
        </p:txBody>
      </p:sp>
    </p:spTree>
    <p:extLst>
      <p:ext uri="{BB962C8B-B14F-4D97-AF65-F5344CB8AC3E}">
        <p14:creationId xmlns:p14="http://schemas.microsoft.com/office/powerpoint/2010/main" val="1725833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cs typeface="Calibri"/>
              </a:rPr>
              <a:t>While Microsoft 365 Copilot can help transform individual productivity, Copilot in Viva can help business leaders boost organizational productivity and engagement. For example: </a:t>
            </a:r>
          </a:p>
          <a:p>
            <a:endParaRPr lang="en-US" sz="1200" dirty="0">
              <a:cs typeface="Calibri"/>
            </a:endParaRPr>
          </a:p>
          <a:p>
            <a:pPr marL="171450" marR="0" lvl="0" indent="-171450" algn="l" defTabSz="914367" rtl="0" eaLnBrk="1" fontAlgn="auto" latinLnBrk="0" hangingPunct="1">
              <a:lnSpc>
                <a:spcPct val="90000"/>
              </a:lnSpc>
              <a:spcBef>
                <a:spcPts val="0"/>
              </a:spcBef>
              <a:spcAft>
                <a:spcPts val="333"/>
              </a:spcAft>
              <a:buClrTx/>
              <a:buSzTx/>
              <a:buFont typeface="Arial" panose="020B0604020202020204" pitchFamily="34" charset="0"/>
              <a:buChar char="•"/>
              <a:tabLst/>
              <a:defRPr/>
            </a:pPr>
            <a:r>
              <a:rPr lang="en-US" sz="1200" dirty="0">
                <a:cs typeface="Calibri"/>
              </a:rPr>
              <a:t>Copilot in Viva Goals helps you </a:t>
            </a:r>
            <a:r>
              <a:rPr kumimoji="0" lang="en-US" sz="1200" b="0" i="0" u="none" strike="noStrike" kern="0" cap="none" spc="0" normalizeH="0" baseline="0" noProof="0" dirty="0">
                <a:ln>
                  <a:noFill/>
                </a:ln>
                <a:solidFill>
                  <a:srgbClr val="000000"/>
                </a:solidFill>
                <a:effectLst/>
                <a:uLnTx/>
                <a:uFillTx/>
                <a:latin typeface="Segoe UI"/>
                <a:ea typeface="+mn-ea"/>
                <a:cs typeface="Segoe UI" pitchFamily="34" charset="0"/>
              </a:rPr>
              <a:t>generate OKR recommendations from business documents, improve existing OKRs using conversational AI, and summarize OKR progress with contextual data</a:t>
            </a:r>
            <a:endParaRPr kumimoji="0" lang="en-US" sz="1200" b="0" i="0" u="none" strike="noStrike" kern="1200" cap="none" spc="0" normalizeH="0" baseline="0" noProof="0" dirty="0">
              <a:ln>
                <a:noFill/>
              </a:ln>
              <a:solidFill>
                <a:srgbClr val="000000"/>
              </a:solidFill>
              <a:effectLst/>
              <a:uLnTx/>
              <a:uFillTx/>
              <a:latin typeface="Segoe UI"/>
              <a:ea typeface="+mn-ea"/>
              <a:cs typeface="+mn-cs"/>
            </a:endParaRPr>
          </a:p>
          <a:p>
            <a:pPr marL="171450" marR="0" lvl="0" indent="-171450" algn="l" defTabSz="914367" rtl="0" eaLnBrk="1" fontAlgn="auto" latinLnBrk="0" hangingPunct="1">
              <a:lnSpc>
                <a:spcPct val="90000"/>
              </a:lnSpc>
              <a:spcBef>
                <a:spcPts val="0"/>
              </a:spcBef>
              <a:spcAft>
                <a:spcPts val="333"/>
              </a:spcAft>
              <a:buClrTx/>
              <a:buSzTx/>
              <a:buFont typeface="Arial" panose="020B0604020202020204" pitchFamily="34" charset="0"/>
              <a:buChar char="•"/>
              <a:tabLst/>
              <a:defRPr/>
            </a:pPr>
            <a:r>
              <a:rPr lang="en-US" sz="1200" dirty="0">
                <a:cs typeface="Calibri"/>
              </a:rPr>
              <a:t>Copilot in Viva Engage </a:t>
            </a:r>
            <a:r>
              <a:rPr kumimoji="0" lang="en-US" sz="1200" b="0" i="0" u="none" strike="noStrike" kern="0" cap="none" spc="0" normalizeH="0" baseline="0" noProof="0" dirty="0">
                <a:ln>
                  <a:noFill/>
                </a:ln>
                <a:solidFill>
                  <a:srgbClr val="000000"/>
                </a:solidFill>
                <a:effectLst/>
                <a:uLnTx/>
                <a:uFillTx/>
                <a:latin typeface="Segoe UI"/>
                <a:ea typeface="+mn-ea"/>
                <a:cs typeface="Segoe UI" pitchFamily="34" charset="0"/>
              </a:rPr>
              <a:t>offers insightful conversation starters based on sentiments and trending topics across workplace communities; and suggests comment responses for leaders</a:t>
            </a:r>
            <a:endParaRPr kumimoji="0" lang="en-US" sz="1200" b="0" i="0" u="none" strike="noStrike" kern="1200" cap="none" spc="0" normalizeH="0" baseline="0" noProof="0" dirty="0">
              <a:ln>
                <a:noFill/>
              </a:ln>
              <a:solidFill>
                <a:srgbClr val="000000"/>
              </a:solidFill>
              <a:effectLst/>
              <a:uLnTx/>
              <a:uFillTx/>
              <a:latin typeface="Segoe UI"/>
              <a:ea typeface="+mn-ea"/>
              <a:cs typeface="+mn-cs"/>
            </a:endParaRPr>
          </a:p>
          <a:p>
            <a:pPr marL="171450" marR="0" lvl="0" indent="-171450" algn="l" defTabSz="914367" rtl="0" eaLnBrk="1" fontAlgn="auto" latinLnBrk="0" hangingPunct="1">
              <a:lnSpc>
                <a:spcPct val="90000"/>
              </a:lnSpc>
              <a:spcBef>
                <a:spcPts val="0"/>
              </a:spcBef>
              <a:spcAft>
                <a:spcPts val="333"/>
              </a:spcAft>
              <a:buClrTx/>
              <a:buSzTx/>
              <a:buFont typeface="Arial" panose="020B0604020202020204" pitchFamily="34" charset="0"/>
              <a:buChar char="•"/>
              <a:tabLst/>
              <a:defRPr/>
            </a:pPr>
            <a:r>
              <a:rPr kumimoji="0" lang="en-US" sz="1200" b="0" i="0" u="none" strike="noStrike" kern="0" cap="none" spc="0" normalizeH="0" baseline="0" noProof="0" dirty="0">
                <a:ln>
                  <a:noFill/>
                </a:ln>
                <a:solidFill>
                  <a:srgbClr val="000000"/>
                </a:solidFill>
                <a:effectLst/>
                <a:uLnTx/>
                <a:uFillTx/>
                <a:latin typeface="Segoe UI"/>
                <a:ea typeface="+mn-ea"/>
                <a:cs typeface="Segoe UI" pitchFamily="34" charset="0"/>
              </a:rPr>
              <a:t>Copilot in Viva Glint helps highlight top issues and potential solutions hidden throughout employee suggestions from survey results, and helps leaders explore comments using natural-language questions</a:t>
            </a:r>
          </a:p>
          <a:p>
            <a:pPr marL="171450" marR="0" lvl="0" indent="-171450" algn="l" defTabSz="914367" rtl="0" eaLnBrk="1" fontAlgn="auto" latinLnBrk="0" hangingPunct="1">
              <a:lnSpc>
                <a:spcPct val="90000"/>
              </a:lnSpc>
              <a:spcBef>
                <a:spcPts val="0"/>
              </a:spcBef>
              <a:spcAft>
                <a:spcPts val="333"/>
              </a:spcAft>
              <a:buClrTx/>
              <a:buSzTx/>
              <a:buFont typeface="Arial" panose="020B0604020202020204" pitchFamily="34" charset="0"/>
              <a:buChar char="•"/>
              <a:tabLst/>
              <a:defRPr/>
            </a:pPr>
            <a:endParaRPr kumimoji="0" lang="en-US" sz="1200" b="0" i="0" u="none" strike="noStrike" kern="0" cap="none" spc="0" normalizeH="0" baseline="0" noProof="0" dirty="0">
              <a:ln>
                <a:noFill/>
              </a:ln>
              <a:solidFill>
                <a:srgbClr val="000000"/>
              </a:solidFill>
              <a:effectLst/>
              <a:uLnTx/>
              <a:uFillTx/>
              <a:latin typeface="Segoe UI"/>
              <a:ea typeface="+mn-ea"/>
              <a:cs typeface="Segoe UI" pitchFamily="34" charset="0"/>
            </a:endParaRPr>
          </a:p>
          <a:p>
            <a:pPr marL="0" marR="0" lvl="0" indent="0" algn="l" defTabSz="914367" rtl="0" eaLnBrk="1" fontAlgn="auto" latinLnBrk="0" hangingPunct="1">
              <a:lnSpc>
                <a:spcPct val="90000"/>
              </a:lnSpc>
              <a:spcBef>
                <a:spcPts val="0"/>
              </a:spcBef>
              <a:spcAft>
                <a:spcPts val="333"/>
              </a:spcAft>
              <a:buClrTx/>
              <a:buSzTx/>
              <a:buFont typeface="Arial" panose="020B0604020202020204" pitchFamily="34" charset="0"/>
              <a:buNone/>
              <a:tabLst/>
              <a:defRPr/>
            </a:pPr>
            <a:r>
              <a:rPr kumimoji="0" lang="en-US" sz="1200" b="0" i="0" u="none" strike="noStrike" kern="0" cap="none" spc="0" normalizeH="0" baseline="0" noProof="0" dirty="0">
                <a:ln>
                  <a:noFill/>
                </a:ln>
                <a:solidFill>
                  <a:srgbClr val="000000"/>
                </a:solidFill>
                <a:effectLst/>
                <a:uLnTx/>
                <a:uFillTx/>
                <a:latin typeface="Segoe UI"/>
                <a:ea typeface="+mn-ea"/>
                <a:cs typeface="Segoe UI" pitchFamily="34" charset="0"/>
              </a:rPr>
              <a:t>Now, let’s talk more about how Viva can help in each of these areas.</a:t>
            </a:r>
          </a:p>
          <a:p>
            <a:endParaRPr lang="en-SI" dirty="0"/>
          </a:p>
        </p:txBody>
      </p:sp>
      <p:sp>
        <p:nvSpPr>
          <p:cNvPr id="4" name="Slide Number Placeholder 3"/>
          <p:cNvSpPr>
            <a:spLocks noGrp="1"/>
          </p:cNvSpPr>
          <p:nvPr>
            <p:ph type="sldNum" sz="quarter" idx="5"/>
          </p:nvPr>
        </p:nvSpPr>
        <p:spPr/>
        <p:txBody>
          <a:bodyPr/>
          <a:lstStyle/>
          <a:p>
            <a:fld id="{0D482394-67E1-6746-A610-9C5C5DD3D716}" type="slidenum">
              <a:rPr lang="en-SI" smtClean="0"/>
              <a:t>40</a:t>
            </a:fld>
            <a:endParaRPr lang="en-SI"/>
          </a:p>
        </p:txBody>
      </p:sp>
    </p:spTree>
    <p:extLst>
      <p:ext uri="{BB962C8B-B14F-4D97-AF65-F5344CB8AC3E}">
        <p14:creationId xmlns:p14="http://schemas.microsoft.com/office/powerpoint/2010/main" val="39461901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www.crayon.com/" TargetMode="External"/><Relationship Id="rId2" Type="http://schemas.openxmlformats.org/officeDocument/2006/relationships/image" Target="../media/image9.jpe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oleObject" Target="../embeddings/oleObject1.bin"/></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Master" Target="../slideMasters/slideMaster2.xml"/><Relationship Id="rId4" Type="http://schemas.openxmlformats.org/officeDocument/2006/relationships/image" Target="../media/image19.png"/></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5.png"/><Relationship Id="rId1" Type="http://schemas.openxmlformats.org/officeDocument/2006/relationships/slideMaster" Target="../slideMasters/slideMaster2.xml"/><Relationship Id="rId4" Type="http://schemas.openxmlformats.org/officeDocument/2006/relationships/image" Target="../media/image16.png"/></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4.xml"/><Relationship Id="rId5" Type="http://schemas.openxmlformats.org/officeDocument/2006/relationships/image" Target="../media/image28.jpeg"/><Relationship Id="rId4" Type="http://schemas.openxmlformats.org/officeDocument/2006/relationships/image" Target="../media/image27.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4.xml"/><Relationship Id="rId4" Type="http://schemas.openxmlformats.org/officeDocument/2006/relationships/image" Target="../media/image29.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0.jpeg"/><Relationship Id="rId1" Type="http://schemas.openxmlformats.org/officeDocument/2006/relationships/slideMaster" Target="../slideMasters/slideMaster4.xml"/><Relationship Id="rId4" Type="http://schemas.openxmlformats.org/officeDocument/2006/relationships/image" Target="../media/image27.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Master" Target="../slideMasters/slideMaster4.xml"/><Relationship Id="rId4" Type="http://schemas.openxmlformats.org/officeDocument/2006/relationships/image" Target="../media/image33.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png"/><Relationship Id="rId1" Type="http://schemas.openxmlformats.org/officeDocument/2006/relationships/slideMaster" Target="../slideMasters/slideMaster4.xml"/><Relationship Id="rId5" Type="http://schemas.openxmlformats.org/officeDocument/2006/relationships/image" Target="../media/image35.jpeg"/><Relationship Id="rId4" Type="http://schemas.openxmlformats.org/officeDocument/2006/relationships/image" Target="../media/image27.svg"/></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6.jpe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4.xml"/><Relationship Id="rId4" Type="http://schemas.openxmlformats.org/officeDocument/2006/relationships/image" Target="../media/image29.jpe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5.xml"/><Relationship Id="rId5" Type="http://schemas.openxmlformats.org/officeDocument/2006/relationships/image" Target="../media/image29.jpeg"/><Relationship Id="rId4" Type="http://schemas.openxmlformats.org/officeDocument/2006/relationships/image" Target="../media/image27.sv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5.xml"/><Relationship Id="rId4" Type="http://schemas.openxmlformats.org/officeDocument/2006/relationships/image" Target="../media/image29.jpe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0.jpeg"/><Relationship Id="rId1" Type="http://schemas.openxmlformats.org/officeDocument/2006/relationships/slideMaster" Target="../slideMasters/slideMaster5.xml"/><Relationship Id="rId4" Type="http://schemas.openxmlformats.org/officeDocument/2006/relationships/image" Target="../media/image27.sv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Master" Target="../slideMasters/slideMaster5.xml"/><Relationship Id="rId4" Type="http://schemas.openxmlformats.org/officeDocument/2006/relationships/image" Target="../media/image33.svg"/></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6.jpeg"/><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5.xml"/><Relationship Id="rId4" Type="http://schemas.openxmlformats.org/officeDocument/2006/relationships/image" Target="../media/image29.jpeg"/></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6.xml"/><Relationship Id="rId5" Type="http://schemas.openxmlformats.org/officeDocument/2006/relationships/image" Target="../media/image28.jpeg"/><Relationship Id="rId4" Type="http://schemas.openxmlformats.org/officeDocument/2006/relationships/image" Target="../media/image27.sv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6.xml"/><Relationship Id="rId4" Type="http://schemas.openxmlformats.org/officeDocument/2006/relationships/image" Target="../media/image29.jpe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0.jpeg"/><Relationship Id="rId1" Type="http://schemas.openxmlformats.org/officeDocument/2006/relationships/slideMaster" Target="../slideMasters/slideMaster6.xml"/><Relationship Id="rId4" Type="http://schemas.openxmlformats.org/officeDocument/2006/relationships/image" Target="../media/image27.sv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Master" Target="../slideMasters/slideMaster6.xml"/><Relationship Id="rId4" Type="http://schemas.openxmlformats.org/officeDocument/2006/relationships/image" Target="../media/image33.sv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png"/><Relationship Id="rId1" Type="http://schemas.openxmlformats.org/officeDocument/2006/relationships/slideMaster" Target="../slideMasters/slideMaster6.xml"/><Relationship Id="rId5" Type="http://schemas.openxmlformats.org/officeDocument/2006/relationships/image" Target="../media/image35.jpeg"/><Relationship Id="rId4" Type="http://schemas.openxmlformats.org/officeDocument/2006/relationships/image" Target="../media/image27.svg"/></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6.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6.jpeg"/><Relationship Id="rId1" Type="http://schemas.openxmlformats.org/officeDocument/2006/relationships/slideMaster" Target="../slideMasters/slideMaster6.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Master" Target="../slideMasters/slideMaster6.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Master" Target="../slideMasters/slideMaster6.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6.xml"/></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6.xml"/><Relationship Id="rId4" Type="http://schemas.openxmlformats.org/officeDocument/2006/relationships/image" Target="../media/image29.jpeg"/></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6.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DarkForestGree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0" y="2793244"/>
            <a:ext cx="3943350" cy="917665"/>
          </a:xfrm>
        </p:spPr>
        <p:txBody>
          <a:bodyPr lIns="22860" tIns="11430" rIns="22860" bIns="11430" anchor="b">
            <a:noAutofit/>
          </a:bodyPr>
          <a:lstStyle>
            <a:lvl1pPr algn="l">
              <a:defRPr sz="3200" b="1">
                <a:solidFill>
                  <a:schemeClr val="bg1"/>
                </a:solidFill>
              </a:defRPr>
            </a:lvl1pPr>
          </a:lstStyle>
          <a:p>
            <a:r>
              <a:rPr lang="en-US"/>
              <a:t>Title</a:t>
            </a:r>
          </a:p>
        </p:txBody>
      </p:sp>
      <p:sp>
        <p:nvSpPr>
          <p:cNvPr id="3" name="Subtitle 2"/>
          <p:cNvSpPr>
            <a:spLocks noGrp="1"/>
          </p:cNvSpPr>
          <p:nvPr>
            <p:ph type="subTitle" idx="1" hasCustomPrompt="1"/>
          </p:nvPr>
        </p:nvSpPr>
        <p:spPr>
          <a:xfrm>
            <a:off x="4572000" y="3754094"/>
            <a:ext cx="3943350" cy="847242"/>
          </a:xfrm>
        </p:spPr>
        <p:txBody>
          <a:bodyPr lIns="22860" tIns="11430" rIns="22860" bIns="11430">
            <a:noAutofit/>
          </a:bodyPr>
          <a:lstStyle>
            <a:lvl1pPr marL="0" indent="0" algn="l">
              <a:buNone/>
              <a:defRPr sz="2000">
                <a:solidFill>
                  <a:schemeClr val="bg1"/>
                </a:solidFill>
              </a:defRPr>
            </a:lvl1pPr>
            <a:lvl2pPr marL="342806" indent="0" algn="ctr">
              <a:buNone/>
              <a:defRPr sz="1500"/>
            </a:lvl2pPr>
            <a:lvl3pPr marL="685611" indent="0" algn="ctr">
              <a:buNone/>
              <a:defRPr sz="1350"/>
            </a:lvl3pPr>
            <a:lvl4pPr marL="1028417" indent="0" algn="ctr">
              <a:buNone/>
              <a:defRPr sz="1200"/>
            </a:lvl4pPr>
            <a:lvl5pPr marL="1371223" indent="0" algn="ctr">
              <a:buNone/>
              <a:defRPr sz="1200"/>
            </a:lvl5pPr>
            <a:lvl6pPr marL="1714029" indent="0" algn="ctr">
              <a:buNone/>
              <a:defRPr sz="1200"/>
            </a:lvl6pPr>
            <a:lvl7pPr marL="2056834" indent="0" algn="ctr">
              <a:buNone/>
              <a:defRPr sz="1200"/>
            </a:lvl7pPr>
            <a:lvl8pPr marL="2399640" indent="0" algn="ctr">
              <a:buNone/>
              <a:defRPr sz="1200"/>
            </a:lvl8pPr>
            <a:lvl9pPr marL="2742446" indent="0" algn="ctr">
              <a:buNone/>
              <a:defRPr sz="1200"/>
            </a:lvl9pPr>
          </a:lstStyle>
          <a:p>
            <a:r>
              <a:rPr lang="en-US"/>
              <a:t>Subtitle</a:t>
            </a:r>
          </a:p>
        </p:txBody>
      </p:sp>
      <p:sp>
        <p:nvSpPr>
          <p:cNvPr id="4" name="Date Placeholder 3"/>
          <p:cNvSpPr>
            <a:spLocks noGrp="1"/>
          </p:cNvSpPr>
          <p:nvPr>
            <p:ph type="dt" sz="half" idx="10"/>
          </p:nvPr>
        </p:nvSpPr>
        <p:spPr>
          <a:xfrm>
            <a:off x="4572001" y="216158"/>
            <a:ext cx="1463469" cy="273844"/>
          </a:xfrm>
        </p:spPr>
        <p:txBody>
          <a:bodyPr lIns="0" tIns="11430" rIns="0" bIns="11430"/>
          <a:lstStyle>
            <a:lvl1pPr algn="l">
              <a:defRPr sz="1400">
                <a:solidFill>
                  <a:schemeClr val="bg1"/>
                </a:solidFill>
              </a:defRPr>
            </a:lvl1pPr>
          </a:lstStyle>
          <a:p>
            <a:fld id="{45F92FBD-E8D1-455A-B04E-1384BBD91B34}" type="datetime4">
              <a:rPr lang="en-US" smtClean="0"/>
              <a:t>September 26, 2023</a:t>
            </a:fld>
            <a:endParaRPr lang="en-US"/>
          </a:p>
        </p:txBody>
      </p:sp>
      <p:pic>
        <p:nvPicPr>
          <p:cNvPr id="9" name="Graphic 8">
            <a:extLst>
              <a:ext uri="{FF2B5EF4-FFF2-40B4-BE49-F238E27FC236}">
                <a16:creationId xmlns:a16="http://schemas.microsoft.com/office/drawing/2014/main" id="{6B3DB90B-999F-48DC-BBF7-B18228CEA3B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78325" y="1323507"/>
            <a:ext cx="3279802" cy="658816"/>
          </a:xfrm>
          <a:prstGeom prst="rect">
            <a:avLst/>
          </a:prstGeom>
        </p:spPr>
      </p:pic>
    </p:spTree>
    <p:extLst>
      <p:ext uri="{BB962C8B-B14F-4D97-AF65-F5344CB8AC3E}">
        <p14:creationId xmlns:p14="http://schemas.microsoft.com/office/powerpoint/2010/main" val="1050482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ForestGree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0" y="2793244"/>
            <a:ext cx="3943350" cy="917665"/>
          </a:xfrm>
        </p:spPr>
        <p:txBody>
          <a:bodyPr lIns="22860" tIns="11430" rIns="22860" bIns="11430" anchor="b">
            <a:noAutofit/>
          </a:bodyPr>
          <a:lstStyle>
            <a:lvl1pPr algn="l">
              <a:defRPr sz="3200" b="1">
                <a:solidFill>
                  <a:schemeClr val="bg1"/>
                </a:solidFill>
              </a:defRPr>
            </a:lvl1pPr>
          </a:lstStyle>
          <a:p>
            <a:r>
              <a:rPr lang="en-US"/>
              <a:t>Title</a:t>
            </a:r>
          </a:p>
        </p:txBody>
      </p:sp>
      <p:sp>
        <p:nvSpPr>
          <p:cNvPr id="3" name="Subtitle 2"/>
          <p:cNvSpPr>
            <a:spLocks noGrp="1"/>
          </p:cNvSpPr>
          <p:nvPr>
            <p:ph type="subTitle" idx="1" hasCustomPrompt="1"/>
          </p:nvPr>
        </p:nvSpPr>
        <p:spPr>
          <a:xfrm>
            <a:off x="4572000" y="3754094"/>
            <a:ext cx="3943350" cy="847242"/>
          </a:xfrm>
        </p:spPr>
        <p:txBody>
          <a:bodyPr lIns="22860" tIns="11430" rIns="22860" bIns="11430">
            <a:noAutofit/>
          </a:bodyPr>
          <a:lstStyle>
            <a:lvl1pPr marL="0" indent="0" algn="l">
              <a:buNone/>
              <a:defRPr sz="2000">
                <a:solidFill>
                  <a:schemeClr val="bg1"/>
                </a:solidFill>
              </a:defRPr>
            </a:lvl1pPr>
            <a:lvl2pPr marL="342806" indent="0" algn="ctr">
              <a:buNone/>
              <a:defRPr sz="1500"/>
            </a:lvl2pPr>
            <a:lvl3pPr marL="685611" indent="0" algn="ctr">
              <a:buNone/>
              <a:defRPr sz="1350"/>
            </a:lvl3pPr>
            <a:lvl4pPr marL="1028417" indent="0" algn="ctr">
              <a:buNone/>
              <a:defRPr sz="1200"/>
            </a:lvl4pPr>
            <a:lvl5pPr marL="1371223" indent="0" algn="ctr">
              <a:buNone/>
              <a:defRPr sz="1200"/>
            </a:lvl5pPr>
            <a:lvl6pPr marL="1714029" indent="0" algn="ctr">
              <a:buNone/>
              <a:defRPr sz="1200"/>
            </a:lvl6pPr>
            <a:lvl7pPr marL="2056834" indent="0" algn="ctr">
              <a:buNone/>
              <a:defRPr sz="1200"/>
            </a:lvl7pPr>
            <a:lvl8pPr marL="2399640" indent="0" algn="ctr">
              <a:buNone/>
              <a:defRPr sz="1200"/>
            </a:lvl8pPr>
            <a:lvl9pPr marL="2742446" indent="0" algn="ctr">
              <a:buNone/>
              <a:defRPr sz="1200"/>
            </a:lvl9pPr>
          </a:lstStyle>
          <a:p>
            <a:r>
              <a:rPr lang="en-US"/>
              <a:t>Subtitle</a:t>
            </a:r>
          </a:p>
        </p:txBody>
      </p:sp>
      <p:sp>
        <p:nvSpPr>
          <p:cNvPr id="4" name="Date Placeholder 3"/>
          <p:cNvSpPr>
            <a:spLocks noGrp="1"/>
          </p:cNvSpPr>
          <p:nvPr>
            <p:ph type="dt" sz="half" idx="10"/>
          </p:nvPr>
        </p:nvSpPr>
        <p:spPr>
          <a:xfrm>
            <a:off x="4572001" y="216158"/>
            <a:ext cx="1463469" cy="273844"/>
          </a:xfrm>
        </p:spPr>
        <p:txBody>
          <a:bodyPr lIns="0" tIns="11430" rIns="0" bIns="11430"/>
          <a:lstStyle>
            <a:lvl1pPr algn="l">
              <a:defRPr sz="1400">
                <a:solidFill>
                  <a:schemeClr val="bg1"/>
                </a:solidFill>
              </a:defRPr>
            </a:lvl1pPr>
          </a:lstStyle>
          <a:p>
            <a:fld id="{CB14CF6E-03D6-4C4D-AA09-D5410FB6FADC}" type="datetime4">
              <a:rPr lang="en-US" smtClean="0"/>
              <a:t>September 26, 2023</a:t>
            </a:fld>
            <a:endParaRPr lang="en-US"/>
          </a:p>
        </p:txBody>
      </p:sp>
      <p:pic>
        <p:nvPicPr>
          <p:cNvPr id="8" name="Graphic 7">
            <a:extLst>
              <a:ext uri="{FF2B5EF4-FFF2-40B4-BE49-F238E27FC236}">
                <a16:creationId xmlns:a16="http://schemas.microsoft.com/office/drawing/2014/main" id="{CB73EF2C-80D4-604C-A01C-82D2581B2D8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78325" y="1323508"/>
            <a:ext cx="3279802" cy="658815"/>
          </a:xfrm>
          <a:prstGeom prst="rect">
            <a:avLst/>
          </a:prstGeom>
        </p:spPr>
      </p:pic>
    </p:spTree>
    <p:extLst>
      <p:ext uri="{BB962C8B-B14F-4D97-AF65-F5344CB8AC3E}">
        <p14:creationId xmlns:p14="http://schemas.microsoft.com/office/powerpoint/2010/main" val="1302757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CloudberryRe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0" y="2793244"/>
            <a:ext cx="3943350" cy="917665"/>
          </a:xfrm>
        </p:spPr>
        <p:txBody>
          <a:bodyPr lIns="22860" tIns="11430" rIns="22860" bIns="11430" anchor="b">
            <a:noAutofit/>
          </a:bodyPr>
          <a:lstStyle>
            <a:lvl1pPr algn="l">
              <a:defRPr sz="3200" b="1">
                <a:solidFill>
                  <a:schemeClr val="bg1"/>
                </a:solidFill>
              </a:defRPr>
            </a:lvl1pPr>
          </a:lstStyle>
          <a:p>
            <a:r>
              <a:rPr lang="en-US"/>
              <a:t>Title</a:t>
            </a:r>
          </a:p>
        </p:txBody>
      </p:sp>
      <p:sp>
        <p:nvSpPr>
          <p:cNvPr id="3" name="Subtitle 2"/>
          <p:cNvSpPr>
            <a:spLocks noGrp="1"/>
          </p:cNvSpPr>
          <p:nvPr>
            <p:ph type="subTitle" idx="1" hasCustomPrompt="1"/>
          </p:nvPr>
        </p:nvSpPr>
        <p:spPr>
          <a:xfrm>
            <a:off x="4572000" y="3754094"/>
            <a:ext cx="3943350" cy="847242"/>
          </a:xfrm>
        </p:spPr>
        <p:txBody>
          <a:bodyPr lIns="22860" tIns="11430" rIns="22860" bIns="11430">
            <a:noAutofit/>
          </a:bodyPr>
          <a:lstStyle>
            <a:lvl1pPr marL="0" indent="0" algn="l">
              <a:buNone/>
              <a:defRPr sz="2000">
                <a:solidFill>
                  <a:schemeClr val="bg1"/>
                </a:solidFill>
              </a:defRPr>
            </a:lvl1pPr>
            <a:lvl2pPr marL="342806" indent="0" algn="ctr">
              <a:buNone/>
              <a:defRPr sz="1500"/>
            </a:lvl2pPr>
            <a:lvl3pPr marL="685611" indent="0" algn="ctr">
              <a:buNone/>
              <a:defRPr sz="1350"/>
            </a:lvl3pPr>
            <a:lvl4pPr marL="1028417" indent="0" algn="ctr">
              <a:buNone/>
              <a:defRPr sz="1200"/>
            </a:lvl4pPr>
            <a:lvl5pPr marL="1371223" indent="0" algn="ctr">
              <a:buNone/>
              <a:defRPr sz="1200"/>
            </a:lvl5pPr>
            <a:lvl6pPr marL="1714029" indent="0" algn="ctr">
              <a:buNone/>
              <a:defRPr sz="1200"/>
            </a:lvl6pPr>
            <a:lvl7pPr marL="2056834" indent="0" algn="ctr">
              <a:buNone/>
              <a:defRPr sz="1200"/>
            </a:lvl7pPr>
            <a:lvl8pPr marL="2399640" indent="0" algn="ctr">
              <a:buNone/>
              <a:defRPr sz="1200"/>
            </a:lvl8pPr>
            <a:lvl9pPr marL="2742446" indent="0" algn="ctr">
              <a:buNone/>
              <a:defRPr sz="1200"/>
            </a:lvl9pPr>
          </a:lstStyle>
          <a:p>
            <a:r>
              <a:rPr lang="en-US"/>
              <a:t>Subtitle</a:t>
            </a:r>
          </a:p>
        </p:txBody>
      </p:sp>
      <p:sp>
        <p:nvSpPr>
          <p:cNvPr id="4" name="Date Placeholder 3"/>
          <p:cNvSpPr>
            <a:spLocks noGrp="1"/>
          </p:cNvSpPr>
          <p:nvPr>
            <p:ph type="dt" sz="half" idx="10"/>
          </p:nvPr>
        </p:nvSpPr>
        <p:spPr>
          <a:xfrm>
            <a:off x="4572001" y="216158"/>
            <a:ext cx="1463469" cy="273844"/>
          </a:xfrm>
        </p:spPr>
        <p:txBody>
          <a:bodyPr lIns="0" tIns="11430" rIns="0" bIns="11430"/>
          <a:lstStyle>
            <a:lvl1pPr algn="l">
              <a:defRPr sz="1400">
                <a:solidFill>
                  <a:schemeClr val="bg1"/>
                </a:solidFill>
              </a:defRPr>
            </a:lvl1pPr>
          </a:lstStyle>
          <a:p>
            <a:fld id="{EAA73F0B-938A-4CF1-8C08-AC99C9732076}" type="datetime4">
              <a:rPr lang="en-US" smtClean="0"/>
              <a:t>September 26, 2023</a:t>
            </a:fld>
            <a:endParaRPr lang="en-US"/>
          </a:p>
        </p:txBody>
      </p:sp>
      <p:pic>
        <p:nvPicPr>
          <p:cNvPr id="8" name="Graphic 7">
            <a:extLst>
              <a:ext uri="{FF2B5EF4-FFF2-40B4-BE49-F238E27FC236}">
                <a16:creationId xmlns:a16="http://schemas.microsoft.com/office/drawing/2014/main" id="{CB73EF2C-80D4-604C-A01C-82D2581B2D8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78325" y="1323508"/>
            <a:ext cx="3279802" cy="658815"/>
          </a:xfrm>
          <a:prstGeom prst="rect">
            <a:avLst/>
          </a:prstGeom>
        </p:spPr>
      </p:pic>
    </p:spTree>
    <p:extLst>
      <p:ext uri="{BB962C8B-B14F-4D97-AF65-F5344CB8AC3E}">
        <p14:creationId xmlns:p14="http://schemas.microsoft.com/office/powerpoint/2010/main" val="3185931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bg>
      <p:bgPr>
        <a:solidFill>
          <a:srgbClr val="0C222C"/>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468309C-5A78-4455-B9DD-1701663FB34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571999" y="0"/>
            <a:ext cx="4572001" cy="5143499"/>
          </a:xfrm>
          <a:prstGeom prst="rect">
            <a:avLst/>
          </a:prstGeom>
        </p:spPr>
      </p:pic>
      <p:pic>
        <p:nvPicPr>
          <p:cNvPr id="3" name="Graphic 2">
            <a:extLst>
              <a:ext uri="{FF2B5EF4-FFF2-40B4-BE49-F238E27FC236}">
                <a16:creationId xmlns:a16="http://schemas.microsoft.com/office/drawing/2014/main" id="{08CA9F33-B109-44C3-8A40-ACE6BE7B8B7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47759" y="653796"/>
            <a:ext cx="778550" cy="417074"/>
          </a:xfrm>
          <a:prstGeom prst="rect">
            <a:avLst/>
          </a:prstGeom>
        </p:spPr>
      </p:pic>
      <p:sp>
        <p:nvSpPr>
          <p:cNvPr id="9" name="Content Placeholder 7">
            <a:extLst>
              <a:ext uri="{FF2B5EF4-FFF2-40B4-BE49-F238E27FC236}">
                <a16:creationId xmlns:a16="http://schemas.microsoft.com/office/drawing/2014/main" id="{82512964-BD5E-4B21-BBEB-C81731797100}"/>
              </a:ext>
            </a:extLst>
          </p:cNvPr>
          <p:cNvSpPr>
            <a:spLocks noGrp="1"/>
          </p:cNvSpPr>
          <p:nvPr>
            <p:ph sz="quarter" idx="15"/>
          </p:nvPr>
        </p:nvSpPr>
        <p:spPr>
          <a:xfrm>
            <a:off x="547759" y="1391843"/>
            <a:ext cx="3891237" cy="3240000"/>
          </a:xfrm>
          <a:prstGeom prst="rect">
            <a:avLst/>
          </a:prstGeom>
        </p:spPr>
        <p:txBody>
          <a:bodyPr lIns="91440" tIns="45720" rIns="91440" bIns="45720" anchor="ctr">
            <a:noAutofit/>
          </a:bodyPr>
          <a:lstStyle>
            <a:lvl1pPr marL="171446" indent="-171446">
              <a:lnSpc>
                <a:spcPct val="130000"/>
              </a:lnSpc>
              <a:spcBef>
                <a:spcPts val="0"/>
              </a:spcBef>
              <a:spcAft>
                <a:spcPts val="1200"/>
              </a:spcAft>
              <a:buFont typeface="Arial" panose="020B0604020202020204" pitchFamily="34" charset="0"/>
              <a:buChar char="•"/>
              <a:defRPr sz="2000">
                <a:solidFill>
                  <a:srgbClr val="E5E3D9"/>
                </a:solidFill>
              </a:defRPr>
            </a:lvl1pPr>
          </a:lstStyle>
          <a:p>
            <a:pPr lvl="0"/>
            <a:r>
              <a:rPr lang="en-US"/>
              <a:t>Click to edit Master text styles</a:t>
            </a:r>
          </a:p>
        </p:txBody>
      </p:sp>
      <p:sp>
        <p:nvSpPr>
          <p:cNvPr id="7" name="Rectangle 6">
            <a:extLst>
              <a:ext uri="{FF2B5EF4-FFF2-40B4-BE49-F238E27FC236}">
                <a16:creationId xmlns:a16="http://schemas.microsoft.com/office/drawing/2014/main" id="{C13F0FA9-0489-46A0-BF43-C2A60740675E}"/>
              </a:ext>
            </a:extLst>
          </p:cNvPr>
          <p:cNvSpPr/>
          <p:nvPr userDrawn="1"/>
        </p:nvSpPr>
        <p:spPr>
          <a:xfrm>
            <a:off x="1326308" y="628858"/>
            <a:ext cx="3138195" cy="4761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AU" sz="2800" b="1">
                <a:latin typeface="Arial Nova Light (Headings)"/>
              </a:rPr>
              <a:t>Agenda</a:t>
            </a:r>
          </a:p>
        </p:txBody>
      </p:sp>
      <p:sp>
        <p:nvSpPr>
          <p:cNvPr id="10" name="Footer Placeholder 4">
            <a:extLst>
              <a:ext uri="{FF2B5EF4-FFF2-40B4-BE49-F238E27FC236}">
                <a16:creationId xmlns:a16="http://schemas.microsoft.com/office/drawing/2014/main" id="{AFAF04F3-92B0-40E0-9B60-D07C359D812F}"/>
              </a:ext>
            </a:extLst>
          </p:cNvPr>
          <p:cNvSpPr>
            <a:spLocks noGrp="1"/>
          </p:cNvSpPr>
          <p:nvPr>
            <p:ph type="ftr" sz="quarter" idx="11"/>
          </p:nvPr>
        </p:nvSpPr>
        <p:spPr>
          <a:xfrm>
            <a:off x="548297" y="4794572"/>
            <a:ext cx="3960000" cy="273844"/>
          </a:xfrm>
        </p:spPr>
        <p:txBody>
          <a:bodyPr/>
          <a:lstStyle>
            <a:lvl1pPr>
              <a:defRPr>
                <a:solidFill>
                  <a:srgbClr val="E5E3D9"/>
                </a:solidFill>
              </a:defRPr>
            </a:lvl1pPr>
          </a:lstStyle>
          <a:p>
            <a:endParaRPr lang="en-US"/>
          </a:p>
        </p:txBody>
      </p:sp>
    </p:spTree>
    <p:extLst>
      <p:ext uri="{BB962C8B-B14F-4D97-AF65-F5344CB8AC3E}">
        <p14:creationId xmlns:p14="http://schemas.microsoft.com/office/powerpoint/2010/main" val="4216779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p:nvPr>
        </p:nvSpPr>
        <p:spPr>
          <a:xfrm>
            <a:off x="547759" y="333133"/>
            <a:ext cx="7985054"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
        <p:nvSpPr>
          <p:cNvPr id="8" name="Content Placeholder 7">
            <a:extLst>
              <a:ext uri="{FF2B5EF4-FFF2-40B4-BE49-F238E27FC236}">
                <a16:creationId xmlns:a16="http://schemas.microsoft.com/office/drawing/2014/main" id="{41546338-611B-44C6-86C3-47765A4B43FE}"/>
              </a:ext>
            </a:extLst>
          </p:cNvPr>
          <p:cNvSpPr>
            <a:spLocks noGrp="1"/>
          </p:cNvSpPr>
          <p:nvPr>
            <p:ph sz="quarter" idx="15"/>
          </p:nvPr>
        </p:nvSpPr>
        <p:spPr>
          <a:xfrm>
            <a:off x="547759" y="1392726"/>
            <a:ext cx="7985054" cy="3240000"/>
          </a:xfrm>
          <a:prstGeom prst="rect">
            <a:avLst/>
          </a:prstGeom>
        </p:spPr>
        <p:txBody>
          <a:bodyPr lIns="91440" tIns="45720" rIns="91440" bIns="45720"/>
          <a:lstStyle>
            <a:lvl1pP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1">
            <a:extLst>
              <a:ext uri="{FF2B5EF4-FFF2-40B4-BE49-F238E27FC236}">
                <a16:creationId xmlns:a16="http://schemas.microsoft.com/office/drawing/2014/main" id="{C9EE5AB5-B854-486D-B12E-0B5DAA704D85}"/>
              </a:ext>
            </a:extLst>
          </p:cNvPr>
          <p:cNvSpPr>
            <a:spLocks noGrp="1"/>
          </p:cNvSpPr>
          <p:nvPr>
            <p:ph type="title"/>
          </p:nvPr>
        </p:nvSpPr>
        <p:spPr>
          <a:xfrm>
            <a:off x="547759" y="628859"/>
            <a:ext cx="7985054" cy="476147"/>
          </a:xfrm>
        </p:spPr>
        <p:txBody>
          <a:bodyPr/>
          <a:lstStyle>
            <a:lvl1pPr>
              <a:defRPr/>
            </a:lvl1pPr>
          </a:lstStyle>
          <a:p>
            <a:r>
              <a:rPr lang="en-US"/>
              <a:t>Click to edit Master title style</a:t>
            </a:r>
          </a:p>
        </p:txBody>
      </p:sp>
      <p:pic>
        <p:nvPicPr>
          <p:cNvPr id="11" name="Picture 10" descr="A picture containing drawing&#10;&#10;Description automatically generated">
            <a:extLst>
              <a:ext uri="{FF2B5EF4-FFF2-40B4-BE49-F238E27FC236}">
                <a16:creationId xmlns:a16="http://schemas.microsoft.com/office/drawing/2014/main" id="{1C82C10C-2146-434F-A163-D7049CE891B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
        <p:nvSpPr>
          <p:cNvPr id="13" name="Date Placeholder 3">
            <a:extLst>
              <a:ext uri="{FF2B5EF4-FFF2-40B4-BE49-F238E27FC236}">
                <a16:creationId xmlns:a16="http://schemas.microsoft.com/office/drawing/2014/main" id="{8C42420A-0B10-4215-B866-64AB1F1D08CB}"/>
              </a:ext>
            </a:extLst>
          </p:cNvPr>
          <p:cNvSpPr>
            <a:spLocks noGrp="1"/>
          </p:cNvSpPr>
          <p:nvPr>
            <p:ph type="dt" sz="half" idx="2"/>
          </p:nvPr>
        </p:nvSpPr>
        <p:spPr>
          <a:xfrm>
            <a:off x="6519506" y="4794572"/>
            <a:ext cx="562187" cy="273844"/>
          </a:xfrm>
          <a:prstGeom prst="rect">
            <a:avLst/>
          </a:prstGeom>
        </p:spPr>
        <p:txBody>
          <a:bodyPr vert="horz" lIns="0" tIns="22860" rIns="0" bIns="22860" rtlCol="0" anchor="ctr"/>
          <a:lstStyle>
            <a:lvl1pPr algn="l">
              <a:defRPr sz="638">
                <a:solidFill>
                  <a:srgbClr val="404040"/>
                </a:solidFill>
              </a:defRPr>
            </a:lvl1pPr>
          </a:lstStyle>
          <a:p>
            <a:fld id="{653E2A5E-4810-47A1-AF55-F9CE7C52FC7D}" type="datetime4">
              <a:rPr lang="en-US" smtClean="0"/>
              <a:t>September 26, 2023</a:t>
            </a:fld>
            <a:endParaRPr lang="en-US"/>
          </a:p>
        </p:txBody>
      </p:sp>
      <p:sp>
        <p:nvSpPr>
          <p:cNvPr id="14" name="Slide Number Placeholder 5">
            <a:extLst>
              <a:ext uri="{FF2B5EF4-FFF2-40B4-BE49-F238E27FC236}">
                <a16:creationId xmlns:a16="http://schemas.microsoft.com/office/drawing/2014/main" id="{E5E8B632-F0D8-47C3-9E8D-B0FE60B1A276}"/>
              </a:ext>
            </a:extLst>
          </p:cNvPr>
          <p:cNvSpPr>
            <a:spLocks noGrp="1"/>
          </p:cNvSpPr>
          <p:nvPr>
            <p:ph type="sldNum" sz="quarter" idx="4"/>
          </p:nvPr>
        </p:nvSpPr>
        <p:spPr>
          <a:xfrm>
            <a:off x="7102065" y="4794571"/>
            <a:ext cx="812449" cy="273845"/>
          </a:xfrm>
          <a:prstGeom prst="rect">
            <a:avLst/>
          </a:prstGeom>
        </p:spPr>
        <p:txBody>
          <a:bodyPr vert="horz" lIns="45720" tIns="22860" rIns="45720" bIns="22860" rtlCol="0" anchor="ctr"/>
          <a:lstStyle>
            <a:lvl1pPr algn="ctr">
              <a:defRPr sz="638">
                <a:solidFill>
                  <a:srgbClr val="404040"/>
                </a:solidFill>
              </a:defRPr>
            </a:lvl1pPr>
          </a:lstStyle>
          <a:p>
            <a:fld id="{6E737AD4-1126-44A2-B8AE-C24508FC0AC9}" type="slidenum">
              <a:rPr lang="en-US" smtClean="0"/>
              <a:pPr/>
              <a:t>‹#›</a:t>
            </a:fld>
            <a:endParaRPr lang="en-US"/>
          </a:p>
        </p:txBody>
      </p:sp>
      <p:sp>
        <p:nvSpPr>
          <p:cNvPr id="15" name="Footer Placeholder 4">
            <a:extLst>
              <a:ext uri="{FF2B5EF4-FFF2-40B4-BE49-F238E27FC236}">
                <a16:creationId xmlns:a16="http://schemas.microsoft.com/office/drawing/2014/main" id="{361A9732-1B00-4B8F-A1B0-B705E2D1A1D2}"/>
              </a:ext>
            </a:extLst>
          </p:cNvPr>
          <p:cNvSpPr>
            <a:spLocks noGrp="1"/>
          </p:cNvSpPr>
          <p:nvPr>
            <p:ph type="ftr" sz="quarter" idx="11"/>
          </p:nvPr>
        </p:nvSpPr>
        <p:spPr>
          <a:xfrm>
            <a:off x="548297" y="4794572"/>
            <a:ext cx="5950836" cy="273844"/>
          </a:xfrm>
        </p:spPr>
        <p:txBody>
          <a:bodyPr/>
          <a:lstStyle/>
          <a:p>
            <a:endParaRPr lang="en-US"/>
          </a:p>
        </p:txBody>
      </p:sp>
    </p:spTree>
    <p:extLst>
      <p:ext uri="{BB962C8B-B14F-4D97-AF65-F5344CB8AC3E}">
        <p14:creationId xmlns:p14="http://schemas.microsoft.com/office/powerpoint/2010/main" val="2371652256"/>
      </p:ext>
    </p:extLst>
  </p:cSld>
  <p:clrMapOvr>
    <a:masterClrMapping/>
  </p:clrMapOvr>
  <p:extLst>
    <p:ext uri="{DCECCB84-F9BA-43D5-87BE-67443E8EF086}">
      <p15:sldGuideLst xmlns:p15="http://schemas.microsoft.com/office/powerpoint/2012/main">
        <p15:guide id="1" orient="horz" pos="2913">
          <p15:clr>
            <a:srgbClr val="FBAE40"/>
          </p15:clr>
        </p15:guide>
        <p15:guide id="2" orient="horz" pos="872">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2AD4860-A0EE-4A8E-A964-323D65BDF632}" type="datetime4">
              <a:rPr lang="en-US" smtClean="0"/>
              <a:t>September 26,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737AD4-1126-44A2-B8AE-C24508FC0AC9}" type="slidenum">
              <a:rPr lang="en-US" smtClean="0"/>
              <a:t>‹#›</a:t>
            </a:fld>
            <a:endParaRPr lang="en-US"/>
          </a:p>
        </p:txBody>
      </p:sp>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p:nvPr>
        </p:nvSpPr>
        <p:spPr>
          <a:xfrm>
            <a:off x="547759" y="333133"/>
            <a:ext cx="7985054"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
        <p:nvSpPr>
          <p:cNvPr id="8" name="Content Placeholder 7">
            <a:extLst>
              <a:ext uri="{FF2B5EF4-FFF2-40B4-BE49-F238E27FC236}">
                <a16:creationId xmlns:a16="http://schemas.microsoft.com/office/drawing/2014/main" id="{41546338-611B-44C6-86C3-47765A4B43FE}"/>
              </a:ext>
            </a:extLst>
          </p:cNvPr>
          <p:cNvSpPr>
            <a:spLocks noGrp="1"/>
          </p:cNvSpPr>
          <p:nvPr>
            <p:ph sz="quarter" idx="15"/>
          </p:nvPr>
        </p:nvSpPr>
        <p:spPr>
          <a:xfrm>
            <a:off x="547759" y="1392726"/>
            <a:ext cx="3791826" cy="3240000"/>
          </a:xfrm>
          <a:prstGeom prst="rect">
            <a:avLst/>
          </a:prstGeom>
        </p:spPr>
        <p:txBody>
          <a:bodyPr lIns="91440" tIns="45720" rIns="91440" b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7">
            <a:extLst>
              <a:ext uri="{FF2B5EF4-FFF2-40B4-BE49-F238E27FC236}">
                <a16:creationId xmlns:a16="http://schemas.microsoft.com/office/drawing/2014/main" id="{E584EC5E-0F4F-4D27-96CF-2C9E04FB2028}"/>
              </a:ext>
            </a:extLst>
          </p:cNvPr>
          <p:cNvSpPr>
            <a:spLocks noGrp="1"/>
          </p:cNvSpPr>
          <p:nvPr>
            <p:ph sz="quarter" idx="16"/>
          </p:nvPr>
        </p:nvSpPr>
        <p:spPr>
          <a:xfrm>
            <a:off x="4740987" y="1392726"/>
            <a:ext cx="3791826" cy="3240000"/>
          </a:xfrm>
          <a:prstGeom prst="rect">
            <a:avLst/>
          </a:prstGeom>
        </p:spPr>
        <p:txBody>
          <a:bodyPr lIns="91440" tIns="0" rIns="91440" bIns="45720">
            <a:noAutofit/>
          </a:bodyPr>
          <a:lstStyle>
            <a:lvl1pPr marL="0" indent="0">
              <a:lnSpc>
                <a:spcPct val="130000"/>
              </a:lnSpc>
              <a:spcBef>
                <a:spcPts val="0"/>
              </a:spcBef>
              <a:buNone/>
              <a:defRPr sz="1200"/>
            </a:lvl1pPr>
          </a:lstStyle>
          <a:p>
            <a:pPr lvl="0"/>
            <a:r>
              <a:rPr lang="en-US"/>
              <a:t>Click to edit Master text styles</a:t>
            </a:r>
          </a:p>
        </p:txBody>
      </p:sp>
      <p:sp>
        <p:nvSpPr>
          <p:cNvPr id="11" name="Title 1">
            <a:extLst>
              <a:ext uri="{FF2B5EF4-FFF2-40B4-BE49-F238E27FC236}">
                <a16:creationId xmlns:a16="http://schemas.microsoft.com/office/drawing/2014/main" id="{4DC0CDF4-3DF1-4EE2-B9E5-B969E0D2EB35}"/>
              </a:ext>
            </a:extLst>
          </p:cNvPr>
          <p:cNvSpPr>
            <a:spLocks noGrp="1"/>
          </p:cNvSpPr>
          <p:nvPr>
            <p:ph type="title"/>
          </p:nvPr>
        </p:nvSpPr>
        <p:spPr>
          <a:xfrm>
            <a:off x="547759" y="628859"/>
            <a:ext cx="7985054" cy="476147"/>
          </a:xfrm>
        </p:spPr>
        <p:txBody>
          <a:bodyPr/>
          <a:lstStyle>
            <a:lvl1pPr>
              <a:defRPr/>
            </a:lvl1pPr>
          </a:lstStyle>
          <a:p>
            <a:r>
              <a:rPr lang="en-US"/>
              <a:t>Click to edit Master title style</a:t>
            </a:r>
          </a:p>
        </p:txBody>
      </p:sp>
      <p:pic>
        <p:nvPicPr>
          <p:cNvPr id="13" name="Picture 12" descr="A picture containing drawing&#10;&#10;Description automatically generated">
            <a:extLst>
              <a:ext uri="{FF2B5EF4-FFF2-40B4-BE49-F238E27FC236}">
                <a16:creationId xmlns:a16="http://schemas.microsoft.com/office/drawing/2014/main" id="{644257F0-7380-4CEB-98E6-68BAB4500B3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Tree>
    <p:extLst>
      <p:ext uri="{BB962C8B-B14F-4D97-AF65-F5344CB8AC3E}">
        <p14:creationId xmlns:p14="http://schemas.microsoft.com/office/powerpoint/2010/main" val="731128233"/>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and picture (R)">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hasCustomPrompt="1"/>
          </p:nvPr>
        </p:nvSpPr>
        <p:spPr>
          <a:xfrm>
            <a:off x="4572000" y="0"/>
            <a:ext cx="4572000" cy="5143500"/>
          </a:xfrm>
        </p:spPr>
        <p:txBody>
          <a:bodyPr/>
          <a:lstStyle>
            <a:lvl1pPr>
              <a:defRPr/>
            </a:lvl1pPr>
          </a:lstStyle>
          <a:p>
            <a:r>
              <a:rPr lang="en-US"/>
              <a:t>Add image from Pickit</a:t>
            </a:r>
          </a:p>
        </p:txBody>
      </p:sp>
      <p:sp>
        <p:nvSpPr>
          <p:cNvPr id="2" name="Title 1"/>
          <p:cNvSpPr>
            <a:spLocks noGrp="1"/>
          </p:cNvSpPr>
          <p:nvPr>
            <p:ph type="title"/>
          </p:nvPr>
        </p:nvSpPr>
        <p:spPr>
          <a:xfrm>
            <a:off x="547760" y="628859"/>
            <a:ext cx="3725548" cy="476147"/>
          </a:xfrm>
        </p:spPr>
        <p:txBody>
          <a:bodyPr/>
          <a:lstStyle>
            <a:lvl1pPr>
              <a:defRPr/>
            </a:lvl1pPr>
          </a:lstStyle>
          <a:p>
            <a:r>
              <a:rPr lang="en-US"/>
              <a:t>Click to edit Master title style</a:t>
            </a:r>
          </a:p>
        </p:txBody>
      </p:sp>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p:nvPr>
        </p:nvSpPr>
        <p:spPr>
          <a:xfrm>
            <a:off x="547760" y="333133"/>
            <a:ext cx="3725548"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
        <p:nvSpPr>
          <p:cNvPr id="8" name="Content Placeholder 7">
            <a:extLst>
              <a:ext uri="{FF2B5EF4-FFF2-40B4-BE49-F238E27FC236}">
                <a16:creationId xmlns:a16="http://schemas.microsoft.com/office/drawing/2014/main" id="{41546338-611B-44C6-86C3-47765A4B43FE}"/>
              </a:ext>
            </a:extLst>
          </p:cNvPr>
          <p:cNvSpPr>
            <a:spLocks noGrp="1"/>
          </p:cNvSpPr>
          <p:nvPr>
            <p:ph sz="quarter" idx="15"/>
          </p:nvPr>
        </p:nvSpPr>
        <p:spPr>
          <a:xfrm>
            <a:off x="547760" y="1393842"/>
            <a:ext cx="3725548" cy="3238884"/>
          </a:xfrm>
          <a:prstGeom prst="rect">
            <a:avLst/>
          </a:prstGeom>
        </p:spPr>
        <p:txBody>
          <a:bodyPr lIns="91440" tIns="45720" rIns="91440" bIns="45720"/>
          <a:lstStyle>
            <a:lvl1pPr>
              <a:spcBef>
                <a:spcPts val="1800"/>
              </a:spcBef>
              <a:defRPr/>
            </a:lvl1pPr>
            <a:lvl2pPr>
              <a:spcBef>
                <a:spcPts val="450"/>
              </a:spcBef>
              <a:defRPr/>
            </a:lvl2pPr>
            <a:lvl3pPr>
              <a:spcBef>
                <a:spcPts val="450"/>
              </a:spcBef>
              <a:defRPr/>
            </a:lvl3pPr>
            <a:lvl4pPr>
              <a:spcBef>
                <a:spcPts val="450"/>
              </a:spcBef>
              <a:defRPr/>
            </a:lvl4pPr>
            <a:lvl5pPr>
              <a:spcBef>
                <a:spcPts val="45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Picture 9" descr="A picture containing drawing&#10;&#10;Description automatically generated">
            <a:extLst>
              <a:ext uri="{FF2B5EF4-FFF2-40B4-BE49-F238E27FC236}">
                <a16:creationId xmlns:a16="http://schemas.microsoft.com/office/drawing/2014/main" id="{67170DE7-A693-410C-AF1A-F6F1F817EF6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
        <p:nvSpPr>
          <p:cNvPr id="13" name="Footer Placeholder 4">
            <a:extLst>
              <a:ext uri="{FF2B5EF4-FFF2-40B4-BE49-F238E27FC236}">
                <a16:creationId xmlns:a16="http://schemas.microsoft.com/office/drawing/2014/main" id="{1F448D96-2B6D-480A-96D6-BDF7F5D10FDA}"/>
              </a:ext>
            </a:extLst>
          </p:cNvPr>
          <p:cNvSpPr>
            <a:spLocks noGrp="1"/>
          </p:cNvSpPr>
          <p:nvPr>
            <p:ph type="ftr" sz="quarter" idx="11"/>
          </p:nvPr>
        </p:nvSpPr>
        <p:spPr>
          <a:xfrm>
            <a:off x="548298" y="4794572"/>
            <a:ext cx="4023703" cy="273844"/>
          </a:xfrm>
        </p:spPr>
        <p:txBody>
          <a:bodyPr/>
          <a:lstStyle/>
          <a:p>
            <a:endParaRPr lang="en-US"/>
          </a:p>
        </p:txBody>
      </p:sp>
    </p:spTree>
    <p:extLst>
      <p:ext uri="{BB962C8B-B14F-4D97-AF65-F5344CB8AC3E}">
        <p14:creationId xmlns:p14="http://schemas.microsoft.com/office/powerpoint/2010/main" val="2343391181"/>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content and picture (R) dark1">
    <p:bg>
      <p:bgPr>
        <a:solidFill>
          <a:srgbClr val="0C222C"/>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hasCustomPrompt="1"/>
          </p:nvPr>
        </p:nvSpPr>
        <p:spPr>
          <a:xfrm>
            <a:off x="4572000" y="0"/>
            <a:ext cx="4572000" cy="5143500"/>
          </a:xfrm>
        </p:spPr>
        <p:txBody>
          <a:bodyPr/>
          <a:lstStyle>
            <a:lvl1pPr>
              <a:defRPr>
                <a:solidFill>
                  <a:srgbClr val="E5E3D9"/>
                </a:solidFill>
              </a:defRPr>
            </a:lvl1pPr>
          </a:lstStyle>
          <a:p>
            <a:r>
              <a:rPr lang="en-US"/>
              <a:t>Add image from Pickit</a:t>
            </a:r>
          </a:p>
        </p:txBody>
      </p:sp>
      <p:sp>
        <p:nvSpPr>
          <p:cNvPr id="2" name="Title 1"/>
          <p:cNvSpPr>
            <a:spLocks noGrp="1"/>
          </p:cNvSpPr>
          <p:nvPr>
            <p:ph type="title"/>
          </p:nvPr>
        </p:nvSpPr>
        <p:spPr>
          <a:xfrm>
            <a:off x="547760" y="1338900"/>
            <a:ext cx="3725548" cy="917665"/>
          </a:xfrm>
        </p:spPr>
        <p:txBody>
          <a:bodyPr>
            <a:noAutofit/>
          </a:bodyPr>
          <a:lstStyle>
            <a:lvl1pPr>
              <a:lnSpc>
                <a:spcPct val="100000"/>
              </a:lnSpc>
              <a:defRPr b="1">
                <a:solidFill>
                  <a:srgbClr val="E5E3D9"/>
                </a:solidFill>
              </a:defRPr>
            </a:lvl1pPr>
          </a:lstStyle>
          <a:p>
            <a:r>
              <a:rPr lang="en-US"/>
              <a:t>Click to edit Master title style</a:t>
            </a:r>
          </a:p>
        </p:txBody>
      </p:sp>
      <p:sp>
        <p:nvSpPr>
          <p:cNvPr id="5" name="Footer Placeholder 4"/>
          <p:cNvSpPr>
            <a:spLocks noGrp="1"/>
          </p:cNvSpPr>
          <p:nvPr>
            <p:ph type="ftr" sz="quarter" idx="11"/>
          </p:nvPr>
        </p:nvSpPr>
        <p:spPr>
          <a:xfrm>
            <a:off x="548297" y="4794572"/>
            <a:ext cx="3960000" cy="273844"/>
          </a:xfrm>
        </p:spPr>
        <p:txBody>
          <a:bodyPr/>
          <a:lstStyle>
            <a:lvl1pPr>
              <a:defRPr>
                <a:solidFill>
                  <a:srgbClr val="E5E3D9"/>
                </a:solidFill>
              </a:defRPr>
            </a:lvl1pPr>
          </a:lstStyle>
          <a:p>
            <a:endParaRPr lang="en-US"/>
          </a:p>
        </p:txBody>
      </p:sp>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p:nvPr>
        </p:nvSpPr>
        <p:spPr>
          <a:xfrm>
            <a:off x="547760" y="980064"/>
            <a:ext cx="3725548"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
        <p:nvSpPr>
          <p:cNvPr id="8" name="Content Placeholder 7">
            <a:extLst>
              <a:ext uri="{FF2B5EF4-FFF2-40B4-BE49-F238E27FC236}">
                <a16:creationId xmlns:a16="http://schemas.microsoft.com/office/drawing/2014/main" id="{41546338-611B-44C6-86C3-47765A4B43FE}"/>
              </a:ext>
            </a:extLst>
          </p:cNvPr>
          <p:cNvSpPr>
            <a:spLocks noGrp="1"/>
          </p:cNvSpPr>
          <p:nvPr>
            <p:ph sz="quarter" idx="15"/>
          </p:nvPr>
        </p:nvSpPr>
        <p:spPr>
          <a:xfrm>
            <a:off x="547760" y="2571750"/>
            <a:ext cx="3725548" cy="2059200"/>
          </a:xfrm>
          <a:prstGeom prst="rect">
            <a:avLst/>
          </a:prstGeom>
        </p:spPr>
        <p:txBody>
          <a:bodyPr lIns="91440" tIns="45720" rIns="91440" bIns="45720">
            <a:noAutofit/>
          </a:bodyPr>
          <a:lstStyle>
            <a:lvl1pPr marL="0" indent="0">
              <a:lnSpc>
                <a:spcPct val="130000"/>
              </a:lnSpc>
              <a:spcBef>
                <a:spcPts val="0"/>
              </a:spcBef>
              <a:buNone/>
              <a:defRPr sz="1200">
                <a:solidFill>
                  <a:srgbClr val="E5E3D9"/>
                </a:solidFill>
              </a:defRPr>
            </a:lvl1pPr>
          </a:lstStyle>
          <a:p>
            <a:pPr lvl="0"/>
            <a:r>
              <a:rPr lang="en-US"/>
              <a:t>Click to edit Master text styles</a:t>
            </a:r>
          </a:p>
        </p:txBody>
      </p:sp>
    </p:spTree>
    <p:extLst>
      <p:ext uri="{BB962C8B-B14F-4D97-AF65-F5344CB8AC3E}">
        <p14:creationId xmlns:p14="http://schemas.microsoft.com/office/powerpoint/2010/main" val="83671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R) dark2">
    <p:bg>
      <p:bgPr>
        <a:solidFill>
          <a:srgbClr val="0C222C"/>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hasCustomPrompt="1"/>
          </p:nvPr>
        </p:nvSpPr>
        <p:spPr>
          <a:xfrm>
            <a:off x="4572000" y="0"/>
            <a:ext cx="4572000" cy="5143500"/>
          </a:xfrm>
        </p:spPr>
        <p:txBody>
          <a:bodyPr/>
          <a:lstStyle>
            <a:lvl1pPr>
              <a:defRPr>
                <a:solidFill>
                  <a:srgbClr val="E5E3D9"/>
                </a:solidFill>
              </a:defRPr>
            </a:lvl1pPr>
          </a:lstStyle>
          <a:p>
            <a:r>
              <a:rPr lang="en-US"/>
              <a:t>Add image from Pickit</a:t>
            </a:r>
          </a:p>
        </p:txBody>
      </p:sp>
      <p:sp>
        <p:nvSpPr>
          <p:cNvPr id="2" name="Title 1"/>
          <p:cNvSpPr>
            <a:spLocks noGrp="1"/>
          </p:cNvSpPr>
          <p:nvPr>
            <p:ph type="title"/>
          </p:nvPr>
        </p:nvSpPr>
        <p:spPr>
          <a:xfrm>
            <a:off x="547760" y="1338900"/>
            <a:ext cx="3725548" cy="917665"/>
          </a:xfrm>
        </p:spPr>
        <p:txBody>
          <a:bodyPr>
            <a:noAutofit/>
          </a:bodyPr>
          <a:lstStyle>
            <a:lvl1pPr>
              <a:lnSpc>
                <a:spcPct val="100000"/>
              </a:lnSpc>
              <a:defRPr b="1">
                <a:solidFill>
                  <a:srgbClr val="E5E3D9"/>
                </a:solidFill>
              </a:defRPr>
            </a:lvl1pPr>
          </a:lstStyle>
          <a:p>
            <a:r>
              <a:rPr lang="en-US"/>
              <a:t>Click to edit Master title style</a:t>
            </a:r>
          </a:p>
        </p:txBody>
      </p:sp>
      <p:pic>
        <p:nvPicPr>
          <p:cNvPr id="3" name="Graphic 2">
            <a:extLst>
              <a:ext uri="{FF2B5EF4-FFF2-40B4-BE49-F238E27FC236}">
                <a16:creationId xmlns:a16="http://schemas.microsoft.com/office/drawing/2014/main" id="{08CA9F33-B109-44C3-8A40-ACE6BE7B8B7A}"/>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98666" y="965148"/>
            <a:ext cx="536447" cy="287378"/>
          </a:xfrm>
          <a:prstGeom prst="rect">
            <a:avLst/>
          </a:prstGeom>
        </p:spPr>
      </p:pic>
      <p:sp>
        <p:nvSpPr>
          <p:cNvPr id="9" name="Content Placeholder 7">
            <a:extLst>
              <a:ext uri="{FF2B5EF4-FFF2-40B4-BE49-F238E27FC236}">
                <a16:creationId xmlns:a16="http://schemas.microsoft.com/office/drawing/2014/main" id="{82512964-BD5E-4B21-BBEB-C81731797100}"/>
              </a:ext>
            </a:extLst>
          </p:cNvPr>
          <p:cNvSpPr>
            <a:spLocks noGrp="1"/>
          </p:cNvSpPr>
          <p:nvPr>
            <p:ph sz="quarter" idx="15"/>
          </p:nvPr>
        </p:nvSpPr>
        <p:spPr>
          <a:xfrm>
            <a:off x="547760" y="2573525"/>
            <a:ext cx="3725548" cy="2059200"/>
          </a:xfrm>
          <a:prstGeom prst="rect">
            <a:avLst/>
          </a:prstGeom>
        </p:spPr>
        <p:txBody>
          <a:bodyPr lIns="91440" tIns="45720" rIns="91440" bIns="45720">
            <a:noAutofit/>
          </a:bodyPr>
          <a:lstStyle>
            <a:lvl1pPr marL="0" indent="0">
              <a:lnSpc>
                <a:spcPct val="130000"/>
              </a:lnSpc>
              <a:spcBef>
                <a:spcPts val="0"/>
              </a:spcBef>
              <a:buNone/>
              <a:defRPr sz="1200">
                <a:solidFill>
                  <a:srgbClr val="E5E3D9"/>
                </a:solidFill>
              </a:defRPr>
            </a:lvl1pPr>
          </a:lstStyle>
          <a:p>
            <a:pPr lvl="0"/>
            <a:r>
              <a:rPr lang="en-US"/>
              <a:t>Click to edit Master text styles</a:t>
            </a:r>
          </a:p>
        </p:txBody>
      </p:sp>
      <p:sp>
        <p:nvSpPr>
          <p:cNvPr id="10" name="Footer Placeholder 4">
            <a:extLst>
              <a:ext uri="{FF2B5EF4-FFF2-40B4-BE49-F238E27FC236}">
                <a16:creationId xmlns:a16="http://schemas.microsoft.com/office/drawing/2014/main" id="{E5C492E2-9B91-4066-ABC1-82E6C366C925}"/>
              </a:ext>
            </a:extLst>
          </p:cNvPr>
          <p:cNvSpPr>
            <a:spLocks noGrp="1"/>
          </p:cNvSpPr>
          <p:nvPr>
            <p:ph type="ftr" sz="quarter" idx="11"/>
          </p:nvPr>
        </p:nvSpPr>
        <p:spPr>
          <a:xfrm>
            <a:off x="548297" y="4794572"/>
            <a:ext cx="3960000" cy="273844"/>
          </a:xfrm>
        </p:spPr>
        <p:txBody>
          <a:bodyPr/>
          <a:lstStyle>
            <a:lvl1pPr>
              <a:defRPr>
                <a:solidFill>
                  <a:srgbClr val="E5E3D9"/>
                </a:solidFill>
              </a:defRPr>
            </a:lvl1pPr>
          </a:lstStyle>
          <a:p>
            <a:endParaRPr lang="en-US"/>
          </a:p>
        </p:txBody>
      </p:sp>
    </p:spTree>
    <p:extLst>
      <p:ext uri="{BB962C8B-B14F-4D97-AF65-F5344CB8AC3E}">
        <p14:creationId xmlns:p14="http://schemas.microsoft.com/office/powerpoint/2010/main" val="24243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E6E4D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E3304-6BAC-F54C-95F8-0C234D77A6A5}"/>
              </a:ext>
            </a:extLst>
          </p:cNvPr>
          <p:cNvSpPr>
            <a:spLocks noGrp="1"/>
          </p:cNvSpPr>
          <p:nvPr>
            <p:ph type="title"/>
          </p:nvPr>
        </p:nvSpPr>
        <p:spPr/>
        <p:txBody>
          <a:bodyPr/>
          <a:lstStyle/>
          <a:p>
            <a:r>
              <a:rPr lang="en-GB"/>
              <a:t>Click to edit Master title style</a:t>
            </a:r>
            <a:endParaRPr lang="en-US"/>
          </a:p>
        </p:txBody>
      </p:sp>
      <p:sp>
        <p:nvSpPr>
          <p:cNvPr id="3" name="Footer Placeholder 2">
            <a:extLst>
              <a:ext uri="{FF2B5EF4-FFF2-40B4-BE49-F238E27FC236}">
                <a16:creationId xmlns:a16="http://schemas.microsoft.com/office/drawing/2014/main" id="{2C9686EA-73DE-BF45-B3EB-0898DA103A19}"/>
              </a:ext>
            </a:extLst>
          </p:cNvPr>
          <p:cNvSpPr>
            <a:spLocks noGrp="1"/>
          </p:cNvSpPr>
          <p:nvPr>
            <p:ph type="ftr" sz="quarter" idx="10"/>
          </p:nvPr>
        </p:nvSpPr>
        <p:spPr/>
        <p:txBody>
          <a:bodyPr/>
          <a:lstStyle/>
          <a:p>
            <a:endParaRPr lang="en-US"/>
          </a:p>
        </p:txBody>
      </p:sp>
      <p:sp>
        <p:nvSpPr>
          <p:cNvPr id="4" name="Date Placeholder 3">
            <a:extLst>
              <a:ext uri="{FF2B5EF4-FFF2-40B4-BE49-F238E27FC236}">
                <a16:creationId xmlns:a16="http://schemas.microsoft.com/office/drawing/2014/main" id="{DE0D94CD-0DC9-7548-967F-D9266EC35545}"/>
              </a:ext>
            </a:extLst>
          </p:cNvPr>
          <p:cNvSpPr>
            <a:spLocks noGrp="1"/>
          </p:cNvSpPr>
          <p:nvPr>
            <p:ph type="dt" sz="half" idx="11"/>
          </p:nvPr>
        </p:nvSpPr>
        <p:spPr/>
        <p:txBody>
          <a:bodyPr/>
          <a:lstStyle/>
          <a:p>
            <a:fld id="{653E2A5E-4810-47A1-AF55-F9CE7C52FC7D}" type="datetime4">
              <a:rPr lang="en-US" smtClean="0"/>
              <a:t>September 26, 2023</a:t>
            </a:fld>
            <a:endParaRPr lang="en-US"/>
          </a:p>
        </p:txBody>
      </p:sp>
      <p:sp>
        <p:nvSpPr>
          <p:cNvPr id="5" name="Slide Number Placeholder 4">
            <a:extLst>
              <a:ext uri="{FF2B5EF4-FFF2-40B4-BE49-F238E27FC236}">
                <a16:creationId xmlns:a16="http://schemas.microsoft.com/office/drawing/2014/main" id="{22D268A7-8422-814C-8A6B-B1E5301B65E2}"/>
              </a:ext>
            </a:extLst>
          </p:cNvPr>
          <p:cNvSpPr>
            <a:spLocks noGrp="1"/>
          </p:cNvSpPr>
          <p:nvPr>
            <p:ph type="sldNum" sz="quarter" idx="12"/>
          </p:nvPr>
        </p:nvSpPr>
        <p:spPr/>
        <p:txBody>
          <a:bodyPr/>
          <a:lstStyle/>
          <a:p>
            <a:fld id="{6E737AD4-1126-44A2-B8AE-C24508FC0AC9}" type="slidenum">
              <a:rPr lang="en-US" smtClean="0"/>
              <a:pPr/>
              <a:t>‹#›</a:t>
            </a:fld>
            <a:endParaRPr lang="en-US"/>
          </a:p>
        </p:txBody>
      </p:sp>
      <p:sp>
        <p:nvSpPr>
          <p:cNvPr id="6" name="Text Placeholder 8">
            <a:extLst>
              <a:ext uri="{FF2B5EF4-FFF2-40B4-BE49-F238E27FC236}">
                <a16:creationId xmlns:a16="http://schemas.microsoft.com/office/drawing/2014/main" id="{E14712CC-B427-4E4C-AF59-0758962BCE32}"/>
              </a:ext>
            </a:extLst>
          </p:cNvPr>
          <p:cNvSpPr>
            <a:spLocks noGrp="1"/>
          </p:cNvSpPr>
          <p:nvPr>
            <p:ph type="body" sz="quarter" idx="13"/>
          </p:nvPr>
        </p:nvSpPr>
        <p:spPr>
          <a:xfrm>
            <a:off x="547759" y="333133"/>
            <a:ext cx="7985054"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2367675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3">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E41C7-5CD1-8442-A05F-D48DDEDC6F8E}"/>
              </a:ext>
            </a:extLst>
          </p:cNvPr>
          <p:cNvSpPr>
            <a:spLocks noGrp="1"/>
          </p:cNvSpPr>
          <p:nvPr>
            <p:ph type="title"/>
          </p:nvPr>
        </p:nvSpPr>
        <p:spPr/>
        <p:txBody>
          <a:bodyPr/>
          <a:lstStyle/>
          <a:p>
            <a:r>
              <a:rPr lang="en-GB"/>
              <a:t>Click to edit Master title style</a:t>
            </a:r>
            <a:endParaRPr lang="en-US"/>
          </a:p>
        </p:txBody>
      </p:sp>
      <p:sp>
        <p:nvSpPr>
          <p:cNvPr id="3" name="Footer Placeholder 2">
            <a:extLst>
              <a:ext uri="{FF2B5EF4-FFF2-40B4-BE49-F238E27FC236}">
                <a16:creationId xmlns:a16="http://schemas.microsoft.com/office/drawing/2014/main" id="{EDD5AD73-170A-0C44-8F29-96E8A89C11AA}"/>
              </a:ext>
            </a:extLst>
          </p:cNvPr>
          <p:cNvSpPr>
            <a:spLocks noGrp="1"/>
          </p:cNvSpPr>
          <p:nvPr>
            <p:ph type="ftr" sz="quarter" idx="10"/>
          </p:nvPr>
        </p:nvSpPr>
        <p:spPr/>
        <p:txBody>
          <a:bodyPr/>
          <a:lstStyle/>
          <a:p>
            <a:endParaRPr lang="en-US"/>
          </a:p>
        </p:txBody>
      </p:sp>
      <p:sp>
        <p:nvSpPr>
          <p:cNvPr id="4" name="Date Placeholder 3">
            <a:extLst>
              <a:ext uri="{FF2B5EF4-FFF2-40B4-BE49-F238E27FC236}">
                <a16:creationId xmlns:a16="http://schemas.microsoft.com/office/drawing/2014/main" id="{22AD3DEF-BDD1-8943-A0ED-EE31364E564B}"/>
              </a:ext>
            </a:extLst>
          </p:cNvPr>
          <p:cNvSpPr>
            <a:spLocks noGrp="1"/>
          </p:cNvSpPr>
          <p:nvPr>
            <p:ph type="dt" sz="half" idx="11"/>
          </p:nvPr>
        </p:nvSpPr>
        <p:spPr/>
        <p:txBody>
          <a:bodyPr/>
          <a:lstStyle/>
          <a:p>
            <a:fld id="{653E2A5E-4810-47A1-AF55-F9CE7C52FC7D}" type="datetime4">
              <a:rPr lang="en-US" smtClean="0"/>
              <a:t>September 26, 2023</a:t>
            </a:fld>
            <a:endParaRPr lang="en-US"/>
          </a:p>
        </p:txBody>
      </p:sp>
      <p:sp>
        <p:nvSpPr>
          <p:cNvPr id="5" name="Slide Number Placeholder 4">
            <a:extLst>
              <a:ext uri="{FF2B5EF4-FFF2-40B4-BE49-F238E27FC236}">
                <a16:creationId xmlns:a16="http://schemas.microsoft.com/office/drawing/2014/main" id="{AE912D04-6897-7549-A862-DE33269ED5F0}"/>
              </a:ext>
            </a:extLst>
          </p:cNvPr>
          <p:cNvSpPr>
            <a:spLocks noGrp="1"/>
          </p:cNvSpPr>
          <p:nvPr>
            <p:ph type="sldNum" sz="quarter" idx="12"/>
          </p:nvPr>
        </p:nvSpPr>
        <p:spPr/>
        <p:txBody>
          <a:bodyPr/>
          <a:lstStyle/>
          <a:p>
            <a:fld id="{6E737AD4-1126-44A2-B8AE-C24508FC0AC9}" type="slidenum">
              <a:rPr lang="en-US" smtClean="0"/>
              <a:pPr/>
              <a:t>‹#›</a:t>
            </a:fld>
            <a:endParaRPr lang="en-US"/>
          </a:p>
        </p:txBody>
      </p:sp>
      <p:sp>
        <p:nvSpPr>
          <p:cNvPr id="6" name="Text Placeholder 8">
            <a:extLst>
              <a:ext uri="{FF2B5EF4-FFF2-40B4-BE49-F238E27FC236}">
                <a16:creationId xmlns:a16="http://schemas.microsoft.com/office/drawing/2014/main" id="{19574F09-ADB5-CA4B-8816-87499EA81A39}"/>
              </a:ext>
            </a:extLst>
          </p:cNvPr>
          <p:cNvSpPr>
            <a:spLocks noGrp="1"/>
          </p:cNvSpPr>
          <p:nvPr>
            <p:ph type="body" sz="quarter" idx="13"/>
          </p:nvPr>
        </p:nvSpPr>
        <p:spPr>
          <a:xfrm>
            <a:off x="547759" y="333133"/>
            <a:ext cx="7985054"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1893951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rge picture top">
    <p:spTree>
      <p:nvGrpSpPr>
        <p:cNvPr id="1" name=""/>
        <p:cNvGrpSpPr/>
        <p:nvPr/>
      </p:nvGrpSpPr>
      <p:grpSpPr>
        <a:xfrm>
          <a:off x="0" y="0"/>
          <a:ext cx="0" cy="0"/>
          <a:chOff x="0" y="0"/>
          <a:chExt cx="0" cy="0"/>
        </a:xfrm>
      </p:grpSpPr>
      <p:sp>
        <p:nvSpPr>
          <p:cNvPr id="2" name="Title 1"/>
          <p:cNvSpPr>
            <a:spLocks noGrp="1"/>
          </p:cNvSpPr>
          <p:nvPr>
            <p:ph type="title"/>
          </p:nvPr>
        </p:nvSpPr>
        <p:spPr>
          <a:xfrm>
            <a:off x="552225" y="3654305"/>
            <a:ext cx="3725548" cy="917665"/>
          </a:xfrm>
        </p:spPr>
        <p:txBody>
          <a:bodyPr>
            <a:noAutofit/>
          </a:bodyPr>
          <a:lstStyle>
            <a:lvl1pPr>
              <a:lnSpc>
                <a:spcPct val="100000"/>
              </a:lnSpc>
              <a:defRPr b="1">
                <a:solidFill>
                  <a:srgbClr val="094E5D"/>
                </a:solidFill>
              </a:defRPr>
            </a:lvl1pPr>
          </a:lstStyle>
          <a:p>
            <a:r>
              <a:rPr lang="en-US"/>
              <a:t>Click to edit Master title style</a:t>
            </a:r>
          </a:p>
        </p:txBody>
      </p:sp>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p:nvPr>
        </p:nvSpPr>
        <p:spPr>
          <a:xfrm>
            <a:off x="552225" y="3344885"/>
            <a:ext cx="3725548" cy="286554"/>
          </a:xfrm>
        </p:spPr>
        <p:txBody>
          <a:bodyPr anchor="b">
            <a:noAutofit/>
          </a:bodyPr>
          <a:lstStyle>
            <a:lvl1pPr marL="0" indent="0">
              <a:buNone/>
              <a:defRPr sz="1050" cap="all" baseline="0">
                <a:solidFill>
                  <a:schemeClr val="accent1"/>
                </a:solidFill>
              </a:defRPr>
            </a:lvl1pPr>
          </a:lstStyle>
          <a:p>
            <a:pPr lvl="0"/>
            <a:r>
              <a:rPr lang="en-US"/>
              <a:t>Click to edit Master text styles</a:t>
            </a:r>
          </a:p>
        </p:txBody>
      </p:sp>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p:nvPr>
        </p:nvSpPr>
        <p:spPr>
          <a:xfrm>
            <a:off x="0" y="2"/>
            <a:ext cx="9144000" cy="3129325"/>
          </a:xfrm>
        </p:spPr>
        <p:txBody>
          <a:bodyPr/>
          <a:lstStyle/>
          <a:p>
            <a:r>
              <a:rPr lang="en-US"/>
              <a:t>Click icon to add picture</a:t>
            </a:r>
          </a:p>
        </p:txBody>
      </p:sp>
      <p:sp>
        <p:nvSpPr>
          <p:cNvPr id="8" name="Content Placeholder 7">
            <a:extLst>
              <a:ext uri="{FF2B5EF4-FFF2-40B4-BE49-F238E27FC236}">
                <a16:creationId xmlns:a16="http://schemas.microsoft.com/office/drawing/2014/main" id="{41546338-611B-44C6-86C3-47765A4B43FE}"/>
              </a:ext>
            </a:extLst>
          </p:cNvPr>
          <p:cNvSpPr>
            <a:spLocks noGrp="1"/>
          </p:cNvSpPr>
          <p:nvPr>
            <p:ph sz="quarter" idx="15"/>
          </p:nvPr>
        </p:nvSpPr>
        <p:spPr>
          <a:xfrm>
            <a:off x="4729185" y="3344885"/>
            <a:ext cx="3803629" cy="1227084"/>
          </a:xfrm>
          <a:prstGeom prst="rect">
            <a:avLst/>
          </a:prstGeom>
        </p:spPr>
        <p:txBody>
          <a:bodyPr lIns="91440" tIns="136800" rIns="91440" bIns="45720">
            <a:noAutofit/>
          </a:bodyPr>
          <a:lstStyle>
            <a:lvl1pPr marL="0" indent="0">
              <a:lnSpc>
                <a:spcPct val="130000"/>
              </a:lnSpc>
              <a:spcBef>
                <a:spcPts val="0"/>
              </a:spcBef>
              <a:buNone/>
              <a:defRPr sz="1200">
                <a:solidFill>
                  <a:srgbClr val="094E5D"/>
                </a:solidFill>
              </a:defRPr>
            </a:lvl1pPr>
          </a:lstStyle>
          <a:p>
            <a:pPr lvl="0"/>
            <a:r>
              <a:rPr lang="en-US"/>
              <a:t>Click to edit Master text styles</a:t>
            </a:r>
          </a:p>
        </p:txBody>
      </p:sp>
      <p:pic>
        <p:nvPicPr>
          <p:cNvPr id="7" name="Picture 6" descr="A picture containing drawing&#10;&#10;Description automatically generated">
            <a:extLst>
              <a:ext uri="{FF2B5EF4-FFF2-40B4-BE49-F238E27FC236}">
                <a16:creationId xmlns:a16="http://schemas.microsoft.com/office/drawing/2014/main" id="{C826C46D-0AC2-4676-A5E0-1B574E3536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Tree>
    <p:extLst>
      <p:ext uri="{BB962C8B-B14F-4D97-AF65-F5344CB8AC3E}">
        <p14:creationId xmlns:p14="http://schemas.microsoft.com/office/powerpoint/2010/main" val="21604068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two content divided">
    <p:spTree>
      <p:nvGrpSpPr>
        <p:cNvPr id="1" name=""/>
        <p:cNvGrpSpPr/>
        <p:nvPr/>
      </p:nvGrpSpPr>
      <p:grpSpPr>
        <a:xfrm>
          <a:off x="0" y="0"/>
          <a:ext cx="0" cy="0"/>
          <a:chOff x="0" y="0"/>
          <a:chExt cx="0" cy="0"/>
        </a:xfrm>
      </p:grpSpPr>
      <p:sp>
        <p:nvSpPr>
          <p:cNvPr id="2" name="Title 1"/>
          <p:cNvSpPr>
            <a:spLocks noGrp="1"/>
          </p:cNvSpPr>
          <p:nvPr>
            <p:ph type="title"/>
          </p:nvPr>
        </p:nvSpPr>
        <p:spPr>
          <a:xfrm>
            <a:off x="687679" y="480991"/>
            <a:ext cx="7767446" cy="476147"/>
          </a:xfrm>
        </p:spPr>
        <p:txBody>
          <a:bodyPr anchor="b"/>
          <a:lstStyle>
            <a:lvl1pPr algn="ctr">
              <a:defRPr/>
            </a:lvl1pPr>
          </a:lstStyle>
          <a:p>
            <a:r>
              <a:rPr lang="en-US"/>
              <a:t>Click to edit Master title style</a:t>
            </a:r>
          </a:p>
        </p:txBody>
      </p:sp>
      <p:sp>
        <p:nvSpPr>
          <p:cNvPr id="3" name="Content Placeholder 2"/>
          <p:cNvSpPr>
            <a:spLocks noGrp="1"/>
          </p:cNvSpPr>
          <p:nvPr>
            <p:ph sz="half" idx="1"/>
          </p:nvPr>
        </p:nvSpPr>
        <p:spPr>
          <a:xfrm>
            <a:off x="687680" y="1740719"/>
            <a:ext cx="3545903" cy="2899149"/>
          </a:xfrm>
        </p:spPr>
        <p:txBody>
          <a:bodyPr>
            <a:noAutofit/>
          </a:bodyPr>
          <a:lstStyle>
            <a:lvl1pPr marL="0" indent="0">
              <a:lnSpc>
                <a:spcPct val="130000"/>
              </a:lnSpc>
              <a:spcBef>
                <a:spcPts val="0"/>
              </a:spcBef>
              <a:buNone/>
              <a:defRPr sz="1200"/>
            </a:lvl1pPr>
          </a:lstStyle>
          <a:p>
            <a:pPr lvl="0"/>
            <a:r>
              <a:rPr lang="en-US"/>
              <a:t>Click to edit Master text styles</a:t>
            </a:r>
          </a:p>
        </p:txBody>
      </p:sp>
      <p:sp>
        <p:nvSpPr>
          <p:cNvPr id="4" name="Content Placeholder 3"/>
          <p:cNvSpPr>
            <a:spLocks noGrp="1"/>
          </p:cNvSpPr>
          <p:nvPr>
            <p:ph sz="half" idx="2"/>
          </p:nvPr>
        </p:nvSpPr>
        <p:spPr>
          <a:xfrm>
            <a:off x="4909224" y="1740974"/>
            <a:ext cx="3545902" cy="2898893"/>
          </a:xfrm>
        </p:spPr>
        <p:txBody>
          <a:bodyPr>
            <a:noAutofit/>
          </a:bodyPr>
          <a:lstStyle>
            <a:lvl1pPr marL="0" indent="0">
              <a:lnSpc>
                <a:spcPct val="130000"/>
              </a:lnSpc>
              <a:spcBef>
                <a:spcPts val="0"/>
              </a:spcBef>
              <a:buNone/>
              <a:defRPr sz="1200"/>
            </a:lvl1pPr>
            <a:lvl2pPr>
              <a:defRPr sz="1200"/>
            </a:lvl2pPr>
            <a:lvl3pPr>
              <a:defRPr sz="1200"/>
            </a:lvl3pPr>
            <a:lvl4pPr>
              <a:defRPr sz="1200"/>
            </a:lvl4pPr>
            <a:lvl5pPr>
              <a:defRPr sz="1200"/>
            </a:lvl5pPr>
          </a:lstStyle>
          <a:p>
            <a:pPr lvl="0"/>
            <a:r>
              <a:rPr lang="en-US"/>
              <a:t>Click to edit Master text styles</a:t>
            </a:r>
          </a:p>
        </p:txBody>
      </p:sp>
      <p:sp>
        <p:nvSpPr>
          <p:cNvPr id="5" name="Date Placeholder 4"/>
          <p:cNvSpPr>
            <a:spLocks noGrp="1"/>
          </p:cNvSpPr>
          <p:nvPr>
            <p:ph type="dt" sz="half" idx="10"/>
          </p:nvPr>
        </p:nvSpPr>
        <p:spPr/>
        <p:txBody>
          <a:bodyPr/>
          <a:lstStyle/>
          <a:p>
            <a:fld id="{318255F8-DA0C-45C8-8014-E406C7BA3B4B}" type="datetime4">
              <a:rPr lang="en-US" smtClean="0"/>
              <a:t>September 26, 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737AD4-1126-44A2-B8AE-C24508FC0AC9}" type="slidenum">
              <a:rPr lang="en-US" smtClean="0"/>
              <a:t>‹#›</a:t>
            </a:fld>
            <a:endParaRPr lang="en-US"/>
          </a:p>
        </p:txBody>
      </p:sp>
      <p:sp>
        <p:nvSpPr>
          <p:cNvPr id="15" name="Text Placeholder 14">
            <a:extLst>
              <a:ext uri="{FF2B5EF4-FFF2-40B4-BE49-F238E27FC236}">
                <a16:creationId xmlns:a16="http://schemas.microsoft.com/office/drawing/2014/main" id="{08AEB628-9048-44D7-B88A-F308ABAC721A}"/>
              </a:ext>
            </a:extLst>
          </p:cNvPr>
          <p:cNvSpPr>
            <a:spLocks noGrp="1"/>
          </p:cNvSpPr>
          <p:nvPr>
            <p:ph type="body" sz="quarter" idx="13" hasCustomPrompt="1"/>
          </p:nvPr>
        </p:nvSpPr>
        <p:spPr>
          <a:xfrm>
            <a:off x="687679" y="1397282"/>
            <a:ext cx="3546140" cy="286554"/>
          </a:xfrm>
        </p:spPr>
        <p:txBody>
          <a:bodyPr anchor="b">
            <a:noAutofit/>
          </a:bodyPr>
          <a:lstStyle>
            <a:lvl1pPr marL="0" indent="0">
              <a:buNone/>
              <a:defRPr sz="1600" b="1"/>
            </a:lvl1pPr>
          </a:lstStyle>
          <a:p>
            <a:pPr lvl="0"/>
            <a:r>
              <a:rPr lang="en-US"/>
              <a:t>1.</a:t>
            </a:r>
          </a:p>
        </p:txBody>
      </p:sp>
      <p:sp>
        <p:nvSpPr>
          <p:cNvPr id="16" name="Text Placeholder 14">
            <a:extLst>
              <a:ext uri="{FF2B5EF4-FFF2-40B4-BE49-F238E27FC236}">
                <a16:creationId xmlns:a16="http://schemas.microsoft.com/office/drawing/2014/main" id="{E26445D3-AD7C-422F-817D-E1B0CAA70059}"/>
              </a:ext>
            </a:extLst>
          </p:cNvPr>
          <p:cNvSpPr>
            <a:spLocks noGrp="1"/>
          </p:cNvSpPr>
          <p:nvPr>
            <p:ph type="body" sz="quarter" idx="14" hasCustomPrompt="1"/>
          </p:nvPr>
        </p:nvSpPr>
        <p:spPr>
          <a:xfrm>
            <a:off x="4908991" y="1397282"/>
            <a:ext cx="3546140" cy="286554"/>
          </a:xfrm>
        </p:spPr>
        <p:txBody>
          <a:bodyPr anchor="b">
            <a:noAutofit/>
          </a:bodyPr>
          <a:lstStyle>
            <a:lvl1pPr marL="0" indent="0">
              <a:buNone/>
              <a:defRPr sz="1600" b="1"/>
            </a:lvl1pPr>
          </a:lstStyle>
          <a:p>
            <a:pPr lvl="0"/>
            <a:r>
              <a:rPr lang="en-US"/>
              <a:t>2.</a:t>
            </a:r>
          </a:p>
        </p:txBody>
      </p:sp>
      <p:cxnSp>
        <p:nvCxnSpPr>
          <p:cNvPr id="12" name="Straight Connector 11">
            <a:extLst>
              <a:ext uri="{FF2B5EF4-FFF2-40B4-BE49-F238E27FC236}">
                <a16:creationId xmlns:a16="http://schemas.microsoft.com/office/drawing/2014/main" id="{DEA8ACF8-CC5E-2340-9A5F-4E6DE474C998}"/>
              </a:ext>
            </a:extLst>
          </p:cNvPr>
          <p:cNvCxnSpPr>
            <a:cxnSpLocks/>
          </p:cNvCxnSpPr>
          <p:nvPr userDrawn="1"/>
        </p:nvCxnSpPr>
        <p:spPr>
          <a:xfrm>
            <a:off x="4571402" y="1467984"/>
            <a:ext cx="0" cy="2922359"/>
          </a:xfrm>
          <a:prstGeom prst="line">
            <a:avLst/>
          </a:prstGeom>
          <a:ln w="60325"/>
        </p:spPr>
        <p:style>
          <a:lnRef idx="1">
            <a:schemeClr val="accent1"/>
          </a:lnRef>
          <a:fillRef idx="0">
            <a:schemeClr val="accent1"/>
          </a:fillRef>
          <a:effectRef idx="0">
            <a:schemeClr val="accent1"/>
          </a:effectRef>
          <a:fontRef idx="minor">
            <a:schemeClr val="tx1"/>
          </a:fontRef>
        </p:style>
      </p:cxnSp>
      <p:pic>
        <p:nvPicPr>
          <p:cNvPr id="13" name="Picture 12" descr="A picture containing drawing&#10;&#10;Description automatically generated">
            <a:extLst>
              <a:ext uri="{FF2B5EF4-FFF2-40B4-BE49-F238E27FC236}">
                <a16:creationId xmlns:a16="http://schemas.microsoft.com/office/drawing/2014/main" id="{4CBBA6E2-7AAC-467E-A496-C74277A1000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Tree>
    <p:extLst>
      <p:ext uri="{BB962C8B-B14F-4D97-AF65-F5344CB8AC3E}">
        <p14:creationId xmlns:p14="http://schemas.microsoft.com/office/powerpoint/2010/main" val="1495118489"/>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four content divided">
    <p:spTree>
      <p:nvGrpSpPr>
        <p:cNvPr id="1" name=""/>
        <p:cNvGrpSpPr/>
        <p:nvPr/>
      </p:nvGrpSpPr>
      <p:grpSpPr>
        <a:xfrm>
          <a:off x="0" y="0"/>
          <a:ext cx="0" cy="0"/>
          <a:chOff x="0" y="0"/>
          <a:chExt cx="0" cy="0"/>
        </a:xfrm>
      </p:grpSpPr>
      <p:sp>
        <p:nvSpPr>
          <p:cNvPr id="2" name="Title 1"/>
          <p:cNvSpPr>
            <a:spLocks noGrp="1"/>
          </p:cNvSpPr>
          <p:nvPr>
            <p:ph type="title"/>
          </p:nvPr>
        </p:nvSpPr>
        <p:spPr>
          <a:xfrm>
            <a:off x="687680" y="480991"/>
            <a:ext cx="7767215" cy="476147"/>
          </a:xfrm>
        </p:spPr>
        <p:txBody>
          <a:bodyPr anchor="b"/>
          <a:lstStyle>
            <a:lvl1pPr algn="ctr">
              <a:defRPr/>
            </a:lvl1pPr>
          </a:lstStyle>
          <a:p>
            <a:r>
              <a:rPr lang="en-US"/>
              <a:t>Click to edit Master title style</a:t>
            </a:r>
          </a:p>
        </p:txBody>
      </p:sp>
      <p:sp>
        <p:nvSpPr>
          <p:cNvPr id="3" name="Content Placeholder 2"/>
          <p:cNvSpPr>
            <a:spLocks noGrp="1"/>
          </p:cNvSpPr>
          <p:nvPr>
            <p:ph sz="half" idx="1"/>
          </p:nvPr>
        </p:nvSpPr>
        <p:spPr>
          <a:xfrm>
            <a:off x="687680" y="1740973"/>
            <a:ext cx="3545903" cy="1259750"/>
          </a:xfrm>
        </p:spPr>
        <p:txBody>
          <a:bodyPr>
            <a:noAutofit/>
          </a:bodyPr>
          <a:lstStyle>
            <a:lvl1pPr marL="0" indent="0">
              <a:lnSpc>
                <a:spcPct val="130000"/>
              </a:lnSpc>
              <a:spcBef>
                <a:spcPts val="0"/>
              </a:spcBef>
              <a:buNone/>
              <a:defRPr sz="1200"/>
            </a:lvl1pPr>
          </a:lstStyle>
          <a:p>
            <a:pPr lvl="0"/>
            <a:r>
              <a:rPr lang="en-US"/>
              <a:t>Click to edit Master text styles</a:t>
            </a:r>
          </a:p>
        </p:txBody>
      </p:sp>
      <p:sp>
        <p:nvSpPr>
          <p:cNvPr id="5" name="Date Placeholder 4"/>
          <p:cNvSpPr>
            <a:spLocks noGrp="1"/>
          </p:cNvSpPr>
          <p:nvPr>
            <p:ph type="dt" sz="half" idx="10"/>
          </p:nvPr>
        </p:nvSpPr>
        <p:spPr/>
        <p:txBody>
          <a:bodyPr/>
          <a:lstStyle/>
          <a:p>
            <a:fld id="{9B012269-E824-46D4-901A-C9A3E3FB73C5}" type="datetime4">
              <a:rPr lang="en-US" smtClean="0"/>
              <a:t>September 26, 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737AD4-1126-44A2-B8AE-C24508FC0AC9}" type="slidenum">
              <a:rPr lang="en-US" smtClean="0"/>
              <a:t>‹#›</a:t>
            </a:fld>
            <a:endParaRPr lang="en-US"/>
          </a:p>
        </p:txBody>
      </p:sp>
      <p:cxnSp>
        <p:nvCxnSpPr>
          <p:cNvPr id="10" name="Straight Connector 9">
            <a:extLst>
              <a:ext uri="{FF2B5EF4-FFF2-40B4-BE49-F238E27FC236}">
                <a16:creationId xmlns:a16="http://schemas.microsoft.com/office/drawing/2014/main" id="{A7A595EC-0361-49B6-81CA-04FD6F9F6BFF}"/>
              </a:ext>
            </a:extLst>
          </p:cNvPr>
          <p:cNvCxnSpPr>
            <a:cxnSpLocks/>
          </p:cNvCxnSpPr>
          <p:nvPr userDrawn="1"/>
        </p:nvCxnSpPr>
        <p:spPr>
          <a:xfrm>
            <a:off x="4571404" y="1467984"/>
            <a:ext cx="0" cy="2922359"/>
          </a:xfrm>
          <a:prstGeom prst="line">
            <a:avLst/>
          </a:prstGeom>
          <a:ln w="60325"/>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08AEB628-9048-44D7-B88A-F308ABAC721A}"/>
              </a:ext>
            </a:extLst>
          </p:cNvPr>
          <p:cNvSpPr>
            <a:spLocks noGrp="1"/>
          </p:cNvSpPr>
          <p:nvPr>
            <p:ph type="body" sz="quarter" idx="13"/>
          </p:nvPr>
        </p:nvSpPr>
        <p:spPr>
          <a:xfrm>
            <a:off x="687679" y="1397281"/>
            <a:ext cx="3546140" cy="286554"/>
          </a:xfrm>
        </p:spPr>
        <p:txBody>
          <a:bodyPr anchor="b">
            <a:noAutofit/>
          </a:bodyPr>
          <a:lstStyle>
            <a:lvl1pPr marL="0" indent="0">
              <a:buNone/>
              <a:defRPr sz="1600" b="1"/>
            </a:lvl1pPr>
          </a:lstStyle>
          <a:p>
            <a:pPr lvl="0"/>
            <a:r>
              <a:rPr lang="en-US"/>
              <a:t>Click to edit Master text styles</a:t>
            </a:r>
          </a:p>
        </p:txBody>
      </p:sp>
      <p:sp>
        <p:nvSpPr>
          <p:cNvPr id="12" name="Content Placeholder 2">
            <a:extLst>
              <a:ext uri="{FF2B5EF4-FFF2-40B4-BE49-F238E27FC236}">
                <a16:creationId xmlns:a16="http://schemas.microsoft.com/office/drawing/2014/main" id="{35C0175F-E72E-49A4-8ADB-2C14D8F09A33}"/>
              </a:ext>
            </a:extLst>
          </p:cNvPr>
          <p:cNvSpPr>
            <a:spLocks noGrp="1"/>
          </p:cNvSpPr>
          <p:nvPr>
            <p:ph sz="half" idx="15"/>
          </p:nvPr>
        </p:nvSpPr>
        <p:spPr>
          <a:xfrm>
            <a:off x="687680" y="3372976"/>
            <a:ext cx="3545903" cy="1259750"/>
          </a:xfrm>
        </p:spPr>
        <p:txBody>
          <a:bodyPr>
            <a:noAutofit/>
          </a:bodyPr>
          <a:lstStyle>
            <a:lvl1pPr marL="0" indent="0">
              <a:lnSpc>
                <a:spcPct val="130000"/>
              </a:lnSpc>
              <a:spcBef>
                <a:spcPts val="0"/>
              </a:spcBef>
              <a:buNone/>
              <a:defRPr sz="1200"/>
            </a:lvl1pPr>
          </a:lstStyle>
          <a:p>
            <a:pPr lvl="0"/>
            <a:r>
              <a:rPr lang="en-US"/>
              <a:t>Click to edit Master text styles</a:t>
            </a:r>
          </a:p>
        </p:txBody>
      </p:sp>
      <p:sp>
        <p:nvSpPr>
          <p:cNvPr id="13" name="Text Placeholder 14">
            <a:extLst>
              <a:ext uri="{FF2B5EF4-FFF2-40B4-BE49-F238E27FC236}">
                <a16:creationId xmlns:a16="http://schemas.microsoft.com/office/drawing/2014/main" id="{9E4EF244-21DA-47B2-8F0D-BEEF10E60930}"/>
              </a:ext>
            </a:extLst>
          </p:cNvPr>
          <p:cNvSpPr>
            <a:spLocks noGrp="1"/>
          </p:cNvSpPr>
          <p:nvPr>
            <p:ph type="body" sz="quarter" idx="16"/>
          </p:nvPr>
        </p:nvSpPr>
        <p:spPr>
          <a:xfrm>
            <a:off x="687679" y="3043572"/>
            <a:ext cx="3546140" cy="286554"/>
          </a:xfrm>
        </p:spPr>
        <p:txBody>
          <a:bodyPr anchor="b">
            <a:noAutofit/>
          </a:bodyPr>
          <a:lstStyle>
            <a:lvl1pPr marL="0" indent="0">
              <a:buNone/>
              <a:defRPr sz="1600" b="1"/>
            </a:lvl1pPr>
          </a:lstStyle>
          <a:p>
            <a:pPr lvl="0"/>
            <a:r>
              <a:rPr lang="en-US"/>
              <a:t>Click to edit Master text styles</a:t>
            </a:r>
          </a:p>
        </p:txBody>
      </p:sp>
      <p:sp>
        <p:nvSpPr>
          <p:cNvPr id="17" name="Content Placeholder 2">
            <a:extLst>
              <a:ext uri="{FF2B5EF4-FFF2-40B4-BE49-F238E27FC236}">
                <a16:creationId xmlns:a16="http://schemas.microsoft.com/office/drawing/2014/main" id="{407EE901-C051-4CE5-ABB1-E28A86379199}"/>
              </a:ext>
            </a:extLst>
          </p:cNvPr>
          <p:cNvSpPr>
            <a:spLocks noGrp="1"/>
          </p:cNvSpPr>
          <p:nvPr>
            <p:ph sz="half" idx="17"/>
          </p:nvPr>
        </p:nvSpPr>
        <p:spPr>
          <a:xfrm>
            <a:off x="4908992" y="1740973"/>
            <a:ext cx="3545903" cy="1259750"/>
          </a:xfrm>
        </p:spPr>
        <p:txBody>
          <a:bodyPr>
            <a:noAutofit/>
          </a:bodyPr>
          <a:lstStyle>
            <a:lvl1pPr marL="0" indent="0">
              <a:lnSpc>
                <a:spcPct val="130000"/>
              </a:lnSpc>
              <a:spcBef>
                <a:spcPts val="0"/>
              </a:spcBef>
              <a:buNone/>
              <a:defRPr sz="1200"/>
            </a:lvl1pPr>
          </a:lstStyle>
          <a:p>
            <a:pPr lvl="0"/>
            <a:r>
              <a:rPr lang="en-US"/>
              <a:t>Click to edit Master text styles</a:t>
            </a:r>
          </a:p>
        </p:txBody>
      </p:sp>
      <p:sp>
        <p:nvSpPr>
          <p:cNvPr id="18" name="Text Placeholder 14">
            <a:extLst>
              <a:ext uri="{FF2B5EF4-FFF2-40B4-BE49-F238E27FC236}">
                <a16:creationId xmlns:a16="http://schemas.microsoft.com/office/drawing/2014/main" id="{A765E099-EC2C-4736-BCF0-CC11535AC0E4}"/>
              </a:ext>
            </a:extLst>
          </p:cNvPr>
          <p:cNvSpPr>
            <a:spLocks noGrp="1"/>
          </p:cNvSpPr>
          <p:nvPr>
            <p:ph type="body" sz="quarter" idx="18"/>
          </p:nvPr>
        </p:nvSpPr>
        <p:spPr>
          <a:xfrm>
            <a:off x="4908991" y="1397281"/>
            <a:ext cx="3546140" cy="286554"/>
          </a:xfrm>
        </p:spPr>
        <p:txBody>
          <a:bodyPr anchor="b">
            <a:noAutofit/>
          </a:bodyPr>
          <a:lstStyle>
            <a:lvl1pPr marL="0" indent="0">
              <a:buNone/>
              <a:defRPr sz="1600" b="1"/>
            </a:lvl1pPr>
          </a:lstStyle>
          <a:p>
            <a:pPr lvl="0"/>
            <a:r>
              <a:rPr lang="en-US"/>
              <a:t>Click to edit Master text styles</a:t>
            </a:r>
          </a:p>
        </p:txBody>
      </p:sp>
      <p:sp>
        <p:nvSpPr>
          <p:cNvPr id="19" name="Content Placeholder 2">
            <a:extLst>
              <a:ext uri="{FF2B5EF4-FFF2-40B4-BE49-F238E27FC236}">
                <a16:creationId xmlns:a16="http://schemas.microsoft.com/office/drawing/2014/main" id="{ECBDDE2C-2C54-450D-8BA1-3C6DC3BB929E}"/>
              </a:ext>
            </a:extLst>
          </p:cNvPr>
          <p:cNvSpPr>
            <a:spLocks noGrp="1"/>
          </p:cNvSpPr>
          <p:nvPr>
            <p:ph sz="half" idx="19"/>
          </p:nvPr>
        </p:nvSpPr>
        <p:spPr>
          <a:xfrm>
            <a:off x="4908992" y="3372976"/>
            <a:ext cx="3545903" cy="1259750"/>
          </a:xfrm>
        </p:spPr>
        <p:txBody>
          <a:bodyPr>
            <a:noAutofit/>
          </a:bodyPr>
          <a:lstStyle>
            <a:lvl1pPr marL="0" indent="0">
              <a:lnSpc>
                <a:spcPct val="130000"/>
              </a:lnSpc>
              <a:spcBef>
                <a:spcPts val="0"/>
              </a:spcBef>
              <a:buNone/>
              <a:defRPr sz="1200"/>
            </a:lvl1pPr>
          </a:lstStyle>
          <a:p>
            <a:pPr lvl="0"/>
            <a:r>
              <a:rPr lang="en-US"/>
              <a:t>Click to edit Master text styles</a:t>
            </a:r>
          </a:p>
        </p:txBody>
      </p:sp>
      <p:sp>
        <p:nvSpPr>
          <p:cNvPr id="20" name="Text Placeholder 14">
            <a:extLst>
              <a:ext uri="{FF2B5EF4-FFF2-40B4-BE49-F238E27FC236}">
                <a16:creationId xmlns:a16="http://schemas.microsoft.com/office/drawing/2014/main" id="{8ACC96FB-9901-410D-9DD5-2E2E794E0C54}"/>
              </a:ext>
            </a:extLst>
          </p:cNvPr>
          <p:cNvSpPr>
            <a:spLocks noGrp="1"/>
          </p:cNvSpPr>
          <p:nvPr>
            <p:ph type="body" sz="quarter" idx="20"/>
          </p:nvPr>
        </p:nvSpPr>
        <p:spPr>
          <a:xfrm>
            <a:off x="4908991" y="3043572"/>
            <a:ext cx="3546140" cy="286554"/>
          </a:xfrm>
        </p:spPr>
        <p:txBody>
          <a:bodyPr anchor="b">
            <a:noAutofit/>
          </a:bodyPr>
          <a:lstStyle>
            <a:lvl1pPr marL="0" indent="0">
              <a:buNone/>
              <a:defRPr sz="1600" b="1"/>
            </a:lvl1pPr>
          </a:lstStyle>
          <a:p>
            <a:pPr lvl="0"/>
            <a:r>
              <a:rPr lang="en-US"/>
              <a:t>Click to edit Master text styles</a:t>
            </a:r>
          </a:p>
        </p:txBody>
      </p:sp>
      <p:pic>
        <p:nvPicPr>
          <p:cNvPr id="21" name="Picture 20" descr="A picture containing drawing&#10;&#10;Description automatically generated">
            <a:extLst>
              <a:ext uri="{FF2B5EF4-FFF2-40B4-BE49-F238E27FC236}">
                <a16:creationId xmlns:a16="http://schemas.microsoft.com/office/drawing/2014/main" id="{32DC65F4-7004-4F22-9399-10C49CB13A2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Tree>
    <p:extLst>
      <p:ext uri="{BB962C8B-B14F-4D97-AF65-F5344CB8AC3E}">
        <p14:creationId xmlns:p14="http://schemas.microsoft.com/office/powerpoint/2010/main" val="3261326043"/>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hree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CC99B31-A66A-4439-AA2F-A4B2D9C31C36}" type="datetime4">
              <a:rPr lang="en-US" smtClean="0"/>
              <a:t>September 26, 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737AD4-1126-44A2-B8AE-C24508FC0AC9}" type="slidenum">
              <a:rPr lang="en-US" smtClean="0"/>
              <a:t>‹#›</a:t>
            </a:fld>
            <a:endParaRPr lang="en-US"/>
          </a:p>
        </p:txBody>
      </p:sp>
      <p:sp>
        <p:nvSpPr>
          <p:cNvPr id="13" name="Text Placeholder 14">
            <a:extLst>
              <a:ext uri="{FF2B5EF4-FFF2-40B4-BE49-F238E27FC236}">
                <a16:creationId xmlns:a16="http://schemas.microsoft.com/office/drawing/2014/main" id="{9E4EF244-21DA-47B2-8F0D-BEEF10E60930}"/>
              </a:ext>
            </a:extLst>
          </p:cNvPr>
          <p:cNvSpPr>
            <a:spLocks noGrp="1"/>
          </p:cNvSpPr>
          <p:nvPr>
            <p:ph type="body" sz="quarter" idx="16"/>
          </p:nvPr>
        </p:nvSpPr>
        <p:spPr>
          <a:xfrm>
            <a:off x="687679" y="2662409"/>
            <a:ext cx="2268000" cy="286554"/>
          </a:xfrm>
        </p:spPr>
        <p:txBody>
          <a:bodyPr anchor="b">
            <a:noAutofit/>
          </a:bodyPr>
          <a:lstStyle>
            <a:lvl1pPr marL="0" indent="0" algn="ctr">
              <a:buNone/>
              <a:defRPr sz="1600" b="1"/>
            </a:lvl1pPr>
          </a:lstStyle>
          <a:p>
            <a:pPr lvl="0"/>
            <a:r>
              <a:rPr lang="en-US"/>
              <a:t>Click to edit Master text styles</a:t>
            </a:r>
          </a:p>
        </p:txBody>
      </p:sp>
      <p:sp>
        <p:nvSpPr>
          <p:cNvPr id="9" name="Picture Placeholder 8">
            <a:extLst>
              <a:ext uri="{FF2B5EF4-FFF2-40B4-BE49-F238E27FC236}">
                <a16:creationId xmlns:a16="http://schemas.microsoft.com/office/drawing/2014/main" id="{804F1AA4-191D-4952-B274-A780EDB74A5E}"/>
              </a:ext>
            </a:extLst>
          </p:cNvPr>
          <p:cNvSpPr>
            <a:spLocks noGrp="1"/>
          </p:cNvSpPr>
          <p:nvPr>
            <p:ph type="pic" sz="quarter" idx="17" hasCustomPrompt="1"/>
          </p:nvPr>
        </p:nvSpPr>
        <p:spPr>
          <a:xfrm>
            <a:off x="1409150" y="1589559"/>
            <a:ext cx="825061" cy="828167"/>
          </a:xfrm>
        </p:spPr>
        <p:txBody>
          <a:bodyPr/>
          <a:lstStyle>
            <a:lvl1pPr>
              <a:defRPr/>
            </a:lvl1pPr>
          </a:lstStyle>
          <a:p>
            <a:r>
              <a:rPr lang="en-US"/>
              <a:t>Add image from </a:t>
            </a:r>
            <a:r>
              <a:rPr lang="en-US" err="1"/>
              <a:t>Pickit</a:t>
            </a:r>
            <a:endParaRPr lang="en-US"/>
          </a:p>
        </p:txBody>
      </p:sp>
      <p:sp>
        <p:nvSpPr>
          <p:cNvPr id="21" name="Picture Placeholder 8">
            <a:extLst>
              <a:ext uri="{FF2B5EF4-FFF2-40B4-BE49-F238E27FC236}">
                <a16:creationId xmlns:a16="http://schemas.microsoft.com/office/drawing/2014/main" id="{6ABA2140-291F-484E-A46C-B34C10995B67}"/>
              </a:ext>
            </a:extLst>
          </p:cNvPr>
          <p:cNvSpPr>
            <a:spLocks noGrp="1"/>
          </p:cNvSpPr>
          <p:nvPr>
            <p:ph type="pic" sz="quarter" idx="18" hasCustomPrompt="1"/>
          </p:nvPr>
        </p:nvSpPr>
        <p:spPr>
          <a:xfrm>
            <a:off x="4159471" y="1589559"/>
            <a:ext cx="825061" cy="828167"/>
          </a:xfrm>
        </p:spPr>
        <p:txBody>
          <a:bodyPr/>
          <a:lstStyle>
            <a:lvl1pPr>
              <a:defRPr/>
            </a:lvl1pPr>
          </a:lstStyle>
          <a:p>
            <a:r>
              <a:rPr lang="en-US"/>
              <a:t>Add image from </a:t>
            </a:r>
            <a:r>
              <a:rPr lang="en-US" err="1"/>
              <a:t>Pickit</a:t>
            </a:r>
            <a:endParaRPr lang="en-US"/>
          </a:p>
        </p:txBody>
      </p:sp>
      <p:sp>
        <p:nvSpPr>
          <p:cNvPr id="22" name="Picture Placeholder 8">
            <a:extLst>
              <a:ext uri="{FF2B5EF4-FFF2-40B4-BE49-F238E27FC236}">
                <a16:creationId xmlns:a16="http://schemas.microsoft.com/office/drawing/2014/main" id="{577E2EC7-038C-494F-8D0B-691B0805A455}"/>
              </a:ext>
            </a:extLst>
          </p:cNvPr>
          <p:cNvSpPr>
            <a:spLocks noGrp="1"/>
          </p:cNvSpPr>
          <p:nvPr>
            <p:ph type="pic" sz="quarter" idx="19" hasCustomPrompt="1"/>
          </p:nvPr>
        </p:nvSpPr>
        <p:spPr>
          <a:xfrm>
            <a:off x="6904411" y="1589559"/>
            <a:ext cx="825061" cy="828167"/>
          </a:xfrm>
        </p:spPr>
        <p:txBody>
          <a:bodyPr/>
          <a:lstStyle>
            <a:lvl1pPr>
              <a:defRPr/>
            </a:lvl1pPr>
          </a:lstStyle>
          <a:p>
            <a:r>
              <a:rPr lang="en-US"/>
              <a:t>Add image from Pickit</a:t>
            </a:r>
          </a:p>
        </p:txBody>
      </p:sp>
      <p:sp>
        <p:nvSpPr>
          <p:cNvPr id="24" name="Text Placeholder 14">
            <a:extLst>
              <a:ext uri="{FF2B5EF4-FFF2-40B4-BE49-F238E27FC236}">
                <a16:creationId xmlns:a16="http://schemas.microsoft.com/office/drawing/2014/main" id="{5D0DEB43-7FB7-4048-895E-21C26525E30B}"/>
              </a:ext>
            </a:extLst>
          </p:cNvPr>
          <p:cNvSpPr>
            <a:spLocks noGrp="1"/>
          </p:cNvSpPr>
          <p:nvPr>
            <p:ph type="body" sz="quarter" idx="21"/>
          </p:nvPr>
        </p:nvSpPr>
        <p:spPr>
          <a:xfrm>
            <a:off x="3438000" y="2662408"/>
            <a:ext cx="2268000" cy="286554"/>
          </a:xfrm>
        </p:spPr>
        <p:txBody>
          <a:bodyPr anchor="b">
            <a:noAutofit/>
          </a:bodyPr>
          <a:lstStyle>
            <a:lvl1pPr marL="0" indent="0" algn="ctr">
              <a:buNone/>
              <a:defRPr sz="1600" b="1"/>
            </a:lvl1pPr>
          </a:lstStyle>
          <a:p>
            <a:pPr lvl="0"/>
            <a:r>
              <a:rPr lang="en-US"/>
              <a:t>Click to edit Master text styles</a:t>
            </a:r>
          </a:p>
        </p:txBody>
      </p:sp>
      <p:sp>
        <p:nvSpPr>
          <p:cNvPr id="26" name="Text Placeholder 14">
            <a:extLst>
              <a:ext uri="{FF2B5EF4-FFF2-40B4-BE49-F238E27FC236}">
                <a16:creationId xmlns:a16="http://schemas.microsoft.com/office/drawing/2014/main" id="{D7FCC674-D252-4B15-B916-261003ECB4AB}"/>
              </a:ext>
            </a:extLst>
          </p:cNvPr>
          <p:cNvSpPr>
            <a:spLocks noGrp="1"/>
          </p:cNvSpPr>
          <p:nvPr>
            <p:ph type="body" sz="quarter" idx="23"/>
          </p:nvPr>
        </p:nvSpPr>
        <p:spPr>
          <a:xfrm>
            <a:off x="6182940" y="2662409"/>
            <a:ext cx="2268000" cy="286554"/>
          </a:xfrm>
        </p:spPr>
        <p:txBody>
          <a:bodyPr anchor="b">
            <a:noAutofit/>
          </a:bodyPr>
          <a:lstStyle>
            <a:lvl1pPr marL="0" indent="0" algn="ctr">
              <a:buNone/>
              <a:defRPr sz="1600" b="1"/>
            </a:lvl1pPr>
          </a:lstStyle>
          <a:p>
            <a:pPr lvl="0"/>
            <a:r>
              <a:rPr lang="en-US"/>
              <a:t>Click to edit Master text styles</a:t>
            </a:r>
          </a:p>
        </p:txBody>
      </p:sp>
      <p:sp>
        <p:nvSpPr>
          <p:cNvPr id="11" name="Text Placeholder 10">
            <a:extLst>
              <a:ext uri="{FF2B5EF4-FFF2-40B4-BE49-F238E27FC236}">
                <a16:creationId xmlns:a16="http://schemas.microsoft.com/office/drawing/2014/main" id="{9191F145-A3F9-4328-A078-A9D1A2785309}"/>
              </a:ext>
            </a:extLst>
          </p:cNvPr>
          <p:cNvSpPr>
            <a:spLocks noGrp="1"/>
          </p:cNvSpPr>
          <p:nvPr>
            <p:ph type="body" sz="quarter" idx="24"/>
          </p:nvPr>
        </p:nvSpPr>
        <p:spPr>
          <a:xfrm>
            <a:off x="687678" y="3000563"/>
            <a:ext cx="2268000" cy="1632162"/>
          </a:xfrm>
          <a:prstGeom prst="rect">
            <a:avLst/>
          </a:prstGeom>
        </p:spPr>
        <p:txBody>
          <a:bodyPr lIns="91440" tIns="45720" rIns="91440" bIns="45720"/>
          <a:lstStyle>
            <a:lvl1pPr marL="0" indent="0">
              <a:lnSpc>
                <a:spcPct val="130000"/>
              </a:lnSpc>
              <a:spcBef>
                <a:spcPts val="0"/>
              </a:spcBef>
              <a:buNone/>
              <a:defRPr sz="1200"/>
            </a:lvl1pPr>
          </a:lstStyle>
          <a:p>
            <a:pPr lvl="0"/>
            <a:r>
              <a:rPr lang="en-US"/>
              <a:t>Click to edit Master text styles</a:t>
            </a:r>
          </a:p>
        </p:txBody>
      </p:sp>
      <p:sp>
        <p:nvSpPr>
          <p:cNvPr id="14" name="Text Placeholder 13">
            <a:extLst>
              <a:ext uri="{FF2B5EF4-FFF2-40B4-BE49-F238E27FC236}">
                <a16:creationId xmlns:a16="http://schemas.microsoft.com/office/drawing/2014/main" id="{52FD7CC3-59D3-45DD-AF61-A26D138927C2}"/>
              </a:ext>
            </a:extLst>
          </p:cNvPr>
          <p:cNvSpPr>
            <a:spLocks noGrp="1"/>
          </p:cNvSpPr>
          <p:nvPr>
            <p:ph type="body" sz="quarter" idx="25"/>
          </p:nvPr>
        </p:nvSpPr>
        <p:spPr>
          <a:xfrm>
            <a:off x="3438000" y="3000563"/>
            <a:ext cx="2268000" cy="1632162"/>
          </a:xfrm>
          <a:prstGeom prst="rect">
            <a:avLst/>
          </a:prstGeom>
        </p:spPr>
        <p:txBody>
          <a:bodyPr lIns="91440" tIns="45720" rIns="91440" bIns="45720"/>
          <a:lstStyle>
            <a:lvl1pPr marL="0" indent="0">
              <a:lnSpc>
                <a:spcPct val="130000"/>
              </a:lnSpc>
              <a:spcBef>
                <a:spcPts val="0"/>
              </a:spcBef>
              <a:buNone/>
              <a:defRPr sz="1200"/>
            </a:lvl1pPr>
          </a:lstStyle>
          <a:p>
            <a:pPr lvl="0"/>
            <a:r>
              <a:rPr lang="en-US"/>
              <a:t>Click to edit Master text styles</a:t>
            </a:r>
          </a:p>
        </p:txBody>
      </p:sp>
      <p:sp>
        <p:nvSpPr>
          <p:cNvPr id="27" name="Text Placeholder 26">
            <a:extLst>
              <a:ext uri="{FF2B5EF4-FFF2-40B4-BE49-F238E27FC236}">
                <a16:creationId xmlns:a16="http://schemas.microsoft.com/office/drawing/2014/main" id="{560EAC6D-34A6-4BA8-B83E-6A9AC8CD9667}"/>
              </a:ext>
            </a:extLst>
          </p:cNvPr>
          <p:cNvSpPr>
            <a:spLocks noGrp="1"/>
          </p:cNvSpPr>
          <p:nvPr>
            <p:ph type="body" sz="quarter" idx="26"/>
          </p:nvPr>
        </p:nvSpPr>
        <p:spPr>
          <a:xfrm>
            <a:off x="6182940" y="3000563"/>
            <a:ext cx="2268000" cy="1632162"/>
          </a:xfrm>
          <a:prstGeom prst="rect">
            <a:avLst/>
          </a:prstGeom>
        </p:spPr>
        <p:txBody>
          <a:bodyPr lIns="91440" tIns="45720" rIns="91440" bIns="45720"/>
          <a:lstStyle>
            <a:lvl1pPr marL="0" indent="0">
              <a:lnSpc>
                <a:spcPct val="130000"/>
              </a:lnSpc>
              <a:spcBef>
                <a:spcPts val="0"/>
              </a:spcBef>
              <a:buNone/>
              <a:defRPr sz="1200"/>
            </a:lvl1pPr>
          </a:lstStyle>
          <a:p>
            <a:pPr lvl="0"/>
            <a:r>
              <a:rPr lang="en-US"/>
              <a:t>Click to edit Master text styles</a:t>
            </a:r>
          </a:p>
        </p:txBody>
      </p:sp>
      <p:sp>
        <p:nvSpPr>
          <p:cNvPr id="17" name="Title 1">
            <a:extLst>
              <a:ext uri="{FF2B5EF4-FFF2-40B4-BE49-F238E27FC236}">
                <a16:creationId xmlns:a16="http://schemas.microsoft.com/office/drawing/2014/main" id="{30F08BE8-A0C7-44D1-86AA-68A6E4EE7D7E}"/>
              </a:ext>
            </a:extLst>
          </p:cNvPr>
          <p:cNvSpPr>
            <a:spLocks noGrp="1"/>
          </p:cNvSpPr>
          <p:nvPr>
            <p:ph type="title"/>
          </p:nvPr>
        </p:nvSpPr>
        <p:spPr>
          <a:xfrm>
            <a:off x="688394" y="480991"/>
            <a:ext cx="7767215" cy="476147"/>
          </a:xfrm>
        </p:spPr>
        <p:txBody>
          <a:bodyPr anchor="b"/>
          <a:lstStyle>
            <a:lvl1pPr algn="ctr">
              <a:defRPr/>
            </a:lvl1pPr>
          </a:lstStyle>
          <a:p>
            <a:r>
              <a:rPr lang="en-US"/>
              <a:t>Click to edit Master title style</a:t>
            </a:r>
          </a:p>
        </p:txBody>
      </p:sp>
      <p:pic>
        <p:nvPicPr>
          <p:cNvPr id="16" name="Picture 15" descr="A picture containing drawing&#10;&#10;Description automatically generated">
            <a:extLst>
              <a:ext uri="{FF2B5EF4-FFF2-40B4-BE49-F238E27FC236}">
                <a16:creationId xmlns:a16="http://schemas.microsoft.com/office/drawing/2014/main" id="{5670D9EE-C57E-436F-B2DB-7BC4C7C6462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Tree>
    <p:extLst>
      <p:ext uri="{BB962C8B-B14F-4D97-AF65-F5344CB8AC3E}">
        <p14:creationId xmlns:p14="http://schemas.microsoft.com/office/powerpoint/2010/main" val="446753174"/>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inished Use Cases by AI Co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7758" y="628859"/>
            <a:ext cx="7967592" cy="476147"/>
          </a:xfrm>
        </p:spPr>
        <p:txBody>
          <a:bodyPr/>
          <a:lstStyle>
            <a:lvl1pPr>
              <a:defRPr/>
            </a:lvl1pPr>
          </a:lstStyle>
          <a:p>
            <a:r>
              <a:rPr lang="en-US"/>
              <a:t>Click To Edit Master Title Style</a:t>
            </a:r>
          </a:p>
        </p:txBody>
      </p:sp>
      <p:sp>
        <p:nvSpPr>
          <p:cNvPr id="4" name="Date Placeholder 3"/>
          <p:cNvSpPr>
            <a:spLocks noGrp="1"/>
          </p:cNvSpPr>
          <p:nvPr>
            <p:ph type="dt" sz="half" idx="10"/>
          </p:nvPr>
        </p:nvSpPr>
        <p:spPr/>
        <p:txBody>
          <a:bodyPr/>
          <a:lstStyle/>
          <a:p>
            <a:fld id="{168ED0B8-665B-4A1B-ADBC-B686F28FC514}" type="datetime4">
              <a:rPr lang="en-US" smtClean="0"/>
              <a:t>September 26,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737AD4-1126-44A2-B8AE-C24508FC0AC9}" type="slidenum">
              <a:rPr lang="en-US" smtClean="0"/>
              <a:t>‹#›</a:t>
            </a:fld>
            <a:endParaRPr lang="en-US"/>
          </a:p>
        </p:txBody>
      </p:sp>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hasCustomPrompt="1"/>
          </p:nvPr>
        </p:nvSpPr>
        <p:spPr>
          <a:xfrm>
            <a:off x="547759" y="333133"/>
            <a:ext cx="7967591" cy="286554"/>
          </a:xfrm>
        </p:spPr>
        <p:txBody>
          <a:bodyPr anchor="b">
            <a:noAutofit/>
          </a:bodyPr>
          <a:lstStyle>
            <a:lvl1pPr marL="0" indent="0">
              <a:buNone/>
              <a:defRPr sz="1050" cap="all" baseline="0">
                <a:solidFill>
                  <a:schemeClr val="accent1"/>
                </a:solidFill>
              </a:defRPr>
            </a:lvl1pPr>
          </a:lstStyle>
          <a:p>
            <a:pPr lvl="0"/>
            <a:r>
              <a:rPr lang="en-US"/>
              <a:t>customer wanted to achieve </a:t>
            </a:r>
            <a:r>
              <a:rPr lang="en-US" err="1"/>
              <a:t>xyz</a:t>
            </a:r>
            <a:r>
              <a:rPr lang="en-US"/>
              <a:t> (short summary of the case intention)</a:t>
            </a:r>
          </a:p>
        </p:txBody>
      </p:sp>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hasCustomPrompt="1"/>
          </p:nvPr>
        </p:nvSpPr>
        <p:spPr>
          <a:xfrm>
            <a:off x="5630333" y="1375648"/>
            <a:ext cx="3513667" cy="3248741"/>
          </a:xfrm>
          <a:ln>
            <a:noFill/>
          </a:ln>
        </p:spPr>
        <p:txBody>
          <a:bodyPr/>
          <a:lstStyle>
            <a:lvl1pPr>
              <a:defRPr/>
            </a:lvl1pPr>
          </a:lstStyle>
          <a:p>
            <a:r>
              <a:rPr lang="en-US"/>
              <a:t>Add image from </a:t>
            </a:r>
            <a:r>
              <a:rPr lang="en-US" err="1"/>
              <a:t>Pickit</a:t>
            </a:r>
            <a:r>
              <a:rPr lang="en-US"/>
              <a:t> – only licensed images</a:t>
            </a:r>
          </a:p>
        </p:txBody>
      </p:sp>
      <p:pic>
        <p:nvPicPr>
          <p:cNvPr id="10" name="Picture 9" descr="A picture containing drawing&#10;&#10;Description automatically generated">
            <a:extLst>
              <a:ext uri="{FF2B5EF4-FFF2-40B4-BE49-F238E27FC236}">
                <a16:creationId xmlns:a16="http://schemas.microsoft.com/office/drawing/2014/main" id="{67170DE7-A693-410C-AF1A-F6F1F817EF6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
        <p:nvSpPr>
          <p:cNvPr id="12" name="Rectangle 11">
            <a:extLst>
              <a:ext uri="{FF2B5EF4-FFF2-40B4-BE49-F238E27FC236}">
                <a16:creationId xmlns:a16="http://schemas.microsoft.com/office/drawing/2014/main" id="{33A15994-1C13-7247-B0A1-EFCDE50AFAD2}"/>
              </a:ext>
            </a:extLst>
          </p:cNvPr>
          <p:cNvSpPr/>
          <p:nvPr userDrawn="1"/>
        </p:nvSpPr>
        <p:spPr>
          <a:xfrm>
            <a:off x="542677" y="1384301"/>
            <a:ext cx="4842029" cy="1055637"/>
          </a:xfrm>
          <a:prstGeom prst="rect">
            <a:avLst/>
          </a:prstGeom>
          <a:solidFill>
            <a:srgbClr val="E5E3D9"/>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defRPr/>
            </a:pPr>
            <a:r>
              <a:rPr lang="nb-NO" sz="1400" b="1">
                <a:solidFill>
                  <a:schemeClr val="accent6"/>
                </a:solidFill>
                <a:cs typeface="Arial" panose="020B0604020202020204" pitchFamily="34" charset="0"/>
              </a:rPr>
              <a:t>BUSINESS </a:t>
            </a:r>
            <a:br>
              <a:rPr lang="nb-NO" sz="1400" b="1">
                <a:solidFill>
                  <a:schemeClr val="accent6"/>
                </a:solidFill>
                <a:cs typeface="Arial" panose="020B0604020202020204" pitchFamily="34" charset="0"/>
              </a:rPr>
            </a:br>
            <a:r>
              <a:rPr lang="nb-NO" sz="1400" b="1">
                <a:solidFill>
                  <a:schemeClr val="accent6"/>
                </a:solidFill>
                <a:cs typeface="Arial" panose="020B0604020202020204" pitchFamily="34" charset="0"/>
              </a:rPr>
              <a:t>PROBLEM</a:t>
            </a:r>
          </a:p>
        </p:txBody>
      </p:sp>
      <p:sp>
        <p:nvSpPr>
          <p:cNvPr id="13" name="Rectangle 12">
            <a:extLst>
              <a:ext uri="{FF2B5EF4-FFF2-40B4-BE49-F238E27FC236}">
                <a16:creationId xmlns:a16="http://schemas.microsoft.com/office/drawing/2014/main" id="{E8A497F6-FAB2-514F-81CA-3FC33EB335E8}"/>
              </a:ext>
            </a:extLst>
          </p:cNvPr>
          <p:cNvSpPr/>
          <p:nvPr userDrawn="1"/>
        </p:nvSpPr>
        <p:spPr>
          <a:xfrm>
            <a:off x="542677" y="2441074"/>
            <a:ext cx="4836947" cy="1133860"/>
          </a:xfrm>
          <a:prstGeom prst="rect">
            <a:avLst/>
          </a:prstGeom>
          <a:solidFill>
            <a:srgbClr val="F4F3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r>
              <a:rPr lang="nb-NO" sz="1400" b="1">
                <a:solidFill>
                  <a:schemeClr val="accent6"/>
                </a:solidFill>
                <a:cs typeface="Arial" panose="020B0604020202020204" pitchFamily="34" charset="0"/>
              </a:rPr>
              <a:t>SOLUTION</a:t>
            </a:r>
            <a:endParaRPr lang="en-US" sz="1400" b="1">
              <a:solidFill>
                <a:schemeClr val="accent6"/>
              </a:solidFill>
              <a:cs typeface="Arial" panose="020B0604020202020204" pitchFamily="34" charset="0"/>
            </a:endParaRPr>
          </a:p>
        </p:txBody>
      </p:sp>
      <p:sp>
        <p:nvSpPr>
          <p:cNvPr id="14" name="Rectangle 13">
            <a:extLst>
              <a:ext uri="{FF2B5EF4-FFF2-40B4-BE49-F238E27FC236}">
                <a16:creationId xmlns:a16="http://schemas.microsoft.com/office/drawing/2014/main" id="{F56A0711-43FD-4C44-8EDF-49E590341ECD}"/>
              </a:ext>
            </a:extLst>
          </p:cNvPr>
          <p:cNvSpPr/>
          <p:nvPr userDrawn="1"/>
        </p:nvSpPr>
        <p:spPr>
          <a:xfrm>
            <a:off x="537595" y="3574934"/>
            <a:ext cx="4842029" cy="1054800"/>
          </a:xfrm>
          <a:prstGeom prst="rect">
            <a:avLst/>
          </a:prstGeom>
          <a:solidFill>
            <a:schemeClr val="accent3"/>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r>
              <a:rPr lang="en-US" sz="1400" b="1">
                <a:solidFill>
                  <a:schemeClr val="bg1"/>
                </a:solidFill>
                <a:cs typeface="Arial" panose="020B0604020202020204" pitchFamily="34" charset="0"/>
              </a:rPr>
              <a:t>OUTCOME</a:t>
            </a:r>
          </a:p>
        </p:txBody>
      </p:sp>
      <p:sp>
        <p:nvSpPr>
          <p:cNvPr id="15" name="Rectangle 14">
            <a:extLst>
              <a:ext uri="{FF2B5EF4-FFF2-40B4-BE49-F238E27FC236}">
                <a16:creationId xmlns:a16="http://schemas.microsoft.com/office/drawing/2014/main" id="{A1128FDE-1DEA-074E-9D4D-89FD2E769C1C}"/>
              </a:ext>
            </a:extLst>
          </p:cNvPr>
          <p:cNvSpPr/>
          <p:nvPr userDrawn="1"/>
        </p:nvSpPr>
        <p:spPr>
          <a:xfrm>
            <a:off x="1712706" y="1432314"/>
            <a:ext cx="3773694" cy="100762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Aft>
                <a:spcPts val="300"/>
              </a:spcAft>
              <a:buClr>
                <a:srgbClr val="151143"/>
              </a:buClr>
              <a:buFont typeface="Arial" panose="020B0604020202020204" pitchFamily="34" charset="0"/>
              <a:buChar char="•"/>
            </a:pPr>
            <a:endParaRPr lang="en-GB" sz="1000">
              <a:solidFill>
                <a:schemeClr val="accent6"/>
              </a:solidFill>
              <a:cs typeface="Arial" panose="020B0604020202020204" pitchFamily="34" charset="0"/>
            </a:endParaRPr>
          </a:p>
        </p:txBody>
      </p:sp>
      <p:sp>
        <p:nvSpPr>
          <p:cNvPr id="16" name="Rectangle 15">
            <a:extLst>
              <a:ext uri="{FF2B5EF4-FFF2-40B4-BE49-F238E27FC236}">
                <a16:creationId xmlns:a16="http://schemas.microsoft.com/office/drawing/2014/main" id="{2865025D-6F7F-4241-B221-F70E37A525BF}"/>
              </a:ext>
            </a:extLst>
          </p:cNvPr>
          <p:cNvSpPr/>
          <p:nvPr userDrawn="1"/>
        </p:nvSpPr>
        <p:spPr>
          <a:xfrm>
            <a:off x="1712705" y="2518670"/>
            <a:ext cx="3773694" cy="103062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Bef>
                <a:spcPts val="450"/>
              </a:spcBef>
              <a:spcAft>
                <a:spcPts val="300"/>
              </a:spcAft>
              <a:buFont typeface="Arial" panose="020B0604020202020204" pitchFamily="34" charset="0"/>
              <a:buChar char="•"/>
              <a:defRPr/>
            </a:pPr>
            <a:endParaRPr lang="en-US" sz="1000">
              <a:solidFill>
                <a:schemeClr val="accent6"/>
              </a:solidFill>
              <a:cs typeface="Arial" panose="020B0604020202020204" pitchFamily="34" charset="0"/>
            </a:endParaRPr>
          </a:p>
        </p:txBody>
      </p:sp>
      <p:sp>
        <p:nvSpPr>
          <p:cNvPr id="17" name="Rectangle 16">
            <a:extLst>
              <a:ext uri="{FF2B5EF4-FFF2-40B4-BE49-F238E27FC236}">
                <a16:creationId xmlns:a16="http://schemas.microsoft.com/office/drawing/2014/main" id="{2426E8C5-9E33-074C-9DF1-03C75B6C5170}"/>
              </a:ext>
            </a:extLst>
          </p:cNvPr>
          <p:cNvSpPr/>
          <p:nvPr userDrawn="1"/>
        </p:nvSpPr>
        <p:spPr>
          <a:xfrm>
            <a:off x="1712706" y="3628711"/>
            <a:ext cx="3773693" cy="1026662"/>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Bef>
                <a:spcPts val="450"/>
              </a:spcBef>
              <a:spcAft>
                <a:spcPts val="300"/>
              </a:spcAft>
              <a:buFont typeface="Arial" panose="020B0604020202020204" pitchFamily="34" charset="0"/>
              <a:buChar char="•"/>
              <a:defRPr/>
            </a:pPr>
            <a:endParaRPr lang="en-US" sz="1000">
              <a:solidFill>
                <a:schemeClr val="accent6"/>
              </a:solidFill>
              <a:cs typeface="Arial" panose="020B0604020202020204" pitchFamily="34" charset="0"/>
            </a:endParaRPr>
          </a:p>
        </p:txBody>
      </p:sp>
      <p:sp>
        <p:nvSpPr>
          <p:cNvPr id="18" name="Text Placeholder 17">
            <a:extLst>
              <a:ext uri="{FF2B5EF4-FFF2-40B4-BE49-F238E27FC236}">
                <a16:creationId xmlns:a16="http://schemas.microsoft.com/office/drawing/2014/main" id="{8CF06C52-81F1-E548-B2D5-B40C694B71A5}"/>
              </a:ext>
            </a:extLst>
          </p:cNvPr>
          <p:cNvSpPr>
            <a:spLocks noGrp="1"/>
          </p:cNvSpPr>
          <p:nvPr>
            <p:ph type="body" sz="quarter" idx="15" hasCustomPrompt="1"/>
          </p:nvPr>
        </p:nvSpPr>
        <p:spPr>
          <a:xfrm>
            <a:off x="1712914" y="1478797"/>
            <a:ext cx="3773487" cy="914658"/>
          </a:xfrm>
          <a:ln>
            <a:noFill/>
          </a:ln>
        </p:spPr>
        <p:txBody>
          <a:bodyPr lIns="46800" anchor="ctr"/>
          <a:lstStyle>
            <a:lvl1pPr marL="171446" marR="0" indent="-171446" algn="l" defTabSz="685611" rtl="0" eaLnBrk="1" fontAlgn="auto" latinLnBrk="0" hangingPunct="1">
              <a:lnSpc>
                <a:spcPct val="100000"/>
              </a:lnSpc>
              <a:spcBef>
                <a:spcPts val="0"/>
              </a:spcBef>
              <a:spcAft>
                <a:spcPts val="0"/>
              </a:spcAft>
              <a:buClr>
                <a:schemeClr val="accent1"/>
              </a:buClr>
              <a:buSzTx/>
              <a:buFont typeface="Arial" panose="020B0604020202020204" pitchFamily="34" charset="0"/>
              <a:buChar char="•"/>
              <a:tabLst/>
              <a:defRPr sz="1000">
                <a:solidFill>
                  <a:schemeClr val="accent6"/>
                </a:solidFill>
              </a:defRPr>
            </a:lvl1pPr>
            <a:lvl2pPr marL="251994" indent="0">
              <a:lnSpc>
                <a:spcPct val="100000"/>
              </a:lnSpc>
              <a:spcBef>
                <a:spcPts val="0"/>
              </a:spcBef>
              <a:spcAft>
                <a:spcPts val="300"/>
              </a:spcAft>
              <a:buNone/>
              <a:defRPr sz="1000">
                <a:solidFill>
                  <a:schemeClr val="accent6"/>
                </a:solidFill>
              </a:defRPr>
            </a:lvl2pPr>
            <a:lvl3pPr>
              <a:lnSpc>
                <a:spcPct val="100000"/>
              </a:lnSpc>
              <a:spcBef>
                <a:spcPts val="0"/>
              </a:spcBef>
              <a:spcAft>
                <a:spcPts val="300"/>
              </a:spcAft>
              <a:defRPr sz="1000">
                <a:solidFill>
                  <a:schemeClr val="accent6"/>
                </a:solidFill>
              </a:defRPr>
            </a:lvl3pPr>
            <a:lvl4pPr>
              <a:lnSpc>
                <a:spcPct val="100000"/>
              </a:lnSpc>
              <a:spcBef>
                <a:spcPts val="0"/>
              </a:spcBef>
              <a:spcAft>
                <a:spcPts val="300"/>
              </a:spcAft>
              <a:defRPr sz="1000">
                <a:solidFill>
                  <a:schemeClr val="accent6"/>
                </a:solidFill>
              </a:defRPr>
            </a:lvl4pPr>
            <a:lvl5pPr>
              <a:lnSpc>
                <a:spcPct val="100000"/>
              </a:lnSpc>
              <a:spcBef>
                <a:spcPts val="0"/>
              </a:spcBef>
              <a:spcAft>
                <a:spcPts val="300"/>
              </a:spcAft>
              <a:defRPr sz="1000">
                <a:solidFill>
                  <a:schemeClr val="accent6"/>
                </a:solidFill>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What business problem was addressed? What were the pain points? DO NOT REFER TO SOLUTION OR OUTCOME OR WISH OF THE CUSTOMER. Use past tense.</a:t>
            </a:r>
          </a:p>
        </p:txBody>
      </p:sp>
      <p:sp>
        <p:nvSpPr>
          <p:cNvPr id="19" name="Text Placeholder 17">
            <a:extLst>
              <a:ext uri="{FF2B5EF4-FFF2-40B4-BE49-F238E27FC236}">
                <a16:creationId xmlns:a16="http://schemas.microsoft.com/office/drawing/2014/main" id="{2B25B985-AE55-144A-8E23-254D2358C588}"/>
              </a:ext>
            </a:extLst>
          </p:cNvPr>
          <p:cNvSpPr>
            <a:spLocks noGrp="1"/>
          </p:cNvSpPr>
          <p:nvPr>
            <p:ph type="body" sz="quarter" idx="16" hasCustomPrompt="1"/>
          </p:nvPr>
        </p:nvSpPr>
        <p:spPr>
          <a:xfrm>
            <a:off x="1712705" y="2576309"/>
            <a:ext cx="3773487" cy="914658"/>
          </a:xfrm>
          <a:ln>
            <a:noFill/>
          </a:ln>
        </p:spPr>
        <p:txBody>
          <a:bodyPr anchor="ctr"/>
          <a:lstStyle>
            <a:lvl1pPr marL="171446" marR="0" indent="-171446" algn="l" defTabSz="685611" rtl="0" eaLnBrk="1" fontAlgn="auto" latinLnBrk="0" hangingPunct="1">
              <a:lnSpc>
                <a:spcPct val="100000"/>
              </a:lnSpc>
              <a:spcBef>
                <a:spcPts val="0"/>
              </a:spcBef>
              <a:spcAft>
                <a:spcPts val="0"/>
              </a:spcAft>
              <a:buClr>
                <a:schemeClr val="accent1"/>
              </a:buClr>
              <a:buSzTx/>
              <a:buFont typeface="Arial" panose="020B0604020202020204" pitchFamily="34" charset="0"/>
              <a:buChar char="•"/>
              <a:tabLst/>
              <a:defRPr lang="en-GB" sz="1000" kern="1200" dirty="0" smtClean="0">
                <a:solidFill>
                  <a:schemeClr val="accent6"/>
                </a:solidFill>
                <a:latin typeface="+mn-lt"/>
                <a:ea typeface="+mn-ea"/>
                <a:cs typeface="+mn-cs"/>
              </a:defRPr>
            </a:lvl1pPr>
            <a:lvl2pPr marL="251994"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2pPr>
            <a:lvl3pPr marL="431990"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3pPr>
            <a:lvl4pPr marL="611985"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4pPr>
            <a:lvl5pPr marL="791981" indent="-103937" algn="l" defTabSz="685611" rtl="0" eaLnBrk="1" latinLnBrk="0" hangingPunct="1">
              <a:lnSpc>
                <a:spcPct val="100000"/>
              </a:lnSpc>
              <a:spcBef>
                <a:spcPts val="0"/>
              </a:spcBef>
              <a:spcAft>
                <a:spcPts val="300"/>
              </a:spcAft>
              <a:buFont typeface="Arial" panose="020B0604020202020204" pitchFamily="34" charset="0"/>
              <a:buChar char="•"/>
              <a:defRPr lang="en-US" sz="1000" kern="1200" dirty="0">
                <a:solidFill>
                  <a:schemeClr val="accent6"/>
                </a:solidFill>
                <a:latin typeface="+mn-lt"/>
                <a:ea typeface="+mn-ea"/>
                <a:cs typeface="+mn-cs"/>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How was the problem solved? Describe the solution at a high level and the achieved performance.</a:t>
            </a:r>
          </a:p>
        </p:txBody>
      </p:sp>
      <p:sp>
        <p:nvSpPr>
          <p:cNvPr id="20" name="Text Placeholder 17">
            <a:extLst>
              <a:ext uri="{FF2B5EF4-FFF2-40B4-BE49-F238E27FC236}">
                <a16:creationId xmlns:a16="http://schemas.microsoft.com/office/drawing/2014/main" id="{EE50DDA1-D6DA-6042-8198-93DA8766948E}"/>
              </a:ext>
            </a:extLst>
          </p:cNvPr>
          <p:cNvSpPr>
            <a:spLocks noGrp="1"/>
          </p:cNvSpPr>
          <p:nvPr>
            <p:ph type="body" sz="quarter" idx="17" hasCustomPrompt="1"/>
          </p:nvPr>
        </p:nvSpPr>
        <p:spPr>
          <a:xfrm>
            <a:off x="1712705" y="3664249"/>
            <a:ext cx="3773487" cy="914658"/>
          </a:xfrm>
          <a:ln>
            <a:noFill/>
          </a:ln>
        </p:spPr>
        <p:txBody>
          <a:bodyPr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lang="en-GB" sz="1000" kern="1200" dirty="0" smtClean="0">
                <a:solidFill>
                  <a:schemeClr val="accent6"/>
                </a:solidFill>
                <a:latin typeface="+mn-lt"/>
                <a:ea typeface="+mn-ea"/>
                <a:cs typeface="+mn-cs"/>
              </a:defRPr>
            </a:lvl1pPr>
            <a:lvl2pPr marL="251994"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2pPr>
            <a:lvl3pPr marL="431990"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3pPr>
            <a:lvl4pPr marL="611985"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4pPr>
            <a:lvl5pPr marL="791981" indent="-103937" algn="l" defTabSz="685611" rtl="0" eaLnBrk="1" latinLnBrk="0" hangingPunct="1">
              <a:lnSpc>
                <a:spcPct val="100000"/>
              </a:lnSpc>
              <a:spcBef>
                <a:spcPts val="0"/>
              </a:spcBef>
              <a:spcAft>
                <a:spcPts val="300"/>
              </a:spcAft>
              <a:buFont typeface="Arial" panose="020B0604020202020204" pitchFamily="34" charset="0"/>
              <a:buChar char="•"/>
              <a:defRPr lang="en-US" sz="1000" kern="1200" dirty="0" smtClean="0">
                <a:solidFill>
                  <a:schemeClr val="accent6"/>
                </a:solidFill>
                <a:latin typeface="+mn-lt"/>
                <a:ea typeface="+mn-ea"/>
                <a:cs typeface="+mn-cs"/>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What business value was achieved with this solution: cost savings or new revenue streams? How did he solution solve the problem? Were expectations met? Use past tense.</a:t>
            </a:r>
          </a:p>
        </p:txBody>
      </p:sp>
    </p:spTree>
    <p:extLst>
      <p:ext uri="{BB962C8B-B14F-4D97-AF65-F5344CB8AC3E}">
        <p14:creationId xmlns:p14="http://schemas.microsoft.com/office/powerpoint/2010/main" val="4274372641"/>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ngoing Use Case AI Co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D3964AB-BFDE-49C6-AF0B-DAC4A9D96B7B}"/>
              </a:ext>
            </a:extLst>
          </p:cNvPr>
          <p:cNvSpPr/>
          <p:nvPr userDrawn="1"/>
        </p:nvSpPr>
        <p:spPr>
          <a:xfrm>
            <a:off x="542677" y="1384301"/>
            <a:ext cx="4842029" cy="1055637"/>
          </a:xfrm>
          <a:prstGeom prst="rect">
            <a:avLst/>
          </a:prstGeom>
          <a:solidFill>
            <a:srgbClr val="E5E3D9"/>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defRPr/>
            </a:pPr>
            <a:r>
              <a:rPr lang="nb-NO" sz="1400" b="1">
                <a:solidFill>
                  <a:schemeClr val="accent6"/>
                </a:solidFill>
                <a:cs typeface="Arial" panose="020B0604020202020204" pitchFamily="34" charset="0"/>
              </a:rPr>
              <a:t>BUSINESS </a:t>
            </a:r>
            <a:br>
              <a:rPr lang="nb-NO" sz="1400" b="1">
                <a:solidFill>
                  <a:schemeClr val="accent6"/>
                </a:solidFill>
                <a:cs typeface="Arial" panose="020B0604020202020204" pitchFamily="34" charset="0"/>
              </a:rPr>
            </a:br>
            <a:r>
              <a:rPr lang="nb-NO" sz="1400" b="1">
                <a:solidFill>
                  <a:schemeClr val="accent6"/>
                </a:solidFill>
                <a:cs typeface="Arial" panose="020B0604020202020204" pitchFamily="34" charset="0"/>
              </a:rPr>
              <a:t>PROBLEM</a:t>
            </a:r>
          </a:p>
        </p:txBody>
      </p:sp>
      <p:sp>
        <p:nvSpPr>
          <p:cNvPr id="22" name="Rectangle 21">
            <a:extLst>
              <a:ext uri="{FF2B5EF4-FFF2-40B4-BE49-F238E27FC236}">
                <a16:creationId xmlns:a16="http://schemas.microsoft.com/office/drawing/2014/main" id="{0C4ED7C9-D879-4E6E-AFED-285CA92555A4}"/>
              </a:ext>
            </a:extLst>
          </p:cNvPr>
          <p:cNvSpPr/>
          <p:nvPr userDrawn="1"/>
        </p:nvSpPr>
        <p:spPr>
          <a:xfrm>
            <a:off x="542677" y="2441074"/>
            <a:ext cx="4836947" cy="1133860"/>
          </a:xfrm>
          <a:prstGeom prst="rect">
            <a:avLst/>
          </a:prstGeom>
          <a:solidFill>
            <a:srgbClr val="F4F3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r>
              <a:rPr lang="nb-NO" sz="1400" b="1">
                <a:solidFill>
                  <a:schemeClr val="accent6"/>
                </a:solidFill>
                <a:cs typeface="Arial" panose="020B0604020202020204" pitchFamily="34" charset="0"/>
              </a:rPr>
              <a:t>SOLUTION</a:t>
            </a:r>
            <a:endParaRPr lang="en-US" sz="1400" b="1">
              <a:solidFill>
                <a:schemeClr val="accent6"/>
              </a:solidFill>
              <a:cs typeface="Arial" panose="020B0604020202020204" pitchFamily="34" charset="0"/>
            </a:endParaRPr>
          </a:p>
        </p:txBody>
      </p:sp>
      <p:sp>
        <p:nvSpPr>
          <p:cNvPr id="23" name="Rectangle 22">
            <a:extLst>
              <a:ext uri="{FF2B5EF4-FFF2-40B4-BE49-F238E27FC236}">
                <a16:creationId xmlns:a16="http://schemas.microsoft.com/office/drawing/2014/main" id="{25D87D0C-215B-47D6-A747-7C912A812987}"/>
              </a:ext>
            </a:extLst>
          </p:cNvPr>
          <p:cNvSpPr/>
          <p:nvPr userDrawn="1"/>
        </p:nvSpPr>
        <p:spPr>
          <a:xfrm>
            <a:off x="537595" y="3574934"/>
            <a:ext cx="4842029" cy="1054800"/>
          </a:xfrm>
          <a:prstGeom prst="rect">
            <a:avLst/>
          </a:prstGeom>
          <a:solidFill>
            <a:schemeClr val="accent3"/>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r>
              <a:rPr lang="en-US" sz="1400" b="1">
                <a:solidFill>
                  <a:schemeClr val="bg1"/>
                </a:solidFill>
                <a:cs typeface="Arial" panose="020B0604020202020204" pitchFamily="34" charset="0"/>
              </a:rPr>
              <a:t>EXPECTED</a:t>
            </a:r>
          </a:p>
          <a:p>
            <a:pPr defTabSz="685783"/>
            <a:r>
              <a:rPr lang="en-US" sz="1400" b="1">
                <a:solidFill>
                  <a:schemeClr val="bg1"/>
                </a:solidFill>
                <a:cs typeface="Arial" panose="020B0604020202020204" pitchFamily="34" charset="0"/>
              </a:rPr>
              <a:t>OUTCOME</a:t>
            </a:r>
          </a:p>
        </p:txBody>
      </p:sp>
      <p:sp>
        <p:nvSpPr>
          <p:cNvPr id="24" name="Rectangle 23">
            <a:extLst>
              <a:ext uri="{FF2B5EF4-FFF2-40B4-BE49-F238E27FC236}">
                <a16:creationId xmlns:a16="http://schemas.microsoft.com/office/drawing/2014/main" id="{A9FE188D-5285-422E-B36F-CA2EC3E8A61B}"/>
              </a:ext>
            </a:extLst>
          </p:cNvPr>
          <p:cNvSpPr/>
          <p:nvPr userDrawn="1"/>
        </p:nvSpPr>
        <p:spPr>
          <a:xfrm>
            <a:off x="1712706" y="1432314"/>
            <a:ext cx="3773694" cy="100762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Aft>
                <a:spcPts val="300"/>
              </a:spcAft>
              <a:buClr>
                <a:srgbClr val="151143"/>
              </a:buClr>
              <a:buFont typeface="Arial" panose="020B0604020202020204" pitchFamily="34" charset="0"/>
              <a:buChar char="•"/>
            </a:pPr>
            <a:endParaRPr lang="en-GB" sz="1000">
              <a:solidFill>
                <a:schemeClr val="accent6"/>
              </a:solidFill>
              <a:cs typeface="Arial" panose="020B0604020202020204" pitchFamily="34" charset="0"/>
            </a:endParaRPr>
          </a:p>
        </p:txBody>
      </p:sp>
      <p:sp>
        <p:nvSpPr>
          <p:cNvPr id="25" name="Rectangle 24">
            <a:extLst>
              <a:ext uri="{FF2B5EF4-FFF2-40B4-BE49-F238E27FC236}">
                <a16:creationId xmlns:a16="http://schemas.microsoft.com/office/drawing/2014/main" id="{2053DD1B-331F-42EB-A292-B0D6AD7F6698}"/>
              </a:ext>
            </a:extLst>
          </p:cNvPr>
          <p:cNvSpPr/>
          <p:nvPr userDrawn="1"/>
        </p:nvSpPr>
        <p:spPr>
          <a:xfrm>
            <a:off x="1712705" y="2518670"/>
            <a:ext cx="3773694" cy="103062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Bef>
                <a:spcPts val="450"/>
              </a:spcBef>
              <a:spcAft>
                <a:spcPts val="300"/>
              </a:spcAft>
              <a:buFont typeface="Arial" panose="020B0604020202020204" pitchFamily="34" charset="0"/>
              <a:buChar char="•"/>
              <a:defRPr/>
            </a:pPr>
            <a:endParaRPr lang="en-US" sz="1000">
              <a:solidFill>
                <a:schemeClr val="accent6"/>
              </a:solidFill>
              <a:cs typeface="Arial" panose="020B0604020202020204" pitchFamily="34" charset="0"/>
            </a:endParaRPr>
          </a:p>
        </p:txBody>
      </p:sp>
      <p:sp>
        <p:nvSpPr>
          <p:cNvPr id="26" name="Rectangle 25">
            <a:extLst>
              <a:ext uri="{FF2B5EF4-FFF2-40B4-BE49-F238E27FC236}">
                <a16:creationId xmlns:a16="http://schemas.microsoft.com/office/drawing/2014/main" id="{51AEF2A9-684C-4C93-A1CB-E9CC6E479C73}"/>
              </a:ext>
            </a:extLst>
          </p:cNvPr>
          <p:cNvSpPr/>
          <p:nvPr userDrawn="1"/>
        </p:nvSpPr>
        <p:spPr>
          <a:xfrm>
            <a:off x="1712706" y="3628711"/>
            <a:ext cx="3773693" cy="101165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Bef>
                <a:spcPts val="450"/>
              </a:spcBef>
              <a:spcAft>
                <a:spcPts val="300"/>
              </a:spcAft>
              <a:buFont typeface="Arial" panose="020B0604020202020204" pitchFamily="34" charset="0"/>
              <a:buChar char="•"/>
              <a:defRPr/>
            </a:pPr>
            <a:endParaRPr lang="en-US" sz="1000">
              <a:solidFill>
                <a:schemeClr val="accent6"/>
              </a:solidFill>
              <a:cs typeface="Arial" panose="020B0604020202020204" pitchFamily="34" charset="0"/>
            </a:endParaRPr>
          </a:p>
        </p:txBody>
      </p:sp>
      <p:sp>
        <p:nvSpPr>
          <p:cNvPr id="2" name="Title 1"/>
          <p:cNvSpPr>
            <a:spLocks noGrp="1"/>
          </p:cNvSpPr>
          <p:nvPr>
            <p:ph type="title" hasCustomPrompt="1"/>
          </p:nvPr>
        </p:nvSpPr>
        <p:spPr>
          <a:xfrm>
            <a:off x="547758" y="628859"/>
            <a:ext cx="7967592" cy="476147"/>
          </a:xfrm>
        </p:spPr>
        <p:txBody>
          <a:bodyPr/>
          <a:lstStyle>
            <a:lvl1pPr>
              <a:defRPr/>
            </a:lvl1pPr>
          </a:lstStyle>
          <a:p>
            <a:r>
              <a:rPr lang="en-US"/>
              <a:t>Click To Edit Master Title Style</a:t>
            </a:r>
          </a:p>
        </p:txBody>
      </p:sp>
      <p:sp>
        <p:nvSpPr>
          <p:cNvPr id="4" name="Date Placeholder 3"/>
          <p:cNvSpPr>
            <a:spLocks noGrp="1"/>
          </p:cNvSpPr>
          <p:nvPr>
            <p:ph type="dt" sz="half" idx="10"/>
          </p:nvPr>
        </p:nvSpPr>
        <p:spPr/>
        <p:txBody>
          <a:bodyPr/>
          <a:lstStyle/>
          <a:p>
            <a:fld id="{168ED0B8-665B-4A1B-ADBC-B686F28FC514}" type="datetime4">
              <a:rPr lang="en-US" smtClean="0"/>
              <a:t>September 26, 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737AD4-1126-44A2-B8AE-C24508FC0AC9}" type="slidenum">
              <a:rPr lang="en-US" smtClean="0"/>
              <a:t>‹#›</a:t>
            </a:fld>
            <a:endParaRPr lang="en-US"/>
          </a:p>
        </p:txBody>
      </p:sp>
      <p:sp>
        <p:nvSpPr>
          <p:cNvPr id="9" name="Text Placeholder 8">
            <a:extLst>
              <a:ext uri="{FF2B5EF4-FFF2-40B4-BE49-F238E27FC236}">
                <a16:creationId xmlns:a16="http://schemas.microsoft.com/office/drawing/2014/main" id="{28FBBD83-CDD7-49B6-9C05-BE7C6658333D}"/>
              </a:ext>
            </a:extLst>
          </p:cNvPr>
          <p:cNvSpPr>
            <a:spLocks noGrp="1"/>
          </p:cNvSpPr>
          <p:nvPr>
            <p:ph type="body" sz="quarter" idx="13" hasCustomPrompt="1"/>
          </p:nvPr>
        </p:nvSpPr>
        <p:spPr>
          <a:xfrm>
            <a:off x="547759" y="333133"/>
            <a:ext cx="7967591" cy="286554"/>
          </a:xfrm>
        </p:spPr>
        <p:txBody>
          <a:bodyPr anchor="b">
            <a:noAutofit/>
          </a:bodyPr>
          <a:lstStyle>
            <a:lvl1pPr marL="0" indent="0">
              <a:buNone/>
              <a:defRPr sz="1050" cap="all" baseline="0">
                <a:solidFill>
                  <a:schemeClr val="accent1"/>
                </a:solidFill>
              </a:defRPr>
            </a:lvl1pPr>
          </a:lstStyle>
          <a:p>
            <a:pPr lvl="0"/>
            <a:r>
              <a:rPr lang="en-US"/>
              <a:t>customer wanted to achieve </a:t>
            </a:r>
            <a:r>
              <a:rPr lang="en-US" err="1"/>
              <a:t>xyz</a:t>
            </a:r>
            <a:r>
              <a:rPr lang="en-US"/>
              <a:t> (short summary of the case intention)</a:t>
            </a:r>
          </a:p>
        </p:txBody>
      </p:sp>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hasCustomPrompt="1"/>
          </p:nvPr>
        </p:nvSpPr>
        <p:spPr>
          <a:xfrm>
            <a:off x="5630333" y="1375647"/>
            <a:ext cx="3513667" cy="3254088"/>
          </a:xfrm>
          <a:ln>
            <a:noFill/>
          </a:ln>
        </p:spPr>
        <p:txBody>
          <a:bodyPr/>
          <a:lstStyle>
            <a:lvl1pPr>
              <a:defRPr/>
            </a:lvl1pPr>
          </a:lstStyle>
          <a:p>
            <a:r>
              <a:rPr lang="en-US"/>
              <a:t>Add image from </a:t>
            </a:r>
            <a:r>
              <a:rPr lang="en-US" err="1"/>
              <a:t>Pickit</a:t>
            </a:r>
            <a:r>
              <a:rPr lang="en-US"/>
              <a:t> – only licensed images!</a:t>
            </a:r>
          </a:p>
        </p:txBody>
      </p:sp>
      <p:pic>
        <p:nvPicPr>
          <p:cNvPr id="10" name="Picture 9" descr="A picture containing drawing&#10;&#10;Description automatically generated">
            <a:extLst>
              <a:ext uri="{FF2B5EF4-FFF2-40B4-BE49-F238E27FC236}">
                <a16:creationId xmlns:a16="http://schemas.microsoft.com/office/drawing/2014/main" id="{67170DE7-A693-410C-AF1A-F6F1F817EF6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
        <p:nvSpPr>
          <p:cNvPr id="18" name="Text Placeholder 17">
            <a:extLst>
              <a:ext uri="{FF2B5EF4-FFF2-40B4-BE49-F238E27FC236}">
                <a16:creationId xmlns:a16="http://schemas.microsoft.com/office/drawing/2014/main" id="{8CF06C52-81F1-E548-B2D5-B40C694B71A5}"/>
              </a:ext>
            </a:extLst>
          </p:cNvPr>
          <p:cNvSpPr>
            <a:spLocks noGrp="1"/>
          </p:cNvSpPr>
          <p:nvPr>
            <p:ph type="body" sz="quarter" idx="15" hasCustomPrompt="1"/>
          </p:nvPr>
        </p:nvSpPr>
        <p:spPr>
          <a:xfrm>
            <a:off x="1712914" y="1475070"/>
            <a:ext cx="3773487" cy="914658"/>
          </a:xfrm>
          <a:ln>
            <a:noFill/>
          </a:ln>
        </p:spPr>
        <p:txBody>
          <a:bodyPr lIns="46800"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sz="1000">
                <a:solidFill>
                  <a:schemeClr val="accent6"/>
                </a:solidFill>
              </a:defRPr>
            </a:lvl1pPr>
            <a:lvl2pPr marL="251994" indent="0">
              <a:lnSpc>
                <a:spcPct val="100000"/>
              </a:lnSpc>
              <a:spcBef>
                <a:spcPts val="0"/>
              </a:spcBef>
              <a:spcAft>
                <a:spcPts val="300"/>
              </a:spcAft>
              <a:buNone/>
              <a:defRPr sz="1000">
                <a:solidFill>
                  <a:schemeClr val="accent6"/>
                </a:solidFill>
              </a:defRPr>
            </a:lvl2pPr>
            <a:lvl3pPr>
              <a:lnSpc>
                <a:spcPct val="100000"/>
              </a:lnSpc>
              <a:spcBef>
                <a:spcPts val="0"/>
              </a:spcBef>
              <a:spcAft>
                <a:spcPts val="300"/>
              </a:spcAft>
              <a:defRPr sz="1000">
                <a:solidFill>
                  <a:schemeClr val="accent6"/>
                </a:solidFill>
              </a:defRPr>
            </a:lvl3pPr>
            <a:lvl4pPr>
              <a:lnSpc>
                <a:spcPct val="100000"/>
              </a:lnSpc>
              <a:spcBef>
                <a:spcPts val="0"/>
              </a:spcBef>
              <a:spcAft>
                <a:spcPts val="300"/>
              </a:spcAft>
              <a:defRPr sz="1000">
                <a:solidFill>
                  <a:schemeClr val="accent6"/>
                </a:solidFill>
              </a:defRPr>
            </a:lvl4pPr>
            <a:lvl5pPr>
              <a:lnSpc>
                <a:spcPct val="100000"/>
              </a:lnSpc>
              <a:spcBef>
                <a:spcPts val="0"/>
              </a:spcBef>
              <a:spcAft>
                <a:spcPts val="300"/>
              </a:spcAft>
              <a:defRPr sz="1000">
                <a:solidFill>
                  <a:schemeClr val="accent6"/>
                </a:solidFill>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What business problem was addressed? What were the pain points? Why did the customer want this solution? Use present tense.</a:t>
            </a:r>
          </a:p>
        </p:txBody>
      </p:sp>
      <p:sp>
        <p:nvSpPr>
          <p:cNvPr id="19" name="Text Placeholder 17">
            <a:extLst>
              <a:ext uri="{FF2B5EF4-FFF2-40B4-BE49-F238E27FC236}">
                <a16:creationId xmlns:a16="http://schemas.microsoft.com/office/drawing/2014/main" id="{2B25B985-AE55-144A-8E23-254D2358C588}"/>
              </a:ext>
            </a:extLst>
          </p:cNvPr>
          <p:cNvSpPr>
            <a:spLocks noGrp="1"/>
          </p:cNvSpPr>
          <p:nvPr>
            <p:ph type="body" sz="quarter" idx="16" hasCustomPrompt="1"/>
          </p:nvPr>
        </p:nvSpPr>
        <p:spPr>
          <a:xfrm>
            <a:off x="1712704" y="2568686"/>
            <a:ext cx="3773487" cy="914658"/>
          </a:xfrm>
          <a:ln>
            <a:noFill/>
          </a:ln>
        </p:spPr>
        <p:txBody>
          <a:bodyPr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lang="en-GB" sz="1000" kern="1200" dirty="0" smtClean="0">
                <a:solidFill>
                  <a:schemeClr val="accent6"/>
                </a:solidFill>
                <a:latin typeface="+mn-lt"/>
                <a:ea typeface="+mn-ea"/>
                <a:cs typeface="+mn-cs"/>
              </a:defRPr>
            </a:lvl1pPr>
            <a:lvl2pPr marL="251994"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2pPr>
            <a:lvl3pPr marL="431990"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3pPr>
            <a:lvl4pPr marL="611985"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4pPr>
            <a:lvl5pPr marL="791981" indent="-103937" algn="l" defTabSz="685611" rtl="0" eaLnBrk="1" latinLnBrk="0" hangingPunct="1">
              <a:lnSpc>
                <a:spcPct val="100000"/>
              </a:lnSpc>
              <a:spcBef>
                <a:spcPts val="0"/>
              </a:spcBef>
              <a:spcAft>
                <a:spcPts val="300"/>
              </a:spcAft>
              <a:buFont typeface="Arial" panose="020B0604020202020204" pitchFamily="34" charset="0"/>
              <a:buChar char="•"/>
              <a:defRPr lang="en-US" sz="1000" kern="1200" dirty="0">
                <a:solidFill>
                  <a:schemeClr val="accent6"/>
                </a:solidFill>
                <a:latin typeface="+mn-lt"/>
                <a:ea typeface="+mn-ea"/>
                <a:cs typeface="+mn-cs"/>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How was the problem solved? Describe the solution at a high level and the achieved performance. Use present tense.</a:t>
            </a:r>
          </a:p>
        </p:txBody>
      </p:sp>
      <p:sp>
        <p:nvSpPr>
          <p:cNvPr id="20" name="Text Placeholder 17">
            <a:extLst>
              <a:ext uri="{FF2B5EF4-FFF2-40B4-BE49-F238E27FC236}">
                <a16:creationId xmlns:a16="http://schemas.microsoft.com/office/drawing/2014/main" id="{EE50DDA1-D6DA-6042-8198-93DA8766948E}"/>
              </a:ext>
            </a:extLst>
          </p:cNvPr>
          <p:cNvSpPr>
            <a:spLocks noGrp="1"/>
          </p:cNvSpPr>
          <p:nvPr>
            <p:ph type="body" sz="quarter" idx="17" hasCustomPrompt="1"/>
          </p:nvPr>
        </p:nvSpPr>
        <p:spPr>
          <a:xfrm>
            <a:off x="1712705" y="3675688"/>
            <a:ext cx="3773487" cy="914658"/>
          </a:xfrm>
          <a:ln>
            <a:noFill/>
          </a:ln>
        </p:spPr>
        <p:txBody>
          <a:bodyPr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lang="en-GB" sz="1000" kern="1200" dirty="0" smtClean="0">
                <a:solidFill>
                  <a:schemeClr val="accent6"/>
                </a:solidFill>
                <a:latin typeface="+mn-lt"/>
                <a:ea typeface="+mn-ea"/>
                <a:cs typeface="+mn-cs"/>
              </a:defRPr>
            </a:lvl1pPr>
            <a:lvl2pPr marL="251994"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2pPr>
            <a:lvl3pPr marL="431990"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3pPr>
            <a:lvl4pPr marL="611985"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4pPr>
            <a:lvl5pPr marL="791981" indent="-103937" algn="l" defTabSz="685611" rtl="0" eaLnBrk="1" latinLnBrk="0" hangingPunct="1">
              <a:lnSpc>
                <a:spcPct val="100000"/>
              </a:lnSpc>
              <a:spcBef>
                <a:spcPts val="0"/>
              </a:spcBef>
              <a:spcAft>
                <a:spcPts val="300"/>
              </a:spcAft>
              <a:buFont typeface="Arial" panose="020B0604020202020204" pitchFamily="34" charset="0"/>
              <a:buChar char="•"/>
              <a:defRPr lang="en-US" sz="1000" kern="1200" dirty="0" smtClean="0">
                <a:solidFill>
                  <a:schemeClr val="accent6"/>
                </a:solidFill>
                <a:latin typeface="+mn-lt"/>
                <a:ea typeface="+mn-ea"/>
                <a:cs typeface="+mn-cs"/>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What business value was achieved with this solution: cost savings or new revenue streams? How did he solution solve the problem ? Were expectations met? Use future or present tense.</a:t>
            </a:r>
          </a:p>
        </p:txBody>
      </p:sp>
    </p:spTree>
    <p:extLst>
      <p:ext uri="{BB962C8B-B14F-4D97-AF65-F5344CB8AC3E}">
        <p14:creationId xmlns:p14="http://schemas.microsoft.com/office/powerpoint/2010/main" val="1118237664"/>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xample Use Cases (not by us)">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B62EF1E-F556-4291-A783-27998219C3E6}"/>
              </a:ext>
            </a:extLst>
          </p:cNvPr>
          <p:cNvSpPr/>
          <p:nvPr userDrawn="1"/>
        </p:nvSpPr>
        <p:spPr>
          <a:xfrm>
            <a:off x="542677" y="1384301"/>
            <a:ext cx="4842029" cy="1055637"/>
          </a:xfrm>
          <a:prstGeom prst="rect">
            <a:avLst/>
          </a:prstGeom>
          <a:solidFill>
            <a:srgbClr val="E5E3D9"/>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defRPr/>
            </a:pPr>
            <a:r>
              <a:rPr lang="nb-NO" sz="1400" b="1">
                <a:solidFill>
                  <a:schemeClr val="accent6"/>
                </a:solidFill>
                <a:cs typeface="Arial" panose="020B0604020202020204" pitchFamily="34" charset="0"/>
              </a:rPr>
              <a:t>BUSINESS </a:t>
            </a:r>
            <a:br>
              <a:rPr lang="nb-NO" sz="1400" b="1">
                <a:solidFill>
                  <a:schemeClr val="accent6"/>
                </a:solidFill>
                <a:cs typeface="Arial" panose="020B0604020202020204" pitchFamily="34" charset="0"/>
              </a:rPr>
            </a:br>
            <a:r>
              <a:rPr lang="nb-NO" sz="1400" b="1">
                <a:solidFill>
                  <a:schemeClr val="accent6"/>
                </a:solidFill>
                <a:cs typeface="Arial" panose="020B0604020202020204" pitchFamily="34" charset="0"/>
              </a:rPr>
              <a:t>PROBLEM</a:t>
            </a:r>
          </a:p>
        </p:txBody>
      </p:sp>
      <p:sp>
        <p:nvSpPr>
          <p:cNvPr id="24" name="Rectangle 23">
            <a:extLst>
              <a:ext uri="{FF2B5EF4-FFF2-40B4-BE49-F238E27FC236}">
                <a16:creationId xmlns:a16="http://schemas.microsoft.com/office/drawing/2014/main" id="{770109D7-C250-435D-A7B4-3C54279D2F39}"/>
              </a:ext>
            </a:extLst>
          </p:cNvPr>
          <p:cNvSpPr/>
          <p:nvPr userDrawn="1"/>
        </p:nvSpPr>
        <p:spPr>
          <a:xfrm>
            <a:off x="542677" y="2441074"/>
            <a:ext cx="4836947" cy="1133860"/>
          </a:xfrm>
          <a:prstGeom prst="rect">
            <a:avLst/>
          </a:prstGeom>
          <a:solidFill>
            <a:srgbClr val="F4F3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r>
              <a:rPr lang="nb-NO" sz="1400" b="1">
                <a:solidFill>
                  <a:schemeClr val="accent6"/>
                </a:solidFill>
                <a:cs typeface="Arial" panose="020B0604020202020204" pitchFamily="34" charset="0"/>
              </a:rPr>
              <a:t>SOLUTION</a:t>
            </a:r>
            <a:endParaRPr lang="en-US" sz="1400" b="1">
              <a:solidFill>
                <a:schemeClr val="accent6"/>
              </a:solidFill>
              <a:cs typeface="Arial" panose="020B0604020202020204" pitchFamily="34" charset="0"/>
            </a:endParaRPr>
          </a:p>
        </p:txBody>
      </p:sp>
      <p:sp>
        <p:nvSpPr>
          <p:cNvPr id="25" name="Rectangle 24">
            <a:extLst>
              <a:ext uri="{FF2B5EF4-FFF2-40B4-BE49-F238E27FC236}">
                <a16:creationId xmlns:a16="http://schemas.microsoft.com/office/drawing/2014/main" id="{D51DD020-709B-43B0-B8BE-EDE2F6C30D47}"/>
              </a:ext>
            </a:extLst>
          </p:cNvPr>
          <p:cNvSpPr/>
          <p:nvPr userDrawn="1"/>
        </p:nvSpPr>
        <p:spPr>
          <a:xfrm>
            <a:off x="537595" y="3574934"/>
            <a:ext cx="4842029" cy="1054800"/>
          </a:xfrm>
          <a:prstGeom prst="rect">
            <a:avLst/>
          </a:prstGeom>
          <a:solidFill>
            <a:srgbClr val="FF6B4D"/>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nchorCtr="0"/>
          <a:lstStyle/>
          <a:p>
            <a:pPr defTabSz="685783"/>
            <a:r>
              <a:rPr lang="en-US" sz="1400" b="1">
                <a:solidFill>
                  <a:schemeClr val="bg1"/>
                </a:solidFill>
                <a:cs typeface="Arial" panose="020B0604020202020204" pitchFamily="34" charset="0"/>
              </a:rPr>
              <a:t>OUTCOME</a:t>
            </a:r>
          </a:p>
        </p:txBody>
      </p:sp>
      <p:sp>
        <p:nvSpPr>
          <p:cNvPr id="26" name="Rectangle 25">
            <a:extLst>
              <a:ext uri="{FF2B5EF4-FFF2-40B4-BE49-F238E27FC236}">
                <a16:creationId xmlns:a16="http://schemas.microsoft.com/office/drawing/2014/main" id="{199AACA5-F90D-4AA0-81BE-AB179925955F}"/>
              </a:ext>
            </a:extLst>
          </p:cNvPr>
          <p:cNvSpPr/>
          <p:nvPr userDrawn="1"/>
        </p:nvSpPr>
        <p:spPr>
          <a:xfrm>
            <a:off x="1712706" y="1432314"/>
            <a:ext cx="3773694" cy="100762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Aft>
                <a:spcPts val="300"/>
              </a:spcAft>
              <a:buClr>
                <a:srgbClr val="151143"/>
              </a:buClr>
              <a:buFont typeface="Arial" panose="020B0604020202020204" pitchFamily="34" charset="0"/>
              <a:buChar char="•"/>
            </a:pPr>
            <a:endParaRPr lang="en-GB" sz="1000">
              <a:solidFill>
                <a:schemeClr val="accent6"/>
              </a:solidFill>
              <a:cs typeface="Arial" panose="020B0604020202020204" pitchFamily="34" charset="0"/>
            </a:endParaRPr>
          </a:p>
        </p:txBody>
      </p:sp>
      <p:sp>
        <p:nvSpPr>
          <p:cNvPr id="27" name="Rectangle 26">
            <a:extLst>
              <a:ext uri="{FF2B5EF4-FFF2-40B4-BE49-F238E27FC236}">
                <a16:creationId xmlns:a16="http://schemas.microsoft.com/office/drawing/2014/main" id="{ADD1F22F-9832-4D2B-B575-AA158512A3D5}"/>
              </a:ext>
            </a:extLst>
          </p:cNvPr>
          <p:cNvSpPr/>
          <p:nvPr userDrawn="1"/>
        </p:nvSpPr>
        <p:spPr>
          <a:xfrm>
            <a:off x="1712705" y="2518670"/>
            <a:ext cx="3773694" cy="1030626"/>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Bef>
                <a:spcPts val="450"/>
              </a:spcBef>
              <a:spcAft>
                <a:spcPts val="300"/>
              </a:spcAft>
              <a:buFont typeface="Arial" panose="020B0604020202020204" pitchFamily="34" charset="0"/>
              <a:buChar char="•"/>
              <a:defRPr/>
            </a:pPr>
            <a:endParaRPr lang="en-US" sz="1000">
              <a:solidFill>
                <a:schemeClr val="accent6"/>
              </a:solidFill>
              <a:cs typeface="Arial" panose="020B0604020202020204" pitchFamily="34" charset="0"/>
            </a:endParaRPr>
          </a:p>
        </p:txBody>
      </p:sp>
      <p:sp>
        <p:nvSpPr>
          <p:cNvPr id="28" name="Rectangle 27">
            <a:extLst>
              <a:ext uri="{FF2B5EF4-FFF2-40B4-BE49-F238E27FC236}">
                <a16:creationId xmlns:a16="http://schemas.microsoft.com/office/drawing/2014/main" id="{51332B2A-AAF6-4771-816C-807CE0425548}"/>
              </a:ext>
            </a:extLst>
          </p:cNvPr>
          <p:cNvSpPr/>
          <p:nvPr userDrawn="1"/>
        </p:nvSpPr>
        <p:spPr>
          <a:xfrm>
            <a:off x="1712706" y="3628711"/>
            <a:ext cx="3773693" cy="1001024"/>
          </a:xfrm>
          <a:prstGeom prst="rect">
            <a:avLst/>
          </a:prstGeom>
          <a:solidFill>
            <a:schemeClr val="bg1"/>
          </a:solidFill>
          <a:ln>
            <a:noFill/>
          </a:ln>
        </p:spPr>
        <p:style>
          <a:lnRef idx="2">
            <a:schemeClr val="accent3"/>
          </a:lnRef>
          <a:fillRef idx="1">
            <a:schemeClr val="lt1"/>
          </a:fillRef>
          <a:effectRef idx="0">
            <a:schemeClr val="accent3"/>
          </a:effectRef>
          <a:fontRef idx="minor">
            <a:schemeClr val="dk1"/>
          </a:fontRef>
        </p:style>
        <p:txBody>
          <a:bodyPr rtlCol="0" anchor="ctr" anchorCtr="0"/>
          <a:lstStyle/>
          <a:p>
            <a:pPr marL="214308" indent="-214308">
              <a:spcBef>
                <a:spcPts val="450"/>
              </a:spcBef>
              <a:spcAft>
                <a:spcPts val="300"/>
              </a:spcAft>
              <a:buFont typeface="Arial" panose="020B0604020202020204" pitchFamily="34" charset="0"/>
              <a:buChar char="•"/>
              <a:defRPr/>
            </a:pPr>
            <a:endParaRPr lang="en-US" sz="1000">
              <a:solidFill>
                <a:schemeClr val="accent6"/>
              </a:solidFill>
              <a:cs typeface="Arial" panose="020B0604020202020204" pitchFamily="34" charset="0"/>
            </a:endParaRPr>
          </a:p>
        </p:txBody>
      </p:sp>
      <p:sp>
        <p:nvSpPr>
          <p:cNvPr id="8" name="Text Placeholder 7">
            <a:extLst>
              <a:ext uri="{FF2B5EF4-FFF2-40B4-BE49-F238E27FC236}">
                <a16:creationId xmlns:a16="http://schemas.microsoft.com/office/drawing/2014/main" id="{250692B1-9769-417D-812D-D994CA0FABB0}"/>
              </a:ext>
            </a:extLst>
          </p:cNvPr>
          <p:cNvSpPr>
            <a:spLocks noGrp="1"/>
          </p:cNvSpPr>
          <p:nvPr>
            <p:ph type="body" sz="quarter" idx="18" hasCustomPrompt="1"/>
          </p:nvPr>
        </p:nvSpPr>
        <p:spPr>
          <a:xfrm>
            <a:off x="947738" y="4794252"/>
            <a:ext cx="5543550" cy="273844"/>
          </a:xfrm>
        </p:spPr>
        <p:txBody>
          <a:bodyPr anchor="ctr"/>
          <a:lstStyle>
            <a:lvl1pPr marL="0" indent="0">
              <a:buNone/>
              <a:defRPr sz="700">
                <a:solidFill>
                  <a:schemeClr val="bg1">
                    <a:lumMod val="65000"/>
                  </a:schemeClr>
                </a:solidFill>
              </a:defRPr>
            </a:lvl1pPr>
            <a:lvl2pPr marL="148056" indent="0">
              <a:buNone/>
              <a:defRPr sz="700">
                <a:solidFill>
                  <a:schemeClr val="bg1">
                    <a:lumMod val="75000"/>
                  </a:schemeClr>
                </a:solidFill>
              </a:defRPr>
            </a:lvl2pPr>
            <a:lvl3pPr marL="328052" indent="0">
              <a:buNone/>
              <a:defRPr sz="700">
                <a:solidFill>
                  <a:schemeClr val="bg1">
                    <a:lumMod val="75000"/>
                  </a:schemeClr>
                </a:solidFill>
              </a:defRPr>
            </a:lvl3pPr>
            <a:lvl4pPr marL="508047" indent="0">
              <a:buNone/>
              <a:defRPr sz="700">
                <a:solidFill>
                  <a:schemeClr val="bg1">
                    <a:lumMod val="75000"/>
                  </a:schemeClr>
                </a:solidFill>
              </a:defRPr>
            </a:lvl4pPr>
            <a:lvl5pPr marL="688043" indent="0">
              <a:buNone/>
              <a:defRPr sz="700">
                <a:solidFill>
                  <a:schemeClr val="bg1">
                    <a:lumMod val="75000"/>
                  </a:schemeClr>
                </a:solidFill>
              </a:defRPr>
            </a:lvl5pPr>
          </a:lstStyle>
          <a:p>
            <a:pPr lvl="0"/>
            <a:r>
              <a:rPr lang="en-US"/>
              <a:t>Insert Source here</a:t>
            </a:r>
            <a:endParaRPr lang="en-AU"/>
          </a:p>
        </p:txBody>
      </p:sp>
      <p:sp>
        <p:nvSpPr>
          <p:cNvPr id="2" name="Title 1"/>
          <p:cNvSpPr>
            <a:spLocks noGrp="1"/>
          </p:cNvSpPr>
          <p:nvPr>
            <p:ph type="title" hasCustomPrompt="1"/>
          </p:nvPr>
        </p:nvSpPr>
        <p:spPr>
          <a:xfrm>
            <a:off x="547758" y="628859"/>
            <a:ext cx="7967592" cy="476147"/>
          </a:xfrm>
        </p:spPr>
        <p:txBody>
          <a:bodyPr/>
          <a:lstStyle>
            <a:lvl1pPr>
              <a:defRPr/>
            </a:lvl1pPr>
          </a:lstStyle>
          <a:p>
            <a:r>
              <a:rPr lang="en-US"/>
              <a:t>Click To Edit Master Title Style</a:t>
            </a:r>
          </a:p>
        </p:txBody>
      </p:sp>
      <p:sp>
        <p:nvSpPr>
          <p:cNvPr id="4" name="Date Placeholder 3"/>
          <p:cNvSpPr>
            <a:spLocks noGrp="1"/>
          </p:cNvSpPr>
          <p:nvPr>
            <p:ph type="dt" sz="half" idx="10"/>
          </p:nvPr>
        </p:nvSpPr>
        <p:spPr>
          <a:xfrm>
            <a:off x="6516374" y="4794572"/>
            <a:ext cx="562187" cy="273844"/>
          </a:xfrm>
        </p:spPr>
        <p:txBody>
          <a:bodyPr/>
          <a:lstStyle/>
          <a:p>
            <a:fld id="{168ED0B8-665B-4A1B-ADBC-B686F28FC514}" type="datetime4">
              <a:rPr lang="en-US" smtClean="0"/>
              <a:t>September 26, 2023</a:t>
            </a:fld>
            <a:endParaRPr lang="en-US"/>
          </a:p>
        </p:txBody>
      </p:sp>
      <p:sp>
        <p:nvSpPr>
          <p:cNvPr id="6" name="Slide Number Placeholder 5"/>
          <p:cNvSpPr>
            <a:spLocks noGrp="1"/>
          </p:cNvSpPr>
          <p:nvPr>
            <p:ph type="sldNum" sz="quarter" idx="12"/>
          </p:nvPr>
        </p:nvSpPr>
        <p:spPr/>
        <p:txBody>
          <a:bodyPr/>
          <a:lstStyle/>
          <a:p>
            <a:fld id="{6E737AD4-1126-44A2-B8AE-C24508FC0AC9}" type="slidenum">
              <a:rPr lang="en-US" smtClean="0"/>
              <a:t>‹#›</a:t>
            </a:fld>
            <a:endParaRPr lang="en-US"/>
          </a:p>
        </p:txBody>
      </p:sp>
      <p:sp>
        <p:nvSpPr>
          <p:cNvPr id="11" name="Picture Placeholder 10">
            <a:extLst>
              <a:ext uri="{FF2B5EF4-FFF2-40B4-BE49-F238E27FC236}">
                <a16:creationId xmlns:a16="http://schemas.microsoft.com/office/drawing/2014/main" id="{80FF9BAF-1AD8-4165-8B0E-327BF2C2C4C6}"/>
              </a:ext>
            </a:extLst>
          </p:cNvPr>
          <p:cNvSpPr>
            <a:spLocks noGrp="1"/>
          </p:cNvSpPr>
          <p:nvPr>
            <p:ph type="pic" sz="quarter" idx="14" hasCustomPrompt="1"/>
          </p:nvPr>
        </p:nvSpPr>
        <p:spPr>
          <a:xfrm>
            <a:off x="5630333" y="1375648"/>
            <a:ext cx="3513667" cy="3248741"/>
          </a:xfrm>
          <a:ln>
            <a:noFill/>
          </a:ln>
        </p:spPr>
        <p:txBody>
          <a:bodyPr/>
          <a:lstStyle>
            <a:lvl1pPr>
              <a:defRPr/>
            </a:lvl1pPr>
          </a:lstStyle>
          <a:p>
            <a:r>
              <a:rPr lang="en-US"/>
              <a:t>Add image from </a:t>
            </a:r>
            <a:r>
              <a:rPr lang="en-US" err="1"/>
              <a:t>Pickit</a:t>
            </a:r>
            <a:r>
              <a:rPr lang="en-US"/>
              <a:t> only licensed images</a:t>
            </a:r>
          </a:p>
        </p:txBody>
      </p:sp>
      <p:pic>
        <p:nvPicPr>
          <p:cNvPr id="10" name="Picture 9" descr="A picture containing drawing&#10;&#10;Description automatically generated">
            <a:extLst>
              <a:ext uri="{FF2B5EF4-FFF2-40B4-BE49-F238E27FC236}">
                <a16:creationId xmlns:a16="http://schemas.microsoft.com/office/drawing/2014/main" id="{67170DE7-A693-410C-AF1A-F6F1F817EF6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83910" y="4728570"/>
            <a:ext cx="1165252" cy="383756"/>
          </a:xfrm>
          <a:prstGeom prst="rect">
            <a:avLst/>
          </a:prstGeom>
        </p:spPr>
      </p:pic>
      <p:sp>
        <p:nvSpPr>
          <p:cNvPr id="18" name="Text Placeholder 17">
            <a:extLst>
              <a:ext uri="{FF2B5EF4-FFF2-40B4-BE49-F238E27FC236}">
                <a16:creationId xmlns:a16="http://schemas.microsoft.com/office/drawing/2014/main" id="{8CF06C52-81F1-E548-B2D5-B40C694B71A5}"/>
              </a:ext>
            </a:extLst>
          </p:cNvPr>
          <p:cNvSpPr>
            <a:spLocks noGrp="1"/>
          </p:cNvSpPr>
          <p:nvPr>
            <p:ph type="body" sz="quarter" idx="15" hasCustomPrompt="1"/>
          </p:nvPr>
        </p:nvSpPr>
        <p:spPr>
          <a:xfrm>
            <a:off x="1712914" y="1467390"/>
            <a:ext cx="3773487" cy="914658"/>
          </a:xfrm>
          <a:ln>
            <a:noFill/>
          </a:ln>
        </p:spPr>
        <p:txBody>
          <a:bodyPr lIns="46800"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sz="1000">
                <a:solidFill>
                  <a:schemeClr val="accent6"/>
                </a:solidFill>
              </a:defRPr>
            </a:lvl1pPr>
            <a:lvl2pPr marL="251994" indent="0">
              <a:lnSpc>
                <a:spcPct val="100000"/>
              </a:lnSpc>
              <a:spcBef>
                <a:spcPts val="0"/>
              </a:spcBef>
              <a:spcAft>
                <a:spcPts val="300"/>
              </a:spcAft>
              <a:buNone/>
              <a:defRPr sz="1000">
                <a:solidFill>
                  <a:schemeClr val="accent6"/>
                </a:solidFill>
              </a:defRPr>
            </a:lvl2pPr>
            <a:lvl3pPr>
              <a:lnSpc>
                <a:spcPct val="100000"/>
              </a:lnSpc>
              <a:spcBef>
                <a:spcPts val="0"/>
              </a:spcBef>
              <a:spcAft>
                <a:spcPts val="300"/>
              </a:spcAft>
              <a:defRPr sz="1000">
                <a:solidFill>
                  <a:schemeClr val="accent6"/>
                </a:solidFill>
              </a:defRPr>
            </a:lvl3pPr>
            <a:lvl4pPr>
              <a:lnSpc>
                <a:spcPct val="100000"/>
              </a:lnSpc>
              <a:spcBef>
                <a:spcPts val="0"/>
              </a:spcBef>
              <a:spcAft>
                <a:spcPts val="300"/>
              </a:spcAft>
              <a:defRPr sz="1000">
                <a:solidFill>
                  <a:schemeClr val="accent6"/>
                </a:solidFill>
              </a:defRPr>
            </a:lvl4pPr>
            <a:lvl5pPr>
              <a:lnSpc>
                <a:spcPct val="100000"/>
              </a:lnSpc>
              <a:spcBef>
                <a:spcPts val="0"/>
              </a:spcBef>
              <a:spcAft>
                <a:spcPts val="300"/>
              </a:spcAft>
              <a:defRPr sz="1000">
                <a:solidFill>
                  <a:schemeClr val="accent6"/>
                </a:solidFill>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What business problem was addressed? What were the pain points? Why did the customer want this solution?</a:t>
            </a:r>
          </a:p>
        </p:txBody>
      </p:sp>
      <p:sp>
        <p:nvSpPr>
          <p:cNvPr id="19" name="Text Placeholder 17">
            <a:extLst>
              <a:ext uri="{FF2B5EF4-FFF2-40B4-BE49-F238E27FC236}">
                <a16:creationId xmlns:a16="http://schemas.microsoft.com/office/drawing/2014/main" id="{2B25B985-AE55-144A-8E23-254D2358C588}"/>
              </a:ext>
            </a:extLst>
          </p:cNvPr>
          <p:cNvSpPr>
            <a:spLocks noGrp="1"/>
          </p:cNvSpPr>
          <p:nvPr>
            <p:ph type="body" sz="quarter" idx="16" hasCustomPrompt="1"/>
          </p:nvPr>
        </p:nvSpPr>
        <p:spPr>
          <a:xfrm>
            <a:off x="1712705" y="2575833"/>
            <a:ext cx="3773487" cy="914658"/>
          </a:xfrm>
          <a:ln>
            <a:noFill/>
          </a:ln>
        </p:spPr>
        <p:txBody>
          <a:bodyPr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lang="en-GB" sz="1000" kern="1200" dirty="0" smtClean="0">
                <a:solidFill>
                  <a:schemeClr val="accent6"/>
                </a:solidFill>
                <a:latin typeface="+mn-lt"/>
                <a:ea typeface="+mn-ea"/>
                <a:cs typeface="+mn-cs"/>
              </a:defRPr>
            </a:lvl1pPr>
            <a:lvl2pPr marL="251994"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2pPr>
            <a:lvl3pPr marL="431990"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3pPr>
            <a:lvl4pPr marL="611985"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4pPr>
            <a:lvl5pPr marL="791981" indent="-103937" algn="l" defTabSz="685611" rtl="0" eaLnBrk="1" latinLnBrk="0" hangingPunct="1">
              <a:lnSpc>
                <a:spcPct val="100000"/>
              </a:lnSpc>
              <a:spcBef>
                <a:spcPts val="0"/>
              </a:spcBef>
              <a:spcAft>
                <a:spcPts val="300"/>
              </a:spcAft>
              <a:buFont typeface="Arial" panose="020B0604020202020204" pitchFamily="34" charset="0"/>
              <a:buChar char="•"/>
              <a:defRPr lang="en-US" sz="1000" kern="1200" dirty="0">
                <a:solidFill>
                  <a:schemeClr val="accent6"/>
                </a:solidFill>
                <a:latin typeface="+mn-lt"/>
                <a:ea typeface="+mn-ea"/>
                <a:cs typeface="+mn-cs"/>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How was the problem solved? Describe the solution at a high level and the achieved performance.</a:t>
            </a:r>
          </a:p>
        </p:txBody>
      </p:sp>
      <p:sp>
        <p:nvSpPr>
          <p:cNvPr id="20" name="Text Placeholder 17">
            <a:extLst>
              <a:ext uri="{FF2B5EF4-FFF2-40B4-BE49-F238E27FC236}">
                <a16:creationId xmlns:a16="http://schemas.microsoft.com/office/drawing/2014/main" id="{EE50DDA1-D6DA-6042-8198-93DA8766948E}"/>
              </a:ext>
            </a:extLst>
          </p:cNvPr>
          <p:cNvSpPr>
            <a:spLocks noGrp="1"/>
          </p:cNvSpPr>
          <p:nvPr>
            <p:ph type="body" sz="quarter" idx="17" hasCustomPrompt="1"/>
          </p:nvPr>
        </p:nvSpPr>
        <p:spPr>
          <a:xfrm>
            <a:off x="1712705" y="3672795"/>
            <a:ext cx="3773487" cy="914658"/>
          </a:xfrm>
          <a:ln>
            <a:noFill/>
          </a:ln>
        </p:spPr>
        <p:txBody>
          <a:bodyPr anchor="ctr"/>
          <a:lstStyle>
            <a:lvl1pPr marL="171446" marR="0" indent="-171446" algn="l" defTabSz="685611" rtl="0" eaLnBrk="1" fontAlgn="auto" latinLnBrk="0" hangingPunct="1">
              <a:lnSpc>
                <a:spcPct val="100000"/>
              </a:lnSpc>
              <a:spcBef>
                <a:spcPts val="0"/>
              </a:spcBef>
              <a:spcAft>
                <a:spcPts val="300"/>
              </a:spcAft>
              <a:buClr>
                <a:schemeClr val="accent1"/>
              </a:buClr>
              <a:buSzTx/>
              <a:buFont typeface="Arial" panose="020B0604020202020204" pitchFamily="34" charset="0"/>
              <a:buChar char="•"/>
              <a:tabLst/>
              <a:defRPr lang="en-GB" sz="1000" kern="1200" dirty="0" smtClean="0">
                <a:solidFill>
                  <a:schemeClr val="accent6"/>
                </a:solidFill>
                <a:latin typeface="+mn-lt"/>
                <a:ea typeface="+mn-ea"/>
                <a:cs typeface="+mn-cs"/>
              </a:defRPr>
            </a:lvl1pPr>
            <a:lvl2pPr marL="251994"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2pPr>
            <a:lvl3pPr marL="431990"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3pPr>
            <a:lvl4pPr marL="611985" indent="-103937" algn="l" defTabSz="685611" rtl="0" eaLnBrk="1" latinLnBrk="0" hangingPunct="1">
              <a:lnSpc>
                <a:spcPct val="100000"/>
              </a:lnSpc>
              <a:spcBef>
                <a:spcPts val="0"/>
              </a:spcBef>
              <a:spcAft>
                <a:spcPts val="300"/>
              </a:spcAft>
              <a:buFont typeface="Arial" panose="020B0604020202020204" pitchFamily="34" charset="0"/>
              <a:buChar char="•"/>
              <a:defRPr lang="en-GB" sz="1000" kern="1200" dirty="0" smtClean="0">
                <a:solidFill>
                  <a:schemeClr val="accent6"/>
                </a:solidFill>
                <a:latin typeface="+mn-lt"/>
                <a:ea typeface="+mn-ea"/>
                <a:cs typeface="+mn-cs"/>
              </a:defRPr>
            </a:lvl4pPr>
            <a:lvl5pPr marL="791981" indent="-103937" algn="l" defTabSz="685611" rtl="0" eaLnBrk="1" latinLnBrk="0" hangingPunct="1">
              <a:lnSpc>
                <a:spcPct val="100000"/>
              </a:lnSpc>
              <a:spcBef>
                <a:spcPts val="0"/>
              </a:spcBef>
              <a:spcAft>
                <a:spcPts val="300"/>
              </a:spcAft>
              <a:buFont typeface="Arial" panose="020B0604020202020204" pitchFamily="34" charset="0"/>
              <a:buChar char="•"/>
              <a:defRPr lang="en-US" sz="1000" kern="1200" dirty="0" smtClean="0">
                <a:solidFill>
                  <a:schemeClr val="accent6"/>
                </a:solidFill>
                <a:latin typeface="+mn-lt"/>
                <a:ea typeface="+mn-ea"/>
                <a:cs typeface="+mn-cs"/>
              </a:defRPr>
            </a:lvl5pPr>
          </a:lstStyle>
          <a:p>
            <a:pPr marL="103937" marR="0" lvl="0" indent="-103937" algn="l" defTabSz="685611"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a:t>What business value was achieved with this solution: cost savings or new revenue streams? How did he solution solve the problem ? Were expectations met?</a:t>
            </a:r>
          </a:p>
        </p:txBody>
      </p:sp>
      <p:sp>
        <p:nvSpPr>
          <p:cNvPr id="3" name="Rectangle 2">
            <a:extLst>
              <a:ext uri="{FF2B5EF4-FFF2-40B4-BE49-F238E27FC236}">
                <a16:creationId xmlns:a16="http://schemas.microsoft.com/office/drawing/2014/main" id="{00E7AE5F-141D-4B5A-9C69-D075CBAF35CE}"/>
              </a:ext>
            </a:extLst>
          </p:cNvPr>
          <p:cNvSpPr/>
          <p:nvPr userDrawn="1"/>
        </p:nvSpPr>
        <p:spPr>
          <a:xfrm>
            <a:off x="542677" y="327312"/>
            <a:ext cx="7990137" cy="284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21600" bIns="21600" rtlCol="0" anchor="b"/>
          <a:lstStyle/>
          <a:p>
            <a:pPr algn="l"/>
            <a:r>
              <a:rPr lang="en-AU" sz="1050">
                <a:solidFill>
                  <a:schemeClr val="accent1"/>
                </a:solidFill>
              </a:rPr>
              <a:t>EXAMPLE USE CASE: </a:t>
            </a:r>
          </a:p>
        </p:txBody>
      </p:sp>
      <p:sp>
        <p:nvSpPr>
          <p:cNvPr id="21" name="Text Placeholder 8">
            <a:extLst>
              <a:ext uri="{FF2B5EF4-FFF2-40B4-BE49-F238E27FC236}">
                <a16:creationId xmlns:a16="http://schemas.microsoft.com/office/drawing/2014/main" id="{7021ED4C-8678-4527-983F-1C6C41B895EA}"/>
              </a:ext>
            </a:extLst>
          </p:cNvPr>
          <p:cNvSpPr>
            <a:spLocks noGrp="1"/>
          </p:cNvSpPr>
          <p:nvPr>
            <p:ph type="body" sz="quarter" idx="13" hasCustomPrompt="1"/>
          </p:nvPr>
        </p:nvSpPr>
        <p:spPr>
          <a:xfrm>
            <a:off x="1978430" y="333134"/>
            <a:ext cx="6536920" cy="284920"/>
          </a:xfrm>
        </p:spPr>
        <p:txBody>
          <a:bodyPr anchor="b">
            <a:noAutofit/>
          </a:bodyPr>
          <a:lstStyle>
            <a:lvl1pPr marL="0" indent="0">
              <a:buNone/>
              <a:defRPr sz="1050" cap="all" baseline="0">
                <a:solidFill>
                  <a:schemeClr val="accent1"/>
                </a:solidFill>
              </a:defRPr>
            </a:lvl1pPr>
          </a:lstStyle>
          <a:p>
            <a:pPr lvl="0"/>
            <a:r>
              <a:rPr lang="en-US"/>
              <a:t>customer wanted to achieve </a:t>
            </a:r>
            <a:r>
              <a:rPr lang="en-US" err="1"/>
              <a:t>xyz</a:t>
            </a:r>
            <a:r>
              <a:rPr lang="en-US"/>
              <a:t> (short summary of the case intention)</a:t>
            </a:r>
          </a:p>
        </p:txBody>
      </p:sp>
      <p:sp>
        <p:nvSpPr>
          <p:cNvPr id="22" name="Rectangle 21">
            <a:extLst>
              <a:ext uri="{FF2B5EF4-FFF2-40B4-BE49-F238E27FC236}">
                <a16:creationId xmlns:a16="http://schemas.microsoft.com/office/drawing/2014/main" id="{E3585217-69C8-4F29-9364-E464BED44B52}"/>
              </a:ext>
            </a:extLst>
          </p:cNvPr>
          <p:cNvSpPr/>
          <p:nvPr userDrawn="1"/>
        </p:nvSpPr>
        <p:spPr>
          <a:xfrm>
            <a:off x="527925" y="4786688"/>
            <a:ext cx="612000" cy="284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21600" bIns="21600" rtlCol="0" anchor="ctr"/>
          <a:lstStyle/>
          <a:p>
            <a:pPr algn="l"/>
            <a:r>
              <a:rPr lang="en-AU" sz="700">
                <a:solidFill>
                  <a:schemeClr val="bg1">
                    <a:lumMod val="65000"/>
                  </a:schemeClr>
                </a:solidFill>
              </a:rPr>
              <a:t>Source:</a:t>
            </a:r>
          </a:p>
        </p:txBody>
      </p:sp>
    </p:spTree>
    <p:extLst>
      <p:ext uri="{BB962C8B-B14F-4D97-AF65-F5344CB8AC3E}">
        <p14:creationId xmlns:p14="http://schemas.microsoft.com/office/powerpoint/2010/main" val="3339968238"/>
      </p:ext>
    </p:extLst>
  </p:cSld>
  <p:clrMapOvr>
    <a:masterClrMapping/>
  </p:clrMapOvr>
  <p:extLst>
    <p:ext uri="{DCECCB84-F9BA-43D5-87BE-67443E8EF086}">
      <p15:sldGuideLst xmlns:p15="http://schemas.microsoft.com/office/powerpoint/2012/main">
        <p15:guide id="1" orient="horz" pos="872">
          <p15:clr>
            <a:srgbClr val="FBAE40"/>
          </p15:clr>
        </p15:guide>
        <p15:guide id="2" orient="horz" pos="2913">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01FB462-7BF1-47AD-83E6-12CEB786A78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573" y="2009"/>
            <a:ext cx="9136855" cy="5139480"/>
          </a:xfrm>
          <a:prstGeom prst="rect">
            <a:avLst/>
          </a:prstGeom>
        </p:spPr>
      </p:pic>
      <p:sp>
        <p:nvSpPr>
          <p:cNvPr id="2" name="Rectangle 1">
            <a:extLst>
              <a:ext uri="{FF2B5EF4-FFF2-40B4-BE49-F238E27FC236}">
                <a16:creationId xmlns:a16="http://schemas.microsoft.com/office/drawing/2014/main" id="{12476519-EEE2-4435-9DA5-E8D54EB59564}"/>
              </a:ext>
            </a:extLst>
          </p:cNvPr>
          <p:cNvSpPr/>
          <p:nvPr userDrawn="1"/>
        </p:nvSpPr>
        <p:spPr>
          <a:xfrm>
            <a:off x="547759" y="628858"/>
            <a:ext cx="7985054" cy="4853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de-DE" sz="3200" b="1" err="1">
                <a:solidFill>
                  <a:schemeClr val="accent1"/>
                </a:solidFill>
                <a:latin typeface="+mj-lt"/>
              </a:rPr>
              <a:t>Thank</a:t>
            </a:r>
            <a:r>
              <a:rPr lang="de-DE" sz="3200" b="1">
                <a:solidFill>
                  <a:schemeClr val="accent1"/>
                </a:solidFill>
                <a:latin typeface="+mj-lt"/>
              </a:rPr>
              <a:t> </a:t>
            </a:r>
            <a:r>
              <a:rPr lang="de-DE" sz="3200" b="1" err="1">
                <a:solidFill>
                  <a:schemeClr val="accent1"/>
                </a:solidFill>
                <a:latin typeface="+mj-lt"/>
              </a:rPr>
              <a:t>you</a:t>
            </a:r>
            <a:r>
              <a:rPr lang="de-DE" sz="3200" b="1">
                <a:solidFill>
                  <a:schemeClr val="accent1"/>
                </a:solidFill>
                <a:latin typeface="+mj-lt"/>
              </a:rPr>
              <a:t>!</a:t>
            </a:r>
            <a:endParaRPr lang="en-US" sz="3200" b="1">
              <a:solidFill>
                <a:schemeClr val="accent1"/>
              </a:solidFill>
              <a:latin typeface="+mj-lt"/>
            </a:endParaRPr>
          </a:p>
        </p:txBody>
      </p:sp>
      <p:sp>
        <p:nvSpPr>
          <p:cNvPr id="17" name="Tittel 1">
            <a:extLst>
              <a:ext uri="{FF2B5EF4-FFF2-40B4-BE49-F238E27FC236}">
                <a16:creationId xmlns:a16="http://schemas.microsoft.com/office/drawing/2014/main" id="{955AA935-A3E4-41E1-8031-FBFB579FCD7D}"/>
              </a:ext>
            </a:extLst>
          </p:cNvPr>
          <p:cNvSpPr txBox="1">
            <a:spLocks/>
          </p:cNvSpPr>
          <p:nvPr userDrawn="1"/>
        </p:nvSpPr>
        <p:spPr>
          <a:xfrm>
            <a:off x="6858001" y="0"/>
            <a:ext cx="2282426" cy="5143500"/>
          </a:xfrm>
          <a:prstGeom prst="rect">
            <a:avLst/>
          </a:prstGeom>
          <a:solidFill>
            <a:srgbClr val="FFFFFF">
              <a:alpha val="27843"/>
            </a:srgbClr>
          </a:solidFill>
        </p:spPr>
        <p:txBody>
          <a:bodyPr anchor="ctr">
            <a:noAutofit/>
          </a:bodyPr>
          <a:lstStyle>
            <a:lvl1pPr algn="l" defTabSz="914400" rtl="0" eaLnBrk="1" latinLnBrk="0" hangingPunct="1">
              <a:lnSpc>
                <a:spcPct val="90000"/>
              </a:lnSpc>
              <a:spcBef>
                <a:spcPct val="0"/>
              </a:spcBef>
              <a:buNone/>
              <a:defRPr sz="3200" b="1" kern="1200">
                <a:solidFill>
                  <a:schemeClr val="tx1"/>
                </a:solidFill>
                <a:latin typeface="Bahnschrift" panose="020B0502040204020203" pitchFamily="34" charset="0"/>
                <a:ea typeface="+mj-ea"/>
                <a:cs typeface="+mj-cs"/>
              </a:defRPr>
            </a:lvl1pPr>
          </a:lstStyle>
          <a:p>
            <a:pPr marL="0" marR="0" lvl="0" indent="0" algn="ctr" defTabSz="171422" rtl="0" eaLnBrk="1" fontAlgn="auto"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mn-lt"/>
              <a:ea typeface="+mn-ea"/>
              <a:cs typeface="+mn-cs"/>
            </a:endParaRPr>
          </a:p>
          <a:p>
            <a:pPr marL="0" marR="0" lvl="0" indent="0" algn="ctr" defTabSz="171422"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prstClr val="white"/>
                </a:solidFill>
                <a:effectLst/>
                <a:uLnTx/>
                <a:uFillTx/>
                <a:latin typeface="+mn-lt"/>
                <a:ea typeface="+mn-ea"/>
                <a:cs typeface="+mn-cs"/>
              </a:rPr>
              <a:t>AI Advisor </a:t>
            </a:r>
            <a:endParaRPr kumimoji="0" lang="en-US" sz="2400" b="0" i="0" u="none" strike="noStrike" kern="1200" cap="none" spc="0" normalizeH="0" baseline="0" noProof="0">
              <a:ln>
                <a:noFill/>
              </a:ln>
              <a:solidFill>
                <a:prstClr val="white"/>
              </a:solidFill>
              <a:effectLst/>
              <a:uLnTx/>
              <a:uFillTx/>
              <a:latin typeface="+mn-lt"/>
              <a:ea typeface="+mn-ea"/>
              <a:cs typeface="+mn-cs"/>
            </a:endParaRPr>
          </a:p>
          <a:p>
            <a:pPr marL="0" marR="0" lvl="0" indent="0" algn="ctr" defTabSz="171422" rtl="0" eaLnBrk="1" fontAlgn="auto" latinLnBrk="0" hangingPunct="1">
              <a:lnSpc>
                <a:spcPct val="100000"/>
              </a:lnSpc>
              <a:spcBef>
                <a:spcPts val="0"/>
              </a:spcBef>
              <a:spcAft>
                <a:spcPts val="600"/>
              </a:spcAft>
              <a:buClrTx/>
              <a:buSzTx/>
              <a:buFontTx/>
              <a:buNone/>
              <a:tabLst/>
              <a:defRPr/>
            </a:pPr>
            <a:br>
              <a:rPr kumimoji="0" lang="en-US" sz="2400" b="0" i="0" u="none" strike="noStrike" kern="1200" cap="none" spc="0" normalizeH="0" baseline="0" noProof="0">
                <a:ln>
                  <a:noFill/>
                </a:ln>
                <a:solidFill>
                  <a:prstClr val="white"/>
                </a:solidFill>
                <a:effectLst/>
                <a:uLnTx/>
                <a:uFillTx/>
                <a:latin typeface="+mn-lt"/>
                <a:ea typeface="+mn-ea"/>
                <a:cs typeface="+mn-cs"/>
              </a:rPr>
            </a:br>
            <a:r>
              <a:rPr kumimoji="0" lang="en-US" sz="1600" b="0" i="0" u="none" strike="noStrike" kern="1200" cap="none" spc="0" normalizeH="0" baseline="0" noProof="0">
                <a:ln>
                  <a:noFill/>
                </a:ln>
                <a:solidFill>
                  <a:prstClr val="white"/>
                </a:solidFill>
                <a:effectLst/>
                <a:uLnTx/>
                <a:uFillTx/>
                <a:latin typeface="+mn-lt"/>
                <a:ea typeface="+mn-ea"/>
                <a:cs typeface="+mn-cs"/>
              </a:rPr>
              <a:t>Crayon </a:t>
            </a:r>
            <a:r>
              <a:rPr kumimoji="0" lang="en-US" sz="1600" b="0" i="0" u="none" strike="noStrike" kern="1200" cap="none" spc="0" normalizeH="0" baseline="0" noProof="0" err="1">
                <a:ln>
                  <a:noFill/>
                </a:ln>
                <a:solidFill>
                  <a:prstClr val="white"/>
                </a:solidFill>
                <a:effectLst/>
                <a:uLnTx/>
                <a:uFillTx/>
                <a:latin typeface="+mn-lt"/>
                <a:ea typeface="+mn-ea"/>
                <a:cs typeface="+mn-cs"/>
              </a:rPr>
              <a:t>CoE</a:t>
            </a:r>
            <a:r>
              <a:rPr kumimoji="0" lang="en-US" sz="1600" b="0" i="0" u="none" strike="noStrike" kern="1200" cap="none" spc="0" normalizeH="0" baseline="0" noProof="0">
                <a:ln>
                  <a:noFill/>
                </a:ln>
                <a:solidFill>
                  <a:prstClr val="white"/>
                </a:solidFill>
                <a:effectLst/>
                <a:uLnTx/>
                <a:uFillTx/>
                <a:latin typeface="+mn-lt"/>
                <a:ea typeface="+mn-ea"/>
                <a:cs typeface="+mn-cs"/>
              </a:rPr>
              <a:t> Europe</a:t>
            </a:r>
            <a:br>
              <a:rPr kumimoji="0" lang="en-US" sz="1600" b="0" i="0" u="none" strike="noStrike" kern="1200" cap="none" spc="0" normalizeH="0" baseline="0" noProof="0">
                <a:ln>
                  <a:noFill/>
                </a:ln>
                <a:solidFill>
                  <a:prstClr val="white"/>
                </a:solidFill>
                <a:effectLst/>
                <a:uLnTx/>
                <a:uFillTx/>
                <a:latin typeface="+mn-lt"/>
                <a:ea typeface="+mn-ea"/>
                <a:cs typeface="+mn-cs"/>
              </a:rPr>
            </a:br>
            <a:r>
              <a:rPr kumimoji="0" lang="en-US" sz="1600" b="0" i="0" u="none" strike="noStrike" kern="1200" cap="none" spc="0" normalizeH="0" baseline="0" noProof="0">
                <a:ln>
                  <a:noFill/>
                </a:ln>
                <a:solidFill>
                  <a:prstClr val="white"/>
                </a:solidFill>
                <a:effectLst/>
                <a:uLnTx/>
                <a:uFillTx/>
                <a:latin typeface="+mn-lt"/>
                <a:ea typeface="+mn-ea"/>
                <a:cs typeface="+mn-cs"/>
              </a:rPr>
              <a:t> </a:t>
            </a:r>
            <a:r>
              <a:rPr kumimoji="0" lang="en-US" sz="2400" b="0" i="0" u="none" strike="noStrike" kern="1200" cap="none" spc="0" normalizeH="0" baseline="0" noProof="0">
                <a:ln>
                  <a:noFill/>
                </a:ln>
                <a:solidFill>
                  <a:srgbClr val="FF6B4D"/>
                </a:solidFill>
                <a:effectLst/>
                <a:uLnTx/>
                <a:uFillTx/>
                <a:latin typeface="+mn-lt"/>
                <a:ea typeface="+mn-ea"/>
                <a:cs typeface="+mn-cs"/>
              </a:rPr>
              <a:t> </a:t>
            </a:r>
            <a:endParaRPr kumimoji="0" lang="en-US" sz="1100" b="0" i="0" u="sng" strike="noStrike" kern="1200" cap="none" spc="0" normalizeH="0" baseline="0" noProof="0">
              <a:ln>
                <a:noFill/>
              </a:ln>
              <a:solidFill>
                <a:srgbClr val="FF6B4D"/>
              </a:solidFill>
              <a:effectLst/>
              <a:uLnTx/>
              <a:uFillTx/>
              <a:latin typeface="+mn-lt"/>
              <a:ea typeface="+mn-ea"/>
              <a:cs typeface="+mn-cs"/>
            </a:endParaRPr>
          </a:p>
          <a:p>
            <a:pPr marL="0" marR="0" lvl="0" indent="0" algn="ctr" defTabSz="171422" rtl="0" eaLnBrk="1" fontAlgn="auto" latinLnBrk="0" hangingPunct="1">
              <a:lnSpc>
                <a:spcPct val="100000"/>
              </a:lnSpc>
              <a:spcBef>
                <a:spcPts val="0"/>
              </a:spcBef>
              <a:spcAft>
                <a:spcPts val="600"/>
              </a:spcAft>
              <a:buClrTx/>
              <a:buSzTx/>
              <a:buFontTx/>
              <a:buNone/>
              <a:tabLst/>
              <a:defRPr/>
            </a:pPr>
            <a:r>
              <a:rPr kumimoji="0" lang="en-US" sz="1600" b="0" i="0" u="sng" strike="noStrike" kern="1200" cap="none" spc="0" normalizeH="0" baseline="0" noProof="0">
                <a:ln>
                  <a:noFill/>
                </a:ln>
                <a:solidFill>
                  <a:prstClr val="white"/>
                </a:solidFill>
                <a:effectLst/>
                <a:uLnTx/>
                <a:uFillTx/>
                <a:latin typeface="+mn-lt"/>
                <a:ea typeface="+mn-ea"/>
                <a:cs typeface="+mn-cs"/>
                <a:hlinkClick r:id="rId3">
                  <a:extLst>
                    <a:ext uri="{A12FA001-AC4F-418D-AE19-62706E023703}">
                      <ahyp:hlinkClr xmlns:ahyp="http://schemas.microsoft.com/office/drawing/2018/hyperlinkcolor" val="tx"/>
                    </a:ext>
                  </a:extLst>
                </a:hlinkClick>
              </a:rPr>
              <a:t>www.crayon.com</a:t>
            </a:r>
            <a:endParaRPr kumimoji="0" lang="nb-NO" sz="2800" b="0" i="1" u="none" strike="noStrike" kern="1200" cap="none" spc="0" normalizeH="0" baseline="0" noProof="0">
              <a:ln>
                <a:noFill/>
              </a:ln>
              <a:solidFill>
                <a:prstClr val="white"/>
              </a:solidFill>
              <a:effectLst/>
              <a:uLnTx/>
              <a:uFillTx/>
              <a:latin typeface="+mn-lt"/>
              <a:ea typeface="+mn-ea"/>
              <a:cs typeface="+mn-cs"/>
            </a:endParaRPr>
          </a:p>
          <a:p>
            <a:pPr algn="ctr">
              <a:lnSpc>
                <a:spcPct val="100000"/>
              </a:lnSpc>
              <a:spcAft>
                <a:spcPts val="600"/>
              </a:spcAft>
            </a:pPr>
            <a:endParaRPr lang="nb-NO" sz="2800" i="1">
              <a:solidFill>
                <a:schemeClr val="bg1"/>
              </a:solidFill>
              <a:latin typeface="+mn-lt"/>
            </a:endParaRPr>
          </a:p>
        </p:txBody>
      </p:sp>
      <p:pic>
        <p:nvPicPr>
          <p:cNvPr id="16" name="Graphic 15">
            <a:extLst>
              <a:ext uri="{FF2B5EF4-FFF2-40B4-BE49-F238E27FC236}">
                <a16:creationId xmlns:a16="http://schemas.microsoft.com/office/drawing/2014/main" id="{1BB408AA-870B-4A93-842A-B54EFADF6A2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47760" y="4721705"/>
            <a:ext cx="1075317" cy="216000"/>
          </a:xfrm>
          <a:prstGeom prst="rect">
            <a:avLst/>
          </a:prstGeom>
        </p:spPr>
      </p:pic>
      <p:sp>
        <p:nvSpPr>
          <p:cNvPr id="4" name="Content Placeholder 3">
            <a:extLst>
              <a:ext uri="{FF2B5EF4-FFF2-40B4-BE49-F238E27FC236}">
                <a16:creationId xmlns:a16="http://schemas.microsoft.com/office/drawing/2014/main" id="{4F9ABEE7-34CD-4F07-818B-01C0F4EAF62F}"/>
              </a:ext>
            </a:extLst>
          </p:cNvPr>
          <p:cNvSpPr>
            <a:spLocks noGrp="1"/>
          </p:cNvSpPr>
          <p:nvPr>
            <p:ph sz="quarter" idx="10" hasCustomPrompt="1"/>
          </p:nvPr>
        </p:nvSpPr>
        <p:spPr>
          <a:xfrm>
            <a:off x="6858000" y="1384301"/>
            <a:ext cx="2282426" cy="356725"/>
          </a:xfrm>
        </p:spPr>
        <p:txBody>
          <a:bodyPr anchor="ctr"/>
          <a:lstStyle>
            <a:lvl1pPr marL="0" marR="0" indent="0" algn="ctr" defTabSz="171422" rtl="0" eaLnBrk="1" fontAlgn="auto" latinLnBrk="0" hangingPunct="1">
              <a:lnSpc>
                <a:spcPct val="100000"/>
              </a:lnSpc>
              <a:spcBef>
                <a:spcPts val="0"/>
              </a:spcBef>
              <a:spcAft>
                <a:spcPts val="600"/>
              </a:spcAft>
              <a:buClrTx/>
              <a:buSzTx/>
              <a:buFontTx/>
              <a:buNone/>
              <a:tabLst/>
              <a:defRPr sz="1600">
                <a:solidFill>
                  <a:srgbClr val="FF6B4D"/>
                </a:solidFill>
                <a:latin typeface="+mn-lt"/>
              </a:defRPr>
            </a:lvl1pPr>
          </a:lstStyle>
          <a:p>
            <a:pPr lvl="0"/>
            <a:r>
              <a:rPr kumimoji="0" lang="en-US" sz="1600" b="0" i="0" u="none" strike="noStrike" kern="1200" cap="none" spc="0" normalizeH="0" baseline="0" noProof="0">
                <a:ln>
                  <a:noFill/>
                </a:ln>
                <a:solidFill>
                  <a:srgbClr val="FF6B4D"/>
                </a:solidFill>
                <a:effectLst/>
                <a:uLnTx/>
                <a:uFillTx/>
                <a:latin typeface="Calibri Light" panose="020F0302020204030204" pitchFamily="34" charset="0"/>
                <a:ea typeface="+mn-ea"/>
                <a:cs typeface="+mn-cs"/>
              </a:rPr>
              <a:t>Name Last Name</a:t>
            </a:r>
            <a:endParaRPr kumimoji="0" lang="en-US" sz="2400" b="0" i="0" u="none" strike="noStrike" kern="1200" cap="none" spc="0" normalizeH="0" baseline="0" noProof="0">
              <a:ln>
                <a:noFill/>
              </a:ln>
              <a:solidFill>
                <a:srgbClr val="FF6B4D"/>
              </a:solidFill>
              <a:effectLst/>
              <a:uLnTx/>
              <a:uFillTx/>
              <a:latin typeface="Calibri Light" panose="020F0302020204030204" pitchFamily="34" charset="0"/>
              <a:ea typeface="+mn-ea"/>
              <a:cs typeface="+mn-cs"/>
            </a:endParaRPr>
          </a:p>
        </p:txBody>
      </p:sp>
      <p:sp>
        <p:nvSpPr>
          <p:cNvPr id="18" name="Content Placeholder 3">
            <a:extLst>
              <a:ext uri="{FF2B5EF4-FFF2-40B4-BE49-F238E27FC236}">
                <a16:creationId xmlns:a16="http://schemas.microsoft.com/office/drawing/2014/main" id="{6F331BB2-DE03-4F32-BC41-DABED48566A8}"/>
              </a:ext>
            </a:extLst>
          </p:cNvPr>
          <p:cNvSpPr>
            <a:spLocks noGrp="1"/>
          </p:cNvSpPr>
          <p:nvPr>
            <p:ph sz="quarter" idx="11" hasCustomPrompt="1"/>
          </p:nvPr>
        </p:nvSpPr>
        <p:spPr>
          <a:xfrm>
            <a:off x="6857999" y="2687344"/>
            <a:ext cx="2282425" cy="356726"/>
          </a:xfrm>
        </p:spPr>
        <p:txBody>
          <a:bodyPr anchor="ctr"/>
          <a:lstStyle>
            <a:lvl1pPr marL="0" marR="0" indent="0" algn="ctr" defTabSz="171422" rtl="0" eaLnBrk="1" fontAlgn="auto" latinLnBrk="0" hangingPunct="1">
              <a:lnSpc>
                <a:spcPct val="100000"/>
              </a:lnSpc>
              <a:spcBef>
                <a:spcPts val="0"/>
              </a:spcBef>
              <a:spcAft>
                <a:spcPts val="600"/>
              </a:spcAft>
              <a:buClrTx/>
              <a:buSzTx/>
              <a:buFontTx/>
              <a:buNone/>
              <a:tabLst/>
              <a:defRPr>
                <a:solidFill>
                  <a:schemeClr val="accent1"/>
                </a:solidFill>
                <a:latin typeface="+mn-lt"/>
              </a:defRPr>
            </a:lvl1pPr>
          </a:lstStyle>
          <a:p>
            <a:pPr marL="0" marR="0" lvl="0" indent="0" algn="ctr" defTabSz="171422" rtl="0" eaLnBrk="1" fontAlgn="auto" latinLnBrk="0" hangingPunct="1">
              <a:lnSpc>
                <a:spcPct val="100000"/>
              </a:lnSpc>
              <a:spcBef>
                <a:spcPts val="0"/>
              </a:spcBef>
              <a:spcAft>
                <a:spcPts val="600"/>
              </a:spcAft>
              <a:buClrTx/>
              <a:buSzTx/>
              <a:buFontTx/>
              <a:buNone/>
              <a:tabLst/>
              <a:defRPr/>
            </a:pPr>
            <a:r>
              <a:rPr kumimoji="0" lang="en-US" sz="1100" b="0" i="0" u="sng" strike="noStrike" kern="1200" cap="none" spc="0" normalizeH="0" baseline="0" noProof="0">
                <a:ln>
                  <a:noFill/>
                </a:ln>
                <a:solidFill>
                  <a:srgbClr val="FF6B4D"/>
                </a:solidFill>
                <a:effectLst/>
                <a:uLnTx/>
                <a:uFillTx/>
                <a:latin typeface="Calibri Light" panose="020F0302020204030204" pitchFamily="34" charset="0"/>
                <a:ea typeface="+mn-ea"/>
                <a:cs typeface="+mn-cs"/>
              </a:rPr>
              <a:t>xxx@crayon.com</a:t>
            </a:r>
            <a:endParaRPr lang="en-US"/>
          </a:p>
        </p:txBody>
      </p:sp>
      <p:sp>
        <p:nvSpPr>
          <p:cNvPr id="19" name="Content Placeholder 3">
            <a:extLst>
              <a:ext uri="{FF2B5EF4-FFF2-40B4-BE49-F238E27FC236}">
                <a16:creationId xmlns:a16="http://schemas.microsoft.com/office/drawing/2014/main" id="{E7726FE5-7F16-4678-A644-A12A529D3F92}"/>
              </a:ext>
            </a:extLst>
          </p:cNvPr>
          <p:cNvSpPr>
            <a:spLocks noGrp="1"/>
          </p:cNvSpPr>
          <p:nvPr>
            <p:ph sz="quarter" idx="12" hasCustomPrompt="1"/>
          </p:nvPr>
        </p:nvSpPr>
        <p:spPr>
          <a:xfrm>
            <a:off x="6857998" y="1991601"/>
            <a:ext cx="2282425" cy="342571"/>
          </a:xfrm>
        </p:spPr>
        <p:txBody>
          <a:bodyPr anchor="ctr"/>
          <a:lstStyle>
            <a:lvl1pPr marL="0" marR="0" indent="0" algn="ctr" defTabSz="171422" rtl="0" eaLnBrk="1" fontAlgn="auto" latinLnBrk="0" hangingPunct="1">
              <a:lnSpc>
                <a:spcPct val="100000"/>
              </a:lnSpc>
              <a:spcBef>
                <a:spcPts val="0"/>
              </a:spcBef>
              <a:spcAft>
                <a:spcPts val="600"/>
              </a:spcAft>
              <a:buClrTx/>
              <a:buSzTx/>
              <a:buFontTx/>
              <a:buNone/>
              <a:tabLst/>
              <a:defRPr>
                <a:solidFill>
                  <a:schemeClr val="bg1"/>
                </a:solidFill>
                <a:latin typeface="+mn-lt"/>
              </a:defRPr>
            </a:lvl1pPr>
          </a:lstStyle>
          <a:p>
            <a:pPr marL="0" marR="0" lvl="0" indent="0" algn="ctr" defTabSz="171422"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prstClr val="white"/>
                </a:solidFill>
                <a:effectLst/>
                <a:uLnTx/>
                <a:uFillTx/>
                <a:latin typeface="calibri light" panose="020F0302020204030204" pitchFamily="34" charset="0"/>
                <a:ea typeface="+mn-ea"/>
                <a:cs typeface="+mn-cs"/>
              </a:rPr>
              <a:t>+43 xxx</a:t>
            </a:r>
            <a:endParaRPr lang="en-US"/>
          </a:p>
        </p:txBody>
      </p:sp>
    </p:spTree>
    <p:extLst>
      <p:ext uri="{BB962C8B-B14F-4D97-AF65-F5344CB8AC3E}">
        <p14:creationId xmlns:p14="http://schemas.microsoft.com/office/powerpoint/2010/main" val="793056451"/>
      </p:ext>
    </p:extLst>
  </p:cSld>
  <p:clrMapOvr>
    <a:masterClrMapping/>
  </p:clrMapOvr>
  <p:extLst>
    <p:ext uri="{DCECCB84-F9BA-43D5-87BE-67443E8EF086}">
      <p15:sldGuideLst xmlns:p15="http://schemas.microsoft.com/office/powerpoint/2012/main">
        <p15:guide id="1" orient="horz" pos="2913">
          <p15:clr>
            <a:srgbClr val="FBAE40"/>
          </p15:clr>
        </p15:guide>
        <p15:guide id="2" orient="horz" pos="8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Content no Imag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B6F0A626-0A59-4983-BD22-4DF94327B8B0}"/>
              </a:ext>
            </a:extLst>
          </p:cNvPr>
          <p:cNvGraphicFramePr>
            <a:graphicFrameLocks noChangeAspect="1"/>
          </p:cNvGraphicFramePr>
          <p:nvPr userDrawn="1">
            <p:custDataLst>
              <p:tags r:id="rId1"/>
            </p:custDataLst>
          </p:nvPr>
        </p:nvGraphicFramePr>
        <p:xfrm>
          <a:off x="1192" y="1192"/>
          <a:ext cx="1191" cy="1191"/>
        </p:xfrm>
        <a:graphic>
          <a:graphicData uri="http://schemas.openxmlformats.org/presentationml/2006/ole">
            <mc:AlternateContent xmlns:mc="http://schemas.openxmlformats.org/markup-compatibility/2006">
              <mc:Choice xmlns:v="urn:schemas-microsoft-com:vml" Requires="v">
                <p:oleObj name="think-cell Slide" r:id="rId4" imgW="415" imgH="416" progId="TCLayout.ActiveDocument.1">
                  <p:embed/>
                </p:oleObj>
              </mc:Choice>
              <mc:Fallback>
                <p:oleObj name="think-cell Slide" r:id="rId4" imgW="415" imgH="416" progId="TCLayout.ActiveDocument.1">
                  <p:embed/>
                  <p:pic>
                    <p:nvPicPr>
                      <p:cNvPr id="11" name="Object 10" hidden="1">
                        <a:extLst>
                          <a:ext uri="{FF2B5EF4-FFF2-40B4-BE49-F238E27FC236}">
                            <a16:creationId xmlns:a16="http://schemas.microsoft.com/office/drawing/2014/main" id="{B6F0A626-0A59-4983-BD22-4DF94327B8B0}"/>
                          </a:ext>
                        </a:extLst>
                      </p:cNvPr>
                      <p:cNvPicPr/>
                      <p:nvPr/>
                    </p:nvPicPr>
                    <p:blipFill>
                      <a:blip r:embed="rId5"/>
                      <a:stretch>
                        <a:fillRect/>
                      </a:stretch>
                    </p:blipFill>
                    <p:spPr>
                      <a:xfrm>
                        <a:off x="1192" y="1192"/>
                        <a:ext cx="1191" cy="1191"/>
                      </a:xfrm>
                      <a:prstGeom prst="rect">
                        <a:avLst/>
                      </a:prstGeom>
                    </p:spPr>
                  </p:pic>
                </p:oleObj>
              </mc:Fallback>
            </mc:AlternateContent>
          </a:graphicData>
        </a:graphic>
      </p:graphicFrame>
      <p:sp>
        <p:nvSpPr>
          <p:cNvPr id="10" name="Rectangle 9" hidden="1">
            <a:extLst>
              <a:ext uri="{FF2B5EF4-FFF2-40B4-BE49-F238E27FC236}">
                <a16:creationId xmlns:a16="http://schemas.microsoft.com/office/drawing/2014/main" id="{5E5D0CD6-8805-4DA5-9981-EF32B3A8B15F}"/>
              </a:ext>
            </a:extLst>
          </p:cNvPr>
          <p:cNvSpPr/>
          <p:nvPr userDrawn="1">
            <p:custDataLst>
              <p:tags r:id="rId2"/>
            </p:custDataLst>
          </p:nvPr>
        </p:nvSpPr>
        <p:spPr>
          <a:xfrm>
            <a:off x="1" y="1"/>
            <a:ext cx="119063" cy="1190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US" sz="2400" b="1" i="0" baseline="0">
              <a:latin typeface="Bahnschrift" panose="020B0502040204020203" pitchFamily="34" charset="0"/>
              <a:ea typeface="+mj-ea"/>
              <a:cs typeface="+mj-cs"/>
              <a:sym typeface="Bahnschrift" panose="020B0502040204020203" pitchFamily="34" charset="0"/>
            </a:endParaRPr>
          </a:p>
        </p:txBody>
      </p:sp>
      <p:cxnSp>
        <p:nvCxnSpPr>
          <p:cNvPr id="5" name="Straight Connector 4">
            <a:extLst>
              <a:ext uri="{FF2B5EF4-FFF2-40B4-BE49-F238E27FC236}">
                <a16:creationId xmlns:a16="http://schemas.microsoft.com/office/drawing/2014/main" id="{48B36F3E-9BC3-452D-967E-ECC888B48DC1}"/>
              </a:ext>
            </a:extLst>
          </p:cNvPr>
          <p:cNvCxnSpPr>
            <a:cxnSpLocks/>
          </p:cNvCxnSpPr>
          <p:nvPr userDrawn="1"/>
        </p:nvCxnSpPr>
        <p:spPr>
          <a:xfrm>
            <a:off x="421030" y="412348"/>
            <a:ext cx="842058"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6" name="Picture 2">
            <a:extLst>
              <a:ext uri="{FF2B5EF4-FFF2-40B4-BE49-F238E27FC236}">
                <a16:creationId xmlns:a16="http://schemas.microsoft.com/office/drawing/2014/main" id="{6E272F94-A895-48E4-AD16-6F84B92A31E4}"/>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7718298" y="62177"/>
            <a:ext cx="1328306" cy="490557"/>
          </a:xfrm>
          <a:prstGeom prst="rect">
            <a:avLst/>
          </a:prstGeom>
          <a:noFill/>
          <a:ln w="9525">
            <a:noFill/>
            <a:miter lim="800000"/>
            <a:headEnd/>
            <a:tailEnd/>
          </a:ln>
        </p:spPr>
      </p:pic>
      <p:sp>
        <p:nvSpPr>
          <p:cNvPr id="14" name="Rubrik 1">
            <a:extLst>
              <a:ext uri="{FF2B5EF4-FFF2-40B4-BE49-F238E27FC236}">
                <a16:creationId xmlns:a16="http://schemas.microsoft.com/office/drawing/2014/main" id="{E10A1BFB-1D4B-4DB0-BE1E-E9BEFECD4093}"/>
              </a:ext>
            </a:extLst>
          </p:cNvPr>
          <p:cNvSpPr>
            <a:spLocks noGrp="1"/>
          </p:cNvSpPr>
          <p:nvPr>
            <p:ph type="title"/>
          </p:nvPr>
        </p:nvSpPr>
        <p:spPr>
          <a:xfrm>
            <a:off x="336263" y="502800"/>
            <a:ext cx="7465500" cy="491400"/>
          </a:xfrm>
          <a:prstGeom prst="rect">
            <a:avLst/>
          </a:prstGeom>
        </p:spPr>
        <p:txBody>
          <a:bodyPr/>
          <a:lstStyle>
            <a:lvl1pPr>
              <a:defRPr sz="2400" b="1">
                <a:latin typeface="Bahnschrift" panose="020B0502040204020203" pitchFamily="34" charset="0"/>
              </a:defRPr>
            </a:lvl1pPr>
          </a:lstStyle>
          <a:p>
            <a:r>
              <a:rPr lang="en-US"/>
              <a:t>Click to edit Master title style</a:t>
            </a:r>
            <a:endParaRPr lang="en-GB"/>
          </a:p>
        </p:txBody>
      </p:sp>
      <p:sp>
        <p:nvSpPr>
          <p:cNvPr id="19" name="Text Placeholder 2">
            <a:extLst>
              <a:ext uri="{FF2B5EF4-FFF2-40B4-BE49-F238E27FC236}">
                <a16:creationId xmlns:a16="http://schemas.microsoft.com/office/drawing/2014/main" id="{3A251FB8-5E28-4A01-AF51-031E018CD826}"/>
              </a:ext>
            </a:extLst>
          </p:cNvPr>
          <p:cNvSpPr>
            <a:spLocks noGrp="1"/>
          </p:cNvSpPr>
          <p:nvPr>
            <p:ph type="body" sz="quarter" idx="13"/>
          </p:nvPr>
        </p:nvSpPr>
        <p:spPr>
          <a:xfrm>
            <a:off x="336263" y="1356654"/>
            <a:ext cx="8131463" cy="419100"/>
          </a:xfrm>
          <a:prstGeom prst="rect">
            <a:avLst/>
          </a:prstGeom>
        </p:spPr>
        <p:txBody>
          <a:bodyPr/>
          <a:lstStyle>
            <a:lvl1pPr marL="0" indent="0">
              <a:buNone/>
              <a:defRPr sz="1800">
                <a:solidFill>
                  <a:schemeClr val="accent1"/>
                </a:solidFill>
              </a:defRPr>
            </a:lvl1pPr>
          </a:lstStyle>
          <a:p>
            <a:endParaRPr lang="en-GB"/>
          </a:p>
        </p:txBody>
      </p:sp>
      <p:sp>
        <p:nvSpPr>
          <p:cNvPr id="20" name="Content Placeholder 3">
            <a:extLst>
              <a:ext uri="{FF2B5EF4-FFF2-40B4-BE49-F238E27FC236}">
                <a16:creationId xmlns:a16="http://schemas.microsoft.com/office/drawing/2014/main" id="{529BE34D-3D5B-4346-92BF-92FC561B3C38}"/>
              </a:ext>
            </a:extLst>
          </p:cNvPr>
          <p:cNvSpPr>
            <a:spLocks noGrp="1"/>
          </p:cNvSpPr>
          <p:nvPr>
            <p:ph sz="quarter" idx="14"/>
          </p:nvPr>
        </p:nvSpPr>
        <p:spPr>
          <a:xfrm>
            <a:off x="336263" y="1756704"/>
            <a:ext cx="8131463" cy="2716306"/>
          </a:xfrm>
          <a:prstGeom prst="rect">
            <a:avLst/>
          </a:prstGeom>
        </p:spPr>
        <p:txBody>
          <a:bodyPr/>
          <a:lstStyle>
            <a:lvl1pPr marL="0" indent="0">
              <a:buNone/>
              <a:defRPr sz="1200">
                <a:solidFill>
                  <a:schemeClr val="tx1"/>
                </a:solidFill>
              </a:defRPr>
            </a:lvl1pPr>
          </a:lstStyle>
          <a:p>
            <a:endParaRPr lang="en-GB"/>
          </a:p>
        </p:txBody>
      </p:sp>
    </p:spTree>
    <p:extLst>
      <p:ext uri="{BB962C8B-B14F-4D97-AF65-F5344CB8AC3E}">
        <p14:creationId xmlns:p14="http://schemas.microsoft.com/office/powerpoint/2010/main" val="797777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5143500" cy="51435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5690046" y="1923049"/>
            <a:ext cx="3006328" cy="830997"/>
          </a:xfrm>
        </p:spPr>
        <p:txBody>
          <a:bodyPr/>
          <a:lstStyle>
            <a:lvl1pPr marL="0" marR="0" indent="0" algn="l" defTabSz="699557" rtl="0" eaLnBrk="1" fontAlgn="auto" latinLnBrk="0" hangingPunct="1">
              <a:lnSpc>
                <a:spcPct val="100000"/>
              </a:lnSpc>
              <a:spcBef>
                <a:spcPct val="0"/>
              </a:spcBef>
              <a:spcAft>
                <a:spcPts val="0"/>
              </a:spcAft>
              <a:buClrTx/>
              <a:buSzTx/>
              <a:buFontTx/>
              <a:buNone/>
              <a:tabLst/>
              <a:defRPr sz="2700" b="1" i="0">
                <a:latin typeface="Segoe UI" panose="020B0502040204020203" pitchFamily="34" charset="0"/>
                <a:cs typeface="Segoe UI" panose="020B0502040204020203" pitchFamily="34" charset="0"/>
              </a:defRPr>
            </a:lvl1pPr>
            <a:lvl2pPr>
              <a:buNone/>
              <a:defRPr/>
            </a:lvl2pPr>
          </a:lstStyle>
          <a:p>
            <a:pPr marL="0" marR="0" lvl="0" indent="0" algn="l" defTabSz="699557" rtl="0" eaLnBrk="1" fontAlgn="auto" latinLnBrk="0" hangingPunct="1">
              <a:lnSpc>
                <a:spcPct val="100000"/>
              </a:lnSpc>
              <a:spcBef>
                <a:spcPct val="0"/>
              </a:spcBef>
              <a:spcAft>
                <a:spcPts val="0"/>
              </a:spcAft>
              <a:buClrTx/>
              <a:buSzTx/>
              <a:buFontTx/>
              <a:buNone/>
              <a:tabLst/>
              <a:defRPr/>
            </a:pPr>
            <a:r>
              <a:rPr kumimoji="0" lang="en-GB" sz="2700" b="1" i="0" u="none" strike="noStrike" kern="1200" cap="none" spc="-38"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5690045" y="2974266"/>
            <a:ext cx="3065859" cy="230833"/>
          </a:xfrm>
        </p:spPr>
        <p:txBody>
          <a:bodyPr/>
          <a:lstStyle>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342900" marR="0" lvl="1"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5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6901238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4230" y="0"/>
            <a:ext cx="9135541" cy="5143500"/>
          </a:xfrm>
          <a:prstGeom prst="rect">
            <a:avLst/>
          </a:prstGeom>
        </p:spPr>
      </p:pic>
    </p:spTree>
    <p:extLst>
      <p:ext uri="{BB962C8B-B14F-4D97-AF65-F5344CB8AC3E}">
        <p14:creationId xmlns:p14="http://schemas.microsoft.com/office/powerpoint/2010/main" val="38451426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5143500" cy="51435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5690046" y="1923049"/>
            <a:ext cx="3006328" cy="830997"/>
          </a:xfrm>
        </p:spPr>
        <p:txBody>
          <a:bodyPr/>
          <a:lstStyle>
            <a:lvl1pPr marL="0" marR="0" indent="0" algn="l" defTabSz="699557" rtl="0" eaLnBrk="1" fontAlgn="auto" latinLnBrk="0" hangingPunct="1">
              <a:lnSpc>
                <a:spcPct val="100000"/>
              </a:lnSpc>
              <a:spcBef>
                <a:spcPct val="0"/>
              </a:spcBef>
              <a:spcAft>
                <a:spcPts val="0"/>
              </a:spcAft>
              <a:buClrTx/>
              <a:buSzTx/>
              <a:buFontTx/>
              <a:buNone/>
              <a:tabLst/>
              <a:defRPr sz="2700" b="1" i="0">
                <a:latin typeface="Segoe UI" panose="020B0502040204020203" pitchFamily="34" charset="0"/>
                <a:cs typeface="Segoe UI" panose="020B0502040204020203" pitchFamily="34" charset="0"/>
              </a:defRPr>
            </a:lvl1pPr>
            <a:lvl2pPr>
              <a:buNone/>
              <a:defRPr/>
            </a:lvl2pPr>
          </a:lstStyle>
          <a:p>
            <a:pPr marL="0" marR="0" lvl="0" indent="0" algn="l" defTabSz="699557" rtl="0" eaLnBrk="1" fontAlgn="auto" latinLnBrk="0" hangingPunct="1">
              <a:lnSpc>
                <a:spcPct val="100000"/>
              </a:lnSpc>
              <a:spcBef>
                <a:spcPct val="0"/>
              </a:spcBef>
              <a:spcAft>
                <a:spcPts val="0"/>
              </a:spcAft>
              <a:buClrTx/>
              <a:buSzTx/>
              <a:buFontTx/>
              <a:buNone/>
              <a:tabLst/>
              <a:defRPr/>
            </a:pPr>
            <a:r>
              <a:rPr kumimoji="0" lang="en-GB" sz="2700" b="1" i="0" u="none" strike="noStrike" kern="1200" cap="none" spc="-38"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5690045" y="2974265"/>
            <a:ext cx="3065859" cy="230832"/>
          </a:xfrm>
        </p:spPr>
        <p:txBody>
          <a:bodyPr/>
          <a:lstStyle>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342900" marR="0" lvl="1"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5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3701054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9144000" cy="5143500"/>
          </a:xfrm>
          <a:prstGeom prst="rect">
            <a:avLst/>
          </a:prstGeom>
        </p:spPr>
      </p:pic>
      <p:sp>
        <p:nvSpPr>
          <p:cNvPr id="9" name="Title 1"/>
          <p:cNvSpPr>
            <a:spLocks noGrp="1"/>
          </p:cNvSpPr>
          <p:nvPr>
            <p:ph type="title" hasCustomPrompt="1"/>
          </p:nvPr>
        </p:nvSpPr>
        <p:spPr>
          <a:xfrm>
            <a:off x="376316" y="2156251"/>
            <a:ext cx="6858000" cy="415499"/>
          </a:xfrm>
          <a:noFill/>
        </p:spPr>
        <p:txBody>
          <a:bodyPr lIns="0" tIns="0" rIns="0" bIns="0" anchor="b" anchorCtr="0">
            <a:spAutoFit/>
          </a:bodyPr>
          <a:lstStyle>
            <a:lvl1pPr algn="l">
              <a:defRPr sz="2700" spc="-38"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376316" y="2850356"/>
            <a:ext cx="6858000" cy="230833"/>
          </a:xfrm>
          <a:noFill/>
        </p:spPr>
        <p:txBody>
          <a:bodyPr wrap="square" lIns="0" tIns="0" rIns="0" bIns="0">
            <a:spAutoFit/>
          </a:bodyPr>
          <a:lstStyle>
            <a:lvl1pPr marL="0" indent="0" algn="l">
              <a:spcBef>
                <a:spcPts val="0"/>
              </a:spcBef>
              <a:buNone/>
              <a:defRPr sz="15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356342258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9144000" cy="51435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438150" y="3340564"/>
            <a:ext cx="6858000" cy="415499"/>
          </a:xfrm>
          <a:noFill/>
        </p:spPr>
        <p:txBody>
          <a:bodyPr lIns="0" tIns="0" rIns="0" bIns="0" anchor="b" anchorCtr="0">
            <a:spAutoFit/>
          </a:bodyPr>
          <a:lstStyle>
            <a:lvl1pPr>
              <a:defRPr sz="2700" spc="-38"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438150" y="4034669"/>
            <a:ext cx="6858000" cy="230833"/>
          </a:xfrm>
          <a:noFill/>
        </p:spPr>
        <p:txBody>
          <a:bodyPr wrap="square" lIns="0" tIns="0" rIns="0" bIns="0">
            <a:spAutoFit/>
          </a:bodyPr>
          <a:lstStyle>
            <a:lvl1pPr marL="0" indent="0">
              <a:spcBef>
                <a:spcPts val="0"/>
              </a:spcBef>
              <a:buNone/>
              <a:defRPr sz="15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27018135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9144000" cy="51435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439793" y="1075778"/>
            <a:ext cx="8263890" cy="1209562"/>
          </a:xfrm>
        </p:spPr>
        <p:txBody>
          <a:bodyPr wrap="square">
            <a:spAutoFit/>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8339874" y="4784572"/>
            <a:ext cx="727617" cy="138499"/>
          </a:xfrm>
          <a:prstGeom prst="rect">
            <a:avLst/>
          </a:prstGeom>
          <a:noFill/>
        </p:spPr>
        <p:txBody>
          <a:bodyPr wrap="square" lIns="0" tIns="0" rIns="0" bIns="0" rtlCol="0">
            <a:spAutoFit/>
          </a:bodyPr>
          <a:lstStyle/>
          <a:p>
            <a:pPr algn="l"/>
            <a:r>
              <a:rPr lang="en-HR" sz="9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429787" y="4420763"/>
            <a:ext cx="727617" cy="727617"/>
          </a:xfrm>
          <a:prstGeom prst="rect">
            <a:avLst/>
          </a:prstGeom>
        </p:spPr>
      </p:pic>
    </p:spTree>
    <p:extLst>
      <p:ext uri="{BB962C8B-B14F-4D97-AF65-F5344CB8AC3E}">
        <p14:creationId xmlns:p14="http://schemas.microsoft.com/office/powerpoint/2010/main" val="9804942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9144000" cy="51435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438150" y="1076623"/>
            <a:ext cx="8263890" cy="120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429787" y="4420763"/>
            <a:ext cx="727617" cy="727617"/>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8339874" y="4784572"/>
            <a:ext cx="727617" cy="138499"/>
          </a:xfrm>
          <a:prstGeom prst="rect">
            <a:avLst/>
          </a:prstGeom>
          <a:noFill/>
        </p:spPr>
        <p:txBody>
          <a:bodyPr wrap="square" lIns="0" tIns="0" rIns="0" bIns="0" rtlCol="0">
            <a:spAutoFit/>
          </a:bodyPr>
          <a:lstStyle/>
          <a:p>
            <a:pPr algn="l"/>
            <a:r>
              <a:rPr lang="en-HR" sz="9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80211589"/>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9144000" cy="51435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438150" y="1076325"/>
            <a:ext cx="3909060" cy="1237262"/>
          </a:xfrm>
        </p:spPr>
        <p:txBody>
          <a:bodyPr wrap="square">
            <a:spAutoFit/>
          </a:bodyPr>
          <a:lstStyle>
            <a:lvl1pPr marL="0" indent="0">
              <a:spcBef>
                <a:spcPts val="918"/>
              </a:spcBef>
              <a:buClr>
                <a:schemeClr val="tx1"/>
              </a:buClr>
              <a:buFont typeface="Wingdings" panose="05000000000000000000" pitchFamily="2" charset="2"/>
              <a:buNone/>
              <a:defRPr sz="2100" b="0">
                <a:latin typeface="Segoe UI Semilight" panose="020B0402040204020203" pitchFamily="34" charset="0"/>
                <a:cs typeface="Segoe UI Semilight" panose="020B0402040204020203" pitchFamily="34" charset="0"/>
              </a:defRPr>
            </a:lvl1pPr>
            <a:lvl2pPr marL="191691" indent="0">
              <a:buFont typeface="Wingdings" panose="05000000000000000000" pitchFamily="2" charset="2"/>
              <a:buNone/>
              <a:defRPr sz="1500" b="0"/>
            </a:lvl2pPr>
            <a:lvl3pPr marL="338138" indent="0">
              <a:buFont typeface="Wingdings" panose="05000000000000000000" pitchFamily="2" charset="2"/>
              <a:buNone/>
              <a:tabLst/>
              <a:defRPr sz="1200" b="0"/>
            </a:lvl3pPr>
            <a:lvl4pPr marL="489347" indent="0">
              <a:buFont typeface="Wingdings" panose="05000000000000000000" pitchFamily="2" charset="2"/>
              <a:buNone/>
              <a:defRPr sz="1050" b="0"/>
            </a:lvl4pPr>
            <a:lvl5pPr marL="640556" indent="0">
              <a:buFont typeface="Wingdings" panose="05000000000000000000" pitchFamily="2" charset="2"/>
              <a:buNone/>
              <a:tabLst/>
              <a:defRPr sz="105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4797878" y="1076325"/>
            <a:ext cx="3909060" cy="1237262"/>
          </a:xfrm>
        </p:spPr>
        <p:txBody>
          <a:bodyPr wrap="square">
            <a:spAutoFit/>
          </a:bodyPr>
          <a:lstStyle>
            <a:lvl1pPr marL="0" indent="0">
              <a:spcBef>
                <a:spcPts val="918"/>
              </a:spcBef>
              <a:buClr>
                <a:schemeClr val="tx1"/>
              </a:buClr>
              <a:buFont typeface="Wingdings" panose="05000000000000000000" pitchFamily="2" charset="2"/>
              <a:buNone/>
              <a:defRPr sz="2100" b="0">
                <a:latin typeface="Segoe UI Semilight" panose="020B0402040204020203" pitchFamily="34" charset="0"/>
                <a:cs typeface="Segoe UI Semilight" panose="020B0402040204020203" pitchFamily="34" charset="0"/>
              </a:defRPr>
            </a:lvl1pPr>
            <a:lvl2pPr marL="191691" indent="0">
              <a:buFont typeface="Wingdings" panose="05000000000000000000" pitchFamily="2" charset="2"/>
              <a:buNone/>
              <a:defRPr sz="1500" b="0"/>
            </a:lvl2pPr>
            <a:lvl3pPr marL="338138" indent="0">
              <a:buFont typeface="Wingdings" panose="05000000000000000000" pitchFamily="2" charset="2"/>
              <a:buNone/>
              <a:tabLst/>
              <a:defRPr sz="1200" b="0"/>
            </a:lvl3pPr>
            <a:lvl4pPr marL="489347" indent="0">
              <a:buFont typeface="Wingdings" panose="05000000000000000000" pitchFamily="2" charset="2"/>
              <a:buNone/>
              <a:defRPr sz="1050" b="0"/>
            </a:lvl4pPr>
            <a:lvl5pPr marL="640556" indent="0">
              <a:buFont typeface="Wingdings" panose="05000000000000000000" pitchFamily="2" charset="2"/>
              <a:buNone/>
              <a:tabLst/>
              <a:defRPr sz="105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8339874" y="4784572"/>
            <a:ext cx="727617" cy="138499"/>
          </a:xfrm>
          <a:prstGeom prst="rect">
            <a:avLst/>
          </a:prstGeom>
          <a:noFill/>
        </p:spPr>
        <p:txBody>
          <a:bodyPr wrap="square" lIns="0" tIns="0" rIns="0" bIns="0" rtlCol="0">
            <a:spAutoFit/>
          </a:bodyPr>
          <a:lstStyle/>
          <a:p>
            <a:pPr algn="l"/>
            <a:r>
              <a:rPr lang="en-HR" sz="9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429787" y="4420763"/>
            <a:ext cx="727617" cy="727617"/>
          </a:xfrm>
          <a:prstGeom prst="rect">
            <a:avLst/>
          </a:prstGeom>
        </p:spPr>
      </p:pic>
    </p:spTree>
    <p:extLst>
      <p:ext uri="{BB962C8B-B14F-4D97-AF65-F5344CB8AC3E}">
        <p14:creationId xmlns:p14="http://schemas.microsoft.com/office/powerpoint/2010/main" val="403964750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9144000" cy="51435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438150" y="1078110"/>
            <a:ext cx="3909060" cy="1237262"/>
          </a:xfrm>
        </p:spPr>
        <p:txBody>
          <a:bodyPr wrap="square">
            <a:spAutoFit/>
          </a:bodyPr>
          <a:lstStyle>
            <a:lvl1pPr marL="173831" indent="-173831">
              <a:spcBef>
                <a:spcPts val="918"/>
              </a:spcBef>
              <a:buClr>
                <a:schemeClr val="tx1"/>
              </a:buClr>
              <a:buFont typeface="Wingdings" panose="05000000000000000000" pitchFamily="2" charset="2"/>
              <a:buChar char=""/>
              <a:defRPr sz="2100" b="0">
                <a:latin typeface="Segoe UI Semilight" panose="020B0402040204020203" pitchFamily="34" charset="0"/>
                <a:cs typeface="Segoe UI Semilight" panose="020B0402040204020203" pitchFamily="34" charset="0"/>
              </a:defRPr>
            </a:lvl1pPr>
            <a:lvl2pPr marL="320279" indent="-128588">
              <a:buFont typeface="Wingdings" panose="05000000000000000000" pitchFamily="2" charset="2"/>
              <a:buChar char=""/>
              <a:defRPr sz="1500" b="0"/>
            </a:lvl2pPr>
            <a:lvl3pPr marL="479822" indent="-141685">
              <a:buFont typeface="Wingdings" panose="05000000000000000000" pitchFamily="2" charset="2"/>
              <a:buChar char=""/>
              <a:tabLst/>
              <a:defRPr sz="1200" b="0"/>
            </a:lvl3pPr>
            <a:lvl4pPr marL="621506" indent="-132160">
              <a:buFont typeface="Wingdings" panose="05000000000000000000" pitchFamily="2" charset="2"/>
              <a:buChar char=""/>
              <a:defRPr sz="1050" b="0"/>
            </a:lvl4pPr>
            <a:lvl5pPr marL="767954" indent="-127397">
              <a:buFont typeface="Wingdings" panose="05000000000000000000" pitchFamily="2" charset="2"/>
              <a:buChar char=""/>
              <a:tabLst/>
              <a:defRPr sz="105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4792436" y="1078110"/>
            <a:ext cx="3909060" cy="1237262"/>
          </a:xfrm>
        </p:spPr>
        <p:txBody>
          <a:bodyPr wrap="square">
            <a:spAutoFit/>
          </a:bodyPr>
          <a:lstStyle>
            <a:lvl1pPr marL="173831" indent="-173831">
              <a:spcBef>
                <a:spcPts val="918"/>
              </a:spcBef>
              <a:buClr>
                <a:schemeClr val="tx1"/>
              </a:buClr>
              <a:buFont typeface="Wingdings" panose="05000000000000000000" pitchFamily="2" charset="2"/>
              <a:buChar char=""/>
              <a:defRPr sz="2100" b="0">
                <a:latin typeface="Segoe UI Semilight" panose="020B0402040204020203" pitchFamily="34" charset="0"/>
                <a:cs typeface="Segoe UI Semilight" panose="020B0402040204020203" pitchFamily="34" charset="0"/>
              </a:defRPr>
            </a:lvl1pPr>
            <a:lvl2pPr marL="320279" indent="-128588">
              <a:buFont typeface="Wingdings" panose="05000000000000000000" pitchFamily="2" charset="2"/>
              <a:buChar char=""/>
              <a:defRPr sz="1500" b="0"/>
            </a:lvl2pPr>
            <a:lvl3pPr marL="479822" indent="-141685">
              <a:buFont typeface="Wingdings" panose="05000000000000000000" pitchFamily="2" charset="2"/>
              <a:buChar char=""/>
              <a:tabLst/>
              <a:defRPr sz="1200" b="0"/>
            </a:lvl3pPr>
            <a:lvl4pPr marL="621506" indent="-132160">
              <a:buFont typeface="Wingdings" panose="05000000000000000000" pitchFamily="2" charset="2"/>
              <a:buChar char=""/>
              <a:defRPr sz="1050" b="0"/>
            </a:lvl4pPr>
            <a:lvl5pPr marL="767954" indent="-127397">
              <a:buFont typeface="Wingdings" panose="05000000000000000000" pitchFamily="2" charset="2"/>
              <a:buChar char=""/>
              <a:tabLst/>
              <a:defRPr sz="105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8339874" y="4784572"/>
            <a:ext cx="727617" cy="138499"/>
          </a:xfrm>
          <a:prstGeom prst="rect">
            <a:avLst/>
          </a:prstGeom>
          <a:noFill/>
        </p:spPr>
        <p:txBody>
          <a:bodyPr wrap="square" lIns="0" tIns="0" rIns="0" bIns="0" rtlCol="0">
            <a:spAutoFit/>
          </a:bodyPr>
          <a:lstStyle/>
          <a:p>
            <a:pPr algn="l"/>
            <a:r>
              <a:rPr lang="en-HR" sz="9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429787" y="4420763"/>
            <a:ext cx="727617" cy="727617"/>
          </a:xfrm>
          <a:prstGeom prst="rect">
            <a:avLst/>
          </a:prstGeom>
        </p:spPr>
      </p:pic>
    </p:spTree>
    <p:extLst>
      <p:ext uri="{BB962C8B-B14F-4D97-AF65-F5344CB8AC3E}">
        <p14:creationId xmlns:p14="http://schemas.microsoft.com/office/powerpoint/2010/main" val="283755381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9144000" cy="51435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8339874" y="4784572"/>
            <a:ext cx="727617" cy="138499"/>
          </a:xfrm>
          <a:prstGeom prst="rect">
            <a:avLst/>
          </a:prstGeom>
          <a:noFill/>
        </p:spPr>
        <p:txBody>
          <a:bodyPr wrap="square" lIns="0" tIns="0" rIns="0" bIns="0" rtlCol="0">
            <a:spAutoFit/>
          </a:bodyPr>
          <a:lstStyle/>
          <a:p>
            <a:pPr algn="l"/>
            <a:r>
              <a:rPr lang="en-HR" sz="9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429787" y="4420763"/>
            <a:ext cx="727617" cy="727617"/>
          </a:xfrm>
          <a:prstGeom prst="rect">
            <a:avLst/>
          </a:prstGeom>
        </p:spPr>
      </p:pic>
    </p:spTree>
    <p:extLst>
      <p:ext uri="{BB962C8B-B14F-4D97-AF65-F5344CB8AC3E}">
        <p14:creationId xmlns:p14="http://schemas.microsoft.com/office/powerpoint/2010/main" val="3715071715"/>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0"/>
            <a:ext cx="9143999" cy="5143499"/>
          </a:xfrm>
          <a:prstGeom prst="rect">
            <a:avLst/>
          </a:prstGeom>
        </p:spPr>
      </p:pic>
      <p:sp>
        <p:nvSpPr>
          <p:cNvPr id="2" name="Title 1"/>
          <p:cNvSpPr>
            <a:spLocks noGrp="1"/>
          </p:cNvSpPr>
          <p:nvPr>
            <p:ph type="title" hasCustomPrompt="1"/>
          </p:nvPr>
        </p:nvSpPr>
        <p:spPr>
          <a:xfrm>
            <a:off x="438150" y="1519238"/>
            <a:ext cx="3121486" cy="830997"/>
          </a:xfrm>
        </p:spPr>
        <p:txBody>
          <a:bodyPr wrap="square" rIns="0" anchor="b">
            <a:spAutoFit/>
          </a:bodyPr>
          <a:lstStyle>
            <a:lvl1pPr>
              <a:lnSpc>
                <a:spcPct val="100000"/>
              </a:lnSpc>
              <a:defRPr sz="2700" b="1" spc="-37"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438150" y="2651656"/>
            <a:ext cx="3121819" cy="230833"/>
          </a:xfrm>
        </p:spPr>
        <p:txBody>
          <a:bodyPr/>
          <a:lstStyle>
            <a:lvl1pPr marL="0" indent="0">
              <a:buNone/>
              <a:defRPr sz="1500">
                <a:latin typeface="+mn-lt"/>
              </a:defRPr>
            </a:lvl1pPr>
            <a:lvl2pPr marL="171450" indent="0">
              <a:buNone/>
              <a:defRPr/>
            </a:lvl2pPr>
            <a:lvl3pPr marL="342900" indent="0">
              <a:buNone/>
              <a:defRPr/>
            </a:lvl3pPr>
            <a:lvl4pPr marL="496491" indent="0">
              <a:buNone/>
              <a:defRPr/>
            </a:lvl4pPr>
            <a:lvl5pPr marL="641747"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4000500" y="0"/>
            <a:ext cx="5143500" cy="5143500"/>
          </a:xfrm>
          <a:blipFill>
            <a:blip r:embed="rId3"/>
            <a:stretch>
              <a:fillRect/>
            </a:stretch>
          </a:blipFill>
        </p:spPr>
        <p:txBody>
          <a:bodyPr lIns="0" tIns="2011680" rIns="0" anchor="t" anchorCtr="0">
            <a:noAutofit/>
          </a:bodyPr>
          <a:lstStyle>
            <a:lvl1pPr marL="0" indent="0" algn="ctr">
              <a:lnSpc>
                <a:spcPct val="100000"/>
              </a:lnSpc>
              <a:buNone/>
              <a:defRPr sz="12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372885" y="4036629"/>
            <a:ext cx="965262" cy="965262"/>
          </a:xfrm>
          <a:prstGeom prst="rect">
            <a:avLst/>
          </a:prstGeom>
        </p:spPr>
      </p:pic>
    </p:spTree>
    <p:extLst>
      <p:ext uri="{BB962C8B-B14F-4D97-AF65-F5344CB8AC3E}">
        <p14:creationId xmlns:p14="http://schemas.microsoft.com/office/powerpoint/2010/main" val="1179399934"/>
      </p:ext>
    </p:extLst>
  </p:cSld>
  <p:clrMapOvr>
    <a:masterClrMapping/>
  </p:clrMapOvr>
  <p:transition>
    <p:fade/>
  </p:transition>
  <p:extLst>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9144000" cy="369332"/>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24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229210442"/>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9144000" cy="51435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684611" y="1645312"/>
            <a:ext cx="2486115" cy="2244092"/>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9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3326642" y="1645312"/>
            <a:ext cx="2486115" cy="2244092"/>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9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5968674" y="1645312"/>
            <a:ext cx="2486115" cy="2244092"/>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9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573883" y="198078"/>
            <a:ext cx="7998617" cy="461665"/>
          </a:xfrm>
          <a:prstGeom prst="rect">
            <a:avLst/>
          </a:prstGeom>
        </p:spPr>
        <p:txBody>
          <a:bodyPr anchor="ctr"/>
          <a:lstStyle>
            <a:lvl1pPr marL="0" indent="0" algn="ctr">
              <a:lnSpc>
                <a:spcPct val="100000"/>
              </a:lnSpc>
              <a:buNone/>
              <a:defRPr sz="3000" b="0">
                <a:solidFill>
                  <a:srgbClr val="832B8F"/>
                </a:solidFill>
                <a:latin typeface="+mj-lt"/>
              </a:defRPr>
            </a:lvl1pPr>
            <a:lvl2pPr marL="342892" indent="0">
              <a:buNone/>
              <a:defRPr/>
            </a:lvl2pPr>
            <a:lvl3pPr marL="685783" indent="0">
              <a:buNone/>
              <a:defRPr/>
            </a:lvl3pPr>
            <a:lvl4pPr marL="1028675" indent="0">
              <a:buNone/>
              <a:defRPr/>
            </a:lvl4pPr>
            <a:lvl5pPr marL="1371566"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570391" y="696489"/>
            <a:ext cx="7998617" cy="323165"/>
          </a:xfrm>
          <a:prstGeom prst="rect">
            <a:avLst/>
          </a:prstGeom>
          <a:noFill/>
        </p:spPr>
        <p:txBody>
          <a:bodyPr anchor="ctr"/>
          <a:lstStyle>
            <a:lvl1pPr marL="171450" marR="0" indent="-171450" algn="ctr"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475" b="0" spc="0">
                <a:solidFill>
                  <a:srgbClr val="FFC000"/>
                </a:solidFill>
                <a:latin typeface="+mj-lt"/>
              </a:defRPr>
            </a:lvl1pPr>
            <a:lvl2pPr>
              <a:defRPr sz="1800"/>
            </a:lvl2pPr>
            <a:lvl3pPr>
              <a:defRPr sz="1950"/>
            </a:lvl3pPr>
            <a:lvl4pPr>
              <a:defRPr sz="2100"/>
            </a:lvl4pPr>
            <a:lvl5pPr>
              <a:defRPr sz="2550"/>
            </a:lvl5pPr>
            <a:lvl6pPr>
              <a:defRPr sz="2100"/>
            </a:lvl6pPr>
            <a:lvl7pPr>
              <a:defRPr sz="2100"/>
            </a:lvl7pPr>
            <a:lvl8pPr algn="r">
              <a:buNone/>
              <a:defRPr/>
            </a:lvl8pPr>
          </a:lstStyle>
          <a:p>
            <a:pPr marL="2623337" marR="0" lvl="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1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8339874" y="4784572"/>
            <a:ext cx="727617" cy="138499"/>
          </a:xfrm>
          <a:prstGeom prst="rect">
            <a:avLst/>
          </a:prstGeom>
          <a:noFill/>
        </p:spPr>
        <p:txBody>
          <a:bodyPr wrap="square" lIns="0" tIns="0" rIns="0" bIns="0" rtlCol="0">
            <a:spAutoFit/>
          </a:bodyPr>
          <a:lstStyle/>
          <a:p>
            <a:pPr algn="l"/>
            <a:r>
              <a:rPr lang="en-HR" sz="9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429787" y="4420763"/>
            <a:ext cx="727617" cy="727617"/>
          </a:xfrm>
          <a:prstGeom prst="rect">
            <a:avLst/>
          </a:prstGeom>
        </p:spPr>
      </p:pic>
    </p:spTree>
    <p:extLst>
      <p:ext uri="{BB962C8B-B14F-4D97-AF65-F5344CB8AC3E}">
        <p14:creationId xmlns:p14="http://schemas.microsoft.com/office/powerpoint/2010/main" val="572098667"/>
      </p:ext>
    </p:extLst>
  </p:cSld>
  <p:clrMapOvr>
    <a:masterClrMapping/>
  </p:clrMapOvr>
  <p:transition>
    <p:fade/>
  </p:transition>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32881"/>
            <a:ext cx="9144000" cy="5176381"/>
          </a:xfrm>
          <a:prstGeom prst="rect">
            <a:avLst/>
          </a:prstGeom>
        </p:spPr>
      </p:pic>
      <p:sp>
        <p:nvSpPr>
          <p:cNvPr id="2" name="Title 1"/>
          <p:cNvSpPr>
            <a:spLocks noGrp="1"/>
          </p:cNvSpPr>
          <p:nvPr>
            <p:ph type="title" hasCustomPrompt="1"/>
          </p:nvPr>
        </p:nvSpPr>
        <p:spPr>
          <a:xfrm>
            <a:off x="1913849" y="2274917"/>
            <a:ext cx="6858000" cy="373949"/>
          </a:xfrm>
          <a:noFill/>
        </p:spPr>
        <p:txBody>
          <a:bodyPr lIns="0" tIns="0" rIns="0" bIns="0" anchor="b" anchorCtr="0">
            <a:spAutoFit/>
          </a:bodyPr>
          <a:lstStyle>
            <a:lvl1pPr algn="r" defTabSz="699557" rtl="0" eaLnBrk="1" latinLnBrk="0" hangingPunct="1">
              <a:lnSpc>
                <a:spcPct val="90000"/>
              </a:lnSpc>
              <a:spcBef>
                <a:spcPct val="0"/>
              </a:spcBef>
              <a:buNone/>
              <a:defRPr lang="en-US" sz="2700" b="1" kern="1200" cap="none" spc="-38"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963820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9144000" cy="5143500"/>
          </a:xfrm>
          <a:prstGeom prst="rect">
            <a:avLst/>
          </a:prstGeom>
        </p:spPr>
      </p:pic>
      <p:sp>
        <p:nvSpPr>
          <p:cNvPr id="2" name="Title 1"/>
          <p:cNvSpPr>
            <a:spLocks noGrp="1"/>
          </p:cNvSpPr>
          <p:nvPr>
            <p:ph type="title" hasCustomPrompt="1"/>
          </p:nvPr>
        </p:nvSpPr>
        <p:spPr>
          <a:xfrm>
            <a:off x="1913849" y="2274917"/>
            <a:ext cx="6858000" cy="373949"/>
          </a:xfrm>
          <a:noFill/>
        </p:spPr>
        <p:txBody>
          <a:bodyPr lIns="0" tIns="0" rIns="0" bIns="0" anchor="b" anchorCtr="0">
            <a:spAutoFit/>
          </a:bodyPr>
          <a:lstStyle>
            <a:lvl1pPr algn="r" defTabSz="699557" rtl="0" eaLnBrk="1" latinLnBrk="0" hangingPunct="1">
              <a:lnSpc>
                <a:spcPct val="90000"/>
              </a:lnSpc>
              <a:spcBef>
                <a:spcPct val="0"/>
              </a:spcBef>
              <a:buNone/>
              <a:defRPr lang="en-US" sz="2700" b="1" kern="1200" cap="none" spc="-38"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17995959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32881"/>
            <a:ext cx="9144000" cy="5176381"/>
          </a:xfrm>
          <a:prstGeom prst="rect">
            <a:avLst/>
          </a:prstGeom>
        </p:spPr>
      </p:pic>
      <p:sp>
        <p:nvSpPr>
          <p:cNvPr id="2" name="Title 1"/>
          <p:cNvSpPr>
            <a:spLocks noGrp="1"/>
          </p:cNvSpPr>
          <p:nvPr>
            <p:ph type="title" hasCustomPrompt="1"/>
          </p:nvPr>
        </p:nvSpPr>
        <p:spPr>
          <a:xfrm>
            <a:off x="1913849" y="2274917"/>
            <a:ext cx="6858000" cy="373949"/>
          </a:xfrm>
          <a:noFill/>
        </p:spPr>
        <p:txBody>
          <a:bodyPr lIns="0" tIns="0" rIns="0" bIns="0" anchor="b" anchorCtr="0">
            <a:spAutoFit/>
          </a:bodyPr>
          <a:lstStyle>
            <a:lvl1pPr algn="r" defTabSz="699557" rtl="0" eaLnBrk="1" latinLnBrk="0" hangingPunct="1">
              <a:lnSpc>
                <a:spcPct val="90000"/>
              </a:lnSpc>
              <a:spcBef>
                <a:spcPct val="0"/>
              </a:spcBef>
              <a:buNone/>
              <a:defRPr lang="en-US" sz="2700" b="1" kern="1200" cap="none" spc="-38"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7745585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601423"/>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000250" y="0"/>
            <a:ext cx="5143500" cy="5143500"/>
          </a:xfrm>
          <a:prstGeom prst="rect">
            <a:avLst/>
          </a:prstGeom>
        </p:spPr>
      </p:pic>
    </p:spTree>
    <p:extLst>
      <p:ext uri="{BB962C8B-B14F-4D97-AF65-F5344CB8AC3E}">
        <p14:creationId xmlns:p14="http://schemas.microsoft.com/office/powerpoint/2010/main" val="68820172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438150" y="1077516"/>
            <a:ext cx="8264129" cy="1661993"/>
          </a:xfrm>
        </p:spPr>
        <p:txBody>
          <a:bodyPr>
            <a:spAutoFit/>
          </a:bodyPr>
          <a:lstStyle>
            <a:lvl1pPr>
              <a:defRPr sz="2700">
                <a:latin typeface="+mn-lt"/>
              </a:defRPr>
            </a:lvl1pPr>
            <a:lvl2pPr>
              <a:defRPr sz="2100">
                <a:latin typeface="+mn-lt"/>
              </a:defRPr>
            </a:lvl2pPr>
            <a:lvl3pPr>
              <a:defRPr sz="1800">
                <a:latin typeface="+mn-lt"/>
              </a:defRPr>
            </a:lvl3pPr>
            <a:lvl4pPr>
              <a:defRPr sz="1500">
                <a:latin typeface="+mn-lt"/>
              </a:defRPr>
            </a:lvl4pPr>
            <a:lvl5pPr>
              <a:defRPr sz="135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4701779"/>
            <a:ext cx="9144001" cy="441722"/>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2775" spc="-38"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1166373351"/>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441197" y="373156"/>
            <a:ext cx="8263890" cy="323165"/>
          </a:xfrm>
        </p:spPr>
        <p:txBody>
          <a:bodyPr/>
          <a:lstStyle>
            <a:lvl1pPr>
              <a:defRPr sz="2100">
                <a:solidFill>
                  <a:srgbClr val="000000"/>
                </a:solidFill>
              </a:defRPr>
            </a:lvl1pPr>
          </a:lstStyle>
          <a:p>
            <a:r>
              <a:rPr lang="en-US"/>
              <a:t>Click to edit Master title style</a:t>
            </a:r>
          </a:p>
        </p:txBody>
      </p:sp>
      <p:sp>
        <p:nvSpPr>
          <p:cNvPr id="3" name="Footer Placeholder 10">
            <a:extLst>
              <a:ext uri="{FF2B5EF4-FFF2-40B4-BE49-F238E27FC236}">
                <a16:creationId xmlns:a16="http://schemas.microsoft.com/office/drawing/2014/main" id="{9438946C-117E-D444-B499-2F521D38BF54}"/>
              </a:ext>
            </a:extLst>
          </p:cNvPr>
          <p:cNvSpPr>
            <a:spLocks noGrp="1"/>
          </p:cNvSpPr>
          <p:nvPr>
            <p:ph type="ftr" sz="quarter" idx="3"/>
          </p:nvPr>
        </p:nvSpPr>
        <p:spPr>
          <a:xfrm>
            <a:off x="438151" y="4842344"/>
            <a:ext cx="8268891" cy="80891"/>
          </a:xfrm>
          <a:prstGeom prst="rect">
            <a:avLst/>
          </a:prstGeom>
        </p:spPr>
        <p:txBody>
          <a:bodyPr/>
          <a:lstStyle>
            <a:lvl1pPr>
              <a:defRPr sz="600">
                <a:solidFill>
                  <a:srgbClr val="000000"/>
                </a:solidFill>
              </a:defRPr>
            </a:lvl1pPr>
          </a:lstStyle>
          <a:p>
            <a:r>
              <a:rPr lang="en-US" dirty="0"/>
              <a:t>© Microsoft Corporation                                                                                  					   	    	                                     Microsoft 365 </a:t>
            </a:r>
          </a:p>
        </p:txBody>
      </p:sp>
    </p:spTree>
    <p:extLst>
      <p:ext uri="{BB962C8B-B14F-4D97-AF65-F5344CB8AC3E}">
        <p14:creationId xmlns:p14="http://schemas.microsoft.com/office/powerpoint/2010/main" val="1105287100"/>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Slide with photo 1">
    <p:bg>
      <p:bgPr>
        <a:solidFill>
          <a:srgbClr val="F2F2F2"/>
        </a:solidFill>
        <a:effectLst/>
      </p:bgPr>
    </p:bg>
    <p:spTree>
      <p:nvGrpSpPr>
        <p:cNvPr id="1" name=""/>
        <p:cNvGrpSpPr/>
        <p:nvPr/>
      </p:nvGrpSpPr>
      <p:grpSpPr>
        <a:xfrm>
          <a:off x="0" y="0"/>
          <a:ext cx="0" cy="0"/>
          <a:chOff x="0" y="0"/>
          <a:chExt cx="0" cy="0"/>
        </a:xfrm>
      </p:grpSpPr>
      <p:pic>
        <p:nvPicPr>
          <p:cNvPr id="12" name="Picture 11" descr="A close-up of a planet&#10;&#10;Description automatically generated with low confidence">
            <a:extLst>
              <a:ext uri="{FF2B5EF4-FFF2-40B4-BE49-F238E27FC236}">
                <a16:creationId xmlns:a16="http://schemas.microsoft.com/office/drawing/2014/main" id="{9CFFB900-8FDF-FD63-9246-8B42EEBA5933}"/>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3000376" y="0"/>
            <a:ext cx="6143624" cy="5143500"/>
          </a:xfrm>
          <a:prstGeom prst="rect">
            <a:avLst/>
          </a:prstGeom>
        </p:spPr>
      </p:pic>
      <p:sp>
        <p:nvSpPr>
          <p:cNvPr id="14" name="Rectangle 13">
            <a:extLst>
              <a:ext uri="{FF2B5EF4-FFF2-40B4-BE49-F238E27FC236}">
                <a16:creationId xmlns:a16="http://schemas.microsoft.com/office/drawing/2014/main" id="{58EF0059-80A3-8C4A-608D-8AEABA37EC28}"/>
              </a:ext>
            </a:extLst>
          </p:cNvPr>
          <p:cNvSpPr/>
          <p:nvPr userDrawn="1"/>
        </p:nvSpPr>
        <p:spPr bwMode="auto">
          <a:xfrm>
            <a:off x="3479337" y="0"/>
            <a:ext cx="5664664" cy="5143500"/>
          </a:xfrm>
          <a:prstGeom prst="rect">
            <a:avLst/>
          </a:prstGeom>
          <a:solidFill>
            <a:srgbClr val="F2F2F2">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4" name="Microsoft Viva logo" descr="Microsoft Viva logo">
            <a:extLst>
              <a:ext uri="{FF2B5EF4-FFF2-40B4-BE49-F238E27FC236}">
                <a16:creationId xmlns:a16="http://schemas.microsoft.com/office/drawing/2014/main" id="{318C726D-8663-E923-5AF2-6D1C5F533F2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panose="020B0502040204020203" pitchFamily="34" charset="0"/>
                <a:ea typeface="+mn-ea"/>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9" name="Text Placeholder 8">
            <a:extLst>
              <a:ext uri="{FF2B5EF4-FFF2-40B4-BE49-F238E27FC236}">
                <a16:creationId xmlns:a16="http://schemas.microsoft.com/office/drawing/2014/main" id="{E9DFAAC8-CE23-F613-6D2B-8569B34EBE0E}"/>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pic>
        <p:nvPicPr>
          <p:cNvPr id="8" name="Picture 7" descr="Image of a group of people talking while looking at a laptop">
            <a:extLst>
              <a:ext uri="{FF2B5EF4-FFF2-40B4-BE49-F238E27FC236}">
                <a16:creationId xmlns:a16="http://schemas.microsoft.com/office/drawing/2014/main" id="{06C521B2-9C6D-BA85-A932-76DF4D2B08CC}"/>
              </a:ext>
            </a:extLst>
          </p:cNvPr>
          <p:cNvPicPr>
            <a:picLocks noChangeAspect="1"/>
          </p:cNvPicPr>
          <p:nvPr userDrawn="1"/>
        </p:nvPicPr>
        <p:blipFill rotWithShape="1">
          <a:blip r:embed="rId5" cstate="hqprint">
            <a:extLst>
              <a:ext uri="{28A0092B-C50C-407E-A947-70E740481C1C}">
                <a14:useLocalDpi xmlns:a14="http://schemas.microsoft.com/office/drawing/2010/main"/>
              </a:ext>
            </a:extLst>
          </a:blip>
          <a:srcRect/>
          <a:stretch/>
        </p:blipFill>
        <p:spPr>
          <a:xfrm>
            <a:off x="3994547" y="439342"/>
            <a:ext cx="4708256" cy="4262438"/>
          </a:xfrm>
          <a:prstGeom prst="rect">
            <a:avLst/>
          </a:prstGeom>
        </p:spPr>
      </p:pic>
    </p:spTree>
    <p:extLst>
      <p:ext uri="{BB962C8B-B14F-4D97-AF65-F5344CB8AC3E}">
        <p14:creationId xmlns:p14="http://schemas.microsoft.com/office/powerpoint/2010/main" val="18879634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lide with photo 2">
    <p:bg>
      <p:bgPr>
        <a:solidFill>
          <a:srgbClr val="F4F3F5"/>
        </a:solidFill>
        <a:effectLst/>
      </p:bgPr>
    </p:bg>
    <p:spTree>
      <p:nvGrpSpPr>
        <p:cNvPr id="1" name=""/>
        <p:cNvGrpSpPr/>
        <p:nvPr/>
      </p:nvGrpSpPr>
      <p:grpSpPr>
        <a:xfrm>
          <a:off x="0" y="0"/>
          <a:ext cx="0" cy="0"/>
          <a:chOff x="0" y="0"/>
          <a:chExt cx="0" cy="0"/>
        </a:xfrm>
      </p:grpSpPr>
      <p:pic>
        <p:nvPicPr>
          <p:cNvPr id="6" name="Microsoft Viva logo" descr="Microsoft Viva logo">
            <a:extLst>
              <a:ext uri="{FF2B5EF4-FFF2-40B4-BE49-F238E27FC236}">
                <a16:creationId xmlns:a16="http://schemas.microsoft.com/office/drawing/2014/main" id="{5BCA20A5-FBD1-9415-8847-839B7618D22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panose="020B0502040204020203" pitchFamily="34" charset="0"/>
                <a:ea typeface="+mn-ea"/>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C4598A3-3158-55CB-9A6D-7264D56AF02B}"/>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0"/>
            <a:ext cx="5149453" cy="323165"/>
          </a:xfrm>
          <a:blipFill dpi="0" rotWithShape="1">
            <a:blip r:embed="rId4"/>
            <a:srcRect/>
            <a:tile tx="0" ty="0" sx="100000" sy="100000" flip="none" algn="tl"/>
          </a:blipFill>
        </p:spPr>
        <p:txBody>
          <a:bodyPr/>
          <a:lstStyle>
            <a:lvl1pPr marL="0" indent="0">
              <a:buNone/>
              <a:defRPr>
                <a:noFill/>
              </a:defRPr>
            </a:lvl1pPr>
          </a:lstStyle>
          <a:p>
            <a:r>
              <a:rPr lang="en-US" dirty="0"/>
              <a:t>Click icon to add picture</a:t>
            </a:r>
          </a:p>
        </p:txBody>
      </p:sp>
    </p:spTree>
    <p:extLst>
      <p:ext uri="{BB962C8B-B14F-4D97-AF65-F5344CB8AC3E}">
        <p14:creationId xmlns:p14="http://schemas.microsoft.com/office/powerpoint/2010/main" val="38304964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slide illustra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Microsoft Viva logo" descr="Microsoft Viva logo">
            <a:extLst>
              <a:ext uri="{FF2B5EF4-FFF2-40B4-BE49-F238E27FC236}">
                <a16:creationId xmlns:a16="http://schemas.microsoft.com/office/drawing/2014/main" id="{267EAAA3-0163-7FC4-ED5A-CDA76E2ABDB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panose="020B0502040204020203" pitchFamily="34" charset="0"/>
                <a:ea typeface="+mn-ea"/>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4302AA42-37DF-2361-2B0C-9247BB470756}"/>
              </a:ext>
            </a:extLst>
          </p:cNvPr>
          <p:cNvSpPr>
            <a:spLocks noGrp="1"/>
          </p:cNvSpPr>
          <p:nvPr>
            <p:ph type="body" sz="quarter" idx="13"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4601225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lide illustra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Microsoft Viva logo" descr="Microsoft Viva logo">
            <a:extLst>
              <a:ext uri="{FF2B5EF4-FFF2-40B4-BE49-F238E27FC236}">
                <a16:creationId xmlns:a16="http://schemas.microsoft.com/office/drawing/2014/main" id="{80B6C191-A691-AE51-06E2-19F039EFBF0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bwMode="invGray">
          <a:xfrm>
            <a:off x="436532"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panose="020B0502040204020203" pitchFamily="34" charset="0"/>
                <a:ea typeface="+mn-ea"/>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6" name="Text Placeholder 5">
            <a:extLst>
              <a:ext uri="{FF2B5EF4-FFF2-40B4-BE49-F238E27FC236}">
                <a16:creationId xmlns:a16="http://schemas.microsoft.com/office/drawing/2014/main" id="{291F2F13-B4B5-1D8E-1A4D-C843CCCC1C13}"/>
              </a:ext>
            </a:extLst>
          </p:cNvPr>
          <p:cNvSpPr>
            <a:spLocks noGrp="1"/>
          </p:cNvSpPr>
          <p:nvPr>
            <p:ph type="body" sz="quarter" idx="13"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36309627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lide with photo 1">
    <p:bg>
      <p:bgPr>
        <a:solidFill>
          <a:srgbClr val="F2F2F2"/>
        </a:solidFill>
        <a:effectLst/>
      </p:bgPr>
    </p:bg>
    <p:spTree>
      <p:nvGrpSpPr>
        <p:cNvPr id="1" name=""/>
        <p:cNvGrpSpPr/>
        <p:nvPr/>
      </p:nvGrpSpPr>
      <p:grpSpPr>
        <a:xfrm>
          <a:off x="0" y="0"/>
          <a:ext cx="0" cy="0"/>
          <a:chOff x="0" y="0"/>
          <a:chExt cx="0" cy="0"/>
        </a:xfrm>
      </p:grpSpPr>
      <p:pic>
        <p:nvPicPr>
          <p:cNvPr id="10" name="Picture 9" descr="A picture containing colorfulness, light, creativity&#10;&#10;Description automatically generated">
            <a:extLst>
              <a:ext uri="{FF2B5EF4-FFF2-40B4-BE49-F238E27FC236}">
                <a16:creationId xmlns:a16="http://schemas.microsoft.com/office/drawing/2014/main" id="{C4D3D467-E035-D164-CA82-B6AC3D684F82}"/>
              </a:ext>
            </a:extLst>
          </p:cNvPr>
          <p:cNvPicPr>
            <a:picLocks noChangeAspect="1"/>
          </p:cNvPicPr>
          <p:nvPr userDrawn="1"/>
        </p:nvPicPr>
        <p:blipFill rotWithShape="1">
          <a:blip r:embed="rId2"/>
          <a:srcRect t="13646" r="50000" b="43869"/>
          <a:stretch/>
        </p:blipFill>
        <p:spPr>
          <a:xfrm>
            <a:off x="3090753" y="0"/>
            <a:ext cx="6053248" cy="5143500"/>
          </a:xfrm>
          <a:prstGeom prst="rect">
            <a:avLst/>
          </a:prstGeom>
        </p:spPr>
      </p:pic>
      <p:sp>
        <p:nvSpPr>
          <p:cNvPr id="14" name="Rectangle 13">
            <a:extLst>
              <a:ext uri="{FF2B5EF4-FFF2-40B4-BE49-F238E27FC236}">
                <a16:creationId xmlns:a16="http://schemas.microsoft.com/office/drawing/2014/main" id="{58EF0059-80A3-8C4A-608D-8AEABA37EC28}"/>
              </a:ext>
            </a:extLst>
          </p:cNvPr>
          <p:cNvSpPr/>
          <p:nvPr userDrawn="1"/>
        </p:nvSpPr>
        <p:spPr bwMode="auto">
          <a:xfrm>
            <a:off x="3479337" y="0"/>
            <a:ext cx="5664664" cy="5143500"/>
          </a:xfrm>
          <a:prstGeom prst="rect">
            <a:avLst/>
          </a:prstGeom>
          <a:solidFill>
            <a:srgbClr val="F2F2F2">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4" name="Microsoft Viva logo" descr="Microsoft Viva logo">
            <a:extLst>
              <a:ext uri="{FF2B5EF4-FFF2-40B4-BE49-F238E27FC236}">
                <a16:creationId xmlns:a16="http://schemas.microsoft.com/office/drawing/2014/main" id="{318C726D-8663-E923-5AF2-6D1C5F533F2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139598"/>
            <a:ext cx="3125915" cy="1523494"/>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mj-lt"/>
                <a:ea typeface="+mn-ea"/>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9" name="Text Placeholder 8">
            <a:extLst>
              <a:ext uri="{FF2B5EF4-FFF2-40B4-BE49-F238E27FC236}">
                <a16:creationId xmlns:a16="http://schemas.microsoft.com/office/drawing/2014/main" id="{E9DFAAC8-CE23-F613-6D2B-8569B34EBE0E}"/>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pic>
        <p:nvPicPr>
          <p:cNvPr id="3" name="Picture 2" descr="Image of a woman working on her laptop">
            <a:extLst>
              <a:ext uri="{FF2B5EF4-FFF2-40B4-BE49-F238E27FC236}">
                <a16:creationId xmlns:a16="http://schemas.microsoft.com/office/drawing/2014/main" id="{63536244-ABC0-0988-97DB-0E48A67F4C7A}"/>
              </a:ext>
            </a:extLst>
          </p:cNvPr>
          <p:cNvPicPr>
            <a:picLocks noChangeAspect="1"/>
          </p:cNvPicPr>
          <p:nvPr userDrawn="1"/>
        </p:nvPicPr>
        <p:blipFill rotWithShape="1">
          <a:blip r:embed="rId5" cstate="hqprint">
            <a:extLst>
              <a:ext uri="{28A0092B-C50C-407E-A947-70E740481C1C}">
                <a14:useLocalDpi xmlns:a14="http://schemas.microsoft.com/office/drawing/2010/main"/>
              </a:ext>
            </a:extLst>
          </a:blip>
          <a:srcRect/>
          <a:stretch/>
        </p:blipFill>
        <p:spPr>
          <a:xfrm>
            <a:off x="4377193" y="613739"/>
            <a:ext cx="4325609" cy="3916024"/>
          </a:xfrm>
          <a:prstGeom prst="rect">
            <a:avLst/>
          </a:prstGeom>
        </p:spPr>
      </p:pic>
    </p:spTree>
    <p:extLst>
      <p:ext uri="{BB962C8B-B14F-4D97-AF65-F5344CB8AC3E}">
        <p14:creationId xmlns:p14="http://schemas.microsoft.com/office/powerpoint/2010/main" val="12671996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genda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7F0D2-1F7A-B81D-68D7-C8F417F5E38B}"/>
              </a:ext>
            </a:extLst>
          </p:cNvPr>
          <p:cNvSpPr>
            <a:spLocks noGrp="1"/>
          </p:cNvSpPr>
          <p:nvPr>
            <p:ph type="title" hasCustomPrompt="1"/>
          </p:nvPr>
        </p:nvSpPr>
        <p:spPr>
          <a:xfrm>
            <a:off x="441198" y="2343226"/>
            <a:ext cx="1779319" cy="457049"/>
          </a:xfrm>
          <a:noFill/>
        </p:spPr>
        <p:txBody>
          <a:bodyPr vert="horz" wrap="square" lIns="0" tIns="0" rIns="0" bIns="0" rtlCol="0" anchor="ctr" anchorCtr="0">
            <a:spAutoFit/>
          </a:bodyPr>
          <a:lstStyle>
            <a:lvl1pPr>
              <a:defRPr lang="en-US" sz="3300" dirty="0">
                <a:gradFill>
                  <a:gsLst>
                    <a:gs pos="90000">
                      <a:srgbClr val="FFEF86"/>
                    </a:gs>
                    <a:gs pos="10000">
                      <a:srgbClr val="E535E5"/>
                    </a:gs>
                  </a:gsLst>
                  <a:lin ang="14400000" scaled="0"/>
                </a:gradFill>
                <a:latin typeface="Segoe UI" panose="020B0502040204020203" pitchFamily="34" charset="0"/>
                <a:cs typeface="Segoe UI" panose="020B0502040204020203" pitchFamily="34" charset="0"/>
              </a:defRPr>
            </a:lvl1pPr>
          </a:lstStyle>
          <a:p>
            <a:pPr lvl="0">
              <a:lnSpc>
                <a:spcPct val="90000"/>
              </a:lnSpc>
            </a:pPr>
            <a:r>
              <a:rPr lang="en-US"/>
              <a:t>Agenda</a:t>
            </a:r>
          </a:p>
        </p:txBody>
      </p:sp>
      <p:sp>
        <p:nvSpPr>
          <p:cNvPr id="6" name="Content Placeholder 5">
            <a:extLst>
              <a:ext uri="{FF2B5EF4-FFF2-40B4-BE49-F238E27FC236}">
                <a16:creationId xmlns:a16="http://schemas.microsoft.com/office/drawing/2014/main" id="{6FB402F3-D749-B066-5249-6A108410026F}"/>
              </a:ext>
            </a:extLst>
          </p:cNvPr>
          <p:cNvSpPr>
            <a:spLocks noGrp="1"/>
          </p:cNvSpPr>
          <p:nvPr>
            <p:ph sz="quarter" idx="10"/>
          </p:nvPr>
        </p:nvSpPr>
        <p:spPr>
          <a:xfrm>
            <a:off x="3108723" y="1966970"/>
            <a:ext cx="5593556" cy="1209562"/>
          </a:xfrm>
        </p:spPr>
        <p:txBody>
          <a:bodyPr anchor="ctr"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95011995"/>
      </p:ext>
    </p:extLst>
  </p:cSld>
  <p:clrMapOvr>
    <a:masterClrMapping/>
  </p:clrMapOvr>
  <p:transition>
    <p:fade/>
  </p:transition>
  <p:extLst>
    <p:ext uri="{DCECCB84-F9BA-43D5-87BE-67443E8EF086}">
      <p15:sldGuideLst xmlns:p15="http://schemas.microsoft.com/office/powerpoint/2012/main">
        <p15:guide id="1" pos="2239">
          <p15:clr>
            <a:srgbClr val="FBAE40"/>
          </p15:clr>
        </p15:guide>
        <p15:guide id="2" pos="1865">
          <p15:clr>
            <a:srgbClr val="FBAE40"/>
          </p15:clr>
        </p15:guide>
        <p15:guide id="3" pos="261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genda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441197" y="342900"/>
            <a:ext cx="8263890" cy="323165"/>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438151" y="1078707"/>
            <a:ext cx="1899047"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438151" y="171233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2559844" y="1078707"/>
            <a:ext cx="1900238"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559844" y="170735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4683157" y="1078707"/>
            <a:ext cx="1899047"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4683157" y="171233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6804850" y="1078707"/>
            <a:ext cx="1900238"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6804850" y="1707357"/>
            <a:ext cx="1899047" cy="1200329"/>
          </a:xfrm>
        </p:spPr>
        <p:txBody>
          <a:bodyPr vert="horz" wrap="square" lIns="0" tIns="0" rIns="0" bIns="0" rtlCol="0">
            <a:spAutoFit/>
          </a:bodyPr>
          <a:lstStyle>
            <a:lvl1pPr>
              <a:defRPr lang="en-US" sz="1200"/>
            </a:lvl1pPr>
            <a:lvl2pPr>
              <a:defRPr lang="en-US" sz="1200"/>
            </a:lvl2pPr>
            <a:lvl3pPr>
              <a:defRPr lang="en-US" sz="1200"/>
            </a:lvl3pPr>
            <a:lvl4pPr>
              <a:defRPr lang="en-US" sz="105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Tree>
    <p:extLst>
      <p:ext uri="{BB962C8B-B14F-4D97-AF65-F5344CB8AC3E}">
        <p14:creationId xmlns:p14="http://schemas.microsoft.com/office/powerpoint/2010/main" val="1269804861"/>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creenshot_Insight">
    <p:bg>
      <p:bgPr>
        <a:solidFill>
          <a:srgbClr val="F2F2F2"/>
        </a:solidFill>
        <a:effectLst/>
      </p:bgPr>
    </p:bg>
    <p:spTree>
      <p:nvGrpSpPr>
        <p:cNvPr id="1" name=""/>
        <p:cNvGrpSpPr/>
        <p:nvPr/>
      </p:nvGrpSpPr>
      <p:grpSpPr>
        <a:xfrm>
          <a:off x="0" y="0"/>
          <a:ext cx="0" cy="0"/>
          <a:chOff x="0" y="0"/>
          <a:chExt cx="0" cy="0"/>
        </a:xfrm>
      </p:grpSpPr>
      <p:pic>
        <p:nvPicPr>
          <p:cNvPr id="2" name="Picture 1" descr="A picture containing blur&#10;&#10;Description automatically generated">
            <a:extLst>
              <a:ext uri="{FF2B5EF4-FFF2-40B4-BE49-F238E27FC236}">
                <a16:creationId xmlns:a16="http://schemas.microsoft.com/office/drawing/2014/main" id="{1E755F26-FC55-0D5D-BAF3-6742671E6CF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rot="5400000">
            <a:off x="4945332" y="944833"/>
            <a:ext cx="4819480" cy="3577856"/>
          </a:xfrm>
          <a:prstGeom prst="rect">
            <a:avLst/>
          </a:prstGeom>
        </p:spPr>
      </p:pic>
      <p:sp>
        <p:nvSpPr>
          <p:cNvPr id="3" name="Rectangle 2">
            <a:extLst>
              <a:ext uri="{FF2B5EF4-FFF2-40B4-BE49-F238E27FC236}">
                <a16:creationId xmlns:a16="http://schemas.microsoft.com/office/drawing/2014/main" id="{72793FB9-76B9-C898-BC97-67438F47E231}"/>
              </a:ext>
            </a:extLst>
          </p:cNvPr>
          <p:cNvSpPr/>
          <p:nvPr userDrawn="1"/>
        </p:nvSpPr>
        <p:spPr bwMode="auto">
          <a:xfrm>
            <a:off x="3479337" y="0"/>
            <a:ext cx="5664664" cy="5143500"/>
          </a:xfrm>
          <a:prstGeom prst="rect">
            <a:avLst/>
          </a:prstGeom>
          <a:gradFill>
            <a:gsLst>
              <a:gs pos="0">
                <a:srgbClr val="CED8DB">
                  <a:alpha val="40000"/>
                </a:srgbClr>
              </a:gs>
              <a:gs pos="59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4" name="TextBox 3">
            <a:extLst>
              <a:ext uri="{FF2B5EF4-FFF2-40B4-BE49-F238E27FC236}">
                <a16:creationId xmlns:a16="http://schemas.microsoft.com/office/drawing/2014/main" id="{44F2948C-F56B-60E4-9198-D9FC89F91A8D}"/>
              </a:ext>
            </a:extLst>
          </p:cNvPr>
          <p:cNvSpPr txBox="1"/>
          <p:nvPr userDrawn="1"/>
        </p:nvSpPr>
        <p:spPr>
          <a:xfrm>
            <a:off x="420796" y="402301"/>
            <a:ext cx="3764342" cy="184666"/>
          </a:xfrm>
          <a:prstGeom prst="rect">
            <a:avLst/>
          </a:prstGeom>
          <a:noFill/>
        </p:spPr>
        <p:txBody>
          <a:bodyPr wrap="square" lIns="0" tIns="0" rIns="0" bIns="0" rtlCol="0">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2A446F"/>
                </a:solidFill>
                <a:effectLst/>
                <a:uLnTx/>
                <a:uFillTx/>
                <a:latin typeface="Segoe UI Semibold" panose="020B0702040204020203" pitchFamily="34" charset="0"/>
                <a:cs typeface="Segoe UI Semibold" panose="020B0702040204020203" pitchFamily="34" charset="0"/>
              </a:rPr>
              <a:t>INSIGHT</a:t>
            </a:r>
            <a:r>
              <a:rPr kumimoji="0" lang="en-US" sz="1200" b="0" i="0" u="none" strike="noStrike" kern="1200" cap="none" spc="0" normalizeH="0" baseline="0" noProof="0" dirty="0">
                <a:ln>
                  <a:noFill/>
                </a:ln>
                <a:solidFill>
                  <a:srgbClr val="2A446F"/>
                </a:solidFill>
                <a:effectLst/>
                <a:uLnTx/>
                <a:uFillTx/>
                <a:latin typeface="Segoe UI" panose="020B0502040204020203" pitchFamily="34" charset="0"/>
                <a:cs typeface="Segoe UI" panose="020B0502040204020203" pitchFamily="34" charset="0"/>
              </a:rPr>
              <a:t>: Workplace analytics and employee feedback</a:t>
            </a:r>
          </a:p>
        </p:txBody>
      </p:sp>
    </p:spTree>
    <p:extLst>
      <p:ext uri="{BB962C8B-B14F-4D97-AF65-F5344CB8AC3E}">
        <p14:creationId xmlns:p14="http://schemas.microsoft.com/office/powerpoint/2010/main" val="1830166399"/>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creenshot_Purpose">
    <p:bg>
      <p:bgPr>
        <a:solidFill>
          <a:srgbClr val="F2F2F2"/>
        </a:solidFill>
        <a:effectLst/>
      </p:bgPr>
    </p:bg>
    <p:spTree>
      <p:nvGrpSpPr>
        <p:cNvPr id="1" name=""/>
        <p:cNvGrpSpPr/>
        <p:nvPr/>
      </p:nvGrpSpPr>
      <p:grpSpPr>
        <a:xfrm>
          <a:off x="0" y="0"/>
          <a:ext cx="0" cy="0"/>
          <a:chOff x="0" y="0"/>
          <a:chExt cx="0" cy="0"/>
        </a:xfrm>
      </p:grpSpPr>
      <p:pic>
        <p:nvPicPr>
          <p:cNvPr id="3" name="Picture 2" descr="A planet in space&#10;&#10;Description automatically generated with low confidence">
            <a:extLst>
              <a:ext uri="{FF2B5EF4-FFF2-40B4-BE49-F238E27FC236}">
                <a16:creationId xmlns:a16="http://schemas.microsoft.com/office/drawing/2014/main" id="{5C3CAE81-9ED0-12BC-B37B-BE764609B1E8}"/>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200650" y="-819150"/>
            <a:ext cx="3943350" cy="5962650"/>
          </a:xfrm>
          <a:prstGeom prst="rect">
            <a:avLst/>
          </a:prstGeom>
        </p:spPr>
      </p:pic>
      <p:sp>
        <p:nvSpPr>
          <p:cNvPr id="7" name="Rectangle 6">
            <a:extLst>
              <a:ext uri="{FF2B5EF4-FFF2-40B4-BE49-F238E27FC236}">
                <a16:creationId xmlns:a16="http://schemas.microsoft.com/office/drawing/2014/main" id="{A4EB68A7-CBA8-2A53-2763-F3C286E1106A}"/>
              </a:ext>
            </a:extLst>
          </p:cNvPr>
          <p:cNvSpPr/>
          <p:nvPr userDrawn="1"/>
        </p:nvSpPr>
        <p:spPr bwMode="auto">
          <a:xfrm>
            <a:off x="3479334" y="0"/>
            <a:ext cx="5664664" cy="5143500"/>
          </a:xfrm>
          <a:prstGeom prst="rect">
            <a:avLst/>
          </a:prstGeom>
          <a:gradFill>
            <a:gsLst>
              <a:gs pos="0">
                <a:srgbClr val="CED8DB">
                  <a:alpha val="0"/>
                </a:srgbClr>
              </a:gs>
              <a:gs pos="100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2" name="TextBox 1">
            <a:extLst>
              <a:ext uri="{FF2B5EF4-FFF2-40B4-BE49-F238E27FC236}">
                <a16:creationId xmlns:a16="http://schemas.microsoft.com/office/drawing/2014/main" id="{91669F74-E419-5FF6-FAD3-6C12F3BC1E75}"/>
              </a:ext>
            </a:extLst>
          </p:cNvPr>
          <p:cNvSpPr txBox="1"/>
          <p:nvPr userDrawn="1"/>
        </p:nvSpPr>
        <p:spPr>
          <a:xfrm>
            <a:off x="420797" y="402301"/>
            <a:ext cx="2772567" cy="184666"/>
          </a:xfrm>
          <a:prstGeom prst="rect">
            <a:avLst/>
          </a:prstGeom>
          <a:noFill/>
        </p:spPr>
        <p:txBody>
          <a:bodyPr wrap="square" lIns="0" tIns="0" rIns="0" bIns="0" rtlCol="0">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225B62"/>
                </a:solidFill>
                <a:effectLst/>
                <a:uLnTx/>
                <a:uFillTx/>
                <a:latin typeface="Segoe UI Semibold" panose="020B0702040204020203" pitchFamily="34" charset="0"/>
                <a:cs typeface="Segoe UI Semibold" panose="020B0702040204020203" pitchFamily="34" charset="0"/>
              </a:rPr>
              <a:t>PURPOSE</a:t>
            </a:r>
            <a:r>
              <a:rPr kumimoji="0" lang="en-US" sz="1200" b="0" i="0" u="none" strike="noStrike" kern="1200" cap="none" spc="0" normalizeH="0" baseline="0" noProof="0" dirty="0">
                <a:ln>
                  <a:noFill/>
                </a:ln>
                <a:solidFill>
                  <a:srgbClr val="225B62"/>
                </a:solidFill>
                <a:effectLst/>
                <a:uLnTx/>
                <a:uFillTx/>
                <a:latin typeface="Segoe UI" panose="020B0502040204020203" pitchFamily="34" charset="0"/>
                <a:cs typeface="Segoe UI" panose="020B0502040204020203" pitchFamily="34" charset="0"/>
              </a:rPr>
              <a:t>: Goals and OKR management</a:t>
            </a:r>
          </a:p>
        </p:txBody>
      </p:sp>
    </p:spTree>
    <p:extLst>
      <p:ext uri="{BB962C8B-B14F-4D97-AF65-F5344CB8AC3E}">
        <p14:creationId xmlns:p14="http://schemas.microsoft.com/office/powerpoint/2010/main" val="22406538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creenshot_Connection">
    <p:bg>
      <p:bgPr>
        <a:solidFill>
          <a:srgbClr val="F2F2F2"/>
        </a:solidFill>
        <a:effectLst/>
      </p:bgPr>
    </p:bg>
    <p:spTree>
      <p:nvGrpSpPr>
        <p:cNvPr id="1" name=""/>
        <p:cNvGrpSpPr/>
        <p:nvPr/>
      </p:nvGrpSpPr>
      <p:grpSpPr>
        <a:xfrm>
          <a:off x="0" y="0"/>
          <a:ext cx="0" cy="0"/>
          <a:chOff x="0" y="0"/>
          <a:chExt cx="0" cy="0"/>
        </a:xfrm>
      </p:grpSpPr>
      <p:pic>
        <p:nvPicPr>
          <p:cNvPr id="4" name="Picture 3" descr="A close-up of a toothbrush&#10;&#10;Description automatically generated with medium confidence">
            <a:extLst>
              <a:ext uri="{FF2B5EF4-FFF2-40B4-BE49-F238E27FC236}">
                <a16:creationId xmlns:a16="http://schemas.microsoft.com/office/drawing/2014/main" id="{7CED0F08-810D-C497-36A0-8C94FBE859F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161546" y="-1"/>
            <a:ext cx="3982454" cy="5143501"/>
          </a:xfrm>
          <a:prstGeom prst="rect">
            <a:avLst/>
          </a:prstGeom>
        </p:spPr>
      </p:pic>
      <p:sp>
        <p:nvSpPr>
          <p:cNvPr id="6" name="Rectangle 5">
            <a:extLst>
              <a:ext uri="{FF2B5EF4-FFF2-40B4-BE49-F238E27FC236}">
                <a16:creationId xmlns:a16="http://schemas.microsoft.com/office/drawing/2014/main" id="{47C84E5E-31EE-F51E-42F7-9E99BCBE843D}"/>
              </a:ext>
            </a:extLst>
          </p:cNvPr>
          <p:cNvSpPr/>
          <p:nvPr userDrawn="1"/>
        </p:nvSpPr>
        <p:spPr bwMode="auto">
          <a:xfrm>
            <a:off x="4134583" y="0"/>
            <a:ext cx="5009415" cy="5143500"/>
          </a:xfrm>
          <a:prstGeom prst="rect">
            <a:avLst/>
          </a:prstGeom>
          <a:gradFill>
            <a:gsLst>
              <a:gs pos="0">
                <a:srgbClr val="CED8DB">
                  <a:alpha val="0"/>
                </a:srgbClr>
              </a:gs>
              <a:gs pos="69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2" name="Title 5">
            <a:extLst>
              <a:ext uri="{FF2B5EF4-FFF2-40B4-BE49-F238E27FC236}">
                <a16:creationId xmlns:a16="http://schemas.microsoft.com/office/drawing/2014/main" id="{1DCDE21F-F766-99EA-45B3-3F16694CE0D9}"/>
              </a:ext>
            </a:extLst>
          </p:cNvPr>
          <p:cNvSpPr txBox="1">
            <a:spLocks/>
          </p:cNvSpPr>
          <p:nvPr userDrawn="1"/>
        </p:nvSpPr>
        <p:spPr>
          <a:xfrm>
            <a:off x="420796" y="402301"/>
            <a:ext cx="3979754" cy="18466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8661C5"/>
                </a:solidFill>
                <a:effectLst/>
                <a:uLnTx/>
                <a:uFillTx/>
                <a:latin typeface="Segoe UI Semibold" panose="020B0702040204020203" pitchFamily="34" charset="0"/>
                <a:cs typeface="Segoe UI Semibold" panose="020B0702040204020203" pitchFamily="34" charset="0"/>
              </a:rPr>
              <a:t>CONNECTION</a:t>
            </a:r>
            <a:r>
              <a:rPr kumimoji="0" lang="en-US" sz="1200" b="0" i="0" u="none" strike="noStrike" kern="1200" cap="none" spc="0" normalizeH="0" baseline="0" noProof="0" dirty="0">
                <a:ln>
                  <a:noFill/>
                </a:ln>
                <a:solidFill>
                  <a:srgbClr val="8661C5"/>
                </a:solidFill>
                <a:effectLst/>
                <a:uLnTx/>
                <a:uFillTx/>
                <a:latin typeface="Segoe UI" panose="020B0502040204020203" pitchFamily="34" charset="0"/>
                <a:ea typeface="+mn-ea"/>
                <a:cs typeface="Segoe UI" panose="020B0502040204020203" pitchFamily="34" charset="0"/>
              </a:rPr>
              <a:t>: Employee communication and community</a:t>
            </a:r>
          </a:p>
        </p:txBody>
      </p:sp>
    </p:spTree>
    <p:extLst>
      <p:ext uri="{BB962C8B-B14F-4D97-AF65-F5344CB8AC3E}">
        <p14:creationId xmlns:p14="http://schemas.microsoft.com/office/powerpoint/2010/main" val="638528202"/>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creenshot_Growth">
    <p:bg>
      <p:bgPr>
        <a:solidFill>
          <a:srgbClr val="F2F2F2"/>
        </a:solidFill>
        <a:effectLst/>
      </p:bgPr>
    </p:bg>
    <p:spTree>
      <p:nvGrpSpPr>
        <p:cNvPr id="1" name=""/>
        <p:cNvGrpSpPr/>
        <p:nvPr/>
      </p:nvGrpSpPr>
      <p:grpSpPr>
        <a:xfrm>
          <a:off x="0" y="0"/>
          <a:ext cx="0" cy="0"/>
          <a:chOff x="0" y="0"/>
          <a:chExt cx="0" cy="0"/>
        </a:xfrm>
      </p:grpSpPr>
      <p:pic>
        <p:nvPicPr>
          <p:cNvPr id="3" name="Picture 2" descr="A close-up of a planet&#10;&#10;Description automatically generated with low confidence">
            <a:extLst>
              <a:ext uri="{FF2B5EF4-FFF2-40B4-BE49-F238E27FC236}">
                <a16:creationId xmlns:a16="http://schemas.microsoft.com/office/drawing/2014/main" id="{CC6DCFDB-A0F8-FFEF-F7B8-430F1BA52529}"/>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298948" y="0"/>
            <a:ext cx="3845052" cy="5143500"/>
          </a:xfrm>
          <a:prstGeom prst="rect">
            <a:avLst/>
          </a:prstGeom>
        </p:spPr>
      </p:pic>
      <p:sp>
        <p:nvSpPr>
          <p:cNvPr id="7" name="Rectangle 6">
            <a:extLst>
              <a:ext uri="{FF2B5EF4-FFF2-40B4-BE49-F238E27FC236}">
                <a16:creationId xmlns:a16="http://schemas.microsoft.com/office/drawing/2014/main" id="{7911FC6D-F1C1-AA5E-CE12-EED35111E171}"/>
              </a:ext>
            </a:extLst>
          </p:cNvPr>
          <p:cNvSpPr/>
          <p:nvPr userDrawn="1"/>
        </p:nvSpPr>
        <p:spPr bwMode="auto">
          <a:xfrm>
            <a:off x="3479337" y="0"/>
            <a:ext cx="5664664" cy="5143500"/>
          </a:xfrm>
          <a:prstGeom prst="rect">
            <a:avLst/>
          </a:prstGeom>
          <a:gradFill>
            <a:gsLst>
              <a:gs pos="0">
                <a:srgbClr val="CED8DB">
                  <a:alpha val="0"/>
                </a:srgbClr>
              </a:gs>
              <a:gs pos="66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2" name="TextBox 1">
            <a:extLst>
              <a:ext uri="{FF2B5EF4-FFF2-40B4-BE49-F238E27FC236}">
                <a16:creationId xmlns:a16="http://schemas.microsoft.com/office/drawing/2014/main" id="{A6EB5992-1652-6938-EE97-AD78425B4F7B}"/>
              </a:ext>
            </a:extLst>
          </p:cNvPr>
          <p:cNvSpPr txBox="1"/>
          <p:nvPr userDrawn="1"/>
        </p:nvSpPr>
        <p:spPr>
          <a:xfrm>
            <a:off x="420796" y="402301"/>
            <a:ext cx="3343497" cy="184666"/>
          </a:xfrm>
          <a:prstGeom prst="rect">
            <a:avLst/>
          </a:prstGeom>
          <a:noFill/>
        </p:spPr>
        <p:txBody>
          <a:bodyPr wrap="square" lIns="0" tIns="0" rIns="0" bIns="0" rtlCol="0">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0078D4"/>
                </a:solidFill>
                <a:effectLst/>
                <a:uLnTx/>
                <a:uFillTx/>
                <a:latin typeface="Segoe UI Semibold" panose="020B0702040204020203" pitchFamily="34" charset="0"/>
                <a:cs typeface="Segoe UI Semibold" panose="020B0702040204020203" pitchFamily="34" charset="0"/>
              </a:rPr>
              <a:t>GROWTH</a:t>
            </a:r>
            <a:r>
              <a:rPr kumimoji="0" lang="en-US" sz="1200" b="0" i="0" u="none" strike="noStrike" kern="1200" cap="none" spc="0" normalizeH="0" baseline="0" noProof="0" dirty="0">
                <a:ln>
                  <a:noFill/>
                </a:ln>
                <a:solidFill>
                  <a:srgbClr val="0078D4"/>
                </a:solidFill>
                <a:effectLst/>
                <a:uLnTx/>
                <a:uFillTx/>
                <a:latin typeface="Segoe UI" panose="020B0502040204020203" pitchFamily="34" charset="0"/>
                <a:cs typeface="Segoe UI" panose="020B0502040204020203" pitchFamily="34" charset="0"/>
              </a:rPr>
              <a:t>: Learning and knowledge management</a:t>
            </a:r>
          </a:p>
        </p:txBody>
      </p:sp>
    </p:spTree>
    <p:extLst>
      <p:ext uri="{BB962C8B-B14F-4D97-AF65-F5344CB8AC3E}">
        <p14:creationId xmlns:p14="http://schemas.microsoft.com/office/powerpoint/2010/main" val="717175809"/>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Yellow background_without box">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92CA24-F1ED-2A59-53A0-94F2BDDEE67F}"/>
              </a:ext>
              <a:ext uri="{C183D7F6-B498-43B3-948B-1728B52AA6E4}">
                <adec:decorative xmlns:adec="http://schemas.microsoft.com/office/drawing/2017/decorative" val="1"/>
              </a:ext>
            </a:extLst>
          </p:cNvPr>
          <p:cNvPicPr>
            <a:picLocks noChangeAspect="1" noChangeArrowheads="1"/>
          </p:cNvPicPr>
          <p:nvPr userDrawn="1"/>
        </p:nvPicPr>
        <p:blipFill rotWithShape="1">
          <a:blip r:embed="rId2" cstate="hqprint">
            <a:extLst>
              <a:ext uri="{28A0092B-C50C-407E-A947-70E740481C1C}">
                <a14:useLocalDpi xmlns:a14="http://schemas.microsoft.com/office/drawing/2010/main"/>
              </a:ext>
            </a:extLst>
          </a:blip>
          <a:src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119317"/>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Yellow background_with box">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92CA24-F1ED-2A59-53A0-94F2BDDEE67F}"/>
              </a:ext>
              <a:ext uri="{C183D7F6-B498-43B3-948B-1728B52AA6E4}">
                <adec:decorative xmlns:adec="http://schemas.microsoft.com/office/drawing/2017/decorative" val="1"/>
              </a:ext>
            </a:extLst>
          </p:cNvPr>
          <p:cNvPicPr>
            <a:picLocks noChangeAspect="1" noChangeArrowheads="1"/>
          </p:cNvPicPr>
          <p:nvPr userDrawn="1"/>
        </p:nvPicPr>
        <p:blipFill rotWithShape="1">
          <a:blip r:embed="rId2" cstate="hqprint">
            <a:extLst>
              <a:ext uri="{28A0092B-C50C-407E-A947-70E740481C1C}">
                <a14:useLocalDpi xmlns:a14="http://schemas.microsoft.com/office/drawing/2010/main"/>
              </a:ext>
            </a:extLst>
          </a:blip>
          <a:src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593E26A-3B59-0F93-E281-5565970B48A1}"/>
              </a:ext>
              <a:ext uri="{C183D7F6-B498-43B3-948B-1728B52AA6E4}">
                <adec:decorative xmlns:adec="http://schemas.microsoft.com/office/drawing/2017/decorative" val="1"/>
              </a:ext>
            </a:extLst>
          </p:cNvPr>
          <p:cNvSpPr/>
          <p:nvPr userDrawn="1"/>
        </p:nvSpPr>
        <p:spPr bwMode="auto">
          <a:xfrm>
            <a:off x="436532" y="440286"/>
            <a:ext cx="8270510" cy="4261493"/>
          </a:xfrm>
          <a:prstGeom prst="rect">
            <a:avLst/>
          </a:prstGeom>
          <a:gradFill flip="none" rotWithShape="1">
            <a:gsLst>
              <a:gs pos="0">
                <a:srgbClr val="F0ECED">
                  <a:alpha val="0"/>
                </a:srgbClr>
              </a:gs>
              <a:gs pos="100000">
                <a:srgbClr val="EFEBEC"/>
              </a:gs>
            </a:gsLst>
            <a:lin ang="0" scaled="1"/>
            <a:tileRect/>
          </a:gra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725728926"/>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urple background_without box">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3B279D-F022-43E7-47FC-0A5AE7FAF3B4}"/>
              </a:ext>
              <a:ext uri="{C183D7F6-B498-43B3-948B-1728B52AA6E4}">
                <adec:decorative xmlns:adec="http://schemas.microsoft.com/office/drawing/2017/decorative" val="1"/>
              </a:ext>
            </a:extLst>
          </p:cNvPr>
          <p:cNvPicPr>
            <a:picLocks noChangeAspect="1"/>
          </p:cNvPicPr>
          <p:nvPr userDrawn="1"/>
        </p:nvPicPr>
        <p:blipFill rotWithShape="1">
          <a:blip r:embed="rId2" cstate="hqprint">
            <a:alphaModFix amt="70000"/>
            <a:extLst>
              <a:ext uri="{28A0092B-C50C-407E-A947-70E740481C1C}">
                <a14:useLocalDpi xmlns:a14="http://schemas.microsoft.com/office/drawing/2010/main"/>
              </a:ext>
            </a:extLst>
          </a:blip>
          <a:srcRect b="12838"/>
          <a:stretch/>
        </p:blipFill>
        <p:spPr>
          <a:xfrm>
            <a:off x="947" y="-1"/>
            <a:ext cx="9143054" cy="5143501"/>
          </a:xfrm>
          <a:prstGeom prst="rect">
            <a:avLst/>
          </a:prstGeom>
        </p:spPr>
      </p:pic>
    </p:spTree>
    <p:extLst>
      <p:ext uri="{BB962C8B-B14F-4D97-AF65-F5344CB8AC3E}">
        <p14:creationId xmlns:p14="http://schemas.microsoft.com/office/powerpoint/2010/main" val="3313178196"/>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urple background_with box">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24F423-B000-402B-C4E3-1BF744B517AD}"/>
              </a:ext>
              <a:ext uri="{C183D7F6-B498-43B3-948B-1728B52AA6E4}">
                <adec:decorative xmlns:adec="http://schemas.microsoft.com/office/drawing/2017/decorative" val="1"/>
              </a:ext>
            </a:extLst>
          </p:cNvPr>
          <p:cNvPicPr>
            <a:picLocks noChangeAspect="1"/>
          </p:cNvPicPr>
          <p:nvPr userDrawn="1"/>
        </p:nvPicPr>
        <p:blipFill rotWithShape="1">
          <a:blip r:embed="rId2" cstate="hqprint">
            <a:alphaModFix amt="70000"/>
            <a:extLst>
              <a:ext uri="{28A0092B-C50C-407E-A947-70E740481C1C}">
                <a14:useLocalDpi xmlns:a14="http://schemas.microsoft.com/office/drawing/2010/main"/>
              </a:ext>
            </a:extLst>
          </a:blip>
          <a:srcRect b="12838"/>
          <a:stretch/>
        </p:blipFill>
        <p:spPr>
          <a:xfrm>
            <a:off x="947" y="-1"/>
            <a:ext cx="9143054" cy="5143501"/>
          </a:xfrm>
          <a:prstGeom prst="rect">
            <a:avLst/>
          </a:prstGeom>
        </p:spPr>
      </p:pic>
      <p:sp>
        <p:nvSpPr>
          <p:cNvPr id="7" name="Rectangle 6">
            <a:extLst>
              <a:ext uri="{FF2B5EF4-FFF2-40B4-BE49-F238E27FC236}">
                <a16:creationId xmlns:a16="http://schemas.microsoft.com/office/drawing/2014/main" id="{45A0C408-221B-05F5-6A91-A3D22AC60A0E}"/>
              </a:ext>
              <a:ext uri="{C183D7F6-B498-43B3-948B-1728B52AA6E4}">
                <adec:decorative xmlns:adec="http://schemas.microsoft.com/office/drawing/2017/decorative" val="1"/>
              </a:ext>
            </a:extLst>
          </p:cNvPr>
          <p:cNvSpPr/>
          <p:nvPr userDrawn="1"/>
        </p:nvSpPr>
        <p:spPr bwMode="auto">
          <a:xfrm>
            <a:off x="436532" y="440286"/>
            <a:ext cx="8270510" cy="4261493"/>
          </a:xfrm>
          <a:prstGeom prst="rect">
            <a:avLst/>
          </a:prstGeom>
          <a:gradFill>
            <a:gsLst>
              <a:gs pos="0">
                <a:srgbClr val="F2F2F2"/>
              </a:gs>
              <a:gs pos="100000">
                <a:srgbClr val="F4F1EF">
                  <a:alpha val="80000"/>
                </a:srgbClr>
              </a:gs>
            </a:gsLst>
            <a:lin ang="10800000" scaled="1"/>
          </a:gra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3953305258"/>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439793" y="1075778"/>
            <a:ext cx="8263890" cy="1209562"/>
          </a:xfrm>
        </p:spPr>
        <p:txBody>
          <a:bodyPr wrap="square">
            <a:spAutoFit/>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0480128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Title Only - C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3675630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vert="horz" wrap="square" lIns="0" tIns="0" rIns="0" bIns="0" rtlCol="0" anchor="b" anchorCtr="0">
            <a:spAutoFit/>
          </a:bodyPr>
          <a:lstStyle>
            <a:lvl1pPr>
              <a:defRPr lang="en-US" sz="3300" dirty="0">
                <a:gradFill>
                  <a:gsLst>
                    <a:gs pos="90000">
                      <a:srgbClr val="FFEF86"/>
                    </a:gs>
                    <a:gs pos="10000">
                      <a:srgbClr val="D92ED0"/>
                    </a:gs>
                  </a:gsLst>
                  <a:lin ang="14400000" scaled="0"/>
                </a:gradFill>
                <a:latin typeface="Segoe UI" panose="020B0502040204020203" pitchFamily="34" charset="0"/>
                <a:cs typeface="Segoe UI" panose="020B0502040204020203" pitchFamily="34" charset="0"/>
              </a:defRPr>
            </a:lvl1pPr>
          </a:lstStyle>
          <a:p>
            <a:pPr lvl="0">
              <a:lnSpc>
                <a:spcPct val="90000"/>
              </a:lnSpc>
            </a:pPr>
            <a:r>
              <a:rPr lang="en-US"/>
              <a:t>Demo title</a:t>
            </a:r>
          </a:p>
        </p:txBody>
      </p:sp>
      <p:sp>
        <p:nvSpPr>
          <p:cNvPr id="5" name="Text Placeholder 4"/>
          <p:cNvSpPr>
            <a:spLocks noGrp="1"/>
          </p:cNvSpPr>
          <p:nvPr>
            <p:ph type="body" sz="quarter" idx="12" hasCustomPrompt="1"/>
          </p:nvPr>
        </p:nvSpPr>
        <p:spPr>
          <a:xfrm>
            <a:off x="436532" y="2971800"/>
            <a:ext cx="6858000" cy="230833"/>
          </a:xfrm>
          <a:noFill/>
        </p:spPr>
        <p:txBody>
          <a:bodyPr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Speaker name</a:t>
            </a:r>
          </a:p>
        </p:txBody>
      </p:sp>
      <p:sp>
        <p:nvSpPr>
          <p:cNvPr id="4" name="Text Placeholder 3">
            <a:extLst>
              <a:ext uri="{FF2B5EF4-FFF2-40B4-BE49-F238E27FC236}">
                <a16:creationId xmlns:a16="http://schemas.microsoft.com/office/drawing/2014/main" id="{C9042A0B-1457-9C08-A492-776F4426AA6F}"/>
              </a:ext>
            </a:extLst>
          </p:cNvPr>
          <p:cNvSpPr>
            <a:spLocks noGrp="1"/>
          </p:cNvSpPr>
          <p:nvPr>
            <p:ph type="body" sz="quarter" idx="13" hasCustomPrompt="1"/>
          </p:nvPr>
        </p:nvSpPr>
        <p:spPr>
          <a:xfrm>
            <a:off x="438150" y="3196121"/>
            <a:ext cx="6866335"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21562084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panose="020B0502040204020203" pitchFamily="34" charset="0"/>
                <a:ea typeface="+mn-ea"/>
                <a:cs typeface="Segoe UI" panose="020B0502040204020203" pitchFamily="34" charset="0"/>
              </a:defRPr>
            </a:lvl1pPr>
          </a:lstStyle>
          <a:p>
            <a:r>
              <a:rPr lang="en-US"/>
              <a:t>Demo title</a:t>
            </a:r>
          </a:p>
        </p:txBody>
      </p:sp>
      <p:sp>
        <p:nvSpPr>
          <p:cNvPr id="5" name="Text Placeholder 4"/>
          <p:cNvSpPr>
            <a:spLocks noGrp="1"/>
          </p:cNvSpPr>
          <p:nvPr>
            <p:ph type="body" sz="quarter" idx="12" hasCustomPrompt="1"/>
          </p:nvPr>
        </p:nvSpPr>
        <p:spPr>
          <a:xfrm>
            <a:off x="436532" y="2971800"/>
            <a:ext cx="6858000" cy="230833"/>
          </a:xfrm>
          <a:noFill/>
        </p:spPr>
        <p:txBody>
          <a:bodyPr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Speaker name</a:t>
            </a:r>
          </a:p>
        </p:txBody>
      </p:sp>
      <p:sp>
        <p:nvSpPr>
          <p:cNvPr id="4" name="Text Placeholder 3">
            <a:extLst>
              <a:ext uri="{FF2B5EF4-FFF2-40B4-BE49-F238E27FC236}">
                <a16:creationId xmlns:a16="http://schemas.microsoft.com/office/drawing/2014/main" id="{E7CCA0E9-2D89-A4F7-A8A2-D49D3FB68390}"/>
              </a:ext>
            </a:extLst>
          </p:cNvPr>
          <p:cNvSpPr>
            <a:spLocks noGrp="1"/>
          </p:cNvSpPr>
          <p:nvPr>
            <p:ph type="body" sz="quarter" idx="13"/>
          </p:nvPr>
        </p:nvSpPr>
        <p:spPr>
          <a:xfrm>
            <a:off x="438150" y="3196121"/>
            <a:ext cx="6866335"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Click to edit Master text styles</a:t>
            </a:r>
          </a:p>
        </p:txBody>
      </p:sp>
    </p:spTree>
    <p:extLst>
      <p:ext uri="{BB962C8B-B14F-4D97-AF65-F5344CB8AC3E}">
        <p14:creationId xmlns:p14="http://schemas.microsoft.com/office/powerpoint/2010/main" val="386112416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50000">
                      <a:srgbClr val="75C5A6"/>
                    </a:gs>
                    <a:gs pos="10000">
                      <a:srgbClr val="28AFE9"/>
                    </a:gs>
                  </a:gsLst>
                  <a:lin ang="14400000" scaled="0"/>
                </a:gradFill>
                <a:effectLst/>
                <a:latin typeface="Segoe UI" panose="020B0502040204020203" pitchFamily="34" charset="0"/>
                <a:ea typeface="+mn-ea"/>
                <a:cs typeface="Segoe UI" panose="020B0502040204020203" pitchFamily="34" charset="0"/>
              </a:defRPr>
            </a:lvl1pPr>
          </a:lstStyle>
          <a:p>
            <a:r>
              <a:rPr lang="en-US"/>
              <a:t>Section title</a:t>
            </a:r>
          </a:p>
        </p:txBody>
      </p:sp>
    </p:spTree>
    <p:extLst>
      <p:ext uri="{BB962C8B-B14F-4D97-AF65-F5344CB8AC3E}">
        <p14:creationId xmlns:p14="http://schemas.microsoft.com/office/powerpoint/2010/main" val="40345052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10000">
                      <a:srgbClr val="1CD278"/>
                    </a:gs>
                  </a:gsLst>
                  <a:lin ang="14400000" scaled="0"/>
                </a:gradFill>
                <a:effectLst/>
                <a:latin typeface="+mj-lt"/>
                <a:ea typeface="+mn-ea"/>
                <a:cs typeface="Segoe UI" panose="020B0502040204020203" pitchFamily="34" charset="0"/>
              </a:defRPr>
            </a:lvl1pPr>
          </a:lstStyle>
          <a:p>
            <a:r>
              <a:rPr lang="en-US"/>
              <a:t>Section title</a:t>
            </a:r>
          </a:p>
        </p:txBody>
      </p:sp>
    </p:spTree>
    <p:extLst>
      <p:ext uri="{BB962C8B-B14F-4D97-AF65-F5344CB8AC3E}">
        <p14:creationId xmlns:p14="http://schemas.microsoft.com/office/powerpoint/2010/main" val="13132123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ection 3">
    <p:bg>
      <p:bgPr>
        <a:solidFill>
          <a:srgbClr val="46366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10000">
                      <a:srgbClr val="E535E5"/>
                    </a:gs>
                  </a:gsLst>
                  <a:lin ang="14400000" scaled="0"/>
                </a:gradFill>
                <a:effectLst/>
                <a:latin typeface="Segoe UI" panose="020B0502040204020203" pitchFamily="34" charset="0"/>
                <a:ea typeface="+mn-ea"/>
                <a:cs typeface="Segoe UI" panose="020B0502040204020203" pitchFamily="34" charset="0"/>
              </a:defRPr>
            </a:lvl1pPr>
          </a:lstStyle>
          <a:p>
            <a:r>
              <a:rPr lang="en-US"/>
              <a:t>Section title</a:t>
            </a:r>
          </a:p>
        </p:txBody>
      </p:sp>
    </p:spTree>
    <p:extLst>
      <p:ext uri="{BB962C8B-B14F-4D97-AF65-F5344CB8AC3E}">
        <p14:creationId xmlns:p14="http://schemas.microsoft.com/office/powerpoint/2010/main" val="15770994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panose="020B0502040204020203" pitchFamily="34" charset="0"/>
                <a:ea typeface="+mn-ea"/>
                <a:cs typeface="Segoe UI" panose="020B0502040204020203" pitchFamily="34" charset="0"/>
              </a:defRPr>
            </a:lvl1pPr>
          </a:lstStyle>
          <a:p>
            <a:r>
              <a:rPr lang="en-US"/>
              <a:t>Section title</a:t>
            </a:r>
          </a:p>
        </p:txBody>
      </p:sp>
    </p:spTree>
    <p:extLst>
      <p:ext uri="{BB962C8B-B14F-4D97-AF65-F5344CB8AC3E}">
        <p14:creationId xmlns:p14="http://schemas.microsoft.com/office/powerpoint/2010/main" val="34959386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Quot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05F7F2C-59A9-4E2B-034F-05B733194D6B}"/>
              </a:ext>
            </a:extLst>
          </p:cNvPr>
          <p:cNvSpPr>
            <a:spLocks noGrp="1"/>
          </p:cNvSpPr>
          <p:nvPr>
            <p:ph type="title" hasCustomPrompt="1"/>
          </p:nvPr>
        </p:nvSpPr>
        <p:spPr>
          <a:xfrm>
            <a:off x="277199" y="2206043"/>
            <a:ext cx="7017331" cy="457049"/>
          </a:xfrm>
          <a:noFill/>
        </p:spPr>
        <p:txBody>
          <a:bodyPr wrap="square" lIns="0" tIns="0" rIns="0" bIns="0" anchor="b" anchorCtr="0">
            <a:spAutoFit/>
          </a:bodyPr>
          <a:lstStyle>
            <a:lvl1pPr marL="116586" indent="-116586"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panose="020B0502040204020203" pitchFamily="34" charset="0"/>
                <a:ea typeface="+mn-ea"/>
                <a:cs typeface="Segoe UI" panose="020B0502040204020203" pitchFamily="34" charset="0"/>
              </a:defRPr>
            </a:lvl1pPr>
          </a:lstStyle>
          <a:p>
            <a:r>
              <a:rPr lang="en-US"/>
              <a:t>“Quote text”</a:t>
            </a:r>
          </a:p>
        </p:txBody>
      </p:sp>
      <p:sp>
        <p:nvSpPr>
          <p:cNvPr id="8" name="Text Placeholder 4">
            <a:extLst>
              <a:ext uri="{FF2B5EF4-FFF2-40B4-BE49-F238E27FC236}">
                <a16:creationId xmlns:a16="http://schemas.microsoft.com/office/drawing/2014/main" id="{49EC7442-9E8B-4375-C4B2-32309572DD61}"/>
              </a:ext>
            </a:extLst>
          </p:cNvPr>
          <p:cNvSpPr>
            <a:spLocks noGrp="1"/>
          </p:cNvSpPr>
          <p:nvPr>
            <p:ph type="body" sz="quarter" idx="12" hasCustomPrompt="1"/>
          </p:nvPr>
        </p:nvSpPr>
        <p:spPr>
          <a:xfrm>
            <a:off x="436532" y="2971800"/>
            <a:ext cx="6858000"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9" name="Text Placeholder 4">
            <a:extLst>
              <a:ext uri="{FF2B5EF4-FFF2-40B4-BE49-F238E27FC236}">
                <a16:creationId xmlns:a16="http://schemas.microsoft.com/office/drawing/2014/main" id="{342F6520-30B7-86E6-093E-6B72113BA534}"/>
              </a:ext>
            </a:extLst>
          </p:cNvPr>
          <p:cNvSpPr>
            <a:spLocks noGrp="1"/>
          </p:cNvSpPr>
          <p:nvPr>
            <p:ph type="body" sz="quarter" idx="14" hasCustomPrompt="1"/>
          </p:nvPr>
        </p:nvSpPr>
        <p:spPr>
          <a:xfrm>
            <a:off x="438150" y="3196121"/>
            <a:ext cx="6858000"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Company or position</a:t>
            </a:r>
          </a:p>
        </p:txBody>
      </p:sp>
    </p:spTree>
    <p:extLst>
      <p:ext uri="{BB962C8B-B14F-4D97-AF65-F5344CB8AC3E}">
        <p14:creationId xmlns:p14="http://schemas.microsoft.com/office/powerpoint/2010/main" val="363723045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160">
          <p15:clr>
            <a:srgbClr val="FBAE40"/>
          </p15:clr>
        </p15:guide>
        <p15:guide id="2" orient="horz" pos="1910">
          <p15:clr>
            <a:srgbClr val="FBAE40"/>
          </p15:clr>
        </p15:guide>
        <p15:guide id="3" orient="horz" pos="2506">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Quote with photo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05F7F2C-59A9-4E2B-034F-05B733194D6B}"/>
              </a:ext>
            </a:extLst>
          </p:cNvPr>
          <p:cNvSpPr>
            <a:spLocks noGrp="1"/>
          </p:cNvSpPr>
          <p:nvPr>
            <p:ph type="title" hasCustomPrompt="1"/>
          </p:nvPr>
        </p:nvSpPr>
        <p:spPr>
          <a:xfrm>
            <a:off x="3519235" y="2206044"/>
            <a:ext cx="5187806" cy="457048"/>
          </a:xfrm>
          <a:noFill/>
        </p:spPr>
        <p:txBody>
          <a:bodyPr vert="horz" wrap="square" lIns="0" tIns="0" rIns="0" bIns="0" rtlCol="0" anchor="b" anchorCtr="0">
            <a:spAutoFit/>
          </a:bodyPr>
          <a:lstStyle>
            <a:lvl1pPr marL="130302" indent="-130302">
              <a:defRPr lang="en-US" sz="3300" dirty="0">
                <a:latin typeface="Segoe UI" panose="020B0502040204020203" pitchFamily="34" charset="0"/>
                <a:cs typeface="Segoe UI" panose="020B0502040204020203" pitchFamily="34" charset="0"/>
              </a:defRPr>
            </a:lvl1pPr>
          </a:lstStyle>
          <a:p>
            <a:pPr marL="116586" lvl="0" indent="-116586">
              <a:lnSpc>
                <a:spcPct val="90000"/>
              </a:lnSpc>
            </a:pPr>
            <a:r>
              <a:rPr lang="en-US"/>
              <a:t>“Quote text”</a:t>
            </a:r>
          </a:p>
        </p:txBody>
      </p:sp>
      <p:sp>
        <p:nvSpPr>
          <p:cNvPr id="3" name="Picture Placeholder 9" descr="This photo is a 'placeholder' only. Drag or drop your photo here, or click and tap the center to insert a photo.">
            <a:extLst>
              <a:ext uri="{FF2B5EF4-FFF2-40B4-BE49-F238E27FC236}">
                <a16:creationId xmlns:a16="http://schemas.microsoft.com/office/drawing/2014/main" id="{F7FD632A-16A5-2492-41F4-7D9AB3D20436}"/>
              </a:ext>
            </a:extLst>
          </p:cNvPr>
          <p:cNvSpPr>
            <a:spLocks noGrp="1"/>
          </p:cNvSpPr>
          <p:nvPr>
            <p:ph type="pic" sz="quarter" idx="13"/>
          </p:nvPr>
        </p:nvSpPr>
        <p:spPr>
          <a:xfrm>
            <a:off x="438150" y="1232899"/>
            <a:ext cx="2805793" cy="2677703"/>
          </a:xfrm>
          <a:blipFill dpi="0" rotWithShape="1">
            <a:blip r:embed="rId3"/>
            <a:srcRect/>
            <a:tile tx="0" ty="0" sx="55000" sy="55000" flip="none" algn="tl"/>
          </a:blipFill>
        </p:spPr>
        <p:txBody>
          <a:bodyPr>
            <a:noAutofit/>
          </a:bodyPr>
          <a:lstStyle>
            <a:lvl1pPr marL="0" indent="0">
              <a:buNone/>
              <a:defRPr>
                <a:noFill/>
              </a:defRPr>
            </a:lvl1pPr>
          </a:lstStyle>
          <a:p>
            <a:r>
              <a:rPr lang="en-US" dirty="0"/>
              <a:t>Click icon to add picture</a:t>
            </a:r>
          </a:p>
        </p:txBody>
      </p:sp>
      <p:sp>
        <p:nvSpPr>
          <p:cNvPr id="8" name="Text Placeholder 4">
            <a:extLst>
              <a:ext uri="{FF2B5EF4-FFF2-40B4-BE49-F238E27FC236}">
                <a16:creationId xmlns:a16="http://schemas.microsoft.com/office/drawing/2014/main" id="{49EC7442-9E8B-4375-C4B2-32309572DD61}"/>
              </a:ext>
            </a:extLst>
          </p:cNvPr>
          <p:cNvSpPr>
            <a:spLocks noGrp="1"/>
          </p:cNvSpPr>
          <p:nvPr>
            <p:ph type="body" sz="quarter" idx="12" hasCustomPrompt="1"/>
          </p:nvPr>
        </p:nvSpPr>
        <p:spPr>
          <a:xfrm>
            <a:off x="3682092" y="2971800"/>
            <a:ext cx="5024949"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9" name="Text Placeholder 4">
            <a:extLst>
              <a:ext uri="{FF2B5EF4-FFF2-40B4-BE49-F238E27FC236}">
                <a16:creationId xmlns:a16="http://schemas.microsoft.com/office/drawing/2014/main" id="{342F6520-30B7-86E6-093E-6B72113BA534}"/>
              </a:ext>
            </a:extLst>
          </p:cNvPr>
          <p:cNvSpPr>
            <a:spLocks noGrp="1"/>
          </p:cNvSpPr>
          <p:nvPr>
            <p:ph type="body" sz="quarter" idx="14" hasCustomPrompt="1"/>
          </p:nvPr>
        </p:nvSpPr>
        <p:spPr>
          <a:xfrm>
            <a:off x="3682092" y="3196121"/>
            <a:ext cx="5024949"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Company or position</a:t>
            </a:r>
          </a:p>
        </p:txBody>
      </p:sp>
    </p:spTree>
    <p:extLst>
      <p:ext uri="{BB962C8B-B14F-4D97-AF65-F5344CB8AC3E}">
        <p14:creationId xmlns:p14="http://schemas.microsoft.com/office/powerpoint/2010/main" val="2978663151"/>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orient="horz" pos="1909">
          <p15:clr>
            <a:srgbClr val="FBAE40"/>
          </p15:clr>
        </p15:guide>
        <p15:guide id="3" orient="horz" pos="2506">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creensho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E75E-50C6-99BB-0848-95941F7B34C7}"/>
              </a:ext>
            </a:extLst>
          </p:cNvPr>
          <p:cNvSpPr>
            <a:spLocks noGrp="1"/>
          </p:cNvSpPr>
          <p:nvPr>
            <p:ph type="title"/>
          </p:nvPr>
        </p:nvSpPr>
        <p:spPr>
          <a:xfrm>
            <a:off x="441197" y="342900"/>
            <a:ext cx="3115200" cy="646331"/>
          </a:xfrm>
        </p:spPr>
        <p:txBody>
          <a:bodyPr/>
          <a:lstStyle/>
          <a:p>
            <a:r>
              <a:rPr lang="en-US"/>
              <a:t>Click to edit Master title style</a:t>
            </a:r>
          </a:p>
        </p:txBody>
      </p:sp>
      <p:sp>
        <p:nvSpPr>
          <p:cNvPr id="6" name="Text Placeholder 5">
            <a:extLst>
              <a:ext uri="{FF2B5EF4-FFF2-40B4-BE49-F238E27FC236}">
                <a16:creationId xmlns:a16="http://schemas.microsoft.com/office/drawing/2014/main" id="{5B232AC0-B16F-5C51-D13C-BDEF058EC2DB}"/>
              </a:ext>
            </a:extLst>
          </p:cNvPr>
          <p:cNvSpPr>
            <a:spLocks noGrp="1"/>
          </p:cNvSpPr>
          <p:nvPr>
            <p:ph type="body" sz="quarter" idx="10"/>
          </p:nvPr>
        </p:nvSpPr>
        <p:spPr>
          <a:xfrm>
            <a:off x="438150" y="1519238"/>
            <a:ext cx="3114675" cy="1532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descr="This photo is a 'placeholder' only. Drag or drop your photo here, or click and tap the center to insert a photo.">
            <a:extLst>
              <a:ext uri="{FF2B5EF4-FFF2-40B4-BE49-F238E27FC236}">
                <a16:creationId xmlns:a16="http://schemas.microsoft.com/office/drawing/2014/main" id="{2F80F494-7A48-2460-9280-FA838B6BB860}"/>
              </a:ext>
            </a:extLst>
          </p:cNvPr>
          <p:cNvSpPr>
            <a:spLocks noGrp="1"/>
          </p:cNvSpPr>
          <p:nvPr>
            <p:ph type="pic" sz="quarter" idx="11" hasCustomPrompt="1"/>
          </p:nvPr>
        </p:nvSpPr>
        <p:spPr>
          <a:xfrm>
            <a:off x="4193381" y="1260874"/>
            <a:ext cx="4951476" cy="2785205"/>
          </a:xfrm>
          <a:prstGeom prst="roundRect">
            <a:avLst>
              <a:gd name="adj" fmla="val 3942"/>
            </a:avLst>
          </a:prstGeom>
          <a:blipFill>
            <a:blip r:embed="rId3"/>
            <a:stretch>
              <a:fillRect/>
            </a:stretch>
          </a:blipFill>
          <a:ln w="254000">
            <a:gradFill flip="none" rotWithShape="1">
              <a:gsLst>
                <a:gs pos="0">
                  <a:srgbClr val="FFFFFF"/>
                </a:gs>
                <a:gs pos="100000">
                  <a:srgbClr val="F2F2F2"/>
                </a:gs>
              </a:gsLst>
              <a:lin ang="2700000" scaled="1"/>
              <a:tileRect/>
            </a:gradFill>
          </a:ln>
          <a:effectLst>
            <a:outerShdw blurRad="127000" dist="63500" dir="2700000" algn="ctr" rotWithShape="0">
              <a:srgbClr val="000000">
                <a:alpha val="25000"/>
              </a:srgbClr>
            </a:outerShdw>
          </a:effectLst>
        </p:spPr>
        <p:txBody>
          <a:bodyPr tIns="1005840">
            <a:noAutofit/>
          </a:bodyPr>
          <a:lstStyle>
            <a:lvl1pPr marL="0" indent="0" algn="ctr">
              <a:buNone/>
              <a:defRPr sz="1050">
                <a:solidFill>
                  <a:srgbClr val="000000"/>
                </a:solidFill>
                <a:latin typeface="+mj-lt"/>
              </a:defRPr>
            </a:lvl1pPr>
          </a:lstStyle>
          <a:p>
            <a:r>
              <a:rPr lang="en-US" dirty="0"/>
              <a:t>Drag and drop your</a:t>
            </a:r>
            <a:br>
              <a:rPr lang="en-US" dirty="0"/>
            </a:br>
            <a:r>
              <a:rPr lang="en-US" dirty="0"/>
              <a:t>photo here or click or</a:t>
            </a:r>
            <a:br>
              <a:rPr lang="en-US" dirty="0"/>
            </a:br>
            <a:r>
              <a:rPr lang="en-US" dirty="0"/>
              <a:t>tap icon below to insert</a:t>
            </a:r>
          </a:p>
        </p:txBody>
      </p:sp>
    </p:spTree>
    <p:extLst>
      <p:ext uri="{BB962C8B-B14F-4D97-AF65-F5344CB8AC3E}">
        <p14:creationId xmlns:p14="http://schemas.microsoft.com/office/powerpoint/2010/main" val="3157767940"/>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pos="2987">
          <p15:clr>
            <a:srgbClr val="FBAE40"/>
          </p15:clr>
        </p15:guide>
        <p15:guide id="4" orient="horz" pos="1276">
          <p15:clr>
            <a:srgbClr val="FBAE40"/>
          </p15:clr>
        </p15:guide>
        <p15:guide id="5" orient="horz" pos="90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Mobile Screensho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E75E-50C6-99BB-0848-95941F7B34C7}"/>
              </a:ext>
            </a:extLst>
          </p:cNvPr>
          <p:cNvSpPr>
            <a:spLocks noGrp="1"/>
          </p:cNvSpPr>
          <p:nvPr>
            <p:ph type="title"/>
          </p:nvPr>
        </p:nvSpPr>
        <p:spPr>
          <a:xfrm>
            <a:off x="441197" y="342900"/>
            <a:ext cx="3695034" cy="323165"/>
          </a:xfrm>
        </p:spPr>
        <p:txBody>
          <a:bodyPr/>
          <a:lstStyle/>
          <a:p>
            <a:r>
              <a:rPr lang="en-US"/>
              <a:t>Click to edit Master title style</a:t>
            </a:r>
          </a:p>
        </p:txBody>
      </p:sp>
      <p:sp>
        <p:nvSpPr>
          <p:cNvPr id="6" name="Text Placeholder 5">
            <a:extLst>
              <a:ext uri="{FF2B5EF4-FFF2-40B4-BE49-F238E27FC236}">
                <a16:creationId xmlns:a16="http://schemas.microsoft.com/office/drawing/2014/main" id="{5B232AC0-B16F-5C51-D13C-BDEF058EC2DB}"/>
              </a:ext>
            </a:extLst>
          </p:cNvPr>
          <p:cNvSpPr>
            <a:spLocks noGrp="1"/>
          </p:cNvSpPr>
          <p:nvPr>
            <p:ph type="body" sz="quarter" idx="10"/>
          </p:nvPr>
        </p:nvSpPr>
        <p:spPr>
          <a:xfrm>
            <a:off x="438150" y="1519238"/>
            <a:ext cx="3698081" cy="120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Picture Placeholder 6" descr="This photo is a 'placeholder' only. Drag or drop your photo here, or click and tap the center to insert a photo.">
            <a:extLst>
              <a:ext uri="{FF2B5EF4-FFF2-40B4-BE49-F238E27FC236}">
                <a16:creationId xmlns:a16="http://schemas.microsoft.com/office/drawing/2014/main" id="{560D4059-8C07-7C46-13EE-577BE9B28E67}"/>
              </a:ext>
            </a:extLst>
          </p:cNvPr>
          <p:cNvSpPr>
            <a:spLocks noGrp="1"/>
          </p:cNvSpPr>
          <p:nvPr>
            <p:ph type="pic" sz="quarter" idx="11" hasCustomPrompt="1"/>
          </p:nvPr>
        </p:nvSpPr>
        <p:spPr>
          <a:xfrm>
            <a:off x="5657852" y="632703"/>
            <a:ext cx="1787716" cy="3874770"/>
          </a:xfrm>
          <a:prstGeom prst="roundRect">
            <a:avLst>
              <a:gd name="adj" fmla="val 3755"/>
            </a:avLst>
          </a:prstGeom>
          <a:blipFill>
            <a:blip r:embed="rId3"/>
            <a:stretch>
              <a:fillRect/>
            </a:stretch>
          </a:blipFill>
          <a:ln w="254000">
            <a:gradFill>
              <a:gsLst>
                <a:gs pos="0">
                  <a:srgbClr val="FFFFFF"/>
                </a:gs>
                <a:gs pos="100000">
                  <a:srgbClr val="F2F2F2"/>
                </a:gs>
              </a:gsLst>
              <a:lin ang="2700000" scaled="0"/>
            </a:gradFill>
          </a:ln>
          <a:effectLst>
            <a:outerShdw blurRad="127000" dist="63500" dir="2700000" algn="ctr" rotWithShape="0">
              <a:srgbClr val="000000">
                <a:alpha val="25000"/>
              </a:srgbClr>
            </a:outerShdw>
          </a:effectLst>
        </p:spPr>
        <p:txBody>
          <a:bodyPr bIns="1005840" anchor="ctr" anchorCtr="0">
            <a:noAutofit/>
          </a:bodyPr>
          <a:lstStyle>
            <a:lvl1pPr marL="0" indent="0" algn="ctr">
              <a:buNone/>
              <a:defRPr sz="900">
                <a:solidFill>
                  <a:srgbClr val="FFFFFF"/>
                </a:solidFill>
                <a:latin typeface="+mj-lt"/>
              </a:defRPr>
            </a:lvl1pPr>
          </a:lstStyle>
          <a:p>
            <a:r>
              <a:rPr lang="en-US" dirty="0"/>
              <a:t>Drag and drop your photo</a:t>
            </a:r>
            <a:br>
              <a:rPr lang="en-US" dirty="0"/>
            </a:br>
            <a:r>
              <a:rPr lang="en-US" dirty="0"/>
              <a:t>here or click or tap icon</a:t>
            </a:r>
            <a:br>
              <a:rPr lang="en-US" dirty="0"/>
            </a:br>
            <a:r>
              <a:rPr lang="en-US" dirty="0"/>
              <a:t>below to insert</a:t>
            </a:r>
          </a:p>
        </p:txBody>
      </p:sp>
    </p:spTree>
    <p:extLst>
      <p:ext uri="{BB962C8B-B14F-4D97-AF65-F5344CB8AC3E}">
        <p14:creationId xmlns:p14="http://schemas.microsoft.com/office/powerpoint/2010/main" val="3031168927"/>
      </p:ext>
    </p:extLst>
  </p:cSld>
  <p:clrMapOvr>
    <a:masterClrMapping/>
  </p:clrMapOvr>
  <p:transition>
    <p:fade/>
  </p:transition>
  <p:extLst>
    <p:ext uri="{DCECCB84-F9BA-43D5-87BE-67443E8EF086}">
      <p15:sldGuideLst xmlns:p15="http://schemas.microsoft.com/office/powerpoint/2012/main">
        <p15:guide id="2" pos="3840">
          <p15:clr>
            <a:srgbClr val="FBAE40"/>
          </p15:clr>
        </p15:guide>
        <p15:guide id="3" pos="3474">
          <p15:clr>
            <a:srgbClr val="FBAE40"/>
          </p15:clr>
        </p15:guide>
        <p15:guide id="4" orient="horz" pos="1276">
          <p15:clr>
            <a:srgbClr val="FBAE40"/>
          </p15:clr>
        </p15:guide>
        <p15:guide id="5" orient="horz" pos="90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951317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losing Logo with Photo">
    <p:bg>
      <p:bgPr>
        <a:solidFill>
          <a:srgbClr val="2A446F"/>
        </a:solidFill>
        <a:effectLst/>
      </p:bgPr>
    </p:bg>
    <p:spTree>
      <p:nvGrpSpPr>
        <p:cNvPr id="1" name=""/>
        <p:cNvGrpSpPr/>
        <p:nvPr/>
      </p:nvGrpSpPr>
      <p:grpSpPr>
        <a:xfrm>
          <a:off x="0" y="0"/>
          <a:ext cx="0" cy="0"/>
          <a:chOff x="0" y="0"/>
          <a:chExt cx="0" cy="0"/>
        </a:xfrm>
      </p:grpSpPr>
      <p:pic>
        <p:nvPicPr>
          <p:cNvPr id="7" name="Microsoft Viva logo" descr="Microsoft Viva logo">
            <a:extLst>
              <a:ext uri="{FF2B5EF4-FFF2-40B4-BE49-F238E27FC236}">
                <a16:creationId xmlns:a16="http://schemas.microsoft.com/office/drawing/2014/main" id="{791184DA-6F80-5308-6385-0E294D6B795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invGray">
          <a:xfrm>
            <a:off x="436532"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2155261"/>
            <a:ext cx="3125915" cy="507831"/>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panose="020B0502040204020203" pitchFamily="34" charset="0"/>
                <a:ea typeface="+mn-ea"/>
                <a:cs typeface="Segoe UI" panose="020B0502040204020203" pitchFamily="34" charset="0"/>
              </a:defRPr>
            </a:lvl1pPr>
          </a:lstStyle>
          <a:p>
            <a:r>
              <a:rPr lang="en-US"/>
              <a:t>Thank you</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C4598A3-3158-55CB-9A6D-7264D56AF02B}"/>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0"/>
            <a:ext cx="5149453" cy="323165"/>
          </a:xfrm>
          <a:blipFill dpi="0" rotWithShape="1">
            <a:blip r:embed="rId4"/>
            <a:srcRect/>
            <a:tile tx="0" ty="0" sx="100000" sy="100000" flip="none" algn="tl"/>
          </a:blipFill>
        </p:spPr>
        <p:txBody>
          <a:bodyPr/>
          <a:lstStyle>
            <a:lvl1pPr marL="0" indent="0">
              <a:buNone/>
              <a:defRPr>
                <a:noFill/>
              </a:defRPr>
            </a:lvl1pPr>
          </a:lstStyle>
          <a:p>
            <a:r>
              <a:rPr lang="en-US" dirty="0"/>
              <a:t>Click icon to add picture</a:t>
            </a:r>
          </a:p>
        </p:txBody>
      </p:sp>
      <p:sp>
        <p:nvSpPr>
          <p:cNvPr id="8" name="Text Box 3" descr="This is a copyright notice that should be included on the final slide.">
            <a:extLst>
              <a:ext uri="{FF2B5EF4-FFF2-40B4-BE49-F238E27FC236}">
                <a16:creationId xmlns:a16="http://schemas.microsoft.com/office/drawing/2014/main" id="{8CA58C26-DE72-1729-C4F7-9FDC215F0E96}"/>
              </a:ext>
            </a:extLst>
          </p:cNvPr>
          <p:cNvSpPr txBox="1">
            <a:spLocks noChangeArrowheads="1"/>
          </p:cNvSpPr>
          <p:nvPr userDrawn="1"/>
        </p:nvSpPr>
        <p:spPr bwMode="blackWhite">
          <a:xfrm>
            <a:off x="438150" y="4620988"/>
            <a:ext cx="3361593" cy="80791"/>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699218" eaLnBrk="0" hangingPunct="0"/>
            <a:r>
              <a:rPr lang="en-US" sz="525" dirty="0">
                <a:solidFill>
                  <a:schemeClr val="tx1"/>
                </a:solidFill>
                <a:cs typeface="Segoe UI" pitchFamily="34" charset="0"/>
              </a:rPr>
              <a:t>© Copyright Microsoft Corporation. All rights reserved. </a:t>
            </a:r>
          </a:p>
        </p:txBody>
      </p:sp>
    </p:spTree>
    <p:extLst>
      <p:ext uri="{BB962C8B-B14F-4D97-AF65-F5344CB8AC3E}">
        <p14:creationId xmlns:p14="http://schemas.microsoft.com/office/powerpoint/2010/main" val="4896073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losing logo slide">
    <p:bg>
      <p:bgPr>
        <a:gradFill flip="none" rotWithShape="1">
          <a:gsLst>
            <a:gs pos="10000">
              <a:srgbClr val="254252"/>
            </a:gs>
            <a:gs pos="90000">
              <a:srgbClr val="00A389"/>
            </a:gs>
          </a:gsLst>
          <a:lin ang="2700000" scaled="0"/>
          <a:tileRect/>
        </a:gradFill>
        <a:effectLst/>
      </p:bgPr>
    </p:bg>
    <p:spTree>
      <p:nvGrpSpPr>
        <p:cNvPr id="1" name=""/>
        <p:cNvGrpSpPr/>
        <p:nvPr/>
      </p:nvGrpSpPr>
      <p:grpSpPr>
        <a:xfrm>
          <a:off x="0" y="0"/>
          <a:ext cx="0" cy="0"/>
          <a:chOff x="0" y="0"/>
          <a:chExt cx="0" cy="0"/>
        </a:xfrm>
      </p:grpSpPr>
      <p:pic>
        <p:nvPicPr>
          <p:cNvPr id="4" name="Microsoft Viva logo" descr="Microsoft Viva logo">
            <a:extLst>
              <a:ext uri="{FF2B5EF4-FFF2-40B4-BE49-F238E27FC236}">
                <a16:creationId xmlns:a16="http://schemas.microsoft.com/office/drawing/2014/main" id="{74C769AE-BECE-4486-17CA-6450807141C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invGray">
          <a:xfrm>
            <a:off x="436532" y="439553"/>
            <a:ext cx="1414272" cy="219456"/>
          </a:xfrm>
          <a:prstGeom prst="rect">
            <a:avLst/>
          </a:prstGeom>
        </p:spPr>
      </p:pic>
      <p:sp>
        <p:nvSpPr>
          <p:cNvPr id="3" name="Title 2">
            <a:extLst>
              <a:ext uri="{FF2B5EF4-FFF2-40B4-BE49-F238E27FC236}">
                <a16:creationId xmlns:a16="http://schemas.microsoft.com/office/drawing/2014/main" id="{C2EDE96F-7980-35CB-4496-0A7233005F51}"/>
              </a:ext>
            </a:extLst>
          </p:cNvPr>
          <p:cNvSpPr>
            <a:spLocks noGrp="1"/>
          </p:cNvSpPr>
          <p:nvPr>
            <p:ph type="title" hasCustomPrompt="1"/>
          </p:nvPr>
        </p:nvSpPr>
        <p:spPr>
          <a:xfrm>
            <a:off x="438150" y="2155261"/>
            <a:ext cx="6858000" cy="507831"/>
          </a:xfrm>
        </p:spPr>
        <p:txBody>
          <a:bodyPr anchor="b" anchorCtr="0"/>
          <a:lstStyle>
            <a:lvl1pPr>
              <a:defRPr sz="3300">
                <a:solidFill>
                  <a:schemeClr val="tx1"/>
                </a:solidFill>
                <a:latin typeface="Segoe UI" panose="020B0502040204020203" pitchFamily="34" charset="0"/>
                <a:cs typeface="Segoe UI" panose="020B0502040204020203" pitchFamily="34" charset="0"/>
              </a:defRPr>
            </a:lvl1pPr>
          </a:lstStyle>
          <a:p>
            <a:r>
              <a:rPr lang="en-US"/>
              <a:t>Thank you</a:t>
            </a:r>
          </a:p>
        </p:txBody>
      </p:sp>
      <p:sp>
        <p:nvSpPr>
          <p:cNvPr id="5" name="Text Placeholder 4">
            <a:extLst>
              <a:ext uri="{FF2B5EF4-FFF2-40B4-BE49-F238E27FC236}">
                <a16:creationId xmlns:a16="http://schemas.microsoft.com/office/drawing/2014/main" id="{9AA3F035-7468-E4EC-FC47-1ADAA135E207}"/>
              </a:ext>
            </a:extLst>
          </p:cNvPr>
          <p:cNvSpPr>
            <a:spLocks noGrp="1"/>
          </p:cNvSpPr>
          <p:nvPr>
            <p:ph type="body" sz="quarter" idx="12" hasCustomPrompt="1"/>
          </p:nvPr>
        </p:nvSpPr>
        <p:spPr>
          <a:xfrm>
            <a:off x="436532" y="2971800"/>
            <a:ext cx="6858000"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6" name="Text Placeholder 4">
            <a:extLst>
              <a:ext uri="{FF2B5EF4-FFF2-40B4-BE49-F238E27FC236}">
                <a16:creationId xmlns:a16="http://schemas.microsoft.com/office/drawing/2014/main" id="{75611570-5588-E293-E5C8-BFB862DD045F}"/>
              </a:ext>
            </a:extLst>
          </p:cNvPr>
          <p:cNvSpPr>
            <a:spLocks noGrp="1"/>
          </p:cNvSpPr>
          <p:nvPr>
            <p:ph type="body" sz="quarter" idx="14" hasCustomPrompt="1"/>
          </p:nvPr>
        </p:nvSpPr>
        <p:spPr>
          <a:xfrm>
            <a:off x="438150" y="3196121"/>
            <a:ext cx="6858000"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Contact information</a:t>
            </a:r>
          </a:p>
        </p:txBody>
      </p:sp>
      <p:sp>
        <p:nvSpPr>
          <p:cNvPr id="2" name="Text Box 3" descr="This is a copyright notice that should be included on the final slide."/>
          <p:cNvSpPr txBox="1">
            <a:spLocks noChangeArrowheads="1"/>
          </p:cNvSpPr>
          <p:nvPr userDrawn="1"/>
        </p:nvSpPr>
        <p:spPr bwMode="blackWhite">
          <a:xfrm>
            <a:off x="438150" y="4620988"/>
            <a:ext cx="3361593" cy="80791"/>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699218" eaLnBrk="0" hangingPunct="0"/>
            <a:r>
              <a:rPr lang="en-US" sz="525" dirty="0">
                <a:solidFill>
                  <a:schemeClr val="tx1"/>
                </a:solidFill>
                <a:cs typeface="Segoe UI" pitchFamily="34" charset="0"/>
              </a:rPr>
              <a:t>© Copyright Microsoft Corporation. All rights reserved. </a:t>
            </a:r>
          </a:p>
        </p:txBody>
      </p:sp>
    </p:spTree>
    <p:extLst>
      <p:ext uri="{BB962C8B-B14F-4D97-AF65-F5344CB8AC3E}">
        <p14:creationId xmlns:p14="http://schemas.microsoft.com/office/powerpoint/2010/main" val="375414606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438150" y="1077516"/>
            <a:ext cx="8264129" cy="1661993"/>
          </a:xfrm>
        </p:spPr>
        <p:txBody>
          <a:bodyPr>
            <a:spAutoFit/>
          </a:bodyPr>
          <a:lstStyle>
            <a:lvl1pPr>
              <a:defRPr sz="2700">
                <a:latin typeface="+mn-lt"/>
              </a:defRPr>
            </a:lvl1pPr>
            <a:lvl2pPr>
              <a:defRPr sz="2100">
                <a:latin typeface="+mn-lt"/>
              </a:defRPr>
            </a:lvl2pPr>
            <a:lvl3pPr>
              <a:defRPr sz="1800">
                <a:latin typeface="+mn-lt"/>
              </a:defRPr>
            </a:lvl3pPr>
            <a:lvl4pPr>
              <a:defRPr sz="1500">
                <a:latin typeface="+mn-lt"/>
              </a:defRPr>
            </a:lvl4pPr>
            <a:lvl5pPr>
              <a:defRPr sz="135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4701779"/>
            <a:ext cx="9144001" cy="441722"/>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2775" spc="-38"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575255709"/>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Slide with photo 1">
    <p:bg>
      <p:bgPr>
        <a:solidFill>
          <a:srgbClr val="F2F2F2"/>
        </a:solidFill>
        <a:effectLst/>
      </p:bgPr>
    </p:bg>
    <p:spTree>
      <p:nvGrpSpPr>
        <p:cNvPr id="1" name=""/>
        <p:cNvGrpSpPr/>
        <p:nvPr/>
      </p:nvGrpSpPr>
      <p:grpSpPr>
        <a:xfrm>
          <a:off x="0" y="0"/>
          <a:ext cx="0" cy="0"/>
          <a:chOff x="0" y="0"/>
          <a:chExt cx="0" cy="0"/>
        </a:xfrm>
      </p:grpSpPr>
      <p:pic>
        <p:nvPicPr>
          <p:cNvPr id="12" name="Picture 11" descr="A close-up of a planet&#10;&#10;Description automatically generated with low confidence">
            <a:extLst>
              <a:ext uri="{FF2B5EF4-FFF2-40B4-BE49-F238E27FC236}">
                <a16:creationId xmlns:a16="http://schemas.microsoft.com/office/drawing/2014/main" id="{9CFFB900-8FDF-FD63-9246-8B42EEBA5933}"/>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3000376" y="0"/>
            <a:ext cx="6143624" cy="5143500"/>
          </a:xfrm>
          <a:prstGeom prst="rect">
            <a:avLst/>
          </a:prstGeom>
        </p:spPr>
      </p:pic>
      <p:sp>
        <p:nvSpPr>
          <p:cNvPr id="14" name="Rectangle 13">
            <a:extLst>
              <a:ext uri="{FF2B5EF4-FFF2-40B4-BE49-F238E27FC236}">
                <a16:creationId xmlns:a16="http://schemas.microsoft.com/office/drawing/2014/main" id="{58EF0059-80A3-8C4A-608D-8AEABA37EC28}"/>
              </a:ext>
            </a:extLst>
          </p:cNvPr>
          <p:cNvSpPr/>
          <p:nvPr userDrawn="1"/>
        </p:nvSpPr>
        <p:spPr bwMode="auto">
          <a:xfrm>
            <a:off x="3479337" y="0"/>
            <a:ext cx="5664664" cy="5143500"/>
          </a:xfrm>
          <a:prstGeom prst="rect">
            <a:avLst/>
          </a:prstGeom>
          <a:solidFill>
            <a:srgbClr val="F2F2F2">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4" name="Microsoft Viva logo" descr="Microsoft Viva logo">
            <a:extLst>
              <a:ext uri="{FF2B5EF4-FFF2-40B4-BE49-F238E27FC236}">
                <a16:creationId xmlns:a16="http://schemas.microsoft.com/office/drawing/2014/main" id="{318C726D-8663-E923-5AF2-6D1C5F533F2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9" name="Text Placeholder 8">
            <a:extLst>
              <a:ext uri="{FF2B5EF4-FFF2-40B4-BE49-F238E27FC236}">
                <a16:creationId xmlns:a16="http://schemas.microsoft.com/office/drawing/2014/main" id="{E9DFAAC8-CE23-F613-6D2B-8569B34EBE0E}"/>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439342"/>
            <a:ext cx="4712494" cy="323165"/>
          </a:xfrm>
          <a:blipFill dpi="0" rotWithShape="1">
            <a:blip r:embed="rId5"/>
            <a:srcRect/>
            <a:tile tx="0" ty="0" sx="93000" sy="93000" flip="none" algn="tl"/>
          </a:blipFill>
        </p:spPr>
        <p:txBody>
          <a:bodyPr/>
          <a:lstStyle>
            <a:lvl1pPr marL="0" indent="0">
              <a:buNone/>
              <a:defRPr>
                <a:noFill/>
              </a:defRPr>
            </a:lvl1pPr>
          </a:lstStyle>
          <a:p>
            <a:r>
              <a:rPr lang="en-US" dirty="0"/>
              <a:t>Click icon to add picture</a:t>
            </a:r>
          </a:p>
        </p:txBody>
      </p:sp>
    </p:spTree>
    <p:extLst>
      <p:ext uri="{BB962C8B-B14F-4D97-AF65-F5344CB8AC3E}">
        <p14:creationId xmlns:p14="http://schemas.microsoft.com/office/powerpoint/2010/main" val="42577043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le slide with photo 2">
    <p:bg>
      <p:bgPr>
        <a:solidFill>
          <a:srgbClr val="F4F3F5"/>
        </a:solidFill>
        <a:effectLst/>
      </p:bgPr>
    </p:bg>
    <p:spTree>
      <p:nvGrpSpPr>
        <p:cNvPr id="1" name=""/>
        <p:cNvGrpSpPr/>
        <p:nvPr/>
      </p:nvGrpSpPr>
      <p:grpSpPr>
        <a:xfrm>
          <a:off x="0" y="0"/>
          <a:ext cx="0" cy="0"/>
          <a:chOff x="0" y="0"/>
          <a:chExt cx="0" cy="0"/>
        </a:xfrm>
      </p:grpSpPr>
      <p:pic>
        <p:nvPicPr>
          <p:cNvPr id="6" name="Microsoft Viva logo" descr="Microsoft Viva logo">
            <a:extLst>
              <a:ext uri="{FF2B5EF4-FFF2-40B4-BE49-F238E27FC236}">
                <a16:creationId xmlns:a16="http://schemas.microsoft.com/office/drawing/2014/main" id="{5BCA20A5-FBD1-9415-8847-839B7618D22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C4598A3-3158-55CB-9A6D-7264D56AF02B}"/>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0"/>
            <a:ext cx="5149453" cy="323165"/>
          </a:xfrm>
          <a:blipFill dpi="0" rotWithShape="1">
            <a:blip r:embed="rId4"/>
            <a:srcRect/>
            <a:tile tx="0" ty="0" sx="100000" sy="100000" flip="none" algn="tl"/>
          </a:blipFill>
        </p:spPr>
        <p:txBody>
          <a:bodyPr/>
          <a:lstStyle>
            <a:lvl1pPr marL="0" indent="0">
              <a:buNone/>
              <a:defRPr>
                <a:noFill/>
              </a:defRPr>
            </a:lvl1pPr>
          </a:lstStyle>
          <a:p>
            <a:r>
              <a:rPr lang="en-US" dirty="0"/>
              <a:t>Click icon to add picture</a:t>
            </a:r>
          </a:p>
        </p:txBody>
      </p:sp>
    </p:spTree>
    <p:extLst>
      <p:ext uri="{BB962C8B-B14F-4D97-AF65-F5344CB8AC3E}">
        <p14:creationId xmlns:p14="http://schemas.microsoft.com/office/powerpoint/2010/main" val="11086031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le slide illustra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Microsoft Viva logo" descr="Microsoft Viva logo">
            <a:extLst>
              <a:ext uri="{FF2B5EF4-FFF2-40B4-BE49-F238E27FC236}">
                <a16:creationId xmlns:a16="http://schemas.microsoft.com/office/drawing/2014/main" id="{267EAAA3-0163-7FC4-ED5A-CDA76E2ABDB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4302AA42-37DF-2361-2B0C-9247BB470756}"/>
              </a:ext>
            </a:extLst>
          </p:cNvPr>
          <p:cNvSpPr>
            <a:spLocks noGrp="1"/>
          </p:cNvSpPr>
          <p:nvPr>
            <p:ph type="body" sz="quarter" idx="13"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11331239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slide illustra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Microsoft Viva logo" descr="Microsoft Viva logo">
            <a:extLst>
              <a:ext uri="{FF2B5EF4-FFF2-40B4-BE49-F238E27FC236}">
                <a16:creationId xmlns:a16="http://schemas.microsoft.com/office/drawing/2014/main" id="{80B6C191-A691-AE51-06E2-19F039EFBF0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bwMode="invGray">
          <a:xfrm>
            <a:off x="436532"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6" name="Text Placeholder 5">
            <a:extLst>
              <a:ext uri="{FF2B5EF4-FFF2-40B4-BE49-F238E27FC236}">
                <a16:creationId xmlns:a16="http://schemas.microsoft.com/office/drawing/2014/main" id="{291F2F13-B4B5-1D8E-1A4D-C843CCCC1C13}"/>
              </a:ext>
            </a:extLst>
          </p:cNvPr>
          <p:cNvSpPr>
            <a:spLocks noGrp="1"/>
          </p:cNvSpPr>
          <p:nvPr>
            <p:ph type="body" sz="quarter" idx="13"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18578480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7F0D2-1F7A-B81D-68D7-C8F417F5E38B}"/>
              </a:ext>
            </a:extLst>
          </p:cNvPr>
          <p:cNvSpPr>
            <a:spLocks noGrp="1"/>
          </p:cNvSpPr>
          <p:nvPr>
            <p:ph type="title" hasCustomPrompt="1"/>
          </p:nvPr>
        </p:nvSpPr>
        <p:spPr>
          <a:xfrm>
            <a:off x="441198" y="2343226"/>
            <a:ext cx="1779319" cy="457049"/>
          </a:xfrm>
          <a:noFill/>
        </p:spPr>
        <p:txBody>
          <a:bodyPr vert="horz" wrap="square" lIns="0" tIns="0" rIns="0" bIns="0" rtlCol="0" anchor="ctr" anchorCtr="0">
            <a:spAutoFit/>
          </a:bodyPr>
          <a:lstStyle>
            <a:lvl1pPr>
              <a:defRPr lang="en-US" sz="3300" dirty="0">
                <a:gradFill>
                  <a:gsLst>
                    <a:gs pos="90000">
                      <a:srgbClr val="FFEF86"/>
                    </a:gs>
                    <a:gs pos="10000">
                      <a:srgbClr val="E535E5"/>
                    </a:gs>
                  </a:gsLst>
                  <a:lin ang="14400000" scaled="0"/>
                </a:gradFill>
                <a:latin typeface="Segoe UI Semilight" panose="020B0402040204020203" pitchFamily="34" charset="0"/>
                <a:cs typeface="Segoe UI Semilight" panose="020B0402040204020203" pitchFamily="34" charset="0"/>
              </a:defRPr>
            </a:lvl1pPr>
          </a:lstStyle>
          <a:p>
            <a:pPr lvl="0">
              <a:lnSpc>
                <a:spcPct val="90000"/>
              </a:lnSpc>
            </a:pPr>
            <a:r>
              <a:rPr lang="en-US"/>
              <a:t>Agenda</a:t>
            </a:r>
          </a:p>
        </p:txBody>
      </p:sp>
      <p:sp>
        <p:nvSpPr>
          <p:cNvPr id="6" name="Content Placeholder 5">
            <a:extLst>
              <a:ext uri="{FF2B5EF4-FFF2-40B4-BE49-F238E27FC236}">
                <a16:creationId xmlns:a16="http://schemas.microsoft.com/office/drawing/2014/main" id="{6FB402F3-D749-B066-5249-6A108410026F}"/>
              </a:ext>
            </a:extLst>
          </p:cNvPr>
          <p:cNvSpPr>
            <a:spLocks noGrp="1"/>
          </p:cNvSpPr>
          <p:nvPr>
            <p:ph sz="quarter" idx="10"/>
          </p:nvPr>
        </p:nvSpPr>
        <p:spPr>
          <a:xfrm>
            <a:off x="3108723" y="1966970"/>
            <a:ext cx="5593556" cy="1209562"/>
          </a:xfrm>
        </p:spPr>
        <p:txBody>
          <a:bodyPr anchor="ctr"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07855689"/>
      </p:ext>
    </p:extLst>
  </p:cSld>
  <p:clrMapOvr>
    <a:masterClrMapping/>
  </p:clrMapOvr>
  <p:transition>
    <p:fade/>
  </p:transition>
  <p:extLst>
    <p:ext uri="{DCECCB84-F9BA-43D5-87BE-67443E8EF086}">
      <p15:sldGuideLst xmlns:p15="http://schemas.microsoft.com/office/powerpoint/2012/main">
        <p15:guide id="1" pos="2239">
          <p15:clr>
            <a:srgbClr val="FBAE40"/>
          </p15:clr>
        </p15:guide>
        <p15:guide id="2" pos="1865">
          <p15:clr>
            <a:srgbClr val="FBAE40"/>
          </p15:clr>
        </p15:guide>
        <p15:guide id="3" pos="261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Agenda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441197" y="342900"/>
            <a:ext cx="8263890" cy="415499"/>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438151" y="1078707"/>
            <a:ext cx="1899047"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438151" y="171233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2559844" y="1078707"/>
            <a:ext cx="1900238"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559844" y="170735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4683157" y="1078707"/>
            <a:ext cx="1899047"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4683157" y="171233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6804850" y="1078707"/>
            <a:ext cx="1900238"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6804850" y="1707357"/>
            <a:ext cx="1899047" cy="1200329"/>
          </a:xfrm>
        </p:spPr>
        <p:txBody>
          <a:bodyPr vert="horz" wrap="square" lIns="0" tIns="0" rIns="0" bIns="0" rtlCol="0">
            <a:spAutoFit/>
          </a:bodyPr>
          <a:lstStyle>
            <a:lvl1pPr>
              <a:defRPr lang="en-US" sz="1200"/>
            </a:lvl1pPr>
            <a:lvl2pPr>
              <a:defRPr lang="en-US" sz="1200"/>
            </a:lvl2pPr>
            <a:lvl3pPr>
              <a:defRPr lang="en-US" sz="1200"/>
            </a:lvl3pPr>
            <a:lvl4pPr>
              <a:defRPr lang="en-US" sz="105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Tree>
    <p:extLst>
      <p:ext uri="{BB962C8B-B14F-4D97-AF65-F5344CB8AC3E}">
        <p14:creationId xmlns:p14="http://schemas.microsoft.com/office/powerpoint/2010/main" val="1442336902"/>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creenshot_Insight">
    <p:bg>
      <p:bgPr>
        <a:solidFill>
          <a:srgbClr val="F2F2F2"/>
        </a:solidFill>
        <a:effectLst/>
      </p:bgPr>
    </p:bg>
    <p:spTree>
      <p:nvGrpSpPr>
        <p:cNvPr id="1" name=""/>
        <p:cNvGrpSpPr/>
        <p:nvPr/>
      </p:nvGrpSpPr>
      <p:grpSpPr>
        <a:xfrm>
          <a:off x="0" y="0"/>
          <a:ext cx="0" cy="0"/>
          <a:chOff x="0" y="0"/>
          <a:chExt cx="0" cy="0"/>
        </a:xfrm>
      </p:grpSpPr>
      <p:pic>
        <p:nvPicPr>
          <p:cNvPr id="8" name="Picture 7" descr="A picture containing blur&#10;&#10;Description automatically generated">
            <a:extLst>
              <a:ext uri="{FF2B5EF4-FFF2-40B4-BE49-F238E27FC236}">
                <a16:creationId xmlns:a16="http://schemas.microsoft.com/office/drawing/2014/main" id="{757E2E04-1F38-08F0-9C44-48B84C398D83}"/>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rot="5400000">
            <a:off x="4918887" y="918389"/>
            <a:ext cx="5143498" cy="3306725"/>
          </a:xfrm>
          <a:prstGeom prst="rect">
            <a:avLst/>
          </a:prstGeom>
        </p:spPr>
      </p:pic>
      <p:sp>
        <p:nvSpPr>
          <p:cNvPr id="10" name="Rectangle 9">
            <a:extLst>
              <a:ext uri="{FF2B5EF4-FFF2-40B4-BE49-F238E27FC236}">
                <a16:creationId xmlns:a16="http://schemas.microsoft.com/office/drawing/2014/main" id="{9972262F-0041-C61E-A2E1-69E74295F0B9}"/>
              </a:ext>
            </a:extLst>
          </p:cNvPr>
          <p:cNvSpPr/>
          <p:nvPr userDrawn="1"/>
        </p:nvSpPr>
        <p:spPr bwMode="auto">
          <a:xfrm>
            <a:off x="3479337" y="0"/>
            <a:ext cx="5664664" cy="5143500"/>
          </a:xfrm>
          <a:prstGeom prst="rect">
            <a:avLst/>
          </a:prstGeom>
          <a:gradFill>
            <a:gsLst>
              <a:gs pos="0">
                <a:srgbClr val="CED8DB">
                  <a:alpha val="40000"/>
                </a:srgbClr>
              </a:gs>
              <a:gs pos="59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980481768"/>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creenshot_Purpose">
    <p:bg>
      <p:bgPr>
        <a:solidFill>
          <a:srgbClr val="F2F2F2"/>
        </a:solidFill>
        <a:effectLst/>
      </p:bgPr>
    </p:bg>
    <p:spTree>
      <p:nvGrpSpPr>
        <p:cNvPr id="1" name=""/>
        <p:cNvGrpSpPr/>
        <p:nvPr/>
      </p:nvGrpSpPr>
      <p:grpSpPr>
        <a:xfrm>
          <a:off x="0" y="0"/>
          <a:ext cx="0" cy="0"/>
          <a:chOff x="0" y="0"/>
          <a:chExt cx="0" cy="0"/>
        </a:xfrm>
      </p:grpSpPr>
      <p:pic>
        <p:nvPicPr>
          <p:cNvPr id="3" name="Picture 2" descr="A planet in space&#10;&#10;Description automatically generated with low confidence">
            <a:extLst>
              <a:ext uri="{FF2B5EF4-FFF2-40B4-BE49-F238E27FC236}">
                <a16:creationId xmlns:a16="http://schemas.microsoft.com/office/drawing/2014/main" id="{5C3CAE81-9ED0-12BC-B37B-BE764609B1E8}"/>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200650" y="-819150"/>
            <a:ext cx="3943350" cy="5962650"/>
          </a:xfrm>
          <a:prstGeom prst="rect">
            <a:avLst/>
          </a:prstGeom>
        </p:spPr>
      </p:pic>
      <p:sp>
        <p:nvSpPr>
          <p:cNvPr id="7" name="Rectangle 6">
            <a:extLst>
              <a:ext uri="{FF2B5EF4-FFF2-40B4-BE49-F238E27FC236}">
                <a16:creationId xmlns:a16="http://schemas.microsoft.com/office/drawing/2014/main" id="{A4EB68A7-CBA8-2A53-2763-F3C286E1106A}"/>
              </a:ext>
            </a:extLst>
          </p:cNvPr>
          <p:cNvSpPr/>
          <p:nvPr userDrawn="1"/>
        </p:nvSpPr>
        <p:spPr bwMode="auto">
          <a:xfrm>
            <a:off x="3479334" y="0"/>
            <a:ext cx="5664664" cy="5143500"/>
          </a:xfrm>
          <a:prstGeom prst="rect">
            <a:avLst/>
          </a:prstGeom>
          <a:gradFill>
            <a:gsLst>
              <a:gs pos="0">
                <a:srgbClr val="CED8DB">
                  <a:alpha val="0"/>
                </a:srgbClr>
              </a:gs>
              <a:gs pos="100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3766944491"/>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creenshot_Connection">
    <p:bg>
      <p:bgPr>
        <a:solidFill>
          <a:srgbClr val="F2F2F2"/>
        </a:solidFill>
        <a:effectLst/>
      </p:bgPr>
    </p:bg>
    <p:spTree>
      <p:nvGrpSpPr>
        <p:cNvPr id="1" name=""/>
        <p:cNvGrpSpPr/>
        <p:nvPr/>
      </p:nvGrpSpPr>
      <p:grpSpPr>
        <a:xfrm>
          <a:off x="0" y="0"/>
          <a:ext cx="0" cy="0"/>
          <a:chOff x="0" y="0"/>
          <a:chExt cx="0" cy="0"/>
        </a:xfrm>
      </p:grpSpPr>
      <p:pic>
        <p:nvPicPr>
          <p:cNvPr id="4" name="Picture 3" descr="A close-up of a toothbrush&#10;&#10;Description automatically generated with medium confidence">
            <a:extLst>
              <a:ext uri="{FF2B5EF4-FFF2-40B4-BE49-F238E27FC236}">
                <a16:creationId xmlns:a16="http://schemas.microsoft.com/office/drawing/2014/main" id="{7CED0F08-810D-C497-36A0-8C94FBE859F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161546" y="-1"/>
            <a:ext cx="3982454" cy="5143501"/>
          </a:xfrm>
          <a:prstGeom prst="rect">
            <a:avLst/>
          </a:prstGeom>
        </p:spPr>
      </p:pic>
      <p:sp>
        <p:nvSpPr>
          <p:cNvPr id="6" name="Rectangle 5">
            <a:extLst>
              <a:ext uri="{FF2B5EF4-FFF2-40B4-BE49-F238E27FC236}">
                <a16:creationId xmlns:a16="http://schemas.microsoft.com/office/drawing/2014/main" id="{47C84E5E-31EE-F51E-42F7-9E99BCBE843D}"/>
              </a:ext>
            </a:extLst>
          </p:cNvPr>
          <p:cNvSpPr/>
          <p:nvPr userDrawn="1"/>
        </p:nvSpPr>
        <p:spPr bwMode="auto">
          <a:xfrm>
            <a:off x="4134583" y="0"/>
            <a:ext cx="5009415" cy="5143500"/>
          </a:xfrm>
          <a:prstGeom prst="rect">
            <a:avLst/>
          </a:prstGeom>
          <a:gradFill>
            <a:gsLst>
              <a:gs pos="0">
                <a:srgbClr val="CED8DB">
                  <a:alpha val="0"/>
                </a:srgbClr>
              </a:gs>
              <a:gs pos="69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3105356881"/>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Screenshot_Growth">
    <p:bg>
      <p:bgPr>
        <a:solidFill>
          <a:srgbClr val="F2F2F2"/>
        </a:solidFill>
        <a:effectLst/>
      </p:bgPr>
    </p:bg>
    <p:spTree>
      <p:nvGrpSpPr>
        <p:cNvPr id="1" name=""/>
        <p:cNvGrpSpPr/>
        <p:nvPr/>
      </p:nvGrpSpPr>
      <p:grpSpPr>
        <a:xfrm>
          <a:off x="0" y="0"/>
          <a:ext cx="0" cy="0"/>
          <a:chOff x="0" y="0"/>
          <a:chExt cx="0" cy="0"/>
        </a:xfrm>
      </p:grpSpPr>
      <p:pic>
        <p:nvPicPr>
          <p:cNvPr id="3" name="Picture 2" descr="A close-up of a planet&#10;&#10;Description automatically generated with low confidence">
            <a:extLst>
              <a:ext uri="{FF2B5EF4-FFF2-40B4-BE49-F238E27FC236}">
                <a16:creationId xmlns:a16="http://schemas.microsoft.com/office/drawing/2014/main" id="{CC6DCFDB-A0F8-FFEF-F7B8-430F1BA52529}"/>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298948" y="0"/>
            <a:ext cx="3845052" cy="5143500"/>
          </a:xfrm>
          <a:prstGeom prst="rect">
            <a:avLst/>
          </a:prstGeom>
        </p:spPr>
      </p:pic>
      <p:sp>
        <p:nvSpPr>
          <p:cNvPr id="7" name="Rectangle 6">
            <a:extLst>
              <a:ext uri="{FF2B5EF4-FFF2-40B4-BE49-F238E27FC236}">
                <a16:creationId xmlns:a16="http://schemas.microsoft.com/office/drawing/2014/main" id="{7911FC6D-F1C1-AA5E-CE12-EED35111E171}"/>
              </a:ext>
            </a:extLst>
          </p:cNvPr>
          <p:cNvSpPr/>
          <p:nvPr userDrawn="1"/>
        </p:nvSpPr>
        <p:spPr bwMode="auto">
          <a:xfrm>
            <a:off x="3479337" y="0"/>
            <a:ext cx="5664664" cy="5143500"/>
          </a:xfrm>
          <a:prstGeom prst="rect">
            <a:avLst/>
          </a:prstGeom>
          <a:gradFill>
            <a:gsLst>
              <a:gs pos="0">
                <a:srgbClr val="CED8DB">
                  <a:alpha val="0"/>
                </a:srgbClr>
              </a:gs>
              <a:gs pos="66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4038517457"/>
      </p:ext>
    </p:extLst>
  </p:cSld>
  <p:clrMapOvr>
    <a:masterClrMapping/>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439793" y="1075778"/>
            <a:ext cx="8263890" cy="1209562"/>
          </a:xfrm>
        </p:spPr>
        <p:txBody>
          <a:bodyPr wrap="square">
            <a:spAutoFit/>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9032255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422496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438151" y="342900"/>
            <a:ext cx="4131314" cy="295466"/>
          </a:xfrm>
        </p:spPr>
        <p:txBody>
          <a:bodyPr tIns="64008"/>
          <a:lstStyle>
            <a:lvl1pPr>
              <a:defRPr sz="15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44403213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vert="horz" wrap="square" lIns="0" tIns="0" rIns="0" bIns="0" rtlCol="0" anchor="b" anchorCtr="0">
            <a:spAutoFit/>
          </a:bodyPr>
          <a:lstStyle>
            <a:lvl1pPr>
              <a:defRPr lang="en-US" sz="3300" dirty="0">
                <a:gradFill>
                  <a:gsLst>
                    <a:gs pos="90000">
                      <a:srgbClr val="FFEF86"/>
                    </a:gs>
                    <a:gs pos="10000">
                      <a:srgbClr val="D92ED0"/>
                    </a:gs>
                  </a:gsLst>
                  <a:lin ang="14400000" scaled="0"/>
                </a:gradFill>
                <a:latin typeface="Segoe UI Semilight" panose="020B0402040204020203" pitchFamily="34" charset="0"/>
                <a:cs typeface="Segoe UI Semilight" panose="020B0402040204020203" pitchFamily="34" charset="0"/>
              </a:defRPr>
            </a:lvl1pPr>
          </a:lstStyle>
          <a:p>
            <a:pPr lvl="0">
              <a:lnSpc>
                <a:spcPct val="90000"/>
              </a:lnSpc>
            </a:pPr>
            <a:r>
              <a:rPr lang="en-US"/>
              <a:t>Demo title</a:t>
            </a:r>
          </a:p>
        </p:txBody>
      </p:sp>
      <p:sp>
        <p:nvSpPr>
          <p:cNvPr id="5" name="Text Placeholder 4"/>
          <p:cNvSpPr>
            <a:spLocks noGrp="1"/>
          </p:cNvSpPr>
          <p:nvPr>
            <p:ph type="body" sz="quarter" idx="12" hasCustomPrompt="1"/>
          </p:nvPr>
        </p:nvSpPr>
        <p:spPr>
          <a:xfrm>
            <a:off x="436532" y="2971800"/>
            <a:ext cx="6858000" cy="230833"/>
          </a:xfrm>
          <a:noFill/>
        </p:spPr>
        <p:txBody>
          <a:bodyPr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Speaker name</a:t>
            </a:r>
          </a:p>
        </p:txBody>
      </p:sp>
      <p:sp>
        <p:nvSpPr>
          <p:cNvPr id="4" name="Text Placeholder 3">
            <a:extLst>
              <a:ext uri="{FF2B5EF4-FFF2-40B4-BE49-F238E27FC236}">
                <a16:creationId xmlns:a16="http://schemas.microsoft.com/office/drawing/2014/main" id="{C9042A0B-1457-9C08-A492-776F4426AA6F}"/>
              </a:ext>
            </a:extLst>
          </p:cNvPr>
          <p:cNvSpPr>
            <a:spLocks noGrp="1"/>
          </p:cNvSpPr>
          <p:nvPr>
            <p:ph type="body" sz="quarter" idx="13" hasCustomPrompt="1"/>
          </p:nvPr>
        </p:nvSpPr>
        <p:spPr>
          <a:xfrm>
            <a:off x="438150" y="3196121"/>
            <a:ext cx="6866335"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404181842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Demo title</a:t>
            </a:r>
          </a:p>
        </p:txBody>
      </p:sp>
      <p:sp>
        <p:nvSpPr>
          <p:cNvPr id="5" name="Text Placeholder 4"/>
          <p:cNvSpPr>
            <a:spLocks noGrp="1"/>
          </p:cNvSpPr>
          <p:nvPr>
            <p:ph type="body" sz="quarter" idx="12" hasCustomPrompt="1"/>
          </p:nvPr>
        </p:nvSpPr>
        <p:spPr>
          <a:xfrm>
            <a:off x="436532" y="2971800"/>
            <a:ext cx="6858000" cy="230833"/>
          </a:xfrm>
          <a:noFill/>
        </p:spPr>
        <p:txBody>
          <a:bodyPr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Speaker name</a:t>
            </a:r>
          </a:p>
        </p:txBody>
      </p:sp>
      <p:sp>
        <p:nvSpPr>
          <p:cNvPr id="4" name="Text Placeholder 3">
            <a:extLst>
              <a:ext uri="{FF2B5EF4-FFF2-40B4-BE49-F238E27FC236}">
                <a16:creationId xmlns:a16="http://schemas.microsoft.com/office/drawing/2014/main" id="{E7CCA0E9-2D89-A4F7-A8A2-D49D3FB68390}"/>
              </a:ext>
            </a:extLst>
          </p:cNvPr>
          <p:cNvSpPr>
            <a:spLocks noGrp="1"/>
          </p:cNvSpPr>
          <p:nvPr>
            <p:ph type="body" sz="quarter" idx="13"/>
          </p:nvPr>
        </p:nvSpPr>
        <p:spPr>
          <a:xfrm>
            <a:off x="438150" y="3196121"/>
            <a:ext cx="6866335"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Click to edit Master text styles</a:t>
            </a:r>
          </a:p>
        </p:txBody>
      </p:sp>
    </p:spTree>
    <p:extLst>
      <p:ext uri="{BB962C8B-B14F-4D97-AF65-F5344CB8AC3E}">
        <p14:creationId xmlns:p14="http://schemas.microsoft.com/office/powerpoint/2010/main" val="25224133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50000">
                      <a:srgbClr val="75C5A6"/>
                    </a:gs>
                    <a:gs pos="10000">
                      <a:srgbClr val="28AFE9"/>
                    </a:gs>
                  </a:gsLst>
                  <a:lin ang="14400000" scaled="0"/>
                </a:gra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11924723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10000">
                      <a:srgbClr val="1CD278"/>
                    </a:gs>
                  </a:gsLst>
                  <a:lin ang="14400000" scaled="0"/>
                </a:gra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18024547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Section 3">
    <p:bg>
      <p:bgPr>
        <a:solidFill>
          <a:srgbClr val="46366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10000">
                      <a:srgbClr val="E535E5"/>
                    </a:gs>
                  </a:gsLst>
                  <a:lin ang="14400000" scaled="0"/>
                </a:gra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23096415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386072313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Quot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05F7F2C-59A9-4E2B-034F-05B733194D6B}"/>
              </a:ext>
            </a:extLst>
          </p:cNvPr>
          <p:cNvSpPr>
            <a:spLocks noGrp="1"/>
          </p:cNvSpPr>
          <p:nvPr>
            <p:ph type="title" hasCustomPrompt="1"/>
          </p:nvPr>
        </p:nvSpPr>
        <p:spPr>
          <a:xfrm>
            <a:off x="277199" y="2206043"/>
            <a:ext cx="7017331" cy="457049"/>
          </a:xfrm>
          <a:noFill/>
        </p:spPr>
        <p:txBody>
          <a:bodyPr wrap="square" lIns="0" tIns="0" rIns="0" bIns="0" anchor="b" anchorCtr="0">
            <a:spAutoFit/>
          </a:bodyPr>
          <a:lstStyle>
            <a:lvl1pPr marL="116586" indent="-116586"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“Quote text”</a:t>
            </a:r>
          </a:p>
        </p:txBody>
      </p:sp>
      <p:sp>
        <p:nvSpPr>
          <p:cNvPr id="8" name="Text Placeholder 4">
            <a:extLst>
              <a:ext uri="{FF2B5EF4-FFF2-40B4-BE49-F238E27FC236}">
                <a16:creationId xmlns:a16="http://schemas.microsoft.com/office/drawing/2014/main" id="{49EC7442-9E8B-4375-C4B2-32309572DD61}"/>
              </a:ext>
            </a:extLst>
          </p:cNvPr>
          <p:cNvSpPr>
            <a:spLocks noGrp="1"/>
          </p:cNvSpPr>
          <p:nvPr>
            <p:ph type="body" sz="quarter" idx="12" hasCustomPrompt="1"/>
          </p:nvPr>
        </p:nvSpPr>
        <p:spPr>
          <a:xfrm>
            <a:off x="436532" y="2971800"/>
            <a:ext cx="6858000"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9" name="Text Placeholder 4">
            <a:extLst>
              <a:ext uri="{FF2B5EF4-FFF2-40B4-BE49-F238E27FC236}">
                <a16:creationId xmlns:a16="http://schemas.microsoft.com/office/drawing/2014/main" id="{342F6520-30B7-86E6-093E-6B72113BA534}"/>
              </a:ext>
            </a:extLst>
          </p:cNvPr>
          <p:cNvSpPr>
            <a:spLocks noGrp="1"/>
          </p:cNvSpPr>
          <p:nvPr>
            <p:ph type="body" sz="quarter" idx="14" hasCustomPrompt="1"/>
          </p:nvPr>
        </p:nvSpPr>
        <p:spPr>
          <a:xfrm>
            <a:off x="438150" y="3196121"/>
            <a:ext cx="6858000"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Company or position</a:t>
            </a:r>
          </a:p>
        </p:txBody>
      </p:sp>
    </p:spTree>
    <p:extLst>
      <p:ext uri="{BB962C8B-B14F-4D97-AF65-F5344CB8AC3E}">
        <p14:creationId xmlns:p14="http://schemas.microsoft.com/office/powerpoint/2010/main" val="38447351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160">
          <p15:clr>
            <a:srgbClr val="FBAE40"/>
          </p15:clr>
        </p15:guide>
        <p15:guide id="2" orient="horz" pos="1910">
          <p15:clr>
            <a:srgbClr val="FBAE40"/>
          </p15:clr>
        </p15:guide>
        <p15:guide id="3" orient="horz" pos="2506">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Quote with photo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05F7F2C-59A9-4E2B-034F-05B733194D6B}"/>
              </a:ext>
            </a:extLst>
          </p:cNvPr>
          <p:cNvSpPr>
            <a:spLocks noGrp="1"/>
          </p:cNvSpPr>
          <p:nvPr>
            <p:ph type="title" hasCustomPrompt="1"/>
          </p:nvPr>
        </p:nvSpPr>
        <p:spPr>
          <a:xfrm>
            <a:off x="3519235" y="2206044"/>
            <a:ext cx="5187806" cy="457048"/>
          </a:xfrm>
          <a:noFill/>
        </p:spPr>
        <p:txBody>
          <a:bodyPr vert="horz" wrap="square" lIns="0" tIns="0" rIns="0" bIns="0" rtlCol="0" anchor="b" anchorCtr="0">
            <a:spAutoFit/>
          </a:bodyPr>
          <a:lstStyle>
            <a:lvl1pPr marL="130302" indent="-130302">
              <a:defRPr lang="en-US" sz="3300" dirty="0">
                <a:latin typeface="Segoe UI Semilight" panose="020B0402040204020203" pitchFamily="34" charset="0"/>
                <a:cs typeface="Segoe UI Semilight" panose="020B0402040204020203" pitchFamily="34" charset="0"/>
              </a:defRPr>
            </a:lvl1pPr>
          </a:lstStyle>
          <a:p>
            <a:pPr marL="116586" lvl="0" indent="-116586">
              <a:lnSpc>
                <a:spcPct val="90000"/>
              </a:lnSpc>
            </a:pPr>
            <a:r>
              <a:rPr lang="en-US"/>
              <a:t>“Quote text”</a:t>
            </a:r>
          </a:p>
        </p:txBody>
      </p:sp>
      <p:sp>
        <p:nvSpPr>
          <p:cNvPr id="3" name="Picture Placeholder 9" descr="This photo is a 'placeholder' only. Drag or drop your photo here, or click and tap the center to insert a photo.">
            <a:extLst>
              <a:ext uri="{FF2B5EF4-FFF2-40B4-BE49-F238E27FC236}">
                <a16:creationId xmlns:a16="http://schemas.microsoft.com/office/drawing/2014/main" id="{F7FD632A-16A5-2492-41F4-7D9AB3D20436}"/>
              </a:ext>
            </a:extLst>
          </p:cNvPr>
          <p:cNvSpPr>
            <a:spLocks noGrp="1"/>
          </p:cNvSpPr>
          <p:nvPr>
            <p:ph type="pic" sz="quarter" idx="13"/>
          </p:nvPr>
        </p:nvSpPr>
        <p:spPr>
          <a:xfrm>
            <a:off x="438150" y="1232899"/>
            <a:ext cx="2805793" cy="2677703"/>
          </a:xfrm>
          <a:blipFill dpi="0" rotWithShape="1">
            <a:blip r:embed="rId3"/>
            <a:srcRect/>
            <a:tile tx="0" ty="0" sx="55000" sy="55000" flip="none" algn="tl"/>
          </a:blipFill>
        </p:spPr>
        <p:txBody>
          <a:bodyPr>
            <a:noAutofit/>
          </a:bodyPr>
          <a:lstStyle>
            <a:lvl1pPr marL="0" indent="0">
              <a:buNone/>
              <a:defRPr>
                <a:noFill/>
              </a:defRPr>
            </a:lvl1pPr>
          </a:lstStyle>
          <a:p>
            <a:r>
              <a:rPr lang="en-US" dirty="0"/>
              <a:t>Click icon to add picture</a:t>
            </a:r>
          </a:p>
        </p:txBody>
      </p:sp>
      <p:sp>
        <p:nvSpPr>
          <p:cNvPr id="8" name="Text Placeholder 4">
            <a:extLst>
              <a:ext uri="{FF2B5EF4-FFF2-40B4-BE49-F238E27FC236}">
                <a16:creationId xmlns:a16="http://schemas.microsoft.com/office/drawing/2014/main" id="{49EC7442-9E8B-4375-C4B2-32309572DD61}"/>
              </a:ext>
            </a:extLst>
          </p:cNvPr>
          <p:cNvSpPr>
            <a:spLocks noGrp="1"/>
          </p:cNvSpPr>
          <p:nvPr>
            <p:ph type="body" sz="quarter" idx="12" hasCustomPrompt="1"/>
          </p:nvPr>
        </p:nvSpPr>
        <p:spPr>
          <a:xfrm>
            <a:off x="3682092" y="2971800"/>
            <a:ext cx="5024949"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9" name="Text Placeholder 4">
            <a:extLst>
              <a:ext uri="{FF2B5EF4-FFF2-40B4-BE49-F238E27FC236}">
                <a16:creationId xmlns:a16="http://schemas.microsoft.com/office/drawing/2014/main" id="{342F6520-30B7-86E6-093E-6B72113BA534}"/>
              </a:ext>
            </a:extLst>
          </p:cNvPr>
          <p:cNvSpPr>
            <a:spLocks noGrp="1"/>
          </p:cNvSpPr>
          <p:nvPr>
            <p:ph type="body" sz="quarter" idx="14" hasCustomPrompt="1"/>
          </p:nvPr>
        </p:nvSpPr>
        <p:spPr>
          <a:xfrm>
            <a:off x="3682092" y="3196121"/>
            <a:ext cx="5024949"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Company or position</a:t>
            </a:r>
          </a:p>
        </p:txBody>
      </p:sp>
    </p:spTree>
    <p:extLst>
      <p:ext uri="{BB962C8B-B14F-4D97-AF65-F5344CB8AC3E}">
        <p14:creationId xmlns:p14="http://schemas.microsoft.com/office/powerpoint/2010/main" val="420111793"/>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orient="horz" pos="1909">
          <p15:clr>
            <a:srgbClr val="FBAE40"/>
          </p15:clr>
        </p15:guide>
        <p15:guide id="3" orient="horz" pos="2506">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Screensho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E75E-50C6-99BB-0848-95941F7B34C7}"/>
              </a:ext>
            </a:extLst>
          </p:cNvPr>
          <p:cNvSpPr>
            <a:spLocks noGrp="1"/>
          </p:cNvSpPr>
          <p:nvPr>
            <p:ph type="title"/>
          </p:nvPr>
        </p:nvSpPr>
        <p:spPr>
          <a:xfrm>
            <a:off x="441197" y="342900"/>
            <a:ext cx="3115200" cy="830997"/>
          </a:xfrm>
        </p:spPr>
        <p:txBody>
          <a:bodyPr/>
          <a:lstStyle/>
          <a:p>
            <a:r>
              <a:rPr lang="en-US"/>
              <a:t>Click to edit Master title style</a:t>
            </a:r>
          </a:p>
        </p:txBody>
      </p:sp>
      <p:sp>
        <p:nvSpPr>
          <p:cNvPr id="6" name="Text Placeholder 5">
            <a:extLst>
              <a:ext uri="{FF2B5EF4-FFF2-40B4-BE49-F238E27FC236}">
                <a16:creationId xmlns:a16="http://schemas.microsoft.com/office/drawing/2014/main" id="{5B232AC0-B16F-5C51-D13C-BDEF058EC2DB}"/>
              </a:ext>
            </a:extLst>
          </p:cNvPr>
          <p:cNvSpPr>
            <a:spLocks noGrp="1"/>
          </p:cNvSpPr>
          <p:nvPr>
            <p:ph type="body" sz="quarter" idx="10"/>
          </p:nvPr>
        </p:nvSpPr>
        <p:spPr>
          <a:xfrm>
            <a:off x="438150" y="1519238"/>
            <a:ext cx="3114675" cy="1532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descr="This photo is a 'placeholder' only. Drag or drop your photo here, or click and tap the center to insert a photo.">
            <a:extLst>
              <a:ext uri="{FF2B5EF4-FFF2-40B4-BE49-F238E27FC236}">
                <a16:creationId xmlns:a16="http://schemas.microsoft.com/office/drawing/2014/main" id="{2F80F494-7A48-2460-9280-FA838B6BB860}"/>
              </a:ext>
            </a:extLst>
          </p:cNvPr>
          <p:cNvSpPr>
            <a:spLocks noGrp="1"/>
          </p:cNvSpPr>
          <p:nvPr>
            <p:ph type="pic" sz="quarter" idx="11" hasCustomPrompt="1"/>
          </p:nvPr>
        </p:nvSpPr>
        <p:spPr>
          <a:xfrm>
            <a:off x="4193381" y="1260874"/>
            <a:ext cx="4951476" cy="2785205"/>
          </a:xfrm>
          <a:prstGeom prst="roundRect">
            <a:avLst>
              <a:gd name="adj" fmla="val 3942"/>
            </a:avLst>
          </a:prstGeom>
          <a:blipFill>
            <a:blip r:embed="rId3"/>
            <a:stretch>
              <a:fillRect/>
            </a:stretch>
          </a:blipFill>
          <a:ln w="254000">
            <a:gradFill flip="none" rotWithShape="1">
              <a:gsLst>
                <a:gs pos="0">
                  <a:srgbClr val="FFFFFF"/>
                </a:gs>
                <a:gs pos="100000">
                  <a:srgbClr val="F2F2F2"/>
                </a:gs>
              </a:gsLst>
              <a:lin ang="2700000" scaled="1"/>
              <a:tileRect/>
            </a:gradFill>
          </a:ln>
          <a:effectLst>
            <a:outerShdw blurRad="127000" dist="63500" dir="2700000" algn="ctr" rotWithShape="0">
              <a:srgbClr val="000000">
                <a:alpha val="25000"/>
              </a:srgbClr>
            </a:outerShdw>
          </a:effectLst>
        </p:spPr>
        <p:txBody>
          <a:bodyPr tIns="1005840">
            <a:noAutofit/>
          </a:bodyPr>
          <a:lstStyle>
            <a:lvl1pPr marL="0" indent="0" algn="ctr">
              <a:buNone/>
              <a:defRPr sz="1050">
                <a:solidFill>
                  <a:srgbClr val="000000"/>
                </a:solidFill>
                <a:latin typeface="+mj-lt"/>
              </a:defRPr>
            </a:lvl1pPr>
          </a:lstStyle>
          <a:p>
            <a:r>
              <a:rPr lang="en-US" dirty="0"/>
              <a:t>Drag and drop your</a:t>
            </a:r>
            <a:br>
              <a:rPr lang="en-US" dirty="0"/>
            </a:br>
            <a:r>
              <a:rPr lang="en-US" dirty="0"/>
              <a:t>photo here or click or</a:t>
            </a:r>
            <a:br>
              <a:rPr lang="en-US" dirty="0"/>
            </a:br>
            <a:r>
              <a:rPr lang="en-US" dirty="0"/>
              <a:t>tap icon below to insert</a:t>
            </a:r>
          </a:p>
        </p:txBody>
      </p:sp>
    </p:spTree>
    <p:extLst>
      <p:ext uri="{BB962C8B-B14F-4D97-AF65-F5344CB8AC3E}">
        <p14:creationId xmlns:p14="http://schemas.microsoft.com/office/powerpoint/2010/main" val="3692634665"/>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pos="2987">
          <p15:clr>
            <a:srgbClr val="FBAE40"/>
          </p15:clr>
        </p15:guide>
        <p15:guide id="4" orient="horz" pos="1276">
          <p15:clr>
            <a:srgbClr val="FBAE40"/>
          </p15:clr>
        </p15:guide>
        <p15:guide id="5" orient="horz" pos="901">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Mobile Screensho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E75E-50C6-99BB-0848-95941F7B34C7}"/>
              </a:ext>
            </a:extLst>
          </p:cNvPr>
          <p:cNvSpPr>
            <a:spLocks noGrp="1"/>
          </p:cNvSpPr>
          <p:nvPr>
            <p:ph type="title"/>
          </p:nvPr>
        </p:nvSpPr>
        <p:spPr>
          <a:xfrm>
            <a:off x="441197" y="342900"/>
            <a:ext cx="3695034" cy="830997"/>
          </a:xfrm>
        </p:spPr>
        <p:txBody>
          <a:bodyPr/>
          <a:lstStyle/>
          <a:p>
            <a:r>
              <a:rPr lang="en-US"/>
              <a:t>Click to edit Master title style</a:t>
            </a:r>
          </a:p>
        </p:txBody>
      </p:sp>
      <p:sp>
        <p:nvSpPr>
          <p:cNvPr id="6" name="Text Placeholder 5">
            <a:extLst>
              <a:ext uri="{FF2B5EF4-FFF2-40B4-BE49-F238E27FC236}">
                <a16:creationId xmlns:a16="http://schemas.microsoft.com/office/drawing/2014/main" id="{5B232AC0-B16F-5C51-D13C-BDEF058EC2DB}"/>
              </a:ext>
            </a:extLst>
          </p:cNvPr>
          <p:cNvSpPr>
            <a:spLocks noGrp="1"/>
          </p:cNvSpPr>
          <p:nvPr>
            <p:ph type="body" sz="quarter" idx="10"/>
          </p:nvPr>
        </p:nvSpPr>
        <p:spPr>
          <a:xfrm>
            <a:off x="438150" y="1519238"/>
            <a:ext cx="3698081" cy="120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Picture Placeholder 6" descr="This photo is a 'placeholder' only. Drag or drop your photo here, or click and tap the center to insert a photo.">
            <a:extLst>
              <a:ext uri="{FF2B5EF4-FFF2-40B4-BE49-F238E27FC236}">
                <a16:creationId xmlns:a16="http://schemas.microsoft.com/office/drawing/2014/main" id="{560D4059-8C07-7C46-13EE-577BE9B28E67}"/>
              </a:ext>
            </a:extLst>
          </p:cNvPr>
          <p:cNvSpPr>
            <a:spLocks noGrp="1"/>
          </p:cNvSpPr>
          <p:nvPr>
            <p:ph type="pic" sz="quarter" idx="11" hasCustomPrompt="1"/>
          </p:nvPr>
        </p:nvSpPr>
        <p:spPr>
          <a:xfrm>
            <a:off x="5657852" y="632703"/>
            <a:ext cx="1787716" cy="3874770"/>
          </a:xfrm>
          <a:prstGeom prst="roundRect">
            <a:avLst>
              <a:gd name="adj" fmla="val 3755"/>
            </a:avLst>
          </a:prstGeom>
          <a:blipFill>
            <a:blip r:embed="rId3"/>
            <a:stretch>
              <a:fillRect/>
            </a:stretch>
          </a:blipFill>
          <a:ln w="254000">
            <a:gradFill>
              <a:gsLst>
                <a:gs pos="0">
                  <a:srgbClr val="FFFFFF"/>
                </a:gs>
                <a:gs pos="100000">
                  <a:srgbClr val="F2F2F2"/>
                </a:gs>
              </a:gsLst>
              <a:lin ang="2700000" scaled="0"/>
            </a:gradFill>
          </a:ln>
          <a:effectLst>
            <a:outerShdw blurRad="127000" dist="63500" dir="2700000" algn="ctr" rotWithShape="0">
              <a:srgbClr val="000000">
                <a:alpha val="25000"/>
              </a:srgbClr>
            </a:outerShdw>
          </a:effectLst>
        </p:spPr>
        <p:txBody>
          <a:bodyPr bIns="1005840" anchor="ctr" anchorCtr="0">
            <a:noAutofit/>
          </a:bodyPr>
          <a:lstStyle>
            <a:lvl1pPr marL="0" indent="0" algn="ctr">
              <a:buNone/>
              <a:defRPr sz="900">
                <a:solidFill>
                  <a:srgbClr val="FFFFFF"/>
                </a:solidFill>
                <a:latin typeface="+mj-lt"/>
              </a:defRPr>
            </a:lvl1pPr>
          </a:lstStyle>
          <a:p>
            <a:r>
              <a:rPr lang="en-US" dirty="0"/>
              <a:t>Drag and drop your photo</a:t>
            </a:r>
            <a:br>
              <a:rPr lang="en-US" dirty="0"/>
            </a:br>
            <a:r>
              <a:rPr lang="en-US" dirty="0"/>
              <a:t>here or click or tap icon</a:t>
            </a:r>
            <a:br>
              <a:rPr lang="en-US" dirty="0"/>
            </a:br>
            <a:r>
              <a:rPr lang="en-US" dirty="0"/>
              <a:t>below to insert</a:t>
            </a:r>
          </a:p>
        </p:txBody>
      </p:sp>
    </p:spTree>
    <p:extLst>
      <p:ext uri="{BB962C8B-B14F-4D97-AF65-F5344CB8AC3E}">
        <p14:creationId xmlns:p14="http://schemas.microsoft.com/office/powerpoint/2010/main" val="513759995"/>
      </p:ext>
    </p:extLst>
  </p:cSld>
  <p:clrMapOvr>
    <a:masterClrMapping/>
  </p:clrMapOvr>
  <p:transition>
    <p:fade/>
  </p:transition>
  <p:extLst>
    <p:ext uri="{DCECCB84-F9BA-43D5-87BE-67443E8EF086}">
      <p15:sldGuideLst xmlns:p15="http://schemas.microsoft.com/office/powerpoint/2012/main">
        <p15:guide id="2" pos="3840">
          <p15:clr>
            <a:srgbClr val="FBAE40"/>
          </p15:clr>
        </p15:guide>
        <p15:guide id="3" pos="3474">
          <p15:clr>
            <a:srgbClr val="FBAE40"/>
          </p15:clr>
        </p15:guide>
        <p15:guide id="4" orient="horz" pos="1276">
          <p15:clr>
            <a:srgbClr val="FBAE40"/>
          </p15:clr>
        </p15:guide>
        <p15:guide id="5" orient="horz" pos="901">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990067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losing logo slide">
    <p:bg>
      <p:bgPr>
        <a:gradFill flip="none" rotWithShape="1">
          <a:gsLst>
            <a:gs pos="10000">
              <a:srgbClr val="254252"/>
            </a:gs>
            <a:gs pos="90000">
              <a:srgbClr val="00A389"/>
            </a:gs>
          </a:gsLst>
          <a:lin ang="2700000" scaled="0"/>
          <a:tileRect/>
        </a:gradFill>
        <a:effectLst/>
      </p:bgPr>
    </p:bg>
    <p:spTree>
      <p:nvGrpSpPr>
        <p:cNvPr id="1" name=""/>
        <p:cNvGrpSpPr/>
        <p:nvPr/>
      </p:nvGrpSpPr>
      <p:grpSpPr>
        <a:xfrm>
          <a:off x="0" y="0"/>
          <a:ext cx="0" cy="0"/>
          <a:chOff x="0" y="0"/>
          <a:chExt cx="0" cy="0"/>
        </a:xfrm>
      </p:grpSpPr>
      <p:pic>
        <p:nvPicPr>
          <p:cNvPr id="4" name="Microsoft Viva logo" descr="Microsoft Viva logo">
            <a:extLst>
              <a:ext uri="{FF2B5EF4-FFF2-40B4-BE49-F238E27FC236}">
                <a16:creationId xmlns:a16="http://schemas.microsoft.com/office/drawing/2014/main" id="{74C769AE-BECE-4486-17CA-6450807141C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invGray">
          <a:xfrm>
            <a:off x="436532" y="439553"/>
            <a:ext cx="1414272" cy="219456"/>
          </a:xfrm>
          <a:prstGeom prst="rect">
            <a:avLst/>
          </a:prstGeom>
        </p:spPr>
      </p:pic>
      <p:sp>
        <p:nvSpPr>
          <p:cNvPr id="3" name="Title 2">
            <a:extLst>
              <a:ext uri="{FF2B5EF4-FFF2-40B4-BE49-F238E27FC236}">
                <a16:creationId xmlns:a16="http://schemas.microsoft.com/office/drawing/2014/main" id="{C2EDE96F-7980-35CB-4496-0A7233005F51}"/>
              </a:ext>
            </a:extLst>
          </p:cNvPr>
          <p:cNvSpPr>
            <a:spLocks noGrp="1"/>
          </p:cNvSpPr>
          <p:nvPr>
            <p:ph type="title" hasCustomPrompt="1"/>
          </p:nvPr>
        </p:nvSpPr>
        <p:spPr>
          <a:xfrm>
            <a:off x="438150" y="2155261"/>
            <a:ext cx="6858000" cy="507831"/>
          </a:xfrm>
        </p:spPr>
        <p:txBody>
          <a:bodyPr anchor="b" anchorCtr="0"/>
          <a:lstStyle>
            <a:lvl1pPr>
              <a:defRPr sz="3300">
                <a:solidFill>
                  <a:schemeClr val="tx1"/>
                </a:solidFill>
                <a:latin typeface="Segoe UI Semilight" panose="020B0402040204020203" pitchFamily="34" charset="0"/>
                <a:cs typeface="Segoe UI Semilight" panose="020B0402040204020203" pitchFamily="34" charset="0"/>
              </a:defRPr>
            </a:lvl1pPr>
          </a:lstStyle>
          <a:p>
            <a:r>
              <a:rPr lang="en-US"/>
              <a:t>Thank you</a:t>
            </a:r>
          </a:p>
        </p:txBody>
      </p:sp>
      <p:sp>
        <p:nvSpPr>
          <p:cNvPr id="5" name="Text Placeholder 4">
            <a:extLst>
              <a:ext uri="{FF2B5EF4-FFF2-40B4-BE49-F238E27FC236}">
                <a16:creationId xmlns:a16="http://schemas.microsoft.com/office/drawing/2014/main" id="{9AA3F035-7468-E4EC-FC47-1ADAA135E207}"/>
              </a:ext>
            </a:extLst>
          </p:cNvPr>
          <p:cNvSpPr>
            <a:spLocks noGrp="1"/>
          </p:cNvSpPr>
          <p:nvPr>
            <p:ph type="body" sz="quarter" idx="12" hasCustomPrompt="1"/>
          </p:nvPr>
        </p:nvSpPr>
        <p:spPr>
          <a:xfrm>
            <a:off x="436532" y="2971800"/>
            <a:ext cx="6858000"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6" name="Text Placeholder 4">
            <a:extLst>
              <a:ext uri="{FF2B5EF4-FFF2-40B4-BE49-F238E27FC236}">
                <a16:creationId xmlns:a16="http://schemas.microsoft.com/office/drawing/2014/main" id="{75611570-5588-E293-E5C8-BFB862DD045F}"/>
              </a:ext>
            </a:extLst>
          </p:cNvPr>
          <p:cNvSpPr>
            <a:spLocks noGrp="1"/>
          </p:cNvSpPr>
          <p:nvPr>
            <p:ph type="body" sz="quarter" idx="14" hasCustomPrompt="1"/>
          </p:nvPr>
        </p:nvSpPr>
        <p:spPr>
          <a:xfrm>
            <a:off x="438150" y="3196121"/>
            <a:ext cx="6858000"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Contact information</a:t>
            </a:r>
          </a:p>
        </p:txBody>
      </p:sp>
      <p:sp>
        <p:nvSpPr>
          <p:cNvPr id="2" name="Text Box 3" descr="This is a copyright notice that should be included on the final slide."/>
          <p:cNvSpPr txBox="1">
            <a:spLocks noChangeArrowheads="1"/>
          </p:cNvSpPr>
          <p:nvPr userDrawn="1"/>
        </p:nvSpPr>
        <p:spPr bwMode="blackWhite">
          <a:xfrm>
            <a:off x="438150" y="4620988"/>
            <a:ext cx="3361593" cy="80791"/>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699218" eaLnBrk="0" hangingPunct="0"/>
            <a:r>
              <a:rPr lang="en-US" sz="525" dirty="0">
                <a:solidFill>
                  <a:schemeClr val="tx1"/>
                </a:solidFill>
                <a:cs typeface="Segoe UI" pitchFamily="34" charset="0"/>
              </a:rPr>
              <a:t>© Copyright Microsoft Corporation. All rights reserved. </a:t>
            </a:r>
          </a:p>
        </p:txBody>
      </p:sp>
    </p:spTree>
    <p:extLst>
      <p:ext uri="{BB962C8B-B14F-4D97-AF65-F5344CB8AC3E}">
        <p14:creationId xmlns:p14="http://schemas.microsoft.com/office/powerpoint/2010/main" val="396149034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losing Logo with Photo">
    <p:bg>
      <p:bgPr>
        <a:solidFill>
          <a:srgbClr val="2A446F"/>
        </a:solidFill>
        <a:effectLst/>
      </p:bgPr>
    </p:bg>
    <p:spTree>
      <p:nvGrpSpPr>
        <p:cNvPr id="1" name=""/>
        <p:cNvGrpSpPr/>
        <p:nvPr/>
      </p:nvGrpSpPr>
      <p:grpSpPr>
        <a:xfrm>
          <a:off x="0" y="0"/>
          <a:ext cx="0" cy="0"/>
          <a:chOff x="0" y="0"/>
          <a:chExt cx="0" cy="0"/>
        </a:xfrm>
      </p:grpSpPr>
      <p:pic>
        <p:nvPicPr>
          <p:cNvPr id="7" name="Microsoft Viva logo" descr="Microsoft Viva logo">
            <a:extLst>
              <a:ext uri="{FF2B5EF4-FFF2-40B4-BE49-F238E27FC236}">
                <a16:creationId xmlns:a16="http://schemas.microsoft.com/office/drawing/2014/main" id="{791184DA-6F80-5308-6385-0E294D6B795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invGray">
          <a:xfrm>
            <a:off x="436532"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2155261"/>
            <a:ext cx="3125915" cy="507831"/>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Thank you</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C4598A3-3158-55CB-9A6D-7264D56AF02B}"/>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0"/>
            <a:ext cx="5149453" cy="323165"/>
          </a:xfrm>
          <a:blipFill dpi="0" rotWithShape="1">
            <a:blip r:embed="rId4"/>
            <a:srcRect/>
            <a:tile tx="0" ty="0" sx="100000" sy="100000" flip="none" algn="tl"/>
          </a:blipFill>
        </p:spPr>
        <p:txBody>
          <a:bodyPr/>
          <a:lstStyle>
            <a:lvl1pPr marL="0" indent="0">
              <a:buNone/>
              <a:defRPr>
                <a:noFill/>
              </a:defRPr>
            </a:lvl1pPr>
          </a:lstStyle>
          <a:p>
            <a:r>
              <a:rPr lang="en-US" dirty="0"/>
              <a:t>Click icon to add picture</a:t>
            </a:r>
          </a:p>
        </p:txBody>
      </p:sp>
      <p:sp>
        <p:nvSpPr>
          <p:cNvPr id="8" name="Text Box 3" descr="This is a copyright notice that should be included on the final slide.">
            <a:extLst>
              <a:ext uri="{FF2B5EF4-FFF2-40B4-BE49-F238E27FC236}">
                <a16:creationId xmlns:a16="http://schemas.microsoft.com/office/drawing/2014/main" id="{8CA58C26-DE72-1729-C4F7-9FDC215F0E96}"/>
              </a:ext>
            </a:extLst>
          </p:cNvPr>
          <p:cNvSpPr txBox="1">
            <a:spLocks noChangeArrowheads="1"/>
          </p:cNvSpPr>
          <p:nvPr userDrawn="1"/>
        </p:nvSpPr>
        <p:spPr bwMode="blackWhite">
          <a:xfrm>
            <a:off x="438150" y="4620988"/>
            <a:ext cx="3361593" cy="80791"/>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699218" eaLnBrk="0" hangingPunct="0"/>
            <a:r>
              <a:rPr lang="en-US" sz="525" dirty="0">
                <a:solidFill>
                  <a:schemeClr val="tx1"/>
                </a:solidFill>
                <a:cs typeface="Segoe UI" pitchFamily="34" charset="0"/>
              </a:rPr>
              <a:t>© Copyright Microsoft Corporation. All rights reserved. </a:t>
            </a:r>
          </a:p>
        </p:txBody>
      </p:sp>
    </p:spTree>
    <p:extLst>
      <p:ext uri="{BB962C8B-B14F-4D97-AF65-F5344CB8AC3E}">
        <p14:creationId xmlns:p14="http://schemas.microsoft.com/office/powerpoint/2010/main" val="23232494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438150" y="1077516"/>
            <a:ext cx="8264129" cy="1661993"/>
          </a:xfrm>
        </p:spPr>
        <p:txBody>
          <a:bodyPr>
            <a:spAutoFit/>
          </a:bodyPr>
          <a:lstStyle>
            <a:lvl1pPr>
              <a:defRPr sz="2700">
                <a:latin typeface="+mn-lt"/>
              </a:defRPr>
            </a:lvl1pPr>
            <a:lvl2pPr>
              <a:defRPr sz="2100">
                <a:latin typeface="+mn-lt"/>
              </a:defRPr>
            </a:lvl2pPr>
            <a:lvl3pPr>
              <a:defRPr sz="1800">
                <a:latin typeface="+mn-lt"/>
              </a:defRPr>
            </a:lvl3pPr>
            <a:lvl4pPr>
              <a:defRPr sz="1500">
                <a:latin typeface="+mn-lt"/>
              </a:defRPr>
            </a:lvl4pPr>
            <a:lvl5pPr>
              <a:defRPr sz="135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4701779"/>
            <a:ext cx="9144001" cy="441722"/>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2775" spc="-38"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347830318"/>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 Slide with photo 1">
    <p:bg>
      <p:bgPr>
        <a:solidFill>
          <a:srgbClr val="F2F2F2"/>
        </a:solidFill>
        <a:effectLst/>
      </p:bgPr>
    </p:bg>
    <p:spTree>
      <p:nvGrpSpPr>
        <p:cNvPr id="1" name=""/>
        <p:cNvGrpSpPr/>
        <p:nvPr/>
      </p:nvGrpSpPr>
      <p:grpSpPr>
        <a:xfrm>
          <a:off x="0" y="0"/>
          <a:ext cx="0" cy="0"/>
          <a:chOff x="0" y="0"/>
          <a:chExt cx="0" cy="0"/>
        </a:xfrm>
      </p:grpSpPr>
      <p:pic>
        <p:nvPicPr>
          <p:cNvPr id="12" name="Picture 11" descr="A close-up of a planet&#10;&#10;Description automatically generated with low confidence">
            <a:extLst>
              <a:ext uri="{FF2B5EF4-FFF2-40B4-BE49-F238E27FC236}">
                <a16:creationId xmlns:a16="http://schemas.microsoft.com/office/drawing/2014/main" id="{9CFFB900-8FDF-FD63-9246-8B42EEBA5933}"/>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3000376" y="0"/>
            <a:ext cx="6143624" cy="5143500"/>
          </a:xfrm>
          <a:prstGeom prst="rect">
            <a:avLst/>
          </a:prstGeom>
        </p:spPr>
      </p:pic>
      <p:sp>
        <p:nvSpPr>
          <p:cNvPr id="14" name="Rectangle 13">
            <a:extLst>
              <a:ext uri="{FF2B5EF4-FFF2-40B4-BE49-F238E27FC236}">
                <a16:creationId xmlns:a16="http://schemas.microsoft.com/office/drawing/2014/main" id="{58EF0059-80A3-8C4A-608D-8AEABA37EC28}"/>
              </a:ext>
            </a:extLst>
          </p:cNvPr>
          <p:cNvSpPr/>
          <p:nvPr userDrawn="1"/>
        </p:nvSpPr>
        <p:spPr bwMode="auto">
          <a:xfrm>
            <a:off x="3479337" y="0"/>
            <a:ext cx="5664664" cy="5143500"/>
          </a:xfrm>
          <a:prstGeom prst="rect">
            <a:avLst/>
          </a:prstGeom>
          <a:solidFill>
            <a:srgbClr val="F2F2F2">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4" name="Microsoft Viva logo" descr="Microsoft Viva logo">
            <a:extLst>
              <a:ext uri="{FF2B5EF4-FFF2-40B4-BE49-F238E27FC236}">
                <a16:creationId xmlns:a16="http://schemas.microsoft.com/office/drawing/2014/main" id="{318C726D-8663-E923-5AF2-6D1C5F533F2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9" name="Text Placeholder 8">
            <a:extLst>
              <a:ext uri="{FF2B5EF4-FFF2-40B4-BE49-F238E27FC236}">
                <a16:creationId xmlns:a16="http://schemas.microsoft.com/office/drawing/2014/main" id="{E9DFAAC8-CE23-F613-6D2B-8569B34EBE0E}"/>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pic>
        <p:nvPicPr>
          <p:cNvPr id="8" name="Picture 7" descr="Image of a group of people talking while looking at a laptop">
            <a:extLst>
              <a:ext uri="{FF2B5EF4-FFF2-40B4-BE49-F238E27FC236}">
                <a16:creationId xmlns:a16="http://schemas.microsoft.com/office/drawing/2014/main" id="{06C521B2-9C6D-BA85-A932-76DF4D2B08CC}"/>
              </a:ext>
            </a:extLst>
          </p:cNvPr>
          <p:cNvPicPr>
            <a:picLocks noChangeAspect="1"/>
          </p:cNvPicPr>
          <p:nvPr userDrawn="1"/>
        </p:nvPicPr>
        <p:blipFill rotWithShape="1">
          <a:blip r:embed="rId5" cstate="hqprint">
            <a:extLst>
              <a:ext uri="{28A0092B-C50C-407E-A947-70E740481C1C}">
                <a14:useLocalDpi xmlns:a14="http://schemas.microsoft.com/office/drawing/2010/main"/>
              </a:ext>
            </a:extLst>
          </a:blip>
          <a:srcRect/>
          <a:stretch/>
        </p:blipFill>
        <p:spPr>
          <a:xfrm>
            <a:off x="3994547" y="439342"/>
            <a:ext cx="4708256" cy="4262438"/>
          </a:xfrm>
          <a:prstGeom prst="rect">
            <a:avLst/>
          </a:prstGeom>
        </p:spPr>
      </p:pic>
    </p:spTree>
    <p:extLst>
      <p:ext uri="{BB962C8B-B14F-4D97-AF65-F5344CB8AC3E}">
        <p14:creationId xmlns:p14="http://schemas.microsoft.com/office/powerpoint/2010/main" val="41553624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 slide with photo 2">
    <p:bg>
      <p:bgPr>
        <a:solidFill>
          <a:srgbClr val="F4F3F5"/>
        </a:solidFill>
        <a:effectLst/>
      </p:bgPr>
    </p:bg>
    <p:spTree>
      <p:nvGrpSpPr>
        <p:cNvPr id="1" name=""/>
        <p:cNvGrpSpPr/>
        <p:nvPr/>
      </p:nvGrpSpPr>
      <p:grpSpPr>
        <a:xfrm>
          <a:off x="0" y="0"/>
          <a:ext cx="0" cy="0"/>
          <a:chOff x="0" y="0"/>
          <a:chExt cx="0" cy="0"/>
        </a:xfrm>
      </p:grpSpPr>
      <p:pic>
        <p:nvPicPr>
          <p:cNvPr id="6" name="Microsoft Viva logo" descr="Microsoft Viva logo">
            <a:extLst>
              <a:ext uri="{FF2B5EF4-FFF2-40B4-BE49-F238E27FC236}">
                <a16:creationId xmlns:a16="http://schemas.microsoft.com/office/drawing/2014/main" id="{5BCA20A5-FBD1-9415-8847-839B7618D22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C4598A3-3158-55CB-9A6D-7264D56AF02B}"/>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0"/>
            <a:ext cx="5149453" cy="323165"/>
          </a:xfrm>
          <a:blipFill dpi="0" rotWithShape="1">
            <a:blip r:embed="rId4"/>
            <a:srcRect/>
            <a:tile tx="0" ty="0" sx="100000" sy="100000" flip="none" algn="tl"/>
          </a:blipFill>
        </p:spPr>
        <p:txBody>
          <a:bodyPr/>
          <a:lstStyle>
            <a:lvl1pPr marL="0" indent="0">
              <a:buNone/>
              <a:defRPr>
                <a:noFill/>
              </a:defRPr>
            </a:lvl1pPr>
          </a:lstStyle>
          <a:p>
            <a:r>
              <a:rPr lang="en-US" dirty="0"/>
              <a:t>Click icon to add picture</a:t>
            </a:r>
          </a:p>
        </p:txBody>
      </p:sp>
    </p:spTree>
    <p:extLst>
      <p:ext uri="{BB962C8B-B14F-4D97-AF65-F5344CB8AC3E}">
        <p14:creationId xmlns:p14="http://schemas.microsoft.com/office/powerpoint/2010/main" val="22323355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itle slide illustra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Microsoft Viva logo" descr="Microsoft Viva logo">
            <a:extLst>
              <a:ext uri="{FF2B5EF4-FFF2-40B4-BE49-F238E27FC236}">
                <a16:creationId xmlns:a16="http://schemas.microsoft.com/office/drawing/2014/main" id="{267EAAA3-0163-7FC4-ED5A-CDA76E2ABDB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4302AA42-37DF-2361-2B0C-9247BB470756}"/>
              </a:ext>
            </a:extLst>
          </p:cNvPr>
          <p:cNvSpPr>
            <a:spLocks noGrp="1"/>
          </p:cNvSpPr>
          <p:nvPr>
            <p:ph type="body" sz="quarter" idx="13"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42896464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itle slide illustra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Microsoft Viva logo" descr="Microsoft Viva logo">
            <a:extLst>
              <a:ext uri="{FF2B5EF4-FFF2-40B4-BE49-F238E27FC236}">
                <a16:creationId xmlns:a16="http://schemas.microsoft.com/office/drawing/2014/main" id="{80B6C191-A691-AE51-06E2-19F039EFBF0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bwMode="invGray">
          <a:xfrm>
            <a:off x="436532"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6" name="Text Placeholder 5">
            <a:extLst>
              <a:ext uri="{FF2B5EF4-FFF2-40B4-BE49-F238E27FC236}">
                <a16:creationId xmlns:a16="http://schemas.microsoft.com/office/drawing/2014/main" id="{291F2F13-B4B5-1D8E-1A4D-C843CCCC1C13}"/>
              </a:ext>
            </a:extLst>
          </p:cNvPr>
          <p:cNvSpPr>
            <a:spLocks noGrp="1"/>
          </p:cNvSpPr>
          <p:nvPr>
            <p:ph type="body" sz="quarter" idx="13"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410089452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_Title Slide with photo 1">
    <p:bg>
      <p:bgPr>
        <a:solidFill>
          <a:srgbClr val="F2F2F2"/>
        </a:solidFill>
        <a:effectLst/>
      </p:bgPr>
    </p:bg>
    <p:spTree>
      <p:nvGrpSpPr>
        <p:cNvPr id="1" name=""/>
        <p:cNvGrpSpPr/>
        <p:nvPr/>
      </p:nvGrpSpPr>
      <p:grpSpPr>
        <a:xfrm>
          <a:off x="0" y="0"/>
          <a:ext cx="0" cy="0"/>
          <a:chOff x="0" y="0"/>
          <a:chExt cx="0" cy="0"/>
        </a:xfrm>
      </p:grpSpPr>
      <p:pic>
        <p:nvPicPr>
          <p:cNvPr id="10" name="Picture 9" descr="A picture containing colorfulness, light, creativity&#10;&#10;Description automatically generated">
            <a:extLst>
              <a:ext uri="{FF2B5EF4-FFF2-40B4-BE49-F238E27FC236}">
                <a16:creationId xmlns:a16="http://schemas.microsoft.com/office/drawing/2014/main" id="{C4D3D467-E035-D164-CA82-B6AC3D684F82}"/>
              </a:ext>
            </a:extLst>
          </p:cNvPr>
          <p:cNvPicPr>
            <a:picLocks noChangeAspect="1"/>
          </p:cNvPicPr>
          <p:nvPr userDrawn="1"/>
        </p:nvPicPr>
        <p:blipFill rotWithShape="1">
          <a:blip r:embed="rId2"/>
          <a:srcRect t="13646" r="50000" b="43869"/>
          <a:stretch/>
        </p:blipFill>
        <p:spPr>
          <a:xfrm>
            <a:off x="3090753" y="0"/>
            <a:ext cx="6053248" cy="5143500"/>
          </a:xfrm>
          <a:prstGeom prst="rect">
            <a:avLst/>
          </a:prstGeom>
        </p:spPr>
      </p:pic>
      <p:sp>
        <p:nvSpPr>
          <p:cNvPr id="14" name="Rectangle 13">
            <a:extLst>
              <a:ext uri="{FF2B5EF4-FFF2-40B4-BE49-F238E27FC236}">
                <a16:creationId xmlns:a16="http://schemas.microsoft.com/office/drawing/2014/main" id="{58EF0059-80A3-8C4A-608D-8AEABA37EC28}"/>
              </a:ext>
            </a:extLst>
          </p:cNvPr>
          <p:cNvSpPr/>
          <p:nvPr userDrawn="1"/>
        </p:nvSpPr>
        <p:spPr bwMode="auto">
          <a:xfrm>
            <a:off x="3479337" y="0"/>
            <a:ext cx="5664664" cy="5143500"/>
          </a:xfrm>
          <a:prstGeom prst="rect">
            <a:avLst/>
          </a:prstGeom>
          <a:solidFill>
            <a:srgbClr val="F2F2F2">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pic>
        <p:nvPicPr>
          <p:cNvPr id="4" name="Microsoft Viva logo" descr="Microsoft Viva logo">
            <a:extLst>
              <a:ext uri="{FF2B5EF4-FFF2-40B4-BE49-F238E27FC236}">
                <a16:creationId xmlns:a16="http://schemas.microsoft.com/office/drawing/2014/main" id="{318C726D-8663-E923-5AF2-6D1C5F533F2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8151"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1647429"/>
            <a:ext cx="3125915" cy="1015663"/>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accent1"/>
                </a:solidFill>
                <a:effectLst/>
                <a:latin typeface="Segoe UI Semilight" panose="020B0402040204020203" pitchFamily="34" charset="0"/>
                <a:ea typeface="+mn-ea"/>
                <a:cs typeface="Segoe UI Semilight" panose="020B04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9" name="Text Placeholder 8">
            <a:extLst>
              <a:ext uri="{FF2B5EF4-FFF2-40B4-BE49-F238E27FC236}">
                <a16:creationId xmlns:a16="http://schemas.microsoft.com/office/drawing/2014/main" id="{E9DFAAC8-CE23-F613-6D2B-8569B34EBE0E}"/>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pic>
        <p:nvPicPr>
          <p:cNvPr id="3" name="Picture 2" descr="Image of a woman working on her laptop">
            <a:extLst>
              <a:ext uri="{FF2B5EF4-FFF2-40B4-BE49-F238E27FC236}">
                <a16:creationId xmlns:a16="http://schemas.microsoft.com/office/drawing/2014/main" id="{63536244-ABC0-0988-97DB-0E48A67F4C7A}"/>
              </a:ext>
            </a:extLst>
          </p:cNvPr>
          <p:cNvPicPr>
            <a:picLocks noChangeAspect="1"/>
          </p:cNvPicPr>
          <p:nvPr userDrawn="1"/>
        </p:nvPicPr>
        <p:blipFill rotWithShape="1">
          <a:blip r:embed="rId5" cstate="hqprint">
            <a:extLst>
              <a:ext uri="{28A0092B-C50C-407E-A947-70E740481C1C}">
                <a14:useLocalDpi xmlns:a14="http://schemas.microsoft.com/office/drawing/2010/main"/>
              </a:ext>
            </a:extLst>
          </a:blip>
          <a:srcRect/>
          <a:stretch/>
        </p:blipFill>
        <p:spPr>
          <a:xfrm>
            <a:off x="4377193" y="613739"/>
            <a:ext cx="4325609" cy="3916024"/>
          </a:xfrm>
          <a:prstGeom prst="rect">
            <a:avLst/>
          </a:prstGeom>
        </p:spPr>
      </p:pic>
    </p:spTree>
    <p:extLst>
      <p:ext uri="{BB962C8B-B14F-4D97-AF65-F5344CB8AC3E}">
        <p14:creationId xmlns:p14="http://schemas.microsoft.com/office/powerpoint/2010/main" val="35781528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Agenda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7F0D2-1F7A-B81D-68D7-C8F417F5E38B}"/>
              </a:ext>
            </a:extLst>
          </p:cNvPr>
          <p:cNvSpPr>
            <a:spLocks noGrp="1"/>
          </p:cNvSpPr>
          <p:nvPr>
            <p:ph type="title" hasCustomPrompt="1"/>
          </p:nvPr>
        </p:nvSpPr>
        <p:spPr>
          <a:xfrm>
            <a:off x="441198" y="2343226"/>
            <a:ext cx="1779319" cy="457049"/>
          </a:xfrm>
          <a:noFill/>
        </p:spPr>
        <p:txBody>
          <a:bodyPr vert="horz" wrap="square" lIns="0" tIns="0" rIns="0" bIns="0" rtlCol="0" anchor="ctr" anchorCtr="0">
            <a:spAutoFit/>
          </a:bodyPr>
          <a:lstStyle>
            <a:lvl1pPr>
              <a:defRPr lang="en-US" sz="3300" dirty="0">
                <a:gradFill>
                  <a:gsLst>
                    <a:gs pos="90000">
                      <a:srgbClr val="FFEF86"/>
                    </a:gs>
                    <a:gs pos="10000">
                      <a:srgbClr val="E535E5"/>
                    </a:gs>
                  </a:gsLst>
                  <a:lin ang="14400000" scaled="0"/>
                </a:gradFill>
                <a:latin typeface="Segoe UI Semilight" panose="020B0402040204020203" pitchFamily="34" charset="0"/>
                <a:cs typeface="Segoe UI Semilight" panose="020B0402040204020203" pitchFamily="34" charset="0"/>
              </a:defRPr>
            </a:lvl1pPr>
          </a:lstStyle>
          <a:p>
            <a:pPr lvl="0">
              <a:lnSpc>
                <a:spcPct val="90000"/>
              </a:lnSpc>
            </a:pPr>
            <a:r>
              <a:rPr lang="en-US"/>
              <a:t>Agenda</a:t>
            </a:r>
          </a:p>
        </p:txBody>
      </p:sp>
      <p:sp>
        <p:nvSpPr>
          <p:cNvPr id="6" name="Content Placeholder 5">
            <a:extLst>
              <a:ext uri="{FF2B5EF4-FFF2-40B4-BE49-F238E27FC236}">
                <a16:creationId xmlns:a16="http://schemas.microsoft.com/office/drawing/2014/main" id="{6FB402F3-D749-B066-5249-6A108410026F}"/>
              </a:ext>
            </a:extLst>
          </p:cNvPr>
          <p:cNvSpPr>
            <a:spLocks noGrp="1"/>
          </p:cNvSpPr>
          <p:nvPr>
            <p:ph sz="quarter" idx="10"/>
          </p:nvPr>
        </p:nvSpPr>
        <p:spPr>
          <a:xfrm>
            <a:off x="3108723" y="1966970"/>
            <a:ext cx="5593556" cy="1209562"/>
          </a:xfrm>
        </p:spPr>
        <p:txBody>
          <a:bodyPr anchor="ctr"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84241623"/>
      </p:ext>
    </p:extLst>
  </p:cSld>
  <p:clrMapOvr>
    <a:masterClrMapping/>
  </p:clrMapOvr>
  <p:transition>
    <p:fade/>
  </p:transition>
  <p:extLst>
    <p:ext uri="{DCECCB84-F9BA-43D5-87BE-67443E8EF086}">
      <p15:sldGuideLst xmlns:p15="http://schemas.microsoft.com/office/powerpoint/2012/main">
        <p15:guide id="1" pos="2239">
          <p15:clr>
            <a:srgbClr val="FBAE40"/>
          </p15:clr>
        </p15:guide>
        <p15:guide id="2" pos="1865">
          <p15:clr>
            <a:srgbClr val="FBAE40"/>
          </p15:clr>
        </p15:guide>
        <p15:guide id="3" pos="2611">
          <p15:clr>
            <a:srgbClr val="FBAE4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Agenda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441197" y="342900"/>
            <a:ext cx="8263890" cy="415499"/>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438151" y="1078707"/>
            <a:ext cx="1899047"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438151" y="171233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2559844" y="1078707"/>
            <a:ext cx="1900238"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559844" y="170735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4683157" y="1078707"/>
            <a:ext cx="1899047"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4683157" y="1712337"/>
            <a:ext cx="1899047" cy="1200329"/>
          </a:xfrm>
        </p:spPr>
        <p:txBody>
          <a:bodyPr vert="horz" wrap="square" lIns="0" tIns="0" rIns="0" bIns="0" rtlCol="0">
            <a:spAutoFit/>
          </a:bodyPr>
          <a:lstStyle>
            <a:lvl1pPr>
              <a:defRPr lang="en-US" sz="1200" dirty="0"/>
            </a:lvl1pPr>
            <a:lvl2pPr>
              <a:defRPr lang="en-US" sz="1200" dirty="0"/>
            </a:lvl2pPr>
            <a:lvl3pPr>
              <a:defRPr lang="en-US" sz="1200" dirty="0"/>
            </a:lvl3pPr>
            <a:lvl4pPr>
              <a:defRPr lang="en-US" sz="1050" dirty="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6804850" y="1078707"/>
            <a:ext cx="1900238" cy="461665"/>
          </a:xfrm>
        </p:spPr>
        <p:txBody>
          <a:bodyPr anchor="t"/>
          <a:lstStyle>
            <a:lvl1pPr marL="0" indent="0">
              <a:spcBef>
                <a:spcPts val="0"/>
              </a:spcBef>
              <a:buNone/>
              <a:defRPr sz="15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6804850" y="1707357"/>
            <a:ext cx="1899047" cy="1200329"/>
          </a:xfrm>
        </p:spPr>
        <p:txBody>
          <a:bodyPr vert="horz" wrap="square" lIns="0" tIns="0" rIns="0" bIns="0" rtlCol="0">
            <a:spAutoFit/>
          </a:bodyPr>
          <a:lstStyle>
            <a:lvl1pPr>
              <a:defRPr lang="en-US" sz="1200"/>
            </a:lvl1pPr>
            <a:lvl2pPr>
              <a:defRPr lang="en-US" sz="1200"/>
            </a:lvl2pPr>
            <a:lvl3pPr>
              <a:defRPr lang="en-US" sz="1200"/>
            </a:lvl3pPr>
            <a:lvl4pPr>
              <a:defRPr lang="en-US" sz="1050"/>
            </a:lvl4pPr>
            <a:lvl5pPr>
              <a:defRPr lang="en-US" sz="1050" dirty="0"/>
            </a:lvl5pPr>
          </a:lstStyle>
          <a:p>
            <a:pPr marL="105966" lvl="0" indent="-105966"/>
            <a:r>
              <a:rPr lang="en-US"/>
              <a:t>Click to edit Master text styles</a:t>
            </a:r>
          </a:p>
          <a:p>
            <a:pPr marL="105966" lvl="1" indent="-105966"/>
            <a:r>
              <a:rPr lang="en-US"/>
              <a:t>Second level</a:t>
            </a:r>
          </a:p>
          <a:p>
            <a:pPr marL="105966" lvl="2" indent="-105966"/>
            <a:r>
              <a:rPr lang="en-US"/>
              <a:t>Third level</a:t>
            </a:r>
          </a:p>
          <a:p>
            <a:pPr marL="105966" lvl="3" indent="-105966"/>
            <a:r>
              <a:rPr lang="en-US"/>
              <a:t>Fourth level</a:t>
            </a:r>
          </a:p>
          <a:p>
            <a:pPr marL="105966" lvl="4" indent="-105966"/>
            <a:r>
              <a:rPr lang="en-US"/>
              <a:t>Fifth level</a:t>
            </a:r>
          </a:p>
        </p:txBody>
      </p:sp>
    </p:spTree>
    <p:extLst>
      <p:ext uri="{BB962C8B-B14F-4D97-AF65-F5344CB8AC3E}">
        <p14:creationId xmlns:p14="http://schemas.microsoft.com/office/powerpoint/2010/main" val="3956561727"/>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Screenshot_Insight">
    <p:bg>
      <p:bgPr>
        <a:solidFill>
          <a:srgbClr val="F2F2F2"/>
        </a:solidFill>
        <a:effectLst/>
      </p:bgPr>
    </p:bg>
    <p:spTree>
      <p:nvGrpSpPr>
        <p:cNvPr id="1" name=""/>
        <p:cNvGrpSpPr/>
        <p:nvPr/>
      </p:nvGrpSpPr>
      <p:grpSpPr>
        <a:xfrm>
          <a:off x="0" y="0"/>
          <a:ext cx="0" cy="0"/>
          <a:chOff x="0" y="0"/>
          <a:chExt cx="0" cy="0"/>
        </a:xfrm>
      </p:grpSpPr>
      <p:pic>
        <p:nvPicPr>
          <p:cNvPr id="2" name="Picture 1" descr="A picture containing blur&#10;&#10;Description automatically generated">
            <a:extLst>
              <a:ext uri="{FF2B5EF4-FFF2-40B4-BE49-F238E27FC236}">
                <a16:creationId xmlns:a16="http://schemas.microsoft.com/office/drawing/2014/main" id="{1E755F26-FC55-0D5D-BAF3-6742671E6CF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rot="5400000">
            <a:off x="4945332" y="944833"/>
            <a:ext cx="4819480" cy="3577856"/>
          </a:xfrm>
          <a:prstGeom prst="rect">
            <a:avLst/>
          </a:prstGeom>
        </p:spPr>
      </p:pic>
      <p:sp>
        <p:nvSpPr>
          <p:cNvPr id="3" name="Rectangle 2">
            <a:extLst>
              <a:ext uri="{FF2B5EF4-FFF2-40B4-BE49-F238E27FC236}">
                <a16:creationId xmlns:a16="http://schemas.microsoft.com/office/drawing/2014/main" id="{72793FB9-76B9-C898-BC97-67438F47E231}"/>
              </a:ext>
            </a:extLst>
          </p:cNvPr>
          <p:cNvSpPr/>
          <p:nvPr userDrawn="1"/>
        </p:nvSpPr>
        <p:spPr bwMode="auto">
          <a:xfrm>
            <a:off x="3479337" y="0"/>
            <a:ext cx="5664664" cy="5143500"/>
          </a:xfrm>
          <a:prstGeom prst="rect">
            <a:avLst/>
          </a:prstGeom>
          <a:gradFill>
            <a:gsLst>
              <a:gs pos="0">
                <a:srgbClr val="CED8DB">
                  <a:alpha val="40000"/>
                </a:srgbClr>
              </a:gs>
              <a:gs pos="59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5" name="TextBox 4">
            <a:extLst>
              <a:ext uri="{FF2B5EF4-FFF2-40B4-BE49-F238E27FC236}">
                <a16:creationId xmlns:a16="http://schemas.microsoft.com/office/drawing/2014/main" id="{F1F25AF7-F425-2698-FFB6-EAE033634898}"/>
              </a:ext>
            </a:extLst>
          </p:cNvPr>
          <p:cNvSpPr txBox="1"/>
          <p:nvPr userDrawn="1"/>
        </p:nvSpPr>
        <p:spPr>
          <a:xfrm>
            <a:off x="420796" y="402301"/>
            <a:ext cx="3764342" cy="184666"/>
          </a:xfrm>
          <a:prstGeom prst="rect">
            <a:avLst/>
          </a:prstGeom>
          <a:noFill/>
        </p:spPr>
        <p:txBody>
          <a:bodyPr wrap="square" lIns="0" tIns="0" rIns="0" bIns="0" rtlCol="0">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2A446F"/>
                </a:solidFill>
                <a:effectLst/>
                <a:uLnTx/>
                <a:uFillTx/>
                <a:latin typeface="Segoe UI Semilight" panose="020B0402040204020203" pitchFamily="34" charset="0"/>
                <a:cs typeface="Segoe UI Semilight" panose="020B0402040204020203" pitchFamily="34" charset="0"/>
              </a:rPr>
              <a:t>Measure engagement and productivity</a:t>
            </a:r>
          </a:p>
        </p:txBody>
      </p:sp>
    </p:spTree>
    <p:extLst>
      <p:ext uri="{BB962C8B-B14F-4D97-AF65-F5344CB8AC3E}">
        <p14:creationId xmlns:p14="http://schemas.microsoft.com/office/powerpoint/2010/main" val="3275254216"/>
      </p:ext>
    </p:extLst>
  </p:cSld>
  <p:clrMapOvr>
    <a:masterClrMapping/>
  </p:clrMapOvr>
  <p:transition>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Screenshot_Purpose">
    <p:bg>
      <p:bgPr>
        <a:solidFill>
          <a:srgbClr val="F2F2F2"/>
        </a:solidFill>
        <a:effectLst/>
      </p:bgPr>
    </p:bg>
    <p:spTree>
      <p:nvGrpSpPr>
        <p:cNvPr id="1" name=""/>
        <p:cNvGrpSpPr/>
        <p:nvPr/>
      </p:nvGrpSpPr>
      <p:grpSpPr>
        <a:xfrm>
          <a:off x="0" y="0"/>
          <a:ext cx="0" cy="0"/>
          <a:chOff x="0" y="0"/>
          <a:chExt cx="0" cy="0"/>
        </a:xfrm>
      </p:grpSpPr>
      <p:pic>
        <p:nvPicPr>
          <p:cNvPr id="3" name="Picture 2" descr="A planet in space&#10;&#10;Description automatically generated with low confidence">
            <a:extLst>
              <a:ext uri="{FF2B5EF4-FFF2-40B4-BE49-F238E27FC236}">
                <a16:creationId xmlns:a16="http://schemas.microsoft.com/office/drawing/2014/main" id="{5C3CAE81-9ED0-12BC-B37B-BE764609B1E8}"/>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200650" y="-819150"/>
            <a:ext cx="3943350" cy="5962650"/>
          </a:xfrm>
          <a:prstGeom prst="rect">
            <a:avLst/>
          </a:prstGeom>
        </p:spPr>
      </p:pic>
      <p:sp>
        <p:nvSpPr>
          <p:cNvPr id="7" name="Rectangle 6">
            <a:extLst>
              <a:ext uri="{FF2B5EF4-FFF2-40B4-BE49-F238E27FC236}">
                <a16:creationId xmlns:a16="http://schemas.microsoft.com/office/drawing/2014/main" id="{A4EB68A7-CBA8-2A53-2763-F3C286E1106A}"/>
              </a:ext>
            </a:extLst>
          </p:cNvPr>
          <p:cNvSpPr/>
          <p:nvPr userDrawn="1"/>
        </p:nvSpPr>
        <p:spPr bwMode="auto">
          <a:xfrm>
            <a:off x="3479334" y="0"/>
            <a:ext cx="5664664" cy="5143500"/>
          </a:xfrm>
          <a:prstGeom prst="rect">
            <a:avLst/>
          </a:prstGeom>
          <a:gradFill>
            <a:gsLst>
              <a:gs pos="0">
                <a:srgbClr val="CED8DB">
                  <a:alpha val="0"/>
                </a:srgbClr>
              </a:gs>
              <a:gs pos="100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4" name="TextBox 3">
            <a:extLst>
              <a:ext uri="{FF2B5EF4-FFF2-40B4-BE49-F238E27FC236}">
                <a16:creationId xmlns:a16="http://schemas.microsoft.com/office/drawing/2014/main" id="{A5AA2D2D-56FB-5FAD-B905-210452E85D67}"/>
              </a:ext>
            </a:extLst>
          </p:cNvPr>
          <p:cNvSpPr txBox="1"/>
          <p:nvPr userDrawn="1"/>
        </p:nvSpPr>
        <p:spPr>
          <a:xfrm>
            <a:off x="420797" y="402301"/>
            <a:ext cx="2772567" cy="184666"/>
          </a:xfrm>
          <a:prstGeom prst="rect">
            <a:avLst/>
          </a:prstGeom>
          <a:noFill/>
        </p:spPr>
        <p:txBody>
          <a:bodyPr wrap="square" lIns="0" tIns="0" rIns="0" bIns="0" rtlCol="0">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225B62"/>
                </a:solidFill>
                <a:effectLst/>
                <a:uLnTx/>
                <a:uFillTx/>
                <a:latin typeface="Segoe UI Semilight" panose="020B0402040204020203" pitchFamily="34" charset="0"/>
                <a:cs typeface="Segoe UI Semilight" panose="020B0402040204020203" pitchFamily="34" charset="0"/>
              </a:rPr>
              <a:t>Drive mission and alignment</a:t>
            </a:r>
          </a:p>
        </p:txBody>
      </p:sp>
    </p:spTree>
    <p:extLst>
      <p:ext uri="{BB962C8B-B14F-4D97-AF65-F5344CB8AC3E}">
        <p14:creationId xmlns:p14="http://schemas.microsoft.com/office/powerpoint/2010/main" val="4250198879"/>
      </p:ext>
    </p:extLst>
  </p:cSld>
  <p:clrMapOvr>
    <a:masterClrMapping/>
  </p:clrMapOvr>
  <p:transition>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Screenshot_Connection">
    <p:bg>
      <p:bgPr>
        <a:solidFill>
          <a:srgbClr val="F2F2F2"/>
        </a:solidFill>
        <a:effectLst/>
      </p:bgPr>
    </p:bg>
    <p:spTree>
      <p:nvGrpSpPr>
        <p:cNvPr id="1" name=""/>
        <p:cNvGrpSpPr/>
        <p:nvPr/>
      </p:nvGrpSpPr>
      <p:grpSpPr>
        <a:xfrm>
          <a:off x="0" y="0"/>
          <a:ext cx="0" cy="0"/>
          <a:chOff x="0" y="0"/>
          <a:chExt cx="0" cy="0"/>
        </a:xfrm>
      </p:grpSpPr>
      <p:pic>
        <p:nvPicPr>
          <p:cNvPr id="4" name="Picture 3" descr="A close-up of a toothbrush&#10;&#10;Description automatically generated with medium confidence">
            <a:extLst>
              <a:ext uri="{FF2B5EF4-FFF2-40B4-BE49-F238E27FC236}">
                <a16:creationId xmlns:a16="http://schemas.microsoft.com/office/drawing/2014/main" id="{7CED0F08-810D-C497-36A0-8C94FBE859F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161546" y="-1"/>
            <a:ext cx="3982454" cy="5143501"/>
          </a:xfrm>
          <a:prstGeom prst="rect">
            <a:avLst/>
          </a:prstGeom>
        </p:spPr>
      </p:pic>
      <p:sp>
        <p:nvSpPr>
          <p:cNvPr id="6" name="Rectangle 5">
            <a:extLst>
              <a:ext uri="{FF2B5EF4-FFF2-40B4-BE49-F238E27FC236}">
                <a16:creationId xmlns:a16="http://schemas.microsoft.com/office/drawing/2014/main" id="{47C84E5E-31EE-F51E-42F7-9E99BCBE843D}"/>
              </a:ext>
            </a:extLst>
          </p:cNvPr>
          <p:cNvSpPr/>
          <p:nvPr userDrawn="1"/>
        </p:nvSpPr>
        <p:spPr bwMode="auto">
          <a:xfrm>
            <a:off x="4134583" y="0"/>
            <a:ext cx="5009415" cy="5143500"/>
          </a:xfrm>
          <a:prstGeom prst="rect">
            <a:avLst/>
          </a:prstGeom>
          <a:gradFill>
            <a:gsLst>
              <a:gs pos="0">
                <a:srgbClr val="CED8DB">
                  <a:alpha val="0"/>
                </a:srgbClr>
              </a:gs>
              <a:gs pos="69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3" name="Title 5">
            <a:extLst>
              <a:ext uri="{FF2B5EF4-FFF2-40B4-BE49-F238E27FC236}">
                <a16:creationId xmlns:a16="http://schemas.microsoft.com/office/drawing/2014/main" id="{7BC2646F-A652-7F81-F2BF-02491972C916}"/>
              </a:ext>
            </a:extLst>
          </p:cNvPr>
          <p:cNvSpPr txBox="1">
            <a:spLocks/>
          </p:cNvSpPr>
          <p:nvPr userDrawn="1"/>
        </p:nvSpPr>
        <p:spPr>
          <a:xfrm>
            <a:off x="420796" y="402301"/>
            <a:ext cx="3979754" cy="18466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8661C5"/>
                </a:solidFill>
                <a:effectLst/>
                <a:uLnTx/>
                <a:uFillTx/>
                <a:latin typeface="Segoe UI Semilight" panose="020B0402040204020203" pitchFamily="34" charset="0"/>
                <a:ea typeface="+mn-ea"/>
                <a:cs typeface="Segoe UI Semilight" panose="020B0402040204020203" pitchFamily="34" charset="0"/>
              </a:rPr>
              <a:t>Enable a high-performance workforce</a:t>
            </a:r>
          </a:p>
        </p:txBody>
      </p:sp>
    </p:spTree>
    <p:extLst>
      <p:ext uri="{BB962C8B-B14F-4D97-AF65-F5344CB8AC3E}">
        <p14:creationId xmlns:p14="http://schemas.microsoft.com/office/powerpoint/2010/main" val="214373846"/>
      </p:ext>
    </p:extLst>
  </p:cSld>
  <p:clrMapOvr>
    <a:masterClrMapping/>
  </p:clrMapOvr>
  <p:transition>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Screenshot_Growth">
    <p:bg>
      <p:bgPr>
        <a:solidFill>
          <a:srgbClr val="F2F2F2"/>
        </a:solidFill>
        <a:effectLst/>
      </p:bgPr>
    </p:bg>
    <p:spTree>
      <p:nvGrpSpPr>
        <p:cNvPr id="1" name=""/>
        <p:cNvGrpSpPr/>
        <p:nvPr/>
      </p:nvGrpSpPr>
      <p:grpSpPr>
        <a:xfrm>
          <a:off x="0" y="0"/>
          <a:ext cx="0" cy="0"/>
          <a:chOff x="0" y="0"/>
          <a:chExt cx="0" cy="0"/>
        </a:xfrm>
      </p:grpSpPr>
      <p:pic>
        <p:nvPicPr>
          <p:cNvPr id="3" name="Picture 2" descr="A close-up of a planet&#10;&#10;Description automatically generated with low confidence">
            <a:extLst>
              <a:ext uri="{FF2B5EF4-FFF2-40B4-BE49-F238E27FC236}">
                <a16:creationId xmlns:a16="http://schemas.microsoft.com/office/drawing/2014/main" id="{CC6DCFDB-A0F8-FFEF-F7B8-430F1BA52529}"/>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298948" y="0"/>
            <a:ext cx="3845052" cy="5143500"/>
          </a:xfrm>
          <a:prstGeom prst="rect">
            <a:avLst/>
          </a:prstGeom>
        </p:spPr>
      </p:pic>
      <p:sp>
        <p:nvSpPr>
          <p:cNvPr id="7" name="Rectangle 6">
            <a:extLst>
              <a:ext uri="{FF2B5EF4-FFF2-40B4-BE49-F238E27FC236}">
                <a16:creationId xmlns:a16="http://schemas.microsoft.com/office/drawing/2014/main" id="{7911FC6D-F1C1-AA5E-CE12-EED35111E171}"/>
              </a:ext>
            </a:extLst>
          </p:cNvPr>
          <p:cNvSpPr/>
          <p:nvPr userDrawn="1"/>
        </p:nvSpPr>
        <p:spPr bwMode="auto">
          <a:xfrm>
            <a:off x="3479337" y="0"/>
            <a:ext cx="5664664" cy="5143500"/>
          </a:xfrm>
          <a:prstGeom prst="rect">
            <a:avLst/>
          </a:prstGeom>
          <a:gradFill>
            <a:gsLst>
              <a:gs pos="0">
                <a:srgbClr val="CED8DB">
                  <a:alpha val="0"/>
                </a:srgbClr>
              </a:gs>
              <a:gs pos="66000">
                <a:srgbClr val="F2F2F2"/>
              </a:gs>
            </a:gsLst>
            <a:lin ang="108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
        <p:nvSpPr>
          <p:cNvPr id="4" name="TextBox 3">
            <a:extLst>
              <a:ext uri="{FF2B5EF4-FFF2-40B4-BE49-F238E27FC236}">
                <a16:creationId xmlns:a16="http://schemas.microsoft.com/office/drawing/2014/main" id="{04842FDE-0523-E452-96CE-91693EFB02D0}"/>
              </a:ext>
            </a:extLst>
          </p:cNvPr>
          <p:cNvSpPr txBox="1"/>
          <p:nvPr userDrawn="1"/>
        </p:nvSpPr>
        <p:spPr>
          <a:xfrm>
            <a:off x="420796" y="402301"/>
            <a:ext cx="3343497" cy="184666"/>
          </a:xfrm>
          <a:prstGeom prst="rect">
            <a:avLst/>
          </a:prstGeom>
          <a:noFill/>
        </p:spPr>
        <p:txBody>
          <a:bodyPr wrap="square" lIns="0" tIns="0" rIns="0" bIns="0" rtlCol="0">
            <a:spAutoFit/>
          </a:bodyPr>
          <a:lstStyle/>
          <a:p>
            <a:pPr marL="0" marR="0" lvl="0" indent="0" algn="l" defTabSz="685775" rtl="0" eaLnBrk="1" fontAlgn="auto" latinLnBrk="0" hangingPunct="1">
              <a:lnSpc>
                <a:spcPct val="100000"/>
              </a:lnSpc>
              <a:spcBef>
                <a:spcPts val="0"/>
              </a:spcBef>
              <a:spcAft>
                <a:spcPts val="900"/>
              </a:spcAft>
              <a:buClrTx/>
              <a:buSzTx/>
              <a:buFontTx/>
              <a:buNone/>
              <a:tabLst/>
              <a:defRPr/>
            </a:pPr>
            <a:r>
              <a:rPr kumimoji="0" lang="en-US" sz="1200" b="0" i="0" u="none" strike="noStrike" kern="1200" cap="none" spc="0" normalizeH="0" baseline="0" noProof="0" dirty="0">
                <a:ln>
                  <a:noFill/>
                </a:ln>
                <a:solidFill>
                  <a:srgbClr val="0078D4"/>
                </a:solidFill>
                <a:effectLst/>
                <a:uLnTx/>
                <a:uFillTx/>
                <a:latin typeface="Segoe UI Semilight" panose="020B0402040204020203" pitchFamily="34" charset="0"/>
                <a:cs typeface="Segoe UI Semilight" panose="020B0402040204020203" pitchFamily="34" charset="0"/>
              </a:rPr>
              <a:t>Learning and knowledge management</a:t>
            </a:r>
          </a:p>
        </p:txBody>
      </p:sp>
    </p:spTree>
    <p:extLst>
      <p:ext uri="{BB962C8B-B14F-4D97-AF65-F5344CB8AC3E}">
        <p14:creationId xmlns:p14="http://schemas.microsoft.com/office/powerpoint/2010/main" val="2324667787"/>
      </p:ext>
    </p:extLst>
  </p:cSld>
  <p:clrMapOvr>
    <a:masterClrMapping/>
  </p:clrMapOvr>
  <p:transition>
    <p:fade/>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Yellow background_without box">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92CA24-F1ED-2A59-53A0-94F2BDDEE67F}"/>
              </a:ext>
              <a:ext uri="{C183D7F6-B498-43B3-948B-1728B52AA6E4}">
                <adec:decorative xmlns:adec="http://schemas.microsoft.com/office/drawing/2017/decorative" val="1"/>
              </a:ext>
            </a:extLst>
          </p:cNvPr>
          <p:cNvPicPr>
            <a:picLocks noChangeAspect="1" noChangeArrowheads="1"/>
          </p:cNvPicPr>
          <p:nvPr userDrawn="1"/>
        </p:nvPicPr>
        <p:blipFill rotWithShape="1">
          <a:blip r:embed="rId2" cstate="hqprint">
            <a:extLst>
              <a:ext uri="{28A0092B-C50C-407E-A947-70E740481C1C}">
                <a14:useLocalDpi xmlns:a14="http://schemas.microsoft.com/office/drawing/2010/main"/>
              </a:ext>
            </a:extLst>
          </a:blip>
          <a:src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526344"/>
      </p:ext>
    </p:extLst>
  </p:cSld>
  <p:clrMapOvr>
    <a:masterClrMapping/>
  </p:clrMapOvr>
  <p:transition>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Yellow background_with box">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92CA24-F1ED-2A59-53A0-94F2BDDEE67F}"/>
              </a:ext>
              <a:ext uri="{C183D7F6-B498-43B3-948B-1728B52AA6E4}">
                <adec:decorative xmlns:adec="http://schemas.microsoft.com/office/drawing/2017/decorative" val="1"/>
              </a:ext>
            </a:extLst>
          </p:cNvPr>
          <p:cNvPicPr>
            <a:picLocks noChangeAspect="1" noChangeArrowheads="1"/>
          </p:cNvPicPr>
          <p:nvPr userDrawn="1"/>
        </p:nvPicPr>
        <p:blipFill rotWithShape="1">
          <a:blip r:embed="rId2" cstate="hqprint">
            <a:extLst>
              <a:ext uri="{28A0092B-C50C-407E-A947-70E740481C1C}">
                <a14:useLocalDpi xmlns:a14="http://schemas.microsoft.com/office/drawing/2010/main"/>
              </a:ext>
            </a:extLst>
          </a:blip>
          <a:src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593E26A-3B59-0F93-E281-5565970B48A1}"/>
              </a:ext>
              <a:ext uri="{C183D7F6-B498-43B3-948B-1728B52AA6E4}">
                <adec:decorative xmlns:adec="http://schemas.microsoft.com/office/drawing/2017/decorative" val="1"/>
              </a:ext>
            </a:extLst>
          </p:cNvPr>
          <p:cNvSpPr/>
          <p:nvPr userDrawn="1"/>
        </p:nvSpPr>
        <p:spPr bwMode="auto">
          <a:xfrm>
            <a:off x="436532" y="440286"/>
            <a:ext cx="8270510" cy="4261493"/>
          </a:xfrm>
          <a:prstGeom prst="rect">
            <a:avLst/>
          </a:prstGeom>
          <a:gradFill flip="none" rotWithShape="1">
            <a:gsLst>
              <a:gs pos="0">
                <a:srgbClr val="F0ECED">
                  <a:alpha val="0"/>
                </a:srgbClr>
              </a:gs>
              <a:gs pos="100000">
                <a:srgbClr val="EFEBEC"/>
              </a:gs>
            </a:gsLst>
            <a:lin ang="0" scaled="1"/>
            <a:tileRect/>
          </a:gra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71449850"/>
      </p:ext>
    </p:extLst>
  </p:cSld>
  <p:clrMapOvr>
    <a:masterClrMapping/>
  </p:clrMapOvr>
  <p:transition>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Purple background_without box">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3B279D-F022-43E7-47FC-0A5AE7FAF3B4}"/>
              </a:ext>
              <a:ext uri="{C183D7F6-B498-43B3-948B-1728B52AA6E4}">
                <adec:decorative xmlns:adec="http://schemas.microsoft.com/office/drawing/2017/decorative" val="1"/>
              </a:ext>
            </a:extLst>
          </p:cNvPr>
          <p:cNvPicPr>
            <a:picLocks noChangeAspect="1"/>
          </p:cNvPicPr>
          <p:nvPr userDrawn="1"/>
        </p:nvPicPr>
        <p:blipFill rotWithShape="1">
          <a:blip r:embed="rId2" cstate="hqprint">
            <a:alphaModFix amt="70000"/>
            <a:extLst>
              <a:ext uri="{28A0092B-C50C-407E-A947-70E740481C1C}">
                <a14:useLocalDpi xmlns:a14="http://schemas.microsoft.com/office/drawing/2010/main"/>
              </a:ext>
            </a:extLst>
          </a:blip>
          <a:srcRect b="12838"/>
          <a:stretch/>
        </p:blipFill>
        <p:spPr>
          <a:xfrm>
            <a:off x="947" y="-1"/>
            <a:ext cx="9143054" cy="5143501"/>
          </a:xfrm>
          <a:prstGeom prst="rect">
            <a:avLst/>
          </a:prstGeom>
        </p:spPr>
      </p:pic>
    </p:spTree>
    <p:extLst>
      <p:ext uri="{BB962C8B-B14F-4D97-AF65-F5344CB8AC3E}">
        <p14:creationId xmlns:p14="http://schemas.microsoft.com/office/powerpoint/2010/main" val="1585330239"/>
      </p:ext>
    </p:extLst>
  </p:cSld>
  <p:clrMapOvr>
    <a:masterClrMapping/>
  </p:clrMapOvr>
  <p:transition>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Purple background_with box">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24F423-B000-402B-C4E3-1BF744B517AD}"/>
              </a:ext>
              <a:ext uri="{C183D7F6-B498-43B3-948B-1728B52AA6E4}">
                <adec:decorative xmlns:adec="http://schemas.microsoft.com/office/drawing/2017/decorative" val="1"/>
              </a:ext>
            </a:extLst>
          </p:cNvPr>
          <p:cNvPicPr>
            <a:picLocks noChangeAspect="1"/>
          </p:cNvPicPr>
          <p:nvPr userDrawn="1"/>
        </p:nvPicPr>
        <p:blipFill rotWithShape="1">
          <a:blip r:embed="rId2" cstate="hqprint">
            <a:alphaModFix amt="70000"/>
            <a:extLst>
              <a:ext uri="{28A0092B-C50C-407E-A947-70E740481C1C}">
                <a14:useLocalDpi xmlns:a14="http://schemas.microsoft.com/office/drawing/2010/main"/>
              </a:ext>
            </a:extLst>
          </a:blip>
          <a:srcRect b="12838"/>
          <a:stretch/>
        </p:blipFill>
        <p:spPr>
          <a:xfrm>
            <a:off x="947" y="-1"/>
            <a:ext cx="9143054" cy="5143501"/>
          </a:xfrm>
          <a:prstGeom prst="rect">
            <a:avLst/>
          </a:prstGeom>
        </p:spPr>
      </p:pic>
      <p:sp>
        <p:nvSpPr>
          <p:cNvPr id="7" name="Rectangle 6">
            <a:extLst>
              <a:ext uri="{FF2B5EF4-FFF2-40B4-BE49-F238E27FC236}">
                <a16:creationId xmlns:a16="http://schemas.microsoft.com/office/drawing/2014/main" id="{45A0C408-221B-05F5-6A91-A3D22AC60A0E}"/>
              </a:ext>
              <a:ext uri="{C183D7F6-B498-43B3-948B-1728B52AA6E4}">
                <adec:decorative xmlns:adec="http://schemas.microsoft.com/office/drawing/2017/decorative" val="1"/>
              </a:ext>
            </a:extLst>
          </p:cNvPr>
          <p:cNvSpPr/>
          <p:nvPr userDrawn="1"/>
        </p:nvSpPr>
        <p:spPr bwMode="auto">
          <a:xfrm>
            <a:off x="436532" y="440286"/>
            <a:ext cx="8270510" cy="4261493"/>
          </a:xfrm>
          <a:prstGeom prst="rect">
            <a:avLst/>
          </a:prstGeom>
          <a:gradFill>
            <a:gsLst>
              <a:gs pos="0">
                <a:srgbClr val="F2F2F2"/>
              </a:gs>
              <a:gs pos="100000">
                <a:srgbClr val="F4F1EF">
                  <a:alpha val="80000"/>
                </a:srgbClr>
              </a:gs>
            </a:gsLst>
            <a:lin ang="10800000" scaled="1"/>
          </a:gra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algn="l" defTabSz="699354"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753614793"/>
      </p:ext>
    </p:extLst>
  </p:cSld>
  <p:clrMapOvr>
    <a:masterClrMapping/>
  </p:clrMapOvr>
  <p:transition>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439793" y="1075778"/>
            <a:ext cx="8263890" cy="1209562"/>
          </a:xfrm>
        </p:spPr>
        <p:txBody>
          <a:bodyPr wrap="square">
            <a:spAutoFit/>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4318380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07246646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438151" y="342900"/>
            <a:ext cx="4131314" cy="295466"/>
          </a:xfrm>
        </p:spPr>
        <p:txBody>
          <a:bodyPr tIns="64008"/>
          <a:lstStyle>
            <a:lvl1pPr>
              <a:defRPr sz="15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89384803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vert="horz" wrap="square" lIns="0" tIns="0" rIns="0" bIns="0" rtlCol="0" anchor="b" anchorCtr="0">
            <a:spAutoFit/>
          </a:bodyPr>
          <a:lstStyle>
            <a:lvl1pPr>
              <a:defRPr lang="en-US" sz="3300" dirty="0">
                <a:gradFill>
                  <a:gsLst>
                    <a:gs pos="90000">
                      <a:srgbClr val="FFEF86"/>
                    </a:gs>
                    <a:gs pos="10000">
                      <a:srgbClr val="D92ED0"/>
                    </a:gs>
                  </a:gsLst>
                  <a:lin ang="14400000" scaled="0"/>
                </a:gradFill>
                <a:latin typeface="Segoe UI Semilight" panose="020B0402040204020203" pitchFamily="34" charset="0"/>
                <a:cs typeface="Segoe UI Semilight" panose="020B0402040204020203" pitchFamily="34" charset="0"/>
              </a:defRPr>
            </a:lvl1pPr>
          </a:lstStyle>
          <a:p>
            <a:pPr lvl="0">
              <a:lnSpc>
                <a:spcPct val="90000"/>
              </a:lnSpc>
            </a:pPr>
            <a:r>
              <a:rPr lang="en-US"/>
              <a:t>Demo title</a:t>
            </a:r>
          </a:p>
        </p:txBody>
      </p:sp>
      <p:sp>
        <p:nvSpPr>
          <p:cNvPr id="5" name="Text Placeholder 4"/>
          <p:cNvSpPr>
            <a:spLocks noGrp="1"/>
          </p:cNvSpPr>
          <p:nvPr>
            <p:ph type="body" sz="quarter" idx="12" hasCustomPrompt="1"/>
          </p:nvPr>
        </p:nvSpPr>
        <p:spPr>
          <a:xfrm>
            <a:off x="436532" y="2971800"/>
            <a:ext cx="6858000" cy="230833"/>
          </a:xfrm>
          <a:noFill/>
        </p:spPr>
        <p:txBody>
          <a:bodyPr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Speaker name</a:t>
            </a:r>
          </a:p>
        </p:txBody>
      </p:sp>
      <p:sp>
        <p:nvSpPr>
          <p:cNvPr id="4" name="Text Placeholder 3">
            <a:extLst>
              <a:ext uri="{FF2B5EF4-FFF2-40B4-BE49-F238E27FC236}">
                <a16:creationId xmlns:a16="http://schemas.microsoft.com/office/drawing/2014/main" id="{C9042A0B-1457-9C08-A492-776F4426AA6F}"/>
              </a:ext>
            </a:extLst>
          </p:cNvPr>
          <p:cNvSpPr>
            <a:spLocks noGrp="1"/>
          </p:cNvSpPr>
          <p:nvPr>
            <p:ph type="body" sz="quarter" idx="13" hasCustomPrompt="1"/>
          </p:nvPr>
        </p:nvSpPr>
        <p:spPr>
          <a:xfrm>
            <a:off x="438150" y="3196121"/>
            <a:ext cx="6866335"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Tree>
    <p:extLst>
      <p:ext uri="{BB962C8B-B14F-4D97-AF65-F5344CB8AC3E}">
        <p14:creationId xmlns:p14="http://schemas.microsoft.com/office/powerpoint/2010/main" val="6358215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Demo title</a:t>
            </a:r>
          </a:p>
        </p:txBody>
      </p:sp>
      <p:sp>
        <p:nvSpPr>
          <p:cNvPr id="5" name="Text Placeholder 4"/>
          <p:cNvSpPr>
            <a:spLocks noGrp="1"/>
          </p:cNvSpPr>
          <p:nvPr>
            <p:ph type="body" sz="quarter" idx="12" hasCustomPrompt="1"/>
          </p:nvPr>
        </p:nvSpPr>
        <p:spPr>
          <a:xfrm>
            <a:off x="436532" y="2971800"/>
            <a:ext cx="6858000" cy="230833"/>
          </a:xfrm>
          <a:noFill/>
        </p:spPr>
        <p:txBody>
          <a:bodyPr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Speaker name</a:t>
            </a:r>
          </a:p>
        </p:txBody>
      </p:sp>
      <p:sp>
        <p:nvSpPr>
          <p:cNvPr id="4" name="Text Placeholder 3">
            <a:extLst>
              <a:ext uri="{FF2B5EF4-FFF2-40B4-BE49-F238E27FC236}">
                <a16:creationId xmlns:a16="http://schemas.microsoft.com/office/drawing/2014/main" id="{E7CCA0E9-2D89-A4F7-A8A2-D49D3FB68390}"/>
              </a:ext>
            </a:extLst>
          </p:cNvPr>
          <p:cNvSpPr>
            <a:spLocks noGrp="1"/>
          </p:cNvSpPr>
          <p:nvPr>
            <p:ph type="body" sz="quarter" idx="13"/>
          </p:nvPr>
        </p:nvSpPr>
        <p:spPr>
          <a:xfrm>
            <a:off x="438150" y="3196121"/>
            <a:ext cx="6866335"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Click to edit Master text styles</a:t>
            </a:r>
          </a:p>
        </p:txBody>
      </p:sp>
    </p:spTree>
    <p:extLst>
      <p:ext uri="{BB962C8B-B14F-4D97-AF65-F5344CB8AC3E}">
        <p14:creationId xmlns:p14="http://schemas.microsoft.com/office/powerpoint/2010/main" val="7870860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50000">
                      <a:srgbClr val="75C5A6"/>
                    </a:gs>
                    <a:gs pos="10000">
                      <a:srgbClr val="28AFE9"/>
                    </a:gs>
                  </a:gsLst>
                  <a:lin ang="14400000" scaled="0"/>
                </a:gra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14805159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10000">
                      <a:srgbClr val="1CD278"/>
                    </a:gs>
                  </a:gsLst>
                  <a:lin ang="14400000" scaled="0"/>
                </a:gra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404192668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Section 3">
    <p:bg>
      <p:bgPr>
        <a:solidFill>
          <a:srgbClr val="46366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gradFill>
                  <a:gsLst>
                    <a:gs pos="90000">
                      <a:srgbClr val="FFEF86"/>
                    </a:gs>
                    <a:gs pos="10000">
                      <a:srgbClr val="E535E5"/>
                    </a:gs>
                  </a:gsLst>
                  <a:lin ang="14400000" scaled="0"/>
                </a:gra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26265750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8150" y="2206043"/>
            <a:ext cx="6858000" cy="457049"/>
          </a:xfrm>
          <a:noFill/>
        </p:spPr>
        <p:txBody>
          <a:bodyPr lIns="0" tIns="0" rIns="0" bIns="0" anchor="b" anchorCtr="0">
            <a:spAutoFit/>
          </a:bodyPr>
          <a:lstStyle>
            <a:lvl1pPr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Section title</a:t>
            </a:r>
          </a:p>
        </p:txBody>
      </p:sp>
    </p:spTree>
    <p:extLst>
      <p:ext uri="{BB962C8B-B14F-4D97-AF65-F5344CB8AC3E}">
        <p14:creationId xmlns:p14="http://schemas.microsoft.com/office/powerpoint/2010/main" val="36386637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Quot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05F7F2C-59A9-4E2B-034F-05B733194D6B}"/>
              </a:ext>
            </a:extLst>
          </p:cNvPr>
          <p:cNvSpPr>
            <a:spLocks noGrp="1"/>
          </p:cNvSpPr>
          <p:nvPr>
            <p:ph type="title" hasCustomPrompt="1"/>
          </p:nvPr>
        </p:nvSpPr>
        <p:spPr>
          <a:xfrm>
            <a:off x="277199" y="2206043"/>
            <a:ext cx="7017331" cy="457049"/>
          </a:xfrm>
          <a:noFill/>
        </p:spPr>
        <p:txBody>
          <a:bodyPr wrap="square" lIns="0" tIns="0" rIns="0" bIns="0" anchor="b" anchorCtr="0">
            <a:spAutoFit/>
          </a:bodyPr>
          <a:lstStyle>
            <a:lvl1pPr marL="116586" indent="-116586" algn="l" defTabSz="699557" rtl="0" eaLnBrk="1" latinLnBrk="0" hangingPunct="1">
              <a:lnSpc>
                <a:spcPct val="9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“Quote text”</a:t>
            </a:r>
          </a:p>
        </p:txBody>
      </p:sp>
      <p:sp>
        <p:nvSpPr>
          <p:cNvPr id="8" name="Text Placeholder 4">
            <a:extLst>
              <a:ext uri="{FF2B5EF4-FFF2-40B4-BE49-F238E27FC236}">
                <a16:creationId xmlns:a16="http://schemas.microsoft.com/office/drawing/2014/main" id="{49EC7442-9E8B-4375-C4B2-32309572DD61}"/>
              </a:ext>
            </a:extLst>
          </p:cNvPr>
          <p:cNvSpPr>
            <a:spLocks noGrp="1"/>
          </p:cNvSpPr>
          <p:nvPr>
            <p:ph type="body" sz="quarter" idx="12" hasCustomPrompt="1"/>
          </p:nvPr>
        </p:nvSpPr>
        <p:spPr>
          <a:xfrm>
            <a:off x="436532" y="2971800"/>
            <a:ext cx="6858000"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9" name="Text Placeholder 4">
            <a:extLst>
              <a:ext uri="{FF2B5EF4-FFF2-40B4-BE49-F238E27FC236}">
                <a16:creationId xmlns:a16="http://schemas.microsoft.com/office/drawing/2014/main" id="{342F6520-30B7-86E6-093E-6B72113BA534}"/>
              </a:ext>
            </a:extLst>
          </p:cNvPr>
          <p:cNvSpPr>
            <a:spLocks noGrp="1"/>
          </p:cNvSpPr>
          <p:nvPr>
            <p:ph type="body" sz="quarter" idx="14" hasCustomPrompt="1"/>
          </p:nvPr>
        </p:nvSpPr>
        <p:spPr>
          <a:xfrm>
            <a:off x="438150" y="3196121"/>
            <a:ext cx="6858000"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Company or position</a:t>
            </a:r>
          </a:p>
        </p:txBody>
      </p:sp>
    </p:spTree>
    <p:extLst>
      <p:ext uri="{BB962C8B-B14F-4D97-AF65-F5344CB8AC3E}">
        <p14:creationId xmlns:p14="http://schemas.microsoft.com/office/powerpoint/2010/main" val="365252244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160">
          <p15:clr>
            <a:srgbClr val="FBAE40"/>
          </p15:clr>
        </p15:guide>
        <p15:guide id="2" orient="horz" pos="1910">
          <p15:clr>
            <a:srgbClr val="FBAE40"/>
          </p15:clr>
        </p15:guide>
        <p15:guide id="3" orient="horz" pos="2506">
          <p15:clr>
            <a:srgbClr val="FBAE4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Quote with photo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05F7F2C-59A9-4E2B-034F-05B733194D6B}"/>
              </a:ext>
            </a:extLst>
          </p:cNvPr>
          <p:cNvSpPr>
            <a:spLocks noGrp="1"/>
          </p:cNvSpPr>
          <p:nvPr>
            <p:ph type="title" hasCustomPrompt="1"/>
          </p:nvPr>
        </p:nvSpPr>
        <p:spPr>
          <a:xfrm>
            <a:off x="3519235" y="2206044"/>
            <a:ext cx="5187806" cy="457048"/>
          </a:xfrm>
          <a:noFill/>
        </p:spPr>
        <p:txBody>
          <a:bodyPr vert="horz" wrap="square" lIns="0" tIns="0" rIns="0" bIns="0" rtlCol="0" anchor="b" anchorCtr="0">
            <a:spAutoFit/>
          </a:bodyPr>
          <a:lstStyle>
            <a:lvl1pPr marL="130302" indent="-130302">
              <a:defRPr lang="en-US" sz="3300" dirty="0">
                <a:latin typeface="Segoe UI Semilight" panose="020B0402040204020203" pitchFamily="34" charset="0"/>
                <a:cs typeface="Segoe UI Semilight" panose="020B0402040204020203" pitchFamily="34" charset="0"/>
              </a:defRPr>
            </a:lvl1pPr>
          </a:lstStyle>
          <a:p>
            <a:pPr marL="116586" lvl="0" indent="-116586">
              <a:lnSpc>
                <a:spcPct val="90000"/>
              </a:lnSpc>
            </a:pPr>
            <a:r>
              <a:rPr lang="en-US"/>
              <a:t>“Quote text”</a:t>
            </a:r>
          </a:p>
        </p:txBody>
      </p:sp>
      <p:sp>
        <p:nvSpPr>
          <p:cNvPr id="3" name="Picture Placeholder 9" descr="This photo is a 'placeholder' only. Drag or drop your photo here, or click and tap the center to insert a photo.">
            <a:extLst>
              <a:ext uri="{FF2B5EF4-FFF2-40B4-BE49-F238E27FC236}">
                <a16:creationId xmlns:a16="http://schemas.microsoft.com/office/drawing/2014/main" id="{F7FD632A-16A5-2492-41F4-7D9AB3D20436}"/>
              </a:ext>
            </a:extLst>
          </p:cNvPr>
          <p:cNvSpPr>
            <a:spLocks noGrp="1"/>
          </p:cNvSpPr>
          <p:nvPr>
            <p:ph type="pic" sz="quarter" idx="13"/>
          </p:nvPr>
        </p:nvSpPr>
        <p:spPr>
          <a:xfrm>
            <a:off x="438150" y="1232899"/>
            <a:ext cx="2805793" cy="2677703"/>
          </a:xfrm>
          <a:blipFill dpi="0" rotWithShape="1">
            <a:blip r:embed="rId3"/>
            <a:srcRect/>
            <a:tile tx="0" ty="0" sx="55000" sy="55000" flip="none" algn="tl"/>
          </a:blipFill>
        </p:spPr>
        <p:txBody>
          <a:bodyPr>
            <a:noAutofit/>
          </a:bodyPr>
          <a:lstStyle>
            <a:lvl1pPr marL="0" indent="0">
              <a:buNone/>
              <a:defRPr>
                <a:noFill/>
              </a:defRPr>
            </a:lvl1pPr>
          </a:lstStyle>
          <a:p>
            <a:r>
              <a:rPr lang="en-US" dirty="0"/>
              <a:t>Click icon to add picture</a:t>
            </a:r>
          </a:p>
        </p:txBody>
      </p:sp>
      <p:sp>
        <p:nvSpPr>
          <p:cNvPr id="8" name="Text Placeholder 4">
            <a:extLst>
              <a:ext uri="{FF2B5EF4-FFF2-40B4-BE49-F238E27FC236}">
                <a16:creationId xmlns:a16="http://schemas.microsoft.com/office/drawing/2014/main" id="{49EC7442-9E8B-4375-C4B2-32309572DD61}"/>
              </a:ext>
            </a:extLst>
          </p:cNvPr>
          <p:cNvSpPr>
            <a:spLocks noGrp="1"/>
          </p:cNvSpPr>
          <p:nvPr>
            <p:ph type="body" sz="quarter" idx="12" hasCustomPrompt="1"/>
          </p:nvPr>
        </p:nvSpPr>
        <p:spPr>
          <a:xfrm>
            <a:off x="3682092" y="2971800"/>
            <a:ext cx="5024949"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9" name="Text Placeholder 4">
            <a:extLst>
              <a:ext uri="{FF2B5EF4-FFF2-40B4-BE49-F238E27FC236}">
                <a16:creationId xmlns:a16="http://schemas.microsoft.com/office/drawing/2014/main" id="{342F6520-30B7-86E6-093E-6B72113BA534}"/>
              </a:ext>
            </a:extLst>
          </p:cNvPr>
          <p:cNvSpPr>
            <a:spLocks noGrp="1"/>
          </p:cNvSpPr>
          <p:nvPr>
            <p:ph type="body" sz="quarter" idx="14" hasCustomPrompt="1"/>
          </p:nvPr>
        </p:nvSpPr>
        <p:spPr>
          <a:xfrm>
            <a:off x="3682092" y="3196121"/>
            <a:ext cx="5024949"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Company or position</a:t>
            </a:r>
          </a:p>
        </p:txBody>
      </p:sp>
    </p:spTree>
    <p:extLst>
      <p:ext uri="{BB962C8B-B14F-4D97-AF65-F5344CB8AC3E}">
        <p14:creationId xmlns:p14="http://schemas.microsoft.com/office/powerpoint/2010/main" val="1205778925"/>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orient="horz" pos="1909">
          <p15:clr>
            <a:srgbClr val="FBAE40"/>
          </p15:clr>
        </p15:guide>
        <p15:guide id="3" orient="horz" pos="2506">
          <p15:clr>
            <a:srgbClr val="FBAE4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Screensho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E75E-50C6-99BB-0848-95941F7B34C7}"/>
              </a:ext>
            </a:extLst>
          </p:cNvPr>
          <p:cNvSpPr>
            <a:spLocks noGrp="1"/>
          </p:cNvSpPr>
          <p:nvPr>
            <p:ph type="title"/>
          </p:nvPr>
        </p:nvSpPr>
        <p:spPr>
          <a:xfrm>
            <a:off x="441197" y="342900"/>
            <a:ext cx="3115200" cy="830997"/>
          </a:xfrm>
        </p:spPr>
        <p:txBody>
          <a:bodyPr/>
          <a:lstStyle/>
          <a:p>
            <a:r>
              <a:rPr lang="en-US"/>
              <a:t>Click to edit Master title style</a:t>
            </a:r>
          </a:p>
        </p:txBody>
      </p:sp>
      <p:sp>
        <p:nvSpPr>
          <p:cNvPr id="6" name="Text Placeholder 5">
            <a:extLst>
              <a:ext uri="{FF2B5EF4-FFF2-40B4-BE49-F238E27FC236}">
                <a16:creationId xmlns:a16="http://schemas.microsoft.com/office/drawing/2014/main" id="{5B232AC0-B16F-5C51-D13C-BDEF058EC2DB}"/>
              </a:ext>
            </a:extLst>
          </p:cNvPr>
          <p:cNvSpPr>
            <a:spLocks noGrp="1"/>
          </p:cNvSpPr>
          <p:nvPr>
            <p:ph type="body" sz="quarter" idx="10"/>
          </p:nvPr>
        </p:nvSpPr>
        <p:spPr>
          <a:xfrm>
            <a:off x="438150" y="1519238"/>
            <a:ext cx="3114675" cy="1532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descr="This photo is a 'placeholder' only. Drag or drop your photo here, or click and tap the center to insert a photo.">
            <a:extLst>
              <a:ext uri="{FF2B5EF4-FFF2-40B4-BE49-F238E27FC236}">
                <a16:creationId xmlns:a16="http://schemas.microsoft.com/office/drawing/2014/main" id="{2F80F494-7A48-2460-9280-FA838B6BB860}"/>
              </a:ext>
            </a:extLst>
          </p:cNvPr>
          <p:cNvSpPr>
            <a:spLocks noGrp="1"/>
          </p:cNvSpPr>
          <p:nvPr>
            <p:ph type="pic" sz="quarter" idx="11" hasCustomPrompt="1"/>
          </p:nvPr>
        </p:nvSpPr>
        <p:spPr>
          <a:xfrm>
            <a:off x="4193381" y="1260874"/>
            <a:ext cx="4951476" cy="2785205"/>
          </a:xfrm>
          <a:prstGeom prst="roundRect">
            <a:avLst>
              <a:gd name="adj" fmla="val 3942"/>
            </a:avLst>
          </a:prstGeom>
          <a:blipFill>
            <a:blip r:embed="rId3"/>
            <a:stretch>
              <a:fillRect/>
            </a:stretch>
          </a:blipFill>
          <a:ln w="254000">
            <a:gradFill flip="none" rotWithShape="1">
              <a:gsLst>
                <a:gs pos="0">
                  <a:srgbClr val="FFFFFF"/>
                </a:gs>
                <a:gs pos="100000">
                  <a:srgbClr val="F2F2F2"/>
                </a:gs>
              </a:gsLst>
              <a:lin ang="2700000" scaled="1"/>
              <a:tileRect/>
            </a:gradFill>
          </a:ln>
          <a:effectLst>
            <a:outerShdw blurRad="127000" dist="63500" dir="2700000" algn="ctr" rotWithShape="0">
              <a:srgbClr val="000000">
                <a:alpha val="25000"/>
              </a:srgbClr>
            </a:outerShdw>
          </a:effectLst>
        </p:spPr>
        <p:txBody>
          <a:bodyPr tIns="1005840">
            <a:noAutofit/>
          </a:bodyPr>
          <a:lstStyle>
            <a:lvl1pPr marL="0" indent="0" algn="ctr">
              <a:buNone/>
              <a:defRPr sz="1050">
                <a:solidFill>
                  <a:srgbClr val="000000"/>
                </a:solidFill>
                <a:latin typeface="+mj-lt"/>
              </a:defRPr>
            </a:lvl1pPr>
          </a:lstStyle>
          <a:p>
            <a:r>
              <a:rPr lang="en-US" dirty="0"/>
              <a:t>Drag and drop your</a:t>
            </a:r>
            <a:br>
              <a:rPr lang="en-US" dirty="0"/>
            </a:br>
            <a:r>
              <a:rPr lang="en-US" dirty="0"/>
              <a:t>photo here or click or</a:t>
            </a:r>
            <a:br>
              <a:rPr lang="en-US" dirty="0"/>
            </a:br>
            <a:r>
              <a:rPr lang="en-US" dirty="0"/>
              <a:t>tap icon below to insert</a:t>
            </a:r>
          </a:p>
        </p:txBody>
      </p:sp>
    </p:spTree>
    <p:extLst>
      <p:ext uri="{BB962C8B-B14F-4D97-AF65-F5344CB8AC3E}">
        <p14:creationId xmlns:p14="http://schemas.microsoft.com/office/powerpoint/2010/main" val="545607472"/>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pos="2987">
          <p15:clr>
            <a:srgbClr val="FBAE40"/>
          </p15:clr>
        </p15:guide>
        <p15:guide id="4" orient="horz" pos="1276">
          <p15:clr>
            <a:srgbClr val="FBAE40"/>
          </p15:clr>
        </p15:guide>
        <p15:guide id="5" orient="horz" pos="901">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Mobile Screensho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E75E-50C6-99BB-0848-95941F7B34C7}"/>
              </a:ext>
            </a:extLst>
          </p:cNvPr>
          <p:cNvSpPr>
            <a:spLocks noGrp="1"/>
          </p:cNvSpPr>
          <p:nvPr>
            <p:ph type="title"/>
          </p:nvPr>
        </p:nvSpPr>
        <p:spPr>
          <a:xfrm>
            <a:off x="441197" y="342900"/>
            <a:ext cx="3695034" cy="830997"/>
          </a:xfrm>
        </p:spPr>
        <p:txBody>
          <a:bodyPr/>
          <a:lstStyle/>
          <a:p>
            <a:r>
              <a:rPr lang="en-US"/>
              <a:t>Click to edit Master title style</a:t>
            </a:r>
          </a:p>
        </p:txBody>
      </p:sp>
      <p:sp>
        <p:nvSpPr>
          <p:cNvPr id="6" name="Text Placeholder 5">
            <a:extLst>
              <a:ext uri="{FF2B5EF4-FFF2-40B4-BE49-F238E27FC236}">
                <a16:creationId xmlns:a16="http://schemas.microsoft.com/office/drawing/2014/main" id="{5B232AC0-B16F-5C51-D13C-BDEF058EC2DB}"/>
              </a:ext>
            </a:extLst>
          </p:cNvPr>
          <p:cNvSpPr>
            <a:spLocks noGrp="1"/>
          </p:cNvSpPr>
          <p:nvPr>
            <p:ph type="body" sz="quarter" idx="10"/>
          </p:nvPr>
        </p:nvSpPr>
        <p:spPr>
          <a:xfrm>
            <a:off x="438150" y="1519238"/>
            <a:ext cx="3698081" cy="120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Picture Placeholder 6" descr="This photo is a 'placeholder' only. Drag or drop your photo here, or click and tap the center to insert a photo.">
            <a:extLst>
              <a:ext uri="{FF2B5EF4-FFF2-40B4-BE49-F238E27FC236}">
                <a16:creationId xmlns:a16="http://schemas.microsoft.com/office/drawing/2014/main" id="{560D4059-8C07-7C46-13EE-577BE9B28E67}"/>
              </a:ext>
            </a:extLst>
          </p:cNvPr>
          <p:cNvSpPr>
            <a:spLocks noGrp="1"/>
          </p:cNvSpPr>
          <p:nvPr>
            <p:ph type="pic" sz="quarter" idx="11" hasCustomPrompt="1"/>
          </p:nvPr>
        </p:nvSpPr>
        <p:spPr>
          <a:xfrm>
            <a:off x="5657852" y="632703"/>
            <a:ext cx="1787716" cy="3874770"/>
          </a:xfrm>
          <a:prstGeom prst="roundRect">
            <a:avLst>
              <a:gd name="adj" fmla="val 3755"/>
            </a:avLst>
          </a:prstGeom>
          <a:blipFill>
            <a:blip r:embed="rId3"/>
            <a:stretch>
              <a:fillRect/>
            </a:stretch>
          </a:blipFill>
          <a:ln w="254000">
            <a:gradFill>
              <a:gsLst>
                <a:gs pos="0">
                  <a:srgbClr val="FFFFFF"/>
                </a:gs>
                <a:gs pos="100000">
                  <a:srgbClr val="F2F2F2"/>
                </a:gs>
              </a:gsLst>
              <a:lin ang="2700000" scaled="0"/>
            </a:gradFill>
          </a:ln>
          <a:effectLst>
            <a:outerShdw blurRad="127000" dist="63500" dir="2700000" algn="ctr" rotWithShape="0">
              <a:srgbClr val="000000">
                <a:alpha val="25000"/>
              </a:srgbClr>
            </a:outerShdw>
          </a:effectLst>
        </p:spPr>
        <p:txBody>
          <a:bodyPr bIns="1005840" anchor="ctr" anchorCtr="0">
            <a:noAutofit/>
          </a:bodyPr>
          <a:lstStyle>
            <a:lvl1pPr marL="0" indent="0" algn="ctr">
              <a:buNone/>
              <a:defRPr sz="900">
                <a:solidFill>
                  <a:srgbClr val="FFFFFF"/>
                </a:solidFill>
                <a:latin typeface="+mj-lt"/>
              </a:defRPr>
            </a:lvl1pPr>
          </a:lstStyle>
          <a:p>
            <a:r>
              <a:rPr lang="en-US" dirty="0"/>
              <a:t>Drag and drop your photo</a:t>
            </a:r>
            <a:br>
              <a:rPr lang="en-US" dirty="0"/>
            </a:br>
            <a:r>
              <a:rPr lang="en-US" dirty="0"/>
              <a:t>here or click or tap icon</a:t>
            </a:r>
            <a:br>
              <a:rPr lang="en-US" dirty="0"/>
            </a:br>
            <a:r>
              <a:rPr lang="en-US" dirty="0"/>
              <a:t>below to insert</a:t>
            </a:r>
          </a:p>
        </p:txBody>
      </p:sp>
    </p:spTree>
    <p:extLst>
      <p:ext uri="{BB962C8B-B14F-4D97-AF65-F5344CB8AC3E}">
        <p14:creationId xmlns:p14="http://schemas.microsoft.com/office/powerpoint/2010/main" val="1902580403"/>
      </p:ext>
    </p:extLst>
  </p:cSld>
  <p:clrMapOvr>
    <a:masterClrMapping/>
  </p:clrMapOvr>
  <p:transition>
    <p:fade/>
  </p:transition>
  <p:extLst>
    <p:ext uri="{DCECCB84-F9BA-43D5-87BE-67443E8EF086}">
      <p15:sldGuideLst xmlns:p15="http://schemas.microsoft.com/office/powerpoint/2012/main">
        <p15:guide id="2" pos="3840">
          <p15:clr>
            <a:srgbClr val="FBAE40"/>
          </p15:clr>
        </p15:guide>
        <p15:guide id="3" pos="3474">
          <p15:clr>
            <a:srgbClr val="FBAE40"/>
          </p15:clr>
        </p15:guide>
        <p15:guide id="4" orient="horz" pos="1276">
          <p15:clr>
            <a:srgbClr val="FBAE40"/>
          </p15:clr>
        </p15:guide>
        <p15:guide id="5" orient="horz" pos="901">
          <p15:clr>
            <a:srgbClr val="FBAE4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8693655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losing logo slide">
    <p:bg>
      <p:bgPr>
        <a:gradFill flip="none" rotWithShape="1">
          <a:gsLst>
            <a:gs pos="10000">
              <a:srgbClr val="254252"/>
            </a:gs>
            <a:gs pos="90000">
              <a:srgbClr val="00A389"/>
            </a:gs>
          </a:gsLst>
          <a:lin ang="2700000" scaled="0"/>
          <a:tileRect/>
        </a:gradFill>
        <a:effectLst/>
      </p:bgPr>
    </p:bg>
    <p:spTree>
      <p:nvGrpSpPr>
        <p:cNvPr id="1" name=""/>
        <p:cNvGrpSpPr/>
        <p:nvPr/>
      </p:nvGrpSpPr>
      <p:grpSpPr>
        <a:xfrm>
          <a:off x="0" y="0"/>
          <a:ext cx="0" cy="0"/>
          <a:chOff x="0" y="0"/>
          <a:chExt cx="0" cy="0"/>
        </a:xfrm>
      </p:grpSpPr>
      <p:pic>
        <p:nvPicPr>
          <p:cNvPr id="4" name="Microsoft Viva logo" descr="Microsoft Viva logo">
            <a:extLst>
              <a:ext uri="{FF2B5EF4-FFF2-40B4-BE49-F238E27FC236}">
                <a16:creationId xmlns:a16="http://schemas.microsoft.com/office/drawing/2014/main" id="{74C769AE-BECE-4486-17CA-6450807141C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invGray">
          <a:xfrm>
            <a:off x="436532" y="439553"/>
            <a:ext cx="1414272" cy="219456"/>
          </a:xfrm>
          <a:prstGeom prst="rect">
            <a:avLst/>
          </a:prstGeom>
        </p:spPr>
      </p:pic>
      <p:sp>
        <p:nvSpPr>
          <p:cNvPr id="3" name="Title 2">
            <a:extLst>
              <a:ext uri="{FF2B5EF4-FFF2-40B4-BE49-F238E27FC236}">
                <a16:creationId xmlns:a16="http://schemas.microsoft.com/office/drawing/2014/main" id="{C2EDE96F-7980-35CB-4496-0A7233005F51}"/>
              </a:ext>
            </a:extLst>
          </p:cNvPr>
          <p:cNvSpPr>
            <a:spLocks noGrp="1"/>
          </p:cNvSpPr>
          <p:nvPr>
            <p:ph type="title" hasCustomPrompt="1"/>
          </p:nvPr>
        </p:nvSpPr>
        <p:spPr>
          <a:xfrm>
            <a:off x="438150" y="2155261"/>
            <a:ext cx="6858000" cy="507831"/>
          </a:xfrm>
        </p:spPr>
        <p:txBody>
          <a:bodyPr anchor="b" anchorCtr="0"/>
          <a:lstStyle>
            <a:lvl1pPr>
              <a:defRPr sz="3300">
                <a:solidFill>
                  <a:schemeClr val="tx1"/>
                </a:solidFill>
                <a:latin typeface="Segoe UI Semilight" panose="020B0402040204020203" pitchFamily="34" charset="0"/>
                <a:cs typeface="Segoe UI Semilight" panose="020B0402040204020203" pitchFamily="34" charset="0"/>
              </a:defRPr>
            </a:lvl1pPr>
          </a:lstStyle>
          <a:p>
            <a:r>
              <a:rPr lang="en-US"/>
              <a:t>Thank you</a:t>
            </a:r>
          </a:p>
        </p:txBody>
      </p:sp>
      <p:sp>
        <p:nvSpPr>
          <p:cNvPr id="5" name="Text Placeholder 4">
            <a:extLst>
              <a:ext uri="{FF2B5EF4-FFF2-40B4-BE49-F238E27FC236}">
                <a16:creationId xmlns:a16="http://schemas.microsoft.com/office/drawing/2014/main" id="{9AA3F035-7468-E4EC-FC47-1ADAA135E207}"/>
              </a:ext>
            </a:extLst>
          </p:cNvPr>
          <p:cNvSpPr>
            <a:spLocks noGrp="1"/>
          </p:cNvSpPr>
          <p:nvPr>
            <p:ph type="body" sz="quarter" idx="12" hasCustomPrompt="1"/>
          </p:nvPr>
        </p:nvSpPr>
        <p:spPr>
          <a:xfrm>
            <a:off x="436532" y="2971800"/>
            <a:ext cx="6858000" cy="230833"/>
          </a:xfrm>
          <a:noFill/>
        </p:spPr>
        <p:txBody>
          <a:bodyPr wrap="square" lIns="0" tIns="0" rIns="0" bIns="0">
            <a:spAutoFit/>
          </a:bodyPr>
          <a:lstStyle>
            <a:lvl1pPr marL="0" indent="0">
              <a:spcBef>
                <a:spcPts val="0"/>
              </a:spcBef>
              <a:spcAft>
                <a:spcPts val="0"/>
              </a:spcAft>
              <a:buFont typeface="Arial" panose="020B0604020202020204" pitchFamily="34" charset="0"/>
              <a:buNone/>
              <a:defRPr sz="1500" spc="0" baseline="0">
                <a:solidFill>
                  <a:schemeClr val="tx1"/>
                </a:solidFill>
                <a:latin typeface="+mj-lt"/>
              </a:defRPr>
            </a:lvl1pPr>
          </a:lstStyle>
          <a:p>
            <a:pPr lvl="0"/>
            <a:r>
              <a:rPr lang="en-US"/>
              <a:t>Name</a:t>
            </a:r>
          </a:p>
        </p:txBody>
      </p:sp>
      <p:sp>
        <p:nvSpPr>
          <p:cNvPr id="6" name="Text Placeholder 4">
            <a:extLst>
              <a:ext uri="{FF2B5EF4-FFF2-40B4-BE49-F238E27FC236}">
                <a16:creationId xmlns:a16="http://schemas.microsoft.com/office/drawing/2014/main" id="{75611570-5588-E293-E5C8-BFB862DD045F}"/>
              </a:ext>
            </a:extLst>
          </p:cNvPr>
          <p:cNvSpPr>
            <a:spLocks noGrp="1"/>
          </p:cNvSpPr>
          <p:nvPr>
            <p:ph type="body" sz="quarter" idx="14" hasCustomPrompt="1"/>
          </p:nvPr>
        </p:nvSpPr>
        <p:spPr>
          <a:xfrm>
            <a:off x="438150" y="3196121"/>
            <a:ext cx="6858000" cy="184666"/>
          </a:xfrm>
          <a:noFill/>
        </p:spPr>
        <p:txBody>
          <a:bodyPr wrap="square" lIns="0" tIns="0" rIns="0" bIns="0">
            <a:spAutoFit/>
          </a:bodyPr>
          <a:lstStyle>
            <a:lvl1pPr marL="0" indent="0">
              <a:spcBef>
                <a:spcPts val="0"/>
              </a:spcBef>
              <a:spcAft>
                <a:spcPts val="0"/>
              </a:spcAft>
              <a:buFont typeface="Arial" panose="020B0604020202020204" pitchFamily="34" charset="0"/>
              <a:buNone/>
              <a:defRPr sz="1200" spc="0" baseline="0">
                <a:solidFill>
                  <a:schemeClr val="tx1"/>
                </a:solidFill>
                <a:latin typeface="+mn-lt"/>
              </a:defRPr>
            </a:lvl1pPr>
          </a:lstStyle>
          <a:p>
            <a:pPr lvl="0"/>
            <a:r>
              <a:rPr lang="en-US"/>
              <a:t>Contact information</a:t>
            </a:r>
          </a:p>
        </p:txBody>
      </p:sp>
      <p:sp>
        <p:nvSpPr>
          <p:cNvPr id="2" name="Text Box 3" descr="This is a copyright notice that should be included on the final slide."/>
          <p:cNvSpPr txBox="1">
            <a:spLocks noChangeArrowheads="1"/>
          </p:cNvSpPr>
          <p:nvPr userDrawn="1"/>
        </p:nvSpPr>
        <p:spPr bwMode="blackWhite">
          <a:xfrm>
            <a:off x="438150" y="4620988"/>
            <a:ext cx="3361593" cy="80791"/>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699218" eaLnBrk="0" hangingPunct="0"/>
            <a:r>
              <a:rPr lang="en-US" sz="525" dirty="0">
                <a:solidFill>
                  <a:schemeClr val="tx1"/>
                </a:solidFill>
                <a:cs typeface="Segoe UI" pitchFamily="34" charset="0"/>
              </a:rPr>
              <a:t>© Copyright Microsoft Corporation. All rights reserved. </a:t>
            </a:r>
          </a:p>
        </p:txBody>
      </p:sp>
    </p:spTree>
    <p:extLst>
      <p:ext uri="{BB962C8B-B14F-4D97-AF65-F5344CB8AC3E}">
        <p14:creationId xmlns:p14="http://schemas.microsoft.com/office/powerpoint/2010/main" val="392702585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losing Logo with Photo">
    <p:bg>
      <p:bgPr>
        <a:solidFill>
          <a:srgbClr val="2A446F"/>
        </a:solidFill>
        <a:effectLst/>
      </p:bgPr>
    </p:bg>
    <p:spTree>
      <p:nvGrpSpPr>
        <p:cNvPr id="1" name=""/>
        <p:cNvGrpSpPr/>
        <p:nvPr/>
      </p:nvGrpSpPr>
      <p:grpSpPr>
        <a:xfrm>
          <a:off x="0" y="0"/>
          <a:ext cx="0" cy="0"/>
          <a:chOff x="0" y="0"/>
          <a:chExt cx="0" cy="0"/>
        </a:xfrm>
      </p:grpSpPr>
      <p:pic>
        <p:nvPicPr>
          <p:cNvPr id="7" name="Microsoft Viva logo" descr="Microsoft Viva logo">
            <a:extLst>
              <a:ext uri="{FF2B5EF4-FFF2-40B4-BE49-F238E27FC236}">
                <a16:creationId xmlns:a16="http://schemas.microsoft.com/office/drawing/2014/main" id="{791184DA-6F80-5308-6385-0E294D6B795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invGray">
          <a:xfrm>
            <a:off x="436532" y="439553"/>
            <a:ext cx="1414272" cy="21945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441198" y="2155261"/>
            <a:ext cx="3125915" cy="507831"/>
          </a:xfrm>
        </p:spPr>
        <p:txBody>
          <a:bodyPr wrap="square" anchor="b" anchorCtr="0">
            <a:spAutoFit/>
          </a:bodyPr>
          <a:lstStyle>
            <a:lvl1pPr marL="0" algn="l" defTabSz="699557" rtl="0" eaLnBrk="1" latinLnBrk="0" hangingPunct="1">
              <a:lnSpc>
                <a:spcPct val="100000"/>
              </a:lnSpc>
              <a:spcBef>
                <a:spcPct val="0"/>
              </a:spcBef>
              <a:buNone/>
              <a:defRPr lang="en-US" sz="3300" b="0" kern="1200" cap="none" spc="-38" baseline="0" dirty="0">
                <a:ln w="3175">
                  <a:noFill/>
                </a:ln>
                <a:solidFill>
                  <a:schemeClr val="tx1"/>
                </a:solidFill>
                <a:effectLst/>
                <a:latin typeface="Segoe UI Semilight" panose="020B0402040204020203" pitchFamily="34" charset="0"/>
                <a:ea typeface="+mn-ea"/>
                <a:cs typeface="Segoe UI Semilight" panose="020B0402040204020203" pitchFamily="34" charset="0"/>
              </a:defRPr>
            </a:lvl1pPr>
          </a:lstStyle>
          <a:p>
            <a:r>
              <a:rPr lang="en-US"/>
              <a:t>Thank you</a:t>
            </a:r>
          </a:p>
        </p:txBody>
      </p:sp>
      <p:sp>
        <p:nvSpPr>
          <p:cNvPr id="5" name="Text Placeholder 4"/>
          <p:cNvSpPr>
            <a:spLocks noGrp="1"/>
          </p:cNvSpPr>
          <p:nvPr>
            <p:ph type="body" sz="quarter" idx="12" hasCustomPrompt="1"/>
          </p:nvPr>
        </p:nvSpPr>
        <p:spPr>
          <a:xfrm>
            <a:off x="436532" y="2971800"/>
            <a:ext cx="3123437" cy="230833"/>
          </a:xfrm>
          <a:noFill/>
        </p:spPr>
        <p:txBody>
          <a:bodyPr wrap="square" lIns="0" tIns="0" rIns="0" bIns="0">
            <a:spAutoFit/>
          </a:bodyPr>
          <a:lstStyle>
            <a:lvl1pPr marL="0" indent="0">
              <a:spcBef>
                <a:spcPts val="0"/>
              </a:spcBef>
              <a:buNone/>
              <a:defRPr sz="1500" spc="0" baseline="0">
                <a:solidFill>
                  <a:schemeClr val="tx1"/>
                </a:solidFill>
                <a:latin typeface="+mj-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C4598A3-3158-55CB-9A6D-7264D56AF02B}"/>
              </a:ext>
            </a:extLst>
          </p:cNvPr>
          <p:cNvSpPr>
            <a:spLocks noGrp="1"/>
          </p:cNvSpPr>
          <p:nvPr>
            <p:ph type="body" sz="quarter" idx="14" hasCustomPrompt="1"/>
          </p:nvPr>
        </p:nvSpPr>
        <p:spPr>
          <a:xfrm>
            <a:off x="438150" y="3196121"/>
            <a:ext cx="3121819" cy="184666"/>
          </a:xfrm>
        </p:spPr>
        <p:txBody>
          <a:bodyPr/>
          <a:lstStyle>
            <a:lvl1pPr marL="0" indent="0">
              <a:buNone/>
              <a:defRPr sz="1200"/>
            </a:lvl1pPr>
            <a:lvl2pPr marL="171450" indent="0">
              <a:buNone/>
              <a:defRPr/>
            </a:lvl2pPr>
            <a:lvl3pPr marL="342900" indent="0">
              <a:buNone/>
              <a:defRPr/>
            </a:lvl3pPr>
            <a:lvl4pPr marL="496491" indent="0">
              <a:buNone/>
              <a:defRPr/>
            </a:lvl4pPr>
            <a:lvl5pPr marL="641747" indent="0">
              <a:buNone/>
              <a:defRPr/>
            </a:lvl5pPr>
          </a:lstStyle>
          <a:p>
            <a:pPr lvl="0"/>
            <a:r>
              <a:rPr lang="en-US"/>
              <a:t>Company or other information</a:t>
            </a:r>
          </a:p>
        </p:txBody>
      </p:sp>
      <p:sp>
        <p:nvSpPr>
          <p:cNvPr id="10" name="Picture Placeholder 9" descr="This photo is a 'placeholder' only. Drag or drop your photo here, or click and tap the center to insert a photo.">
            <a:extLst>
              <a:ext uri="{FF2B5EF4-FFF2-40B4-BE49-F238E27FC236}">
                <a16:creationId xmlns:a16="http://schemas.microsoft.com/office/drawing/2014/main" id="{937F71D9-5FA1-DECE-2721-B0416707CF7A}"/>
              </a:ext>
            </a:extLst>
          </p:cNvPr>
          <p:cNvSpPr>
            <a:spLocks noGrp="1"/>
          </p:cNvSpPr>
          <p:nvPr>
            <p:ph type="pic" sz="quarter" idx="13"/>
          </p:nvPr>
        </p:nvSpPr>
        <p:spPr>
          <a:xfrm>
            <a:off x="3994548" y="0"/>
            <a:ext cx="5149453" cy="323165"/>
          </a:xfrm>
          <a:blipFill dpi="0" rotWithShape="1">
            <a:blip r:embed="rId4"/>
            <a:srcRect/>
            <a:tile tx="0" ty="0" sx="100000" sy="100000" flip="none" algn="tl"/>
          </a:blipFill>
        </p:spPr>
        <p:txBody>
          <a:bodyPr/>
          <a:lstStyle>
            <a:lvl1pPr marL="0" indent="0">
              <a:buNone/>
              <a:defRPr>
                <a:noFill/>
              </a:defRPr>
            </a:lvl1pPr>
          </a:lstStyle>
          <a:p>
            <a:r>
              <a:rPr lang="en-US" dirty="0"/>
              <a:t>Click icon to add picture</a:t>
            </a:r>
          </a:p>
        </p:txBody>
      </p:sp>
      <p:sp>
        <p:nvSpPr>
          <p:cNvPr id="8" name="Text Box 3" descr="This is a copyright notice that should be included on the final slide.">
            <a:extLst>
              <a:ext uri="{FF2B5EF4-FFF2-40B4-BE49-F238E27FC236}">
                <a16:creationId xmlns:a16="http://schemas.microsoft.com/office/drawing/2014/main" id="{8CA58C26-DE72-1729-C4F7-9FDC215F0E96}"/>
              </a:ext>
            </a:extLst>
          </p:cNvPr>
          <p:cNvSpPr txBox="1">
            <a:spLocks noChangeArrowheads="1"/>
          </p:cNvSpPr>
          <p:nvPr userDrawn="1"/>
        </p:nvSpPr>
        <p:spPr bwMode="blackWhite">
          <a:xfrm>
            <a:off x="438150" y="4620988"/>
            <a:ext cx="3361593" cy="80791"/>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699218" eaLnBrk="0" hangingPunct="0"/>
            <a:r>
              <a:rPr lang="en-US" sz="525" dirty="0">
                <a:solidFill>
                  <a:schemeClr val="tx1"/>
                </a:solidFill>
                <a:cs typeface="Segoe UI" pitchFamily="34" charset="0"/>
              </a:rPr>
              <a:t>© Copyright Microsoft Corporation. All rights reserved. </a:t>
            </a:r>
          </a:p>
        </p:txBody>
      </p:sp>
    </p:spTree>
    <p:extLst>
      <p:ext uri="{BB962C8B-B14F-4D97-AF65-F5344CB8AC3E}">
        <p14:creationId xmlns:p14="http://schemas.microsoft.com/office/powerpoint/2010/main" val="407949843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438150" y="1077516"/>
            <a:ext cx="8264129" cy="1661993"/>
          </a:xfrm>
        </p:spPr>
        <p:txBody>
          <a:bodyPr>
            <a:spAutoFit/>
          </a:bodyPr>
          <a:lstStyle>
            <a:lvl1pPr>
              <a:defRPr sz="2700">
                <a:latin typeface="+mn-lt"/>
              </a:defRPr>
            </a:lvl1pPr>
            <a:lvl2pPr>
              <a:defRPr sz="2100">
                <a:latin typeface="+mn-lt"/>
              </a:defRPr>
            </a:lvl2pPr>
            <a:lvl3pPr>
              <a:defRPr sz="1800">
                <a:latin typeface="+mn-lt"/>
              </a:defRPr>
            </a:lvl3pPr>
            <a:lvl4pPr>
              <a:defRPr sz="1500">
                <a:latin typeface="+mn-lt"/>
              </a:defRPr>
            </a:lvl4pPr>
            <a:lvl5pPr>
              <a:defRPr sz="135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4701779"/>
            <a:ext cx="9144001" cy="441722"/>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2775" spc="-38"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692890446"/>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F3DB34-3CB0-1FF6-850F-B558B333BD7D}"/>
              </a:ext>
              <a:ext uri="{C183D7F6-B498-43B3-948B-1728B52AA6E4}">
                <adec:decorative xmlns:adec="http://schemas.microsoft.com/office/drawing/2017/decorative" val="1"/>
              </a:ext>
            </a:extLst>
          </p:cNvPr>
          <p:cNvPicPr>
            <a:picLocks noChangeAspect="1" noChangeArrowheads="1"/>
          </p:cNvPicPr>
          <p:nvPr userDrawn="1"/>
        </p:nvPicPr>
        <p:blipFill rotWithShape="1">
          <a:blip r:embed="rId2" cstate="hqprint">
            <a:extLst>
              <a:ext uri="{28A0092B-C50C-407E-A947-70E740481C1C}">
                <a14:useLocalDpi xmlns:a14="http://schemas.microsoft.com/office/drawing/2010/main"/>
              </a:ext>
            </a:extLst>
          </a:blip>
          <a:src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32078806"/>
      </p:ext>
    </p:extLst>
  </p:cSld>
  <p:clrMapOvr>
    <a:masterClrMapping/>
  </p:clrMapOvr>
  <p:transition>
    <p:fade/>
  </p:transition>
  <p:extLst>
    <p:ext uri="{DCECCB84-F9BA-43D5-87BE-67443E8EF086}">
      <p15:sldGuideLst xmlns:p15="http://schemas.microsoft.com/office/powerpoint/2012/main">
        <p15:guide id="16" pos="384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40373"/>
            <a:ext cx="7772400" cy="292100"/>
          </a:xfrm>
        </p:spPr>
        <p:txBody>
          <a:bodyPr anchor="b"/>
          <a:lstStyle>
            <a:lvl1pPr algn="ctr">
              <a:defRPr sz="1898"/>
            </a:lvl1pPr>
          </a:lstStyle>
          <a:p>
            <a:r>
              <a:rPr lang="en-US"/>
              <a:t>Click to edit Master title style</a:t>
            </a:r>
          </a:p>
        </p:txBody>
      </p:sp>
      <p:sp>
        <p:nvSpPr>
          <p:cNvPr id="3" name="Subtitle 2"/>
          <p:cNvSpPr>
            <a:spLocks noGrp="1"/>
          </p:cNvSpPr>
          <p:nvPr>
            <p:ph type="subTitle" idx="1"/>
          </p:nvPr>
        </p:nvSpPr>
        <p:spPr>
          <a:xfrm>
            <a:off x="1143000" y="2701529"/>
            <a:ext cx="6858000" cy="116908"/>
          </a:xfrm>
        </p:spPr>
        <p:txBody>
          <a:bodyPr/>
          <a:lstStyle>
            <a:lvl1pPr marL="0" indent="0" algn="ctr">
              <a:buNone/>
              <a:defRPr sz="760"/>
            </a:lvl1pPr>
            <a:lvl2pPr marL="144661" indent="0" algn="ctr">
              <a:buNone/>
              <a:defRPr sz="633"/>
            </a:lvl2pPr>
            <a:lvl3pPr marL="289322" indent="0" algn="ctr">
              <a:buNone/>
              <a:defRPr sz="569"/>
            </a:lvl3pPr>
            <a:lvl4pPr marL="433983" indent="0" algn="ctr">
              <a:buNone/>
              <a:defRPr sz="506"/>
            </a:lvl4pPr>
            <a:lvl5pPr marL="578644" indent="0" algn="ctr">
              <a:buNone/>
              <a:defRPr sz="506"/>
            </a:lvl5pPr>
            <a:lvl6pPr marL="723305" indent="0" algn="ctr">
              <a:buNone/>
              <a:defRPr sz="506"/>
            </a:lvl6pPr>
            <a:lvl7pPr marL="867966" indent="0" algn="ctr">
              <a:buNone/>
              <a:defRPr sz="506"/>
            </a:lvl7pPr>
            <a:lvl8pPr marL="1012627" indent="0" algn="ctr">
              <a:buNone/>
              <a:defRPr sz="506"/>
            </a:lvl8pPr>
            <a:lvl9pPr marL="1157288" indent="0" algn="ctr">
              <a:buNone/>
              <a:defRPr sz="506"/>
            </a:lvl9pPr>
          </a:lstStyle>
          <a:p>
            <a:r>
              <a:rPr lang="en-US"/>
              <a:t>Click to edit Master subtitle style</a:t>
            </a:r>
          </a:p>
        </p:txBody>
      </p:sp>
      <p:sp>
        <p:nvSpPr>
          <p:cNvPr id="4" name="Date Placeholder 3"/>
          <p:cNvSpPr>
            <a:spLocks noGrp="1"/>
          </p:cNvSpPr>
          <p:nvPr>
            <p:ph type="dt" sz="half" idx="10"/>
          </p:nvPr>
        </p:nvSpPr>
        <p:spPr/>
        <p:txBody>
          <a:bodyPr/>
          <a:lstStyle/>
          <a:p>
            <a:fld id="{92C84019-2373-47CD-94F0-5C8DE92B9F45}" type="datetimeFigureOut">
              <a:rPr lang="en-US" smtClean="0"/>
              <a:t>9/26/2023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F259019-CB89-4ECC-A097-FE7194040D3A}" type="slidenum">
              <a:rPr lang="en-US" smtClean="0"/>
              <a:t>‹#›</a:t>
            </a:fld>
            <a:endParaRPr lang="en-US" dirty="0"/>
          </a:p>
        </p:txBody>
      </p:sp>
    </p:spTree>
    <p:extLst>
      <p:ext uri="{BB962C8B-B14F-4D97-AF65-F5344CB8AC3E}">
        <p14:creationId xmlns:p14="http://schemas.microsoft.com/office/powerpoint/2010/main" val="223576437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438150" y="1343891"/>
            <a:ext cx="8264129" cy="120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23">
            <a:extLst>
              <a:ext uri="{FF2B5EF4-FFF2-40B4-BE49-F238E27FC236}">
                <a16:creationId xmlns:a16="http://schemas.microsoft.com/office/drawing/2014/main" id="{723A0537-EC5A-4C83-B945-47409FBF89BC}"/>
              </a:ext>
            </a:extLst>
          </p:cNvPr>
          <p:cNvSpPr>
            <a:spLocks noGrp="1"/>
          </p:cNvSpPr>
          <p:nvPr>
            <p:ph type="body" sz="quarter" idx="19"/>
          </p:nvPr>
        </p:nvSpPr>
        <p:spPr>
          <a:xfrm>
            <a:off x="441722" y="831056"/>
            <a:ext cx="8262938" cy="276999"/>
          </a:xfrm>
        </p:spPr>
        <p:txBody>
          <a:bodyPr/>
          <a:lstStyle>
            <a:lvl1pPr marL="0" indent="0" algn="l" defTabSz="685800" rtl="0" eaLnBrk="1" latinLnBrk="0" hangingPunct="1">
              <a:buNone/>
              <a:defRPr lang="en-US" sz="1800" b="1" kern="1200" dirty="0" smtClean="0">
                <a:gradFill>
                  <a:gsLst>
                    <a:gs pos="2917">
                      <a:schemeClr val="accent1"/>
                    </a:gs>
                    <a:gs pos="100000">
                      <a:schemeClr val="accent1"/>
                    </a:gs>
                  </a:gsLst>
                  <a:lin ang="5400000" scaled="0"/>
                </a:gradFill>
                <a:latin typeface="+mj-lt"/>
                <a:ea typeface="+mn-ea"/>
                <a:cs typeface="+mn-cs"/>
              </a:defRPr>
            </a:lvl1pPr>
            <a:lvl2pPr marL="0" indent="0" algn="l" defTabSz="685800" rtl="0" eaLnBrk="1" latinLnBrk="0" hangingPunct="1">
              <a:buNone/>
              <a:defRPr lang="en-US" sz="1800" b="1" kern="1200" dirty="0" smtClean="0">
                <a:gradFill>
                  <a:gsLst>
                    <a:gs pos="2917">
                      <a:schemeClr val="accent1"/>
                    </a:gs>
                    <a:gs pos="100000">
                      <a:schemeClr val="accent1"/>
                    </a:gs>
                  </a:gsLst>
                  <a:lin ang="5400000" scaled="0"/>
                </a:gradFill>
                <a:latin typeface="+mj-lt"/>
                <a:ea typeface="+mn-ea"/>
                <a:cs typeface="+mn-cs"/>
              </a:defRPr>
            </a:lvl2pPr>
            <a:lvl3pPr marL="0" indent="0" algn="l" defTabSz="685800" rtl="0" eaLnBrk="1" latinLnBrk="0" hangingPunct="1">
              <a:buNone/>
              <a:defRPr lang="en-US" sz="1800" b="1" kern="1200" dirty="0" smtClean="0">
                <a:gradFill>
                  <a:gsLst>
                    <a:gs pos="2917">
                      <a:schemeClr val="accent1"/>
                    </a:gs>
                    <a:gs pos="100000">
                      <a:schemeClr val="accent1"/>
                    </a:gs>
                  </a:gsLst>
                  <a:lin ang="5400000" scaled="0"/>
                </a:gradFill>
                <a:latin typeface="+mj-lt"/>
                <a:ea typeface="+mn-ea"/>
                <a:cs typeface="+mn-cs"/>
              </a:defRPr>
            </a:lvl3pPr>
            <a:lvl4pPr marL="0" indent="0" algn="l" defTabSz="685800" rtl="0" eaLnBrk="1" latinLnBrk="0" hangingPunct="1">
              <a:buNone/>
              <a:defRPr lang="en-US" sz="1800" b="1" kern="1200" dirty="0" smtClean="0">
                <a:gradFill>
                  <a:gsLst>
                    <a:gs pos="2917">
                      <a:schemeClr val="accent1"/>
                    </a:gs>
                    <a:gs pos="100000">
                      <a:schemeClr val="accent1"/>
                    </a:gs>
                  </a:gsLst>
                  <a:lin ang="5400000" scaled="0"/>
                </a:gradFill>
                <a:latin typeface="+mj-lt"/>
                <a:ea typeface="+mn-ea"/>
                <a:cs typeface="+mn-cs"/>
              </a:defRPr>
            </a:lvl4pPr>
            <a:lvl5pPr marL="0" indent="0" algn="l" defTabSz="685800" rtl="0" eaLnBrk="1" latinLnBrk="0" hangingPunct="1">
              <a:buNone/>
              <a:defRPr lang="en-US" sz="1800" b="1" kern="1200" dirty="0">
                <a:gradFill>
                  <a:gsLst>
                    <a:gs pos="2917">
                      <a:schemeClr val="accent1"/>
                    </a:gs>
                    <a:gs pos="100000">
                      <a:schemeClr val="accent1"/>
                    </a:gs>
                  </a:gsLst>
                  <a:lin ang="5400000" scaled="0"/>
                </a:gradFill>
                <a:latin typeface="+mj-lt"/>
                <a:ea typeface="+mn-ea"/>
                <a:cs typeface="+mn-cs"/>
              </a:defRPr>
            </a:lvl5pPr>
          </a:lstStyle>
          <a:p>
            <a:pPr lvl="0"/>
            <a:r>
              <a:rPr lang="en-US"/>
              <a:t>Click to edit Master text style</a:t>
            </a:r>
          </a:p>
        </p:txBody>
      </p:sp>
    </p:spTree>
    <p:extLst>
      <p:ext uri="{BB962C8B-B14F-4D97-AF65-F5344CB8AC3E}">
        <p14:creationId xmlns:p14="http://schemas.microsoft.com/office/powerpoint/2010/main" val="362555068"/>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theme" Target="../theme/theme2.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theme" Target="../theme/theme3.xml"/><Relationship Id="rId1"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slideLayout" Target="../slideLayouts/slideLayout66.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29" Type="http://schemas.openxmlformats.org/officeDocument/2006/relationships/slideLayout" Target="../slideLayouts/slideLayout69.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32" Type="http://schemas.openxmlformats.org/officeDocument/2006/relationships/theme" Target="../theme/theme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28" Type="http://schemas.openxmlformats.org/officeDocument/2006/relationships/slideLayout" Target="../slideLayouts/slideLayout68.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31" Type="http://schemas.openxmlformats.org/officeDocument/2006/relationships/slideLayout" Target="../slideLayouts/slideLayout71.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slideLayout" Target="../slideLayouts/slideLayout67.xml"/><Relationship Id="rId30" Type="http://schemas.openxmlformats.org/officeDocument/2006/relationships/slideLayout" Target="../slideLayouts/slideLayout7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slideLayout" Target="../slideLayouts/slideLayout84.xml"/><Relationship Id="rId18" Type="http://schemas.openxmlformats.org/officeDocument/2006/relationships/slideLayout" Target="../slideLayouts/slideLayout89.xml"/><Relationship Id="rId26" Type="http://schemas.openxmlformats.org/officeDocument/2006/relationships/slideLayout" Target="../slideLayouts/slideLayout97.xml"/><Relationship Id="rId3" Type="http://schemas.openxmlformats.org/officeDocument/2006/relationships/slideLayout" Target="../slideLayouts/slideLayout74.xml"/><Relationship Id="rId21" Type="http://schemas.openxmlformats.org/officeDocument/2006/relationships/slideLayout" Target="../slideLayouts/slideLayout92.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17" Type="http://schemas.openxmlformats.org/officeDocument/2006/relationships/slideLayout" Target="../slideLayouts/slideLayout88.xml"/><Relationship Id="rId25" Type="http://schemas.openxmlformats.org/officeDocument/2006/relationships/slideLayout" Target="../slideLayouts/slideLayout96.xml"/><Relationship Id="rId2" Type="http://schemas.openxmlformats.org/officeDocument/2006/relationships/slideLayout" Target="../slideLayouts/slideLayout73.xml"/><Relationship Id="rId16" Type="http://schemas.openxmlformats.org/officeDocument/2006/relationships/slideLayout" Target="../slideLayouts/slideLayout87.xml"/><Relationship Id="rId20" Type="http://schemas.openxmlformats.org/officeDocument/2006/relationships/slideLayout" Target="../slideLayouts/slideLayout91.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24" Type="http://schemas.openxmlformats.org/officeDocument/2006/relationships/slideLayout" Target="../slideLayouts/slideLayout95.xml"/><Relationship Id="rId5" Type="http://schemas.openxmlformats.org/officeDocument/2006/relationships/slideLayout" Target="../slideLayouts/slideLayout76.xml"/><Relationship Id="rId15" Type="http://schemas.openxmlformats.org/officeDocument/2006/relationships/slideLayout" Target="../slideLayouts/slideLayout86.xml"/><Relationship Id="rId23" Type="http://schemas.openxmlformats.org/officeDocument/2006/relationships/slideLayout" Target="../slideLayouts/slideLayout94.xml"/><Relationship Id="rId28" Type="http://schemas.openxmlformats.org/officeDocument/2006/relationships/theme" Target="../theme/theme5.xml"/><Relationship Id="rId10" Type="http://schemas.openxmlformats.org/officeDocument/2006/relationships/slideLayout" Target="../slideLayouts/slideLayout81.xml"/><Relationship Id="rId19" Type="http://schemas.openxmlformats.org/officeDocument/2006/relationships/slideLayout" Target="../slideLayouts/slideLayout90.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slideLayout" Target="../slideLayouts/slideLayout85.xml"/><Relationship Id="rId22" Type="http://schemas.openxmlformats.org/officeDocument/2006/relationships/slideLayout" Target="../slideLayouts/slideLayout93.xml"/><Relationship Id="rId27" Type="http://schemas.openxmlformats.org/officeDocument/2006/relationships/slideLayout" Target="../slideLayouts/slideLayout98.xml"/></Relationships>
</file>

<file path=ppt/slideMasters/_rels/slideMaster6.xml.rels><?xml version="1.0" encoding="UTF-8" standalone="yes"?>
<Relationships xmlns="http://schemas.openxmlformats.org/package/2006/relationships"><Relationship Id="rId13" Type="http://schemas.openxmlformats.org/officeDocument/2006/relationships/slideLayout" Target="../slideLayouts/slideLayout111.xml"/><Relationship Id="rId18" Type="http://schemas.openxmlformats.org/officeDocument/2006/relationships/slideLayout" Target="../slideLayouts/slideLayout116.xml"/><Relationship Id="rId26" Type="http://schemas.openxmlformats.org/officeDocument/2006/relationships/slideLayout" Target="../slideLayouts/slideLayout124.xml"/><Relationship Id="rId3" Type="http://schemas.openxmlformats.org/officeDocument/2006/relationships/slideLayout" Target="../slideLayouts/slideLayout101.xml"/><Relationship Id="rId21" Type="http://schemas.openxmlformats.org/officeDocument/2006/relationships/slideLayout" Target="../slideLayouts/slideLayout119.xml"/><Relationship Id="rId34" Type="http://schemas.openxmlformats.org/officeDocument/2006/relationships/slideLayout" Target="../slideLayouts/slideLayout132.xml"/><Relationship Id="rId7" Type="http://schemas.openxmlformats.org/officeDocument/2006/relationships/slideLayout" Target="../slideLayouts/slideLayout105.xml"/><Relationship Id="rId12" Type="http://schemas.openxmlformats.org/officeDocument/2006/relationships/slideLayout" Target="../slideLayouts/slideLayout110.xml"/><Relationship Id="rId17" Type="http://schemas.openxmlformats.org/officeDocument/2006/relationships/slideLayout" Target="../slideLayouts/slideLayout115.xml"/><Relationship Id="rId25" Type="http://schemas.openxmlformats.org/officeDocument/2006/relationships/slideLayout" Target="../slideLayouts/slideLayout123.xml"/><Relationship Id="rId33" Type="http://schemas.openxmlformats.org/officeDocument/2006/relationships/slideLayout" Target="../slideLayouts/slideLayout131.xml"/><Relationship Id="rId2" Type="http://schemas.openxmlformats.org/officeDocument/2006/relationships/slideLayout" Target="../slideLayouts/slideLayout100.xml"/><Relationship Id="rId16" Type="http://schemas.openxmlformats.org/officeDocument/2006/relationships/slideLayout" Target="../slideLayouts/slideLayout114.xml"/><Relationship Id="rId20" Type="http://schemas.openxmlformats.org/officeDocument/2006/relationships/slideLayout" Target="../slideLayouts/slideLayout118.xml"/><Relationship Id="rId29" Type="http://schemas.openxmlformats.org/officeDocument/2006/relationships/slideLayout" Target="../slideLayouts/slideLayout127.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24" Type="http://schemas.openxmlformats.org/officeDocument/2006/relationships/slideLayout" Target="../slideLayouts/slideLayout122.xml"/><Relationship Id="rId32" Type="http://schemas.openxmlformats.org/officeDocument/2006/relationships/slideLayout" Target="../slideLayouts/slideLayout130.xml"/><Relationship Id="rId5" Type="http://schemas.openxmlformats.org/officeDocument/2006/relationships/slideLayout" Target="../slideLayouts/slideLayout103.xml"/><Relationship Id="rId15" Type="http://schemas.openxmlformats.org/officeDocument/2006/relationships/slideLayout" Target="../slideLayouts/slideLayout113.xml"/><Relationship Id="rId23" Type="http://schemas.openxmlformats.org/officeDocument/2006/relationships/slideLayout" Target="../slideLayouts/slideLayout121.xml"/><Relationship Id="rId28" Type="http://schemas.openxmlformats.org/officeDocument/2006/relationships/slideLayout" Target="../slideLayouts/slideLayout126.xml"/><Relationship Id="rId36" Type="http://schemas.openxmlformats.org/officeDocument/2006/relationships/theme" Target="../theme/theme6.xml"/><Relationship Id="rId10" Type="http://schemas.openxmlformats.org/officeDocument/2006/relationships/slideLayout" Target="../slideLayouts/slideLayout108.xml"/><Relationship Id="rId19" Type="http://schemas.openxmlformats.org/officeDocument/2006/relationships/slideLayout" Target="../slideLayouts/slideLayout117.xml"/><Relationship Id="rId31" Type="http://schemas.openxmlformats.org/officeDocument/2006/relationships/slideLayout" Target="../slideLayouts/slideLayout129.xml"/><Relationship Id="rId4" Type="http://schemas.openxmlformats.org/officeDocument/2006/relationships/slideLayout" Target="../slideLayouts/slideLayout102.xml"/><Relationship Id="rId9" Type="http://schemas.openxmlformats.org/officeDocument/2006/relationships/slideLayout" Target="../slideLayouts/slideLayout107.xml"/><Relationship Id="rId14" Type="http://schemas.openxmlformats.org/officeDocument/2006/relationships/slideLayout" Target="../slideLayouts/slideLayout112.xml"/><Relationship Id="rId22" Type="http://schemas.openxmlformats.org/officeDocument/2006/relationships/slideLayout" Target="../slideLayouts/slideLayout120.xml"/><Relationship Id="rId27" Type="http://schemas.openxmlformats.org/officeDocument/2006/relationships/slideLayout" Target="../slideLayouts/slideLayout125.xml"/><Relationship Id="rId30" Type="http://schemas.openxmlformats.org/officeDocument/2006/relationships/slideLayout" Target="../slideLayouts/slideLayout128.xml"/><Relationship Id="rId35" Type="http://schemas.openxmlformats.org/officeDocument/2006/relationships/slideLayout" Target="../slideLayouts/slideLayout133.xml"/><Relationship Id="rId8" Type="http://schemas.openxmlformats.org/officeDocument/2006/relationships/slideLayout" Target="../slideLayouts/slideLayout1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548297" y="4794572"/>
            <a:ext cx="5950836" cy="273844"/>
          </a:xfrm>
          <a:prstGeom prst="rect">
            <a:avLst/>
          </a:prstGeom>
        </p:spPr>
        <p:txBody>
          <a:bodyPr vert="horz" lIns="45720" tIns="22860" rIns="45720" bIns="22860" rtlCol="0" anchor="ctr"/>
          <a:lstStyle>
            <a:lvl1pPr algn="l">
              <a:defRPr sz="800">
                <a:solidFill>
                  <a:srgbClr val="404040"/>
                </a:solidFill>
              </a:defRPr>
            </a:lvl1pPr>
          </a:lstStyle>
          <a:p>
            <a:endParaRPr lang="en-US"/>
          </a:p>
        </p:txBody>
      </p:sp>
      <p:sp>
        <p:nvSpPr>
          <p:cNvPr id="2" name="Title Placeholder 1"/>
          <p:cNvSpPr>
            <a:spLocks noGrp="1"/>
          </p:cNvSpPr>
          <p:nvPr>
            <p:ph type="title"/>
          </p:nvPr>
        </p:nvSpPr>
        <p:spPr>
          <a:xfrm>
            <a:off x="547761" y="623059"/>
            <a:ext cx="7967591" cy="476147"/>
          </a:xfrm>
          <a:prstGeom prst="rect">
            <a:avLst/>
          </a:prstGeom>
        </p:spPr>
        <p:txBody>
          <a:bodyPr vert="horz" lIns="45720" tIns="22860" rIns="45720" bIns="22860" rtlCol="0" anchor="t">
            <a:noAutofit/>
          </a:bodyPr>
          <a:lstStyle/>
          <a:p>
            <a:r>
              <a:rPr lang="en-US"/>
              <a:t>Click to edit Master title style</a:t>
            </a:r>
          </a:p>
        </p:txBody>
      </p:sp>
      <p:sp>
        <p:nvSpPr>
          <p:cNvPr id="3" name="Text Placeholder 2"/>
          <p:cNvSpPr>
            <a:spLocks noGrp="1"/>
          </p:cNvSpPr>
          <p:nvPr>
            <p:ph type="body" idx="1"/>
          </p:nvPr>
        </p:nvSpPr>
        <p:spPr>
          <a:xfrm>
            <a:off x="547761" y="1393843"/>
            <a:ext cx="7967591" cy="3265471"/>
          </a:xfrm>
          <a:prstGeom prst="rect">
            <a:avLst/>
          </a:prstGeom>
        </p:spPr>
        <p:txBody>
          <a:bodyPr vert="horz" lIns="45720" tIns="22860" rIns="45720" bIns="2286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519506" y="4794572"/>
            <a:ext cx="562187" cy="273844"/>
          </a:xfrm>
          <a:prstGeom prst="rect">
            <a:avLst/>
          </a:prstGeom>
        </p:spPr>
        <p:txBody>
          <a:bodyPr vert="horz" lIns="0" tIns="22860" rIns="0" bIns="22860" rtlCol="0" anchor="ctr"/>
          <a:lstStyle>
            <a:lvl1pPr algn="l">
              <a:defRPr sz="638">
                <a:solidFill>
                  <a:srgbClr val="404040"/>
                </a:solidFill>
              </a:defRPr>
            </a:lvl1pPr>
          </a:lstStyle>
          <a:p>
            <a:fld id="{653E2A5E-4810-47A1-AF55-F9CE7C52FC7D}" type="datetime4">
              <a:rPr lang="en-US" smtClean="0"/>
              <a:t>September 26, 2023</a:t>
            </a:fld>
            <a:endParaRPr lang="en-US"/>
          </a:p>
        </p:txBody>
      </p:sp>
      <p:sp>
        <p:nvSpPr>
          <p:cNvPr id="6" name="Slide Number Placeholder 5"/>
          <p:cNvSpPr>
            <a:spLocks noGrp="1"/>
          </p:cNvSpPr>
          <p:nvPr>
            <p:ph type="sldNum" sz="quarter" idx="4"/>
          </p:nvPr>
        </p:nvSpPr>
        <p:spPr>
          <a:xfrm>
            <a:off x="7102065" y="4794571"/>
            <a:ext cx="812449" cy="273845"/>
          </a:xfrm>
          <a:prstGeom prst="rect">
            <a:avLst/>
          </a:prstGeom>
        </p:spPr>
        <p:txBody>
          <a:bodyPr vert="horz" lIns="45720" tIns="22860" rIns="45720" bIns="22860" rtlCol="0" anchor="ctr"/>
          <a:lstStyle>
            <a:lvl1pPr algn="ctr">
              <a:defRPr sz="638">
                <a:solidFill>
                  <a:srgbClr val="404040"/>
                </a:solidFill>
              </a:defRPr>
            </a:lvl1pPr>
          </a:lstStyle>
          <a:p>
            <a:fld id="{6E737AD4-1126-44A2-B8AE-C24508FC0AC9}" type="slidenum">
              <a:rPr lang="en-US" smtClean="0"/>
              <a:pPr/>
              <a:t>‹#›</a:t>
            </a:fld>
            <a:endParaRPr lang="en-US"/>
          </a:p>
        </p:txBody>
      </p:sp>
      <p:sp>
        <p:nvSpPr>
          <p:cNvPr id="7" name="Rektangel 6">
            <a:extLst>
              <a:ext uri="{FF2B5EF4-FFF2-40B4-BE49-F238E27FC236}">
                <a16:creationId xmlns:a16="http://schemas.microsoft.com/office/drawing/2014/main" id="{69606FFF-A790-0248-B977-86DD86BBA9BE}"/>
              </a:ext>
            </a:extLst>
          </p:cNvPr>
          <p:cNvSpPr/>
          <p:nvPr userDrawn="1"/>
        </p:nvSpPr>
        <p:spPr>
          <a:xfrm>
            <a:off x="9236738" y="1"/>
            <a:ext cx="454925" cy="444975"/>
          </a:xfrm>
          <a:prstGeom prst="rect">
            <a:avLst/>
          </a:prstGeom>
          <a:solidFill>
            <a:srgbClr val="FF6B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800"/>
          </a:p>
        </p:txBody>
      </p:sp>
      <p:sp>
        <p:nvSpPr>
          <p:cNvPr id="8" name="Rektangel 7">
            <a:extLst>
              <a:ext uri="{FF2B5EF4-FFF2-40B4-BE49-F238E27FC236}">
                <a16:creationId xmlns:a16="http://schemas.microsoft.com/office/drawing/2014/main" id="{AEB4A4DC-B319-8A42-9508-B10484664F77}"/>
              </a:ext>
            </a:extLst>
          </p:cNvPr>
          <p:cNvSpPr/>
          <p:nvPr userDrawn="1"/>
        </p:nvSpPr>
        <p:spPr>
          <a:xfrm>
            <a:off x="9236737" y="480020"/>
            <a:ext cx="454925" cy="444975"/>
          </a:xfrm>
          <a:prstGeom prst="rect">
            <a:avLst/>
          </a:prstGeom>
          <a:solidFill>
            <a:srgbClr val="042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800"/>
          </a:p>
        </p:txBody>
      </p:sp>
      <p:sp>
        <p:nvSpPr>
          <p:cNvPr id="9" name="Rektangel 8">
            <a:extLst>
              <a:ext uri="{FF2B5EF4-FFF2-40B4-BE49-F238E27FC236}">
                <a16:creationId xmlns:a16="http://schemas.microsoft.com/office/drawing/2014/main" id="{74850ACB-CBE9-DA45-A3B1-7B2BC64C5B27}"/>
              </a:ext>
            </a:extLst>
          </p:cNvPr>
          <p:cNvSpPr/>
          <p:nvPr userDrawn="1"/>
        </p:nvSpPr>
        <p:spPr>
          <a:xfrm>
            <a:off x="9236737" y="960038"/>
            <a:ext cx="454925" cy="444975"/>
          </a:xfrm>
          <a:prstGeom prst="rect">
            <a:avLst/>
          </a:prstGeom>
          <a:solidFill>
            <a:srgbClr val="094E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800"/>
          </a:p>
        </p:txBody>
      </p:sp>
      <p:sp>
        <p:nvSpPr>
          <p:cNvPr id="10" name="Rektangel 9">
            <a:extLst>
              <a:ext uri="{FF2B5EF4-FFF2-40B4-BE49-F238E27FC236}">
                <a16:creationId xmlns:a16="http://schemas.microsoft.com/office/drawing/2014/main" id="{561A8E45-EC31-AF4F-BA8E-446AC457BEF5}"/>
              </a:ext>
            </a:extLst>
          </p:cNvPr>
          <p:cNvSpPr/>
          <p:nvPr userDrawn="1"/>
        </p:nvSpPr>
        <p:spPr>
          <a:xfrm>
            <a:off x="9236737" y="1440058"/>
            <a:ext cx="454925" cy="444975"/>
          </a:xfrm>
          <a:prstGeom prst="rect">
            <a:avLst/>
          </a:prstGeom>
          <a:solidFill>
            <a:srgbClr val="E6E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800"/>
          </a:p>
        </p:txBody>
      </p:sp>
      <p:sp>
        <p:nvSpPr>
          <p:cNvPr id="11" name="Rektangel 10">
            <a:extLst>
              <a:ext uri="{FF2B5EF4-FFF2-40B4-BE49-F238E27FC236}">
                <a16:creationId xmlns:a16="http://schemas.microsoft.com/office/drawing/2014/main" id="{18BE581F-053A-BD4E-B0E8-7EE2731F76DE}"/>
              </a:ext>
            </a:extLst>
          </p:cNvPr>
          <p:cNvSpPr/>
          <p:nvPr userDrawn="1"/>
        </p:nvSpPr>
        <p:spPr>
          <a:xfrm>
            <a:off x="9236737" y="1920077"/>
            <a:ext cx="454925" cy="444975"/>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800"/>
          </a:p>
        </p:txBody>
      </p:sp>
    </p:spTree>
    <p:extLst>
      <p:ext uri="{BB962C8B-B14F-4D97-AF65-F5344CB8AC3E}">
        <p14:creationId xmlns:p14="http://schemas.microsoft.com/office/powerpoint/2010/main" val="147064142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 id="2147483750" r:id="rId18"/>
    <p:sldLayoutId id="2147483751" r:id="rId19"/>
    <p:sldLayoutId id="2147483752" r:id="rId20"/>
    <p:sldLayoutId id="2147483910" r:id="rId21"/>
  </p:sldLayoutIdLst>
  <p:hf sldNum="0" hdr="0" ftr="0" dt="0"/>
  <p:txStyles>
    <p:titleStyle>
      <a:lvl1pPr algn="l" defTabSz="685611" rtl="0" eaLnBrk="1" latinLnBrk="0" hangingPunct="1">
        <a:lnSpc>
          <a:spcPct val="100000"/>
        </a:lnSpc>
        <a:spcBef>
          <a:spcPct val="0"/>
        </a:spcBef>
        <a:buNone/>
        <a:defRPr sz="2800" b="1" kern="1200">
          <a:solidFill>
            <a:srgbClr val="094E5D"/>
          </a:solidFill>
          <a:latin typeface="+mj-lt"/>
          <a:ea typeface="+mj-ea"/>
          <a:cs typeface="+mj-cs"/>
        </a:defRPr>
      </a:lvl1pPr>
    </p:titleStyle>
    <p:bodyStyle>
      <a:lvl1pPr marL="103937" indent="-103937" algn="l" defTabSz="685611" rtl="0" eaLnBrk="1" latinLnBrk="0" hangingPunct="1">
        <a:lnSpc>
          <a:spcPct val="97000"/>
        </a:lnSpc>
        <a:spcBef>
          <a:spcPts val="1800"/>
        </a:spcBef>
        <a:buFont typeface="Arial" panose="020B0604020202020204" pitchFamily="34" charset="0"/>
        <a:buChar char="•"/>
        <a:defRPr sz="1600" kern="1200">
          <a:solidFill>
            <a:srgbClr val="094E5D"/>
          </a:solidFill>
          <a:latin typeface="+mn-lt"/>
          <a:ea typeface="+mn-ea"/>
          <a:cs typeface="+mn-cs"/>
        </a:defRPr>
      </a:lvl1pPr>
      <a:lvl2pPr marL="251994"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1990"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1985"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1981"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31"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37"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043"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849"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611" rtl="0" eaLnBrk="1" latinLnBrk="0" hangingPunct="1">
        <a:defRPr sz="1350" kern="1200">
          <a:solidFill>
            <a:schemeClr val="tx1"/>
          </a:solidFill>
          <a:latin typeface="+mn-lt"/>
          <a:ea typeface="+mn-ea"/>
          <a:cs typeface="+mn-cs"/>
        </a:defRPr>
      </a:lvl1pPr>
      <a:lvl2pPr marL="342806" algn="l" defTabSz="685611" rtl="0" eaLnBrk="1" latinLnBrk="0" hangingPunct="1">
        <a:defRPr sz="1350" kern="1200">
          <a:solidFill>
            <a:schemeClr val="tx1"/>
          </a:solidFill>
          <a:latin typeface="+mn-lt"/>
          <a:ea typeface="+mn-ea"/>
          <a:cs typeface="+mn-cs"/>
        </a:defRPr>
      </a:lvl2pPr>
      <a:lvl3pPr marL="685611" algn="l" defTabSz="685611" rtl="0" eaLnBrk="1" latinLnBrk="0" hangingPunct="1">
        <a:defRPr sz="1350" kern="1200">
          <a:solidFill>
            <a:schemeClr val="tx1"/>
          </a:solidFill>
          <a:latin typeface="+mn-lt"/>
          <a:ea typeface="+mn-ea"/>
          <a:cs typeface="+mn-cs"/>
        </a:defRPr>
      </a:lvl3pPr>
      <a:lvl4pPr marL="1028417" algn="l" defTabSz="685611" rtl="0" eaLnBrk="1" latinLnBrk="0" hangingPunct="1">
        <a:defRPr sz="1350" kern="1200">
          <a:solidFill>
            <a:schemeClr val="tx1"/>
          </a:solidFill>
          <a:latin typeface="+mn-lt"/>
          <a:ea typeface="+mn-ea"/>
          <a:cs typeface="+mn-cs"/>
        </a:defRPr>
      </a:lvl4pPr>
      <a:lvl5pPr marL="1371223" algn="l" defTabSz="685611" rtl="0" eaLnBrk="1" latinLnBrk="0" hangingPunct="1">
        <a:defRPr sz="1350" kern="1200">
          <a:solidFill>
            <a:schemeClr val="tx1"/>
          </a:solidFill>
          <a:latin typeface="+mn-lt"/>
          <a:ea typeface="+mn-ea"/>
          <a:cs typeface="+mn-cs"/>
        </a:defRPr>
      </a:lvl5pPr>
      <a:lvl6pPr marL="1714029" algn="l" defTabSz="685611" rtl="0" eaLnBrk="1" latinLnBrk="0" hangingPunct="1">
        <a:defRPr sz="1350" kern="1200">
          <a:solidFill>
            <a:schemeClr val="tx1"/>
          </a:solidFill>
          <a:latin typeface="+mn-lt"/>
          <a:ea typeface="+mn-ea"/>
          <a:cs typeface="+mn-cs"/>
        </a:defRPr>
      </a:lvl6pPr>
      <a:lvl7pPr marL="2056834" algn="l" defTabSz="685611" rtl="0" eaLnBrk="1" latinLnBrk="0" hangingPunct="1">
        <a:defRPr sz="1350" kern="1200">
          <a:solidFill>
            <a:schemeClr val="tx1"/>
          </a:solidFill>
          <a:latin typeface="+mn-lt"/>
          <a:ea typeface="+mn-ea"/>
          <a:cs typeface="+mn-cs"/>
        </a:defRPr>
      </a:lvl7pPr>
      <a:lvl8pPr marL="2399640" algn="l" defTabSz="685611" rtl="0" eaLnBrk="1" latinLnBrk="0" hangingPunct="1">
        <a:defRPr sz="1350" kern="1200">
          <a:solidFill>
            <a:schemeClr val="tx1"/>
          </a:solidFill>
          <a:latin typeface="+mn-lt"/>
          <a:ea typeface="+mn-ea"/>
          <a:cs typeface="+mn-cs"/>
        </a:defRPr>
      </a:lvl8pPr>
      <a:lvl9pPr marL="2742446" algn="l" defTabSz="685611"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375">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41197" y="342900"/>
            <a:ext cx="8263890" cy="415499"/>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438150" y="1076628"/>
            <a:ext cx="8263890" cy="1209562"/>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9144000" cy="51435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438912" cy="43891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19456" cy="21945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521231236"/>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 id="2147483777" r:id="rId18"/>
  </p:sldLayoutIdLst>
  <p:transition>
    <p:fade/>
  </p:transition>
  <p:hf sldNum="0" hdr="0" ftr="0" dt="0"/>
  <p:txStyles>
    <p:titleStyle>
      <a:lvl1pPr algn="l" defTabSz="699557" rtl="0" eaLnBrk="1" latinLnBrk="0" hangingPunct="1">
        <a:lnSpc>
          <a:spcPct val="100000"/>
        </a:lnSpc>
        <a:spcBef>
          <a:spcPct val="0"/>
        </a:spcBef>
        <a:buNone/>
        <a:defRPr lang="en-US" sz="2700" b="1" kern="1200" cap="none" spc="-38"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17145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1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500" kern="1200" spc="0" baseline="0">
          <a:gradFill>
            <a:gsLst>
              <a:gs pos="1250">
                <a:schemeClr val="tx1"/>
              </a:gs>
              <a:gs pos="100000">
                <a:schemeClr val="tx1"/>
              </a:gs>
            </a:gsLst>
            <a:lin ang="5400000" scaled="0"/>
          </a:gradFill>
          <a:latin typeface="+mn-lt"/>
          <a:ea typeface="+mn-ea"/>
          <a:cs typeface="+mn-cs"/>
        </a:defRPr>
      </a:lvl2pPr>
      <a:lvl3pPr marL="492919" marR="0" indent="-150019"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gradFill>
            <a:gsLst>
              <a:gs pos="1250">
                <a:schemeClr val="tx1"/>
              </a:gs>
              <a:gs pos="100000">
                <a:schemeClr val="tx1"/>
              </a:gs>
            </a:gsLst>
            <a:lin ang="5400000" scaled="0"/>
          </a:gradFill>
          <a:latin typeface="+mn-lt"/>
          <a:ea typeface="+mn-ea"/>
          <a:cs typeface="+mn-cs"/>
        </a:defRPr>
      </a:lvl3pPr>
      <a:lvl4pPr marL="632222" marR="0" indent="-135731"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gradFill>
            <a:gsLst>
              <a:gs pos="1250">
                <a:schemeClr val="tx1"/>
              </a:gs>
              <a:gs pos="100000">
                <a:schemeClr val="tx1"/>
              </a:gs>
            </a:gsLst>
            <a:lin ang="5400000" scaled="0"/>
          </a:gradFill>
          <a:latin typeface="+mn-lt"/>
          <a:ea typeface="+mn-ea"/>
          <a:cs typeface="+mn-cs"/>
        </a:defRPr>
      </a:lvl4pPr>
      <a:lvl5pPr marL="767954" marR="0" indent="-126206"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gradFill>
            <a:gsLst>
              <a:gs pos="1250">
                <a:schemeClr val="tx1"/>
              </a:gs>
              <a:gs pos="100000">
                <a:schemeClr val="tx1"/>
              </a:gs>
            </a:gsLst>
            <a:lin ang="5400000" scaled="0"/>
          </a:gradFill>
          <a:latin typeface="+mn-lt"/>
          <a:ea typeface="+mn-ea"/>
          <a:cs typeface="+mn-cs"/>
        </a:defRPr>
      </a:lvl5pPr>
      <a:lvl6pPr marL="1923780"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559"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337"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3116"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557" rtl="0" eaLnBrk="1" latinLnBrk="0" hangingPunct="1">
        <a:defRPr sz="1350" kern="1200">
          <a:solidFill>
            <a:schemeClr val="tx1"/>
          </a:solidFill>
          <a:latin typeface="+mn-lt"/>
          <a:ea typeface="+mn-ea"/>
          <a:cs typeface="+mn-cs"/>
        </a:defRPr>
      </a:lvl1pPr>
      <a:lvl2pPr marL="349778" algn="l" defTabSz="699557" rtl="0" eaLnBrk="1" latinLnBrk="0" hangingPunct="1">
        <a:defRPr sz="1350" kern="1200">
          <a:solidFill>
            <a:schemeClr val="tx1"/>
          </a:solidFill>
          <a:latin typeface="+mn-lt"/>
          <a:ea typeface="+mn-ea"/>
          <a:cs typeface="+mn-cs"/>
        </a:defRPr>
      </a:lvl2pPr>
      <a:lvl3pPr marL="699557" algn="l" defTabSz="699557" rtl="0" eaLnBrk="1" latinLnBrk="0" hangingPunct="1">
        <a:defRPr sz="1350" kern="1200">
          <a:solidFill>
            <a:schemeClr val="tx1"/>
          </a:solidFill>
          <a:latin typeface="+mn-lt"/>
          <a:ea typeface="+mn-ea"/>
          <a:cs typeface="+mn-cs"/>
        </a:defRPr>
      </a:lvl3pPr>
      <a:lvl4pPr marL="1049335" algn="l" defTabSz="699557" rtl="0" eaLnBrk="1" latinLnBrk="0" hangingPunct="1">
        <a:defRPr sz="1350" kern="1200">
          <a:solidFill>
            <a:schemeClr val="tx1"/>
          </a:solidFill>
          <a:latin typeface="+mn-lt"/>
          <a:ea typeface="+mn-ea"/>
          <a:cs typeface="+mn-cs"/>
        </a:defRPr>
      </a:lvl4pPr>
      <a:lvl5pPr marL="1399113" algn="l" defTabSz="699557" rtl="0" eaLnBrk="1" latinLnBrk="0" hangingPunct="1">
        <a:defRPr sz="1350" kern="1200">
          <a:solidFill>
            <a:schemeClr val="tx1"/>
          </a:solidFill>
          <a:latin typeface="+mn-lt"/>
          <a:ea typeface="+mn-ea"/>
          <a:cs typeface="+mn-cs"/>
        </a:defRPr>
      </a:lvl5pPr>
      <a:lvl6pPr marL="1748892" algn="l" defTabSz="699557" rtl="0" eaLnBrk="1" latinLnBrk="0" hangingPunct="1">
        <a:defRPr sz="1350" kern="1200">
          <a:solidFill>
            <a:schemeClr val="tx1"/>
          </a:solidFill>
          <a:latin typeface="+mn-lt"/>
          <a:ea typeface="+mn-ea"/>
          <a:cs typeface="+mn-cs"/>
        </a:defRPr>
      </a:lvl6pPr>
      <a:lvl7pPr marL="2098670" algn="l" defTabSz="699557" rtl="0" eaLnBrk="1" latinLnBrk="0" hangingPunct="1">
        <a:defRPr sz="1350" kern="1200">
          <a:solidFill>
            <a:schemeClr val="tx1"/>
          </a:solidFill>
          <a:latin typeface="+mn-lt"/>
          <a:ea typeface="+mn-ea"/>
          <a:cs typeface="+mn-cs"/>
        </a:defRPr>
      </a:lvl7pPr>
      <a:lvl8pPr marL="2448448" algn="l" defTabSz="699557" rtl="0" eaLnBrk="1" latinLnBrk="0" hangingPunct="1">
        <a:defRPr sz="1350" kern="1200">
          <a:solidFill>
            <a:schemeClr val="tx1"/>
          </a:solidFill>
          <a:latin typeface="+mn-lt"/>
          <a:ea typeface="+mn-ea"/>
          <a:cs typeface="+mn-cs"/>
        </a:defRPr>
      </a:lvl8pPr>
      <a:lvl9pPr marL="2798227" algn="l" defTabSz="699557"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31112" y="383242"/>
            <a:ext cx="8263890" cy="323165"/>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438150" y="1076628"/>
            <a:ext cx="8263890" cy="95102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9" name="NEW Brand Colors 2018">
            <a:extLst>
              <a:ext uri="{FF2B5EF4-FFF2-40B4-BE49-F238E27FC236}">
                <a16:creationId xmlns:a16="http://schemas.microsoft.com/office/drawing/2014/main" id="{9D5783B5-1069-4509-929A-C02C0B0887F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5400000">
            <a:off x="6966741" y="2206983"/>
            <a:ext cx="5143500" cy="729534"/>
          </a:xfrm>
          <a:prstGeom prst="rect">
            <a:avLst/>
          </a:prstGeom>
        </p:spPr>
      </p:pic>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9144000" cy="51435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438912" cy="43891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19456" cy="21945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594826954"/>
      </p:ext>
    </p:extLst>
  </p:cSld>
  <p:clrMap bg1="lt1" tx1="dk1" bg2="lt2" tx2="dk2" accent1="accent1" accent2="accent2" accent3="accent3" accent4="accent4" accent5="accent5" accent6="accent6" hlink="hlink" folHlink="folHlink"/>
  <p:sldLayoutIdLst>
    <p:sldLayoutId id="2147483779" r:id="rId1"/>
  </p:sldLayoutIdLst>
  <p:transition>
    <p:fade/>
  </p:transition>
  <p:hf sldNum="0" hdr="0" ftr="0" dt="0"/>
  <p:txStyles>
    <p:titleStyle>
      <a:lvl1pPr algn="l" defTabSz="699557" rtl="0" eaLnBrk="1" latinLnBrk="0" hangingPunct="1">
        <a:lnSpc>
          <a:spcPct val="100000"/>
        </a:lnSpc>
        <a:spcBef>
          <a:spcPct val="0"/>
        </a:spcBef>
        <a:buNone/>
        <a:defRPr lang="en-US" sz="2100" b="0" kern="1200" cap="none" spc="-38" baseline="0" dirty="0" smtClean="0">
          <a:ln w="3175">
            <a:noFill/>
          </a:ln>
          <a:solidFill>
            <a:srgbClr val="000000"/>
          </a:solidFill>
          <a:effectLst/>
          <a:latin typeface="+mj-lt"/>
          <a:ea typeface="+mn-ea"/>
          <a:cs typeface="Segoe UI" pitchFamily="34" charset="0"/>
        </a:defRPr>
      </a:lvl1pPr>
    </p:titleStyle>
    <p:bodyStyle>
      <a:lvl1pPr marL="17145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500" kern="1200" spc="0" baseline="0">
          <a:solidFill>
            <a:srgbClr val="000000"/>
          </a:solidFill>
          <a:latin typeface="+mn-lt"/>
          <a:ea typeface="+mn-ea"/>
          <a:cs typeface="Segoe UI Semilight" panose="020B0402040204020203" pitchFamily="34" charset="0"/>
        </a:defRPr>
      </a:lvl1pPr>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2pPr>
      <a:lvl3pPr marL="492919" marR="0" indent="-150019"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rgbClr val="000000"/>
          </a:solidFill>
          <a:latin typeface="+mn-lt"/>
          <a:ea typeface="+mn-ea"/>
          <a:cs typeface="+mn-cs"/>
        </a:defRPr>
      </a:lvl3pPr>
      <a:lvl4pPr marL="632222" marR="0" indent="-135731"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900" kern="1200" spc="0" baseline="0">
          <a:solidFill>
            <a:srgbClr val="000000"/>
          </a:solidFill>
          <a:latin typeface="+mn-lt"/>
          <a:ea typeface="+mn-ea"/>
          <a:cs typeface="+mn-cs"/>
        </a:defRPr>
      </a:lvl4pPr>
      <a:lvl5pPr marL="767954" marR="0" indent="-126206"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750" kern="1200" spc="0" baseline="0">
          <a:solidFill>
            <a:srgbClr val="000000"/>
          </a:solidFill>
          <a:latin typeface="+mn-lt"/>
          <a:ea typeface="+mn-ea"/>
          <a:cs typeface="+mn-cs"/>
        </a:defRPr>
      </a:lvl5pPr>
      <a:lvl6pPr marL="1923780"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559"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337"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3116"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557" rtl="0" eaLnBrk="1" latinLnBrk="0" hangingPunct="1">
        <a:defRPr sz="1350" kern="1200">
          <a:solidFill>
            <a:schemeClr val="tx1"/>
          </a:solidFill>
          <a:latin typeface="+mn-lt"/>
          <a:ea typeface="+mn-ea"/>
          <a:cs typeface="+mn-cs"/>
        </a:defRPr>
      </a:lvl1pPr>
      <a:lvl2pPr marL="349778" algn="l" defTabSz="699557" rtl="0" eaLnBrk="1" latinLnBrk="0" hangingPunct="1">
        <a:defRPr sz="1350" kern="1200">
          <a:solidFill>
            <a:schemeClr val="tx1"/>
          </a:solidFill>
          <a:latin typeface="+mn-lt"/>
          <a:ea typeface="+mn-ea"/>
          <a:cs typeface="+mn-cs"/>
        </a:defRPr>
      </a:lvl2pPr>
      <a:lvl3pPr marL="699557" algn="l" defTabSz="699557" rtl="0" eaLnBrk="1" latinLnBrk="0" hangingPunct="1">
        <a:defRPr sz="1350" kern="1200">
          <a:solidFill>
            <a:schemeClr val="tx1"/>
          </a:solidFill>
          <a:latin typeface="+mn-lt"/>
          <a:ea typeface="+mn-ea"/>
          <a:cs typeface="+mn-cs"/>
        </a:defRPr>
      </a:lvl3pPr>
      <a:lvl4pPr marL="1049335" algn="l" defTabSz="699557" rtl="0" eaLnBrk="1" latinLnBrk="0" hangingPunct="1">
        <a:defRPr sz="1350" kern="1200">
          <a:solidFill>
            <a:schemeClr val="tx1"/>
          </a:solidFill>
          <a:latin typeface="+mn-lt"/>
          <a:ea typeface="+mn-ea"/>
          <a:cs typeface="+mn-cs"/>
        </a:defRPr>
      </a:lvl4pPr>
      <a:lvl5pPr marL="1399113" algn="l" defTabSz="699557" rtl="0" eaLnBrk="1" latinLnBrk="0" hangingPunct="1">
        <a:defRPr sz="1350" kern="1200">
          <a:solidFill>
            <a:schemeClr val="tx1"/>
          </a:solidFill>
          <a:latin typeface="+mn-lt"/>
          <a:ea typeface="+mn-ea"/>
          <a:cs typeface="+mn-cs"/>
        </a:defRPr>
      </a:lvl5pPr>
      <a:lvl6pPr marL="1748892" algn="l" defTabSz="699557" rtl="0" eaLnBrk="1" latinLnBrk="0" hangingPunct="1">
        <a:defRPr sz="1350" kern="1200">
          <a:solidFill>
            <a:schemeClr val="tx1"/>
          </a:solidFill>
          <a:latin typeface="+mn-lt"/>
          <a:ea typeface="+mn-ea"/>
          <a:cs typeface="+mn-cs"/>
        </a:defRPr>
      </a:lvl6pPr>
      <a:lvl7pPr marL="2098670" algn="l" defTabSz="699557" rtl="0" eaLnBrk="1" latinLnBrk="0" hangingPunct="1">
        <a:defRPr sz="1350" kern="1200">
          <a:solidFill>
            <a:schemeClr val="tx1"/>
          </a:solidFill>
          <a:latin typeface="+mn-lt"/>
          <a:ea typeface="+mn-ea"/>
          <a:cs typeface="+mn-cs"/>
        </a:defRPr>
      </a:lvl7pPr>
      <a:lvl8pPr marL="2448448" algn="l" defTabSz="699557" rtl="0" eaLnBrk="1" latinLnBrk="0" hangingPunct="1">
        <a:defRPr sz="1350" kern="1200">
          <a:solidFill>
            <a:schemeClr val="tx1"/>
          </a:solidFill>
          <a:latin typeface="+mn-lt"/>
          <a:ea typeface="+mn-ea"/>
          <a:cs typeface="+mn-cs"/>
        </a:defRPr>
      </a:lvl8pPr>
      <a:lvl9pPr marL="2798227" algn="l" defTabSz="699557"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41197" y="342901"/>
            <a:ext cx="8263890" cy="323165"/>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438150" y="1076628"/>
            <a:ext cx="8263890" cy="1209562"/>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9144000" cy="51435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438912" cy="43891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19456" cy="21945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B4CFA9C8-8EFC-381A-511F-66A888DD85DB}"/>
              </a:ext>
            </a:extLst>
          </p:cNvPr>
          <p:cNvSpPr/>
          <p:nvPr userDrawn="1"/>
        </p:nvSpPr>
        <p:spPr bwMode="auto">
          <a:xfrm rot="5400000">
            <a:off x="9158509" y="44438"/>
            <a:ext cx="331553" cy="242679"/>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48" name="Rectangle 47">
            <a:extLst>
              <a:ext uri="{FF2B5EF4-FFF2-40B4-BE49-F238E27FC236}">
                <a16:creationId xmlns:a16="http://schemas.microsoft.com/office/drawing/2014/main" id="{FABB53A2-3594-3175-A8EA-E1D57A9582AB}"/>
              </a:ext>
            </a:extLst>
          </p:cNvPr>
          <p:cNvSpPr/>
          <p:nvPr userDrawn="1"/>
        </p:nvSpPr>
        <p:spPr bwMode="auto">
          <a:xfrm rot="5400000">
            <a:off x="9158509" y="403044"/>
            <a:ext cx="331553" cy="242679"/>
          </a:xfrm>
          <a:prstGeom prst="rect">
            <a:avLst/>
          </a:prstGeom>
          <a:solidFill>
            <a:schemeClr val="accent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000000"/>
              </a:solidFill>
            </a:endParaRPr>
          </a:p>
        </p:txBody>
      </p:sp>
      <p:sp>
        <p:nvSpPr>
          <p:cNvPr id="49" name="Rectangle 48">
            <a:extLst>
              <a:ext uri="{FF2B5EF4-FFF2-40B4-BE49-F238E27FC236}">
                <a16:creationId xmlns:a16="http://schemas.microsoft.com/office/drawing/2014/main" id="{68E2861F-074B-CEC7-EAEB-9F429E287E00}"/>
              </a:ext>
            </a:extLst>
          </p:cNvPr>
          <p:cNvSpPr/>
          <p:nvPr userDrawn="1"/>
        </p:nvSpPr>
        <p:spPr bwMode="auto">
          <a:xfrm rot="5400000">
            <a:off x="9158509" y="761651"/>
            <a:ext cx="331553" cy="242679"/>
          </a:xfrm>
          <a:prstGeom prst="rect">
            <a:avLst/>
          </a:prstGeom>
          <a:solidFill>
            <a:schemeClr val="accent3"/>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50" name="Rectangle 49">
            <a:extLst>
              <a:ext uri="{FF2B5EF4-FFF2-40B4-BE49-F238E27FC236}">
                <a16:creationId xmlns:a16="http://schemas.microsoft.com/office/drawing/2014/main" id="{8B6913BB-B150-D683-2B98-100CAC94649F}"/>
              </a:ext>
            </a:extLst>
          </p:cNvPr>
          <p:cNvSpPr/>
          <p:nvPr userDrawn="1"/>
        </p:nvSpPr>
        <p:spPr bwMode="auto">
          <a:xfrm rot="5400000">
            <a:off x="9337005" y="1114820"/>
            <a:ext cx="257139" cy="188212"/>
          </a:xfrm>
          <a:prstGeom prst="rect">
            <a:avLst/>
          </a:prstGeom>
          <a:solidFill>
            <a:schemeClr val="accent6"/>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825" dirty="0">
              <a:solidFill>
                <a:srgbClr val="000000"/>
              </a:solidFill>
            </a:endParaRPr>
          </a:p>
        </p:txBody>
      </p:sp>
      <p:sp>
        <p:nvSpPr>
          <p:cNvPr id="51" name="Rectangle 50">
            <a:extLst>
              <a:ext uri="{FF2B5EF4-FFF2-40B4-BE49-F238E27FC236}">
                <a16:creationId xmlns:a16="http://schemas.microsoft.com/office/drawing/2014/main" id="{4A81321C-8E03-2EDA-8991-7CC3AB992EED}"/>
              </a:ext>
            </a:extLst>
          </p:cNvPr>
          <p:cNvSpPr/>
          <p:nvPr userDrawn="1"/>
        </p:nvSpPr>
        <p:spPr bwMode="auto">
          <a:xfrm rot="5400000">
            <a:off x="9441085" y="44438"/>
            <a:ext cx="331553" cy="242679"/>
          </a:xfrm>
          <a:prstGeom prst="rect">
            <a:avLst/>
          </a:prstGeom>
          <a:solidFill>
            <a:srgbClr val="2A446F"/>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53" name="Rectangle 52">
            <a:extLst>
              <a:ext uri="{FF2B5EF4-FFF2-40B4-BE49-F238E27FC236}">
                <a16:creationId xmlns:a16="http://schemas.microsoft.com/office/drawing/2014/main" id="{481CF6FD-81D2-BC47-6C11-6148E4F934BA}"/>
              </a:ext>
            </a:extLst>
          </p:cNvPr>
          <p:cNvSpPr/>
          <p:nvPr userDrawn="1"/>
        </p:nvSpPr>
        <p:spPr bwMode="auto">
          <a:xfrm rot="5400000">
            <a:off x="9441085" y="403044"/>
            <a:ext cx="331553" cy="242679"/>
          </a:xfrm>
          <a:prstGeom prst="rect">
            <a:avLst/>
          </a:prstGeom>
          <a:solidFill>
            <a:srgbClr val="225B6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000000"/>
              </a:solidFill>
            </a:endParaRPr>
          </a:p>
        </p:txBody>
      </p:sp>
      <p:sp>
        <p:nvSpPr>
          <p:cNvPr id="54" name="Rectangle 53">
            <a:extLst>
              <a:ext uri="{FF2B5EF4-FFF2-40B4-BE49-F238E27FC236}">
                <a16:creationId xmlns:a16="http://schemas.microsoft.com/office/drawing/2014/main" id="{28FD487A-38CC-80BB-B3BE-444D1A957AF1}"/>
              </a:ext>
            </a:extLst>
          </p:cNvPr>
          <p:cNvSpPr/>
          <p:nvPr userDrawn="1"/>
        </p:nvSpPr>
        <p:spPr bwMode="auto">
          <a:xfrm rot="5400000">
            <a:off x="9441085" y="761651"/>
            <a:ext cx="331553" cy="242679"/>
          </a:xfrm>
          <a:prstGeom prst="rect">
            <a:avLst/>
          </a:prstGeom>
          <a:solidFill>
            <a:srgbClr val="463668"/>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55" name="TextBox 54">
            <a:extLst>
              <a:ext uri="{FF2B5EF4-FFF2-40B4-BE49-F238E27FC236}">
                <a16:creationId xmlns:a16="http://schemas.microsoft.com/office/drawing/2014/main" id="{2DC58F11-E262-A982-9AC9-6B08C8953EBA}"/>
              </a:ext>
            </a:extLst>
          </p:cNvPr>
          <p:cNvSpPr txBox="1"/>
          <p:nvPr userDrawn="1"/>
        </p:nvSpPr>
        <p:spPr>
          <a:xfrm>
            <a:off x="9294124" y="1370795"/>
            <a:ext cx="342900" cy="1133644"/>
          </a:xfrm>
          <a:prstGeom prst="rect">
            <a:avLst/>
          </a:prstGeom>
          <a:noFill/>
        </p:spPr>
        <p:txBody>
          <a:bodyPr wrap="square" lIns="0" tIns="0" rIns="0" bIns="0" rtlCol="0">
            <a:spAutoFit/>
          </a:bodyPr>
          <a:lstStyle/>
          <a:p>
            <a:pPr algn="ctr">
              <a:spcAft>
                <a:spcPts val="225"/>
              </a:spcAft>
            </a:pPr>
            <a:r>
              <a:rPr lang="en-US" sz="900" dirty="0">
                <a:solidFill>
                  <a:srgbClr val="000000"/>
                </a:solidFill>
                <a:latin typeface="+mj-lt"/>
              </a:rPr>
              <a:t>Font </a:t>
            </a:r>
            <a:br>
              <a:rPr lang="en-US" sz="900" dirty="0">
                <a:solidFill>
                  <a:srgbClr val="000000"/>
                </a:solidFill>
                <a:latin typeface="+mj-lt"/>
              </a:rPr>
            </a:br>
            <a:r>
              <a:rPr lang="en-US" sz="900" dirty="0">
                <a:solidFill>
                  <a:srgbClr val="000000"/>
                </a:solidFill>
                <a:latin typeface="+mj-lt"/>
              </a:rPr>
              <a:t>sizes</a:t>
            </a:r>
          </a:p>
          <a:p>
            <a:pPr algn="ctr"/>
            <a:r>
              <a:rPr lang="en-US" sz="900" dirty="0">
                <a:solidFill>
                  <a:srgbClr val="000000"/>
                </a:solidFill>
              </a:rPr>
              <a:t>10</a:t>
            </a:r>
          </a:p>
          <a:p>
            <a:pPr algn="ctr"/>
            <a:r>
              <a:rPr lang="en-US" sz="900" dirty="0">
                <a:solidFill>
                  <a:srgbClr val="000000"/>
                </a:solidFill>
              </a:rPr>
              <a:t>16</a:t>
            </a:r>
          </a:p>
          <a:p>
            <a:pPr algn="ctr"/>
            <a:r>
              <a:rPr lang="en-US" sz="900" dirty="0">
                <a:solidFill>
                  <a:srgbClr val="000000"/>
                </a:solidFill>
              </a:rPr>
              <a:t>26</a:t>
            </a:r>
          </a:p>
          <a:p>
            <a:pPr algn="ctr"/>
            <a:r>
              <a:rPr lang="en-US" sz="900" dirty="0">
                <a:solidFill>
                  <a:srgbClr val="000000"/>
                </a:solidFill>
              </a:rPr>
              <a:t>42</a:t>
            </a:r>
          </a:p>
          <a:p>
            <a:pPr algn="ctr"/>
            <a:r>
              <a:rPr lang="en-US" sz="900" dirty="0">
                <a:solidFill>
                  <a:srgbClr val="000000"/>
                </a:solidFill>
              </a:rPr>
              <a:t>68</a:t>
            </a:r>
          </a:p>
          <a:p>
            <a:pPr algn="ctr"/>
            <a:r>
              <a:rPr lang="en-US" sz="900" dirty="0">
                <a:solidFill>
                  <a:srgbClr val="000000"/>
                </a:solidFill>
              </a:rPr>
              <a:t>110</a:t>
            </a:r>
          </a:p>
        </p:txBody>
      </p:sp>
    </p:spTree>
    <p:extLst>
      <p:ext uri="{BB962C8B-B14F-4D97-AF65-F5344CB8AC3E}">
        <p14:creationId xmlns:p14="http://schemas.microsoft.com/office/powerpoint/2010/main" val="303012456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8" r:id="rId17"/>
    <p:sldLayoutId id="2147483799" r:id="rId18"/>
    <p:sldLayoutId id="2147483800" r:id="rId19"/>
    <p:sldLayoutId id="2147483801" r:id="rId20"/>
    <p:sldLayoutId id="2147483802" r:id="rId21"/>
    <p:sldLayoutId id="2147483803" r:id="rId22"/>
    <p:sldLayoutId id="2147483804" r:id="rId23"/>
    <p:sldLayoutId id="2147483805" r:id="rId24"/>
    <p:sldLayoutId id="2147483806" r:id="rId25"/>
    <p:sldLayoutId id="2147483807" r:id="rId26"/>
    <p:sldLayoutId id="2147483808" r:id="rId27"/>
    <p:sldLayoutId id="2147483809" r:id="rId28"/>
    <p:sldLayoutId id="2147483810" r:id="rId29"/>
    <p:sldLayoutId id="2147483811" r:id="rId30"/>
    <p:sldLayoutId id="2147483812" r:id="rId31"/>
  </p:sldLayoutIdLst>
  <p:transition>
    <p:fade/>
  </p:transition>
  <p:hf sldNum="0" hdr="0" ftr="0" dt="0"/>
  <p:txStyles>
    <p:titleStyle>
      <a:lvl1pPr algn="l" defTabSz="699557" rtl="0" eaLnBrk="1" latinLnBrk="0" hangingPunct="1">
        <a:lnSpc>
          <a:spcPct val="100000"/>
        </a:lnSpc>
        <a:spcBef>
          <a:spcPct val="0"/>
        </a:spcBef>
        <a:buNone/>
        <a:defRPr lang="en-US" sz="2100" b="0" kern="1200" cap="none" spc="-38" baseline="0" dirty="0" smtClean="0">
          <a:ln w="3175">
            <a:noFill/>
          </a:ln>
          <a:solidFill>
            <a:schemeClr val="tx1"/>
          </a:solidFill>
          <a:effectLst/>
          <a:latin typeface="+mj-lt"/>
          <a:ea typeface="+mn-ea"/>
          <a:cs typeface="Segoe UI" pitchFamily="34" charset="0"/>
        </a:defRPr>
      </a:lvl1pPr>
    </p:titleStyle>
    <p:bodyStyle>
      <a:lvl1pPr marL="17145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100" kern="1200" spc="0" baseline="0">
          <a:solidFill>
            <a:schemeClr val="tx1"/>
          </a:solidFill>
          <a:latin typeface="+mn-lt"/>
          <a:ea typeface="+mn-ea"/>
          <a:cs typeface="Segoe UI" panose="020B0502040204020203" pitchFamily="34" charset="0"/>
        </a:defRPr>
      </a:lvl1pPr>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500" kern="1200" spc="0" baseline="0">
          <a:solidFill>
            <a:schemeClr val="tx1"/>
          </a:solidFill>
          <a:latin typeface="+mn-lt"/>
          <a:ea typeface="+mn-ea"/>
          <a:cs typeface="+mn-cs"/>
        </a:defRPr>
      </a:lvl2pPr>
      <a:lvl3pPr marL="492919" marR="0" indent="-150019"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chemeClr val="tx1"/>
          </a:solidFill>
          <a:latin typeface="+mn-lt"/>
          <a:ea typeface="+mn-ea"/>
          <a:cs typeface="+mn-cs"/>
        </a:defRPr>
      </a:lvl3pPr>
      <a:lvl4pPr marL="632222" marR="0" indent="-135731"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chemeClr val="tx1"/>
          </a:solidFill>
          <a:latin typeface="+mn-lt"/>
          <a:ea typeface="+mn-ea"/>
          <a:cs typeface="+mn-cs"/>
        </a:defRPr>
      </a:lvl4pPr>
      <a:lvl5pPr marL="767954" marR="0" indent="-126206"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chemeClr val="tx1"/>
          </a:solidFill>
          <a:latin typeface="+mn-lt"/>
          <a:ea typeface="+mn-ea"/>
          <a:cs typeface="+mn-cs"/>
        </a:defRPr>
      </a:lvl5pPr>
      <a:lvl6pPr marL="1923780"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559"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337"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3116"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557" rtl="0" eaLnBrk="1" latinLnBrk="0" hangingPunct="1">
        <a:defRPr sz="1350" kern="1200">
          <a:solidFill>
            <a:schemeClr val="tx1"/>
          </a:solidFill>
          <a:latin typeface="+mn-lt"/>
          <a:ea typeface="+mn-ea"/>
          <a:cs typeface="+mn-cs"/>
        </a:defRPr>
      </a:lvl1pPr>
      <a:lvl2pPr marL="349778" algn="l" defTabSz="699557" rtl="0" eaLnBrk="1" latinLnBrk="0" hangingPunct="1">
        <a:defRPr sz="1350" kern="1200">
          <a:solidFill>
            <a:schemeClr val="tx1"/>
          </a:solidFill>
          <a:latin typeface="+mn-lt"/>
          <a:ea typeface="+mn-ea"/>
          <a:cs typeface="+mn-cs"/>
        </a:defRPr>
      </a:lvl2pPr>
      <a:lvl3pPr marL="699557" algn="l" defTabSz="699557" rtl="0" eaLnBrk="1" latinLnBrk="0" hangingPunct="1">
        <a:defRPr sz="1350" kern="1200">
          <a:solidFill>
            <a:schemeClr val="tx1"/>
          </a:solidFill>
          <a:latin typeface="+mn-lt"/>
          <a:ea typeface="+mn-ea"/>
          <a:cs typeface="+mn-cs"/>
        </a:defRPr>
      </a:lvl3pPr>
      <a:lvl4pPr marL="1049335" algn="l" defTabSz="699557" rtl="0" eaLnBrk="1" latinLnBrk="0" hangingPunct="1">
        <a:defRPr sz="1350" kern="1200">
          <a:solidFill>
            <a:schemeClr val="tx1"/>
          </a:solidFill>
          <a:latin typeface="+mn-lt"/>
          <a:ea typeface="+mn-ea"/>
          <a:cs typeface="+mn-cs"/>
        </a:defRPr>
      </a:lvl4pPr>
      <a:lvl5pPr marL="1399113" algn="l" defTabSz="699557" rtl="0" eaLnBrk="1" latinLnBrk="0" hangingPunct="1">
        <a:defRPr sz="1350" kern="1200">
          <a:solidFill>
            <a:schemeClr val="tx1"/>
          </a:solidFill>
          <a:latin typeface="+mn-lt"/>
          <a:ea typeface="+mn-ea"/>
          <a:cs typeface="+mn-cs"/>
        </a:defRPr>
      </a:lvl5pPr>
      <a:lvl6pPr marL="1748892" algn="l" defTabSz="699557" rtl="0" eaLnBrk="1" latinLnBrk="0" hangingPunct="1">
        <a:defRPr sz="1350" kern="1200">
          <a:solidFill>
            <a:schemeClr val="tx1"/>
          </a:solidFill>
          <a:latin typeface="+mn-lt"/>
          <a:ea typeface="+mn-ea"/>
          <a:cs typeface="+mn-cs"/>
        </a:defRPr>
      </a:lvl6pPr>
      <a:lvl7pPr marL="2098670" algn="l" defTabSz="699557" rtl="0" eaLnBrk="1" latinLnBrk="0" hangingPunct="1">
        <a:defRPr sz="1350" kern="1200">
          <a:solidFill>
            <a:schemeClr val="tx1"/>
          </a:solidFill>
          <a:latin typeface="+mn-lt"/>
          <a:ea typeface="+mn-ea"/>
          <a:cs typeface="+mn-cs"/>
        </a:defRPr>
      </a:lvl7pPr>
      <a:lvl8pPr marL="2448448" algn="l" defTabSz="699557" rtl="0" eaLnBrk="1" latinLnBrk="0" hangingPunct="1">
        <a:defRPr sz="1350" kern="1200">
          <a:solidFill>
            <a:schemeClr val="tx1"/>
          </a:solidFill>
          <a:latin typeface="+mn-lt"/>
          <a:ea typeface="+mn-ea"/>
          <a:cs typeface="+mn-cs"/>
        </a:defRPr>
      </a:lvl8pPr>
      <a:lvl9pPr marL="2798227" algn="l" defTabSz="699557"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41197" y="342900"/>
            <a:ext cx="8263890" cy="415499"/>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438150" y="1076628"/>
            <a:ext cx="8263890" cy="1209562"/>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9144000" cy="51435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438912" cy="43891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19456" cy="21945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a:extLst>
              <a:ext uri="{FF2B5EF4-FFF2-40B4-BE49-F238E27FC236}">
                <a16:creationId xmlns:a16="http://schemas.microsoft.com/office/drawing/2014/main" id="{A4ED5E3F-52AC-CA28-3DAE-AC3021178A79}"/>
              </a:ext>
            </a:extLst>
          </p:cNvPr>
          <p:cNvSpPr/>
          <p:nvPr userDrawn="1"/>
        </p:nvSpPr>
        <p:spPr bwMode="auto">
          <a:xfrm rot="5400000">
            <a:off x="9158509" y="44438"/>
            <a:ext cx="331553" cy="242679"/>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34" name="Rectangle 33">
            <a:extLst>
              <a:ext uri="{FF2B5EF4-FFF2-40B4-BE49-F238E27FC236}">
                <a16:creationId xmlns:a16="http://schemas.microsoft.com/office/drawing/2014/main" id="{8EF507A1-4444-671C-7AD4-C719CDD431CE}"/>
              </a:ext>
            </a:extLst>
          </p:cNvPr>
          <p:cNvSpPr/>
          <p:nvPr userDrawn="1"/>
        </p:nvSpPr>
        <p:spPr bwMode="auto">
          <a:xfrm rot="5400000">
            <a:off x="9158509" y="403044"/>
            <a:ext cx="331553" cy="242679"/>
          </a:xfrm>
          <a:prstGeom prst="rect">
            <a:avLst/>
          </a:prstGeom>
          <a:solidFill>
            <a:schemeClr val="accent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000000"/>
              </a:solidFill>
            </a:endParaRPr>
          </a:p>
        </p:txBody>
      </p:sp>
      <p:sp>
        <p:nvSpPr>
          <p:cNvPr id="37" name="Rectangle 36">
            <a:extLst>
              <a:ext uri="{FF2B5EF4-FFF2-40B4-BE49-F238E27FC236}">
                <a16:creationId xmlns:a16="http://schemas.microsoft.com/office/drawing/2014/main" id="{6B1B01A2-D0C3-35A8-8226-14D362B1D1C1}"/>
              </a:ext>
            </a:extLst>
          </p:cNvPr>
          <p:cNvSpPr/>
          <p:nvPr userDrawn="1"/>
        </p:nvSpPr>
        <p:spPr bwMode="auto">
          <a:xfrm rot="5400000">
            <a:off x="9158509" y="761651"/>
            <a:ext cx="331553" cy="242679"/>
          </a:xfrm>
          <a:prstGeom prst="rect">
            <a:avLst/>
          </a:prstGeom>
          <a:solidFill>
            <a:schemeClr val="accent3"/>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48" name="Rectangle 47">
            <a:extLst>
              <a:ext uri="{FF2B5EF4-FFF2-40B4-BE49-F238E27FC236}">
                <a16:creationId xmlns:a16="http://schemas.microsoft.com/office/drawing/2014/main" id="{A31AB823-810A-B722-659C-B48ACD8B0D7C}"/>
              </a:ext>
            </a:extLst>
          </p:cNvPr>
          <p:cNvSpPr/>
          <p:nvPr userDrawn="1"/>
        </p:nvSpPr>
        <p:spPr bwMode="auto">
          <a:xfrm rot="5400000">
            <a:off x="9168482" y="1110285"/>
            <a:ext cx="257139" cy="188212"/>
          </a:xfrm>
          <a:prstGeom prst="rect">
            <a:avLst/>
          </a:prstGeom>
          <a:solidFill>
            <a:schemeClr val="accent4"/>
          </a:solidFill>
          <a:ln>
            <a:noFill/>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825" dirty="0">
              <a:solidFill>
                <a:srgbClr val="FFFFFF"/>
              </a:solidFill>
            </a:endParaRPr>
          </a:p>
        </p:txBody>
      </p:sp>
      <p:sp>
        <p:nvSpPr>
          <p:cNvPr id="50" name="Rectangle 49">
            <a:extLst>
              <a:ext uri="{FF2B5EF4-FFF2-40B4-BE49-F238E27FC236}">
                <a16:creationId xmlns:a16="http://schemas.microsoft.com/office/drawing/2014/main" id="{5217916C-8FA6-9B43-C4C5-0095CD61ABF7}"/>
              </a:ext>
            </a:extLst>
          </p:cNvPr>
          <p:cNvSpPr/>
          <p:nvPr userDrawn="1"/>
        </p:nvSpPr>
        <p:spPr bwMode="auto">
          <a:xfrm rot="5400000">
            <a:off x="9168482" y="1395755"/>
            <a:ext cx="257139" cy="188212"/>
          </a:xfrm>
          <a:prstGeom prst="rect">
            <a:avLst/>
          </a:prstGeom>
          <a:solidFill>
            <a:schemeClr val="accent5"/>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825" dirty="0">
              <a:solidFill>
                <a:srgbClr val="FFFFFF"/>
              </a:solidFill>
            </a:endParaRPr>
          </a:p>
        </p:txBody>
      </p:sp>
      <p:sp>
        <p:nvSpPr>
          <p:cNvPr id="52" name="Rectangle 51">
            <a:extLst>
              <a:ext uri="{FF2B5EF4-FFF2-40B4-BE49-F238E27FC236}">
                <a16:creationId xmlns:a16="http://schemas.microsoft.com/office/drawing/2014/main" id="{5356E015-E8BB-FAD1-04FC-9302B1C4C19B}"/>
              </a:ext>
            </a:extLst>
          </p:cNvPr>
          <p:cNvSpPr/>
          <p:nvPr userDrawn="1"/>
        </p:nvSpPr>
        <p:spPr bwMode="auto">
          <a:xfrm rot="5400000">
            <a:off x="9168482" y="1679227"/>
            <a:ext cx="257139" cy="188212"/>
          </a:xfrm>
          <a:prstGeom prst="rect">
            <a:avLst/>
          </a:prstGeom>
          <a:solidFill>
            <a:schemeClr val="accent6"/>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825" dirty="0">
              <a:solidFill>
                <a:srgbClr val="000000"/>
              </a:solidFill>
            </a:endParaRPr>
          </a:p>
        </p:txBody>
      </p:sp>
      <p:sp>
        <p:nvSpPr>
          <p:cNvPr id="5" name="Rectangle 4">
            <a:extLst>
              <a:ext uri="{FF2B5EF4-FFF2-40B4-BE49-F238E27FC236}">
                <a16:creationId xmlns:a16="http://schemas.microsoft.com/office/drawing/2014/main" id="{B3EB70CA-0D82-14EC-A85D-0B68F818F40D}"/>
              </a:ext>
            </a:extLst>
          </p:cNvPr>
          <p:cNvSpPr/>
          <p:nvPr userDrawn="1"/>
        </p:nvSpPr>
        <p:spPr bwMode="auto">
          <a:xfrm rot="5400000">
            <a:off x="9441085" y="44438"/>
            <a:ext cx="331553" cy="242679"/>
          </a:xfrm>
          <a:prstGeom prst="rect">
            <a:avLst/>
          </a:prstGeom>
          <a:solidFill>
            <a:srgbClr val="2A446F"/>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8" name="Rectangle 7">
            <a:extLst>
              <a:ext uri="{FF2B5EF4-FFF2-40B4-BE49-F238E27FC236}">
                <a16:creationId xmlns:a16="http://schemas.microsoft.com/office/drawing/2014/main" id="{7E1CF431-19C8-0326-53A4-CC7188483D5F}"/>
              </a:ext>
            </a:extLst>
          </p:cNvPr>
          <p:cNvSpPr/>
          <p:nvPr userDrawn="1"/>
        </p:nvSpPr>
        <p:spPr bwMode="auto">
          <a:xfrm rot="5400000">
            <a:off x="9441085" y="403044"/>
            <a:ext cx="331553" cy="242679"/>
          </a:xfrm>
          <a:prstGeom prst="rect">
            <a:avLst/>
          </a:prstGeom>
          <a:solidFill>
            <a:srgbClr val="225B6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000000"/>
              </a:solidFill>
            </a:endParaRPr>
          </a:p>
        </p:txBody>
      </p:sp>
      <p:sp>
        <p:nvSpPr>
          <p:cNvPr id="36" name="Rectangle 35">
            <a:extLst>
              <a:ext uri="{FF2B5EF4-FFF2-40B4-BE49-F238E27FC236}">
                <a16:creationId xmlns:a16="http://schemas.microsoft.com/office/drawing/2014/main" id="{41D778EC-5A9C-99F7-7C88-6C85F47944E2}"/>
              </a:ext>
            </a:extLst>
          </p:cNvPr>
          <p:cNvSpPr/>
          <p:nvPr userDrawn="1"/>
        </p:nvSpPr>
        <p:spPr bwMode="auto">
          <a:xfrm rot="5400000">
            <a:off x="9441085" y="761651"/>
            <a:ext cx="331553" cy="242679"/>
          </a:xfrm>
          <a:prstGeom prst="rect">
            <a:avLst/>
          </a:prstGeom>
          <a:solidFill>
            <a:srgbClr val="463668"/>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Tree>
    <p:extLst>
      <p:ext uri="{BB962C8B-B14F-4D97-AF65-F5344CB8AC3E}">
        <p14:creationId xmlns:p14="http://schemas.microsoft.com/office/powerpoint/2010/main" val="2498300671"/>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 id="2147483825" r:id="rId12"/>
    <p:sldLayoutId id="2147483826" r:id="rId13"/>
    <p:sldLayoutId id="2147483827" r:id="rId14"/>
    <p:sldLayoutId id="2147483828" r:id="rId15"/>
    <p:sldLayoutId id="2147483829" r:id="rId16"/>
    <p:sldLayoutId id="2147483830" r:id="rId17"/>
    <p:sldLayoutId id="2147483831" r:id="rId18"/>
    <p:sldLayoutId id="2147483832" r:id="rId19"/>
    <p:sldLayoutId id="2147483833" r:id="rId20"/>
    <p:sldLayoutId id="2147483834" r:id="rId21"/>
    <p:sldLayoutId id="2147483835" r:id="rId22"/>
    <p:sldLayoutId id="2147483836" r:id="rId23"/>
    <p:sldLayoutId id="2147483837" r:id="rId24"/>
    <p:sldLayoutId id="2147483838" r:id="rId25"/>
    <p:sldLayoutId id="2147483839" r:id="rId26"/>
    <p:sldLayoutId id="2147483840" r:id="rId27"/>
  </p:sldLayoutIdLst>
  <p:transition>
    <p:fade/>
  </p:transition>
  <p:hf sldNum="0" hdr="0" ftr="0" dt="0"/>
  <p:txStyles>
    <p:titleStyle>
      <a:lvl1pPr algn="l" defTabSz="699557" rtl="0" eaLnBrk="1" latinLnBrk="0" hangingPunct="1">
        <a:lnSpc>
          <a:spcPct val="100000"/>
        </a:lnSpc>
        <a:spcBef>
          <a:spcPct val="0"/>
        </a:spcBef>
        <a:buNone/>
        <a:defRPr lang="en-US" sz="2700" b="0" kern="1200" cap="none" spc="-38" baseline="0" dirty="0" smtClean="0">
          <a:ln w="3175">
            <a:noFill/>
          </a:ln>
          <a:solidFill>
            <a:schemeClr val="tx1"/>
          </a:solidFill>
          <a:effectLst/>
          <a:latin typeface="+mj-lt"/>
          <a:ea typeface="+mn-ea"/>
          <a:cs typeface="Segoe UI" pitchFamily="34" charset="0"/>
        </a:defRPr>
      </a:lvl1pPr>
    </p:titleStyle>
    <p:bodyStyle>
      <a:lvl1pPr marL="17145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100" kern="1200" spc="0" baseline="0">
          <a:solidFill>
            <a:schemeClr val="tx1"/>
          </a:solidFill>
          <a:latin typeface="+mn-lt"/>
          <a:ea typeface="+mn-ea"/>
          <a:cs typeface="Segoe UI" panose="020B0502040204020203" pitchFamily="34" charset="0"/>
        </a:defRPr>
      </a:lvl1pPr>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500" kern="1200" spc="0" baseline="0">
          <a:solidFill>
            <a:schemeClr val="tx1"/>
          </a:solidFill>
          <a:latin typeface="+mn-lt"/>
          <a:ea typeface="+mn-ea"/>
          <a:cs typeface="+mn-cs"/>
        </a:defRPr>
      </a:lvl2pPr>
      <a:lvl3pPr marL="492919" marR="0" indent="-150019"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chemeClr val="tx1"/>
          </a:solidFill>
          <a:latin typeface="+mn-lt"/>
          <a:ea typeface="+mn-ea"/>
          <a:cs typeface="+mn-cs"/>
        </a:defRPr>
      </a:lvl3pPr>
      <a:lvl4pPr marL="632222" marR="0" indent="-135731"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chemeClr val="tx1"/>
          </a:solidFill>
          <a:latin typeface="+mn-lt"/>
          <a:ea typeface="+mn-ea"/>
          <a:cs typeface="+mn-cs"/>
        </a:defRPr>
      </a:lvl4pPr>
      <a:lvl5pPr marL="767954" marR="0" indent="-126206"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chemeClr val="tx1"/>
          </a:solidFill>
          <a:latin typeface="+mn-lt"/>
          <a:ea typeface="+mn-ea"/>
          <a:cs typeface="+mn-cs"/>
        </a:defRPr>
      </a:lvl5pPr>
      <a:lvl6pPr marL="1923780"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559"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337"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3116"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557" rtl="0" eaLnBrk="1" latinLnBrk="0" hangingPunct="1">
        <a:defRPr sz="1350" kern="1200">
          <a:solidFill>
            <a:schemeClr val="tx1"/>
          </a:solidFill>
          <a:latin typeface="+mn-lt"/>
          <a:ea typeface="+mn-ea"/>
          <a:cs typeface="+mn-cs"/>
        </a:defRPr>
      </a:lvl1pPr>
      <a:lvl2pPr marL="349778" algn="l" defTabSz="699557" rtl="0" eaLnBrk="1" latinLnBrk="0" hangingPunct="1">
        <a:defRPr sz="1350" kern="1200">
          <a:solidFill>
            <a:schemeClr val="tx1"/>
          </a:solidFill>
          <a:latin typeface="+mn-lt"/>
          <a:ea typeface="+mn-ea"/>
          <a:cs typeface="+mn-cs"/>
        </a:defRPr>
      </a:lvl2pPr>
      <a:lvl3pPr marL="699557" algn="l" defTabSz="699557" rtl="0" eaLnBrk="1" latinLnBrk="0" hangingPunct="1">
        <a:defRPr sz="1350" kern="1200">
          <a:solidFill>
            <a:schemeClr val="tx1"/>
          </a:solidFill>
          <a:latin typeface="+mn-lt"/>
          <a:ea typeface="+mn-ea"/>
          <a:cs typeface="+mn-cs"/>
        </a:defRPr>
      </a:lvl3pPr>
      <a:lvl4pPr marL="1049335" algn="l" defTabSz="699557" rtl="0" eaLnBrk="1" latinLnBrk="0" hangingPunct="1">
        <a:defRPr sz="1350" kern="1200">
          <a:solidFill>
            <a:schemeClr val="tx1"/>
          </a:solidFill>
          <a:latin typeface="+mn-lt"/>
          <a:ea typeface="+mn-ea"/>
          <a:cs typeface="+mn-cs"/>
        </a:defRPr>
      </a:lvl4pPr>
      <a:lvl5pPr marL="1399113" algn="l" defTabSz="699557" rtl="0" eaLnBrk="1" latinLnBrk="0" hangingPunct="1">
        <a:defRPr sz="1350" kern="1200">
          <a:solidFill>
            <a:schemeClr val="tx1"/>
          </a:solidFill>
          <a:latin typeface="+mn-lt"/>
          <a:ea typeface="+mn-ea"/>
          <a:cs typeface="+mn-cs"/>
        </a:defRPr>
      </a:lvl5pPr>
      <a:lvl6pPr marL="1748892" algn="l" defTabSz="699557" rtl="0" eaLnBrk="1" latinLnBrk="0" hangingPunct="1">
        <a:defRPr sz="1350" kern="1200">
          <a:solidFill>
            <a:schemeClr val="tx1"/>
          </a:solidFill>
          <a:latin typeface="+mn-lt"/>
          <a:ea typeface="+mn-ea"/>
          <a:cs typeface="+mn-cs"/>
        </a:defRPr>
      </a:lvl6pPr>
      <a:lvl7pPr marL="2098670" algn="l" defTabSz="699557" rtl="0" eaLnBrk="1" latinLnBrk="0" hangingPunct="1">
        <a:defRPr sz="1350" kern="1200">
          <a:solidFill>
            <a:schemeClr val="tx1"/>
          </a:solidFill>
          <a:latin typeface="+mn-lt"/>
          <a:ea typeface="+mn-ea"/>
          <a:cs typeface="+mn-cs"/>
        </a:defRPr>
      </a:lvl7pPr>
      <a:lvl8pPr marL="2448448" algn="l" defTabSz="699557" rtl="0" eaLnBrk="1" latinLnBrk="0" hangingPunct="1">
        <a:defRPr sz="1350" kern="1200">
          <a:solidFill>
            <a:schemeClr val="tx1"/>
          </a:solidFill>
          <a:latin typeface="+mn-lt"/>
          <a:ea typeface="+mn-ea"/>
          <a:cs typeface="+mn-cs"/>
        </a:defRPr>
      </a:lvl8pPr>
      <a:lvl9pPr marL="2798227" algn="l" defTabSz="699557"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441197" y="342900"/>
            <a:ext cx="8263890" cy="415499"/>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438150" y="1076628"/>
            <a:ext cx="8263890" cy="1209562"/>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9144000" cy="51435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438912" cy="43891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19456" cy="21945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B4CFA9C8-8EFC-381A-511F-66A888DD85DB}"/>
              </a:ext>
            </a:extLst>
          </p:cNvPr>
          <p:cNvSpPr/>
          <p:nvPr userDrawn="1"/>
        </p:nvSpPr>
        <p:spPr bwMode="auto">
          <a:xfrm rot="5400000">
            <a:off x="9158509" y="44438"/>
            <a:ext cx="331553" cy="242679"/>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48" name="Rectangle 47">
            <a:extLst>
              <a:ext uri="{FF2B5EF4-FFF2-40B4-BE49-F238E27FC236}">
                <a16:creationId xmlns:a16="http://schemas.microsoft.com/office/drawing/2014/main" id="{FABB53A2-3594-3175-A8EA-E1D57A9582AB}"/>
              </a:ext>
            </a:extLst>
          </p:cNvPr>
          <p:cNvSpPr/>
          <p:nvPr userDrawn="1"/>
        </p:nvSpPr>
        <p:spPr bwMode="auto">
          <a:xfrm rot="5400000">
            <a:off x="9158509" y="403044"/>
            <a:ext cx="331553" cy="242679"/>
          </a:xfrm>
          <a:prstGeom prst="rect">
            <a:avLst/>
          </a:prstGeom>
          <a:solidFill>
            <a:schemeClr val="accent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000000"/>
              </a:solidFill>
            </a:endParaRPr>
          </a:p>
        </p:txBody>
      </p:sp>
      <p:sp>
        <p:nvSpPr>
          <p:cNvPr id="49" name="Rectangle 48">
            <a:extLst>
              <a:ext uri="{FF2B5EF4-FFF2-40B4-BE49-F238E27FC236}">
                <a16:creationId xmlns:a16="http://schemas.microsoft.com/office/drawing/2014/main" id="{68E2861F-074B-CEC7-EAEB-9F429E287E00}"/>
              </a:ext>
            </a:extLst>
          </p:cNvPr>
          <p:cNvSpPr/>
          <p:nvPr userDrawn="1"/>
        </p:nvSpPr>
        <p:spPr bwMode="auto">
          <a:xfrm rot="5400000">
            <a:off x="9158509" y="761651"/>
            <a:ext cx="331553" cy="242679"/>
          </a:xfrm>
          <a:prstGeom prst="rect">
            <a:avLst/>
          </a:prstGeom>
          <a:solidFill>
            <a:schemeClr val="accent3"/>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50" name="Rectangle 49">
            <a:extLst>
              <a:ext uri="{FF2B5EF4-FFF2-40B4-BE49-F238E27FC236}">
                <a16:creationId xmlns:a16="http://schemas.microsoft.com/office/drawing/2014/main" id="{8B6913BB-B150-D683-2B98-100CAC94649F}"/>
              </a:ext>
            </a:extLst>
          </p:cNvPr>
          <p:cNvSpPr/>
          <p:nvPr userDrawn="1"/>
        </p:nvSpPr>
        <p:spPr bwMode="auto">
          <a:xfrm rot="5400000">
            <a:off x="9337005" y="1114820"/>
            <a:ext cx="257139" cy="188212"/>
          </a:xfrm>
          <a:prstGeom prst="rect">
            <a:avLst/>
          </a:prstGeom>
          <a:solidFill>
            <a:schemeClr val="accent6"/>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825" dirty="0">
              <a:solidFill>
                <a:srgbClr val="000000"/>
              </a:solidFill>
            </a:endParaRPr>
          </a:p>
        </p:txBody>
      </p:sp>
      <p:sp>
        <p:nvSpPr>
          <p:cNvPr id="51" name="Rectangle 50">
            <a:extLst>
              <a:ext uri="{FF2B5EF4-FFF2-40B4-BE49-F238E27FC236}">
                <a16:creationId xmlns:a16="http://schemas.microsoft.com/office/drawing/2014/main" id="{4A81321C-8E03-2EDA-8991-7CC3AB992EED}"/>
              </a:ext>
            </a:extLst>
          </p:cNvPr>
          <p:cNvSpPr/>
          <p:nvPr userDrawn="1"/>
        </p:nvSpPr>
        <p:spPr bwMode="auto">
          <a:xfrm rot="5400000">
            <a:off x="9441085" y="44438"/>
            <a:ext cx="331553" cy="242679"/>
          </a:xfrm>
          <a:prstGeom prst="rect">
            <a:avLst/>
          </a:prstGeom>
          <a:solidFill>
            <a:srgbClr val="2A446F"/>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53" name="Rectangle 52">
            <a:extLst>
              <a:ext uri="{FF2B5EF4-FFF2-40B4-BE49-F238E27FC236}">
                <a16:creationId xmlns:a16="http://schemas.microsoft.com/office/drawing/2014/main" id="{481CF6FD-81D2-BC47-6C11-6148E4F934BA}"/>
              </a:ext>
            </a:extLst>
          </p:cNvPr>
          <p:cNvSpPr/>
          <p:nvPr userDrawn="1"/>
        </p:nvSpPr>
        <p:spPr bwMode="auto">
          <a:xfrm rot="5400000">
            <a:off x="9441085" y="403044"/>
            <a:ext cx="331553" cy="242679"/>
          </a:xfrm>
          <a:prstGeom prst="rect">
            <a:avLst/>
          </a:prstGeom>
          <a:solidFill>
            <a:srgbClr val="225B6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000000"/>
              </a:solidFill>
            </a:endParaRPr>
          </a:p>
        </p:txBody>
      </p:sp>
      <p:sp>
        <p:nvSpPr>
          <p:cNvPr id="54" name="Rectangle 53">
            <a:extLst>
              <a:ext uri="{FF2B5EF4-FFF2-40B4-BE49-F238E27FC236}">
                <a16:creationId xmlns:a16="http://schemas.microsoft.com/office/drawing/2014/main" id="{28FD487A-38CC-80BB-B3BE-444D1A957AF1}"/>
              </a:ext>
            </a:extLst>
          </p:cNvPr>
          <p:cNvSpPr/>
          <p:nvPr userDrawn="1"/>
        </p:nvSpPr>
        <p:spPr bwMode="auto">
          <a:xfrm rot="5400000">
            <a:off x="9441085" y="761651"/>
            <a:ext cx="331553" cy="242679"/>
          </a:xfrm>
          <a:prstGeom prst="rect">
            <a:avLst/>
          </a:prstGeom>
          <a:solidFill>
            <a:srgbClr val="463668"/>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34978" rIns="0" bIns="34978" numCol="1" rtlCol="0" anchor="ctr" anchorCtr="0" compatLnSpc="1">
            <a:prstTxWarp prst="textNoShape">
              <a:avLst/>
            </a:prstTxWarp>
          </a:bodyPr>
          <a:lstStyle/>
          <a:p>
            <a:pPr algn="ctr" defTabSz="699354" fontAlgn="base">
              <a:spcBef>
                <a:spcPct val="0"/>
              </a:spcBef>
              <a:spcAft>
                <a:spcPct val="0"/>
              </a:spcAft>
            </a:pPr>
            <a:endParaRPr lang="en-US" sz="1200" dirty="0">
              <a:solidFill>
                <a:srgbClr val="FFFFFF"/>
              </a:solidFill>
            </a:endParaRPr>
          </a:p>
        </p:txBody>
      </p:sp>
      <p:sp>
        <p:nvSpPr>
          <p:cNvPr id="55" name="TextBox 54">
            <a:extLst>
              <a:ext uri="{FF2B5EF4-FFF2-40B4-BE49-F238E27FC236}">
                <a16:creationId xmlns:a16="http://schemas.microsoft.com/office/drawing/2014/main" id="{2DC58F11-E262-A982-9AC9-6B08C8953EBA}"/>
              </a:ext>
            </a:extLst>
          </p:cNvPr>
          <p:cNvSpPr txBox="1"/>
          <p:nvPr userDrawn="1"/>
        </p:nvSpPr>
        <p:spPr>
          <a:xfrm>
            <a:off x="9294124" y="1370795"/>
            <a:ext cx="342900" cy="1133644"/>
          </a:xfrm>
          <a:prstGeom prst="rect">
            <a:avLst/>
          </a:prstGeom>
          <a:noFill/>
        </p:spPr>
        <p:txBody>
          <a:bodyPr wrap="square" lIns="0" tIns="0" rIns="0" bIns="0" rtlCol="0">
            <a:spAutoFit/>
          </a:bodyPr>
          <a:lstStyle/>
          <a:p>
            <a:pPr algn="ctr">
              <a:spcAft>
                <a:spcPts val="225"/>
              </a:spcAft>
            </a:pPr>
            <a:r>
              <a:rPr lang="en-US" sz="900" dirty="0">
                <a:solidFill>
                  <a:srgbClr val="000000"/>
                </a:solidFill>
                <a:latin typeface="+mj-lt"/>
              </a:rPr>
              <a:t>Font </a:t>
            </a:r>
            <a:br>
              <a:rPr lang="en-US" sz="900" dirty="0">
                <a:solidFill>
                  <a:srgbClr val="000000"/>
                </a:solidFill>
                <a:latin typeface="+mj-lt"/>
              </a:rPr>
            </a:br>
            <a:r>
              <a:rPr lang="en-US" sz="900" dirty="0">
                <a:solidFill>
                  <a:srgbClr val="000000"/>
                </a:solidFill>
                <a:latin typeface="+mj-lt"/>
              </a:rPr>
              <a:t>sizes</a:t>
            </a:r>
          </a:p>
          <a:p>
            <a:pPr algn="ctr"/>
            <a:r>
              <a:rPr lang="en-US" sz="900" dirty="0">
                <a:solidFill>
                  <a:srgbClr val="000000"/>
                </a:solidFill>
              </a:rPr>
              <a:t>10</a:t>
            </a:r>
          </a:p>
          <a:p>
            <a:pPr algn="ctr"/>
            <a:r>
              <a:rPr lang="en-US" sz="900" dirty="0">
                <a:solidFill>
                  <a:srgbClr val="000000"/>
                </a:solidFill>
              </a:rPr>
              <a:t>16</a:t>
            </a:r>
          </a:p>
          <a:p>
            <a:pPr algn="ctr"/>
            <a:r>
              <a:rPr lang="en-US" sz="900" dirty="0">
                <a:solidFill>
                  <a:srgbClr val="000000"/>
                </a:solidFill>
              </a:rPr>
              <a:t>26</a:t>
            </a:r>
          </a:p>
          <a:p>
            <a:pPr algn="ctr"/>
            <a:r>
              <a:rPr lang="en-US" sz="900" dirty="0">
                <a:solidFill>
                  <a:srgbClr val="000000"/>
                </a:solidFill>
              </a:rPr>
              <a:t>42</a:t>
            </a:r>
          </a:p>
          <a:p>
            <a:pPr algn="ctr"/>
            <a:r>
              <a:rPr lang="en-US" sz="900" dirty="0">
                <a:solidFill>
                  <a:srgbClr val="000000"/>
                </a:solidFill>
              </a:rPr>
              <a:t>68</a:t>
            </a:r>
          </a:p>
          <a:p>
            <a:pPr algn="ctr"/>
            <a:r>
              <a:rPr lang="en-US" sz="900" dirty="0">
                <a:solidFill>
                  <a:srgbClr val="000000"/>
                </a:solidFill>
              </a:rPr>
              <a:t>110</a:t>
            </a:r>
          </a:p>
        </p:txBody>
      </p:sp>
    </p:spTree>
    <p:extLst>
      <p:ext uri="{BB962C8B-B14F-4D97-AF65-F5344CB8AC3E}">
        <p14:creationId xmlns:p14="http://schemas.microsoft.com/office/powerpoint/2010/main" val="40766541"/>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 id="2147483859" r:id="rId18"/>
    <p:sldLayoutId id="2147483860" r:id="rId19"/>
    <p:sldLayoutId id="2147483861" r:id="rId20"/>
    <p:sldLayoutId id="2147483862" r:id="rId21"/>
    <p:sldLayoutId id="2147483863" r:id="rId22"/>
    <p:sldLayoutId id="2147483864" r:id="rId23"/>
    <p:sldLayoutId id="2147483865" r:id="rId24"/>
    <p:sldLayoutId id="2147483866" r:id="rId25"/>
    <p:sldLayoutId id="2147483867" r:id="rId26"/>
    <p:sldLayoutId id="2147483868" r:id="rId27"/>
    <p:sldLayoutId id="2147483869" r:id="rId28"/>
    <p:sldLayoutId id="2147483870" r:id="rId29"/>
    <p:sldLayoutId id="2147483871" r:id="rId30"/>
    <p:sldLayoutId id="2147483872" r:id="rId31"/>
    <p:sldLayoutId id="2147483873" r:id="rId32"/>
    <p:sldLayoutId id="2147483874" r:id="rId33"/>
    <p:sldLayoutId id="2147483875" r:id="rId34"/>
    <p:sldLayoutId id="2147483876" r:id="rId35"/>
  </p:sldLayoutIdLst>
  <p:transition>
    <p:fade/>
  </p:transition>
  <p:hf sldNum="0" hdr="0" ftr="0" dt="0"/>
  <p:txStyles>
    <p:titleStyle>
      <a:lvl1pPr algn="l" defTabSz="699557" rtl="0" eaLnBrk="1" latinLnBrk="0" hangingPunct="1">
        <a:lnSpc>
          <a:spcPct val="100000"/>
        </a:lnSpc>
        <a:spcBef>
          <a:spcPct val="0"/>
        </a:spcBef>
        <a:buNone/>
        <a:defRPr lang="en-US" sz="2700" b="0" kern="1200" cap="none" spc="-38" baseline="0" dirty="0" smtClean="0">
          <a:ln w="3175">
            <a:noFill/>
          </a:ln>
          <a:solidFill>
            <a:schemeClr val="tx1"/>
          </a:solidFill>
          <a:effectLst/>
          <a:latin typeface="+mj-lt"/>
          <a:ea typeface="+mn-ea"/>
          <a:cs typeface="Segoe UI" pitchFamily="34" charset="0"/>
        </a:defRPr>
      </a:lvl1pPr>
    </p:titleStyle>
    <p:bodyStyle>
      <a:lvl1pPr marL="17145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100" kern="1200" spc="0" baseline="0">
          <a:solidFill>
            <a:schemeClr val="tx1"/>
          </a:solidFill>
          <a:latin typeface="+mn-lt"/>
          <a:ea typeface="+mn-ea"/>
          <a:cs typeface="Segoe UI" panose="020B0502040204020203" pitchFamily="34" charset="0"/>
        </a:defRPr>
      </a:lvl1pPr>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500" kern="1200" spc="0" baseline="0">
          <a:solidFill>
            <a:schemeClr val="tx1"/>
          </a:solidFill>
          <a:latin typeface="+mn-lt"/>
          <a:ea typeface="+mn-ea"/>
          <a:cs typeface="+mn-cs"/>
        </a:defRPr>
      </a:lvl2pPr>
      <a:lvl3pPr marL="492919" marR="0" indent="-150019"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chemeClr val="tx1"/>
          </a:solidFill>
          <a:latin typeface="+mn-lt"/>
          <a:ea typeface="+mn-ea"/>
          <a:cs typeface="+mn-cs"/>
        </a:defRPr>
      </a:lvl3pPr>
      <a:lvl4pPr marL="632222" marR="0" indent="-135731"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chemeClr val="tx1"/>
          </a:solidFill>
          <a:latin typeface="+mn-lt"/>
          <a:ea typeface="+mn-ea"/>
          <a:cs typeface="+mn-cs"/>
        </a:defRPr>
      </a:lvl4pPr>
      <a:lvl5pPr marL="767954" marR="0" indent="-126206"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solidFill>
            <a:schemeClr val="tx1"/>
          </a:solidFill>
          <a:latin typeface="+mn-lt"/>
          <a:ea typeface="+mn-ea"/>
          <a:cs typeface="+mn-cs"/>
        </a:defRPr>
      </a:lvl5pPr>
      <a:lvl6pPr marL="1923780"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559"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337"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3116"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99557" rtl="0" eaLnBrk="1" latinLnBrk="0" hangingPunct="1">
        <a:defRPr sz="1350" kern="1200">
          <a:solidFill>
            <a:schemeClr val="tx1"/>
          </a:solidFill>
          <a:latin typeface="+mn-lt"/>
          <a:ea typeface="+mn-ea"/>
          <a:cs typeface="+mn-cs"/>
        </a:defRPr>
      </a:lvl1pPr>
      <a:lvl2pPr marL="349778" algn="l" defTabSz="699557" rtl="0" eaLnBrk="1" latinLnBrk="0" hangingPunct="1">
        <a:defRPr sz="1350" kern="1200">
          <a:solidFill>
            <a:schemeClr val="tx1"/>
          </a:solidFill>
          <a:latin typeface="+mn-lt"/>
          <a:ea typeface="+mn-ea"/>
          <a:cs typeface="+mn-cs"/>
        </a:defRPr>
      </a:lvl2pPr>
      <a:lvl3pPr marL="699557" algn="l" defTabSz="699557" rtl="0" eaLnBrk="1" latinLnBrk="0" hangingPunct="1">
        <a:defRPr sz="1350" kern="1200">
          <a:solidFill>
            <a:schemeClr val="tx1"/>
          </a:solidFill>
          <a:latin typeface="+mn-lt"/>
          <a:ea typeface="+mn-ea"/>
          <a:cs typeface="+mn-cs"/>
        </a:defRPr>
      </a:lvl3pPr>
      <a:lvl4pPr marL="1049335" algn="l" defTabSz="699557" rtl="0" eaLnBrk="1" latinLnBrk="0" hangingPunct="1">
        <a:defRPr sz="1350" kern="1200">
          <a:solidFill>
            <a:schemeClr val="tx1"/>
          </a:solidFill>
          <a:latin typeface="+mn-lt"/>
          <a:ea typeface="+mn-ea"/>
          <a:cs typeface="+mn-cs"/>
        </a:defRPr>
      </a:lvl4pPr>
      <a:lvl5pPr marL="1399113" algn="l" defTabSz="699557" rtl="0" eaLnBrk="1" latinLnBrk="0" hangingPunct="1">
        <a:defRPr sz="1350" kern="1200">
          <a:solidFill>
            <a:schemeClr val="tx1"/>
          </a:solidFill>
          <a:latin typeface="+mn-lt"/>
          <a:ea typeface="+mn-ea"/>
          <a:cs typeface="+mn-cs"/>
        </a:defRPr>
      </a:lvl5pPr>
      <a:lvl6pPr marL="1748892" algn="l" defTabSz="699557" rtl="0" eaLnBrk="1" latinLnBrk="0" hangingPunct="1">
        <a:defRPr sz="1350" kern="1200">
          <a:solidFill>
            <a:schemeClr val="tx1"/>
          </a:solidFill>
          <a:latin typeface="+mn-lt"/>
          <a:ea typeface="+mn-ea"/>
          <a:cs typeface="+mn-cs"/>
        </a:defRPr>
      </a:lvl6pPr>
      <a:lvl7pPr marL="2098670" algn="l" defTabSz="699557" rtl="0" eaLnBrk="1" latinLnBrk="0" hangingPunct="1">
        <a:defRPr sz="1350" kern="1200">
          <a:solidFill>
            <a:schemeClr val="tx1"/>
          </a:solidFill>
          <a:latin typeface="+mn-lt"/>
          <a:ea typeface="+mn-ea"/>
          <a:cs typeface="+mn-cs"/>
        </a:defRPr>
      </a:lvl7pPr>
      <a:lvl8pPr marL="2448448" algn="l" defTabSz="699557" rtl="0" eaLnBrk="1" latinLnBrk="0" hangingPunct="1">
        <a:defRPr sz="1350" kern="1200">
          <a:solidFill>
            <a:schemeClr val="tx1"/>
          </a:solidFill>
          <a:latin typeface="+mn-lt"/>
          <a:ea typeface="+mn-ea"/>
          <a:cs typeface="+mn-cs"/>
        </a:defRPr>
      </a:lvl8pPr>
      <a:lvl9pPr marL="2798227" algn="l" defTabSz="699557"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15.xml"/><Relationship Id="rId4" Type="http://schemas.openxmlformats.org/officeDocument/2006/relationships/image" Target="../media/image58.jpeg"/></Relationships>
</file>

<file path=ppt/slides/_rels/slide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hyperlink" Target="https://aka.ms/BersinAssessment" TargetMode="External"/><Relationship Id="rId4" Type="http://schemas.openxmlformats.org/officeDocument/2006/relationships/image" Target="../media/image6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3" Type="http://schemas.openxmlformats.org/officeDocument/2006/relationships/image" Target="../media/image72.png"/><Relationship Id="rId18" Type="http://schemas.openxmlformats.org/officeDocument/2006/relationships/image" Target="../media/image77.svg"/><Relationship Id="rId26" Type="http://schemas.openxmlformats.org/officeDocument/2006/relationships/image" Target="../media/image85.svg"/><Relationship Id="rId39" Type="http://schemas.openxmlformats.org/officeDocument/2006/relationships/image" Target="../media/image98.png"/><Relationship Id="rId21" Type="http://schemas.openxmlformats.org/officeDocument/2006/relationships/image" Target="../media/image80.png"/><Relationship Id="rId34" Type="http://schemas.openxmlformats.org/officeDocument/2006/relationships/image" Target="../media/image93.svg"/><Relationship Id="rId7" Type="http://schemas.openxmlformats.org/officeDocument/2006/relationships/image" Target="../media/image66.png"/><Relationship Id="rId12" Type="http://schemas.openxmlformats.org/officeDocument/2006/relationships/image" Target="../media/image71.svg"/><Relationship Id="rId17" Type="http://schemas.openxmlformats.org/officeDocument/2006/relationships/image" Target="../media/image76.png"/><Relationship Id="rId25" Type="http://schemas.openxmlformats.org/officeDocument/2006/relationships/image" Target="../media/image84.png"/><Relationship Id="rId33" Type="http://schemas.openxmlformats.org/officeDocument/2006/relationships/image" Target="../media/image92.png"/><Relationship Id="rId38" Type="http://schemas.openxmlformats.org/officeDocument/2006/relationships/image" Target="../media/image97.svg"/><Relationship Id="rId2" Type="http://schemas.openxmlformats.org/officeDocument/2006/relationships/notesSlide" Target="../notesSlides/notesSlide5.xml"/><Relationship Id="rId16" Type="http://schemas.openxmlformats.org/officeDocument/2006/relationships/image" Target="../media/image75.svg"/><Relationship Id="rId20" Type="http://schemas.openxmlformats.org/officeDocument/2006/relationships/image" Target="../media/image79.svg"/><Relationship Id="rId29" Type="http://schemas.openxmlformats.org/officeDocument/2006/relationships/image" Target="../media/image88.png"/><Relationship Id="rId1" Type="http://schemas.openxmlformats.org/officeDocument/2006/relationships/slideLayout" Target="../slideLayouts/slideLayout5.xml"/><Relationship Id="rId6" Type="http://schemas.openxmlformats.org/officeDocument/2006/relationships/image" Target="../media/image65.svg"/><Relationship Id="rId11" Type="http://schemas.openxmlformats.org/officeDocument/2006/relationships/image" Target="../media/image70.png"/><Relationship Id="rId24" Type="http://schemas.openxmlformats.org/officeDocument/2006/relationships/image" Target="../media/image83.svg"/><Relationship Id="rId32" Type="http://schemas.openxmlformats.org/officeDocument/2006/relationships/image" Target="../media/image91.svg"/><Relationship Id="rId37" Type="http://schemas.openxmlformats.org/officeDocument/2006/relationships/image" Target="../media/image96.png"/><Relationship Id="rId40" Type="http://schemas.openxmlformats.org/officeDocument/2006/relationships/image" Target="../media/image99.svg"/><Relationship Id="rId5" Type="http://schemas.openxmlformats.org/officeDocument/2006/relationships/image" Target="../media/image64.png"/><Relationship Id="rId15" Type="http://schemas.openxmlformats.org/officeDocument/2006/relationships/image" Target="../media/image74.png"/><Relationship Id="rId23" Type="http://schemas.openxmlformats.org/officeDocument/2006/relationships/image" Target="../media/image82.png"/><Relationship Id="rId28" Type="http://schemas.openxmlformats.org/officeDocument/2006/relationships/image" Target="../media/image87.svg"/><Relationship Id="rId36" Type="http://schemas.openxmlformats.org/officeDocument/2006/relationships/image" Target="../media/image95.svg"/><Relationship Id="rId10" Type="http://schemas.openxmlformats.org/officeDocument/2006/relationships/image" Target="../media/image69.svg"/><Relationship Id="rId19" Type="http://schemas.openxmlformats.org/officeDocument/2006/relationships/image" Target="../media/image78.png"/><Relationship Id="rId31" Type="http://schemas.openxmlformats.org/officeDocument/2006/relationships/image" Target="../media/image90.png"/><Relationship Id="rId4" Type="http://schemas.openxmlformats.org/officeDocument/2006/relationships/image" Target="../media/image63.svg"/><Relationship Id="rId9" Type="http://schemas.openxmlformats.org/officeDocument/2006/relationships/image" Target="../media/image68.png"/><Relationship Id="rId14" Type="http://schemas.openxmlformats.org/officeDocument/2006/relationships/image" Target="../media/image73.svg"/><Relationship Id="rId22" Type="http://schemas.openxmlformats.org/officeDocument/2006/relationships/image" Target="../media/image81.svg"/><Relationship Id="rId27" Type="http://schemas.openxmlformats.org/officeDocument/2006/relationships/image" Target="../media/image86.png"/><Relationship Id="rId30" Type="http://schemas.openxmlformats.org/officeDocument/2006/relationships/image" Target="../media/image89.svg"/><Relationship Id="rId35" Type="http://schemas.openxmlformats.org/officeDocument/2006/relationships/image" Target="../media/image94.png"/><Relationship Id="rId8" Type="http://schemas.openxmlformats.org/officeDocument/2006/relationships/image" Target="../media/image67.svg"/><Relationship Id="rId3" Type="http://schemas.openxmlformats.org/officeDocument/2006/relationships/image" Target="../media/image62.png"/></Relationships>
</file>

<file path=ppt/slides/_rels/slide11.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jpeg"/><Relationship Id="rId1" Type="http://schemas.openxmlformats.org/officeDocument/2006/relationships/slideLayout" Target="../slideLayouts/slideLayout11.xml"/><Relationship Id="rId4" Type="http://schemas.openxmlformats.org/officeDocument/2006/relationships/image" Target="../media/image102.svg"/></Relationships>
</file>

<file path=ppt/slides/_rels/slide12.xml.rels><?xml version="1.0" encoding="UTF-8" standalone="yes"?>
<Relationships xmlns="http://schemas.openxmlformats.org/package/2006/relationships"><Relationship Id="rId3" Type="http://schemas.openxmlformats.org/officeDocument/2006/relationships/image" Target="../media/image104.png"/><Relationship Id="rId7" Type="http://schemas.openxmlformats.org/officeDocument/2006/relationships/image" Target="../media/image108.png"/><Relationship Id="rId2" Type="http://schemas.openxmlformats.org/officeDocument/2006/relationships/image" Target="../media/image103.png"/><Relationship Id="rId1" Type="http://schemas.openxmlformats.org/officeDocument/2006/relationships/slideLayout" Target="../slideLayouts/slideLayout10.xml"/><Relationship Id="rId6" Type="http://schemas.openxmlformats.org/officeDocument/2006/relationships/image" Target="../media/image107.png"/><Relationship Id="rId5" Type="http://schemas.openxmlformats.org/officeDocument/2006/relationships/image" Target="../media/image106.png"/><Relationship Id="rId4" Type="http://schemas.openxmlformats.org/officeDocument/2006/relationships/image" Target="../media/image105.png"/></Relationships>
</file>

<file path=ppt/slides/_rels/slide13.xml.rels><?xml version="1.0" encoding="UTF-8" standalone="yes"?>
<Relationships xmlns="http://schemas.openxmlformats.org/package/2006/relationships"><Relationship Id="rId3" Type="http://schemas.openxmlformats.org/officeDocument/2006/relationships/image" Target="../media/image103.png"/><Relationship Id="rId7" Type="http://schemas.openxmlformats.org/officeDocument/2006/relationships/image" Target="../media/image112.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111.jpeg"/><Relationship Id="rId5" Type="http://schemas.openxmlformats.org/officeDocument/2006/relationships/image" Target="../media/image110.svg"/><Relationship Id="rId4" Type="http://schemas.openxmlformats.org/officeDocument/2006/relationships/image" Target="../media/image109.png"/></Relationships>
</file>

<file path=ppt/slides/_rels/slide14.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09.png"/><Relationship Id="rId7" Type="http://schemas.openxmlformats.org/officeDocument/2006/relationships/image" Target="../media/image115.png"/><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image" Target="../media/image103.png"/><Relationship Id="rId4" Type="http://schemas.openxmlformats.org/officeDocument/2006/relationships/image" Target="../media/image110.svg"/><Relationship Id="rId9" Type="http://schemas.openxmlformats.org/officeDocument/2006/relationships/image" Target="../media/image117.png"/></Relationships>
</file>

<file path=ppt/slides/_rels/slide1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120.png"/><Relationship Id="rId4" Type="http://schemas.openxmlformats.org/officeDocument/2006/relationships/image" Target="../media/image119.svg"/></Relationships>
</file>

<file path=ppt/slides/_rels/slide16.xml.rels><?xml version="1.0" encoding="UTF-8" standalone="yes"?>
<Relationships xmlns="http://schemas.openxmlformats.org/package/2006/relationships"><Relationship Id="rId8" Type="http://schemas.openxmlformats.org/officeDocument/2006/relationships/image" Target="../media/image125.png"/><Relationship Id="rId13" Type="http://schemas.openxmlformats.org/officeDocument/2006/relationships/image" Target="../media/image130.png"/><Relationship Id="rId3" Type="http://schemas.openxmlformats.org/officeDocument/2006/relationships/image" Target="../media/image118.png"/><Relationship Id="rId7" Type="http://schemas.openxmlformats.org/officeDocument/2006/relationships/image" Target="../media/image124.png"/><Relationship Id="rId12" Type="http://schemas.openxmlformats.org/officeDocument/2006/relationships/image" Target="../media/image129.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123.png"/><Relationship Id="rId11" Type="http://schemas.openxmlformats.org/officeDocument/2006/relationships/image" Target="../media/image128.png"/><Relationship Id="rId5" Type="http://schemas.openxmlformats.org/officeDocument/2006/relationships/image" Target="../media/image122.png"/><Relationship Id="rId10" Type="http://schemas.openxmlformats.org/officeDocument/2006/relationships/image" Target="../media/image127.png"/><Relationship Id="rId4" Type="http://schemas.openxmlformats.org/officeDocument/2006/relationships/image" Target="../media/image121.svg"/><Relationship Id="rId9" Type="http://schemas.openxmlformats.org/officeDocument/2006/relationships/image" Target="../media/image126.png"/></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3.png"/><Relationship Id="rId5" Type="http://schemas.openxmlformats.org/officeDocument/2006/relationships/image" Target="../media/image132.svg"/><Relationship Id="rId4" Type="http://schemas.openxmlformats.org/officeDocument/2006/relationships/image" Target="../media/image131.png"/></Relationships>
</file>

<file path=ppt/slides/_rels/slide18.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52.png"/><Relationship Id="rId7" Type="http://schemas.openxmlformats.org/officeDocument/2006/relationships/image" Target="../media/image137.pn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134.png"/></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140.png"/><Relationship Id="rId4" Type="http://schemas.openxmlformats.org/officeDocument/2006/relationships/image" Target="../media/image139.png"/></Relationships>
</file>

<file path=ppt/slides/_rels/slide20.xml.rels><?xml version="1.0" encoding="UTF-8" standalone="yes"?>
<Relationships xmlns="http://schemas.openxmlformats.org/package/2006/relationships"><Relationship Id="rId8" Type="http://schemas.openxmlformats.org/officeDocument/2006/relationships/image" Target="../media/image145.png"/><Relationship Id="rId3" Type="http://schemas.openxmlformats.org/officeDocument/2006/relationships/image" Target="../media/image52.png"/><Relationship Id="rId7" Type="http://schemas.openxmlformats.org/officeDocument/2006/relationships/image" Target="../media/image144.pn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43.png"/><Relationship Id="rId5" Type="http://schemas.openxmlformats.org/officeDocument/2006/relationships/image" Target="../media/image142.png"/><Relationship Id="rId4" Type="http://schemas.openxmlformats.org/officeDocument/2006/relationships/image" Target="../media/image141.png"/><Relationship Id="rId9" Type="http://schemas.openxmlformats.org/officeDocument/2006/relationships/image" Target="../media/image146.png"/></Relationships>
</file>

<file path=ppt/slides/_rels/slide21.xml.rels><?xml version="1.0" encoding="UTF-8" standalone="yes"?>
<Relationships xmlns="http://schemas.openxmlformats.org/package/2006/relationships"><Relationship Id="rId8" Type="http://schemas.openxmlformats.org/officeDocument/2006/relationships/image" Target="../media/image151.png"/><Relationship Id="rId13" Type="http://schemas.openxmlformats.org/officeDocument/2006/relationships/image" Target="../media/image156.png"/><Relationship Id="rId3" Type="http://schemas.openxmlformats.org/officeDocument/2006/relationships/image" Target="../media/image147.png"/><Relationship Id="rId7" Type="http://schemas.openxmlformats.org/officeDocument/2006/relationships/image" Target="../media/image150.png"/><Relationship Id="rId12" Type="http://schemas.openxmlformats.org/officeDocument/2006/relationships/image" Target="../media/image155.png"/><Relationship Id="rId2" Type="http://schemas.openxmlformats.org/officeDocument/2006/relationships/image" Target="../media/image103.png"/><Relationship Id="rId1" Type="http://schemas.openxmlformats.org/officeDocument/2006/relationships/slideLayout" Target="../slideLayouts/slideLayout10.xml"/><Relationship Id="rId6" Type="http://schemas.openxmlformats.org/officeDocument/2006/relationships/image" Target="../media/image149.svg"/><Relationship Id="rId11" Type="http://schemas.openxmlformats.org/officeDocument/2006/relationships/image" Target="../media/image154.svg"/><Relationship Id="rId5" Type="http://schemas.openxmlformats.org/officeDocument/2006/relationships/image" Target="../media/image148.png"/><Relationship Id="rId10" Type="http://schemas.openxmlformats.org/officeDocument/2006/relationships/image" Target="../media/image153.png"/><Relationship Id="rId4" Type="http://schemas.microsoft.com/office/2007/relationships/hdphoto" Target="../media/hdphoto1.wdp"/><Relationship Id="rId9" Type="http://schemas.openxmlformats.org/officeDocument/2006/relationships/image" Target="../media/image152.svg"/></Relationships>
</file>

<file path=ppt/slides/_rels/slide22.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image" Target="../media/image103.png"/><Relationship Id="rId1" Type="http://schemas.openxmlformats.org/officeDocument/2006/relationships/slideLayout" Target="../slideLayouts/slideLayout10.xml"/><Relationship Id="rId5" Type="http://schemas.openxmlformats.org/officeDocument/2006/relationships/image" Target="../media/image154.svg"/><Relationship Id="rId4" Type="http://schemas.openxmlformats.org/officeDocument/2006/relationships/image" Target="../media/image153.png"/></Relationships>
</file>

<file path=ppt/slides/_rels/slide23.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03.png"/><Relationship Id="rId1" Type="http://schemas.openxmlformats.org/officeDocument/2006/relationships/slideLayout" Target="../slideLayouts/slideLayout10.xml"/><Relationship Id="rId6" Type="http://schemas.openxmlformats.org/officeDocument/2006/relationships/image" Target="../media/image159.jpeg"/><Relationship Id="rId5" Type="http://schemas.openxmlformats.org/officeDocument/2006/relationships/image" Target="../media/image158.jpeg"/><Relationship Id="rId4" Type="http://schemas.openxmlformats.org/officeDocument/2006/relationships/image" Target="../media/image154.svg"/></Relationships>
</file>

<file path=ppt/slides/_rels/slide24.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60.jpeg"/><Relationship Id="rId1" Type="http://schemas.openxmlformats.org/officeDocument/2006/relationships/slideLayout" Target="../slideLayouts/slideLayout10.xml"/><Relationship Id="rId4" Type="http://schemas.openxmlformats.org/officeDocument/2006/relationships/image" Target="../media/image149.svg"/></Relationships>
</file>

<file path=ppt/slides/_rels/slide25.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61.jpeg"/><Relationship Id="rId1" Type="http://schemas.openxmlformats.org/officeDocument/2006/relationships/slideLayout" Target="../slideLayouts/slideLayout10.xml"/><Relationship Id="rId4" Type="http://schemas.openxmlformats.org/officeDocument/2006/relationships/image" Target="../media/image149.svg"/></Relationships>
</file>

<file path=ppt/slides/_rels/slide26.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50.png"/><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image" Target="../media/image150.png"/><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52.png"/><Relationship Id="rId1" Type="http://schemas.openxmlformats.org/officeDocument/2006/relationships/slideLayout" Target="../slideLayouts/slideLayout10.xml"/><Relationship Id="rId5" Type="http://schemas.openxmlformats.org/officeDocument/2006/relationships/image" Target="../media/image164.jpeg"/><Relationship Id="rId4" Type="http://schemas.openxmlformats.org/officeDocument/2006/relationships/image" Target="../media/image152.svg"/></Relationships>
</file>

<file path=ppt/slides/_rels/slide29.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52.png"/><Relationship Id="rId1" Type="http://schemas.openxmlformats.org/officeDocument/2006/relationships/slideLayout" Target="../slideLayouts/slideLayout10.xml"/><Relationship Id="rId5" Type="http://schemas.openxmlformats.org/officeDocument/2006/relationships/image" Target="../media/image165.jpeg"/><Relationship Id="rId4" Type="http://schemas.openxmlformats.org/officeDocument/2006/relationships/image" Target="../media/image152.svg"/></Relationships>
</file>

<file path=ppt/slides/_rels/slide30.xml.rels><?xml version="1.0" encoding="UTF-8" standalone="yes"?>
<Relationships xmlns="http://schemas.openxmlformats.org/package/2006/relationships"><Relationship Id="rId8" Type="http://schemas.openxmlformats.org/officeDocument/2006/relationships/image" Target="../media/image150.png"/><Relationship Id="rId13" Type="http://schemas.openxmlformats.org/officeDocument/2006/relationships/image" Target="../media/image170.png"/><Relationship Id="rId3" Type="http://schemas.openxmlformats.org/officeDocument/2006/relationships/image" Target="../media/image149.svg"/><Relationship Id="rId7" Type="http://schemas.openxmlformats.org/officeDocument/2006/relationships/image" Target="../media/image152.svg"/><Relationship Id="rId12" Type="http://schemas.openxmlformats.org/officeDocument/2006/relationships/image" Target="../media/image154.svg"/><Relationship Id="rId2" Type="http://schemas.openxmlformats.org/officeDocument/2006/relationships/image" Target="../media/image148.png"/><Relationship Id="rId1" Type="http://schemas.openxmlformats.org/officeDocument/2006/relationships/slideLayout" Target="../slideLayouts/slideLayout10.xml"/><Relationship Id="rId6" Type="http://schemas.openxmlformats.org/officeDocument/2006/relationships/image" Target="../media/image151.png"/><Relationship Id="rId11" Type="http://schemas.openxmlformats.org/officeDocument/2006/relationships/image" Target="../media/image153.png"/><Relationship Id="rId5" Type="http://schemas.openxmlformats.org/officeDocument/2006/relationships/image" Target="../media/image167.svg"/><Relationship Id="rId10" Type="http://schemas.openxmlformats.org/officeDocument/2006/relationships/image" Target="../media/image169.svg"/><Relationship Id="rId4" Type="http://schemas.openxmlformats.org/officeDocument/2006/relationships/image" Target="../media/image166.png"/><Relationship Id="rId9" Type="http://schemas.openxmlformats.org/officeDocument/2006/relationships/image" Target="../media/image168.png"/><Relationship Id="rId14" Type="http://schemas.openxmlformats.org/officeDocument/2006/relationships/image" Target="../media/image171.svg"/></Relationships>
</file>

<file path=ppt/slides/_rels/slide31.xml.rels><?xml version="1.0" encoding="UTF-8" standalone="yes"?>
<Relationships xmlns="http://schemas.openxmlformats.org/package/2006/relationships"><Relationship Id="rId8" Type="http://schemas.openxmlformats.org/officeDocument/2006/relationships/image" Target="../media/image149.svg"/><Relationship Id="rId13" Type="http://schemas.openxmlformats.org/officeDocument/2006/relationships/image" Target="../media/image151.png"/><Relationship Id="rId3" Type="http://schemas.openxmlformats.org/officeDocument/2006/relationships/image" Target="../media/image171.svg"/><Relationship Id="rId7" Type="http://schemas.openxmlformats.org/officeDocument/2006/relationships/image" Target="../media/image148.png"/><Relationship Id="rId12" Type="http://schemas.openxmlformats.org/officeDocument/2006/relationships/image" Target="../media/image167.svg"/><Relationship Id="rId2" Type="http://schemas.openxmlformats.org/officeDocument/2006/relationships/image" Target="../media/image170.png"/><Relationship Id="rId1" Type="http://schemas.openxmlformats.org/officeDocument/2006/relationships/slideLayout" Target="../slideLayouts/slideLayout10.xml"/><Relationship Id="rId6" Type="http://schemas.openxmlformats.org/officeDocument/2006/relationships/image" Target="../media/image150.png"/><Relationship Id="rId11" Type="http://schemas.openxmlformats.org/officeDocument/2006/relationships/image" Target="../media/image166.png"/><Relationship Id="rId5" Type="http://schemas.openxmlformats.org/officeDocument/2006/relationships/image" Target="../media/image154.svg"/><Relationship Id="rId10" Type="http://schemas.openxmlformats.org/officeDocument/2006/relationships/image" Target="../media/image169.svg"/><Relationship Id="rId4" Type="http://schemas.openxmlformats.org/officeDocument/2006/relationships/image" Target="../media/image153.png"/><Relationship Id="rId9" Type="http://schemas.openxmlformats.org/officeDocument/2006/relationships/image" Target="../media/image168.png"/><Relationship Id="rId14" Type="http://schemas.openxmlformats.org/officeDocument/2006/relationships/image" Target="../media/image152.svg"/></Relationships>
</file>

<file path=ppt/slides/_rels/slide32.xml.rels><?xml version="1.0" encoding="UTF-8" standalone="yes"?>
<Relationships xmlns="http://schemas.openxmlformats.org/package/2006/relationships"><Relationship Id="rId8" Type="http://schemas.openxmlformats.org/officeDocument/2006/relationships/image" Target="../media/image149.svg"/><Relationship Id="rId13" Type="http://schemas.openxmlformats.org/officeDocument/2006/relationships/image" Target="../media/image168.png"/><Relationship Id="rId3" Type="http://schemas.openxmlformats.org/officeDocument/2006/relationships/image" Target="../media/image170.png"/><Relationship Id="rId7" Type="http://schemas.openxmlformats.org/officeDocument/2006/relationships/image" Target="../media/image148.png"/><Relationship Id="rId12" Type="http://schemas.openxmlformats.org/officeDocument/2006/relationships/image" Target="../media/image152.svg"/><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image" Target="../media/image154.svg"/><Relationship Id="rId11" Type="http://schemas.openxmlformats.org/officeDocument/2006/relationships/image" Target="../media/image151.png"/><Relationship Id="rId5" Type="http://schemas.openxmlformats.org/officeDocument/2006/relationships/image" Target="../media/image153.png"/><Relationship Id="rId10" Type="http://schemas.openxmlformats.org/officeDocument/2006/relationships/image" Target="../media/image167.svg"/><Relationship Id="rId4" Type="http://schemas.openxmlformats.org/officeDocument/2006/relationships/image" Target="../media/image171.svg"/><Relationship Id="rId9" Type="http://schemas.openxmlformats.org/officeDocument/2006/relationships/image" Target="../media/image166.png"/><Relationship Id="rId14" Type="http://schemas.openxmlformats.org/officeDocument/2006/relationships/image" Target="../media/image169.svg"/></Relationships>
</file>

<file path=ppt/slides/_rels/slide33.xml.rels><?xml version="1.0" encoding="UTF-8" standalone="yes"?>
<Relationships xmlns="http://schemas.openxmlformats.org/package/2006/relationships"><Relationship Id="rId8" Type="http://schemas.openxmlformats.org/officeDocument/2006/relationships/image" Target="../media/image167.svg"/><Relationship Id="rId3" Type="http://schemas.openxmlformats.org/officeDocument/2006/relationships/image" Target="../media/image170.png"/><Relationship Id="rId7" Type="http://schemas.openxmlformats.org/officeDocument/2006/relationships/image" Target="../media/image166.pn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149.svg"/><Relationship Id="rId5" Type="http://schemas.openxmlformats.org/officeDocument/2006/relationships/image" Target="../media/image148.png"/><Relationship Id="rId10" Type="http://schemas.openxmlformats.org/officeDocument/2006/relationships/image" Target="../media/image169.svg"/><Relationship Id="rId4" Type="http://schemas.openxmlformats.org/officeDocument/2006/relationships/image" Target="../media/image171.svg"/><Relationship Id="rId9" Type="http://schemas.openxmlformats.org/officeDocument/2006/relationships/image" Target="../media/image168.png"/></Relationships>
</file>

<file path=ppt/slides/_rels/slide34.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74.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8" Type="http://schemas.openxmlformats.org/officeDocument/2006/relationships/image" Target="../media/image180.png"/><Relationship Id="rId13" Type="http://schemas.openxmlformats.org/officeDocument/2006/relationships/image" Target="../media/image185.svg"/><Relationship Id="rId3" Type="http://schemas.openxmlformats.org/officeDocument/2006/relationships/image" Target="../media/image175.png"/><Relationship Id="rId7" Type="http://schemas.openxmlformats.org/officeDocument/2006/relationships/image" Target="../media/image179.svg"/><Relationship Id="rId12" Type="http://schemas.openxmlformats.org/officeDocument/2006/relationships/image" Target="../media/image184.png"/><Relationship Id="rId2" Type="http://schemas.openxmlformats.org/officeDocument/2006/relationships/notesSlide" Target="../notesSlides/notesSlide19.xml"/><Relationship Id="rId16" Type="http://schemas.openxmlformats.org/officeDocument/2006/relationships/image" Target="../media/image188.png"/><Relationship Id="rId1" Type="http://schemas.openxmlformats.org/officeDocument/2006/relationships/slideLayout" Target="../slideLayouts/slideLayout11.xml"/><Relationship Id="rId6" Type="http://schemas.openxmlformats.org/officeDocument/2006/relationships/image" Target="../media/image178.png"/><Relationship Id="rId11" Type="http://schemas.openxmlformats.org/officeDocument/2006/relationships/image" Target="../media/image183.png"/><Relationship Id="rId5" Type="http://schemas.openxmlformats.org/officeDocument/2006/relationships/image" Target="../media/image177.svg"/><Relationship Id="rId15" Type="http://schemas.openxmlformats.org/officeDocument/2006/relationships/image" Target="../media/image187.svg"/><Relationship Id="rId10" Type="http://schemas.openxmlformats.org/officeDocument/2006/relationships/image" Target="../media/image182.svg"/><Relationship Id="rId4" Type="http://schemas.openxmlformats.org/officeDocument/2006/relationships/image" Target="../media/image176.png"/><Relationship Id="rId9" Type="http://schemas.openxmlformats.org/officeDocument/2006/relationships/image" Target="../media/image181.png"/><Relationship Id="rId14" Type="http://schemas.openxmlformats.org/officeDocument/2006/relationships/image" Target="../media/image186.png"/></Relationships>
</file>

<file path=ppt/slides/_rels/slide39.xml.rels><?xml version="1.0" encoding="UTF-8" standalone="yes"?>
<Relationships xmlns="http://schemas.openxmlformats.org/package/2006/relationships"><Relationship Id="rId8" Type="http://schemas.openxmlformats.org/officeDocument/2006/relationships/image" Target="../media/image151.png"/><Relationship Id="rId13" Type="http://schemas.microsoft.com/office/2007/relationships/hdphoto" Target="../media/hdphoto2.wdp"/><Relationship Id="rId3" Type="http://schemas.openxmlformats.org/officeDocument/2006/relationships/image" Target="../media/image147.png"/><Relationship Id="rId7" Type="http://schemas.openxmlformats.org/officeDocument/2006/relationships/image" Target="../media/image150.png"/><Relationship Id="rId12" Type="http://schemas.openxmlformats.org/officeDocument/2006/relationships/image" Target="../media/image193.png"/><Relationship Id="rId2" Type="http://schemas.openxmlformats.org/officeDocument/2006/relationships/image" Target="../media/image103.png"/><Relationship Id="rId1" Type="http://schemas.openxmlformats.org/officeDocument/2006/relationships/slideLayout" Target="../slideLayouts/slideLayout10.xml"/><Relationship Id="rId6" Type="http://schemas.openxmlformats.org/officeDocument/2006/relationships/image" Target="../media/image190.svg"/><Relationship Id="rId11" Type="http://schemas.openxmlformats.org/officeDocument/2006/relationships/image" Target="../media/image192.svg"/><Relationship Id="rId5" Type="http://schemas.openxmlformats.org/officeDocument/2006/relationships/image" Target="../media/image189.png"/><Relationship Id="rId15" Type="http://schemas.openxmlformats.org/officeDocument/2006/relationships/image" Target="../media/image156.png"/><Relationship Id="rId10" Type="http://schemas.openxmlformats.org/officeDocument/2006/relationships/image" Target="../media/image191.png"/><Relationship Id="rId4" Type="http://schemas.microsoft.com/office/2007/relationships/hdphoto" Target="../media/hdphoto1.wdp"/><Relationship Id="rId9" Type="http://schemas.openxmlformats.org/officeDocument/2006/relationships/image" Target="../media/image152.svg"/><Relationship Id="rId14" Type="http://schemas.openxmlformats.org/officeDocument/2006/relationships/image" Target="../media/image194.png"/></Relationships>
</file>

<file path=ppt/slides/_rels/slide40.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notesSlide" Target="../notesSlides/notesSlide20.xml"/><Relationship Id="rId1" Type="http://schemas.openxmlformats.org/officeDocument/2006/relationships/slideLayout" Target="../slideLayouts/slideLayout10.xml"/><Relationship Id="rId5" Type="http://schemas.openxmlformats.org/officeDocument/2006/relationships/image" Target="../media/image197.png"/><Relationship Id="rId4" Type="http://schemas.openxmlformats.org/officeDocument/2006/relationships/image" Target="../media/image196.png"/></Relationships>
</file>

<file path=ppt/slides/_rels/slide41.xml.rels><?xml version="1.0" encoding="UTF-8" standalone="yes"?>
<Relationships xmlns="http://schemas.openxmlformats.org/package/2006/relationships"><Relationship Id="rId8" Type="http://schemas.openxmlformats.org/officeDocument/2006/relationships/image" Target="../media/image152.svg"/><Relationship Id="rId13" Type="http://schemas.openxmlformats.org/officeDocument/2006/relationships/image" Target="../media/image154.svg"/><Relationship Id="rId3" Type="http://schemas.openxmlformats.org/officeDocument/2006/relationships/image" Target="../media/image148.png"/><Relationship Id="rId7" Type="http://schemas.openxmlformats.org/officeDocument/2006/relationships/image" Target="../media/image151.png"/><Relationship Id="rId12" Type="http://schemas.openxmlformats.org/officeDocument/2006/relationships/image" Target="../media/image153.png"/><Relationship Id="rId2" Type="http://schemas.openxmlformats.org/officeDocument/2006/relationships/image" Target="../media/image198.png"/><Relationship Id="rId1" Type="http://schemas.openxmlformats.org/officeDocument/2006/relationships/slideLayout" Target="../slideLayouts/slideLayout10.xml"/><Relationship Id="rId6" Type="http://schemas.openxmlformats.org/officeDocument/2006/relationships/image" Target="../media/image167.svg"/><Relationship Id="rId11" Type="http://schemas.openxmlformats.org/officeDocument/2006/relationships/image" Target="../media/image169.svg"/><Relationship Id="rId5" Type="http://schemas.openxmlformats.org/officeDocument/2006/relationships/image" Target="../media/image166.png"/><Relationship Id="rId15" Type="http://schemas.openxmlformats.org/officeDocument/2006/relationships/image" Target="../media/image171.svg"/><Relationship Id="rId10" Type="http://schemas.openxmlformats.org/officeDocument/2006/relationships/image" Target="../media/image168.png"/><Relationship Id="rId4" Type="http://schemas.openxmlformats.org/officeDocument/2006/relationships/image" Target="../media/image149.svg"/><Relationship Id="rId9" Type="http://schemas.openxmlformats.org/officeDocument/2006/relationships/image" Target="../media/image150.png"/><Relationship Id="rId14" Type="http://schemas.openxmlformats.org/officeDocument/2006/relationships/image" Target="../media/image170.png"/></Relationships>
</file>

<file path=ppt/slides/_rels/slide42.xml.rels><?xml version="1.0" encoding="UTF-8" standalone="yes"?>
<Relationships xmlns="http://schemas.openxmlformats.org/package/2006/relationships"><Relationship Id="rId2" Type="http://schemas.openxmlformats.org/officeDocument/2006/relationships/image" Target="../media/image199.pn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a:xfrm>
            <a:off x="376316" y="1325256"/>
            <a:ext cx="6858000" cy="1246495"/>
          </a:xfrm>
        </p:spPr>
        <p:txBody>
          <a:bodyPr/>
          <a:lstStyle/>
          <a:p>
            <a:r>
              <a:rPr lang="en-GB" dirty="0"/>
              <a:t>Unleashing Microsoft Viva: The Ultimate Guide to Turning Coffee Breaks into Productivity Power-Ups</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376316" y="2850355"/>
            <a:ext cx="6858000" cy="692498"/>
          </a:xfrm>
        </p:spPr>
        <p:txBody>
          <a:bodyPr/>
          <a:lstStyle/>
          <a:p>
            <a:r>
              <a:rPr lang="en-HR" dirty="0"/>
              <a:t>Rok Zemljarič</a:t>
            </a:r>
          </a:p>
          <a:p>
            <a:endParaRPr lang="LID4096" dirty="0"/>
          </a:p>
          <a:p>
            <a:r>
              <a:rPr lang="LID4096" dirty="0"/>
              <a:t>Crayon Slovenija</a:t>
            </a:r>
            <a:endParaRPr lang="en-HR" dirty="0"/>
          </a:p>
        </p:txBody>
      </p:sp>
      <p:pic>
        <p:nvPicPr>
          <p:cNvPr id="2" name="Picture 1">
            <a:extLst>
              <a:ext uri="{FF2B5EF4-FFF2-40B4-BE49-F238E27FC236}">
                <a16:creationId xmlns:a16="http://schemas.microsoft.com/office/drawing/2014/main" id="{E780EDCA-A439-D999-CBFD-4C9AB519BB21}"/>
              </a:ext>
            </a:extLst>
          </p:cNvPr>
          <p:cNvPicPr>
            <a:picLocks noChangeAspect="1"/>
          </p:cNvPicPr>
          <p:nvPr/>
        </p:nvPicPr>
        <p:blipFill>
          <a:blip r:embed="rId3"/>
          <a:stretch>
            <a:fillRect/>
          </a:stretch>
        </p:blipFill>
        <p:spPr>
          <a:xfrm>
            <a:off x="70338" y="3621008"/>
            <a:ext cx="3978031" cy="1308330"/>
          </a:xfrm>
          <a:prstGeom prst="rect">
            <a:avLst/>
          </a:prstGeom>
        </p:spPr>
      </p:pic>
      <p:sp>
        <p:nvSpPr>
          <p:cNvPr id="4" name="Text Placeholder 6">
            <a:extLst>
              <a:ext uri="{FF2B5EF4-FFF2-40B4-BE49-F238E27FC236}">
                <a16:creationId xmlns:a16="http://schemas.microsoft.com/office/drawing/2014/main" id="{9581C233-5CBF-A473-EF2F-5633CD192F82}"/>
              </a:ext>
            </a:extLst>
          </p:cNvPr>
          <p:cNvSpPr txBox="1">
            <a:spLocks/>
          </p:cNvSpPr>
          <p:nvPr/>
        </p:nvSpPr>
        <p:spPr>
          <a:xfrm>
            <a:off x="6949054" y="4698506"/>
            <a:ext cx="1976116" cy="230832"/>
          </a:xfrm>
          <a:prstGeom prst="rect">
            <a:avLst/>
          </a:prstGeom>
          <a:noFill/>
        </p:spPr>
        <p:txBody>
          <a:bodyPr vert="horz" wrap="square" lIns="0" tIns="0" rIns="0" bIns="0" rtlCol="0">
            <a:spAutoFit/>
          </a:bodyPr>
          <a:lstStyle>
            <a:lvl1pPr marL="0" marR="0" indent="0" algn="l" defTabSz="699557" rtl="0" eaLnBrk="1" fontAlgn="auto" latinLnBrk="0" hangingPunct="1">
              <a:lnSpc>
                <a:spcPct val="100000"/>
              </a:lnSpc>
              <a:spcBef>
                <a:spcPts val="0"/>
              </a:spcBef>
              <a:spcAft>
                <a:spcPts val="0"/>
              </a:spcAft>
              <a:buClrTx/>
              <a:buSzPct val="90000"/>
              <a:buFont typeface="Wingdings" panose="05000000000000000000" pitchFamily="2" charset="2"/>
              <a:buNone/>
              <a:tabLst/>
              <a:defRPr sz="1500" kern="1200" spc="0" baseline="0">
                <a:gradFill>
                  <a:gsLst>
                    <a:gs pos="91000">
                      <a:schemeClr val="tx1"/>
                    </a:gs>
                    <a:gs pos="0">
                      <a:schemeClr val="tx1"/>
                    </a:gs>
                  </a:gsLst>
                  <a:lin ang="5400000" scaled="0"/>
                </a:gradFill>
                <a:latin typeface="+mn-lt"/>
                <a:ea typeface="+mn-ea"/>
                <a:cs typeface="Segoe UI" panose="020B0502040204020203" pitchFamily="34" charset="0"/>
              </a:defRPr>
            </a:lvl1pPr>
            <a:lvl2pPr marL="342900" marR="0" indent="-171450"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500" kern="1200" spc="0" baseline="0">
                <a:gradFill>
                  <a:gsLst>
                    <a:gs pos="1250">
                      <a:schemeClr val="tx1"/>
                    </a:gs>
                    <a:gs pos="100000">
                      <a:schemeClr val="tx1"/>
                    </a:gs>
                  </a:gsLst>
                  <a:lin ang="5400000" scaled="0"/>
                </a:gradFill>
                <a:latin typeface="+mn-lt"/>
                <a:ea typeface="+mn-ea"/>
                <a:cs typeface="+mn-cs"/>
              </a:defRPr>
            </a:lvl2pPr>
            <a:lvl3pPr marL="492919" marR="0" indent="-150019"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gradFill>
                  <a:gsLst>
                    <a:gs pos="1250">
                      <a:schemeClr val="tx1"/>
                    </a:gs>
                    <a:gs pos="100000">
                      <a:schemeClr val="tx1"/>
                    </a:gs>
                  </a:gsLst>
                  <a:lin ang="5400000" scaled="0"/>
                </a:gradFill>
                <a:latin typeface="+mn-lt"/>
                <a:ea typeface="+mn-ea"/>
                <a:cs typeface="+mn-cs"/>
              </a:defRPr>
            </a:lvl3pPr>
            <a:lvl4pPr marL="632222" marR="0" indent="-135731"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gradFill>
                  <a:gsLst>
                    <a:gs pos="1250">
                      <a:schemeClr val="tx1"/>
                    </a:gs>
                    <a:gs pos="100000">
                      <a:schemeClr val="tx1"/>
                    </a:gs>
                  </a:gsLst>
                  <a:lin ang="5400000" scaled="0"/>
                </a:gradFill>
                <a:latin typeface="+mn-lt"/>
                <a:ea typeface="+mn-ea"/>
                <a:cs typeface="+mn-cs"/>
              </a:defRPr>
            </a:lvl4pPr>
            <a:lvl5pPr marL="767954" marR="0" indent="-126206" algn="l" defTabSz="69955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50" kern="1200" spc="0" baseline="0">
                <a:gradFill>
                  <a:gsLst>
                    <a:gs pos="1250">
                      <a:schemeClr val="tx1"/>
                    </a:gs>
                    <a:gs pos="100000">
                      <a:schemeClr val="tx1"/>
                    </a:gs>
                  </a:gsLst>
                  <a:lin ang="5400000" scaled="0"/>
                </a:gradFill>
                <a:latin typeface="+mn-lt"/>
                <a:ea typeface="+mn-ea"/>
                <a:cs typeface="+mn-cs"/>
              </a:defRPr>
            </a:lvl5pPr>
            <a:lvl6pPr marL="1923780"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559"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3337"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3116" indent="-174890" algn="l" defTabSz="69955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r>
              <a:rPr lang="en-HR" dirty="0"/>
              <a:t>26th September 2023</a:t>
            </a:r>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924A117-C94A-AEC8-319A-A627F2700885}"/>
              </a:ext>
            </a:extLst>
          </p:cNvPr>
          <p:cNvPicPr>
            <a:picLocks noChangeAspect="1"/>
          </p:cNvPicPr>
          <p:nvPr/>
        </p:nvPicPr>
        <p:blipFill>
          <a:blip r:embed="rId2"/>
          <a:stretch>
            <a:fillRect/>
          </a:stretch>
        </p:blipFill>
        <p:spPr>
          <a:xfrm>
            <a:off x="-391633" y="1825754"/>
            <a:ext cx="4418386" cy="3272367"/>
          </a:xfrm>
          <a:prstGeom prst="rect">
            <a:avLst/>
          </a:prstGeom>
        </p:spPr>
      </p:pic>
      <p:pic>
        <p:nvPicPr>
          <p:cNvPr id="7" name="Picture 6">
            <a:extLst>
              <a:ext uri="{FF2B5EF4-FFF2-40B4-BE49-F238E27FC236}">
                <a16:creationId xmlns:a16="http://schemas.microsoft.com/office/drawing/2014/main" id="{75FEE7F4-22AD-3B08-0732-1F40DF181FF1}"/>
              </a:ext>
            </a:extLst>
          </p:cNvPr>
          <p:cNvPicPr>
            <a:picLocks noChangeAspect="1"/>
          </p:cNvPicPr>
          <p:nvPr/>
        </p:nvPicPr>
        <p:blipFill>
          <a:blip r:embed="rId3"/>
          <a:stretch>
            <a:fillRect/>
          </a:stretch>
        </p:blipFill>
        <p:spPr>
          <a:xfrm>
            <a:off x="4983795" y="1667936"/>
            <a:ext cx="4634733" cy="3430185"/>
          </a:xfrm>
          <a:prstGeom prst="rect">
            <a:avLst/>
          </a:prstGeom>
        </p:spPr>
      </p:pic>
      <p:sp>
        <p:nvSpPr>
          <p:cNvPr id="8" name="Rectangle 7">
            <a:extLst>
              <a:ext uri="{FF2B5EF4-FFF2-40B4-BE49-F238E27FC236}">
                <a16:creationId xmlns:a16="http://schemas.microsoft.com/office/drawing/2014/main" id="{B3F82981-30B6-CB1C-F087-E3BB911012EC}"/>
              </a:ext>
            </a:extLst>
          </p:cNvPr>
          <p:cNvSpPr/>
          <p:nvPr/>
        </p:nvSpPr>
        <p:spPr>
          <a:xfrm>
            <a:off x="1268435" y="744606"/>
            <a:ext cx="6607129" cy="923330"/>
          </a:xfrm>
          <a:prstGeom prst="rect">
            <a:avLst/>
          </a:prstGeom>
          <a:noFill/>
        </p:spPr>
        <p:txBody>
          <a:bodyPr wrap="none" lIns="91440" tIns="45720" rIns="91440" bIns="45720">
            <a:spAutoFit/>
          </a:bodyPr>
          <a:lstStyle/>
          <a:p>
            <a:pPr algn="ctr"/>
            <a:r>
              <a:rPr lang="en-SI" sz="5400" b="1" cap="none" spc="0" dirty="0">
                <a:ln w="13462">
                  <a:solidFill>
                    <a:schemeClr val="bg1"/>
                  </a:solidFill>
                  <a:prstDash val="solid"/>
                </a:ln>
                <a:solidFill>
                  <a:schemeClr val="accent1"/>
                </a:solidFill>
                <a:effectLst>
                  <a:outerShdw dist="38100" dir="2700000" algn="bl" rotWithShape="0">
                    <a:schemeClr val="accent5"/>
                  </a:outerShdw>
                </a:effectLst>
              </a:rPr>
              <a:t>Employee eXperience</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sp>
        <p:nvSpPr>
          <p:cNvPr id="11" name="Explosion: 14 Points 10">
            <a:extLst>
              <a:ext uri="{FF2B5EF4-FFF2-40B4-BE49-F238E27FC236}">
                <a16:creationId xmlns:a16="http://schemas.microsoft.com/office/drawing/2014/main" id="{FB83098C-C502-F1A3-4586-4259ACF304B3}"/>
              </a:ext>
            </a:extLst>
          </p:cNvPr>
          <p:cNvSpPr/>
          <p:nvPr/>
        </p:nvSpPr>
        <p:spPr>
          <a:xfrm>
            <a:off x="3302000" y="2413000"/>
            <a:ext cx="2396067" cy="2413000"/>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2000" dirty="0"/>
              <a:t>Why does it matter?</a:t>
            </a:r>
          </a:p>
        </p:txBody>
      </p:sp>
    </p:spTree>
    <p:extLst>
      <p:ext uri="{BB962C8B-B14F-4D97-AF65-F5344CB8AC3E}">
        <p14:creationId xmlns:p14="http://schemas.microsoft.com/office/powerpoint/2010/main" val="2164889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3C6E1FD-702A-E773-2200-3927BF55D20D}"/>
              </a:ext>
            </a:extLst>
          </p:cNvPr>
          <p:cNvPicPr>
            <a:picLocks noChangeAspect="1"/>
          </p:cNvPicPr>
          <p:nvPr/>
        </p:nvPicPr>
        <p:blipFill>
          <a:blip r:embed="rId3"/>
          <a:stretch>
            <a:fillRect/>
          </a:stretch>
        </p:blipFill>
        <p:spPr>
          <a:xfrm>
            <a:off x="-406407" y="-476251"/>
            <a:ext cx="9147176" cy="6098117"/>
          </a:xfrm>
          <a:prstGeom prst="rect">
            <a:avLst/>
          </a:prstGeom>
        </p:spPr>
      </p:pic>
      <p:sp>
        <p:nvSpPr>
          <p:cNvPr id="8" name="Content Placeholder 5">
            <a:extLst>
              <a:ext uri="{FF2B5EF4-FFF2-40B4-BE49-F238E27FC236}">
                <a16:creationId xmlns:a16="http://schemas.microsoft.com/office/drawing/2014/main" id="{B6211BFC-04A9-6C54-F1A4-A1290B2DA4BE}"/>
              </a:ext>
            </a:extLst>
          </p:cNvPr>
          <p:cNvSpPr txBox="1">
            <a:spLocks/>
          </p:cNvSpPr>
          <p:nvPr/>
        </p:nvSpPr>
        <p:spPr>
          <a:xfrm>
            <a:off x="7306733" y="0"/>
            <a:ext cx="1837267" cy="5621866"/>
          </a:xfrm>
          <a:prstGeom prst="rect">
            <a:avLst/>
          </a:prstGeom>
          <a:solidFill>
            <a:schemeClr val="accent2"/>
          </a:solidFill>
        </p:spPr>
        <p:txBody>
          <a:bodyPr vert="horz" lIns="91440" tIns="45720" rIns="91440" bIns="45720" rtlCol="0">
            <a:noAutofit/>
          </a:bodyPr>
          <a:lstStyle>
            <a:lvl1pPr marL="103940" indent="-103940" algn="l" defTabSz="685628" rtl="0" eaLnBrk="1" latinLnBrk="0" hangingPunct="1">
              <a:lnSpc>
                <a:spcPct val="97000"/>
              </a:lnSpc>
              <a:spcBef>
                <a:spcPts val="1800"/>
              </a:spcBef>
              <a:buFont typeface="Arial" panose="020B0604020202020204" pitchFamily="34" charset="0"/>
              <a:buChar char="•"/>
              <a:defRPr sz="1600" kern="1200">
                <a:solidFill>
                  <a:srgbClr val="094E5D"/>
                </a:solidFill>
                <a:latin typeface="+mn-lt"/>
                <a:ea typeface="+mn-ea"/>
                <a:cs typeface="+mn-cs"/>
              </a:defRPr>
            </a:lvl1pPr>
            <a:lvl2pPr marL="25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78"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93"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107"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922"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Font typeface="Arial" panose="020B0604020202020204" pitchFamily="34" charset="0"/>
              <a:buNone/>
            </a:pPr>
            <a:r>
              <a:rPr lang="en-SI" sz="1400" b="1" dirty="0">
                <a:solidFill>
                  <a:schemeClr val="accent1"/>
                </a:solidFill>
                <a:latin typeface="Dazzed"/>
              </a:rPr>
              <a:t>Benefits of employee engagement</a:t>
            </a:r>
          </a:p>
          <a:p>
            <a:pPr marL="0" indent="0" algn="r">
              <a:buFont typeface="Arial" panose="020B0604020202020204" pitchFamily="34" charset="0"/>
              <a:buNone/>
            </a:pPr>
            <a:r>
              <a:rPr lang="en-GB" sz="1400" b="1" dirty="0">
                <a:solidFill>
                  <a:schemeClr val="bg1"/>
                </a:solidFill>
                <a:latin typeface="Dazzed"/>
              </a:rPr>
              <a:t>Improved Employer Loyalty</a:t>
            </a:r>
            <a:endParaRPr lang="en-SI" sz="1400" b="1" dirty="0">
              <a:solidFill>
                <a:schemeClr val="bg1"/>
              </a:solidFill>
              <a:latin typeface="Dazzed"/>
            </a:endParaRPr>
          </a:p>
          <a:p>
            <a:pPr marL="0" indent="0" algn="r">
              <a:buFont typeface="Arial" panose="020B0604020202020204" pitchFamily="34" charset="0"/>
              <a:buNone/>
            </a:pPr>
            <a:r>
              <a:rPr lang="en-GB" sz="1400" b="1" dirty="0">
                <a:solidFill>
                  <a:schemeClr val="bg1"/>
                </a:solidFill>
                <a:latin typeface="Dazzed"/>
              </a:rPr>
              <a:t>Increased Productivity</a:t>
            </a:r>
          </a:p>
          <a:p>
            <a:pPr marL="0" indent="0" algn="r">
              <a:buFont typeface="Arial" panose="020B0604020202020204" pitchFamily="34" charset="0"/>
              <a:buNone/>
            </a:pPr>
            <a:r>
              <a:rPr lang="en-GB" sz="1400" b="1" dirty="0">
                <a:solidFill>
                  <a:schemeClr val="bg1"/>
                </a:solidFill>
                <a:latin typeface="Dazzed"/>
              </a:rPr>
              <a:t>Better Customer Service</a:t>
            </a:r>
          </a:p>
          <a:p>
            <a:pPr marL="0" indent="0" algn="r">
              <a:buFont typeface="Arial" panose="020B0604020202020204" pitchFamily="34" charset="0"/>
              <a:buNone/>
            </a:pPr>
            <a:r>
              <a:rPr lang="en-GB" sz="1400" b="1" dirty="0">
                <a:solidFill>
                  <a:schemeClr val="bg1"/>
                </a:solidFill>
                <a:latin typeface="Dazzed"/>
              </a:rPr>
              <a:t>More Profitability</a:t>
            </a:r>
          </a:p>
          <a:p>
            <a:pPr marL="0" indent="0" algn="r">
              <a:buFont typeface="Arial" panose="020B0604020202020204" pitchFamily="34" charset="0"/>
              <a:buNone/>
            </a:pPr>
            <a:r>
              <a:rPr lang="en-GB" sz="1400" b="1" dirty="0">
                <a:solidFill>
                  <a:schemeClr val="bg1"/>
                </a:solidFill>
                <a:latin typeface="Dazzed"/>
              </a:rPr>
              <a:t>Higher Employee Satisfaction </a:t>
            </a:r>
            <a:br>
              <a:rPr lang="en-SI" sz="1400" b="1" dirty="0">
                <a:solidFill>
                  <a:schemeClr val="bg1"/>
                </a:solidFill>
                <a:latin typeface="Dazzed"/>
              </a:rPr>
            </a:br>
            <a:r>
              <a:rPr lang="en-GB" sz="1400" b="1" dirty="0">
                <a:solidFill>
                  <a:schemeClr val="bg1"/>
                </a:solidFill>
                <a:latin typeface="Dazzed"/>
              </a:rPr>
              <a:t>&amp; Happiness</a:t>
            </a:r>
          </a:p>
          <a:p>
            <a:pPr marL="0" indent="0" algn="r">
              <a:buFont typeface="Arial" panose="020B0604020202020204" pitchFamily="34" charset="0"/>
              <a:buNone/>
            </a:pPr>
            <a:r>
              <a:rPr lang="en-GB" sz="1400" b="1" dirty="0">
                <a:solidFill>
                  <a:schemeClr val="bg1"/>
                </a:solidFill>
                <a:latin typeface="Dazzed"/>
              </a:rPr>
              <a:t>Better Adoption on </a:t>
            </a:r>
            <a:br>
              <a:rPr lang="en-SI" sz="1400" b="1" dirty="0">
                <a:solidFill>
                  <a:schemeClr val="bg1"/>
                </a:solidFill>
                <a:latin typeface="Dazzed"/>
              </a:rPr>
            </a:br>
            <a:r>
              <a:rPr lang="en-GB" sz="1400" b="1" dirty="0">
                <a:solidFill>
                  <a:schemeClr val="bg1"/>
                </a:solidFill>
                <a:latin typeface="Dazzed"/>
              </a:rPr>
              <a:t>Company Initiatives</a:t>
            </a:r>
          </a:p>
          <a:p>
            <a:pPr marL="0" indent="0" algn="r">
              <a:buFont typeface="Arial" panose="020B0604020202020204" pitchFamily="34" charset="0"/>
              <a:buNone/>
            </a:pPr>
            <a:r>
              <a:rPr lang="en-GB" sz="1400" b="1" dirty="0">
                <a:solidFill>
                  <a:schemeClr val="bg1"/>
                </a:solidFill>
                <a:latin typeface="Dazzed"/>
              </a:rPr>
              <a:t>Engaged Employees Become </a:t>
            </a:r>
            <a:br>
              <a:rPr lang="en-SI" sz="1400" b="1" dirty="0">
                <a:solidFill>
                  <a:schemeClr val="bg1"/>
                </a:solidFill>
                <a:latin typeface="Dazzed"/>
              </a:rPr>
            </a:br>
            <a:r>
              <a:rPr lang="en-GB" sz="1400" b="1" dirty="0">
                <a:solidFill>
                  <a:schemeClr val="bg1"/>
                </a:solidFill>
                <a:latin typeface="Dazzed"/>
              </a:rPr>
              <a:t>Brand Advocates</a:t>
            </a:r>
          </a:p>
        </p:txBody>
      </p:sp>
      <p:sp>
        <p:nvSpPr>
          <p:cNvPr id="13" name="Rectangle 12">
            <a:extLst>
              <a:ext uri="{FF2B5EF4-FFF2-40B4-BE49-F238E27FC236}">
                <a16:creationId xmlns:a16="http://schemas.microsoft.com/office/drawing/2014/main" id="{60B4429D-E6A7-383C-C1C0-EB07450A7484}"/>
              </a:ext>
            </a:extLst>
          </p:cNvPr>
          <p:cNvSpPr/>
          <p:nvPr/>
        </p:nvSpPr>
        <p:spPr>
          <a:xfrm>
            <a:off x="-3176" y="0"/>
            <a:ext cx="1637243" cy="562186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I"/>
          </a:p>
        </p:txBody>
      </p:sp>
      <p:sp>
        <p:nvSpPr>
          <p:cNvPr id="9" name="Content Placeholder 5">
            <a:extLst>
              <a:ext uri="{FF2B5EF4-FFF2-40B4-BE49-F238E27FC236}">
                <a16:creationId xmlns:a16="http://schemas.microsoft.com/office/drawing/2014/main" id="{00ABA880-4129-85CE-3261-10B0C9DE3404}"/>
              </a:ext>
            </a:extLst>
          </p:cNvPr>
          <p:cNvSpPr txBox="1">
            <a:spLocks/>
          </p:cNvSpPr>
          <p:nvPr/>
        </p:nvSpPr>
        <p:spPr>
          <a:xfrm>
            <a:off x="0" y="1947333"/>
            <a:ext cx="3959388" cy="3190044"/>
          </a:xfrm>
          <a:prstGeom prst="rect">
            <a:avLst/>
          </a:prstGeom>
        </p:spPr>
        <p:txBody>
          <a:bodyPr vert="horz" lIns="91440" tIns="45720" rIns="91440" bIns="45720" rtlCol="0" anchor="t">
            <a:noAutofit/>
          </a:bodyPr>
          <a:lstStyle>
            <a:lvl1pPr marL="103940" indent="-103940" algn="l" defTabSz="685628" rtl="0" eaLnBrk="1" latinLnBrk="0" hangingPunct="1">
              <a:lnSpc>
                <a:spcPct val="97000"/>
              </a:lnSpc>
              <a:spcBef>
                <a:spcPts val="1800"/>
              </a:spcBef>
              <a:buFont typeface="Arial" panose="020B0604020202020204" pitchFamily="34" charset="0"/>
              <a:buChar char="•"/>
              <a:defRPr sz="1600" kern="1200">
                <a:solidFill>
                  <a:srgbClr val="094E5D"/>
                </a:solidFill>
                <a:latin typeface="+mn-lt"/>
                <a:ea typeface="+mn-ea"/>
                <a:cs typeface="+mn-cs"/>
              </a:defRPr>
            </a:lvl1pPr>
            <a:lvl2pPr marL="25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2000" indent="-103940" algn="l" defTabSz="685628"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78"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93"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107"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922" indent="-171407" algn="l" defTabSz="68562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SI" sz="1400" b="1" dirty="0">
                <a:solidFill>
                  <a:schemeClr val="accent3"/>
                </a:solidFill>
                <a:latin typeface="Dazzed"/>
              </a:rPr>
              <a:t>Pillars of </a:t>
            </a:r>
            <a:br>
              <a:rPr lang="en-SI" sz="1400" b="1" dirty="0">
                <a:solidFill>
                  <a:schemeClr val="accent3"/>
                </a:solidFill>
                <a:latin typeface="Dazzed"/>
              </a:rPr>
            </a:br>
            <a:r>
              <a:rPr lang="en-SI" sz="1400" b="1" dirty="0">
                <a:solidFill>
                  <a:schemeClr val="accent3"/>
                </a:solidFill>
                <a:latin typeface="Dazzed"/>
              </a:rPr>
              <a:t>employee </a:t>
            </a:r>
            <a:br>
              <a:rPr lang="en-SI" sz="1400" b="1" dirty="0">
                <a:solidFill>
                  <a:schemeClr val="accent3"/>
                </a:solidFill>
                <a:latin typeface="Dazzed"/>
              </a:rPr>
            </a:br>
            <a:r>
              <a:rPr lang="en-SI" sz="1400" b="1" dirty="0">
                <a:solidFill>
                  <a:schemeClr val="accent3"/>
                </a:solidFill>
                <a:latin typeface="Dazzed"/>
              </a:rPr>
              <a:t>engagement</a:t>
            </a:r>
          </a:p>
          <a:p>
            <a:pPr marL="0" indent="0">
              <a:buFont typeface="Arial" panose="020B0604020202020204" pitchFamily="34" charset="0"/>
              <a:buNone/>
            </a:pPr>
            <a:r>
              <a:rPr lang="en-SI" sz="1400" b="1" dirty="0">
                <a:solidFill>
                  <a:schemeClr val="bg1"/>
                </a:solidFill>
                <a:latin typeface="Dazzed"/>
              </a:rPr>
              <a:t>C</a:t>
            </a:r>
            <a:r>
              <a:rPr lang="en-GB" sz="1400" b="1" dirty="0" err="1">
                <a:solidFill>
                  <a:schemeClr val="bg1"/>
                </a:solidFill>
                <a:latin typeface="Dazzed"/>
              </a:rPr>
              <a:t>ommunication</a:t>
            </a:r>
            <a:endParaRPr lang="en-SI" sz="1400" b="1" dirty="0">
              <a:solidFill>
                <a:schemeClr val="bg1"/>
              </a:solidFill>
              <a:latin typeface="Dazzed"/>
            </a:endParaRPr>
          </a:p>
          <a:p>
            <a:pPr marL="0" indent="0">
              <a:buFont typeface="Arial" panose="020B0604020202020204" pitchFamily="34" charset="0"/>
              <a:buNone/>
            </a:pPr>
            <a:r>
              <a:rPr lang="en-SI" sz="1400" b="1" dirty="0">
                <a:solidFill>
                  <a:schemeClr val="bg1"/>
                </a:solidFill>
                <a:latin typeface="Dazzed"/>
              </a:rPr>
              <a:t>Learning and </a:t>
            </a:r>
            <a:br>
              <a:rPr lang="en-SI" sz="1400" b="1" dirty="0">
                <a:solidFill>
                  <a:schemeClr val="bg1"/>
                </a:solidFill>
                <a:latin typeface="Dazzed"/>
              </a:rPr>
            </a:br>
            <a:r>
              <a:rPr lang="en-SI" sz="1400" b="1" dirty="0">
                <a:solidFill>
                  <a:schemeClr val="bg1"/>
                </a:solidFill>
                <a:latin typeface="Dazzed"/>
              </a:rPr>
              <a:t>development</a:t>
            </a:r>
          </a:p>
          <a:p>
            <a:pPr marL="0" indent="0">
              <a:buFont typeface="Arial" panose="020B0604020202020204" pitchFamily="34" charset="0"/>
              <a:buNone/>
            </a:pPr>
            <a:r>
              <a:rPr lang="en-SI" sz="1400" b="1" dirty="0">
                <a:solidFill>
                  <a:schemeClr val="bg1"/>
                </a:solidFill>
                <a:latin typeface="Dazzed"/>
              </a:rPr>
              <a:t>Work-life balance</a:t>
            </a:r>
          </a:p>
          <a:p>
            <a:pPr marL="0" indent="0">
              <a:buFont typeface="Arial" panose="020B0604020202020204" pitchFamily="34" charset="0"/>
              <a:buNone/>
            </a:pPr>
            <a:r>
              <a:rPr lang="en-SI" sz="1400" b="1" dirty="0">
                <a:solidFill>
                  <a:schemeClr val="bg1"/>
                </a:solidFill>
                <a:latin typeface="Dazzed"/>
              </a:rPr>
              <a:t>Recognition</a:t>
            </a:r>
          </a:p>
          <a:p>
            <a:pPr marL="0" indent="0">
              <a:buFont typeface="Arial" panose="020B0604020202020204" pitchFamily="34" charset="0"/>
              <a:buNone/>
            </a:pPr>
            <a:r>
              <a:rPr lang="en-SI" sz="1400" b="1" dirty="0">
                <a:solidFill>
                  <a:schemeClr val="bg1"/>
                </a:solidFill>
                <a:latin typeface="Dazzed"/>
              </a:rPr>
              <a:t>Rewards</a:t>
            </a:r>
            <a:endParaRPr lang="en-GB" b="1" dirty="0">
              <a:solidFill>
                <a:schemeClr val="bg1"/>
              </a:solidFill>
              <a:latin typeface="Dazzed"/>
            </a:endParaRPr>
          </a:p>
        </p:txBody>
      </p:sp>
    </p:spTree>
    <p:extLst>
      <p:ext uri="{BB962C8B-B14F-4D97-AF65-F5344CB8AC3E}">
        <p14:creationId xmlns:p14="http://schemas.microsoft.com/office/powerpoint/2010/main" val="2686207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D2559C-968B-8F9C-B618-BD70C6582951}"/>
              </a:ext>
            </a:extLst>
          </p:cNvPr>
          <p:cNvSpPr>
            <a:spLocks noGrp="1"/>
          </p:cNvSpPr>
          <p:nvPr>
            <p:ph type="title"/>
          </p:nvPr>
        </p:nvSpPr>
        <p:spPr/>
        <p:txBody>
          <a:bodyPr/>
          <a:lstStyle/>
          <a:p>
            <a:r>
              <a:rPr lang="en-SI" dirty="0">
                <a:solidFill>
                  <a:schemeClr val="bg1"/>
                </a:solidFill>
              </a:rPr>
              <a:t>Employee eXperience trends and investments</a:t>
            </a:r>
          </a:p>
        </p:txBody>
      </p:sp>
      <p:sp>
        <p:nvSpPr>
          <p:cNvPr id="5" name="Text Placeholder 4">
            <a:extLst>
              <a:ext uri="{FF2B5EF4-FFF2-40B4-BE49-F238E27FC236}">
                <a16:creationId xmlns:a16="http://schemas.microsoft.com/office/drawing/2014/main" id="{911F4925-720D-ED8E-EF49-6DF5303CFE61}"/>
              </a:ext>
            </a:extLst>
          </p:cNvPr>
          <p:cNvSpPr>
            <a:spLocks noGrp="1"/>
          </p:cNvSpPr>
          <p:nvPr>
            <p:ph type="body" sz="quarter" idx="13"/>
          </p:nvPr>
        </p:nvSpPr>
        <p:spPr/>
        <p:txBody>
          <a:bodyPr/>
          <a:lstStyle/>
          <a:p>
            <a:endParaRPr lang="en-SI"/>
          </a:p>
        </p:txBody>
      </p:sp>
      <p:sp>
        <p:nvSpPr>
          <p:cNvPr id="6" name="Content Placeholder 2">
            <a:extLst>
              <a:ext uri="{FF2B5EF4-FFF2-40B4-BE49-F238E27FC236}">
                <a16:creationId xmlns:a16="http://schemas.microsoft.com/office/drawing/2014/main" id="{0956804F-6CE2-3826-E0B6-443D826729A6}"/>
              </a:ext>
            </a:extLst>
          </p:cNvPr>
          <p:cNvSpPr txBox="1">
            <a:spLocks/>
          </p:cNvSpPr>
          <p:nvPr/>
        </p:nvSpPr>
        <p:spPr>
          <a:xfrm>
            <a:off x="687679" y="1740973"/>
            <a:ext cx="3545903" cy="1259750"/>
          </a:xfrm>
          <a:prstGeom prst="rect">
            <a:avLst/>
          </a:prstGeom>
        </p:spPr>
        <p:txBody>
          <a:bodyPr>
            <a:noAutofit/>
          </a:bodyPr>
          <a:lstStyle>
            <a:lvl1pPr marL="0" indent="0" algn="l" defTabSz="685611" rtl="0" eaLnBrk="1" latinLnBrk="0" hangingPunct="1">
              <a:lnSpc>
                <a:spcPct val="130000"/>
              </a:lnSpc>
              <a:spcBef>
                <a:spcPts val="0"/>
              </a:spcBef>
              <a:buFont typeface="Arial" panose="020B0604020202020204" pitchFamily="34" charset="0"/>
              <a:buNone/>
              <a:defRPr sz="1200" kern="1200">
                <a:solidFill>
                  <a:srgbClr val="094E5D"/>
                </a:solidFill>
                <a:latin typeface="+mn-lt"/>
                <a:ea typeface="+mn-ea"/>
                <a:cs typeface="+mn-cs"/>
              </a:defRPr>
            </a:lvl1pPr>
            <a:lvl2pPr marL="251994"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1990"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1985"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1981"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31"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37"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043"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849"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chemeClr val="bg1"/>
                </a:solidFill>
              </a:rPr>
              <a:t>Emphasis on Work-life Balance</a:t>
            </a:r>
            <a:endParaRPr lang="en-SI" b="1" dirty="0">
              <a:solidFill>
                <a:schemeClr val="bg1"/>
              </a:solidFill>
            </a:endParaRPr>
          </a:p>
          <a:p>
            <a:endParaRPr lang="en-SI" sz="400" b="1" dirty="0">
              <a:solidFill>
                <a:schemeClr val="bg1"/>
              </a:solidFill>
            </a:endParaRPr>
          </a:p>
          <a:p>
            <a:r>
              <a:rPr lang="en-US" b="1" dirty="0">
                <a:solidFill>
                  <a:schemeClr val="bg1"/>
                </a:solidFill>
              </a:rPr>
              <a:t>Hyper-personalization</a:t>
            </a:r>
            <a:endParaRPr lang="en-SI" b="1" dirty="0">
              <a:solidFill>
                <a:schemeClr val="bg1"/>
              </a:solidFill>
            </a:endParaRPr>
          </a:p>
          <a:p>
            <a:endParaRPr lang="en-SI" sz="400" b="1" dirty="0">
              <a:solidFill>
                <a:schemeClr val="bg1"/>
              </a:solidFill>
            </a:endParaRPr>
          </a:p>
          <a:p>
            <a:r>
              <a:rPr lang="en-US" b="1" dirty="0">
                <a:solidFill>
                  <a:schemeClr val="bg1"/>
                </a:solidFill>
              </a:rPr>
              <a:t>Learning and Development</a:t>
            </a:r>
            <a:endParaRPr lang="en-SI" b="1" dirty="0">
              <a:solidFill>
                <a:schemeClr val="bg1"/>
              </a:solidFill>
            </a:endParaRPr>
          </a:p>
          <a:p>
            <a:endParaRPr lang="en-SI" sz="400" b="1" dirty="0">
              <a:solidFill>
                <a:schemeClr val="bg1"/>
              </a:solidFill>
            </a:endParaRPr>
          </a:p>
          <a:p>
            <a:r>
              <a:rPr lang="en-US" b="1" dirty="0">
                <a:solidFill>
                  <a:schemeClr val="bg1"/>
                </a:solidFill>
              </a:rPr>
              <a:t>Employee Well-being</a:t>
            </a:r>
            <a:endParaRPr lang="en-SI" b="1" dirty="0">
              <a:solidFill>
                <a:schemeClr val="bg1"/>
              </a:solidFill>
            </a:endParaRPr>
          </a:p>
          <a:p>
            <a:endParaRPr lang="en-SI" sz="400" b="1" dirty="0">
              <a:solidFill>
                <a:schemeClr val="bg1"/>
              </a:solidFill>
            </a:endParaRPr>
          </a:p>
          <a:p>
            <a:r>
              <a:rPr lang="en-GB" b="1" dirty="0">
                <a:solidFill>
                  <a:schemeClr val="bg1"/>
                </a:solidFill>
              </a:rPr>
              <a:t>Remote Work As An Employee Engagement</a:t>
            </a:r>
            <a:endParaRPr lang="en-SI" b="1" dirty="0">
              <a:solidFill>
                <a:schemeClr val="bg1"/>
              </a:solidFill>
            </a:endParaRPr>
          </a:p>
          <a:p>
            <a:endParaRPr lang="en-SI" sz="400" b="1" dirty="0">
              <a:solidFill>
                <a:schemeClr val="bg1"/>
              </a:solidFill>
            </a:endParaRPr>
          </a:p>
          <a:p>
            <a:r>
              <a:rPr lang="en-US" b="1" dirty="0">
                <a:solidFill>
                  <a:schemeClr val="bg1"/>
                </a:solidFill>
              </a:rPr>
              <a:t>Employee Relocation</a:t>
            </a:r>
            <a:endParaRPr lang="en-SI" b="1" dirty="0">
              <a:solidFill>
                <a:schemeClr val="bg1"/>
              </a:solidFill>
            </a:endParaRPr>
          </a:p>
          <a:p>
            <a:endParaRPr lang="en-SI" sz="400" b="1" dirty="0">
              <a:solidFill>
                <a:schemeClr val="bg1"/>
              </a:solidFill>
            </a:endParaRPr>
          </a:p>
          <a:p>
            <a:r>
              <a:rPr lang="en-US" b="1" dirty="0">
                <a:solidFill>
                  <a:schemeClr val="bg1"/>
                </a:solidFill>
              </a:rPr>
              <a:t>Positive Corporate Culture</a:t>
            </a:r>
            <a:endParaRPr lang="en-SI" b="1" dirty="0">
              <a:solidFill>
                <a:schemeClr val="bg1"/>
              </a:solidFill>
            </a:endParaRPr>
          </a:p>
          <a:p>
            <a:endParaRPr lang="en-US" b="1" dirty="0">
              <a:solidFill>
                <a:schemeClr val="bg1"/>
              </a:solidFill>
            </a:endParaRPr>
          </a:p>
        </p:txBody>
      </p:sp>
      <p:cxnSp>
        <p:nvCxnSpPr>
          <p:cNvPr id="7" name="Straight Connector 6">
            <a:extLst>
              <a:ext uri="{FF2B5EF4-FFF2-40B4-BE49-F238E27FC236}">
                <a16:creationId xmlns:a16="http://schemas.microsoft.com/office/drawing/2014/main" id="{964BDB42-94E8-9B62-D7B9-974739A16D2D}"/>
              </a:ext>
            </a:extLst>
          </p:cNvPr>
          <p:cNvCxnSpPr>
            <a:cxnSpLocks/>
          </p:cNvCxnSpPr>
          <p:nvPr/>
        </p:nvCxnSpPr>
        <p:spPr>
          <a:xfrm>
            <a:off x="4571404" y="1467983"/>
            <a:ext cx="0" cy="2922359"/>
          </a:xfrm>
          <a:prstGeom prst="line">
            <a:avLst/>
          </a:prstGeom>
          <a:ln w="60325"/>
        </p:spPr>
        <p:style>
          <a:lnRef idx="1">
            <a:schemeClr val="accent1"/>
          </a:lnRef>
          <a:fillRef idx="0">
            <a:schemeClr val="accent1"/>
          </a:fillRef>
          <a:effectRef idx="0">
            <a:schemeClr val="accent1"/>
          </a:effectRef>
          <a:fontRef idx="minor">
            <a:schemeClr val="tx1"/>
          </a:fontRef>
        </p:style>
      </p:cxnSp>
      <p:sp>
        <p:nvSpPr>
          <p:cNvPr id="9" name="Content Placeholder 2">
            <a:extLst>
              <a:ext uri="{FF2B5EF4-FFF2-40B4-BE49-F238E27FC236}">
                <a16:creationId xmlns:a16="http://schemas.microsoft.com/office/drawing/2014/main" id="{55FFC228-1162-309F-5B78-6E4AC0B78005}"/>
              </a:ext>
            </a:extLst>
          </p:cNvPr>
          <p:cNvSpPr txBox="1">
            <a:spLocks/>
          </p:cNvSpPr>
          <p:nvPr/>
        </p:nvSpPr>
        <p:spPr>
          <a:xfrm>
            <a:off x="4908991" y="1740972"/>
            <a:ext cx="3545903" cy="2649369"/>
          </a:xfrm>
          <a:prstGeom prst="rect">
            <a:avLst/>
          </a:prstGeom>
        </p:spPr>
        <p:txBody>
          <a:bodyPr>
            <a:noAutofit/>
          </a:bodyPr>
          <a:lstStyle>
            <a:lvl1pPr marL="0" indent="0" algn="l" defTabSz="685611" rtl="0" eaLnBrk="1" latinLnBrk="0" hangingPunct="1">
              <a:lnSpc>
                <a:spcPct val="130000"/>
              </a:lnSpc>
              <a:spcBef>
                <a:spcPts val="0"/>
              </a:spcBef>
              <a:buFont typeface="Arial" panose="020B0604020202020204" pitchFamily="34" charset="0"/>
              <a:buNone/>
              <a:defRPr sz="1200" kern="1200">
                <a:solidFill>
                  <a:srgbClr val="094E5D"/>
                </a:solidFill>
                <a:latin typeface="+mn-lt"/>
                <a:ea typeface="+mn-ea"/>
                <a:cs typeface="+mn-cs"/>
              </a:defRPr>
            </a:lvl1pPr>
            <a:lvl2pPr marL="251994"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1990"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1985"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1981"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31"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37"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043"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849"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SI" b="1" dirty="0">
                <a:solidFill>
                  <a:schemeClr val="bg1"/>
                </a:solidFill>
              </a:rPr>
              <a:t>E</a:t>
            </a:r>
            <a:r>
              <a:rPr lang="ro-RO" b="1" dirty="0" err="1">
                <a:solidFill>
                  <a:schemeClr val="bg1"/>
                </a:solidFill>
              </a:rPr>
              <a:t>mployee</a:t>
            </a:r>
            <a:r>
              <a:rPr lang="ro-RO" b="1" dirty="0">
                <a:solidFill>
                  <a:schemeClr val="bg1"/>
                </a:solidFill>
              </a:rPr>
              <a:t> </a:t>
            </a:r>
            <a:r>
              <a:rPr lang="ro-RO" b="1" dirty="0" err="1">
                <a:solidFill>
                  <a:schemeClr val="bg1"/>
                </a:solidFill>
              </a:rPr>
              <a:t>satisfaction</a:t>
            </a:r>
            <a:r>
              <a:rPr lang="ro-RO" b="1" dirty="0">
                <a:solidFill>
                  <a:schemeClr val="bg1"/>
                </a:solidFill>
              </a:rPr>
              <a:t> </a:t>
            </a:r>
            <a:r>
              <a:rPr lang="ro-RO" b="1" dirty="0" err="1">
                <a:solidFill>
                  <a:schemeClr val="bg1"/>
                </a:solidFill>
              </a:rPr>
              <a:t>surveys</a:t>
            </a:r>
            <a:r>
              <a:rPr lang="en-SI" b="1" dirty="0">
                <a:solidFill>
                  <a:schemeClr val="bg1"/>
                </a:solidFill>
              </a:rPr>
              <a:t> (61%)</a:t>
            </a:r>
          </a:p>
          <a:p>
            <a:r>
              <a:rPr lang="en-GB" b="1" dirty="0">
                <a:solidFill>
                  <a:schemeClr val="bg1"/>
                </a:solidFill>
              </a:rPr>
              <a:t>Rewards and benefits (55%)</a:t>
            </a:r>
          </a:p>
          <a:p>
            <a:r>
              <a:rPr lang="en-GB" b="1" dirty="0">
                <a:solidFill>
                  <a:schemeClr val="bg1"/>
                </a:solidFill>
              </a:rPr>
              <a:t>Technology/software (52%)</a:t>
            </a:r>
          </a:p>
          <a:p>
            <a:r>
              <a:rPr lang="en-GB" b="1" dirty="0">
                <a:solidFill>
                  <a:schemeClr val="bg1"/>
                </a:solidFill>
              </a:rPr>
              <a:t>HR skills (51%)</a:t>
            </a:r>
          </a:p>
          <a:p>
            <a:r>
              <a:rPr lang="en-GB" b="1" dirty="0">
                <a:solidFill>
                  <a:schemeClr val="bg1"/>
                </a:solidFill>
              </a:rPr>
              <a:t>Staff/talent (43%)</a:t>
            </a:r>
          </a:p>
          <a:p>
            <a:r>
              <a:rPr lang="en-GB" b="1" dirty="0">
                <a:solidFill>
                  <a:schemeClr val="bg1"/>
                </a:solidFill>
              </a:rPr>
              <a:t>Diversity and inclusion (35%)</a:t>
            </a:r>
          </a:p>
          <a:p>
            <a:r>
              <a:rPr lang="en-GB" b="1" dirty="0">
                <a:solidFill>
                  <a:schemeClr val="bg1"/>
                </a:solidFill>
              </a:rPr>
              <a:t>Culture (27%)</a:t>
            </a:r>
          </a:p>
          <a:p>
            <a:r>
              <a:rPr lang="en-GB" b="1" dirty="0">
                <a:solidFill>
                  <a:schemeClr val="bg1"/>
                </a:solidFill>
              </a:rPr>
              <a:t>Physical workplace environment (16%)</a:t>
            </a:r>
          </a:p>
          <a:p>
            <a:r>
              <a:rPr lang="en-GB" b="1" dirty="0">
                <a:solidFill>
                  <a:schemeClr val="bg1"/>
                </a:solidFill>
              </a:rPr>
              <a:t>Improved manual processes (11%)</a:t>
            </a:r>
            <a:endParaRPr lang="en-US" b="1" dirty="0">
              <a:solidFill>
                <a:schemeClr val="bg1"/>
              </a:solidFill>
            </a:endParaRPr>
          </a:p>
        </p:txBody>
      </p:sp>
      <p:sp>
        <p:nvSpPr>
          <p:cNvPr id="10" name="Text Placeholder 14">
            <a:extLst>
              <a:ext uri="{FF2B5EF4-FFF2-40B4-BE49-F238E27FC236}">
                <a16:creationId xmlns:a16="http://schemas.microsoft.com/office/drawing/2014/main" id="{F4575316-DDA2-842B-692D-C24E9BBB5D68}"/>
              </a:ext>
            </a:extLst>
          </p:cNvPr>
          <p:cNvSpPr txBox="1">
            <a:spLocks/>
          </p:cNvSpPr>
          <p:nvPr/>
        </p:nvSpPr>
        <p:spPr>
          <a:xfrm>
            <a:off x="4908991" y="1397281"/>
            <a:ext cx="3546140" cy="286554"/>
          </a:xfrm>
          <a:prstGeom prst="rect">
            <a:avLst/>
          </a:prstGeom>
        </p:spPr>
        <p:txBody>
          <a:bodyPr anchor="b">
            <a:noAutofit/>
          </a:bodyPr>
          <a:lstStyle>
            <a:lvl1pPr marL="0" indent="0" algn="l" defTabSz="685611" rtl="0" eaLnBrk="1" latinLnBrk="0" hangingPunct="1">
              <a:lnSpc>
                <a:spcPct val="97000"/>
              </a:lnSpc>
              <a:spcBef>
                <a:spcPts val="1800"/>
              </a:spcBef>
              <a:buFont typeface="Arial" panose="020B0604020202020204" pitchFamily="34" charset="0"/>
              <a:buNone/>
              <a:defRPr sz="1600" b="1" kern="1200">
                <a:solidFill>
                  <a:srgbClr val="094E5D"/>
                </a:solidFill>
                <a:latin typeface="+mn-lt"/>
                <a:ea typeface="+mn-ea"/>
                <a:cs typeface="+mn-cs"/>
              </a:defRPr>
            </a:lvl1pPr>
            <a:lvl2pPr marL="251994"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1990"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1985"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1981"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31"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37"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043"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849"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SI" dirty="0">
                <a:solidFill>
                  <a:schemeClr val="bg2"/>
                </a:solidFill>
              </a:rPr>
              <a:t>Investments</a:t>
            </a:r>
            <a:endParaRPr lang="en-US" dirty="0">
              <a:solidFill>
                <a:schemeClr val="bg2"/>
              </a:solidFill>
            </a:endParaRPr>
          </a:p>
        </p:txBody>
      </p:sp>
      <p:sp>
        <p:nvSpPr>
          <p:cNvPr id="11" name="Text Placeholder 14">
            <a:extLst>
              <a:ext uri="{FF2B5EF4-FFF2-40B4-BE49-F238E27FC236}">
                <a16:creationId xmlns:a16="http://schemas.microsoft.com/office/drawing/2014/main" id="{4D2D1842-ECED-C141-ED50-A6A38BB695B2}"/>
              </a:ext>
            </a:extLst>
          </p:cNvPr>
          <p:cNvSpPr txBox="1">
            <a:spLocks/>
          </p:cNvSpPr>
          <p:nvPr/>
        </p:nvSpPr>
        <p:spPr>
          <a:xfrm>
            <a:off x="687442" y="1397281"/>
            <a:ext cx="3546140" cy="286554"/>
          </a:xfrm>
          <a:prstGeom prst="rect">
            <a:avLst/>
          </a:prstGeom>
        </p:spPr>
        <p:txBody>
          <a:bodyPr anchor="b">
            <a:noAutofit/>
          </a:bodyPr>
          <a:lstStyle>
            <a:lvl1pPr marL="0" indent="0" algn="l" defTabSz="685611" rtl="0" eaLnBrk="1" latinLnBrk="0" hangingPunct="1">
              <a:lnSpc>
                <a:spcPct val="97000"/>
              </a:lnSpc>
              <a:spcBef>
                <a:spcPts val="1800"/>
              </a:spcBef>
              <a:buFont typeface="Arial" panose="020B0604020202020204" pitchFamily="34" charset="0"/>
              <a:buNone/>
              <a:defRPr sz="1600" b="1" kern="1200">
                <a:solidFill>
                  <a:srgbClr val="094E5D"/>
                </a:solidFill>
                <a:latin typeface="+mn-lt"/>
                <a:ea typeface="+mn-ea"/>
                <a:cs typeface="+mn-cs"/>
              </a:defRPr>
            </a:lvl1pPr>
            <a:lvl2pPr marL="251994"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2pPr>
            <a:lvl3pPr marL="431990"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3pPr>
            <a:lvl4pPr marL="611985"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4pPr>
            <a:lvl5pPr marL="791981" indent="-103937" algn="l" defTabSz="685611" rtl="0" eaLnBrk="1" latinLnBrk="0" hangingPunct="1">
              <a:lnSpc>
                <a:spcPct val="97000"/>
              </a:lnSpc>
              <a:spcBef>
                <a:spcPts val="450"/>
              </a:spcBef>
              <a:buClr>
                <a:schemeClr val="accent3"/>
              </a:buClr>
              <a:buFont typeface="Arial" panose="020B0604020202020204" pitchFamily="34" charset="0"/>
              <a:buChar char="•"/>
              <a:defRPr sz="1200" kern="1200">
                <a:solidFill>
                  <a:srgbClr val="094E5D"/>
                </a:solidFill>
                <a:latin typeface="+mn-lt"/>
                <a:ea typeface="+mn-ea"/>
                <a:cs typeface="+mn-cs"/>
              </a:defRPr>
            </a:lvl5pPr>
            <a:lvl6pPr marL="1885431"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37"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043"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849" indent="-171403" algn="l" defTabSz="685611"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SI" dirty="0">
                <a:solidFill>
                  <a:schemeClr val="bg2"/>
                </a:solidFill>
              </a:rPr>
              <a:t>Trends</a:t>
            </a:r>
            <a:endParaRPr lang="en-US" dirty="0">
              <a:solidFill>
                <a:schemeClr val="bg2"/>
              </a:solidFill>
            </a:endParaRPr>
          </a:p>
        </p:txBody>
      </p:sp>
    </p:spTree>
    <p:extLst>
      <p:ext uri="{BB962C8B-B14F-4D97-AF65-F5344CB8AC3E}">
        <p14:creationId xmlns:p14="http://schemas.microsoft.com/office/powerpoint/2010/main" val="3562782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a:extLst>
              <a:ext uri="{FF2B5EF4-FFF2-40B4-BE49-F238E27FC236}">
                <a16:creationId xmlns:a16="http://schemas.microsoft.com/office/drawing/2014/main" id="{F3FD10C7-B657-C70D-8A44-20D83317D271}"/>
              </a:ext>
            </a:extLst>
          </p:cNvPr>
          <p:cNvPicPr>
            <a:picLocks noGrp="1" noChangeAspect="1"/>
          </p:cNvPicPr>
          <p:nvPr>
            <p:ph type="pic" sz="quarter" idx="17"/>
          </p:nvPr>
        </p:nvPicPr>
        <p:blipFill>
          <a:blip r:embed="rId2"/>
          <a:srcRect l="16858" r="16858"/>
          <a:stretch>
            <a:fillRect/>
          </a:stretch>
        </p:blipFill>
        <p:spPr>
          <a:xfrm>
            <a:off x="1101678" y="1323541"/>
            <a:ext cx="1440000" cy="1445421"/>
          </a:xfrm>
        </p:spPr>
      </p:pic>
      <p:pic>
        <p:nvPicPr>
          <p:cNvPr id="15" name="Picture Placeholder 14">
            <a:extLst>
              <a:ext uri="{FF2B5EF4-FFF2-40B4-BE49-F238E27FC236}">
                <a16:creationId xmlns:a16="http://schemas.microsoft.com/office/drawing/2014/main" id="{8292C899-8BA8-ECF7-D53D-F3B849E7B62A}"/>
              </a:ext>
            </a:extLst>
          </p:cNvPr>
          <p:cNvPicPr>
            <a:picLocks noGrp="1" noChangeAspect="1"/>
          </p:cNvPicPr>
          <p:nvPr>
            <p:ph type="pic" sz="quarter" idx="18"/>
          </p:nvPr>
        </p:nvPicPr>
        <p:blipFill>
          <a:blip r:embed="rId3"/>
          <a:srcRect l="13785" r="13785"/>
          <a:stretch>
            <a:fillRect/>
          </a:stretch>
        </p:blipFill>
        <p:spPr>
          <a:xfrm>
            <a:off x="3852000" y="1323540"/>
            <a:ext cx="1440000" cy="1445421"/>
          </a:xfrm>
        </p:spPr>
      </p:pic>
      <p:pic>
        <p:nvPicPr>
          <p:cNvPr id="16" name="Picture Placeholder 15">
            <a:extLst>
              <a:ext uri="{FF2B5EF4-FFF2-40B4-BE49-F238E27FC236}">
                <a16:creationId xmlns:a16="http://schemas.microsoft.com/office/drawing/2014/main" id="{8F48A53C-515D-DCA7-CF24-5DD6FC312F85}"/>
              </a:ext>
            </a:extLst>
          </p:cNvPr>
          <p:cNvPicPr>
            <a:picLocks noGrp="1" noChangeAspect="1"/>
          </p:cNvPicPr>
          <p:nvPr>
            <p:ph type="pic" sz="quarter" idx="19"/>
          </p:nvPr>
        </p:nvPicPr>
        <p:blipFill>
          <a:blip r:embed="rId4"/>
          <a:srcRect l="16794" r="16794"/>
          <a:stretch>
            <a:fillRect/>
          </a:stretch>
        </p:blipFill>
        <p:spPr>
          <a:xfrm>
            <a:off x="6602322" y="1323540"/>
            <a:ext cx="1440000" cy="1445421"/>
          </a:xfrm>
        </p:spPr>
      </p:pic>
      <p:sp>
        <p:nvSpPr>
          <p:cNvPr id="11" name="Text Placeholder 10">
            <a:extLst>
              <a:ext uri="{FF2B5EF4-FFF2-40B4-BE49-F238E27FC236}">
                <a16:creationId xmlns:a16="http://schemas.microsoft.com/office/drawing/2014/main" id="{D41408CC-4A76-4739-C8B6-472E6CDF46CF}"/>
              </a:ext>
            </a:extLst>
          </p:cNvPr>
          <p:cNvSpPr>
            <a:spLocks noGrp="1"/>
          </p:cNvSpPr>
          <p:nvPr>
            <p:ph type="body" sz="quarter" idx="24"/>
          </p:nvPr>
        </p:nvSpPr>
        <p:spPr/>
        <p:txBody>
          <a:bodyPr/>
          <a:lstStyle/>
          <a:p>
            <a:pPr algn="ctr"/>
            <a:r>
              <a:rPr lang="en-GB" dirty="0"/>
              <a:t>The global employee engagement software market is projected to grow from $911.0 million in 2023 to $2,753.0 million by 2030</a:t>
            </a:r>
            <a:endParaRPr lang="en-SI" dirty="0"/>
          </a:p>
        </p:txBody>
      </p:sp>
      <p:sp>
        <p:nvSpPr>
          <p:cNvPr id="12" name="Text Placeholder 11">
            <a:extLst>
              <a:ext uri="{FF2B5EF4-FFF2-40B4-BE49-F238E27FC236}">
                <a16:creationId xmlns:a16="http://schemas.microsoft.com/office/drawing/2014/main" id="{87D5125E-DCF2-B46B-A424-660BC6B0A223}"/>
              </a:ext>
            </a:extLst>
          </p:cNvPr>
          <p:cNvSpPr>
            <a:spLocks noGrp="1"/>
          </p:cNvSpPr>
          <p:nvPr>
            <p:ph type="body" sz="quarter" idx="25"/>
          </p:nvPr>
        </p:nvSpPr>
        <p:spPr/>
        <p:txBody>
          <a:bodyPr/>
          <a:lstStyle/>
          <a:p>
            <a:pPr algn="ctr"/>
            <a:r>
              <a:rPr lang="en-GB" dirty="0"/>
              <a:t>Organizations spend over $300 billion a year on employee experience. And with that level of investment, it’s critical that they deliver on the top needs of the employees, so their dollars are well spent.</a:t>
            </a:r>
            <a:endParaRPr lang="en-SI" dirty="0"/>
          </a:p>
        </p:txBody>
      </p:sp>
      <p:sp>
        <p:nvSpPr>
          <p:cNvPr id="13" name="Text Placeholder 12">
            <a:extLst>
              <a:ext uri="{FF2B5EF4-FFF2-40B4-BE49-F238E27FC236}">
                <a16:creationId xmlns:a16="http://schemas.microsoft.com/office/drawing/2014/main" id="{8C6D0155-651F-CFC8-3DF7-D7F87F6A4B8F}"/>
              </a:ext>
            </a:extLst>
          </p:cNvPr>
          <p:cNvSpPr>
            <a:spLocks noGrp="1"/>
          </p:cNvSpPr>
          <p:nvPr>
            <p:ph type="body" sz="quarter" idx="26"/>
          </p:nvPr>
        </p:nvSpPr>
        <p:spPr/>
        <p:txBody>
          <a:bodyPr/>
          <a:lstStyle/>
          <a:p>
            <a:pPr algn="ctr"/>
            <a:r>
              <a:rPr lang="en-SI" dirty="0"/>
              <a:t>P</a:t>
            </a:r>
            <a:r>
              <a:rPr lang="ro-RO" dirty="0" err="1"/>
              <a:t>rofessional</a:t>
            </a:r>
            <a:r>
              <a:rPr lang="ro-RO" dirty="0"/>
              <a:t> </a:t>
            </a:r>
            <a:r>
              <a:rPr lang="ro-RO" dirty="0" err="1"/>
              <a:t>services</a:t>
            </a:r>
            <a:r>
              <a:rPr lang="ro-RO" dirty="0"/>
              <a:t> </a:t>
            </a:r>
            <a:r>
              <a:rPr lang="ro-RO" dirty="0" err="1"/>
              <a:t>firm</a:t>
            </a:r>
            <a:r>
              <a:rPr lang="ro-RO" dirty="0"/>
              <a:t> </a:t>
            </a:r>
            <a:r>
              <a:rPr lang="ro-RO" dirty="0" err="1"/>
              <a:t>PwC</a:t>
            </a:r>
            <a:r>
              <a:rPr lang="en-SI" dirty="0"/>
              <a:t> </a:t>
            </a:r>
            <a:r>
              <a:rPr lang="en-GB" dirty="0"/>
              <a:t>is spending $2.4 billion over the next three years on employee experience has made waves in an emerging category that has struggled to define ROI and key outcomes</a:t>
            </a:r>
            <a:endParaRPr lang="en-SI" dirty="0"/>
          </a:p>
        </p:txBody>
      </p:sp>
      <p:sp>
        <p:nvSpPr>
          <p:cNvPr id="4" name="Title 3">
            <a:extLst>
              <a:ext uri="{FF2B5EF4-FFF2-40B4-BE49-F238E27FC236}">
                <a16:creationId xmlns:a16="http://schemas.microsoft.com/office/drawing/2014/main" id="{B11E5FC3-264D-725F-326E-EE229E265226}"/>
              </a:ext>
            </a:extLst>
          </p:cNvPr>
          <p:cNvSpPr>
            <a:spLocks noGrp="1"/>
          </p:cNvSpPr>
          <p:nvPr>
            <p:ph type="title"/>
          </p:nvPr>
        </p:nvSpPr>
        <p:spPr/>
        <p:txBody>
          <a:bodyPr/>
          <a:lstStyle/>
          <a:p>
            <a:r>
              <a:rPr lang="en-SI" dirty="0"/>
              <a:t>Growing market for Employee eXperience</a:t>
            </a:r>
          </a:p>
        </p:txBody>
      </p:sp>
    </p:spTree>
    <p:extLst>
      <p:ext uri="{BB962C8B-B14F-4D97-AF65-F5344CB8AC3E}">
        <p14:creationId xmlns:p14="http://schemas.microsoft.com/office/powerpoint/2010/main" val="2072576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C0882EB8-2D0B-4945-9CE7-F9B2F53473C2}"/>
              </a:ext>
            </a:extLst>
          </p:cNvPr>
          <p:cNvPicPr>
            <a:picLocks noGrp="1" noChangeAspect="1"/>
          </p:cNvPicPr>
          <p:nvPr>
            <p:ph type="pic" sz="quarter" idx="14"/>
          </p:nvPr>
        </p:nvPicPr>
        <p:blipFill>
          <a:blip r:embed="rId3"/>
          <a:srcRect l="5556" r="5556"/>
          <a:stretch>
            <a:fillRect/>
          </a:stretch>
        </p:blipFill>
        <p:spPr/>
      </p:pic>
      <p:sp>
        <p:nvSpPr>
          <p:cNvPr id="4" name="Title 3">
            <a:extLst>
              <a:ext uri="{FF2B5EF4-FFF2-40B4-BE49-F238E27FC236}">
                <a16:creationId xmlns:a16="http://schemas.microsoft.com/office/drawing/2014/main" id="{F6232785-B7AA-B91E-18B9-6F80FC9879F5}"/>
              </a:ext>
            </a:extLst>
          </p:cNvPr>
          <p:cNvSpPr>
            <a:spLocks noGrp="1"/>
          </p:cNvSpPr>
          <p:nvPr>
            <p:ph type="title"/>
          </p:nvPr>
        </p:nvSpPr>
        <p:spPr/>
        <p:txBody>
          <a:bodyPr/>
          <a:lstStyle/>
          <a:p>
            <a:r>
              <a:rPr lang="en-SI" dirty="0"/>
              <a:t>Employee Experience Maturity Assessment</a:t>
            </a:r>
          </a:p>
        </p:txBody>
      </p:sp>
      <p:sp>
        <p:nvSpPr>
          <p:cNvPr id="5" name="Text Placeholder 4">
            <a:extLst>
              <a:ext uri="{FF2B5EF4-FFF2-40B4-BE49-F238E27FC236}">
                <a16:creationId xmlns:a16="http://schemas.microsoft.com/office/drawing/2014/main" id="{74913C4F-E16C-E667-80A4-2EA85CD11106}"/>
              </a:ext>
            </a:extLst>
          </p:cNvPr>
          <p:cNvSpPr>
            <a:spLocks noGrp="1"/>
          </p:cNvSpPr>
          <p:nvPr>
            <p:ph type="body" sz="quarter" idx="13"/>
          </p:nvPr>
        </p:nvSpPr>
        <p:spPr/>
        <p:txBody>
          <a:bodyPr/>
          <a:lstStyle/>
          <a:p>
            <a:r>
              <a:rPr lang="ro-RO" dirty="0"/>
              <a:t>The </a:t>
            </a:r>
            <a:r>
              <a:rPr lang="ro-RO" dirty="0" err="1"/>
              <a:t>Josh</a:t>
            </a:r>
            <a:r>
              <a:rPr lang="ro-RO" dirty="0"/>
              <a:t> </a:t>
            </a:r>
            <a:r>
              <a:rPr lang="ro-RO" dirty="0" err="1"/>
              <a:t>Bersin</a:t>
            </a:r>
            <a:r>
              <a:rPr lang="ro-RO" dirty="0"/>
              <a:t> Company </a:t>
            </a:r>
            <a:endParaRPr lang="en-SI" dirty="0"/>
          </a:p>
        </p:txBody>
      </p:sp>
      <p:pic>
        <p:nvPicPr>
          <p:cNvPr id="9" name="Picture 8" descr="Example output PDF document from completing the Bersin Assessment, which provides results about the customer's Employee Experience maturity and identifies strengths and opportunities leveraging Employee Experience Technology">
            <a:extLst>
              <a:ext uri="{FF2B5EF4-FFF2-40B4-BE49-F238E27FC236}">
                <a16:creationId xmlns:a16="http://schemas.microsoft.com/office/drawing/2014/main" id="{513FC736-9B22-64BE-09EC-178B4908FF43}"/>
              </a:ext>
            </a:extLst>
          </p:cNvPr>
          <p:cNvPicPr>
            <a:picLocks noChangeAspect="1"/>
          </p:cNvPicPr>
          <p:nvPr/>
        </p:nvPicPr>
        <p:blipFill>
          <a:blip r:embed="rId4"/>
          <a:stretch>
            <a:fillRect/>
          </a:stretch>
        </p:blipFill>
        <p:spPr>
          <a:xfrm>
            <a:off x="547760" y="2390863"/>
            <a:ext cx="1826639" cy="2374630"/>
          </a:xfrm>
          <a:prstGeom prst="rect">
            <a:avLst/>
          </a:prstGeom>
          <a:ln>
            <a:solidFill>
              <a:schemeClr val="tx1"/>
            </a:solidFill>
          </a:ln>
        </p:spPr>
      </p:pic>
      <p:sp>
        <p:nvSpPr>
          <p:cNvPr id="11" name="TextBox 10">
            <a:extLst>
              <a:ext uri="{FF2B5EF4-FFF2-40B4-BE49-F238E27FC236}">
                <a16:creationId xmlns:a16="http://schemas.microsoft.com/office/drawing/2014/main" id="{263D21D9-3C78-97A1-603C-2DE1DAC2811B}"/>
              </a:ext>
            </a:extLst>
          </p:cNvPr>
          <p:cNvSpPr txBox="1"/>
          <p:nvPr/>
        </p:nvSpPr>
        <p:spPr>
          <a:xfrm>
            <a:off x="547760" y="4832560"/>
            <a:ext cx="1733446" cy="246221"/>
          </a:xfrm>
          <a:prstGeom prst="rect">
            <a:avLst/>
          </a:prstGeom>
          <a:noFill/>
        </p:spPr>
        <p:txBody>
          <a:bodyPr wrap="square">
            <a:spAutoFit/>
          </a:bodyPr>
          <a:lstStyle/>
          <a:p>
            <a:r>
              <a:rPr lang="en-US" sz="1000">
                <a:hlinkClick r:id="rId5"/>
              </a:rPr>
              <a:t>aka.ms/BersinAssessment </a:t>
            </a:r>
            <a:endParaRPr lang="en-SI" sz="900" dirty="0"/>
          </a:p>
        </p:txBody>
      </p:sp>
      <p:sp>
        <p:nvSpPr>
          <p:cNvPr id="13" name="TextBox 12">
            <a:extLst>
              <a:ext uri="{FF2B5EF4-FFF2-40B4-BE49-F238E27FC236}">
                <a16:creationId xmlns:a16="http://schemas.microsoft.com/office/drawing/2014/main" id="{FB22D0DF-0E9A-EBF5-5B0B-BA6C3ECE006D}"/>
              </a:ext>
            </a:extLst>
          </p:cNvPr>
          <p:cNvSpPr txBox="1"/>
          <p:nvPr/>
        </p:nvSpPr>
        <p:spPr>
          <a:xfrm>
            <a:off x="2410534" y="2562515"/>
            <a:ext cx="2085266" cy="2031325"/>
          </a:xfrm>
          <a:prstGeom prst="rect">
            <a:avLst/>
          </a:prstGeom>
          <a:noFill/>
        </p:spPr>
        <p:txBody>
          <a:bodyPr wrap="square">
            <a:spAutoFit/>
          </a:bodyPr>
          <a:lstStyle/>
          <a:p>
            <a:r>
              <a:rPr lang="en-US" sz="1400" dirty="0">
                <a:solidFill>
                  <a:schemeClr val="bg1"/>
                </a:solidFill>
              </a:rPr>
              <a:t>Helps customers assesses their EX-practice by ranking them compared to industry peers and sharing approaches industry leaders have taken to address their key strengths or gaps</a:t>
            </a:r>
            <a:endParaRPr lang="en-SI" sz="1400" dirty="0">
              <a:solidFill>
                <a:schemeClr val="bg1"/>
              </a:solidFill>
            </a:endParaRPr>
          </a:p>
        </p:txBody>
      </p:sp>
    </p:spTree>
    <p:extLst>
      <p:ext uri="{BB962C8B-B14F-4D97-AF65-F5344CB8AC3E}">
        <p14:creationId xmlns:p14="http://schemas.microsoft.com/office/powerpoint/2010/main" val="3880185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9ECBB4ED-FD14-61E8-48B2-2F1F1352B720}"/>
              </a:ext>
            </a:extLst>
          </p:cNvPr>
          <p:cNvSpPr>
            <a:spLocks noGrp="1"/>
          </p:cNvSpPr>
          <p:nvPr>
            <p:ph type="title"/>
          </p:nvPr>
        </p:nvSpPr>
        <p:spPr>
          <a:xfrm>
            <a:off x="588204" y="2333223"/>
            <a:ext cx="7967591" cy="477054"/>
          </a:xfrm>
        </p:spPr>
        <p:txBody>
          <a:bodyPr anchor="ctr">
            <a:spAutoFit/>
          </a:bodyPr>
          <a:lstStyle/>
          <a:p>
            <a:pPr algn="ctr"/>
            <a:r>
              <a:rPr lang="en-SI" dirty="0">
                <a:solidFill>
                  <a:schemeClr val="bg1"/>
                </a:solidFill>
              </a:rPr>
              <a:t>Microsoft platform for employee eXperience (EXP)</a:t>
            </a:r>
          </a:p>
        </p:txBody>
      </p:sp>
    </p:spTree>
    <p:extLst>
      <p:ext uri="{BB962C8B-B14F-4D97-AF65-F5344CB8AC3E}">
        <p14:creationId xmlns:p14="http://schemas.microsoft.com/office/powerpoint/2010/main" val="2024657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6B032-099C-3CC2-FBBB-8691A68C6F78}"/>
              </a:ext>
            </a:extLst>
          </p:cNvPr>
          <p:cNvSpPr>
            <a:spLocks noGrp="1"/>
          </p:cNvSpPr>
          <p:nvPr>
            <p:ph type="title"/>
          </p:nvPr>
        </p:nvSpPr>
        <p:spPr/>
        <p:txBody>
          <a:bodyPr/>
          <a:lstStyle/>
          <a:p>
            <a:endParaRPr lang="en-SI"/>
          </a:p>
        </p:txBody>
      </p:sp>
      <p:sp>
        <p:nvSpPr>
          <p:cNvPr id="3" name="Text Placeholder 2">
            <a:extLst>
              <a:ext uri="{FF2B5EF4-FFF2-40B4-BE49-F238E27FC236}">
                <a16:creationId xmlns:a16="http://schemas.microsoft.com/office/drawing/2014/main" id="{A4311A73-3252-4877-FF97-C18F348583DC}"/>
              </a:ext>
            </a:extLst>
          </p:cNvPr>
          <p:cNvSpPr>
            <a:spLocks noGrp="1"/>
          </p:cNvSpPr>
          <p:nvPr>
            <p:ph type="body" sz="quarter" idx="13"/>
          </p:nvPr>
        </p:nvSpPr>
        <p:spPr/>
        <p:txBody>
          <a:bodyPr/>
          <a:lstStyle/>
          <a:p>
            <a:endParaRPr lang="en-SI"/>
          </a:p>
        </p:txBody>
      </p:sp>
      <p:pic>
        <p:nvPicPr>
          <p:cNvPr id="5" name="Picture 4">
            <a:extLst>
              <a:ext uri="{FF2B5EF4-FFF2-40B4-BE49-F238E27FC236}">
                <a16:creationId xmlns:a16="http://schemas.microsoft.com/office/drawing/2014/main" id="{53A148A7-A057-6AF9-B513-88BEED9C1DED}"/>
              </a:ext>
            </a:extLst>
          </p:cNvPr>
          <p:cNvPicPr>
            <a:picLocks noChangeAspect="1"/>
          </p:cNvPicPr>
          <p:nvPr/>
        </p:nvPicPr>
        <p:blipFill>
          <a:blip r:embed="rId2"/>
          <a:stretch>
            <a:fillRect/>
          </a:stretch>
        </p:blipFill>
        <p:spPr>
          <a:xfrm>
            <a:off x="0" y="8236"/>
            <a:ext cx="9158688" cy="5135264"/>
          </a:xfrm>
          <a:prstGeom prst="rect">
            <a:avLst/>
          </a:prstGeom>
        </p:spPr>
      </p:pic>
    </p:spTree>
    <p:extLst>
      <p:ext uri="{BB962C8B-B14F-4D97-AF65-F5344CB8AC3E}">
        <p14:creationId xmlns:p14="http://schemas.microsoft.com/office/powerpoint/2010/main" val="338936670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4692FB6-2FDF-F3AF-C283-0F969A9E1AC3}"/>
              </a:ext>
            </a:extLst>
          </p:cNvPr>
          <p:cNvSpPr>
            <a:spLocks noGrp="1"/>
          </p:cNvSpPr>
          <p:nvPr>
            <p:ph type="body" sz="quarter" idx="13"/>
          </p:nvPr>
        </p:nvSpPr>
        <p:spPr/>
        <p:txBody>
          <a:bodyPr/>
          <a:lstStyle/>
          <a:p>
            <a:r>
              <a:rPr lang="ro-RO" dirty="0"/>
              <a:t>Microsoft Viva</a:t>
            </a:r>
            <a:endParaRPr lang="en-SI" dirty="0"/>
          </a:p>
        </p:txBody>
      </p:sp>
      <p:sp>
        <p:nvSpPr>
          <p:cNvPr id="4" name="Title 3">
            <a:extLst>
              <a:ext uri="{FF2B5EF4-FFF2-40B4-BE49-F238E27FC236}">
                <a16:creationId xmlns:a16="http://schemas.microsoft.com/office/drawing/2014/main" id="{8C29F03F-BE16-7EC9-73D7-B9C6735DEFE0}"/>
              </a:ext>
            </a:extLst>
          </p:cNvPr>
          <p:cNvSpPr>
            <a:spLocks noGrp="1"/>
          </p:cNvSpPr>
          <p:nvPr>
            <p:ph type="title"/>
          </p:nvPr>
        </p:nvSpPr>
        <p:spPr/>
        <p:txBody>
          <a:bodyPr/>
          <a:lstStyle/>
          <a:p>
            <a:r>
              <a:rPr lang="en-SI" dirty="0"/>
              <a:t>P</a:t>
            </a:r>
            <a:r>
              <a:rPr lang="en-GB" dirty="0" err="1"/>
              <a:t>owered</a:t>
            </a:r>
            <a:r>
              <a:rPr lang="en-GB" dirty="0"/>
              <a:t> by Microsoft 365</a:t>
            </a:r>
            <a:br>
              <a:rPr lang="en-SI" dirty="0"/>
            </a:br>
            <a:r>
              <a:rPr lang="en-GB" dirty="0"/>
              <a:t>and the Microsoft Graph</a:t>
            </a:r>
            <a:endParaRPr lang="en-SI" dirty="0"/>
          </a:p>
        </p:txBody>
      </p:sp>
      <p:grpSp>
        <p:nvGrpSpPr>
          <p:cNvPr id="7" name="Group 6" descr="Graphic depicting the Microsoft Graph">
            <a:extLst>
              <a:ext uri="{FF2B5EF4-FFF2-40B4-BE49-F238E27FC236}">
                <a16:creationId xmlns:a16="http://schemas.microsoft.com/office/drawing/2014/main" id="{FD1C16A6-B06F-A7C2-6F3D-263A21603DB2}"/>
              </a:ext>
            </a:extLst>
          </p:cNvPr>
          <p:cNvGrpSpPr/>
          <p:nvPr/>
        </p:nvGrpSpPr>
        <p:grpSpPr>
          <a:xfrm>
            <a:off x="4608779" y="255004"/>
            <a:ext cx="4309991" cy="4555363"/>
            <a:chOff x="5918385" y="253282"/>
            <a:chExt cx="5746654" cy="6073817"/>
          </a:xfrm>
        </p:grpSpPr>
        <p:sp>
          <p:nvSpPr>
            <p:cNvPr id="8" name="Rectangle 7">
              <a:extLst>
                <a:ext uri="{FF2B5EF4-FFF2-40B4-BE49-F238E27FC236}">
                  <a16:creationId xmlns:a16="http://schemas.microsoft.com/office/drawing/2014/main" id="{DE5F20A8-D1D5-9040-BAE8-B7DC9CA7D67C}"/>
                </a:ext>
              </a:extLst>
            </p:cNvPr>
            <p:cNvSpPr/>
            <p:nvPr/>
          </p:nvSpPr>
          <p:spPr bwMode="auto">
            <a:xfrm>
              <a:off x="6674286" y="5174643"/>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9" name="Rectangle 8">
              <a:extLst>
                <a:ext uri="{FF2B5EF4-FFF2-40B4-BE49-F238E27FC236}">
                  <a16:creationId xmlns:a16="http://schemas.microsoft.com/office/drawing/2014/main" id="{AC1CE7BE-00F6-D989-DBF8-9A32FBF72FEF}"/>
                </a:ext>
              </a:extLst>
            </p:cNvPr>
            <p:cNvSpPr/>
            <p:nvPr/>
          </p:nvSpPr>
          <p:spPr bwMode="auto">
            <a:xfrm>
              <a:off x="7390645" y="5174643"/>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0" name="Rectangle 9">
              <a:extLst>
                <a:ext uri="{FF2B5EF4-FFF2-40B4-BE49-F238E27FC236}">
                  <a16:creationId xmlns:a16="http://schemas.microsoft.com/office/drawing/2014/main" id="{06CC7BF8-14F4-2F6A-F903-4C1C8223E722}"/>
                </a:ext>
              </a:extLst>
            </p:cNvPr>
            <p:cNvSpPr/>
            <p:nvPr/>
          </p:nvSpPr>
          <p:spPr bwMode="auto">
            <a:xfrm>
              <a:off x="8107004" y="5174643"/>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1" name="Rectangle 10">
              <a:extLst>
                <a:ext uri="{FF2B5EF4-FFF2-40B4-BE49-F238E27FC236}">
                  <a16:creationId xmlns:a16="http://schemas.microsoft.com/office/drawing/2014/main" id="{FC3206F3-2EC0-D774-33E3-A0483A8BD5EA}"/>
                </a:ext>
              </a:extLst>
            </p:cNvPr>
            <p:cNvSpPr/>
            <p:nvPr/>
          </p:nvSpPr>
          <p:spPr bwMode="auto">
            <a:xfrm>
              <a:off x="8823363" y="5174643"/>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2" name="Rectangle 11">
              <a:extLst>
                <a:ext uri="{FF2B5EF4-FFF2-40B4-BE49-F238E27FC236}">
                  <a16:creationId xmlns:a16="http://schemas.microsoft.com/office/drawing/2014/main" id="{32D5D5A4-6D83-258A-D429-D505FDE3245C}"/>
                </a:ext>
              </a:extLst>
            </p:cNvPr>
            <p:cNvSpPr/>
            <p:nvPr/>
          </p:nvSpPr>
          <p:spPr bwMode="auto">
            <a:xfrm>
              <a:off x="9539722" y="5174643"/>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3" name="Rectangle 12">
              <a:extLst>
                <a:ext uri="{FF2B5EF4-FFF2-40B4-BE49-F238E27FC236}">
                  <a16:creationId xmlns:a16="http://schemas.microsoft.com/office/drawing/2014/main" id="{72263F65-56F9-1AF6-8D68-0108FBB66D19}"/>
                </a:ext>
              </a:extLst>
            </p:cNvPr>
            <p:cNvSpPr/>
            <p:nvPr/>
          </p:nvSpPr>
          <p:spPr bwMode="auto">
            <a:xfrm>
              <a:off x="10256083" y="5174643"/>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4" name="Rectangle 13">
              <a:extLst>
                <a:ext uri="{FF2B5EF4-FFF2-40B4-BE49-F238E27FC236}">
                  <a16:creationId xmlns:a16="http://schemas.microsoft.com/office/drawing/2014/main" id="{6585225E-0CC8-466B-D7F5-92A99CFC0594}"/>
                </a:ext>
              </a:extLst>
            </p:cNvPr>
            <p:cNvSpPr/>
            <p:nvPr/>
          </p:nvSpPr>
          <p:spPr bwMode="auto">
            <a:xfrm>
              <a:off x="5965435" y="5006897"/>
              <a:ext cx="5694106" cy="1320202"/>
            </a:xfrm>
            <a:prstGeom prst="rect">
              <a:avLst/>
            </a:prstGeom>
            <a:gradFill>
              <a:gsLst>
                <a:gs pos="25000">
                  <a:srgbClr val="F2F2F2"/>
                </a:gs>
                <a:gs pos="0">
                  <a:srgbClr val="F2F2F2">
                    <a:alpha val="0"/>
                  </a:srgbClr>
                </a:gs>
              </a:gsLst>
              <a:lin ang="5400000" scaled="1"/>
            </a:gra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flip="none" rotWithShape="1">
                  <a:gsLst>
                    <a:gs pos="0">
                      <a:srgbClr val="0078D4">
                        <a:lumMod val="5000"/>
                        <a:lumOff val="95000"/>
                      </a:srgbClr>
                    </a:gs>
                    <a:gs pos="100000">
                      <a:srgbClr val="000000"/>
                    </a:gs>
                  </a:gsLst>
                  <a:lin ang="5400000" scaled="1"/>
                  <a:tileRect/>
                </a:gradFill>
                <a:latin typeface="Segoe UI"/>
                <a:ea typeface="Segoe UI" pitchFamily="34" charset="0"/>
                <a:cs typeface="Segoe UI" pitchFamily="34" charset="0"/>
              </a:endParaRPr>
            </a:p>
          </p:txBody>
        </p:sp>
        <p:pic>
          <p:nvPicPr>
            <p:cNvPr id="15" name="Graphic 14">
              <a:extLst>
                <a:ext uri="{FF2B5EF4-FFF2-40B4-BE49-F238E27FC236}">
                  <a16:creationId xmlns:a16="http://schemas.microsoft.com/office/drawing/2014/main" id="{13068D89-AB93-EC2E-3535-82534F898FE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301873" y="1430871"/>
              <a:ext cx="5038725" cy="3980028"/>
            </a:xfrm>
            <a:prstGeom prst="rect">
              <a:avLst/>
            </a:prstGeom>
          </p:spPr>
        </p:pic>
        <p:sp>
          <p:nvSpPr>
            <p:cNvPr id="16" name="Rectangle 15">
              <a:extLst>
                <a:ext uri="{FF2B5EF4-FFF2-40B4-BE49-F238E27FC236}">
                  <a16:creationId xmlns:a16="http://schemas.microsoft.com/office/drawing/2014/main" id="{0D294A69-9E67-09FA-390F-0C6908A94780}"/>
                </a:ext>
              </a:extLst>
            </p:cNvPr>
            <p:cNvSpPr/>
            <p:nvPr/>
          </p:nvSpPr>
          <p:spPr bwMode="auto">
            <a:xfrm flipV="1">
              <a:off x="5918385" y="1089440"/>
              <a:ext cx="542861" cy="839221"/>
            </a:xfrm>
            <a:prstGeom prst="rect">
              <a:avLst/>
            </a:prstGeom>
            <a:gradFill>
              <a:gsLst>
                <a:gs pos="40000">
                  <a:srgbClr val="F2F2F2"/>
                </a:gs>
                <a:gs pos="0">
                  <a:srgbClr val="F2F2F2">
                    <a:alpha val="0"/>
                  </a:srgbClr>
                </a:gs>
              </a:gsLst>
              <a:lin ang="5400000" scaled="1"/>
            </a:gra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flip="none" rotWithShape="1">
                  <a:gsLst>
                    <a:gs pos="0">
                      <a:srgbClr val="0078D4">
                        <a:lumMod val="5000"/>
                        <a:lumOff val="95000"/>
                      </a:srgbClr>
                    </a:gs>
                    <a:gs pos="100000">
                      <a:srgbClr val="000000"/>
                    </a:gs>
                  </a:gsLst>
                  <a:lin ang="5400000" scaled="1"/>
                  <a:tileRect/>
                </a:gradFill>
                <a:latin typeface="Segoe UI"/>
                <a:ea typeface="Segoe UI" pitchFamily="34" charset="0"/>
                <a:cs typeface="Segoe UI" pitchFamily="34" charset="0"/>
              </a:endParaRPr>
            </a:p>
          </p:txBody>
        </p:sp>
        <p:sp>
          <p:nvSpPr>
            <p:cNvPr id="17" name="Rectangle 16">
              <a:extLst>
                <a:ext uri="{FF2B5EF4-FFF2-40B4-BE49-F238E27FC236}">
                  <a16:creationId xmlns:a16="http://schemas.microsoft.com/office/drawing/2014/main" id="{E54FE97D-65C1-5A96-EB81-FB519DF9ACDA}"/>
                </a:ext>
              </a:extLst>
            </p:cNvPr>
            <p:cNvSpPr/>
            <p:nvPr/>
          </p:nvSpPr>
          <p:spPr bwMode="auto">
            <a:xfrm flipV="1">
              <a:off x="11122178" y="1089440"/>
              <a:ext cx="542861" cy="839221"/>
            </a:xfrm>
            <a:prstGeom prst="rect">
              <a:avLst/>
            </a:prstGeom>
            <a:gradFill>
              <a:gsLst>
                <a:gs pos="40000">
                  <a:srgbClr val="F2F2F2"/>
                </a:gs>
                <a:gs pos="0">
                  <a:srgbClr val="F2F2F2">
                    <a:alpha val="0"/>
                  </a:srgbClr>
                </a:gs>
              </a:gsLst>
              <a:lin ang="5400000" scaled="1"/>
            </a:gra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flip="none" rotWithShape="1">
                  <a:gsLst>
                    <a:gs pos="0">
                      <a:srgbClr val="0078D4">
                        <a:lumMod val="5000"/>
                        <a:lumOff val="95000"/>
                      </a:srgbClr>
                    </a:gs>
                    <a:gs pos="100000">
                      <a:srgbClr val="000000"/>
                    </a:gs>
                  </a:gsLst>
                  <a:lin ang="5400000" scaled="1"/>
                  <a:tileRect/>
                </a:gradFill>
                <a:latin typeface="Segoe UI"/>
                <a:ea typeface="Segoe UI" pitchFamily="34" charset="0"/>
                <a:cs typeface="Segoe UI" pitchFamily="34" charset="0"/>
              </a:endParaRPr>
            </a:p>
          </p:txBody>
        </p:sp>
        <p:cxnSp>
          <p:nvCxnSpPr>
            <p:cNvPr id="18" name="Straight Connector 17">
              <a:extLst>
                <a:ext uri="{FF2B5EF4-FFF2-40B4-BE49-F238E27FC236}">
                  <a16:creationId xmlns:a16="http://schemas.microsoft.com/office/drawing/2014/main" id="{EAA7AC93-2786-243F-A12D-23566B1476EB}"/>
                </a:ext>
              </a:extLst>
            </p:cNvPr>
            <p:cNvCxnSpPr>
              <a:cxnSpLocks/>
            </p:cNvCxnSpPr>
            <p:nvPr/>
          </p:nvCxnSpPr>
          <p:spPr>
            <a:xfrm flipH="1" flipV="1">
              <a:off x="9108464" y="3590222"/>
              <a:ext cx="486576" cy="953658"/>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19" name="Straight Connector 18">
              <a:extLst>
                <a:ext uri="{FF2B5EF4-FFF2-40B4-BE49-F238E27FC236}">
                  <a16:creationId xmlns:a16="http://schemas.microsoft.com/office/drawing/2014/main" id="{E26B2184-C3E7-86EC-052C-2FD4767FBA69}"/>
                </a:ext>
              </a:extLst>
            </p:cNvPr>
            <p:cNvCxnSpPr>
              <a:cxnSpLocks/>
            </p:cNvCxnSpPr>
            <p:nvPr/>
          </p:nvCxnSpPr>
          <p:spPr>
            <a:xfrm flipH="1">
              <a:off x="6294794" y="2673404"/>
              <a:ext cx="12745" cy="155001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0" name="Straight Connector 19">
              <a:extLst>
                <a:ext uri="{FF2B5EF4-FFF2-40B4-BE49-F238E27FC236}">
                  <a16:creationId xmlns:a16="http://schemas.microsoft.com/office/drawing/2014/main" id="{A17ECBDC-2524-A93B-9DF0-624DED4A9DA5}"/>
                </a:ext>
              </a:extLst>
            </p:cNvPr>
            <p:cNvCxnSpPr>
              <a:cxnSpLocks/>
            </p:cNvCxnSpPr>
            <p:nvPr/>
          </p:nvCxnSpPr>
          <p:spPr>
            <a:xfrm flipH="1" flipV="1">
              <a:off x="9125366" y="2213586"/>
              <a:ext cx="1506629" cy="276268"/>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1" name="Straight Connector 20">
              <a:extLst>
                <a:ext uri="{FF2B5EF4-FFF2-40B4-BE49-F238E27FC236}">
                  <a16:creationId xmlns:a16="http://schemas.microsoft.com/office/drawing/2014/main" id="{F5199814-F899-614D-7C95-FBEC2E4EB870}"/>
                </a:ext>
              </a:extLst>
            </p:cNvPr>
            <p:cNvCxnSpPr>
              <a:cxnSpLocks/>
            </p:cNvCxnSpPr>
            <p:nvPr/>
          </p:nvCxnSpPr>
          <p:spPr>
            <a:xfrm flipV="1">
              <a:off x="9118504" y="995105"/>
              <a:ext cx="100977" cy="120809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2" name="Straight Connector 21">
              <a:extLst>
                <a:ext uri="{FF2B5EF4-FFF2-40B4-BE49-F238E27FC236}">
                  <a16:creationId xmlns:a16="http://schemas.microsoft.com/office/drawing/2014/main" id="{D1CA9693-63EF-51EC-C167-D70F48EC77C3}"/>
                </a:ext>
              </a:extLst>
            </p:cNvPr>
            <p:cNvCxnSpPr>
              <a:cxnSpLocks/>
            </p:cNvCxnSpPr>
            <p:nvPr/>
          </p:nvCxnSpPr>
          <p:spPr>
            <a:xfrm>
              <a:off x="8151031" y="1566602"/>
              <a:ext cx="948267" cy="631372"/>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3" name="Straight Connector 22">
              <a:extLst>
                <a:ext uri="{FF2B5EF4-FFF2-40B4-BE49-F238E27FC236}">
                  <a16:creationId xmlns:a16="http://schemas.microsoft.com/office/drawing/2014/main" id="{D5F6CCB4-DA55-009D-9A9E-1D493BA2A9EC}"/>
                </a:ext>
              </a:extLst>
            </p:cNvPr>
            <p:cNvCxnSpPr>
              <a:cxnSpLocks/>
            </p:cNvCxnSpPr>
            <p:nvPr/>
          </p:nvCxnSpPr>
          <p:spPr>
            <a:xfrm flipH="1">
              <a:off x="10144699" y="2462551"/>
              <a:ext cx="492860" cy="123694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4" name="Straight Connector 23">
              <a:extLst>
                <a:ext uri="{FF2B5EF4-FFF2-40B4-BE49-F238E27FC236}">
                  <a16:creationId xmlns:a16="http://schemas.microsoft.com/office/drawing/2014/main" id="{A1967413-CDA1-14A7-AC3D-D63ACCB8CC47}"/>
                </a:ext>
              </a:extLst>
            </p:cNvPr>
            <p:cNvCxnSpPr>
              <a:cxnSpLocks/>
            </p:cNvCxnSpPr>
            <p:nvPr/>
          </p:nvCxnSpPr>
          <p:spPr>
            <a:xfrm flipV="1">
              <a:off x="10630557" y="1600469"/>
              <a:ext cx="0" cy="88295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5" name="Straight Connector 24">
              <a:extLst>
                <a:ext uri="{FF2B5EF4-FFF2-40B4-BE49-F238E27FC236}">
                  <a16:creationId xmlns:a16="http://schemas.microsoft.com/office/drawing/2014/main" id="{3CE27DDF-CC10-492F-7871-94D5F0EF0918}"/>
                </a:ext>
              </a:extLst>
            </p:cNvPr>
            <p:cNvCxnSpPr>
              <a:cxnSpLocks/>
            </p:cNvCxnSpPr>
            <p:nvPr/>
          </p:nvCxnSpPr>
          <p:spPr>
            <a:xfrm flipV="1">
              <a:off x="6292930" y="2008288"/>
              <a:ext cx="733064" cy="667768"/>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6" name="Straight Connector 25">
              <a:extLst>
                <a:ext uri="{FF2B5EF4-FFF2-40B4-BE49-F238E27FC236}">
                  <a16:creationId xmlns:a16="http://schemas.microsoft.com/office/drawing/2014/main" id="{9D2A215B-446C-07EB-4235-BF04C93358F0}"/>
                </a:ext>
              </a:extLst>
            </p:cNvPr>
            <p:cNvCxnSpPr>
              <a:cxnSpLocks/>
            </p:cNvCxnSpPr>
            <p:nvPr/>
          </p:nvCxnSpPr>
          <p:spPr>
            <a:xfrm flipV="1">
              <a:off x="9728328" y="2469785"/>
              <a:ext cx="909403" cy="395984"/>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7" name="Straight Connector 26">
              <a:extLst>
                <a:ext uri="{FF2B5EF4-FFF2-40B4-BE49-F238E27FC236}">
                  <a16:creationId xmlns:a16="http://schemas.microsoft.com/office/drawing/2014/main" id="{3B0E8607-10C2-EA71-51FC-59EA5DF9859E}"/>
                </a:ext>
              </a:extLst>
            </p:cNvPr>
            <p:cNvCxnSpPr>
              <a:cxnSpLocks/>
            </p:cNvCxnSpPr>
            <p:nvPr/>
          </p:nvCxnSpPr>
          <p:spPr>
            <a:xfrm>
              <a:off x="8352188" y="570287"/>
              <a:ext cx="858364" cy="425902"/>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8" name="Straight Connector 27">
              <a:extLst>
                <a:ext uri="{FF2B5EF4-FFF2-40B4-BE49-F238E27FC236}">
                  <a16:creationId xmlns:a16="http://schemas.microsoft.com/office/drawing/2014/main" id="{4BEEA1BC-862F-2474-E762-4FB8C4053525}"/>
                </a:ext>
              </a:extLst>
            </p:cNvPr>
            <p:cNvCxnSpPr>
              <a:cxnSpLocks/>
            </p:cNvCxnSpPr>
            <p:nvPr/>
          </p:nvCxnSpPr>
          <p:spPr>
            <a:xfrm flipH="1">
              <a:off x="7957509" y="1581115"/>
              <a:ext cx="174171" cy="63621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29" name="Straight Connector 28">
              <a:extLst>
                <a:ext uri="{FF2B5EF4-FFF2-40B4-BE49-F238E27FC236}">
                  <a16:creationId xmlns:a16="http://schemas.microsoft.com/office/drawing/2014/main" id="{7AF597A0-FDED-4F25-6354-B0405B59DC1F}"/>
                </a:ext>
              </a:extLst>
            </p:cNvPr>
            <p:cNvCxnSpPr>
              <a:cxnSpLocks/>
            </p:cNvCxnSpPr>
            <p:nvPr/>
          </p:nvCxnSpPr>
          <p:spPr>
            <a:xfrm flipH="1" flipV="1">
              <a:off x="6295045" y="4209730"/>
              <a:ext cx="1464759" cy="3726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0" name="Straight Connector 29">
              <a:extLst>
                <a:ext uri="{FF2B5EF4-FFF2-40B4-BE49-F238E27FC236}">
                  <a16:creationId xmlns:a16="http://schemas.microsoft.com/office/drawing/2014/main" id="{7DA77DC9-48FA-4A4C-D658-8489B040FDC4}"/>
                </a:ext>
              </a:extLst>
            </p:cNvPr>
            <p:cNvCxnSpPr>
              <a:cxnSpLocks/>
            </p:cNvCxnSpPr>
            <p:nvPr/>
          </p:nvCxnSpPr>
          <p:spPr>
            <a:xfrm>
              <a:off x="8146375" y="3282522"/>
              <a:ext cx="943467" cy="282255"/>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1" name="Straight Connector 30">
              <a:extLst>
                <a:ext uri="{FF2B5EF4-FFF2-40B4-BE49-F238E27FC236}">
                  <a16:creationId xmlns:a16="http://schemas.microsoft.com/office/drawing/2014/main" id="{D7016199-630F-298E-8582-9BA84B794EEE}"/>
                </a:ext>
              </a:extLst>
            </p:cNvPr>
            <p:cNvCxnSpPr>
              <a:cxnSpLocks/>
            </p:cNvCxnSpPr>
            <p:nvPr/>
          </p:nvCxnSpPr>
          <p:spPr>
            <a:xfrm>
              <a:off x="9092707" y="3570507"/>
              <a:ext cx="1057723" cy="117525"/>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32" name="Straight Connector 31">
              <a:extLst>
                <a:ext uri="{FF2B5EF4-FFF2-40B4-BE49-F238E27FC236}">
                  <a16:creationId xmlns:a16="http://schemas.microsoft.com/office/drawing/2014/main" id="{29074D6C-0669-D764-E45E-0BD488097F58}"/>
                </a:ext>
              </a:extLst>
            </p:cNvPr>
            <p:cNvCxnSpPr>
              <a:cxnSpLocks/>
            </p:cNvCxnSpPr>
            <p:nvPr/>
          </p:nvCxnSpPr>
          <p:spPr>
            <a:xfrm>
              <a:off x="9726199" y="2871089"/>
              <a:ext cx="424236" cy="802608"/>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3" name="Straight Connector 32">
              <a:extLst>
                <a:ext uri="{FF2B5EF4-FFF2-40B4-BE49-F238E27FC236}">
                  <a16:creationId xmlns:a16="http://schemas.microsoft.com/office/drawing/2014/main" id="{1154471C-E65A-8DB2-2D5C-EEE21B5DFD03}"/>
                </a:ext>
              </a:extLst>
            </p:cNvPr>
            <p:cNvCxnSpPr>
              <a:cxnSpLocks/>
            </p:cNvCxnSpPr>
            <p:nvPr/>
          </p:nvCxnSpPr>
          <p:spPr>
            <a:xfrm flipH="1">
              <a:off x="9118650" y="1619818"/>
              <a:ext cx="1509486" cy="592667"/>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4" name="Straight Connector 33">
              <a:extLst>
                <a:ext uri="{FF2B5EF4-FFF2-40B4-BE49-F238E27FC236}">
                  <a16:creationId xmlns:a16="http://schemas.microsoft.com/office/drawing/2014/main" id="{C42A07F7-E547-021E-ABF4-4FDC897206E0}"/>
                </a:ext>
              </a:extLst>
            </p:cNvPr>
            <p:cNvCxnSpPr>
              <a:cxnSpLocks/>
            </p:cNvCxnSpPr>
            <p:nvPr/>
          </p:nvCxnSpPr>
          <p:spPr>
            <a:xfrm>
              <a:off x="7965102" y="2226459"/>
              <a:ext cx="178808" cy="106600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5" name="Straight Connector 34">
              <a:extLst>
                <a:ext uri="{FF2B5EF4-FFF2-40B4-BE49-F238E27FC236}">
                  <a16:creationId xmlns:a16="http://schemas.microsoft.com/office/drawing/2014/main" id="{9A590EED-2A25-32FB-05D7-265B36A96973}"/>
                </a:ext>
              </a:extLst>
            </p:cNvPr>
            <p:cNvCxnSpPr>
              <a:cxnSpLocks/>
            </p:cNvCxnSpPr>
            <p:nvPr/>
          </p:nvCxnSpPr>
          <p:spPr>
            <a:xfrm flipV="1">
              <a:off x="10146663" y="3177805"/>
              <a:ext cx="1190482" cy="501224"/>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6" name="Straight Connector 35">
              <a:extLst>
                <a:ext uri="{FF2B5EF4-FFF2-40B4-BE49-F238E27FC236}">
                  <a16:creationId xmlns:a16="http://schemas.microsoft.com/office/drawing/2014/main" id="{3DE22BC2-9F81-9B95-D06C-ECD5C439BCD4}"/>
                </a:ext>
              </a:extLst>
            </p:cNvPr>
            <p:cNvCxnSpPr>
              <a:cxnSpLocks/>
            </p:cNvCxnSpPr>
            <p:nvPr/>
          </p:nvCxnSpPr>
          <p:spPr>
            <a:xfrm flipH="1">
              <a:off x="7754073" y="3262680"/>
              <a:ext cx="397712" cy="978578"/>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37" name="Straight Connector 36">
              <a:extLst>
                <a:ext uri="{FF2B5EF4-FFF2-40B4-BE49-F238E27FC236}">
                  <a16:creationId xmlns:a16="http://schemas.microsoft.com/office/drawing/2014/main" id="{77C940C9-AEFD-A8D0-6846-4ED429F9AFFF}"/>
                </a:ext>
              </a:extLst>
            </p:cNvPr>
            <p:cNvCxnSpPr>
              <a:cxnSpLocks/>
            </p:cNvCxnSpPr>
            <p:nvPr/>
          </p:nvCxnSpPr>
          <p:spPr>
            <a:xfrm>
              <a:off x="10162380" y="3687547"/>
              <a:ext cx="1137554" cy="945415"/>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38" name="Straight Connector 37">
              <a:extLst>
                <a:ext uri="{FF2B5EF4-FFF2-40B4-BE49-F238E27FC236}">
                  <a16:creationId xmlns:a16="http://schemas.microsoft.com/office/drawing/2014/main" id="{2E0DFB9F-E6DB-466D-4B13-470932722E25}"/>
                </a:ext>
              </a:extLst>
            </p:cNvPr>
            <p:cNvCxnSpPr>
              <a:cxnSpLocks/>
            </p:cNvCxnSpPr>
            <p:nvPr/>
          </p:nvCxnSpPr>
          <p:spPr>
            <a:xfrm flipV="1">
              <a:off x="7749688" y="3564763"/>
              <a:ext cx="1345915" cy="676383"/>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39" name="Straight Connector 38">
              <a:extLst>
                <a:ext uri="{FF2B5EF4-FFF2-40B4-BE49-F238E27FC236}">
                  <a16:creationId xmlns:a16="http://schemas.microsoft.com/office/drawing/2014/main" id="{7253D02D-EC05-4D23-9481-3A1235957ED5}"/>
                </a:ext>
              </a:extLst>
            </p:cNvPr>
            <p:cNvCxnSpPr>
              <a:cxnSpLocks/>
            </p:cNvCxnSpPr>
            <p:nvPr/>
          </p:nvCxnSpPr>
          <p:spPr>
            <a:xfrm>
              <a:off x="7756536" y="4236007"/>
              <a:ext cx="1842499" cy="294526"/>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40" name="Straight Connector 39">
              <a:extLst>
                <a:ext uri="{FF2B5EF4-FFF2-40B4-BE49-F238E27FC236}">
                  <a16:creationId xmlns:a16="http://schemas.microsoft.com/office/drawing/2014/main" id="{DE492D86-432D-FF85-9CB0-31F3430B4A95}"/>
                </a:ext>
              </a:extLst>
            </p:cNvPr>
            <p:cNvCxnSpPr>
              <a:cxnSpLocks/>
            </p:cNvCxnSpPr>
            <p:nvPr/>
          </p:nvCxnSpPr>
          <p:spPr>
            <a:xfrm flipH="1">
              <a:off x="6295049" y="3272392"/>
              <a:ext cx="1866063" cy="94593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1" name="Straight Connector 40">
              <a:extLst>
                <a:ext uri="{FF2B5EF4-FFF2-40B4-BE49-F238E27FC236}">
                  <a16:creationId xmlns:a16="http://schemas.microsoft.com/office/drawing/2014/main" id="{8702BBE7-0439-9B89-DFB1-68D524EFC855}"/>
                </a:ext>
              </a:extLst>
            </p:cNvPr>
            <p:cNvCxnSpPr>
              <a:cxnSpLocks/>
            </p:cNvCxnSpPr>
            <p:nvPr/>
          </p:nvCxnSpPr>
          <p:spPr>
            <a:xfrm flipH="1">
              <a:off x="6292183" y="2971420"/>
              <a:ext cx="822673" cy="124690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2" name="Straight Connector 41">
              <a:extLst>
                <a:ext uri="{FF2B5EF4-FFF2-40B4-BE49-F238E27FC236}">
                  <a16:creationId xmlns:a16="http://schemas.microsoft.com/office/drawing/2014/main" id="{EF877148-C43B-6E33-A34D-84466A40A4DD}"/>
                </a:ext>
              </a:extLst>
            </p:cNvPr>
            <p:cNvCxnSpPr>
              <a:cxnSpLocks/>
            </p:cNvCxnSpPr>
            <p:nvPr/>
          </p:nvCxnSpPr>
          <p:spPr>
            <a:xfrm flipH="1" flipV="1">
              <a:off x="6309377" y="2679041"/>
              <a:ext cx="773942" cy="289513"/>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3" name="Straight Connector 42">
              <a:extLst>
                <a:ext uri="{FF2B5EF4-FFF2-40B4-BE49-F238E27FC236}">
                  <a16:creationId xmlns:a16="http://schemas.microsoft.com/office/drawing/2014/main" id="{8F234C80-33B3-BFD8-2527-C8985F780EAA}"/>
                </a:ext>
              </a:extLst>
            </p:cNvPr>
            <p:cNvCxnSpPr>
              <a:cxnSpLocks/>
            </p:cNvCxnSpPr>
            <p:nvPr/>
          </p:nvCxnSpPr>
          <p:spPr>
            <a:xfrm flipH="1" flipV="1">
              <a:off x="7100517" y="2985751"/>
              <a:ext cx="1043392" cy="295246"/>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4" name="Straight Connector 43">
              <a:extLst>
                <a:ext uri="{FF2B5EF4-FFF2-40B4-BE49-F238E27FC236}">
                  <a16:creationId xmlns:a16="http://schemas.microsoft.com/office/drawing/2014/main" id="{57EDB45A-33F6-0D44-6ABD-C8A69C1C6B1C}"/>
                </a:ext>
              </a:extLst>
            </p:cNvPr>
            <p:cNvCxnSpPr>
              <a:cxnSpLocks/>
            </p:cNvCxnSpPr>
            <p:nvPr/>
          </p:nvCxnSpPr>
          <p:spPr>
            <a:xfrm flipH="1">
              <a:off x="7103389" y="2211806"/>
              <a:ext cx="862804" cy="771077"/>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5" name="Straight Connector 44">
              <a:extLst>
                <a:ext uri="{FF2B5EF4-FFF2-40B4-BE49-F238E27FC236}">
                  <a16:creationId xmlns:a16="http://schemas.microsoft.com/office/drawing/2014/main" id="{6797855C-8B6B-B329-23AC-50411FCAEB18}"/>
                </a:ext>
              </a:extLst>
            </p:cNvPr>
            <p:cNvCxnSpPr>
              <a:cxnSpLocks/>
            </p:cNvCxnSpPr>
            <p:nvPr/>
          </p:nvCxnSpPr>
          <p:spPr>
            <a:xfrm flipH="1" flipV="1">
              <a:off x="7025991" y="2014022"/>
              <a:ext cx="917266" cy="197785"/>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6" name="Straight Connector 45">
              <a:extLst>
                <a:ext uri="{FF2B5EF4-FFF2-40B4-BE49-F238E27FC236}">
                  <a16:creationId xmlns:a16="http://schemas.microsoft.com/office/drawing/2014/main" id="{CF0A15FE-1CAD-6AC8-25FE-8883AE73BF46}"/>
                </a:ext>
              </a:extLst>
            </p:cNvPr>
            <p:cNvCxnSpPr>
              <a:cxnSpLocks/>
            </p:cNvCxnSpPr>
            <p:nvPr/>
          </p:nvCxnSpPr>
          <p:spPr>
            <a:xfrm flipH="1">
              <a:off x="7966190" y="2214673"/>
              <a:ext cx="1140850" cy="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7" name="Straight Connector 46">
              <a:extLst>
                <a:ext uri="{FF2B5EF4-FFF2-40B4-BE49-F238E27FC236}">
                  <a16:creationId xmlns:a16="http://schemas.microsoft.com/office/drawing/2014/main" id="{C70DADDA-CBD0-72A3-7974-0B7E93C14F59}"/>
                </a:ext>
              </a:extLst>
            </p:cNvPr>
            <p:cNvCxnSpPr>
              <a:cxnSpLocks/>
            </p:cNvCxnSpPr>
            <p:nvPr/>
          </p:nvCxnSpPr>
          <p:spPr>
            <a:xfrm flipH="1">
              <a:off x="8138180" y="2223274"/>
              <a:ext cx="968862" cy="106918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8" name="Straight Connector 47">
              <a:extLst>
                <a:ext uri="{FF2B5EF4-FFF2-40B4-BE49-F238E27FC236}">
                  <a16:creationId xmlns:a16="http://schemas.microsoft.com/office/drawing/2014/main" id="{35063584-B029-1448-33D9-07E5E401B5E2}"/>
                </a:ext>
              </a:extLst>
            </p:cNvPr>
            <p:cNvCxnSpPr>
              <a:cxnSpLocks/>
            </p:cNvCxnSpPr>
            <p:nvPr/>
          </p:nvCxnSpPr>
          <p:spPr>
            <a:xfrm>
              <a:off x="7025382" y="1980423"/>
              <a:ext cx="74782" cy="102448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49" name="Straight Connector 48">
              <a:extLst>
                <a:ext uri="{FF2B5EF4-FFF2-40B4-BE49-F238E27FC236}">
                  <a16:creationId xmlns:a16="http://schemas.microsoft.com/office/drawing/2014/main" id="{25FDCFAB-0385-8304-9B0E-4C8691D0EB15}"/>
                </a:ext>
              </a:extLst>
            </p:cNvPr>
            <p:cNvCxnSpPr>
              <a:cxnSpLocks/>
            </p:cNvCxnSpPr>
            <p:nvPr/>
          </p:nvCxnSpPr>
          <p:spPr>
            <a:xfrm>
              <a:off x="9115638" y="2200341"/>
              <a:ext cx="607689" cy="67075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0" name="Straight Connector 49">
              <a:extLst>
                <a:ext uri="{FF2B5EF4-FFF2-40B4-BE49-F238E27FC236}">
                  <a16:creationId xmlns:a16="http://schemas.microsoft.com/office/drawing/2014/main" id="{00DE376A-C114-F9EF-1682-F16CA0FDF0B4}"/>
                </a:ext>
              </a:extLst>
            </p:cNvPr>
            <p:cNvCxnSpPr>
              <a:cxnSpLocks/>
            </p:cNvCxnSpPr>
            <p:nvPr/>
          </p:nvCxnSpPr>
          <p:spPr>
            <a:xfrm flipV="1">
              <a:off x="9086976" y="2888290"/>
              <a:ext cx="622022" cy="693683"/>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1" name="Straight Connector 50">
              <a:extLst>
                <a:ext uri="{FF2B5EF4-FFF2-40B4-BE49-F238E27FC236}">
                  <a16:creationId xmlns:a16="http://schemas.microsoft.com/office/drawing/2014/main" id="{EAD0F32E-9CD6-0BC2-E323-BE260E37A158}"/>
                </a:ext>
              </a:extLst>
            </p:cNvPr>
            <p:cNvCxnSpPr>
              <a:cxnSpLocks/>
            </p:cNvCxnSpPr>
            <p:nvPr/>
          </p:nvCxnSpPr>
          <p:spPr>
            <a:xfrm flipV="1">
              <a:off x="8143912" y="2862494"/>
              <a:ext cx="1579418" cy="418503"/>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2" name="Straight Connector 51">
              <a:extLst>
                <a:ext uri="{FF2B5EF4-FFF2-40B4-BE49-F238E27FC236}">
                  <a16:creationId xmlns:a16="http://schemas.microsoft.com/office/drawing/2014/main" id="{4F76C48B-CB8B-591A-8A60-0E30FFADC4A6}"/>
                </a:ext>
              </a:extLst>
            </p:cNvPr>
            <p:cNvCxnSpPr>
              <a:cxnSpLocks/>
            </p:cNvCxnSpPr>
            <p:nvPr/>
          </p:nvCxnSpPr>
          <p:spPr>
            <a:xfrm>
              <a:off x="10620527" y="2478390"/>
              <a:ext cx="719481" cy="716614"/>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3" name="Straight Connector 52">
              <a:extLst>
                <a:ext uri="{FF2B5EF4-FFF2-40B4-BE49-F238E27FC236}">
                  <a16:creationId xmlns:a16="http://schemas.microsoft.com/office/drawing/2014/main" id="{1C5F0073-25E1-B9BE-B109-D71061027BD2}"/>
                </a:ext>
              </a:extLst>
            </p:cNvPr>
            <p:cNvCxnSpPr>
              <a:cxnSpLocks/>
            </p:cNvCxnSpPr>
            <p:nvPr/>
          </p:nvCxnSpPr>
          <p:spPr>
            <a:xfrm flipV="1">
              <a:off x="6871675" y="756722"/>
              <a:ext cx="711710" cy="321208"/>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4" name="Straight Connector 53">
              <a:extLst>
                <a:ext uri="{FF2B5EF4-FFF2-40B4-BE49-F238E27FC236}">
                  <a16:creationId xmlns:a16="http://schemas.microsoft.com/office/drawing/2014/main" id="{790D82B0-E8A9-18DB-ABCE-1776DB8DE610}"/>
                </a:ext>
              </a:extLst>
            </p:cNvPr>
            <p:cNvCxnSpPr>
              <a:cxnSpLocks/>
            </p:cNvCxnSpPr>
            <p:nvPr/>
          </p:nvCxnSpPr>
          <p:spPr>
            <a:xfrm flipV="1">
              <a:off x="9191425" y="948410"/>
              <a:ext cx="858790" cy="5048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5" name="Straight Connector 54">
              <a:extLst>
                <a:ext uri="{FF2B5EF4-FFF2-40B4-BE49-F238E27FC236}">
                  <a16:creationId xmlns:a16="http://schemas.microsoft.com/office/drawing/2014/main" id="{E3227A4E-56CB-7D03-6074-7712E9FCE2D7}"/>
                </a:ext>
              </a:extLst>
            </p:cNvPr>
            <p:cNvCxnSpPr>
              <a:cxnSpLocks/>
            </p:cNvCxnSpPr>
            <p:nvPr/>
          </p:nvCxnSpPr>
          <p:spPr>
            <a:xfrm flipH="1" flipV="1">
              <a:off x="10611205" y="1581115"/>
              <a:ext cx="720875" cy="160382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6" name="Straight Connector 55">
              <a:extLst>
                <a:ext uri="{FF2B5EF4-FFF2-40B4-BE49-F238E27FC236}">
                  <a16:creationId xmlns:a16="http://schemas.microsoft.com/office/drawing/2014/main" id="{7D62D2E3-6BE7-5A60-4A97-F5CCF385B728}"/>
                </a:ext>
              </a:extLst>
            </p:cNvPr>
            <p:cNvCxnSpPr>
              <a:cxnSpLocks/>
            </p:cNvCxnSpPr>
            <p:nvPr/>
          </p:nvCxnSpPr>
          <p:spPr>
            <a:xfrm>
              <a:off x="6894125" y="1089921"/>
              <a:ext cx="113150" cy="903404"/>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7" name="Straight Connector 56">
              <a:extLst>
                <a:ext uri="{FF2B5EF4-FFF2-40B4-BE49-F238E27FC236}">
                  <a16:creationId xmlns:a16="http://schemas.microsoft.com/office/drawing/2014/main" id="{F2244CA1-BF8E-7995-174C-4932FD21350A}"/>
                </a:ext>
              </a:extLst>
            </p:cNvPr>
            <p:cNvCxnSpPr>
              <a:cxnSpLocks/>
            </p:cNvCxnSpPr>
            <p:nvPr/>
          </p:nvCxnSpPr>
          <p:spPr>
            <a:xfrm flipH="1">
              <a:off x="7039533" y="1561764"/>
              <a:ext cx="1077632" cy="43210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58" name="Straight Connector 57">
              <a:extLst>
                <a:ext uri="{FF2B5EF4-FFF2-40B4-BE49-F238E27FC236}">
                  <a16:creationId xmlns:a16="http://schemas.microsoft.com/office/drawing/2014/main" id="{2E267AD7-F1EA-A8FD-2777-8EC4E11E88C3}"/>
                </a:ext>
              </a:extLst>
            </p:cNvPr>
            <p:cNvCxnSpPr>
              <a:cxnSpLocks/>
            </p:cNvCxnSpPr>
            <p:nvPr/>
          </p:nvCxnSpPr>
          <p:spPr>
            <a:xfrm>
              <a:off x="9592187" y="4535232"/>
              <a:ext cx="1709535" cy="122348"/>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59" name="Straight Connector 58">
              <a:extLst>
                <a:ext uri="{FF2B5EF4-FFF2-40B4-BE49-F238E27FC236}">
                  <a16:creationId xmlns:a16="http://schemas.microsoft.com/office/drawing/2014/main" id="{E80EF4FE-EA6D-0144-76CE-2CC38A0B7BBD}"/>
                </a:ext>
              </a:extLst>
            </p:cNvPr>
            <p:cNvCxnSpPr>
              <a:cxnSpLocks/>
            </p:cNvCxnSpPr>
            <p:nvPr/>
          </p:nvCxnSpPr>
          <p:spPr>
            <a:xfrm flipV="1">
              <a:off x="9575063" y="3689767"/>
              <a:ext cx="575353" cy="863029"/>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60" name="Straight Connector 59">
              <a:extLst>
                <a:ext uri="{FF2B5EF4-FFF2-40B4-BE49-F238E27FC236}">
                  <a16:creationId xmlns:a16="http://schemas.microsoft.com/office/drawing/2014/main" id="{7C4766B6-A630-985E-5B29-6832CAE92734}"/>
                </a:ext>
              </a:extLst>
            </p:cNvPr>
            <p:cNvCxnSpPr>
              <a:cxnSpLocks/>
            </p:cNvCxnSpPr>
            <p:nvPr/>
          </p:nvCxnSpPr>
          <p:spPr>
            <a:xfrm flipH="1" flipV="1">
              <a:off x="9450552" y="557858"/>
              <a:ext cx="567342" cy="382031"/>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1" name="Straight Connector 60">
              <a:extLst>
                <a:ext uri="{FF2B5EF4-FFF2-40B4-BE49-F238E27FC236}">
                  <a16:creationId xmlns:a16="http://schemas.microsoft.com/office/drawing/2014/main" id="{0437E7C8-57BA-BD18-BFC1-FB796D68DD78}"/>
                </a:ext>
              </a:extLst>
            </p:cNvPr>
            <p:cNvCxnSpPr>
              <a:cxnSpLocks/>
            </p:cNvCxnSpPr>
            <p:nvPr/>
          </p:nvCxnSpPr>
          <p:spPr>
            <a:xfrm flipV="1">
              <a:off x="9212372" y="557858"/>
              <a:ext cx="121480" cy="41859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2" name="Straight Connector 61">
              <a:extLst>
                <a:ext uri="{FF2B5EF4-FFF2-40B4-BE49-F238E27FC236}">
                  <a16:creationId xmlns:a16="http://schemas.microsoft.com/office/drawing/2014/main" id="{1939C4BE-D72B-554D-B0B9-B6DCC4B56951}"/>
                </a:ext>
              </a:extLst>
            </p:cNvPr>
            <p:cNvCxnSpPr>
              <a:cxnSpLocks/>
            </p:cNvCxnSpPr>
            <p:nvPr/>
          </p:nvCxnSpPr>
          <p:spPr>
            <a:xfrm flipH="1" flipV="1">
              <a:off x="7581606" y="758500"/>
              <a:ext cx="1605084" cy="245024"/>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3" name="Straight Connector 62">
              <a:extLst>
                <a:ext uri="{FF2B5EF4-FFF2-40B4-BE49-F238E27FC236}">
                  <a16:creationId xmlns:a16="http://schemas.microsoft.com/office/drawing/2014/main" id="{50259D3B-D9B6-7510-22B8-93D37C9EB7ED}"/>
                </a:ext>
              </a:extLst>
            </p:cNvPr>
            <p:cNvCxnSpPr>
              <a:cxnSpLocks/>
            </p:cNvCxnSpPr>
            <p:nvPr/>
          </p:nvCxnSpPr>
          <p:spPr>
            <a:xfrm flipV="1">
              <a:off x="7570940" y="557858"/>
              <a:ext cx="529122" cy="194854"/>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4" name="Straight Connector 63">
              <a:extLst>
                <a:ext uri="{FF2B5EF4-FFF2-40B4-BE49-F238E27FC236}">
                  <a16:creationId xmlns:a16="http://schemas.microsoft.com/office/drawing/2014/main" id="{A391D1B3-DC03-0056-7AA1-51F6CD04EB0B}"/>
                </a:ext>
              </a:extLst>
            </p:cNvPr>
            <p:cNvCxnSpPr>
              <a:cxnSpLocks/>
              <a:stCxn id="90" idx="6"/>
              <a:endCxn id="137" idx="2"/>
            </p:cNvCxnSpPr>
            <p:nvPr/>
          </p:nvCxnSpPr>
          <p:spPr>
            <a:xfrm flipH="1" flipV="1">
              <a:off x="11328597" y="2035541"/>
              <a:ext cx="7093" cy="1117733"/>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5" name="Straight Connector 64">
              <a:extLst>
                <a:ext uri="{FF2B5EF4-FFF2-40B4-BE49-F238E27FC236}">
                  <a16:creationId xmlns:a16="http://schemas.microsoft.com/office/drawing/2014/main" id="{5A476824-591B-A939-7723-63A9B716096B}"/>
                </a:ext>
              </a:extLst>
            </p:cNvPr>
            <p:cNvCxnSpPr>
              <a:cxnSpLocks/>
            </p:cNvCxnSpPr>
            <p:nvPr/>
          </p:nvCxnSpPr>
          <p:spPr>
            <a:xfrm flipV="1">
              <a:off x="10791662" y="902827"/>
              <a:ext cx="500786" cy="151102"/>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6" name="Straight Connector 65">
              <a:extLst>
                <a:ext uri="{FF2B5EF4-FFF2-40B4-BE49-F238E27FC236}">
                  <a16:creationId xmlns:a16="http://schemas.microsoft.com/office/drawing/2014/main" id="{BEEB09EF-4C8A-E487-1BB1-C6309D5CD50A}"/>
                </a:ext>
              </a:extLst>
            </p:cNvPr>
            <p:cNvCxnSpPr>
              <a:cxnSpLocks/>
            </p:cNvCxnSpPr>
            <p:nvPr/>
          </p:nvCxnSpPr>
          <p:spPr>
            <a:xfrm>
              <a:off x="10053242" y="949286"/>
              <a:ext cx="702645" cy="105878"/>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7" name="Straight Connector 66">
              <a:extLst>
                <a:ext uri="{FF2B5EF4-FFF2-40B4-BE49-F238E27FC236}">
                  <a16:creationId xmlns:a16="http://schemas.microsoft.com/office/drawing/2014/main" id="{3C23FBBD-20AC-B6C8-64DD-66426E8A48CC}"/>
                </a:ext>
              </a:extLst>
            </p:cNvPr>
            <p:cNvCxnSpPr>
              <a:cxnSpLocks/>
            </p:cNvCxnSpPr>
            <p:nvPr/>
          </p:nvCxnSpPr>
          <p:spPr>
            <a:xfrm>
              <a:off x="10729473" y="562297"/>
              <a:ext cx="569408" cy="323162"/>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8" name="Straight Connector 67">
              <a:extLst>
                <a:ext uri="{FF2B5EF4-FFF2-40B4-BE49-F238E27FC236}">
                  <a16:creationId xmlns:a16="http://schemas.microsoft.com/office/drawing/2014/main" id="{CDD61347-7E49-4E4A-8B99-65B3A195BF9E}"/>
                </a:ext>
              </a:extLst>
            </p:cNvPr>
            <p:cNvCxnSpPr>
              <a:cxnSpLocks/>
            </p:cNvCxnSpPr>
            <p:nvPr/>
          </p:nvCxnSpPr>
          <p:spPr>
            <a:xfrm>
              <a:off x="10513901" y="557858"/>
              <a:ext cx="257456" cy="497149"/>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69" name="Straight Connector 68">
              <a:extLst>
                <a:ext uri="{FF2B5EF4-FFF2-40B4-BE49-F238E27FC236}">
                  <a16:creationId xmlns:a16="http://schemas.microsoft.com/office/drawing/2014/main" id="{BB6DBE40-4933-0AA3-0290-28EE41708E22}"/>
                </a:ext>
              </a:extLst>
            </p:cNvPr>
            <p:cNvCxnSpPr>
              <a:cxnSpLocks/>
            </p:cNvCxnSpPr>
            <p:nvPr/>
          </p:nvCxnSpPr>
          <p:spPr>
            <a:xfrm flipH="1">
              <a:off x="10030071" y="557858"/>
              <a:ext cx="275205" cy="381742"/>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70" name="Straight Connector 69">
              <a:extLst>
                <a:ext uri="{FF2B5EF4-FFF2-40B4-BE49-F238E27FC236}">
                  <a16:creationId xmlns:a16="http://schemas.microsoft.com/office/drawing/2014/main" id="{E5C173CB-1392-677E-9664-EF8D7FBA28B3}"/>
                </a:ext>
              </a:extLst>
            </p:cNvPr>
            <p:cNvCxnSpPr>
              <a:cxnSpLocks/>
            </p:cNvCxnSpPr>
            <p:nvPr/>
          </p:nvCxnSpPr>
          <p:spPr>
            <a:xfrm flipH="1" flipV="1">
              <a:off x="6155321" y="1642474"/>
              <a:ext cx="144872" cy="1036978"/>
            </a:xfrm>
            <a:prstGeom prst="line">
              <a:avLst/>
            </a:prstGeom>
            <a:gradFill>
              <a:gsLst>
                <a:gs pos="0">
                  <a:srgbClr val="0078D4"/>
                </a:gs>
                <a:gs pos="100000">
                  <a:srgbClr val="243A5E"/>
                </a:gs>
              </a:gsLst>
              <a:lin ang="18900000" scaled="0"/>
            </a:gradFill>
            <a:ln w="19050" cap="flat" cmpd="sng" algn="ctr">
              <a:solidFill>
                <a:srgbClr val="1A1A1A">
                  <a:alpha val="4706"/>
                </a:srgbClr>
              </a:solidFill>
              <a:prstDash val="solid"/>
              <a:headEnd type="none" w="lg" len="med"/>
              <a:tailEnd type="none" w="lg" len="med"/>
            </a:ln>
            <a:effectLst/>
          </p:spPr>
        </p:cxnSp>
        <p:cxnSp>
          <p:nvCxnSpPr>
            <p:cNvPr id="71" name="Straight Connector 70">
              <a:extLst>
                <a:ext uri="{FF2B5EF4-FFF2-40B4-BE49-F238E27FC236}">
                  <a16:creationId xmlns:a16="http://schemas.microsoft.com/office/drawing/2014/main" id="{1F0C0335-5AD4-4750-C55D-F70A292EB725}"/>
                </a:ext>
              </a:extLst>
            </p:cNvPr>
            <p:cNvCxnSpPr>
              <a:cxnSpLocks/>
            </p:cNvCxnSpPr>
            <p:nvPr/>
          </p:nvCxnSpPr>
          <p:spPr>
            <a:xfrm flipH="1">
              <a:off x="6137565" y="1053599"/>
              <a:ext cx="760879" cy="606631"/>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0B484970-53E2-79FF-2255-5C2CC9AC0581}"/>
                </a:ext>
              </a:extLst>
            </p:cNvPr>
            <p:cNvCxnSpPr>
              <a:cxnSpLocks/>
            </p:cNvCxnSpPr>
            <p:nvPr/>
          </p:nvCxnSpPr>
          <p:spPr>
            <a:xfrm flipH="1">
              <a:off x="6159760" y="697548"/>
              <a:ext cx="280258" cy="940487"/>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726FDDE-A143-7E53-845B-F8A2328DCD56}"/>
                </a:ext>
              </a:extLst>
            </p:cNvPr>
            <p:cNvCxnSpPr>
              <a:cxnSpLocks/>
            </p:cNvCxnSpPr>
            <p:nvPr/>
          </p:nvCxnSpPr>
          <p:spPr>
            <a:xfrm>
              <a:off x="6445676" y="697936"/>
              <a:ext cx="417256" cy="360102"/>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FDE63962-10F5-B55E-F56E-4D1C02E6FD3E}"/>
                </a:ext>
              </a:extLst>
            </p:cNvPr>
            <p:cNvCxnSpPr>
              <a:cxnSpLocks/>
            </p:cNvCxnSpPr>
            <p:nvPr/>
          </p:nvCxnSpPr>
          <p:spPr>
            <a:xfrm>
              <a:off x="6428695" y="693497"/>
              <a:ext cx="1143013" cy="58271"/>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2B3EE770-ABCA-42D3-3D5B-490DB34474DD}"/>
                </a:ext>
              </a:extLst>
            </p:cNvPr>
            <p:cNvCxnSpPr>
              <a:cxnSpLocks/>
              <a:stCxn id="93" idx="6"/>
            </p:cNvCxnSpPr>
            <p:nvPr/>
          </p:nvCxnSpPr>
          <p:spPr>
            <a:xfrm flipV="1">
              <a:off x="6437185" y="557858"/>
              <a:ext cx="538964" cy="107011"/>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D4C4D935-8511-7039-D0C2-06C3D833C356}"/>
                </a:ext>
              </a:extLst>
            </p:cNvPr>
            <p:cNvCxnSpPr>
              <a:cxnSpLocks/>
            </p:cNvCxnSpPr>
            <p:nvPr/>
          </p:nvCxnSpPr>
          <p:spPr>
            <a:xfrm>
              <a:off x="7331257" y="557858"/>
              <a:ext cx="238457" cy="202400"/>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sp>
          <p:nvSpPr>
            <p:cNvPr id="77" name="Oval 76">
              <a:extLst>
                <a:ext uri="{FF2B5EF4-FFF2-40B4-BE49-F238E27FC236}">
                  <a16:creationId xmlns:a16="http://schemas.microsoft.com/office/drawing/2014/main" id="{FD9FADDC-F494-0D37-7F19-552FF4D4C3E9}"/>
                </a:ext>
              </a:extLst>
            </p:cNvPr>
            <p:cNvSpPr>
              <a:spLocks noChangeAspect="1"/>
            </p:cNvSpPr>
            <p:nvPr/>
          </p:nvSpPr>
          <p:spPr bwMode="auto">
            <a:xfrm rot="16200000" flipV="1">
              <a:off x="7918901" y="2182037"/>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78" name="Oval 77">
              <a:extLst>
                <a:ext uri="{FF2B5EF4-FFF2-40B4-BE49-F238E27FC236}">
                  <a16:creationId xmlns:a16="http://schemas.microsoft.com/office/drawing/2014/main" id="{43BBDC96-2235-DF8C-9385-B03E0C9DC55C}"/>
                </a:ext>
              </a:extLst>
            </p:cNvPr>
            <p:cNvSpPr>
              <a:spLocks noChangeAspect="1"/>
            </p:cNvSpPr>
            <p:nvPr/>
          </p:nvSpPr>
          <p:spPr bwMode="auto">
            <a:xfrm rot="16200000" flipV="1">
              <a:off x="9083730" y="2178337"/>
              <a:ext cx="74237" cy="74237"/>
            </a:xfrm>
            <a:prstGeom prst="ellipse">
              <a:avLst/>
            </a:prstGeom>
            <a:solidFill>
              <a:srgbClr val="F2F2F2"/>
            </a:solidFill>
            <a:ln w="19050" cap="flat" cmpd="sng" algn="ctr">
              <a:solidFill>
                <a:srgbClr val="2FC0F5">
                  <a:alpha val="49804"/>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79" name="Oval 78">
              <a:extLst>
                <a:ext uri="{FF2B5EF4-FFF2-40B4-BE49-F238E27FC236}">
                  <a16:creationId xmlns:a16="http://schemas.microsoft.com/office/drawing/2014/main" id="{A8D64219-D9FF-5ACD-E109-9B1853E2A9B3}"/>
                </a:ext>
              </a:extLst>
            </p:cNvPr>
            <p:cNvSpPr>
              <a:spLocks noChangeAspect="1"/>
            </p:cNvSpPr>
            <p:nvPr/>
          </p:nvSpPr>
          <p:spPr bwMode="auto">
            <a:xfrm rot="16200000" flipV="1">
              <a:off x="7068778" y="2944996"/>
              <a:ext cx="74237" cy="74237"/>
            </a:xfrm>
            <a:prstGeom prst="ellipse">
              <a:avLst/>
            </a:prstGeom>
            <a:solidFill>
              <a:srgbClr val="F2F2F2"/>
            </a:solidFill>
            <a:ln w="19050" cap="flat" cmpd="sng" algn="ctr">
              <a:solidFill>
                <a:srgbClr val="2FC0F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0" name="Oval 79">
              <a:extLst>
                <a:ext uri="{FF2B5EF4-FFF2-40B4-BE49-F238E27FC236}">
                  <a16:creationId xmlns:a16="http://schemas.microsoft.com/office/drawing/2014/main" id="{C13C38F5-2B2D-4524-0581-0970D22CD966}"/>
                </a:ext>
              </a:extLst>
            </p:cNvPr>
            <p:cNvSpPr>
              <a:spLocks noChangeAspect="1"/>
            </p:cNvSpPr>
            <p:nvPr/>
          </p:nvSpPr>
          <p:spPr bwMode="auto">
            <a:xfrm rot="16200000" flipV="1">
              <a:off x="10588535" y="2444172"/>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1" name="Oval 80">
              <a:extLst>
                <a:ext uri="{FF2B5EF4-FFF2-40B4-BE49-F238E27FC236}">
                  <a16:creationId xmlns:a16="http://schemas.microsoft.com/office/drawing/2014/main" id="{CB33255E-D9B2-8FF5-A7C7-4115E1D708C1}"/>
                </a:ext>
              </a:extLst>
            </p:cNvPr>
            <p:cNvSpPr>
              <a:spLocks noChangeAspect="1"/>
            </p:cNvSpPr>
            <p:nvPr/>
          </p:nvSpPr>
          <p:spPr bwMode="auto">
            <a:xfrm rot="16200000" flipV="1">
              <a:off x="9681586" y="2833949"/>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2" name="Oval 81">
              <a:extLst>
                <a:ext uri="{FF2B5EF4-FFF2-40B4-BE49-F238E27FC236}">
                  <a16:creationId xmlns:a16="http://schemas.microsoft.com/office/drawing/2014/main" id="{E759B421-C7DB-36D3-E5A6-5D5457AED66B}"/>
                </a:ext>
              </a:extLst>
            </p:cNvPr>
            <p:cNvSpPr>
              <a:spLocks noChangeAspect="1"/>
            </p:cNvSpPr>
            <p:nvPr/>
          </p:nvSpPr>
          <p:spPr bwMode="auto">
            <a:xfrm rot="16200000" flipV="1">
              <a:off x="9553826" y="4587039"/>
              <a:ext cx="74237" cy="74237"/>
            </a:xfrm>
            <a:prstGeom prst="ellipse">
              <a:avLst/>
            </a:prstGeom>
            <a:solidFill>
              <a:srgbClr val="F2F2F2"/>
            </a:solidFill>
            <a:ln w="19050" cap="flat" cmpd="sng" algn="ctr">
              <a:solidFill>
                <a:srgbClr val="D83B01">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3" name="Oval 82">
              <a:extLst>
                <a:ext uri="{FF2B5EF4-FFF2-40B4-BE49-F238E27FC236}">
                  <a16:creationId xmlns:a16="http://schemas.microsoft.com/office/drawing/2014/main" id="{D70864B9-D443-38A9-BA16-DB35BCE58C12}"/>
                </a:ext>
              </a:extLst>
            </p:cNvPr>
            <p:cNvSpPr>
              <a:spLocks noChangeAspect="1"/>
            </p:cNvSpPr>
            <p:nvPr/>
          </p:nvSpPr>
          <p:spPr bwMode="auto">
            <a:xfrm rot="16200000" flipV="1">
              <a:off x="9054784" y="3533706"/>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4" name="Oval 83">
              <a:extLst>
                <a:ext uri="{FF2B5EF4-FFF2-40B4-BE49-F238E27FC236}">
                  <a16:creationId xmlns:a16="http://schemas.microsoft.com/office/drawing/2014/main" id="{368C3ABB-16E8-C40F-EA10-4FB76BA82441}"/>
                </a:ext>
              </a:extLst>
            </p:cNvPr>
            <p:cNvSpPr>
              <a:spLocks noChangeAspect="1"/>
            </p:cNvSpPr>
            <p:nvPr/>
          </p:nvSpPr>
          <p:spPr bwMode="auto">
            <a:xfrm rot="16200000" flipV="1">
              <a:off x="6269111" y="4173949"/>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5" name="Oval 84">
              <a:extLst>
                <a:ext uri="{FF2B5EF4-FFF2-40B4-BE49-F238E27FC236}">
                  <a16:creationId xmlns:a16="http://schemas.microsoft.com/office/drawing/2014/main" id="{DAC30EE0-A046-7A05-BB40-1ABA390B9A2D}"/>
                </a:ext>
              </a:extLst>
            </p:cNvPr>
            <p:cNvSpPr>
              <a:spLocks noChangeAspect="1"/>
            </p:cNvSpPr>
            <p:nvPr/>
          </p:nvSpPr>
          <p:spPr bwMode="auto">
            <a:xfrm rot="16200000" flipV="1">
              <a:off x="7715443" y="4199294"/>
              <a:ext cx="74237" cy="74237"/>
            </a:xfrm>
            <a:prstGeom prst="ellipse">
              <a:avLst/>
            </a:prstGeom>
            <a:solidFill>
              <a:srgbClr val="F2F2F2"/>
            </a:solidFill>
            <a:ln w="19050" cap="flat" cmpd="sng" algn="ctr">
              <a:solidFill>
                <a:schemeClr val="accent1">
                  <a:alpha val="50000"/>
                </a:scheme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6" name="Oval 85">
              <a:extLst>
                <a:ext uri="{FF2B5EF4-FFF2-40B4-BE49-F238E27FC236}">
                  <a16:creationId xmlns:a16="http://schemas.microsoft.com/office/drawing/2014/main" id="{DE4F2DD9-1C74-6F90-F1B3-B78B883AA4E9}"/>
                </a:ext>
              </a:extLst>
            </p:cNvPr>
            <p:cNvSpPr>
              <a:spLocks noChangeAspect="1"/>
            </p:cNvSpPr>
            <p:nvPr/>
          </p:nvSpPr>
          <p:spPr bwMode="auto">
            <a:xfrm rot="16200000" flipV="1">
              <a:off x="8102921" y="3248079"/>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7" name="Oval 86">
              <a:extLst>
                <a:ext uri="{FF2B5EF4-FFF2-40B4-BE49-F238E27FC236}">
                  <a16:creationId xmlns:a16="http://schemas.microsoft.com/office/drawing/2014/main" id="{70D2B484-EB1A-E30E-AEDC-2D54F3CCB90F}"/>
                </a:ext>
              </a:extLst>
            </p:cNvPr>
            <p:cNvSpPr>
              <a:spLocks noChangeAspect="1"/>
            </p:cNvSpPr>
            <p:nvPr/>
          </p:nvSpPr>
          <p:spPr bwMode="auto">
            <a:xfrm rot="16200000" flipV="1">
              <a:off x="10116421" y="3640509"/>
              <a:ext cx="74237" cy="74237"/>
            </a:xfrm>
            <a:prstGeom prst="ellipse">
              <a:avLst/>
            </a:prstGeom>
            <a:solidFill>
              <a:srgbClr val="F2F2F2"/>
            </a:solidFill>
            <a:ln w="19050" cap="flat" cmpd="sng" algn="ctr">
              <a:solidFill>
                <a:schemeClr val="accent1">
                  <a:alpha val="50000"/>
                </a:scheme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8" name="Oval 87">
              <a:extLst>
                <a:ext uri="{FF2B5EF4-FFF2-40B4-BE49-F238E27FC236}">
                  <a16:creationId xmlns:a16="http://schemas.microsoft.com/office/drawing/2014/main" id="{95E236D0-01A8-6B44-50A5-F49116AE6DB8}"/>
                </a:ext>
              </a:extLst>
            </p:cNvPr>
            <p:cNvSpPr>
              <a:spLocks noChangeAspect="1"/>
            </p:cNvSpPr>
            <p:nvPr/>
          </p:nvSpPr>
          <p:spPr bwMode="auto">
            <a:xfrm rot="16200000" flipV="1">
              <a:off x="6984478" y="1966303"/>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89" name="Oval 88">
              <a:extLst>
                <a:ext uri="{FF2B5EF4-FFF2-40B4-BE49-F238E27FC236}">
                  <a16:creationId xmlns:a16="http://schemas.microsoft.com/office/drawing/2014/main" id="{ED3B09CC-25F0-93F1-3A1C-D4D5EEB6E1A4}"/>
                </a:ext>
              </a:extLst>
            </p:cNvPr>
            <p:cNvSpPr>
              <a:spLocks noChangeAspect="1"/>
            </p:cNvSpPr>
            <p:nvPr/>
          </p:nvSpPr>
          <p:spPr bwMode="auto">
            <a:xfrm rot="16200000" flipV="1">
              <a:off x="11290850" y="4614072"/>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90" name="Oval 89">
              <a:extLst>
                <a:ext uri="{FF2B5EF4-FFF2-40B4-BE49-F238E27FC236}">
                  <a16:creationId xmlns:a16="http://schemas.microsoft.com/office/drawing/2014/main" id="{74814791-EA86-6B80-53FB-8B33A28EC1B0}"/>
                </a:ext>
              </a:extLst>
            </p:cNvPr>
            <p:cNvSpPr>
              <a:spLocks noChangeAspect="1"/>
            </p:cNvSpPr>
            <p:nvPr/>
          </p:nvSpPr>
          <p:spPr bwMode="auto">
            <a:xfrm rot="16200000" flipV="1">
              <a:off x="11298572" y="3153274"/>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91" name="Oval 90">
              <a:extLst>
                <a:ext uri="{FF2B5EF4-FFF2-40B4-BE49-F238E27FC236}">
                  <a16:creationId xmlns:a16="http://schemas.microsoft.com/office/drawing/2014/main" id="{F4046588-4777-C802-0A31-AC8A54CDBDDC}"/>
                </a:ext>
              </a:extLst>
            </p:cNvPr>
            <p:cNvSpPr>
              <a:spLocks noChangeAspect="1"/>
            </p:cNvSpPr>
            <p:nvPr/>
          </p:nvSpPr>
          <p:spPr bwMode="auto">
            <a:xfrm rot="16200000" flipV="1">
              <a:off x="9990772" y="909815"/>
              <a:ext cx="74237" cy="74237"/>
            </a:xfrm>
            <a:prstGeom prst="ellipse">
              <a:avLst/>
            </a:prstGeom>
            <a:solidFill>
              <a:srgbClr val="F2F2F2"/>
            </a:solidFill>
            <a:ln w="19050" cap="flat" cmpd="sng" algn="ctr">
              <a:solidFill>
                <a:srgbClr val="0E8C2C">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92" name="Oval 91">
              <a:extLst>
                <a:ext uri="{FF2B5EF4-FFF2-40B4-BE49-F238E27FC236}">
                  <a16:creationId xmlns:a16="http://schemas.microsoft.com/office/drawing/2014/main" id="{4689620A-EFBF-D973-2A8E-2B53F8ACD818}"/>
                </a:ext>
              </a:extLst>
            </p:cNvPr>
            <p:cNvSpPr>
              <a:spLocks noChangeAspect="1"/>
            </p:cNvSpPr>
            <p:nvPr/>
          </p:nvSpPr>
          <p:spPr bwMode="auto">
            <a:xfrm rot="16200000" flipV="1">
              <a:off x="6119809" y="1605356"/>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93" name="Oval 92">
              <a:extLst>
                <a:ext uri="{FF2B5EF4-FFF2-40B4-BE49-F238E27FC236}">
                  <a16:creationId xmlns:a16="http://schemas.microsoft.com/office/drawing/2014/main" id="{BA806C21-8143-3B4C-761B-6444B23AF8FC}"/>
                </a:ext>
              </a:extLst>
            </p:cNvPr>
            <p:cNvSpPr>
              <a:spLocks noChangeAspect="1"/>
            </p:cNvSpPr>
            <p:nvPr/>
          </p:nvSpPr>
          <p:spPr bwMode="auto">
            <a:xfrm rot="16200000" flipV="1">
              <a:off x="6400067" y="664869"/>
              <a:ext cx="74237" cy="74237"/>
            </a:xfrm>
            <a:prstGeom prst="ellipse">
              <a:avLst/>
            </a:prstGeom>
            <a:solidFill>
              <a:srgbClr val="F2F2F2"/>
            </a:solidFill>
            <a:ln w="19050" cap="flat" cmpd="sng" algn="ctr">
              <a:solidFill>
                <a:schemeClr val="accent1">
                  <a:alpha val="50000"/>
                </a:scheme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94" name="Oval 93">
              <a:extLst>
                <a:ext uri="{FF2B5EF4-FFF2-40B4-BE49-F238E27FC236}">
                  <a16:creationId xmlns:a16="http://schemas.microsoft.com/office/drawing/2014/main" id="{95DB268C-C1D9-DE8C-FA06-5327693C45E3}"/>
                </a:ext>
              </a:extLst>
            </p:cNvPr>
            <p:cNvSpPr>
              <a:spLocks noChangeAspect="1"/>
            </p:cNvSpPr>
            <p:nvPr/>
          </p:nvSpPr>
          <p:spPr bwMode="auto">
            <a:xfrm rot="16200000" flipV="1">
              <a:off x="11279131" y="870148"/>
              <a:ext cx="74237" cy="74237"/>
            </a:xfrm>
            <a:prstGeom prst="ellipse">
              <a:avLst/>
            </a:prstGeom>
            <a:solidFill>
              <a:srgbClr val="F2F2F2"/>
            </a:solidFill>
            <a:ln w="19050" cap="flat" cmpd="sng" algn="ctr">
              <a:solidFill>
                <a:schemeClr val="accent1">
                  <a:alpha val="50000"/>
                </a:scheme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95" name="Rectangle 94">
              <a:extLst>
                <a:ext uri="{FF2B5EF4-FFF2-40B4-BE49-F238E27FC236}">
                  <a16:creationId xmlns:a16="http://schemas.microsoft.com/office/drawing/2014/main" id="{FC84E575-AE83-13C0-229A-021E2CEAEECD}"/>
                </a:ext>
              </a:extLst>
            </p:cNvPr>
            <p:cNvSpPr/>
            <p:nvPr/>
          </p:nvSpPr>
          <p:spPr bwMode="auto">
            <a:xfrm>
              <a:off x="6674286" y="4402969"/>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96" name="Rectangle 95">
              <a:extLst>
                <a:ext uri="{FF2B5EF4-FFF2-40B4-BE49-F238E27FC236}">
                  <a16:creationId xmlns:a16="http://schemas.microsoft.com/office/drawing/2014/main" id="{8F4B5609-7DEE-B14F-5EAA-0B749218F6EF}"/>
                </a:ext>
              </a:extLst>
            </p:cNvPr>
            <p:cNvSpPr/>
            <p:nvPr/>
          </p:nvSpPr>
          <p:spPr bwMode="auto">
            <a:xfrm>
              <a:off x="7390645" y="4402969"/>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97" name="Rectangle 96">
              <a:extLst>
                <a:ext uri="{FF2B5EF4-FFF2-40B4-BE49-F238E27FC236}">
                  <a16:creationId xmlns:a16="http://schemas.microsoft.com/office/drawing/2014/main" id="{60552BF0-415C-A610-CD1A-8BE90A65B416}"/>
                </a:ext>
              </a:extLst>
            </p:cNvPr>
            <p:cNvSpPr/>
            <p:nvPr/>
          </p:nvSpPr>
          <p:spPr bwMode="auto">
            <a:xfrm>
              <a:off x="8107004" y="4402969"/>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98" name="Rectangle 97">
              <a:extLst>
                <a:ext uri="{FF2B5EF4-FFF2-40B4-BE49-F238E27FC236}">
                  <a16:creationId xmlns:a16="http://schemas.microsoft.com/office/drawing/2014/main" id="{3726C731-1E41-115B-D12C-2A37AF1AB8AF}"/>
                </a:ext>
              </a:extLst>
            </p:cNvPr>
            <p:cNvSpPr/>
            <p:nvPr/>
          </p:nvSpPr>
          <p:spPr bwMode="auto">
            <a:xfrm>
              <a:off x="8823363" y="4402969"/>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99" name="Rectangle 98">
              <a:extLst>
                <a:ext uri="{FF2B5EF4-FFF2-40B4-BE49-F238E27FC236}">
                  <a16:creationId xmlns:a16="http://schemas.microsoft.com/office/drawing/2014/main" id="{E4EEF805-AF95-0D18-BD88-F9FB4665F6DC}"/>
                </a:ext>
              </a:extLst>
            </p:cNvPr>
            <p:cNvSpPr/>
            <p:nvPr/>
          </p:nvSpPr>
          <p:spPr bwMode="auto">
            <a:xfrm>
              <a:off x="9539722" y="4402969"/>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00" name="Rectangle 99">
              <a:extLst>
                <a:ext uri="{FF2B5EF4-FFF2-40B4-BE49-F238E27FC236}">
                  <a16:creationId xmlns:a16="http://schemas.microsoft.com/office/drawing/2014/main" id="{A107B878-6815-7654-6E45-955CE7D33F3A}"/>
                </a:ext>
              </a:extLst>
            </p:cNvPr>
            <p:cNvSpPr/>
            <p:nvPr/>
          </p:nvSpPr>
          <p:spPr bwMode="auto">
            <a:xfrm>
              <a:off x="10256083" y="4402969"/>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grpSp>
          <p:nvGrpSpPr>
            <p:cNvPr id="101" name="Group 100">
              <a:extLst>
                <a:ext uri="{FF2B5EF4-FFF2-40B4-BE49-F238E27FC236}">
                  <a16:creationId xmlns:a16="http://schemas.microsoft.com/office/drawing/2014/main" id="{A47D27A5-C451-6FAC-C5E4-ABCC95C7BC82}"/>
                </a:ext>
              </a:extLst>
            </p:cNvPr>
            <p:cNvGrpSpPr/>
            <p:nvPr/>
          </p:nvGrpSpPr>
          <p:grpSpPr>
            <a:xfrm>
              <a:off x="6674286" y="1302924"/>
              <a:ext cx="4267597" cy="3051286"/>
              <a:chOff x="6674286" y="1302924"/>
              <a:chExt cx="4267597" cy="3051286"/>
            </a:xfrm>
          </p:grpSpPr>
          <p:sp>
            <p:nvSpPr>
              <p:cNvPr id="170" name="Rectangle 169">
                <a:extLst>
                  <a:ext uri="{FF2B5EF4-FFF2-40B4-BE49-F238E27FC236}">
                    <a16:creationId xmlns:a16="http://schemas.microsoft.com/office/drawing/2014/main" id="{4A134214-2535-AE2F-2BF1-358C7CA47D98}"/>
                  </a:ext>
                </a:extLst>
              </p:cNvPr>
              <p:cNvSpPr/>
              <p:nvPr/>
            </p:nvSpPr>
            <p:spPr bwMode="auto">
              <a:xfrm>
                <a:off x="8107004" y="362269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1" name="Rectangle 170">
                <a:extLst>
                  <a:ext uri="{FF2B5EF4-FFF2-40B4-BE49-F238E27FC236}">
                    <a16:creationId xmlns:a16="http://schemas.microsoft.com/office/drawing/2014/main" id="{9D953D82-925C-65C2-D4A5-50BF7B3C2379}"/>
                  </a:ext>
                </a:extLst>
              </p:cNvPr>
              <p:cNvSpPr/>
              <p:nvPr/>
            </p:nvSpPr>
            <p:spPr bwMode="auto">
              <a:xfrm>
                <a:off x="10256083" y="362269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2" name="Rectangle 171">
                <a:extLst>
                  <a:ext uri="{FF2B5EF4-FFF2-40B4-BE49-F238E27FC236}">
                    <a16:creationId xmlns:a16="http://schemas.microsoft.com/office/drawing/2014/main" id="{091F476D-CBE0-4F4F-690C-47655D1ADF86}"/>
                  </a:ext>
                </a:extLst>
              </p:cNvPr>
              <p:cNvSpPr/>
              <p:nvPr/>
            </p:nvSpPr>
            <p:spPr bwMode="auto">
              <a:xfrm>
                <a:off x="6674286" y="362269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3" name="Rectangle 172">
                <a:extLst>
                  <a:ext uri="{FF2B5EF4-FFF2-40B4-BE49-F238E27FC236}">
                    <a16:creationId xmlns:a16="http://schemas.microsoft.com/office/drawing/2014/main" id="{4A485229-16D6-AC7F-44B1-B1A8A88B3244}"/>
                  </a:ext>
                </a:extLst>
              </p:cNvPr>
              <p:cNvSpPr/>
              <p:nvPr/>
            </p:nvSpPr>
            <p:spPr bwMode="auto">
              <a:xfrm>
                <a:off x="8823363" y="362269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4" name="Rectangle 173">
                <a:extLst>
                  <a:ext uri="{FF2B5EF4-FFF2-40B4-BE49-F238E27FC236}">
                    <a16:creationId xmlns:a16="http://schemas.microsoft.com/office/drawing/2014/main" id="{23831AA6-725D-AB69-159B-3DBC71D8CDBE}"/>
                  </a:ext>
                </a:extLst>
              </p:cNvPr>
              <p:cNvSpPr/>
              <p:nvPr/>
            </p:nvSpPr>
            <p:spPr bwMode="auto">
              <a:xfrm>
                <a:off x="9539722" y="362269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5" name="Rectangle 174">
                <a:extLst>
                  <a:ext uri="{FF2B5EF4-FFF2-40B4-BE49-F238E27FC236}">
                    <a16:creationId xmlns:a16="http://schemas.microsoft.com/office/drawing/2014/main" id="{675C0149-7405-BB1D-5CD2-6129AABC060A}"/>
                  </a:ext>
                </a:extLst>
              </p:cNvPr>
              <p:cNvSpPr/>
              <p:nvPr/>
            </p:nvSpPr>
            <p:spPr bwMode="auto">
              <a:xfrm>
                <a:off x="7390645" y="362269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6" name="Rectangle 175">
                <a:extLst>
                  <a:ext uri="{FF2B5EF4-FFF2-40B4-BE49-F238E27FC236}">
                    <a16:creationId xmlns:a16="http://schemas.microsoft.com/office/drawing/2014/main" id="{ABB971E7-F00B-497F-E0D0-B8FBD5C0F0A6}"/>
                  </a:ext>
                </a:extLst>
              </p:cNvPr>
              <p:cNvSpPr/>
              <p:nvPr/>
            </p:nvSpPr>
            <p:spPr bwMode="auto">
              <a:xfrm>
                <a:off x="10256083" y="2851015"/>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7" name="Rectangle 176">
                <a:extLst>
                  <a:ext uri="{FF2B5EF4-FFF2-40B4-BE49-F238E27FC236}">
                    <a16:creationId xmlns:a16="http://schemas.microsoft.com/office/drawing/2014/main" id="{B8D5B9BF-AB71-2842-4765-71F0B0744E97}"/>
                  </a:ext>
                </a:extLst>
              </p:cNvPr>
              <p:cNvSpPr/>
              <p:nvPr/>
            </p:nvSpPr>
            <p:spPr bwMode="auto">
              <a:xfrm>
                <a:off x="8107004" y="2851015"/>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8" name="Rectangle 177">
                <a:extLst>
                  <a:ext uri="{FF2B5EF4-FFF2-40B4-BE49-F238E27FC236}">
                    <a16:creationId xmlns:a16="http://schemas.microsoft.com/office/drawing/2014/main" id="{357A414D-8AC5-CA11-8E33-A1A2B9427C74}"/>
                  </a:ext>
                </a:extLst>
              </p:cNvPr>
              <p:cNvSpPr/>
              <p:nvPr/>
            </p:nvSpPr>
            <p:spPr bwMode="auto">
              <a:xfrm>
                <a:off x="6674286" y="2851015"/>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79" name="Rectangle 178">
                <a:extLst>
                  <a:ext uri="{FF2B5EF4-FFF2-40B4-BE49-F238E27FC236}">
                    <a16:creationId xmlns:a16="http://schemas.microsoft.com/office/drawing/2014/main" id="{448235CF-36F6-887D-6539-E47230E9B3E0}"/>
                  </a:ext>
                </a:extLst>
              </p:cNvPr>
              <p:cNvSpPr/>
              <p:nvPr/>
            </p:nvSpPr>
            <p:spPr bwMode="auto">
              <a:xfrm>
                <a:off x="8823363" y="2851015"/>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0" name="Rectangle 179">
                <a:extLst>
                  <a:ext uri="{FF2B5EF4-FFF2-40B4-BE49-F238E27FC236}">
                    <a16:creationId xmlns:a16="http://schemas.microsoft.com/office/drawing/2014/main" id="{DB2BD4E5-E216-B0D9-8748-A2063F4FEBAD}"/>
                  </a:ext>
                </a:extLst>
              </p:cNvPr>
              <p:cNvSpPr/>
              <p:nvPr/>
            </p:nvSpPr>
            <p:spPr bwMode="auto">
              <a:xfrm>
                <a:off x="9539722" y="2851015"/>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1" name="Rectangle 180">
                <a:extLst>
                  <a:ext uri="{FF2B5EF4-FFF2-40B4-BE49-F238E27FC236}">
                    <a16:creationId xmlns:a16="http://schemas.microsoft.com/office/drawing/2014/main" id="{6AD9F3EF-3611-7D0D-4C00-36903083A013}"/>
                  </a:ext>
                </a:extLst>
              </p:cNvPr>
              <p:cNvSpPr/>
              <p:nvPr/>
            </p:nvSpPr>
            <p:spPr bwMode="auto">
              <a:xfrm>
                <a:off x="7390645" y="2851015"/>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2" name="Rectangle 181">
                <a:extLst>
                  <a:ext uri="{FF2B5EF4-FFF2-40B4-BE49-F238E27FC236}">
                    <a16:creationId xmlns:a16="http://schemas.microsoft.com/office/drawing/2014/main" id="{156A0E5D-B369-4660-BB55-A5282C96E827}"/>
                  </a:ext>
                </a:extLst>
              </p:cNvPr>
              <p:cNvSpPr/>
              <p:nvPr/>
            </p:nvSpPr>
            <p:spPr bwMode="auto">
              <a:xfrm>
                <a:off x="7390645" y="207934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3" name="Rectangle 182">
                <a:extLst>
                  <a:ext uri="{FF2B5EF4-FFF2-40B4-BE49-F238E27FC236}">
                    <a16:creationId xmlns:a16="http://schemas.microsoft.com/office/drawing/2014/main" id="{0026F7C0-8AD2-5909-0C2A-79ED52AEF6C1}"/>
                  </a:ext>
                </a:extLst>
              </p:cNvPr>
              <p:cNvSpPr/>
              <p:nvPr/>
            </p:nvSpPr>
            <p:spPr bwMode="auto">
              <a:xfrm>
                <a:off x="9539722" y="207934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4" name="Rectangle 183">
                <a:extLst>
                  <a:ext uri="{FF2B5EF4-FFF2-40B4-BE49-F238E27FC236}">
                    <a16:creationId xmlns:a16="http://schemas.microsoft.com/office/drawing/2014/main" id="{A711B2B8-5395-5298-496B-F8D238F8CA41}"/>
                  </a:ext>
                </a:extLst>
              </p:cNvPr>
              <p:cNvSpPr/>
              <p:nvPr/>
            </p:nvSpPr>
            <p:spPr bwMode="auto">
              <a:xfrm>
                <a:off x="8823363" y="207934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5" name="Rectangle 184">
                <a:extLst>
                  <a:ext uri="{FF2B5EF4-FFF2-40B4-BE49-F238E27FC236}">
                    <a16:creationId xmlns:a16="http://schemas.microsoft.com/office/drawing/2014/main" id="{E6B3C791-2B76-2472-0220-7151EC2585E3}"/>
                  </a:ext>
                </a:extLst>
              </p:cNvPr>
              <p:cNvSpPr/>
              <p:nvPr/>
            </p:nvSpPr>
            <p:spPr bwMode="auto">
              <a:xfrm>
                <a:off x="10256083" y="207934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6" name="Rectangle 185">
                <a:extLst>
                  <a:ext uri="{FF2B5EF4-FFF2-40B4-BE49-F238E27FC236}">
                    <a16:creationId xmlns:a16="http://schemas.microsoft.com/office/drawing/2014/main" id="{7CA67C83-D7E6-5218-D2B4-050359A50CF8}"/>
                  </a:ext>
                </a:extLst>
              </p:cNvPr>
              <p:cNvSpPr/>
              <p:nvPr/>
            </p:nvSpPr>
            <p:spPr bwMode="auto">
              <a:xfrm>
                <a:off x="6674286" y="207934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7" name="Rectangle 186">
                <a:extLst>
                  <a:ext uri="{FF2B5EF4-FFF2-40B4-BE49-F238E27FC236}">
                    <a16:creationId xmlns:a16="http://schemas.microsoft.com/office/drawing/2014/main" id="{1BEC4DF9-DA84-12EF-A18A-5B54F4D9972F}"/>
                  </a:ext>
                </a:extLst>
              </p:cNvPr>
              <p:cNvSpPr/>
              <p:nvPr/>
            </p:nvSpPr>
            <p:spPr bwMode="auto">
              <a:xfrm>
                <a:off x="8107004" y="2079340"/>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8" name="Rectangle 187">
                <a:extLst>
                  <a:ext uri="{FF2B5EF4-FFF2-40B4-BE49-F238E27FC236}">
                    <a16:creationId xmlns:a16="http://schemas.microsoft.com/office/drawing/2014/main" id="{3BC04C05-1C4D-B5B2-E294-CA45473795A3}"/>
                  </a:ext>
                </a:extLst>
              </p:cNvPr>
              <p:cNvSpPr/>
              <p:nvPr/>
            </p:nvSpPr>
            <p:spPr bwMode="auto">
              <a:xfrm>
                <a:off x="7390645" y="1302924"/>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89" name="Rectangle 188">
                <a:extLst>
                  <a:ext uri="{FF2B5EF4-FFF2-40B4-BE49-F238E27FC236}">
                    <a16:creationId xmlns:a16="http://schemas.microsoft.com/office/drawing/2014/main" id="{B764CB81-EA03-B520-6B0F-C283529AFCB2}"/>
                  </a:ext>
                </a:extLst>
              </p:cNvPr>
              <p:cNvSpPr/>
              <p:nvPr/>
            </p:nvSpPr>
            <p:spPr bwMode="auto">
              <a:xfrm>
                <a:off x="9539722" y="1302924"/>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90" name="Rectangle 189">
                <a:extLst>
                  <a:ext uri="{FF2B5EF4-FFF2-40B4-BE49-F238E27FC236}">
                    <a16:creationId xmlns:a16="http://schemas.microsoft.com/office/drawing/2014/main" id="{01353407-D4B9-D50C-D17E-08B25D2C119C}"/>
                  </a:ext>
                </a:extLst>
              </p:cNvPr>
              <p:cNvSpPr/>
              <p:nvPr/>
            </p:nvSpPr>
            <p:spPr bwMode="auto">
              <a:xfrm>
                <a:off x="8823363" y="1302924"/>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91" name="Rectangle 190">
                <a:extLst>
                  <a:ext uri="{FF2B5EF4-FFF2-40B4-BE49-F238E27FC236}">
                    <a16:creationId xmlns:a16="http://schemas.microsoft.com/office/drawing/2014/main" id="{EC5B82E8-41EE-34D3-BE22-5C57164B496A}"/>
                  </a:ext>
                </a:extLst>
              </p:cNvPr>
              <p:cNvSpPr/>
              <p:nvPr/>
            </p:nvSpPr>
            <p:spPr bwMode="auto">
              <a:xfrm>
                <a:off x="6674286" y="1302924"/>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92" name="Rectangle 191">
                <a:extLst>
                  <a:ext uri="{FF2B5EF4-FFF2-40B4-BE49-F238E27FC236}">
                    <a16:creationId xmlns:a16="http://schemas.microsoft.com/office/drawing/2014/main" id="{7A1C1C8D-679C-41FC-0F01-87D11B9716DB}"/>
                  </a:ext>
                </a:extLst>
              </p:cNvPr>
              <p:cNvSpPr/>
              <p:nvPr/>
            </p:nvSpPr>
            <p:spPr bwMode="auto">
              <a:xfrm>
                <a:off x="10256083" y="1302924"/>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sp>
            <p:nvSpPr>
              <p:cNvPr id="193" name="Rectangle 192">
                <a:extLst>
                  <a:ext uri="{FF2B5EF4-FFF2-40B4-BE49-F238E27FC236}">
                    <a16:creationId xmlns:a16="http://schemas.microsoft.com/office/drawing/2014/main" id="{7C1CC378-4228-2014-4922-926D0CFEA5BE}"/>
                  </a:ext>
                </a:extLst>
              </p:cNvPr>
              <p:cNvSpPr/>
              <p:nvPr/>
            </p:nvSpPr>
            <p:spPr bwMode="auto">
              <a:xfrm>
                <a:off x="8107004" y="1302924"/>
                <a:ext cx="685800" cy="731520"/>
              </a:xfrm>
              <a:prstGeom prst="rect">
                <a:avLst/>
              </a:prstGeom>
              <a:solidFill>
                <a:srgbClr val="E4E4E4"/>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solidFill>
                    <a:srgbClr val="000000"/>
                  </a:solidFill>
                  <a:latin typeface="Segoe UI"/>
                  <a:ea typeface="Segoe UI" pitchFamily="34" charset="0"/>
                  <a:cs typeface="Segoe UI" pitchFamily="34" charset="0"/>
                </a:endParaRPr>
              </a:p>
            </p:txBody>
          </p:sp>
        </p:grpSp>
        <p:pic>
          <p:nvPicPr>
            <p:cNvPr id="102" name="Graphic 101" descr="Microsoft Teams icon">
              <a:extLst>
                <a:ext uri="{FF2B5EF4-FFF2-40B4-BE49-F238E27FC236}">
                  <a16:creationId xmlns:a16="http://schemas.microsoft.com/office/drawing/2014/main" id="{837F51C2-931C-5ACD-DD7B-3C0DE8C88171}"/>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875993" y="2164587"/>
              <a:ext cx="282387" cy="282387"/>
            </a:xfrm>
            <a:prstGeom prst="rect">
              <a:avLst/>
            </a:prstGeom>
          </p:spPr>
        </p:pic>
        <p:pic>
          <p:nvPicPr>
            <p:cNvPr id="103" name="Graphic 102" descr="Icon of three devices">
              <a:extLst>
                <a:ext uri="{FF2B5EF4-FFF2-40B4-BE49-F238E27FC236}">
                  <a16:creationId xmlns:a16="http://schemas.microsoft.com/office/drawing/2014/main" id="{1F6061F3-7F5B-A77F-59F0-7D0EE5939DA8}"/>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592352" y="2164587"/>
              <a:ext cx="282387" cy="282387"/>
            </a:xfrm>
            <a:prstGeom prst="rect">
              <a:avLst/>
            </a:prstGeom>
          </p:spPr>
        </p:pic>
        <p:pic>
          <p:nvPicPr>
            <p:cNvPr id="104" name="Graphic 103" descr="Icon of a vertical bar graph">
              <a:extLst>
                <a:ext uri="{FF2B5EF4-FFF2-40B4-BE49-F238E27FC236}">
                  <a16:creationId xmlns:a16="http://schemas.microsoft.com/office/drawing/2014/main" id="{67AE1458-E46B-29BB-C558-9530BBD1FCDA}"/>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8308711" y="2164587"/>
              <a:ext cx="282387" cy="282387"/>
            </a:xfrm>
            <a:prstGeom prst="rect">
              <a:avLst/>
            </a:prstGeom>
          </p:spPr>
        </p:pic>
        <p:pic>
          <p:nvPicPr>
            <p:cNvPr id="105" name="Graphic 104" descr="Icon of a padlock">
              <a:extLst>
                <a:ext uri="{FF2B5EF4-FFF2-40B4-BE49-F238E27FC236}">
                  <a16:creationId xmlns:a16="http://schemas.microsoft.com/office/drawing/2014/main" id="{701AB4C9-890C-8F56-8D71-3B51C0CDA4B2}"/>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25070" y="2164587"/>
              <a:ext cx="282387" cy="282387"/>
            </a:xfrm>
            <a:prstGeom prst="rect">
              <a:avLst/>
            </a:prstGeom>
          </p:spPr>
        </p:pic>
        <p:pic>
          <p:nvPicPr>
            <p:cNvPr id="106" name="Graphic 105">
              <a:extLst>
                <a:ext uri="{FF2B5EF4-FFF2-40B4-BE49-F238E27FC236}">
                  <a16:creationId xmlns:a16="http://schemas.microsoft.com/office/drawing/2014/main" id="{45252BCE-3619-64C8-9AAC-F61FD900F50A}"/>
                </a:ext>
              </a:extLst>
            </p:cNvPr>
            <p:cNvPicPr>
              <a:picLocks noChangeAspect="1"/>
            </p:cNvPicPr>
            <p:nvPr/>
          </p:nvPicPr>
          <p:blipFill>
            <a:blip r:embed="rId13">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9741429" y="2164587"/>
              <a:ext cx="282387" cy="282387"/>
            </a:xfrm>
            <a:prstGeom prst="rect">
              <a:avLst/>
            </a:prstGeom>
          </p:spPr>
        </p:pic>
        <p:pic>
          <p:nvPicPr>
            <p:cNvPr id="107" name="Graphic 106">
              <a:extLst>
                <a:ext uri="{FF2B5EF4-FFF2-40B4-BE49-F238E27FC236}">
                  <a16:creationId xmlns:a16="http://schemas.microsoft.com/office/drawing/2014/main" id="{804068AC-4BA3-A633-916F-26218D408003}"/>
                </a:ext>
              </a:extLst>
            </p:cNvPr>
            <p:cNvPicPr>
              <a:picLocks noChangeAspect="1"/>
            </p:cNvPicPr>
            <p:nvPr/>
          </p:nvPicPr>
          <p:blipFill>
            <a:blip r:embed="rId15">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10457790" y="2164587"/>
              <a:ext cx="282387" cy="282387"/>
            </a:xfrm>
            <a:prstGeom prst="rect">
              <a:avLst/>
            </a:prstGeom>
          </p:spPr>
        </p:pic>
        <p:pic>
          <p:nvPicPr>
            <p:cNvPr id="108" name="Graphic 107">
              <a:extLst>
                <a:ext uri="{FF2B5EF4-FFF2-40B4-BE49-F238E27FC236}">
                  <a16:creationId xmlns:a16="http://schemas.microsoft.com/office/drawing/2014/main" id="{1FC65268-A1F9-0421-7C31-5C44750FE2A0}"/>
                </a:ext>
              </a:extLst>
            </p:cNvPr>
            <p:cNvPicPr>
              <a:picLocks noChangeAspect="1"/>
            </p:cNvPicPr>
            <p:nvPr/>
          </p:nvPicPr>
          <p:blipFill>
            <a:blip r:embed="rId17">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a:off x="7592352" y="2937791"/>
              <a:ext cx="282387" cy="282387"/>
            </a:xfrm>
            <a:prstGeom prst="rect">
              <a:avLst/>
            </a:prstGeom>
          </p:spPr>
        </p:pic>
        <p:pic>
          <p:nvPicPr>
            <p:cNvPr id="109" name="Graphic 108" descr="Icon of a cloud">
              <a:extLst>
                <a:ext uri="{FF2B5EF4-FFF2-40B4-BE49-F238E27FC236}">
                  <a16:creationId xmlns:a16="http://schemas.microsoft.com/office/drawing/2014/main" id="{0493B258-928C-F10E-224E-07CC39BA70A5}"/>
                </a:ext>
              </a:extLst>
            </p:cNvPr>
            <p:cNvPicPr>
              <a:picLocks noChangeAspect="1"/>
            </p:cNvPicPr>
            <p:nvPr/>
          </p:nvPicPr>
          <p:blipFill>
            <a:blip r:embed="rId19">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8297504" y="2926584"/>
              <a:ext cx="304800" cy="304800"/>
            </a:xfrm>
            <a:prstGeom prst="rect">
              <a:avLst/>
            </a:prstGeom>
          </p:spPr>
        </p:pic>
        <p:pic>
          <p:nvPicPr>
            <p:cNvPr id="110" name="Graphic 109">
              <a:extLst>
                <a:ext uri="{FF2B5EF4-FFF2-40B4-BE49-F238E27FC236}">
                  <a16:creationId xmlns:a16="http://schemas.microsoft.com/office/drawing/2014/main" id="{EE9A8825-F462-C8E0-C678-01DA65AD212C}"/>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r:embed="rId22"/>
                </a:ext>
              </a:extLst>
            </a:blip>
            <a:stretch>
              <a:fillRect/>
            </a:stretch>
          </p:blipFill>
          <p:spPr>
            <a:xfrm>
              <a:off x="9025070" y="2937791"/>
              <a:ext cx="282387" cy="282387"/>
            </a:xfrm>
            <a:prstGeom prst="rect">
              <a:avLst/>
            </a:prstGeom>
          </p:spPr>
        </p:pic>
        <p:pic>
          <p:nvPicPr>
            <p:cNvPr id="111" name="Graphic 110" descr="Icon of a pencil">
              <a:extLst>
                <a:ext uri="{FF2B5EF4-FFF2-40B4-BE49-F238E27FC236}">
                  <a16:creationId xmlns:a16="http://schemas.microsoft.com/office/drawing/2014/main" id="{AADF9D53-3C43-3882-A2C0-5618932BA960}"/>
                </a:ext>
              </a:extLst>
            </p:cNvPr>
            <p:cNvPicPr>
              <a:picLocks noChangeAspect="1"/>
            </p:cNvPicPr>
            <p:nvPr/>
          </p:nvPicPr>
          <p:blipFill>
            <a:blip r:embed="rId23">
              <a:extLst>
                <a:ext uri="{28A0092B-C50C-407E-A947-70E740481C1C}">
                  <a14:useLocalDpi xmlns:a14="http://schemas.microsoft.com/office/drawing/2010/main"/>
                </a:ext>
                <a:ext uri="{96DAC541-7B7A-43D3-8B79-37D633B846F1}">
                  <asvg:svgBlip xmlns:asvg="http://schemas.microsoft.com/office/drawing/2016/SVG/main" r:embed="rId24"/>
                </a:ext>
              </a:extLst>
            </a:blip>
            <a:stretch>
              <a:fillRect/>
            </a:stretch>
          </p:blipFill>
          <p:spPr>
            <a:xfrm>
              <a:off x="9741429" y="2937791"/>
              <a:ext cx="282387" cy="282387"/>
            </a:xfrm>
            <a:prstGeom prst="rect">
              <a:avLst/>
            </a:prstGeom>
          </p:spPr>
        </p:pic>
        <p:pic>
          <p:nvPicPr>
            <p:cNvPr id="112" name="Graphic 111">
              <a:extLst>
                <a:ext uri="{FF2B5EF4-FFF2-40B4-BE49-F238E27FC236}">
                  <a16:creationId xmlns:a16="http://schemas.microsoft.com/office/drawing/2014/main" id="{022955B6-E6CC-3560-720C-A2E1730AEA28}"/>
                </a:ext>
              </a:extLst>
            </p:cNvPr>
            <p:cNvPicPr>
              <a:picLocks noChangeAspect="1"/>
            </p:cNvPicPr>
            <p:nvPr/>
          </p:nvPicPr>
          <p:blipFill>
            <a:blip r:embed="rId25">
              <a:extLst>
                <a:ext uri="{28A0092B-C50C-407E-A947-70E740481C1C}">
                  <a14:useLocalDpi xmlns:a14="http://schemas.microsoft.com/office/drawing/2010/main"/>
                </a:ext>
                <a:ext uri="{96DAC541-7B7A-43D3-8B79-37D633B846F1}">
                  <asvg:svgBlip xmlns:asvg="http://schemas.microsoft.com/office/drawing/2016/SVG/main" r:embed="rId26"/>
                </a:ext>
              </a:extLst>
            </a:blip>
            <a:stretch>
              <a:fillRect/>
            </a:stretch>
          </p:blipFill>
          <p:spPr>
            <a:xfrm>
              <a:off x="10457790" y="2937791"/>
              <a:ext cx="282387" cy="282387"/>
            </a:xfrm>
            <a:prstGeom prst="rect">
              <a:avLst/>
            </a:prstGeom>
          </p:spPr>
        </p:pic>
        <p:pic>
          <p:nvPicPr>
            <p:cNvPr id="113" name="Graphic 112" descr="Icon of a document in front of a folder">
              <a:extLst>
                <a:ext uri="{FF2B5EF4-FFF2-40B4-BE49-F238E27FC236}">
                  <a16:creationId xmlns:a16="http://schemas.microsoft.com/office/drawing/2014/main" id="{93DE21EA-D7F9-9F92-9B2C-51F536813A9E}"/>
                </a:ext>
              </a:extLst>
            </p:cNvPr>
            <p:cNvPicPr>
              <a:picLocks noChangeAspect="1"/>
            </p:cNvPicPr>
            <p:nvPr/>
          </p:nvPicPr>
          <p:blipFill>
            <a:blip r:embed="rId27">
              <a:extLst>
                <a:ext uri="{28A0092B-C50C-407E-A947-70E740481C1C}">
                  <a14:useLocalDpi xmlns:a14="http://schemas.microsoft.com/office/drawing/2010/main"/>
                </a:ext>
                <a:ext uri="{96DAC541-7B7A-43D3-8B79-37D633B846F1}">
                  <asvg:svgBlip xmlns:asvg="http://schemas.microsoft.com/office/drawing/2016/SVG/main" r:embed="rId28"/>
                </a:ext>
              </a:extLst>
            </a:blip>
            <a:stretch>
              <a:fillRect/>
            </a:stretch>
          </p:blipFill>
          <p:spPr>
            <a:xfrm>
              <a:off x="6875993" y="3710996"/>
              <a:ext cx="282387" cy="282387"/>
            </a:xfrm>
            <a:prstGeom prst="rect">
              <a:avLst/>
            </a:prstGeom>
          </p:spPr>
        </p:pic>
        <p:pic>
          <p:nvPicPr>
            <p:cNvPr id="114" name="Graphic 113" descr="Icon of two keys on a keychain">
              <a:extLst>
                <a:ext uri="{FF2B5EF4-FFF2-40B4-BE49-F238E27FC236}">
                  <a16:creationId xmlns:a16="http://schemas.microsoft.com/office/drawing/2014/main" id="{457E8914-CDC6-B03A-E47D-4A3F51FC6883}"/>
                </a:ext>
              </a:extLst>
            </p:cNvPr>
            <p:cNvPicPr>
              <a:picLocks noChangeAspect="1"/>
            </p:cNvPicPr>
            <p:nvPr/>
          </p:nvPicPr>
          <p:blipFill>
            <a:blip r:embed="rId29">
              <a:extLst>
                <a:ext uri="{28A0092B-C50C-407E-A947-70E740481C1C}">
                  <a14:useLocalDpi xmlns:a14="http://schemas.microsoft.com/office/drawing/2010/main"/>
                </a:ext>
                <a:ext uri="{96DAC541-7B7A-43D3-8B79-37D633B846F1}">
                  <asvg:svgBlip xmlns:asvg="http://schemas.microsoft.com/office/drawing/2016/SVG/main" r:embed="rId30"/>
                </a:ext>
              </a:extLst>
            </a:blip>
            <a:stretch>
              <a:fillRect/>
            </a:stretch>
          </p:blipFill>
          <p:spPr>
            <a:xfrm>
              <a:off x="7592352" y="3710996"/>
              <a:ext cx="282387" cy="282387"/>
            </a:xfrm>
            <a:prstGeom prst="rect">
              <a:avLst/>
            </a:prstGeom>
          </p:spPr>
        </p:pic>
        <p:pic>
          <p:nvPicPr>
            <p:cNvPr id="115" name="Graphic 114" descr="Icon of a light bulb">
              <a:extLst>
                <a:ext uri="{FF2B5EF4-FFF2-40B4-BE49-F238E27FC236}">
                  <a16:creationId xmlns:a16="http://schemas.microsoft.com/office/drawing/2014/main" id="{5E6B6FB7-F157-4950-D0EF-4AB5331CC43F}"/>
                </a:ext>
              </a:extLst>
            </p:cNvPr>
            <p:cNvPicPr>
              <a:picLocks noChangeAspect="1"/>
            </p:cNvPicPr>
            <p:nvPr/>
          </p:nvPicPr>
          <p:blipFill>
            <a:blip r:embed="rId31">
              <a:extLst>
                <a:ext uri="{28A0092B-C50C-407E-A947-70E740481C1C}">
                  <a14:useLocalDpi xmlns:a14="http://schemas.microsoft.com/office/drawing/2010/main"/>
                </a:ext>
                <a:ext uri="{96DAC541-7B7A-43D3-8B79-37D633B846F1}">
                  <asvg:svgBlip xmlns:asvg="http://schemas.microsoft.com/office/drawing/2016/SVG/main" r:embed="rId32"/>
                </a:ext>
              </a:extLst>
            </a:blip>
            <a:stretch>
              <a:fillRect/>
            </a:stretch>
          </p:blipFill>
          <p:spPr>
            <a:xfrm>
              <a:off x="8308711" y="3710996"/>
              <a:ext cx="282387" cy="282387"/>
            </a:xfrm>
            <a:prstGeom prst="rect">
              <a:avLst/>
            </a:prstGeom>
          </p:spPr>
        </p:pic>
        <p:pic>
          <p:nvPicPr>
            <p:cNvPr id="116" name="Graphic 115">
              <a:extLst>
                <a:ext uri="{FF2B5EF4-FFF2-40B4-BE49-F238E27FC236}">
                  <a16:creationId xmlns:a16="http://schemas.microsoft.com/office/drawing/2014/main" id="{070761DC-23BD-DA1D-DBD3-DC15AD38C001}"/>
                </a:ext>
              </a:extLst>
            </p:cNvPr>
            <p:cNvPicPr>
              <a:picLocks noChangeAspect="1"/>
            </p:cNvPicPr>
            <p:nvPr/>
          </p:nvPicPr>
          <p:blipFill>
            <a:blip r:embed="rId33">
              <a:extLst>
                <a:ext uri="{28A0092B-C50C-407E-A947-70E740481C1C}">
                  <a14:useLocalDpi xmlns:a14="http://schemas.microsoft.com/office/drawing/2010/main"/>
                </a:ext>
                <a:ext uri="{96DAC541-7B7A-43D3-8B79-37D633B846F1}">
                  <asvg:svgBlip xmlns:asvg="http://schemas.microsoft.com/office/drawing/2016/SVG/main" r:embed="rId34"/>
                </a:ext>
              </a:extLst>
            </a:blip>
            <a:stretch>
              <a:fillRect/>
            </a:stretch>
          </p:blipFill>
          <p:spPr>
            <a:xfrm>
              <a:off x="9025070" y="3710996"/>
              <a:ext cx="282387" cy="282387"/>
            </a:xfrm>
            <a:prstGeom prst="rect">
              <a:avLst/>
            </a:prstGeom>
          </p:spPr>
        </p:pic>
        <p:pic>
          <p:nvPicPr>
            <p:cNvPr id="117" name="Graphic 116" descr="Icon of an envelope">
              <a:extLst>
                <a:ext uri="{FF2B5EF4-FFF2-40B4-BE49-F238E27FC236}">
                  <a16:creationId xmlns:a16="http://schemas.microsoft.com/office/drawing/2014/main" id="{AA988849-79C7-E77E-FCFF-A4A8334199F9}"/>
                </a:ext>
              </a:extLst>
            </p:cNvPr>
            <p:cNvPicPr>
              <a:picLocks noChangeAspect="1"/>
            </p:cNvPicPr>
            <p:nvPr/>
          </p:nvPicPr>
          <p:blipFill>
            <a:blip r:embed="rId35">
              <a:extLst>
                <a:ext uri="{28A0092B-C50C-407E-A947-70E740481C1C}">
                  <a14:useLocalDpi xmlns:a14="http://schemas.microsoft.com/office/drawing/2010/main"/>
                </a:ext>
                <a:ext uri="{96DAC541-7B7A-43D3-8B79-37D633B846F1}">
                  <asvg:svgBlip xmlns:asvg="http://schemas.microsoft.com/office/drawing/2016/SVG/main" r:embed="rId36"/>
                </a:ext>
              </a:extLst>
            </a:blip>
            <a:stretch>
              <a:fillRect/>
            </a:stretch>
          </p:blipFill>
          <p:spPr>
            <a:xfrm>
              <a:off x="9741429" y="3710996"/>
              <a:ext cx="282387" cy="282387"/>
            </a:xfrm>
            <a:prstGeom prst="rect">
              <a:avLst/>
            </a:prstGeom>
          </p:spPr>
        </p:pic>
        <p:pic>
          <p:nvPicPr>
            <p:cNvPr id="118" name="Graphic 117" descr="Icon of a piggy bank">
              <a:extLst>
                <a:ext uri="{FF2B5EF4-FFF2-40B4-BE49-F238E27FC236}">
                  <a16:creationId xmlns:a16="http://schemas.microsoft.com/office/drawing/2014/main" id="{D69DC81A-7643-3167-7B20-652F77D6C276}"/>
                </a:ext>
              </a:extLst>
            </p:cNvPr>
            <p:cNvPicPr>
              <a:picLocks noChangeAspect="1"/>
            </p:cNvPicPr>
            <p:nvPr/>
          </p:nvPicPr>
          <p:blipFill>
            <a:blip r:embed="rId37">
              <a:extLst>
                <a:ext uri="{28A0092B-C50C-407E-A947-70E740481C1C}">
                  <a14:useLocalDpi xmlns:a14="http://schemas.microsoft.com/office/drawing/2010/main"/>
                </a:ext>
                <a:ext uri="{96DAC541-7B7A-43D3-8B79-37D633B846F1}">
                  <asvg:svgBlip xmlns:asvg="http://schemas.microsoft.com/office/drawing/2016/SVG/main" r:embed="rId38"/>
                </a:ext>
              </a:extLst>
            </a:blip>
            <a:stretch>
              <a:fillRect/>
            </a:stretch>
          </p:blipFill>
          <p:spPr>
            <a:xfrm>
              <a:off x="10457790" y="3710996"/>
              <a:ext cx="282387" cy="282387"/>
            </a:xfrm>
            <a:prstGeom prst="rect">
              <a:avLst/>
            </a:prstGeom>
          </p:spPr>
        </p:pic>
        <p:pic>
          <p:nvPicPr>
            <p:cNvPr id="119" name="Graphic 118">
              <a:extLst>
                <a:ext uri="{FF2B5EF4-FFF2-40B4-BE49-F238E27FC236}">
                  <a16:creationId xmlns:a16="http://schemas.microsoft.com/office/drawing/2014/main" id="{4F71B5D4-FBC3-489B-FEC8-A3369949B330}"/>
                </a:ext>
              </a:extLst>
            </p:cNvPr>
            <p:cNvPicPr>
              <a:picLocks noChangeAspect="1"/>
            </p:cNvPicPr>
            <p:nvPr/>
          </p:nvPicPr>
          <p:blipFill>
            <a:blip r:embed="rId39">
              <a:extLst>
                <a:ext uri="{28A0092B-C50C-407E-A947-70E740481C1C}">
                  <a14:useLocalDpi xmlns:a14="http://schemas.microsoft.com/office/drawing/2010/main"/>
                </a:ext>
                <a:ext uri="{96DAC541-7B7A-43D3-8B79-37D633B846F1}">
                  <asvg:svgBlip xmlns:asvg="http://schemas.microsoft.com/office/drawing/2016/SVG/main" r:embed="rId40"/>
                </a:ext>
              </a:extLst>
            </a:blip>
            <a:stretch>
              <a:fillRect/>
            </a:stretch>
          </p:blipFill>
          <p:spPr>
            <a:xfrm>
              <a:off x="6875993" y="2937791"/>
              <a:ext cx="282387" cy="282387"/>
            </a:xfrm>
            <a:prstGeom prst="rect">
              <a:avLst/>
            </a:prstGeom>
          </p:spPr>
        </p:pic>
        <p:sp>
          <p:nvSpPr>
            <p:cNvPr id="120" name="Rectangle 119">
              <a:extLst>
                <a:ext uri="{FF2B5EF4-FFF2-40B4-BE49-F238E27FC236}">
                  <a16:creationId xmlns:a16="http://schemas.microsoft.com/office/drawing/2014/main" id="{88A43BD4-3429-6521-AFFD-99481C4B9589}"/>
                </a:ext>
              </a:extLst>
            </p:cNvPr>
            <p:cNvSpPr/>
            <p:nvPr/>
          </p:nvSpPr>
          <p:spPr bwMode="auto">
            <a:xfrm flipV="1">
              <a:off x="6674285" y="1302923"/>
              <a:ext cx="4267597" cy="260771"/>
            </a:xfrm>
            <a:prstGeom prst="rect">
              <a:avLst/>
            </a:prstGeom>
            <a:gradFill>
              <a:gsLst>
                <a:gs pos="40000">
                  <a:srgbClr val="F2F2F2"/>
                </a:gs>
                <a:gs pos="0">
                  <a:srgbClr val="F2F2F2">
                    <a:alpha val="0"/>
                  </a:srgbClr>
                </a:gs>
              </a:gsLst>
              <a:lin ang="5400000" scaled="1"/>
            </a:gra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flip="none" rotWithShape="1">
                  <a:gsLst>
                    <a:gs pos="0">
                      <a:srgbClr val="0078D4">
                        <a:lumMod val="5000"/>
                        <a:lumOff val="95000"/>
                      </a:srgbClr>
                    </a:gs>
                    <a:gs pos="100000">
                      <a:srgbClr val="000000"/>
                    </a:gs>
                  </a:gsLst>
                  <a:lin ang="5400000" scaled="1"/>
                  <a:tileRect/>
                </a:gradFill>
                <a:latin typeface="Segoe UI"/>
                <a:ea typeface="Segoe UI" pitchFamily="34" charset="0"/>
                <a:cs typeface="Segoe UI" pitchFamily="34" charset="0"/>
              </a:endParaRPr>
            </a:p>
          </p:txBody>
        </p:sp>
        <p:cxnSp>
          <p:nvCxnSpPr>
            <p:cNvPr id="121" name="Straight Connector 120">
              <a:extLst>
                <a:ext uri="{FF2B5EF4-FFF2-40B4-BE49-F238E27FC236}">
                  <a16:creationId xmlns:a16="http://schemas.microsoft.com/office/drawing/2014/main" id="{9088315C-2D22-8C55-50DE-130157C2B81F}"/>
                </a:ext>
              </a:extLst>
            </p:cNvPr>
            <p:cNvCxnSpPr>
              <a:cxnSpLocks/>
            </p:cNvCxnSpPr>
            <p:nvPr/>
          </p:nvCxnSpPr>
          <p:spPr>
            <a:xfrm flipH="1">
              <a:off x="6299382" y="1098374"/>
              <a:ext cx="573334" cy="1558107"/>
            </a:xfrm>
            <a:prstGeom prst="line">
              <a:avLst/>
            </a:prstGeom>
            <a:gradFill>
              <a:gsLst>
                <a:gs pos="0">
                  <a:srgbClr val="0078D4"/>
                </a:gs>
                <a:gs pos="100000">
                  <a:srgbClr val="243A5E"/>
                </a:gs>
              </a:gsLst>
              <a:lin ang="18900000" scaled="0"/>
            </a:gradFill>
            <a:ln w="22225" cap="flat" cmpd="sng" algn="ctr">
              <a:solidFill>
                <a:srgbClr val="1A1A1A">
                  <a:alpha val="5000"/>
                </a:srgbClr>
              </a:solidFill>
              <a:prstDash val="solid"/>
              <a:headEnd type="none" w="lg" len="med"/>
              <a:tailEnd type="none" w="lg" len="med"/>
            </a:ln>
            <a:effectLst/>
          </p:spPr>
        </p:cxnSp>
        <p:sp>
          <p:nvSpPr>
            <p:cNvPr id="122" name="Oval 121">
              <a:extLst>
                <a:ext uri="{FF2B5EF4-FFF2-40B4-BE49-F238E27FC236}">
                  <a16:creationId xmlns:a16="http://schemas.microsoft.com/office/drawing/2014/main" id="{313AB1F6-1B3B-B646-0349-F38E3B43BEB6}"/>
                </a:ext>
              </a:extLst>
            </p:cNvPr>
            <p:cNvSpPr>
              <a:spLocks noChangeAspect="1"/>
            </p:cNvSpPr>
            <p:nvPr/>
          </p:nvSpPr>
          <p:spPr bwMode="auto">
            <a:xfrm rot="16200000" flipV="1">
              <a:off x="6264681" y="2642334"/>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cxnSp>
          <p:nvCxnSpPr>
            <p:cNvPr id="123" name="Straight Connector 122">
              <a:extLst>
                <a:ext uri="{FF2B5EF4-FFF2-40B4-BE49-F238E27FC236}">
                  <a16:creationId xmlns:a16="http://schemas.microsoft.com/office/drawing/2014/main" id="{61532550-D106-CBE1-B9F8-C65E2DF2348F}"/>
                </a:ext>
              </a:extLst>
            </p:cNvPr>
            <p:cNvCxnSpPr>
              <a:cxnSpLocks/>
            </p:cNvCxnSpPr>
            <p:nvPr/>
          </p:nvCxnSpPr>
          <p:spPr>
            <a:xfrm>
              <a:off x="6878613" y="1073114"/>
              <a:ext cx="1248229" cy="48139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sp>
          <p:nvSpPr>
            <p:cNvPr id="124" name="Oval 123">
              <a:extLst>
                <a:ext uri="{FF2B5EF4-FFF2-40B4-BE49-F238E27FC236}">
                  <a16:creationId xmlns:a16="http://schemas.microsoft.com/office/drawing/2014/main" id="{1475A17F-382A-52D3-8DAE-DBE418DD755D}"/>
                </a:ext>
              </a:extLst>
            </p:cNvPr>
            <p:cNvSpPr>
              <a:spLocks noChangeAspect="1"/>
            </p:cNvSpPr>
            <p:nvPr/>
          </p:nvSpPr>
          <p:spPr bwMode="auto">
            <a:xfrm rot="16200000" flipV="1">
              <a:off x="6843570" y="1035843"/>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cxnSp>
          <p:nvCxnSpPr>
            <p:cNvPr id="125" name="Straight Connector 124">
              <a:extLst>
                <a:ext uri="{FF2B5EF4-FFF2-40B4-BE49-F238E27FC236}">
                  <a16:creationId xmlns:a16="http://schemas.microsoft.com/office/drawing/2014/main" id="{0F990606-C7BA-A534-81FC-E78766906579}"/>
                </a:ext>
              </a:extLst>
            </p:cNvPr>
            <p:cNvCxnSpPr>
              <a:cxnSpLocks/>
            </p:cNvCxnSpPr>
            <p:nvPr/>
          </p:nvCxnSpPr>
          <p:spPr>
            <a:xfrm flipH="1" flipV="1">
              <a:off x="7579827" y="747844"/>
              <a:ext cx="552191" cy="804316"/>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sp>
          <p:nvSpPr>
            <p:cNvPr id="126" name="Oval 125">
              <a:extLst>
                <a:ext uri="{FF2B5EF4-FFF2-40B4-BE49-F238E27FC236}">
                  <a16:creationId xmlns:a16="http://schemas.microsoft.com/office/drawing/2014/main" id="{F2E9D58C-9F30-B0F1-1910-6B9C5BF0CC70}"/>
                </a:ext>
              </a:extLst>
            </p:cNvPr>
            <p:cNvSpPr>
              <a:spLocks noChangeAspect="1"/>
            </p:cNvSpPr>
            <p:nvPr/>
          </p:nvSpPr>
          <p:spPr bwMode="auto">
            <a:xfrm rot="16200000" flipV="1">
              <a:off x="7543080" y="723140"/>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cxnSp>
          <p:nvCxnSpPr>
            <p:cNvPr id="127" name="Straight Connector 126">
              <a:extLst>
                <a:ext uri="{FF2B5EF4-FFF2-40B4-BE49-F238E27FC236}">
                  <a16:creationId xmlns:a16="http://schemas.microsoft.com/office/drawing/2014/main" id="{757F02B2-FEA0-6F23-0B54-71B25EB015FF}"/>
                </a:ext>
              </a:extLst>
            </p:cNvPr>
            <p:cNvCxnSpPr>
              <a:cxnSpLocks/>
            </p:cNvCxnSpPr>
            <p:nvPr/>
          </p:nvCxnSpPr>
          <p:spPr>
            <a:xfrm flipH="1">
              <a:off x="8141356" y="1000542"/>
              <a:ext cx="1059542" cy="55880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sp>
          <p:nvSpPr>
            <p:cNvPr id="128" name="Oval 127">
              <a:extLst>
                <a:ext uri="{FF2B5EF4-FFF2-40B4-BE49-F238E27FC236}">
                  <a16:creationId xmlns:a16="http://schemas.microsoft.com/office/drawing/2014/main" id="{9185019B-75CD-989B-C586-1B07FFF7D398}"/>
                </a:ext>
              </a:extLst>
            </p:cNvPr>
            <p:cNvSpPr>
              <a:spLocks noChangeAspect="1"/>
            </p:cNvSpPr>
            <p:nvPr/>
          </p:nvSpPr>
          <p:spPr bwMode="auto">
            <a:xfrm rot="16200000" flipV="1">
              <a:off x="8086093" y="1523123"/>
              <a:ext cx="74237" cy="74237"/>
            </a:xfrm>
            <a:prstGeom prst="ellipse">
              <a:avLst/>
            </a:prstGeom>
            <a:solidFill>
              <a:srgbClr val="F2F2F2"/>
            </a:solidFill>
            <a:ln w="19050" cap="flat" cmpd="sng" algn="ctr">
              <a:solidFill>
                <a:schemeClr val="accent1">
                  <a:alpha val="50000"/>
                </a:scheme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cxnSp>
          <p:nvCxnSpPr>
            <p:cNvPr id="129" name="Straight Connector 128">
              <a:extLst>
                <a:ext uri="{FF2B5EF4-FFF2-40B4-BE49-F238E27FC236}">
                  <a16:creationId xmlns:a16="http://schemas.microsoft.com/office/drawing/2014/main" id="{A117CEA9-E080-F867-E436-73E6640C14D5}"/>
                </a:ext>
              </a:extLst>
            </p:cNvPr>
            <p:cNvCxnSpPr>
              <a:cxnSpLocks/>
              <a:stCxn id="137" idx="4"/>
            </p:cNvCxnSpPr>
            <p:nvPr/>
          </p:nvCxnSpPr>
          <p:spPr>
            <a:xfrm flipH="1" flipV="1">
              <a:off x="10771935" y="1055166"/>
              <a:ext cx="519544" cy="943256"/>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130" name="Straight Connector 129">
              <a:extLst>
                <a:ext uri="{FF2B5EF4-FFF2-40B4-BE49-F238E27FC236}">
                  <a16:creationId xmlns:a16="http://schemas.microsoft.com/office/drawing/2014/main" id="{6E2E5A23-01AA-2E37-69B5-B2BC19D78836}"/>
                </a:ext>
              </a:extLst>
            </p:cNvPr>
            <p:cNvCxnSpPr>
              <a:cxnSpLocks/>
            </p:cNvCxnSpPr>
            <p:nvPr/>
          </p:nvCxnSpPr>
          <p:spPr>
            <a:xfrm>
              <a:off x="9213727" y="999743"/>
              <a:ext cx="1381022" cy="593886"/>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sp>
          <p:nvSpPr>
            <p:cNvPr id="131" name="Oval 130">
              <a:extLst>
                <a:ext uri="{FF2B5EF4-FFF2-40B4-BE49-F238E27FC236}">
                  <a16:creationId xmlns:a16="http://schemas.microsoft.com/office/drawing/2014/main" id="{FF6DA664-E817-E6BA-0F5D-069202212CF7}"/>
                </a:ext>
              </a:extLst>
            </p:cNvPr>
            <p:cNvSpPr>
              <a:spLocks noChangeAspect="1"/>
            </p:cNvSpPr>
            <p:nvPr/>
          </p:nvSpPr>
          <p:spPr bwMode="auto">
            <a:xfrm rot="16200000" flipV="1">
              <a:off x="9173434" y="964107"/>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cxnSp>
          <p:nvCxnSpPr>
            <p:cNvPr id="132" name="Straight Connector 131">
              <a:extLst>
                <a:ext uri="{FF2B5EF4-FFF2-40B4-BE49-F238E27FC236}">
                  <a16:creationId xmlns:a16="http://schemas.microsoft.com/office/drawing/2014/main" id="{BCA66067-0548-116A-0E2C-2BD73BA7074C}"/>
                </a:ext>
              </a:extLst>
            </p:cNvPr>
            <p:cNvCxnSpPr>
              <a:cxnSpLocks/>
            </p:cNvCxnSpPr>
            <p:nvPr/>
          </p:nvCxnSpPr>
          <p:spPr>
            <a:xfrm flipH="1" flipV="1">
              <a:off x="10038945" y="961792"/>
              <a:ext cx="575627" cy="617686"/>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133" name="Straight Connector 132">
              <a:extLst>
                <a:ext uri="{FF2B5EF4-FFF2-40B4-BE49-F238E27FC236}">
                  <a16:creationId xmlns:a16="http://schemas.microsoft.com/office/drawing/2014/main" id="{FC6636D2-BCE7-FF09-649E-9203461129D4}"/>
                </a:ext>
              </a:extLst>
            </p:cNvPr>
            <p:cNvCxnSpPr>
              <a:cxnSpLocks/>
              <a:stCxn id="137" idx="4"/>
            </p:cNvCxnSpPr>
            <p:nvPr/>
          </p:nvCxnSpPr>
          <p:spPr>
            <a:xfrm flipH="1" flipV="1">
              <a:off x="10633973" y="1629472"/>
              <a:ext cx="657506" cy="368950"/>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cxnSp>
          <p:nvCxnSpPr>
            <p:cNvPr id="134" name="Straight Connector 133">
              <a:extLst>
                <a:ext uri="{FF2B5EF4-FFF2-40B4-BE49-F238E27FC236}">
                  <a16:creationId xmlns:a16="http://schemas.microsoft.com/office/drawing/2014/main" id="{D48E67AC-44EF-AE8D-1119-306B953D4272}"/>
                </a:ext>
              </a:extLst>
            </p:cNvPr>
            <p:cNvCxnSpPr>
              <a:cxnSpLocks/>
            </p:cNvCxnSpPr>
            <p:nvPr/>
          </p:nvCxnSpPr>
          <p:spPr>
            <a:xfrm flipV="1">
              <a:off x="10627546" y="1048744"/>
              <a:ext cx="147591" cy="574307"/>
            </a:xfrm>
            <a:prstGeom prst="line">
              <a:avLst/>
            </a:prstGeom>
            <a:gradFill>
              <a:gsLst>
                <a:gs pos="0">
                  <a:srgbClr val="0078D4"/>
                </a:gs>
                <a:gs pos="100000">
                  <a:srgbClr val="243A5E"/>
                </a:gs>
              </a:gsLst>
              <a:lin ang="18900000" scaled="0"/>
            </a:gradFill>
            <a:ln w="19050" cap="flat" cmpd="sng" algn="ctr">
              <a:solidFill>
                <a:srgbClr val="1A1A1A">
                  <a:alpha val="5000"/>
                </a:srgbClr>
              </a:solidFill>
              <a:prstDash val="solid"/>
              <a:headEnd type="none" w="lg" len="med"/>
              <a:tailEnd type="none" w="lg" len="med"/>
            </a:ln>
            <a:effectLst/>
          </p:spPr>
        </p:cxnSp>
        <p:sp>
          <p:nvSpPr>
            <p:cNvPr id="135" name="Oval 134">
              <a:extLst>
                <a:ext uri="{FF2B5EF4-FFF2-40B4-BE49-F238E27FC236}">
                  <a16:creationId xmlns:a16="http://schemas.microsoft.com/office/drawing/2014/main" id="{A0822FF6-D4BD-9338-BCC9-4B96F519B844}"/>
                </a:ext>
              </a:extLst>
            </p:cNvPr>
            <p:cNvSpPr>
              <a:spLocks noChangeAspect="1"/>
            </p:cNvSpPr>
            <p:nvPr/>
          </p:nvSpPr>
          <p:spPr bwMode="auto">
            <a:xfrm rot="16200000" flipV="1">
              <a:off x="10587093" y="1585564"/>
              <a:ext cx="74237" cy="74237"/>
            </a:xfrm>
            <a:prstGeom prst="ellipse">
              <a:avLst/>
            </a:prstGeom>
            <a:solidFill>
              <a:srgbClr val="F2F2F2"/>
            </a:solidFill>
            <a:ln w="19050" cap="flat" cmpd="sng" algn="ctr">
              <a:solidFill>
                <a:schemeClr val="accent1">
                  <a:alpha val="50000"/>
                </a:scheme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136" name="Oval 135">
              <a:extLst>
                <a:ext uri="{FF2B5EF4-FFF2-40B4-BE49-F238E27FC236}">
                  <a16:creationId xmlns:a16="http://schemas.microsoft.com/office/drawing/2014/main" id="{EE516971-972B-D3CF-ED26-362424C7FAFB}"/>
                </a:ext>
              </a:extLst>
            </p:cNvPr>
            <p:cNvSpPr>
              <a:spLocks noChangeAspect="1"/>
            </p:cNvSpPr>
            <p:nvPr/>
          </p:nvSpPr>
          <p:spPr bwMode="auto">
            <a:xfrm rot="16200000" flipV="1">
              <a:off x="10735493" y="1021279"/>
              <a:ext cx="74237" cy="74237"/>
            </a:xfrm>
            <a:prstGeom prst="ellipse">
              <a:avLst/>
            </a:prstGeom>
            <a:solidFill>
              <a:srgbClr val="F2F2F2"/>
            </a:solidFill>
            <a:ln w="19050" cap="flat" cmpd="sng" algn="ctr">
              <a:solidFill>
                <a:srgbClr val="8661C5">
                  <a:alpha val="50000"/>
                </a:srgbClr>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sp>
          <p:nvSpPr>
            <p:cNvPr id="137" name="Oval 136">
              <a:extLst>
                <a:ext uri="{FF2B5EF4-FFF2-40B4-BE49-F238E27FC236}">
                  <a16:creationId xmlns:a16="http://schemas.microsoft.com/office/drawing/2014/main" id="{9A7080EC-4496-E69E-DFBC-C87B19FD283D}"/>
                </a:ext>
              </a:extLst>
            </p:cNvPr>
            <p:cNvSpPr>
              <a:spLocks noChangeAspect="1"/>
            </p:cNvSpPr>
            <p:nvPr/>
          </p:nvSpPr>
          <p:spPr bwMode="auto">
            <a:xfrm rot="16200000" flipV="1">
              <a:off x="11291479" y="1961304"/>
              <a:ext cx="74237" cy="74237"/>
            </a:xfrm>
            <a:prstGeom prst="ellipse">
              <a:avLst/>
            </a:prstGeom>
            <a:solidFill>
              <a:srgbClr val="F2F2F2"/>
            </a:solidFill>
            <a:ln w="19050" cap="flat" cmpd="sng" algn="ctr">
              <a:solidFill>
                <a:srgbClr val="49C5B1"/>
              </a:solidFill>
              <a:prstDash val="solid"/>
              <a:headEnd type="none" w="med" len="med"/>
              <a:tailEnd type="none" w="med" len="med"/>
            </a:ln>
            <a:effectLst>
              <a:outerShdw blurRad="25400" algn="ctr" rotWithShape="0">
                <a:srgbClr val="FFFFFF">
                  <a:alpha val="88000"/>
                </a:srgbClr>
              </a:outerShdw>
            </a:effectLst>
          </p:spPr>
          <p:txBody>
            <a:bodyPr rot="0" spcFirstLastPara="0" vertOverflow="overflow" horzOverflow="overflow" vert="horz" wrap="square" lIns="81280" tIns="65024" rIns="81280" bIns="65024" numCol="1" spcCol="0" rtlCol="0" fromWordArt="0" anchor="t" anchorCtr="0" forceAA="0" compatLnSpc="1">
              <a:prstTxWarp prst="textNoShape">
                <a:avLst/>
              </a:prstTxWarp>
              <a:noAutofit/>
            </a:bodyPr>
            <a:lstStyle/>
            <a:p>
              <a:pPr defTabSz="414437" fontAlgn="base">
                <a:spcBef>
                  <a:spcPct val="0"/>
                </a:spcBef>
                <a:spcAft>
                  <a:spcPct val="0"/>
                </a:spcAft>
                <a:defRPr/>
              </a:pPr>
              <a:endParaRPr lang="en-US" sz="900" kern="0" dirty="0">
                <a:gradFill>
                  <a:gsLst>
                    <a:gs pos="0">
                      <a:srgbClr val="FFFFFF"/>
                    </a:gs>
                    <a:gs pos="100000">
                      <a:srgbClr val="FFFFFF"/>
                    </a:gs>
                  </a:gsLst>
                  <a:lin ang="5400000" scaled="0"/>
                </a:gradFill>
                <a:latin typeface="Segoe UI"/>
                <a:cs typeface="Segoe UI" pitchFamily="34" charset="0"/>
              </a:endParaRPr>
            </a:p>
          </p:txBody>
        </p:sp>
        <p:cxnSp>
          <p:nvCxnSpPr>
            <p:cNvPr id="138" name="Straight Arrow Connector 137">
              <a:extLst>
                <a:ext uri="{FF2B5EF4-FFF2-40B4-BE49-F238E27FC236}">
                  <a16:creationId xmlns:a16="http://schemas.microsoft.com/office/drawing/2014/main" id="{EC2011F6-692C-CA53-EB9C-26311159F9AA}"/>
                </a:ext>
              </a:extLst>
            </p:cNvPr>
            <p:cNvCxnSpPr>
              <a:cxnSpLocks/>
            </p:cNvCxnSpPr>
            <p:nvPr/>
          </p:nvCxnSpPr>
          <p:spPr>
            <a:xfrm flipH="1">
              <a:off x="6297966" y="6116782"/>
              <a:ext cx="2197440" cy="0"/>
            </a:xfrm>
            <a:prstGeom prst="straightConnector1">
              <a:avLst/>
            </a:prstGeom>
            <a:noFill/>
            <a:ln w="12700" cap="flat" cmpd="sng" algn="ctr">
              <a:solidFill>
                <a:srgbClr val="FFFFFF">
                  <a:lumMod val="75000"/>
                </a:srgbClr>
              </a:solidFill>
              <a:prstDash val="solid"/>
              <a:headEnd type="none" w="lg" len="med"/>
              <a:tailEnd type="arrow" w="lg" len="med"/>
            </a:ln>
            <a:effectLst/>
          </p:spPr>
        </p:cxnSp>
        <p:cxnSp>
          <p:nvCxnSpPr>
            <p:cNvPr id="139" name="Straight Arrow Connector 138">
              <a:extLst>
                <a:ext uri="{FF2B5EF4-FFF2-40B4-BE49-F238E27FC236}">
                  <a16:creationId xmlns:a16="http://schemas.microsoft.com/office/drawing/2014/main" id="{9D7EE25F-E829-6101-EC34-4AB844ED6F61}"/>
                </a:ext>
              </a:extLst>
            </p:cNvPr>
            <p:cNvCxnSpPr>
              <a:cxnSpLocks/>
            </p:cNvCxnSpPr>
            <p:nvPr/>
          </p:nvCxnSpPr>
          <p:spPr>
            <a:xfrm>
              <a:off x="9129726" y="6116782"/>
              <a:ext cx="2197440" cy="0"/>
            </a:xfrm>
            <a:prstGeom prst="straightConnector1">
              <a:avLst/>
            </a:prstGeom>
            <a:noFill/>
            <a:ln w="12700" cap="flat" cmpd="sng" algn="ctr">
              <a:solidFill>
                <a:srgbClr val="FFFFFF">
                  <a:lumMod val="75000"/>
                </a:srgbClr>
              </a:solidFill>
              <a:prstDash val="solid"/>
              <a:headEnd type="none" w="lg" len="med"/>
              <a:tailEnd type="arrow" w="lg" len="med"/>
            </a:ln>
            <a:effectLst/>
          </p:spPr>
        </p:cxnSp>
        <p:grpSp>
          <p:nvGrpSpPr>
            <p:cNvPr id="140" name="Group 139">
              <a:extLst>
                <a:ext uri="{FF2B5EF4-FFF2-40B4-BE49-F238E27FC236}">
                  <a16:creationId xmlns:a16="http://schemas.microsoft.com/office/drawing/2014/main" id="{4CE80E21-B555-D7D1-7A07-0D98F5118DE5}"/>
                </a:ext>
              </a:extLst>
            </p:cNvPr>
            <p:cNvGrpSpPr/>
            <p:nvPr/>
          </p:nvGrpSpPr>
          <p:grpSpPr>
            <a:xfrm>
              <a:off x="7606257" y="4496868"/>
              <a:ext cx="254577" cy="254578"/>
              <a:chOff x="6941711" y="4619553"/>
              <a:chExt cx="411480" cy="411481"/>
            </a:xfrm>
          </p:grpSpPr>
          <p:sp>
            <p:nvSpPr>
              <p:cNvPr id="168" name="Freeform: Shape 167">
                <a:extLst>
                  <a:ext uri="{FF2B5EF4-FFF2-40B4-BE49-F238E27FC236}">
                    <a16:creationId xmlns:a16="http://schemas.microsoft.com/office/drawing/2014/main" id="{1D3AA22C-051C-C0B8-452F-829BA57E5D2D}"/>
                  </a:ext>
                </a:extLst>
              </p:cNvPr>
              <p:cNvSpPr/>
              <p:nvPr/>
            </p:nvSpPr>
            <p:spPr>
              <a:xfrm>
                <a:off x="6941711" y="4722424"/>
                <a:ext cx="308610" cy="308610"/>
              </a:xfrm>
              <a:custGeom>
                <a:avLst/>
                <a:gdLst>
                  <a:gd name="connsiteX0" fmla="*/ 0 w 308610"/>
                  <a:gd name="connsiteY0" fmla="*/ 102870 h 308610"/>
                  <a:gd name="connsiteX1" fmla="*/ 102870 w 308610"/>
                  <a:gd name="connsiteY1" fmla="*/ 0 h 308610"/>
                  <a:gd name="connsiteX2" fmla="*/ 257175 w 308610"/>
                  <a:gd name="connsiteY2" fmla="*/ 0 h 308610"/>
                  <a:gd name="connsiteX3" fmla="*/ 308610 w 308610"/>
                  <a:gd name="connsiteY3" fmla="*/ 51435 h 308610"/>
                  <a:gd name="connsiteX4" fmla="*/ 257175 w 308610"/>
                  <a:gd name="connsiteY4" fmla="*/ 102870 h 308610"/>
                  <a:gd name="connsiteX5" fmla="*/ 154305 w 308610"/>
                  <a:gd name="connsiteY5" fmla="*/ 102870 h 308610"/>
                  <a:gd name="connsiteX6" fmla="*/ 102870 w 308610"/>
                  <a:gd name="connsiteY6" fmla="*/ 154305 h 308610"/>
                  <a:gd name="connsiteX7" fmla="*/ 154305 w 308610"/>
                  <a:gd name="connsiteY7" fmla="*/ 205740 h 308610"/>
                  <a:gd name="connsiteX8" fmla="*/ 308610 w 308610"/>
                  <a:gd name="connsiteY8" fmla="*/ 205740 h 308610"/>
                  <a:gd name="connsiteX9" fmla="*/ 205740 w 308610"/>
                  <a:gd name="connsiteY9" fmla="*/ 308610 h 308610"/>
                  <a:gd name="connsiteX10" fmla="*/ 102870 w 308610"/>
                  <a:gd name="connsiteY10" fmla="*/ 308610 h 308610"/>
                  <a:gd name="connsiteX11" fmla="*/ 0 w 308610"/>
                  <a:gd name="connsiteY11" fmla="*/ 205740 h 308610"/>
                  <a:gd name="connsiteX12" fmla="*/ 0 w 308610"/>
                  <a:gd name="connsiteY12" fmla="*/ 102870 h 308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8610" h="308610">
                    <a:moveTo>
                      <a:pt x="0" y="102870"/>
                    </a:moveTo>
                    <a:cubicBezTo>
                      <a:pt x="0" y="46057"/>
                      <a:pt x="46056" y="0"/>
                      <a:pt x="102870" y="0"/>
                    </a:cubicBezTo>
                    <a:lnTo>
                      <a:pt x="257175" y="0"/>
                    </a:lnTo>
                    <a:cubicBezTo>
                      <a:pt x="285583" y="0"/>
                      <a:pt x="308610" y="23025"/>
                      <a:pt x="308610" y="51435"/>
                    </a:cubicBezTo>
                    <a:cubicBezTo>
                      <a:pt x="308610" y="79845"/>
                      <a:pt x="285583" y="102870"/>
                      <a:pt x="257175" y="102870"/>
                    </a:cubicBezTo>
                    <a:lnTo>
                      <a:pt x="154305" y="102870"/>
                    </a:lnTo>
                    <a:cubicBezTo>
                      <a:pt x="125897" y="102870"/>
                      <a:pt x="102870" y="125895"/>
                      <a:pt x="102870" y="154305"/>
                    </a:cubicBezTo>
                    <a:cubicBezTo>
                      <a:pt x="102870" y="182715"/>
                      <a:pt x="125897" y="205740"/>
                      <a:pt x="154305" y="205740"/>
                    </a:cubicBezTo>
                    <a:lnTo>
                      <a:pt x="308610" y="205740"/>
                    </a:lnTo>
                    <a:cubicBezTo>
                      <a:pt x="308610" y="262553"/>
                      <a:pt x="262553" y="308610"/>
                      <a:pt x="205740" y="308610"/>
                    </a:cubicBezTo>
                    <a:lnTo>
                      <a:pt x="102870" y="308610"/>
                    </a:lnTo>
                    <a:cubicBezTo>
                      <a:pt x="46056" y="308610"/>
                      <a:pt x="0" y="262553"/>
                      <a:pt x="0" y="205740"/>
                    </a:cubicBezTo>
                    <a:lnTo>
                      <a:pt x="0" y="102870"/>
                    </a:lnTo>
                    <a:close/>
                  </a:path>
                </a:pathLst>
              </a:custGeom>
              <a:no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9" name="Freeform: Shape 168">
                <a:extLst>
                  <a:ext uri="{FF2B5EF4-FFF2-40B4-BE49-F238E27FC236}">
                    <a16:creationId xmlns:a16="http://schemas.microsoft.com/office/drawing/2014/main" id="{EA2B7FF8-F7C5-B87E-9469-25E726321F2F}"/>
                  </a:ext>
                </a:extLst>
              </p:cNvPr>
              <p:cNvSpPr/>
              <p:nvPr/>
            </p:nvSpPr>
            <p:spPr>
              <a:xfrm>
                <a:off x="7044581" y="4619553"/>
                <a:ext cx="308610" cy="308610"/>
              </a:xfrm>
              <a:custGeom>
                <a:avLst/>
                <a:gdLst>
                  <a:gd name="connsiteX0" fmla="*/ 308610 w 308610"/>
                  <a:gd name="connsiteY0" fmla="*/ 205740 h 308610"/>
                  <a:gd name="connsiteX1" fmla="*/ 205740 w 308610"/>
                  <a:gd name="connsiteY1" fmla="*/ 308610 h 308610"/>
                  <a:gd name="connsiteX2" fmla="*/ 51435 w 308610"/>
                  <a:gd name="connsiteY2" fmla="*/ 308610 h 308610"/>
                  <a:gd name="connsiteX3" fmla="*/ 0 w 308610"/>
                  <a:gd name="connsiteY3" fmla="*/ 257175 h 308610"/>
                  <a:gd name="connsiteX4" fmla="*/ 51435 w 308610"/>
                  <a:gd name="connsiteY4" fmla="*/ 205740 h 308610"/>
                  <a:gd name="connsiteX5" fmla="*/ 154305 w 308610"/>
                  <a:gd name="connsiteY5" fmla="*/ 205740 h 308610"/>
                  <a:gd name="connsiteX6" fmla="*/ 205740 w 308610"/>
                  <a:gd name="connsiteY6" fmla="*/ 154305 h 308610"/>
                  <a:gd name="connsiteX7" fmla="*/ 154305 w 308610"/>
                  <a:gd name="connsiteY7" fmla="*/ 102870 h 308610"/>
                  <a:gd name="connsiteX8" fmla="*/ 0 w 308610"/>
                  <a:gd name="connsiteY8" fmla="*/ 102870 h 308610"/>
                  <a:gd name="connsiteX9" fmla="*/ 102870 w 308610"/>
                  <a:gd name="connsiteY9" fmla="*/ 0 h 308610"/>
                  <a:gd name="connsiteX10" fmla="*/ 205740 w 308610"/>
                  <a:gd name="connsiteY10" fmla="*/ 0 h 308610"/>
                  <a:gd name="connsiteX11" fmla="*/ 308610 w 308610"/>
                  <a:gd name="connsiteY11" fmla="*/ 102870 h 308610"/>
                  <a:gd name="connsiteX12" fmla="*/ 308610 w 308610"/>
                  <a:gd name="connsiteY12" fmla="*/ 205740 h 308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8610" h="308610">
                    <a:moveTo>
                      <a:pt x="308610" y="205740"/>
                    </a:moveTo>
                    <a:cubicBezTo>
                      <a:pt x="308610" y="262553"/>
                      <a:pt x="262553" y="308610"/>
                      <a:pt x="205740" y="308610"/>
                    </a:cubicBezTo>
                    <a:lnTo>
                      <a:pt x="51435" y="308610"/>
                    </a:lnTo>
                    <a:cubicBezTo>
                      <a:pt x="23027" y="308610"/>
                      <a:pt x="0" y="285585"/>
                      <a:pt x="0" y="257175"/>
                    </a:cubicBezTo>
                    <a:cubicBezTo>
                      <a:pt x="0" y="228765"/>
                      <a:pt x="23027" y="205740"/>
                      <a:pt x="51435" y="205740"/>
                    </a:cubicBezTo>
                    <a:lnTo>
                      <a:pt x="154305" y="205740"/>
                    </a:lnTo>
                    <a:cubicBezTo>
                      <a:pt x="182713" y="205740"/>
                      <a:pt x="205740" y="182715"/>
                      <a:pt x="205740" y="154305"/>
                    </a:cubicBezTo>
                    <a:cubicBezTo>
                      <a:pt x="205740" y="125895"/>
                      <a:pt x="182713" y="102870"/>
                      <a:pt x="154305" y="102870"/>
                    </a:cubicBezTo>
                    <a:lnTo>
                      <a:pt x="0" y="102870"/>
                    </a:lnTo>
                    <a:cubicBezTo>
                      <a:pt x="0" y="46056"/>
                      <a:pt x="46057" y="0"/>
                      <a:pt x="102870" y="0"/>
                    </a:cubicBezTo>
                    <a:lnTo>
                      <a:pt x="205740" y="0"/>
                    </a:lnTo>
                    <a:cubicBezTo>
                      <a:pt x="262553" y="0"/>
                      <a:pt x="308610" y="46057"/>
                      <a:pt x="308610" y="102870"/>
                    </a:cubicBezTo>
                    <a:lnTo>
                      <a:pt x="308610" y="205740"/>
                    </a:lnTo>
                    <a:close/>
                  </a:path>
                </a:pathLst>
              </a:custGeom>
              <a:no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grpSp>
        <p:grpSp>
          <p:nvGrpSpPr>
            <p:cNvPr id="141" name="Group 140">
              <a:extLst>
                <a:ext uri="{FF2B5EF4-FFF2-40B4-BE49-F238E27FC236}">
                  <a16:creationId xmlns:a16="http://schemas.microsoft.com/office/drawing/2014/main" id="{2FDECC39-A5D9-758B-AF3E-2DE914C83B0D}"/>
                </a:ext>
              </a:extLst>
            </p:cNvPr>
            <p:cNvGrpSpPr/>
            <p:nvPr/>
          </p:nvGrpSpPr>
          <p:grpSpPr>
            <a:xfrm>
              <a:off x="8323809" y="4498053"/>
              <a:ext cx="252209" cy="252209"/>
              <a:chOff x="3775817" y="2438731"/>
              <a:chExt cx="411479" cy="411480"/>
            </a:xfrm>
            <a:noFill/>
          </p:grpSpPr>
          <p:sp>
            <p:nvSpPr>
              <p:cNvPr id="165" name="Freeform: Shape 164">
                <a:extLst>
                  <a:ext uri="{FF2B5EF4-FFF2-40B4-BE49-F238E27FC236}">
                    <a16:creationId xmlns:a16="http://schemas.microsoft.com/office/drawing/2014/main" id="{FBBBD76A-B14D-1CD6-B2E7-F6D2DEE0EF39}"/>
                  </a:ext>
                </a:extLst>
              </p:cNvPr>
              <p:cNvSpPr/>
              <p:nvPr/>
            </p:nvSpPr>
            <p:spPr>
              <a:xfrm>
                <a:off x="3878687" y="2438731"/>
                <a:ext cx="226314" cy="226314"/>
              </a:xfrm>
              <a:custGeom>
                <a:avLst/>
                <a:gdLst>
                  <a:gd name="connsiteX0" fmla="*/ 226314 w 226314"/>
                  <a:gd name="connsiteY0" fmla="*/ 113157 h 226314"/>
                  <a:gd name="connsiteX1" fmla="*/ 113157 w 226314"/>
                  <a:gd name="connsiteY1" fmla="*/ 226314 h 226314"/>
                  <a:gd name="connsiteX2" fmla="*/ 0 w 226314"/>
                  <a:gd name="connsiteY2" fmla="*/ 113157 h 226314"/>
                  <a:gd name="connsiteX3" fmla="*/ 113157 w 226314"/>
                  <a:gd name="connsiteY3" fmla="*/ 0 h 226314"/>
                  <a:gd name="connsiteX4" fmla="*/ 226314 w 226314"/>
                  <a:gd name="connsiteY4" fmla="*/ 113157 h 226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14" h="226314">
                    <a:moveTo>
                      <a:pt x="226314" y="113157"/>
                    </a:moveTo>
                    <a:cubicBezTo>
                      <a:pt x="226314" y="175652"/>
                      <a:pt x="175652" y="226314"/>
                      <a:pt x="113157" y="226314"/>
                    </a:cubicBezTo>
                    <a:cubicBezTo>
                      <a:pt x="50662" y="226314"/>
                      <a:pt x="0" y="175652"/>
                      <a:pt x="0" y="113157"/>
                    </a:cubicBezTo>
                    <a:cubicBezTo>
                      <a:pt x="0" y="50662"/>
                      <a:pt x="50662" y="0"/>
                      <a:pt x="113157" y="0"/>
                    </a:cubicBezTo>
                    <a:cubicBezTo>
                      <a:pt x="175652" y="0"/>
                      <a:pt x="226314" y="50662"/>
                      <a:pt x="226314" y="113157"/>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6" name="Freeform: Shape 165">
                <a:extLst>
                  <a:ext uri="{FF2B5EF4-FFF2-40B4-BE49-F238E27FC236}">
                    <a16:creationId xmlns:a16="http://schemas.microsoft.com/office/drawing/2014/main" id="{CAEA23A7-D8F7-58DA-50A7-8D121BCE325D}"/>
                  </a:ext>
                </a:extLst>
              </p:cNvPr>
              <p:cNvSpPr/>
              <p:nvPr/>
            </p:nvSpPr>
            <p:spPr>
              <a:xfrm>
                <a:off x="3804870" y="2562175"/>
                <a:ext cx="382426" cy="288036"/>
              </a:xfrm>
              <a:custGeom>
                <a:avLst/>
                <a:gdLst>
                  <a:gd name="connsiteX0" fmla="*/ 124149 w 382426"/>
                  <a:gd name="connsiteY0" fmla="*/ 145067 h 288036"/>
                  <a:gd name="connsiteX1" fmla="*/ 58386 w 382426"/>
                  <a:gd name="connsiteY1" fmla="*/ 174879 h 288036"/>
                  <a:gd name="connsiteX2" fmla="*/ 16 w 382426"/>
                  <a:gd name="connsiteY2" fmla="*/ 152546 h 288036"/>
                  <a:gd name="connsiteX3" fmla="*/ 0 w 382426"/>
                  <a:gd name="connsiteY3" fmla="*/ 152558 h 288036"/>
                  <a:gd name="connsiteX4" fmla="*/ 124931 w 382426"/>
                  <a:gd name="connsiteY4" fmla="*/ 267081 h 288036"/>
                  <a:gd name="connsiteX5" fmla="*/ 124978 w 382426"/>
                  <a:gd name="connsiteY5" fmla="*/ 267034 h 288036"/>
                  <a:gd name="connsiteX6" fmla="*/ 181830 w 382426"/>
                  <a:gd name="connsiteY6" fmla="*/ 288036 h 288036"/>
                  <a:gd name="connsiteX7" fmla="*/ 245391 w 382426"/>
                  <a:gd name="connsiteY7" fmla="*/ 260644 h 288036"/>
                  <a:gd name="connsiteX8" fmla="*/ 355034 w 382426"/>
                  <a:gd name="connsiteY8" fmla="*/ 151001 h 288036"/>
                  <a:gd name="connsiteX9" fmla="*/ 358548 w 382426"/>
                  <a:gd name="connsiteY9" fmla="*/ 147487 h 288036"/>
                  <a:gd name="connsiteX10" fmla="*/ 358821 w 382426"/>
                  <a:gd name="connsiteY10" fmla="*/ 147212 h 288036"/>
                  <a:gd name="connsiteX11" fmla="*/ 358813 w 382426"/>
                  <a:gd name="connsiteY11" fmla="*/ 147204 h 288036"/>
                  <a:gd name="connsiteX12" fmla="*/ 382426 w 382426"/>
                  <a:gd name="connsiteY12" fmla="*/ 87440 h 288036"/>
                  <a:gd name="connsiteX13" fmla="*/ 294987 w 382426"/>
                  <a:gd name="connsiteY13" fmla="*/ 0 h 288036"/>
                  <a:gd name="connsiteX14" fmla="*/ 227798 w 382426"/>
                  <a:gd name="connsiteY14" fmla="*/ 31477 h 288036"/>
                  <a:gd name="connsiteX15" fmla="*/ 124149 w 382426"/>
                  <a:gd name="connsiteY15" fmla="*/ 145067 h 28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82426" h="288036">
                    <a:moveTo>
                      <a:pt x="124149" y="145067"/>
                    </a:moveTo>
                    <a:cubicBezTo>
                      <a:pt x="108123" y="163342"/>
                      <a:pt x="84602" y="174879"/>
                      <a:pt x="58386" y="174879"/>
                    </a:cubicBezTo>
                    <a:cubicBezTo>
                      <a:pt x="35954" y="174879"/>
                      <a:pt x="15495" y="166432"/>
                      <a:pt x="16" y="152546"/>
                    </a:cubicBezTo>
                    <a:lnTo>
                      <a:pt x="0" y="152558"/>
                    </a:lnTo>
                    <a:lnTo>
                      <a:pt x="124931" y="267081"/>
                    </a:lnTo>
                    <a:lnTo>
                      <a:pt x="124978" y="267034"/>
                    </a:lnTo>
                    <a:cubicBezTo>
                      <a:pt x="140265" y="280127"/>
                      <a:pt x="160123" y="288036"/>
                      <a:pt x="181830" y="288036"/>
                    </a:cubicBezTo>
                    <a:cubicBezTo>
                      <a:pt x="206869" y="288036"/>
                      <a:pt x="229450" y="277511"/>
                      <a:pt x="245391" y="260644"/>
                    </a:cubicBezTo>
                    <a:lnTo>
                      <a:pt x="355034" y="151001"/>
                    </a:lnTo>
                    <a:cubicBezTo>
                      <a:pt x="356237" y="149863"/>
                      <a:pt x="357409" y="148691"/>
                      <a:pt x="358548" y="147487"/>
                    </a:cubicBezTo>
                    <a:lnTo>
                      <a:pt x="358821" y="147212"/>
                    </a:lnTo>
                    <a:lnTo>
                      <a:pt x="358813" y="147204"/>
                    </a:lnTo>
                    <a:cubicBezTo>
                      <a:pt x="373459" y="131570"/>
                      <a:pt x="382426" y="110552"/>
                      <a:pt x="382426" y="87440"/>
                    </a:cubicBezTo>
                    <a:cubicBezTo>
                      <a:pt x="382426" y="39148"/>
                      <a:pt x="343278" y="0"/>
                      <a:pt x="294987" y="0"/>
                    </a:cubicBezTo>
                    <a:cubicBezTo>
                      <a:pt x="267982" y="0"/>
                      <a:pt x="243837" y="12241"/>
                      <a:pt x="227798" y="31477"/>
                    </a:cubicBezTo>
                    <a:lnTo>
                      <a:pt x="124149" y="145067"/>
                    </a:ln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7" name="Freeform: Shape 166">
                <a:extLst>
                  <a:ext uri="{FF2B5EF4-FFF2-40B4-BE49-F238E27FC236}">
                    <a16:creationId xmlns:a16="http://schemas.microsoft.com/office/drawing/2014/main" id="{99DD541F-6C25-A236-398E-D8FB45A7C14C}"/>
                  </a:ext>
                </a:extLst>
              </p:cNvPr>
              <p:cNvSpPr/>
              <p:nvPr/>
            </p:nvSpPr>
            <p:spPr>
              <a:xfrm>
                <a:off x="3775817" y="2562175"/>
                <a:ext cx="193714" cy="174879"/>
              </a:xfrm>
              <a:custGeom>
                <a:avLst/>
                <a:gdLst>
                  <a:gd name="connsiteX0" fmla="*/ 121437 w 193714"/>
                  <a:gd name="connsiteY0" fmla="*/ 168024 h 174879"/>
                  <a:gd name="connsiteX1" fmla="*/ 153203 w 193714"/>
                  <a:gd name="connsiteY1" fmla="*/ 145067 h 174879"/>
                  <a:gd name="connsiteX2" fmla="*/ 193714 w 193714"/>
                  <a:gd name="connsiteY2" fmla="*/ 100671 h 174879"/>
                  <a:gd name="connsiteX3" fmla="*/ 103473 w 193714"/>
                  <a:gd name="connsiteY3" fmla="*/ 1467 h 174879"/>
                  <a:gd name="connsiteX4" fmla="*/ 87440 w 193714"/>
                  <a:gd name="connsiteY4" fmla="*/ 0 h 174879"/>
                  <a:gd name="connsiteX5" fmla="*/ 0 w 193714"/>
                  <a:gd name="connsiteY5" fmla="*/ 87440 h 174879"/>
                  <a:gd name="connsiteX6" fmla="*/ 29070 w 193714"/>
                  <a:gd name="connsiteY6" fmla="*/ 152546 h 174879"/>
                  <a:gd name="connsiteX7" fmla="*/ 87440 w 193714"/>
                  <a:gd name="connsiteY7" fmla="*/ 174879 h 174879"/>
                  <a:gd name="connsiteX8" fmla="*/ 121437 w 193714"/>
                  <a:gd name="connsiteY8" fmla="*/ 168024 h 17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714" h="174879">
                    <a:moveTo>
                      <a:pt x="121437" y="168024"/>
                    </a:moveTo>
                    <a:cubicBezTo>
                      <a:pt x="133707" y="162840"/>
                      <a:pt x="144549" y="154937"/>
                      <a:pt x="153203" y="145067"/>
                    </a:cubicBezTo>
                    <a:lnTo>
                      <a:pt x="193714" y="100671"/>
                    </a:lnTo>
                    <a:cubicBezTo>
                      <a:pt x="145654" y="91060"/>
                      <a:pt x="108585" y="51003"/>
                      <a:pt x="103473" y="1467"/>
                    </a:cubicBezTo>
                    <a:cubicBezTo>
                      <a:pt x="98275" y="503"/>
                      <a:pt x="92916" y="0"/>
                      <a:pt x="87440" y="0"/>
                    </a:cubicBezTo>
                    <a:cubicBezTo>
                      <a:pt x="39148" y="0"/>
                      <a:pt x="0" y="39148"/>
                      <a:pt x="0" y="87440"/>
                    </a:cubicBezTo>
                    <a:cubicBezTo>
                      <a:pt x="0" y="113299"/>
                      <a:pt x="11226" y="136537"/>
                      <a:pt x="29070" y="152546"/>
                    </a:cubicBezTo>
                    <a:cubicBezTo>
                      <a:pt x="44549" y="166432"/>
                      <a:pt x="65008" y="174879"/>
                      <a:pt x="87440" y="174879"/>
                    </a:cubicBezTo>
                    <a:cubicBezTo>
                      <a:pt x="99498" y="174879"/>
                      <a:pt x="110985" y="172438"/>
                      <a:pt x="121437" y="168024"/>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grpSp>
        <p:grpSp>
          <p:nvGrpSpPr>
            <p:cNvPr id="142" name="Group 141">
              <a:extLst>
                <a:ext uri="{FF2B5EF4-FFF2-40B4-BE49-F238E27FC236}">
                  <a16:creationId xmlns:a16="http://schemas.microsoft.com/office/drawing/2014/main" id="{5CC80395-B8A1-3371-6DA2-CAEA10811580}"/>
                </a:ext>
              </a:extLst>
            </p:cNvPr>
            <p:cNvGrpSpPr/>
            <p:nvPr/>
          </p:nvGrpSpPr>
          <p:grpSpPr>
            <a:xfrm>
              <a:off x="9040169" y="4498054"/>
              <a:ext cx="252209" cy="252206"/>
              <a:chOff x="4332101" y="2729076"/>
              <a:chExt cx="411480" cy="411476"/>
            </a:xfrm>
            <a:noFill/>
          </p:grpSpPr>
          <p:sp>
            <p:nvSpPr>
              <p:cNvPr id="162" name="Freeform: Shape 161">
                <a:extLst>
                  <a:ext uri="{FF2B5EF4-FFF2-40B4-BE49-F238E27FC236}">
                    <a16:creationId xmlns:a16="http://schemas.microsoft.com/office/drawing/2014/main" id="{BB07A2D6-CAF4-7B38-92BD-B04E2A1CBEAC}"/>
                  </a:ext>
                </a:extLst>
              </p:cNvPr>
              <p:cNvSpPr/>
              <p:nvPr/>
            </p:nvSpPr>
            <p:spPr>
              <a:xfrm>
                <a:off x="4400681" y="2729076"/>
                <a:ext cx="246888" cy="246888"/>
              </a:xfrm>
              <a:custGeom>
                <a:avLst/>
                <a:gdLst>
                  <a:gd name="connsiteX0" fmla="*/ 246888 w 246888"/>
                  <a:gd name="connsiteY0" fmla="*/ 123444 h 246888"/>
                  <a:gd name="connsiteX1" fmla="*/ 123444 w 246888"/>
                  <a:gd name="connsiteY1" fmla="*/ 246888 h 246888"/>
                  <a:gd name="connsiteX2" fmla="*/ 0 w 246888"/>
                  <a:gd name="connsiteY2" fmla="*/ 123444 h 246888"/>
                  <a:gd name="connsiteX3" fmla="*/ 123444 w 246888"/>
                  <a:gd name="connsiteY3" fmla="*/ 0 h 246888"/>
                  <a:gd name="connsiteX4" fmla="*/ 246888 w 246888"/>
                  <a:gd name="connsiteY4" fmla="*/ 123444 h 246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888" h="246888">
                    <a:moveTo>
                      <a:pt x="246888" y="123444"/>
                    </a:moveTo>
                    <a:cubicBezTo>
                      <a:pt x="246888" y="191620"/>
                      <a:pt x="191620" y="246888"/>
                      <a:pt x="123444" y="246888"/>
                    </a:cubicBezTo>
                    <a:cubicBezTo>
                      <a:pt x="55268" y="246888"/>
                      <a:pt x="0" y="191620"/>
                      <a:pt x="0" y="123444"/>
                    </a:cubicBezTo>
                    <a:cubicBezTo>
                      <a:pt x="0" y="55268"/>
                      <a:pt x="55268" y="0"/>
                      <a:pt x="123444" y="0"/>
                    </a:cubicBezTo>
                    <a:cubicBezTo>
                      <a:pt x="191620" y="0"/>
                      <a:pt x="246888" y="55268"/>
                      <a:pt x="246888" y="123444"/>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3" name="Freeform: Shape 162">
                <a:extLst>
                  <a:ext uri="{FF2B5EF4-FFF2-40B4-BE49-F238E27FC236}">
                    <a16:creationId xmlns:a16="http://schemas.microsoft.com/office/drawing/2014/main" id="{525AF9F2-9C0F-59F3-5D1B-F241CD6D11FF}"/>
                  </a:ext>
                </a:extLst>
              </p:cNvPr>
              <p:cNvSpPr/>
              <p:nvPr/>
            </p:nvSpPr>
            <p:spPr>
              <a:xfrm>
                <a:off x="4332101" y="2897056"/>
                <a:ext cx="245963" cy="243496"/>
              </a:xfrm>
              <a:custGeom>
                <a:avLst/>
                <a:gdLst>
                  <a:gd name="connsiteX0" fmla="*/ 76832 w 245963"/>
                  <a:gd name="connsiteY0" fmla="*/ 0 h 243496"/>
                  <a:gd name="connsiteX1" fmla="*/ 219456 w 245963"/>
                  <a:gd name="connsiteY1" fmla="*/ 58349 h 243496"/>
                  <a:gd name="connsiteX2" fmla="*/ 245964 w 245963"/>
                  <a:gd name="connsiteY2" fmla="*/ 160474 h 243496"/>
                  <a:gd name="connsiteX3" fmla="*/ 126873 w 245963"/>
                  <a:gd name="connsiteY3" fmla="*/ 243496 h 243496"/>
                  <a:gd name="connsiteX4" fmla="*/ 0 w 245963"/>
                  <a:gd name="connsiteY4" fmla="*/ 116623 h 243496"/>
                  <a:gd name="connsiteX5" fmla="*/ 76832 w 245963"/>
                  <a:gd name="connsiteY5" fmla="*/ 0 h 243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5963" h="243496">
                    <a:moveTo>
                      <a:pt x="76832" y="0"/>
                    </a:moveTo>
                    <a:lnTo>
                      <a:pt x="219456" y="58349"/>
                    </a:lnTo>
                    <a:lnTo>
                      <a:pt x="245964" y="160474"/>
                    </a:lnTo>
                    <a:cubicBezTo>
                      <a:pt x="228114" y="208935"/>
                      <a:pt x="181529" y="243496"/>
                      <a:pt x="126873" y="243496"/>
                    </a:cubicBezTo>
                    <a:cubicBezTo>
                      <a:pt x="56803" y="243496"/>
                      <a:pt x="0" y="186693"/>
                      <a:pt x="0" y="116623"/>
                    </a:cubicBezTo>
                    <a:cubicBezTo>
                      <a:pt x="0" y="64323"/>
                      <a:pt x="31645" y="19415"/>
                      <a:pt x="76832" y="0"/>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4" name="Freeform: Shape 163">
                <a:extLst>
                  <a:ext uri="{FF2B5EF4-FFF2-40B4-BE49-F238E27FC236}">
                    <a16:creationId xmlns:a16="http://schemas.microsoft.com/office/drawing/2014/main" id="{C8BC1447-9A71-868A-0E78-C796D7A992F2}"/>
                  </a:ext>
                </a:extLst>
              </p:cNvPr>
              <p:cNvSpPr/>
              <p:nvPr/>
            </p:nvSpPr>
            <p:spPr>
              <a:xfrm>
                <a:off x="4551557" y="2873227"/>
                <a:ext cx="192024" cy="205613"/>
              </a:xfrm>
              <a:custGeom>
                <a:avLst/>
                <a:gdLst>
                  <a:gd name="connsiteX0" fmla="*/ 94319 w 192024"/>
                  <a:gd name="connsiteY0" fmla="*/ 0 h 205613"/>
                  <a:gd name="connsiteX1" fmla="*/ 0 w 192024"/>
                  <a:gd name="connsiteY1" fmla="*/ 82184 h 205613"/>
                  <a:gd name="connsiteX2" fmla="*/ 26511 w 192024"/>
                  <a:gd name="connsiteY2" fmla="*/ 184346 h 205613"/>
                  <a:gd name="connsiteX3" fmla="*/ 89154 w 192024"/>
                  <a:gd name="connsiteY3" fmla="*/ 205613 h 205613"/>
                  <a:gd name="connsiteX4" fmla="*/ 192024 w 192024"/>
                  <a:gd name="connsiteY4" fmla="*/ 102743 h 205613"/>
                  <a:gd name="connsiteX5" fmla="*/ 94319 w 192024"/>
                  <a:gd name="connsiteY5" fmla="*/ 0 h 20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024" h="205613">
                    <a:moveTo>
                      <a:pt x="94319" y="0"/>
                    </a:moveTo>
                    <a:lnTo>
                      <a:pt x="0" y="82184"/>
                    </a:lnTo>
                    <a:lnTo>
                      <a:pt x="26511" y="184346"/>
                    </a:lnTo>
                    <a:cubicBezTo>
                      <a:pt x="43858" y="197683"/>
                      <a:pt x="65580" y="205613"/>
                      <a:pt x="89154" y="205613"/>
                    </a:cubicBezTo>
                    <a:cubicBezTo>
                      <a:pt x="145968" y="205613"/>
                      <a:pt x="192024" y="159556"/>
                      <a:pt x="192024" y="102743"/>
                    </a:cubicBezTo>
                    <a:cubicBezTo>
                      <a:pt x="192024" y="47661"/>
                      <a:pt x="148733" y="2690"/>
                      <a:pt x="94319" y="0"/>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grpSp>
        <p:grpSp>
          <p:nvGrpSpPr>
            <p:cNvPr id="143" name="Group 142">
              <a:extLst>
                <a:ext uri="{FF2B5EF4-FFF2-40B4-BE49-F238E27FC236}">
                  <a16:creationId xmlns:a16="http://schemas.microsoft.com/office/drawing/2014/main" id="{A3A4D983-75C2-5AE2-7FEF-751E371493DD}"/>
                </a:ext>
              </a:extLst>
            </p:cNvPr>
            <p:cNvGrpSpPr/>
            <p:nvPr/>
          </p:nvGrpSpPr>
          <p:grpSpPr>
            <a:xfrm>
              <a:off x="9756518" y="4498061"/>
              <a:ext cx="252209" cy="252210"/>
              <a:chOff x="4158215" y="3369719"/>
              <a:chExt cx="411480" cy="411480"/>
            </a:xfrm>
            <a:noFill/>
          </p:grpSpPr>
          <p:sp>
            <p:nvSpPr>
              <p:cNvPr id="159" name="Freeform: Shape 158">
                <a:extLst>
                  <a:ext uri="{FF2B5EF4-FFF2-40B4-BE49-F238E27FC236}">
                    <a16:creationId xmlns:a16="http://schemas.microsoft.com/office/drawing/2014/main" id="{F7EB0C39-8CBA-067A-73DA-878F3C30C1B1}"/>
                  </a:ext>
                </a:extLst>
              </p:cNvPr>
              <p:cNvSpPr/>
              <p:nvPr/>
            </p:nvSpPr>
            <p:spPr>
              <a:xfrm>
                <a:off x="4158215" y="3459833"/>
                <a:ext cx="222885" cy="321365"/>
              </a:xfrm>
              <a:custGeom>
                <a:avLst/>
                <a:gdLst>
                  <a:gd name="connsiteX0" fmla="*/ 222885 w 222885"/>
                  <a:gd name="connsiteY0" fmla="*/ 261358 h 321365"/>
                  <a:gd name="connsiteX1" fmla="*/ 171450 w 222885"/>
                  <a:gd name="connsiteY1" fmla="*/ 201958 h 321365"/>
                  <a:gd name="connsiteX2" fmla="*/ 162878 w 222885"/>
                  <a:gd name="connsiteY2" fmla="*/ 201350 h 321365"/>
                  <a:gd name="connsiteX3" fmla="*/ 85725 w 222885"/>
                  <a:gd name="connsiteY3" fmla="*/ 201350 h 321365"/>
                  <a:gd name="connsiteX4" fmla="*/ 51435 w 222885"/>
                  <a:gd name="connsiteY4" fmla="*/ 167060 h 321365"/>
                  <a:gd name="connsiteX5" fmla="*/ 51435 w 222885"/>
                  <a:gd name="connsiteY5" fmla="*/ 0 h 321365"/>
                  <a:gd name="connsiteX6" fmla="*/ 0 w 222885"/>
                  <a:gd name="connsiteY6" fmla="*/ 72763 h 321365"/>
                  <a:gd name="connsiteX7" fmla="*/ 0 w 222885"/>
                  <a:gd name="connsiteY7" fmla="*/ 244213 h 321365"/>
                  <a:gd name="connsiteX8" fmla="*/ 77153 w 222885"/>
                  <a:gd name="connsiteY8" fmla="*/ 321365 h 321365"/>
                  <a:gd name="connsiteX9" fmla="*/ 171450 w 222885"/>
                  <a:gd name="connsiteY9" fmla="*/ 321365 h 321365"/>
                  <a:gd name="connsiteX10" fmla="*/ 171450 w 222885"/>
                  <a:gd name="connsiteY10" fmla="*/ 320757 h 321365"/>
                  <a:gd name="connsiteX11" fmla="*/ 222885 w 222885"/>
                  <a:gd name="connsiteY11" fmla="*/ 261358 h 321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2885" h="321365">
                    <a:moveTo>
                      <a:pt x="222885" y="261358"/>
                    </a:moveTo>
                    <a:cubicBezTo>
                      <a:pt x="222885" y="231127"/>
                      <a:pt x="200530" y="206118"/>
                      <a:pt x="171450" y="201958"/>
                    </a:cubicBezTo>
                    <a:cubicBezTo>
                      <a:pt x="168650" y="201557"/>
                      <a:pt x="165788" y="201350"/>
                      <a:pt x="162878" y="201350"/>
                    </a:cubicBezTo>
                    <a:lnTo>
                      <a:pt x="85725" y="201350"/>
                    </a:lnTo>
                    <a:cubicBezTo>
                      <a:pt x="66787" y="201350"/>
                      <a:pt x="51435" y="185998"/>
                      <a:pt x="51435" y="167060"/>
                    </a:cubicBezTo>
                    <a:lnTo>
                      <a:pt x="51435" y="0"/>
                    </a:lnTo>
                    <a:cubicBezTo>
                      <a:pt x="21469" y="10592"/>
                      <a:pt x="0" y="39170"/>
                      <a:pt x="0" y="72763"/>
                    </a:cubicBezTo>
                    <a:lnTo>
                      <a:pt x="0" y="244213"/>
                    </a:lnTo>
                    <a:cubicBezTo>
                      <a:pt x="0" y="286823"/>
                      <a:pt x="34542" y="321365"/>
                      <a:pt x="77153" y="321365"/>
                    </a:cubicBezTo>
                    <a:lnTo>
                      <a:pt x="171450" y="321365"/>
                    </a:lnTo>
                    <a:lnTo>
                      <a:pt x="171450" y="320757"/>
                    </a:lnTo>
                    <a:cubicBezTo>
                      <a:pt x="200530" y="316598"/>
                      <a:pt x="222885" y="291588"/>
                      <a:pt x="222885" y="261358"/>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0" name="Freeform: Shape 159">
                <a:extLst>
                  <a:ext uri="{FF2B5EF4-FFF2-40B4-BE49-F238E27FC236}">
                    <a16:creationId xmlns:a16="http://schemas.microsoft.com/office/drawing/2014/main" id="{42BC53E6-4FBA-438D-FFD7-C1EB980E8CB6}"/>
                  </a:ext>
                </a:extLst>
              </p:cNvPr>
              <p:cNvSpPr/>
              <p:nvPr/>
            </p:nvSpPr>
            <p:spPr>
              <a:xfrm>
                <a:off x="4209650" y="3369719"/>
                <a:ext cx="171450" cy="351472"/>
              </a:xfrm>
              <a:custGeom>
                <a:avLst/>
                <a:gdLst>
                  <a:gd name="connsiteX0" fmla="*/ 171450 w 171450"/>
                  <a:gd name="connsiteY0" fmla="*/ 351473 h 351472"/>
                  <a:gd name="connsiteX1" fmla="*/ 171450 w 171450"/>
                  <a:gd name="connsiteY1" fmla="*/ 85725 h 351472"/>
                  <a:gd name="connsiteX2" fmla="*/ 85725 w 171450"/>
                  <a:gd name="connsiteY2" fmla="*/ 0 h 351472"/>
                  <a:gd name="connsiteX3" fmla="*/ 0 w 171450"/>
                  <a:gd name="connsiteY3" fmla="*/ 85725 h 351472"/>
                  <a:gd name="connsiteX4" fmla="*/ 0 w 171450"/>
                  <a:gd name="connsiteY4" fmla="*/ 257175 h 351472"/>
                  <a:gd name="connsiteX5" fmla="*/ 34290 w 171450"/>
                  <a:gd name="connsiteY5" fmla="*/ 291465 h 351472"/>
                  <a:gd name="connsiteX6" fmla="*/ 111443 w 171450"/>
                  <a:gd name="connsiteY6" fmla="*/ 291465 h 351472"/>
                  <a:gd name="connsiteX7" fmla="*/ 171450 w 171450"/>
                  <a:gd name="connsiteY7" fmla="*/ 351473 h 351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1450" h="351472">
                    <a:moveTo>
                      <a:pt x="171450" y="351473"/>
                    </a:moveTo>
                    <a:lnTo>
                      <a:pt x="171450" y="85725"/>
                    </a:lnTo>
                    <a:cubicBezTo>
                      <a:pt x="171450" y="38380"/>
                      <a:pt x="133069" y="0"/>
                      <a:pt x="85725" y="0"/>
                    </a:cubicBezTo>
                    <a:cubicBezTo>
                      <a:pt x="38381" y="0"/>
                      <a:pt x="0" y="38380"/>
                      <a:pt x="0" y="85725"/>
                    </a:cubicBezTo>
                    <a:lnTo>
                      <a:pt x="0" y="257175"/>
                    </a:lnTo>
                    <a:cubicBezTo>
                      <a:pt x="0" y="276113"/>
                      <a:pt x="15352" y="291465"/>
                      <a:pt x="34290" y="291465"/>
                    </a:cubicBezTo>
                    <a:lnTo>
                      <a:pt x="111443" y="291465"/>
                    </a:lnTo>
                    <a:cubicBezTo>
                      <a:pt x="144584" y="291465"/>
                      <a:pt x="171450" y="318331"/>
                      <a:pt x="171450" y="351473"/>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61" name="Freeform: Shape 160">
                <a:extLst>
                  <a:ext uri="{FF2B5EF4-FFF2-40B4-BE49-F238E27FC236}">
                    <a16:creationId xmlns:a16="http://schemas.microsoft.com/office/drawing/2014/main" id="{C8854C2F-61DD-B4C5-30A5-44CD9E3FED89}"/>
                  </a:ext>
                </a:extLst>
              </p:cNvPr>
              <p:cNvSpPr/>
              <p:nvPr/>
            </p:nvSpPr>
            <p:spPr>
              <a:xfrm>
                <a:off x="4329665" y="3455444"/>
                <a:ext cx="240030" cy="325755"/>
              </a:xfrm>
              <a:custGeom>
                <a:avLst/>
                <a:gdLst>
                  <a:gd name="connsiteX0" fmla="*/ 51435 w 240030"/>
                  <a:gd name="connsiteY0" fmla="*/ 0 h 325755"/>
                  <a:gd name="connsiteX1" fmla="*/ 51435 w 240030"/>
                  <a:gd name="connsiteY1" fmla="*/ 265748 h 325755"/>
                  <a:gd name="connsiteX2" fmla="*/ 0 w 240030"/>
                  <a:gd name="connsiteY2" fmla="*/ 325147 h 325755"/>
                  <a:gd name="connsiteX3" fmla="*/ 0 w 240030"/>
                  <a:gd name="connsiteY3" fmla="*/ 325755 h 325755"/>
                  <a:gd name="connsiteX4" fmla="*/ 162878 w 240030"/>
                  <a:gd name="connsiteY4" fmla="*/ 325755 h 325755"/>
                  <a:gd name="connsiteX5" fmla="*/ 240030 w 240030"/>
                  <a:gd name="connsiteY5" fmla="*/ 248603 h 325755"/>
                  <a:gd name="connsiteX6" fmla="*/ 240030 w 240030"/>
                  <a:gd name="connsiteY6" fmla="*/ 77153 h 325755"/>
                  <a:gd name="connsiteX7" fmla="*/ 162878 w 240030"/>
                  <a:gd name="connsiteY7" fmla="*/ 0 h 325755"/>
                  <a:gd name="connsiteX8" fmla="*/ 51435 w 240030"/>
                  <a:gd name="connsiteY8" fmla="*/ 0 h 32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0030" h="325755">
                    <a:moveTo>
                      <a:pt x="51435" y="0"/>
                    </a:moveTo>
                    <a:lnTo>
                      <a:pt x="51435" y="265748"/>
                    </a:lnTo>
                    <a:cubicBezTo>
                      <a:pt x="51435" y="295978"/>
                      <a:pt x="29080" y="320988"/>
                      <a:pt x="0" y="325147"/>
                    </a:cubicBezTo>
                    <a:lnTo>
                      <a:pt x="0" y="325755"/>
                    </a:lnTo>
                    <a:lnTo>
                      <a:pt x="162878" y="325755"/>
                    </a:lnTo>
                    <a:cubicBezTo>
                      <a:pt x="205488" y="325755"/>
                      <a:pt x="240030" y="291213"/>
                      <a:pt x="240030" y="248603"/>
                    </a:cubicBezTo>
                    <a:lnTo>
                      <a:pt x="240030" y="77153"/>
                    </a:lnTo>
                    <a:cubicBezTo>
                      <a:pt x="240030" y="34542"/>
                      <a:pt x="205488" y="0"/>
                      <a:pt x="162878" y="0"/>
                    </a:cubicBezTo>
                    <a:lnTo>
                      <a:pt x="51435" y="0"/>
                    </a:ln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grpSp>
        <p:grpSp>
          <p:nvGrpSpPr>
            <p:cNvPr id="144" name="Group 143">
              <a:extLst>
                <a:ext uri="{FF2B5EF4-FFF2-40B4-BE49-F238E27FC236}">
                  <a16:creationId xmlns:a16="http://schemas.microsoft.com/office/drawing/2014/main" id="{F2BDC166-FDC5-A656-94C5-D033849F51E1}"/>
                </a:ext>
              </a:extLst>
            </p:cNvPr>
            <p:cNvGrpSpPr/>
            <p:nvPr/>
          </p:nvGrpSpPr>
          <p:grpSpPr>
            <a:xfrm>
              <a:off x="10475258" y="4500432"/>
              <a:ext cx="247451" cy="247451"/>
              <a:chOff x="4919964" y="4202725"/>
              <a:chExt cx="403718" cy="403718"/>
            </a:xfrm>
            <a:noFill/>
          </p:grpSpPr>
          <p:sp>
            <p:nvSpPr>
              <p:cNvPr id="154" name="Freeform: Shape 153">
                <a:extLst>
                  <a:ext uri="{FF2B5EF4-FFF2-40B4-BE49-F238E27FC236}">
                    <a16:creationId xmlns:a16="http://schemas.microsoft.com/office/drawing/2014/main" id="{A7881C26-C849-49E0-A4D6-FAAEAB08A9CB}"/>
                  </a:ext>
                </a:extLst>
              </p:cNvPr>
              <p:cNvSpPr/>
              <p:nvPr/>
            </p:nvSpPr>
            <p:spPr>
              <a:xfrm>
                <a:off x="4919964" y="4303654"/>
                <a:ext cx="185037" cy="185037"/>
              </a:xfrm>
              <a:custGeom>
                <a:avLst/>
                <a:gdLst>
                  <a:gd name="connsiteX0" fmla="*/ 185037 w 185037"/>
                  <a:gd name="connsiteY0" fmla="*/ 92519 h 185037"/>
                  <a:gd name="connsiteX1" fmla="*/ 92519 w 185037"/>
                  <a:gd name="connsiteY1" fmla="*/ 185037 h 185037"/>
                  <a:gd name="connsiteX2" fmla="*/ 0 w 185037"/>
                  <a:gd name="connsiteY2" fmla="*/ 92519 h 185037"/>
                  <a:gd name="connsiteX3" fmla="*/ 92519 w 185037"/>
                  <a:gd name="connsiteY3" fmla="*/ 0 h 185037"/>
                  <a:gd name="connsiteX4" fmla="*/ 185037 w 185037"/>
                  <a:gd name="connsiteY4" fmla="*/ 92519 h 185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037" h="185037">
                    <a:moveTo>
                      <a:pt x="185037" y="92519"/>
                    </a:moveTo>
                    <a:cubicBezTo>
                      <a:pt x="185037" y="143615"/>
                      <a:pt x="143615" y="185037"/>
                      <a:pt x="92519" y="185037"/>
                    </a:cubicBezTo>
                    <a:cubicBezTo>
                      <a:pt x="41422" y="185037"/>
                      <a:pt x="0" y="143615"/>
                      <a:pt x="0" y="92519"/>
                    </a:cubicBezTo>
                    <a:cubicBezTo>
                      <a:pt x="0" y="41422"/>
                      <a:pt x="41422" y="0"/>
                      <a:pt x="92519" y="0"/>
                    </a:cubicBezTo>
                    <a:cubicBezTo>
                      <a:pt x="143615" y="0"/>
                      <a:pt x="185037" y="41422"/>
                      <a:pt x="185037" y="92519"/>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55" name="Freeform: Shape 154">
                <a:extLst>
                  <a:ext uri="{FF2B5EF4-FFF2-40B4-BE49-F238E27FC236}">
                    <a16:creationId xmlns:a16="http://schemas.microsoft.com/office/drawing/2014/main" id="{721D11C0-3444-1683-9134-2AD7805E0B77}"/>
                  </a:ext>
                </a:extLst>
              </p:cNvPr>
              <p:cNvSpPr/>
              <p:nvPr/>
            </p:nvSpPr>
            <p:spPr>
              <a:xfrm>
                <a:off x="4919964" y="4202725"/>
                <a:ext cx="403718" cy="403718"/>
              </a:xfrm>
              <a:custGeom>
                <a:avLst/>
                <a:gdLst>
                  <a:gd name="connsiteX0" fmla="*/ 403719 w 403718"/>
                  <a:gd name="connsiteY0" fmla="*/ 21027 h 403718"/>
                  <a:gd name="connsiteX1" fmla="*/ 403718 w 403718"/>
                  <a:gd name="connsiteY1" fmla="*/ 21201 h 403718"/>
                  <a:gd name="connsiteX2" fmla="*/ 403718 w 403718"/>
                  <a:gd name="connsiteY2" fmla="*/ 204991 h 403718"/>
                  <a:gd name="connsiteX3" fmla="*/ 403694 w 403718"/>
                  <a:gd name="connsiteY3" fmla="*/ 205002 h 403718"/>
                  <a:gd name="connsiteX4" fmla="*/ 201859 w 403718"/>
                  <a:gd name="connsiteY4" fmla="*/ 403718 h 403718"/>
                  <a:gd name="connsiteX5" fmla="*/ 0 w 403718"/>
                  <a:gd name="connsiteY5" fmla="*/ 201859 h 403718"/>
                  <a:gd name="connsiteX6" fmla="*/ 13 w 403718"/>
                  <a:gd name="connsiteY6" fmla="*/ 199510 h 403718"/>
                  <a:gd name="connsiteX7" fmla="*/ 126162 w 403718"/>
                  <a:gd name="connsiteY7" fmla="*/ 323815 h 403718"/>
                  <a:gd name="connsiteX8" fmla="*/ 252324 w 403718"/>
                  <a:gd name="connsiteY8" fmla="*/ 197654 h 403718"/>
                  <a:gd name="connsiteX9" fmla="*/ 252324 w 403718"/>
                  <a:gd name="connsiteY9" fmla="*/ 105135 h 403718"/>
                  <a:gd name="connsiteX10" fmla="*/ 252344 w 403718"/>
                  <a:gd name="connsiteY10" fmla="*/ 105135 h 403718"/>
                  <a:gd name="connsiteX11" fmla="*/ 357458 w 403718"/>
                  <a:gd name="connsiteY11" fmla="*/ 20 h 403718"/>
                  <a:gd name="connsiteX12" fmla="*/ 357458 w 403718"/>
                  <a:gd name="connsiteY12" fmla="*/ 0 h 403718"/>
                  <a:gd name="connsiteX13" fmla="*/ 382690 w 403718"/>
                  <a:gd name="connsiteY13" fmla="*/ 0 h 403718"/>
                  <a:gd name="connsiteX14" fmla="*/ 382690 w 403718"/>
                  <a:gd name="connsiteY14" fmla="*/ 0 h 403718"/>
                  <a:gd name="connsiteX15" fmla="*/ 403719 w 403718"/>
                  <a:gd name="connsiteY15" fmla="*/ 21027 h 403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03718" h="403718">
                    <a:moveTo>
                      <a:pt x="403719" y="21027"/>
                    </a:moveTo>
                    <a:lnTo>
                      <a:pt x="403718" y="21201"/>
                    </a:lnTo>
                    <a:lnTo>
                      <a:pt x="403718" y="204991"/>
                    </a:lnTo>
                    <a:lnTo>
                      <a:pt x="403694" y="205002"/>
                    </a:lnTo>
                    <a:cubicBezTo>
                      <a:pt x="402015" y="315036"/>
                      <a:pt x="312294" y="403718"/>
                      <a:pt x="201859" y="403718"/>
                    </a:cubicBezTo>
                    <a:cubicBezTo>
                      <a:pt x="90376" y="403718"/>
                      <a:pt x="0" y="313342"/>
                      <a:pt x="0" y="201859"/>
                    </a:cubicBezTo>
                    <a:cubicBezTo>
                      <a:pt x="0" y="201075"/>
                      <a:pt x="4" y="200292"/>
                      <a:pt x="13" y="199510"/>
                    </a:cubicBezTo>
                    <a:cubicBezTo>
                      <a:pt x="1006" y="268331"/>
                      <a:pt x="57105" y="323815"/>
                      <a:pt x="126162" y="323815"/>
                    </a:cubicBezTo>
                    <a:cubicBezTo>
                      <a:pt x="195839" y="323815"/>
                      <a:pt x="252324" y="267331"/>
                      <a:pt x="252324" y="197654"/>
                    </a:cubicBezTo>
                    <a:lnTo>
                      <a:pt x="252324" y="105135"/>
                    </a:lnTo>
                    <a:lnTo>
                      <a:pt x="252344" y="105135"/>
                    </a:lnTo>
                    <a:cubicBezTo>
                      <a:pt x="253451" y="47579"/>
                      <a:pt x="299902" y="1127"/>
                      <a:pt x="357458" y="20"/>
                    </a:cubicBezTo>
                    <a:lnTo>
                      <a:pt x="357458" y="0"/>
                    </a:lnTo>
                    <a:lnTo>
                      <a:pt x="382690" y="0"/>
                    </a:lnTo>
                    <a:lnTo>
                      <a:pt x="382690" y="0"/>
                    </a:lnTo>
                    <a:cubicBezTo>
                      <a:pt x="394303" y="0"/>
                      <a:pt x="403719" y="9414"/>
                      <a:pt x="403719" y="21027"/>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56" name="Freeform: Shape 155">
                <a:extLst>
                  <a:ext uri="{FF2B5EF4-FFF2-40B4-BE49-F238E27FC236}">
                    <a16:creationId xmlns:a16="http://schemas.microsoft.com/office/drawing/2014/main" id="{BD21532C-639A-A32B-676D-F3831DE34317}"/>
                  </a:ext>
                </a:extLst>
              </p:cNvPr>
              <p:cNvSpPr/>
              <p:nvPr/>
            </p:nvSpPr>
            <p:spPr>
              <a:xfrm>
                <a:off x="4919964" y="4202725"/>
                <a:ext cx="403718" cy="403718"/>
              </a:xfrm>
              <a:custGeom>
                <a:avLst/>
                <a:gdLst>
                  <a:gd name="connsiteX0" fmla="*/ 403719 w 403718"/>
                  <a:gd name="connsiteY0" fmla="*/ 21027 h 403718"/>
                  <a:gd name="connsiteX1" fmla="*/ 403718 w 403718"/>
                  <a:gd name="connsiteY1" fmla="*/ 21201 h 403718"/>
                  <a:gd name="connsiteX2" fmla="*/ 403718 w 403718"/>
                  <a:gd name="connsiteY2" fmla="*/ 204991 h 403718"/>
                  <a:gd name="connsiteX3" fmla="*/ 403694 w 403718"/>
                  <a:gd name="connsiteY3" fmla="*/ 205002 h 403718"/>
                  <a:gd name="connsiteX4" fmla="*/ 201859 w 403718"/>
                  <a:gd name="connsiteY4" fmla="*/ 403718 h 403718"/>
                  <a:gd name="connsiteX5" fmla="*/ 0 w 403718"/>
                  <a:gd name="connsiteY5" fmla="*/ 201859 h 403718"/>
                  <a:gd name="connsiteX6" fmla="*/ 13 w 403718"/>
                  <a:gd name="connsiteY6" fmla="*/ 199510 h 403718"/>
                  <a:gd name="connsiteX7" fmla="*/ 126162 w 403718"/>
                  <a:gd name="connsiteY7" fmla="*/ 323815 h 403718"/>
                  <a:gd name="connsiteX8" fmla="*/ 252324 w 403718"/>
                  <a:gd name="connsiteY8" fmla="*/ 197654 h 403718"/>
                  <a:gd name="connsiteX9" fmla="*/ 252324 w 403718"/>
                  <a:gd name="connsiteY9" fmla="*/ 105135 h 403718"/>
                  <a:gd name="connsiteX10" fmla="*/ 252344 w 403718"/>
                  <a:gd name="connsiteY10" fmla="*/ 105135 h 403718"/>
                  <a:gd name="connsiteX11" fmla="*/ 357458 w 403718"/>
                  <a:gd name="connsiteY11" fmla="*/ 20 h 403718"/>
                  <a:gd name="connsiteX12" fmla="*/ 357458 w 403718"/>
                  <a:gd name="connsiteY12" fmla="*/ 0 h 403718"/>
                  <a:gd name="connsiteX13" fmla="*/ 382690 w 403718"/>
                  <a:gd name="connsiteY13" fmla="*/ 0 h 403718"/>
                  <a:gd name="connsiteX14" fmla="*/ 382690 w 403718"/>
                  <a:gd name="connsiteY14" fmla="*/ 0 h 403718"/>
                  <a:gd name="connsiteX15" fmla="*/ 403719 w 403718"/>
                  <a:gd name="connsiteY15" fmla="*/ 21027 h 403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03718" h="403718">
                    <a:moveTo>
                      <a:pt x="403719" y="21027"/>
                    </a:moveTo>
                    <a:lnTo>
                      <a:pt x="403718" y="21201"/>
                    </a:lnTo>
                    <a:lnTo>
                      <a:pt x="403718" y="204991"/>
                    </a:lnTo>
                    <a:lnTo>
                      <a:pt x="403694" y="205002"/>
                    </a:lnTo>
                    <a:cubicBezTo>
                      <a:pt x="402015" y="315036"/>
                      <a:pt x="312294" y="403718"/>
                      <a:pt x="201859" y="403718"/>
                    </a:cubicBezTo>
                    <a:cubicBezTo>
                      <a:pt x="90376" y="403718"/>
                      <a:pt x="0" y="313342"/>
                      <a:pt x="0" y="201859"/>
                    </a:cubicBezTo>
                    <a:cubicBezTo>
                      <a:pt x="0" y="201075"/>
                      <a:pt x="4" y="200292"/>
                      <a:pt x="13" y="199510"/>
                    </a:cubicBezTo>
                    <a:cubicBezTo>
                      <a:pt x="1006" y="268331"/>
                      <a:pt x="57105" y="323815"/>
                      <a:pt x="126162" y="323815"/>
                    </a:cubicBezTo>
                    <a:cubicBezTo>
                      <a:pt x="195839" y="323815"/>
                      <a:pt x="252324" y="267331"/>
                      <a:pt x="252324" y="197654"/>
                    </a:cubicBezTo>
                    <a:lnTo>
                      <a:pt x="252324" y="105135"/>
                    </a:lnTo>
                    <a:lnTo>
                      <a:pt x="252344" y="105135"/>
                    </a:lnTo>
                    <a:cubicBezTo>
                      <a:pt x="253451" y="47579"/>
                      <a:pt x="299902" y="1127"/>
                      <a:pt x="357458" y="20"/>
                    </a:cubicBezTo>
                    <a:lnTo>
                      <a:pt x="357458" y="0"/>
                    </a:lnTo>
                    <a:lnTo>
                      <a:pt x="382690" y="0"/>
                    </a:lnTo>
                    <a:lnTo>
                      <a:pt x="382690" y="0"/>
                    </a:lnTo>
                    <a:cubicBezTo>
                      <a:pt x="394303" y="0"/>
                      <a:pt x="403719" y="9414"/>
                      <a:pt x="403719" y="21027"/>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57" name="Freeform: Shape 156">
                <a:extLst>
                  <a:ext uri="{FF2B5EF4-FFF2-40B4-BE49-F238E27FC236}">
                    <a16:creationId xmlns:a16="http://schemas.microsoft.com/office/drawing/2014/main" id="{8A6F1083-2410-3243-5BFE-7AE30D6DD3D1}"/>
                  </a:ext>
                </a:extLst>
              </p:cNvPr>
              <p:cNvSpPr/>
              <p:nvPr/>
            </p:nvSpPr>
            <p:spPr>
              <a:xfrm>
                <a:off x="4919964" y="4266651"/>
                <a:ext cx="261429" cy="259888"/>
              </a:xfrm>
              <a:custGeom>
                <a:avLst/>
                <a:gdLst>
                  <a:gd name="connsiteX0" fmla="*/ 261429 w 261429"/>
                  <a:gd name="connsiteY0" fmla="*/ 0 h 259888"/>
                  <a:gd name="connsiteX1" fmla="*/ 185037 w 261429"/>
                  <a:gd name="connsiteY1" fmla="*/ 104288 h 259888"/>
                  <a:gd name="connsiteX2" fmla="*/ 185037 w 261429"/>
                  <a:gd name="connsiteY2" fmla="*/ 125315 h 259888"/>
                  <a:gd name="connsiteX3" fmla="*/ 184943 w 261429"/>
                  <a:gd name="connsiteY3" fmla="*/ 125315 h 259888"/>
                  <a:gd name="connsiteX4" fmla="*/ 185037 w 261429"/>
                  <a:gd name="connsiteY4" fmla="*/ 129521 h 259888"/>
                  <a:gd name="connsiteX5" fmla="*/ 92519 w 261429"/>
                  <a:gd name="connsiteY5" fmla="*/ 222039 h 259888"/>
                  <a:gd name="connsiteX6" fmla="*/ 0 w 261429"/>
                  <a:gd name="connsiteY6" fmla="*/ 129521 h 259888"/>
                  <a:gd name="connsiteX7" fmla="*/ 94 w 261429"/>
                  <a:gd name="connsiteY7" fmla="*/ 125315 h 259888"/>
                  <a:gd name="connsiteX8" fmla="*/ 0 w 261429"/>
                  <a:gd name="connsiteY8" fmla="*/ 125315 h 259888"/>
                  <a:gd name="connsiteX9" fmla="*/ 0 w 261429"/>
                  <a:gd name="connsiteY9" fmla="*/ 129521 h 259888"/>
                  <a:gd name="connsiteX10" fmla="*/ 0 w 261429"/>
                  <a:gd name="connsiteY10" fmla="*/ 137932 h 259888"/>
                  <a:gd name="connsiteX11" fmla="*/ 0 w 261429"/>
                  <a:gd name="connsiteY11" fmla="*/ 141086 h 259888"/>
                  <a:gd name="connsiteX12" fmla="*/ 29 w 261429"/>
                  <a:gd name="connsiteY12" fmla="*/ 141391 h 259888"/>
                  <a:gd name="connsiteX13" fmla="*/ 0 w 261429"/>
                  <a:gd name="connsiteY13" fmla="*/ 137932 h 259888"/>
                  <a:gd name="connsiteX14" fmla="*/ 13 w 261429"/>
                  <a:gd name="connsiteY14" fmla="*/ 135583 h 259888"/>
                  <a:gd name="connsiteX15" fmla="*/ 126162 w 261429"/>
                  <a:gd name="connsiteY15" fmla="*/ 259889 h 259888"/>
                  <a:gd name="connsiteX16" fmla="*/ 252324 w 261429"/>
                  <a:gd name="connsiteY16" fmla="*/ 133727 h 259888"/>
                  <a:gd name="connsiteX17" fmla="*/ 252324 w 261429"/>
                  <a:gd name="connsiteY17" fmla="*/ 41208 h 259888"/>
                  <a:gd name="connsiteX18" fmla="*/ 252344 w 261429"/>
                  <a:gd name="connsiteY18" fmla="*/ 41208 h 259888"/>
                  <a:gd name="connsiteX19" fmla="*/ 261429 w 261429"/>
                  <a:gd name="connsiteY19" fmla="*/ 0 h 25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1429" h="259888">
                    <a:moveTo>
                      <a:pt x="261429" y="0"/>
                    </a:moveTo>
                    <a:cubicBezTo>
                      <a:pt x="217145" y="13978"/>
                      <a:pt x="185037" y="55384"/>
                      <a:pt x="185037" y="104288"/>
                    </a:cubicBezTo>
                    <a:lnTo>
                      <a:pt x="185037" y="125315"/>
                    </a:lnTo>
                    <a:lnTo>
                      <a:pt x="184943" y="125315"/>
                    </a:lnTo>
                    <a:cubicBezTo>
                      <a:pt x="185006" y="126710"/>
                      <a:pt x="185037" y="128112"/>
                      <a:pt x="185037" y="129521"/>
                    </a:cubicBezTo>
                    <a:cubicBezTo>
                      <a:pt x="185037" y="180618"/>
                      <a:pt x="143615" y="222039"/>
                      <a:pt x="92519" y="222039"/>
                    </a:cubicBezTo>
                    <a:cubicBezTo>
                      <a:pt x="41422" y="222039"/>
                      <a:pt x="0" y="180618"/>
                      <a:pt x="0" y="129521"/>
                    </a:cubicBezTo>
                    <a:cubicBezTo>
                      <a:pt x="0" y="128112"/>
                      <a:pt x="32" y="126710"/>
                      <a:pt x="94" y="125315"/>
                    </a:cubicBezTo>
                    <a:lnTo>
                      <a:pt x="0" y="125315"/>
                    </a:lnTo>
                    <a:lnTo>
                      <a:pt x="0" y="129521"/>
                    </a:lnTo>
                    <a:lnTo>
                      <a:pt x="0" y="137932"/>
                    </a:lnTo>
                    <a:lnTo>
                      <a:pt x="0" y="141086"/>
                    </a:lnTo>
                    <a:lnTo>
                      <a:pt x="29" y="141391"/>
                    </a:lnTo>
                    <a:cubicBezTo>
                      <a:pt x="10" y="140240"/>
                      <a:pt x="0" y="139087"/>
                      <a:pt x="0" y="137932"/>
                    </a:cubicBezTo>
                    <a:cubicBezTo>
                      <a:pt x="0" y="137148"/>
                      <a:pt x="4" y="136365"/>
                      <a:pt x="13" y="135583"/>
                    </a:cubicBezTo>
                    <a:cubicBezTo>
                      <a:pt x="1006" y="204405"/>
                      <a:pt x="57105" y="259889"/>
                      <a:pt x="126162" y="259889"/>
                    </a:cubicBezTo>
                    <a:cubicBezTo>
                      <a:pt x="195839" y="259889"/>
                      <a:pt x="252324" y="203404"/>
                      <a:pt x="252324" y="133727"/>
                    </a:cubicBezTo>
                    <a:lnTo>
                      <a:pt x="252324" y="41208"/>
                    </a:lnTo>
                    <a:lnTo>
                      <a:pt x="252344" y="41208"/>
                    </a:lnTo>
                    <a:cubicBezTo>
                      <a:pt x="252626" y="26566"/>
                      <a:pt x="255842" y="12642"/>
                      <a:pt x="261429" y="0"/>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58" name="Freeform: Shape 157">
                <a:extLst>
                  <a:ext uri="{FF2B5EF4-FFF2-40B4-BE49-F238E27FC236}">
                    <a16:creationId xmlns:a16="http://schemas.microsoft.com/office/drawing/2014/main" id="{51F1A202-4498-CFA0-5F8A-7123D2F80416}"/>
                  </a:ext>
                </a:extLst>
              </p:cNvPr>
              <p:cNvSpPr/>
              <p:nvPr/>
            </p:nvSpPr>
            <p:spPr>
              <a:xfrm>
                <a:off x="4919964" y="4266651"/>
                <a:ext cx="261429" cy="259888"/>
              </a:xfrm>
              <a:custGeom>
                <a:avLst/>
                <a:gdLst>
                  <a:gd name="connsiteX0" fmla="*/ 261429 w 261429"/>
                  <a:gd name="connsiteY0" fmla="*/ 0 h 259888"/>
                  <a:gd name="connsiteX1" fmla="*/ 185037 w 261429"/>
                  <a:gd name="connsiteY1" fmla="*/ 104288 h 259888"/>
                  <a:gd name="connsiteX2" fmla="*/ 185037 w 261429"/>
                  <a:gd name="connsiteY2" fmla="*/ 125315 h 259888"/>
                  <a:gd name="connsiteX3" fmla="*/ 184943 w 261429"/>
                  <a:gd name="connsiteY3" fmla="*/ 125315 h 259888"/>
                  <a:gd name="connsiteX4" fmla="*/ 185037 w 261429"/>
                  <a:gd name="connsiteY4" fmla="*/ 129521 h 259888"/>
                  <a:gd name="connsiteX5" fmla="*/ 92519 w 261429"/>
                  <a:gd name="connsiteY5" fmla="*/ 222039 h 259888"/>
                  <a:gd name="connsiteX6" fmla="*/ 0 w 261429"/>
                  <a:gd name="connsiteY6" fmla="*/ 129521 h 259888"/>
                  <a:gd name="connsiteX7" fmla="*/ 94 w 261429"/>
                  <a:gd name="connsiteY7" fmla="*/ 125315 h 259888"/>
                  <a:gd name="connsiteX8" fmla="*/ 0 w 261429"/>
                  <a:gd name="connsiteY8" fmla="*/ 125315 h 259888"/>
                  <a:gd name="connsiteX9" fmla="*/ 0 w 261429"/>
                  <a:gd name="connsiteY9" fmla="*/ 129521 h 259888"/>
                  <a:gd name="connsiteX10" fmla="*/ 0 w 261429"/>
                  <a:gd name="connsiteY10" fmla="*/ 137932 h 259888"/>
                  <a:gd name="connsiteX11" fmla="*/ 0 w 261429"/>
                  <a:gd name="connsiteY11" fmla="*/ 141086 h 259888"/>
                  <a:gd name="connsiteX12" fmla="*/ 29 w 261429"/>
                  <a:gd name="connsiteY12" fmla="*/ 141391 h 259888"/>
                  <a:gd name="connsiteX13" fmla="*/ 0 w 261429"/>
                  <a:gd name="connsiteY13" fmla="*/ 137932 h 259888"/>
                  <a:gd name="connsiteX14" fmla="*/ 13 w 261429"/>
                  <a:gd name="connsiteY14" fmla="*/ 135583 h 259888"/>
                  <a:gd name="connsiteX15" fmla="*/ 126162 w 261429"/>
                  <a:gd name="connsiteY15" fmla="*/ 259889 h 259888"/>
                  <a:gd name="connsiteX16" fmla="*/ 252324 w 261429"/>
                  <a:gd name="connsiteY16" fmla="*/ 133727 h 259888"/>
                  <a:gd name="connsiteX17" fmla="*/ 252324 w 261429"/>
                  <a:gd name="connsiteY17" fmla="*/ 41208 h 259888"/>
                  <a:gd name="connsiteX18" fmla="*/ 252344 w 261429"/>
                  <a:gd name="connsiteY18" fmla="*/ 41208 h 259888"/>
                  <a:gd name="connsiteX19" fmla="*/ 261429 w 261429"/>
                  <a:gd name="connsiteY19" fmla="*/ 0 h 25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1429" h="259888">
                    <a:moveTo>
                      <a:pt x="261429" y="0"/>
                    </a:moveTo>
                    <a:cubicBezTo>
                      <a:pt x="217145" y="13978"/>
                      <a:pt x="185037" y="55384"/>
                      <a:pt x="185037" y="104288"/>
                    </a:cubicBezTo>
                    <a:lnTo>
                      <a:pt x="185037" y="125315"/>
                    </a:lnTo>
                    <a:lnTo>
                      <a:pt x="184943" y="125315"/>
                    </a:lnTo>
                    <a:cubicBezTo>
                      <a:pt x="185006" y="126710"/>
                      <a:pt x="185037" y="128112"/>
                      <a:pt x="185037" y="129521"/>
                    </a:cubicBezTo>
                    <a:cubicBezTo>
                      <a:pt x="185037" y="180618"/>
                      <a:pt x="143615" y="222039"/>
                      <a:pt x="92519" y="222039"/>
                    </a:cubicBezTo>
                    <a:cubicBezTo>
                      <a:pt x="41422" y="222039"/>
                      <a:pt x="0" y="180618"/>
                      <a:pt x="0" y="129521"/>
                    </a:cubicBezTo>
                    <a:cubicBezTo>
                      <a:pt x="0" y="128112"/>
                      <a:pt x="32" y="126710"/>
                      <a:pt x="94" y="125315"/>
                    </a:cubicBezTo>
                    <a:lnTo>
                      <a:pt x="0" y="125315"/>
                    </a:lnTo>
                    <a:lnTo>
                      <a:pt x="0" y="129521"/>
                    </a:lnTo>
                    <a:lnTo>
                      <a:pt x="0" y="137932"/>
                    </a:lnTo>
                    <a:lnTo>
                      <a:pt x="0" y="141086"/>
                    </a:lnTo>
                    <a:lnTo>
                      <a:pt x="29" y="141391"/>
                    </a:lnTo>
                    <a:cubicBezTo>
                      <a:pt x="10" y="140240"/>
                      <a:pt x="0" y="139087"/>
                      <a:pt x="0" y="137932"/>
                    </a:cubicBezTo>
                    <a:cubicBezTo>
                      <a:pt x="0" y="137148"/>
                      <a:pt x="4" y="136365"/>
                      <a:pt x="13" y="135583"/>
                    </a:cubicBezTo>
                    <a:cubicBezTo>
                      <a:pt x="1006" y="204405"/>
                      <a:pt x="57105" y="259889"/>
                      <a:pt x="126162" y="259889"/>
                    </a:cubicBezTo>
                    <a:cubicBezTo>
                      <a:pt x="195839" y="259889"/>
                      <a:pt x="252324" y="203404"/>
                      <a:pt x="252324" y="133727"/>
                    </a:cubicBezTo>
                    <a:lnTo>
                      <a:pt x="252324" y="41208"/>
                    </a:lnTo>
                    <a:lnTo>
                      <a:pt x="252344" y="41208"/>
                    </a:lnTo>
                    <a:cubicBezTo>
                      <a:pt x="252626" y="26566"/>
                      <a:pt x="255842" y="12642"/>
                      <a:pt x="261429" y="0"/>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grpSp>
        <p:grpSp>
          <p:nvGrpSpPr>
            <p:cNvPr id="145" name="Group 144">
              <a:extLst>
                <a:ext uri="{FF2B5EF4-FFF2-40B4-BE49-F238E27FC236}">
                  <a16:creationId xmlns:a16="http://schemas.microsoft.com/office/drawing/2014/main" id="{A71493D1-B596-B7D8-B78B-CB9DFEEF3CB4}"/>
                </a:ext>
              </a:extLst>
            </p:cNvPr>
            <p:cNvGrpSpPr/>
            <p:nvPr/>
          </p:nvGrpSpPr>
          <p:grpSpPr>
            <a:xfrm>
              <a:off x="6891972" y="4498946"/>
              <a:ext cx="250429" cy="250445"/>
              <a:chOff x="2021237" y="3374265"/>
              <a:chExt cx="290820" cy="290838"/>
            </a:xfrm>
            <a:noFill/>
          </p:grpSpPr>
          <p:sp>
            <p:nvSpPr>
              <p:cNvPr id="151" name="Freeform: Shape 150">
                <a:extLst>
                  <a:ext uri="{FF2B5EF4-FFF2-40B4-BE49-F238E27FC236}">
                    <a16:creationId xmlns:a16="http://schemas.microsoft.com/office/drawing/2014/main" id="{34849AA7-6E0B-6264-5C2A-E664D20A0AED}"/>
                  </a:ext>
                </a:extLst>
              </p:cNvPr>
              <p:cNvSpPr/>
              <p:nvPr/>
            </p:nvSpPr>
            <p:spPr>
              <a:xfrm>
                <a:off x="2103030" y="3374265"/>
                <a:ext cx="127234" cy="127234"/>
              </a:xfrm>
              <a:custGeom>
                <a:avLst/>
                <a:gdLst>
                  <a:gd name="connsiteX0" fmla="*/ 18633 w 127234"/>
                  <a:gd name="connsiteY0" fmla="*/ 108601 h 127234"/>
                  <a:gd name="connsiteX1" fmla="*/ 108602 w 127234"/>
                  <a:gd name="connsiteY1" fmla="*/ 108601 h 127234"/>
                  <a:gd name="connsiteX2" fmla="*/ 108602 w 127234"/>
                  <a:gd name="connsiteY2" fmla="*/ 18633 h 127234"/>
                  <a:gd name="connsiteX3" fmla="*/ 18633 w 127234"/>
                  <a:gd name="connsiteY3" fmla="*/ 18633 h 127234"/>
                  <a:gd name="connsiteX4" fmla="*/ 18633 w 127234"/>
                  <a:gd name="connsiteY4" fmla="*/ 108601 h 127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34" h="127234">
                    <a:moveTo>
                      <a:pt x="18633" y="108601"/>
                    </a:moveTo>
                    <a:cubicBezTo>
                      <a:pt x="43477" y="133446"/>
                      <a:pt x="83757" y="133446"/>
                      <a:pt x="108602" y="108601"/>
                    </a:cubicBezTo>
                    <a:cubicBezTo>
                      <a:pt x="133445" y="83757"/>
                      <a:pt x="133445" y="43477"/>
                      <a:pt x="108602" y="18633"/>
                    </a:cubicBezTo>
                    <a:cubicBezTo>
                      <a:pt x="83757" y="-6211"/>
                      <a:pt x="43477" y="-6211"/>
                      <a:pt x="18633" y="18633"/>
                    </a:cubicBezTo>
                    <a:cubicBezTo>
                      <a:pt x="-6211" y="43477"/>
                      <a:pt x="-6211" y="83757"/>
                      <a:pt x="18633" y="108601"/>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52" name="Freeform: Shape 151">
                <a:extLst>
                  <a:ext uri="{FF2B5EF4-FFF2-40B4-BE49-F238E27FC236}">
                    <a16:creationId xmlns:a16="http://schemas.microsoft.com/office/drawing/2014/main" id="{7A7E0501-3BAD-0101-6A68-87309A55BB81}"/>
                  </a:ext>
                </a:extLst>
              </p:cNvPr>
              <p:cNvSpPr/>
              <p:nvPr/>
            </p:nvSpPr>
            <p:spPr>
              <a:xfrm>
                <a:off x="2093942" y="3501499"/>
                <a:ext cx="218115" cy="163604"/>
              </a:xfrm>
              <a:custGeom>
                <a:avLst/>
                <a:gdLst>
                  <a:gd name="connsiteX0" fmla="*/ 145411 w 218115"/>
                  <a:gd name="connsiteY0" fmla="*/ 126989 h 163604"/>
                  <a:gd name="connsiteX1" fmla="*/ 215519 w 218115"/>
                  <a:gd name="connsiteY1" fmla="*/ 43731 h 163604"/>
                  <a:gd name="connsiteX2" fmla="*/ 215216 w 218115"/>
                  <a:gd name="connsiteY2" fmla="*/ 29704 h 163604"/>
                  <a:gd name="connsiteX3" fmla="*/ 73822 w 218115"/>
                  <a:gd name="connsiteY3" fmla="*/ 36619 h 163604"/>
                  <a:gd name="connsiteX4" fmla="*/ 0 w 218115"/>
                  <a:gd name="connsiteY4" fmla="*/ 126989 h 163604"/>
                  <a:gd name="connsiteX5" fmla="*/ 145411 w 218115"/>
                  <a:gd name="connsiteY5" fmla="*/ 126989 h 163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8115" h="163604">
                    <a:moveTo>
                      <a:pt x="145411" y="126989"/>
                    </a:moveTo>
                    <a:lnTo>
                      <a:pt x="215519" y="43731"/>
                    </a:lnTo>
                    <a:cubicBezTo>
                      <a:pt x="219011" y="39549"/>
                      <a:pt x="219051" y="33612"/>
                      <a:pt x="215216" y="29704"/>
                    </a:cubicBezTo>
                    <a:cubicBezTo>
                      <a:pt x="174197" y="-12088"/>
                      <a:pt x="112570" y="-9778"/>
                      <a:pt x="73822" y="36619"/>
                    </a:cubicBezTo>
                    <a:lnTo>
                      <a:pt x="0" y="126989"/>
                    </a:lnTo>
                    <a:cubicBezTo>
                      <a:pt x="40772" y="175809"/>
                      <a:pt x="104639" y="175809"/>
                      <a:pt x="145411" y="126989"/>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sp>
            <p:nvSpPr>
              <p:cNvPr id="153" name="Freeform: Shape 152">
                <a:extLst>
                  <a:ext uri="{FF2B5EF4-FFF2-40B4-BE49-F238E27FC236}">
                    <a16:creationId xmlns:a16="http://schemas.microsoft.com/office/drawing/2014/main" id="{484F72BC-6321-C85A-E977-4D83CE14647E}"/>
                  </a:ext>
                </a:extLst>
              </p:cNvPr>
              <p:cNvSpPr/>
              <p:nvPr/>
            </p:nvSpPr>
            <p:spPr>
              <a:xfrm>
                <a:off x="2021237" y="3501499"/>
                <a:ext cx="218116" cy="163602"/>
              </a:xfrm>
              <a:custGeom>
                <a:avLst/>
                <a:gdLst>
                  <a:gd name="connsiteX0" fmla="*/ 72706 w 218116"/>
                  <a:gd name="connsiteY0" fmla="*/ 126989 h 163602"/>
                  <a:gd name="connsiteX1" fmla="*/ 2597 w 218116"/>
                  <a:gd name="connsiteY1" fmla="*/ 43730 h 163602"/>
                  <a:gd name="connsiteX2" fmla="*/ 2900 w 218116"/>
                  <a:gd name="connsiteY2" fmla="*/ 29703 h 163602"/>
                  <a:gd name="connsiteX3" fmla="*/ 144294 w 218116"/>
                  <a:gd name="connsiteY3" fmla="*/ 36617 h 163602"/>
                  <a:gd name="connsiteX4" fmla="*/ 218117 w 218116"/>
                  <a:gd name="connsiteY4" fmla="*/ 126989 h 163602"/>
                  <a:gd name="connsiteX5" fmla="*/ 72706 w 218116"/>
                  <a:gd name="connsiteY5" fmla="*/ 126989 h 163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8116" h="163602">
                    <a:moveTo>
                      <a:pt x="72706" y="126989"/>
                    </a:moveTo>
                    <a:lnTo>
                      <a:pt x="2597" y="43730"/>
                    </a:lnTo>
                    <a:cubicBezTo>
                      <a:pt x="-895" y="39548"/>
                      <a:pt x="-935" y="33611"/>
                      <a:pt x="2900" y="29703"/>
                    </a:cubicBezTo>
                    <a:cubicBezTo>
                      <a:pt x="43919" y="-12088"/>
                      <a:pt x="105545" y="-9778"/>
                      <a:pt x="144294" y="36617"/>
                    </a:cubicBezTo>
                    <a:lnTo>
                      <a:pt x="218117" y="126989"/>
                    </a:lnTo>
                    <a:cubicBezTo>
                      <a:pt x="177345" y="175807"/>
                      <a:pt x="113477" y="175807"/>
                      <a:pt x="72706" y="126989"/>
                    </a:cubicBezTo>
                    <a:close/>
                  </a:path>
                </a:pathLst>
              </a:custGeom>
              <a:grpFill/>
              <a:ln w="19050" cap="flat">
                <a:solidFill>
                  <a:srgbClr val="0078D4"/>
                </a:solidFill>
                <a:prstDash val="solid"/>
                <a:miter/>
              </a:ln>
            </p:spPr>
            <p:txBody>
              <a:bodyPr rtlCol="0" anchor="ctr"/>
              <a:lstStyle/>
              <a:p>
                <a:pPr defTabSz="685800">
                  <a:defRPr/>
                </a:pPr>
                <a:endParaRPr lang="en-US" sz="1350" kern="0" dirty="0">
                  <a:solidFill>
                    <a:srgbClr val="1A1A1A"/>
                  </a:solidFill>
                  <a:latin typeface="Segoe UI"/>
                </a:endParaRPr>
              </a:p>
            </p:txBody>
          </p:sp>
        </p:grpSp>
        <p:sp>
          <p:nvSpPr>
            <p:cNvPr id="146" name="TextBox 145">
              <a:extLst>
                <a:ext uri="{FF2B5EF4-FFF2-40B4-BE49-F238E27FC236}">
                  <a16:creationId xmlns:a16="http://schemas.microsoft.com/office/drawing/2014/main" id="{029D7C20-CD8C-FA19-B0EF-E5D3271248AC}"/>
                </a:ext>
              </a:extLst>
            </p:cNvPr>
            <p:cNvSpPr txBox="1"/>
            <p:nvPr/>
          </p:nvSpPr>
          <p:spPr>
            <a:xfrm rot="16200000">
              <a:off x="5507374" y="3402361"/>
              <a:ext cx="1170655" cy="246221"/>
            </a:xfrm>
            <a:prstGeom prst="rect">
              <a:avLst/>
            </a:prstGeom>
            <a:noFill/>
          </p:spPr>
          <p:txBody>
            <a:bodyPr wrap="square" lIns="0" tIns="0" rIns="0" bIns="0" rtlCol="0">
              <a:spAutoFit/>
            </a:bodyPr>
            <a:lstStyle/>
            <a:p>
              <a:pPr algn="ctr" defTabSz="685775">
                <a:spcAft>
                  <a:spcPts val="900"/>
                </a:spcAft>
                <a:defRPr/>
              </a:pPr>
              <a:r>
                <a:rPr lang="en-US" sz="1200" dirty="0">
                  <a:solidFill>
                    <a:srgbClr val="000000"/>
                  </a:solidFill>
                  <a:latin typeface="Segoe UI Semilight" panose="020B0402040204020203" pitchFamily="34" charset="0"/>
                  <a:cs typeface="Segoe UI Semilight" panose="020B0402040204020203" pitchFamily="34" charset="0"/>
                </a:rPr>
                <a:t>Integrated</a:t>
              </a:r>
            </a:p>
          </p:txBody>
        </p:sp>
        <p:sp>
          <p:nvSpPr>
            <p:cNvPr id="147" name="TextBox 146">
              <a:extLst>
                <a:ext uri="{FF2B5EF4-FFF2-40B4-BE49-F238E27FC236}">
                  <a16:creationId xmlns:a16="http://schemas.microsoft.com/office/drawing/2014/main" id="{516B2A11-F883-C02D-8E77-EBF5F0DEDE54}"/>
                </a:ext>
              </a:extLst>
            </p:cNvPr>
            <p:cNvSpPr txBox="1"/>
            <p:nvPr/>
          </p:nvSpPr>
          <p:spPr>
            <a:xfrm>
              <a:off x="7733321" y="5492699"/>
              <a:ext cx="2159050" cy="246221"/>
            </a:xfrm>
            <a:prstGeom prst="rect">
              <a:avLst/>
            </a:prstGeom>
            <a:noFill/>
          </p:spPr>
          <p:txBody>
            <a:bodyPr wrap="square" lIns="0" tIns="0" rIns="0" bIns="0" rtlCol="0">
              <a:spAutoFit/>
            </a:bodyPr>
            <a:lstStyle/>
            <a:p>
              <a:pPr algn="ctr" defTabSz="685775">
                <a:spcAft>
                  <a:spcPts val="900"/>
                </a:spcAft>
                <a:defRPr/>
              </a:pPr>
              <a:r>
                <a:rPr lang="en-US" sz="1200" dirty="0">
                  <a:solidFill>
                    <a:srgbClr val="000000"/>
                  </a:solidFill>
                  <a:latin typeface="Segoe UI Semibold"/>
                </a:rPr>
                <a:t>The Microsoft Graph</a:t>
              </a:r>
            </a:p>
          </p:txBody>
        </p:sp>
        <p:sp>
          <p:nvSpPr>
            <p:cNvPr id="148" name="TextBox 147">
              <a:extLst>
                <a:ext uri="{FF2B5EF4-FFF2-40B4-BE49-F238E27FC236}">
                  <a16:creationId xmlns:a16="http://schemas.microsoft.com/office/drawing/2014/main" id="{F1457F21-6017-4995-1946-53CD59049F4B}"/>
                </a:ext>
              </a:extLst>
            </p:cNvPr>
            <p:cNvSpPr txBox="1"/>
            <p:nvPr/>
          </p:nvSpPr>
          <p:spPr>
            <a:xfrm rot="5400000">
              <a:off x="10951103" y="3402361"/>
              <a:ext cx="1170655" cy="246221"/>
            </a:xfrm>
            <a:prstGeom prst="rect">
              <a:avLst/>
            </a:prstGeom>
            <a:noFill/>
          </p:spPr>
          <p:txBody>
            <a:bodyPr wrap="square" lIns="0" tIns="0" rIns="0" bIns="0" rtlCol="0">
              <a:spAutoFit/>
            </a:bodyPr>
            <a:lstStyle/>
            <a:p>
              <a:pPr algn="ctr" defTabSz="685775">
                <a:spcAft>
                  <a:spcPts val="900"/>
                </a:spcAft>
                <a:defRPr/>
              </a:pPr>
              <a:r>
                <a:rPr lang="en-US" sz="1200" dirty="0">
                  <a:solidFill>
                    <a:srgbClr val="000000"/>
                  </a:solidFill>
                  <a:latin typeface="Segoe UI Semilight" panose="020B0402040204020203" pitchFamily="34" charset="0"/>
                  <a:cs typeface="Segoe UI Semilight" panose="020B0402040204020203" pitchFamily="34" charset="0"/>
                </a:rPr>
                <a:t>Data</a:t>
              </a:r>
            </a:p>
          </p:txBody>
        </p:sp>
        <p:sp>
          <p:nvSpPr>
            <p:cNvPr id="149" name="TextBox 148">
              <a:extLst>
                <a:ext uri="{FF2B5EF4-FFF2-40B4-BE49-F238E27FC236}">
                  <a16:creationId xmlns:a16="http://schemas.microsoft.com/office/drawing/2014/main" id="{E8331B7F-0222-71A0-BA8B-9967E726DF1F}"/>
                </a:ext>
              </a:extLst>
            </p:cNvPr>
            <p:cNvSpPr txBox="1"/>
            <p:nvPr/>
          </p:nvSpPr>
          <p:spPr>
            <a:xfrm>
              <a:off x="7952493" y="5989190"/>
              <a:ext cx="1720146" cy="246221"/>
            </a:xfrm>
            <a:prstGeom prst="rect">
              <a:avLst/>
            </a:prstGeom>
            <a:solidFill>
              <a:srgbClr val="F2F2F2"/>
            </a:solidFill>
          </p:spPr>
          <p:txBody>
            <a:bodyPr wrap="square" lIns="0" tIns="0" rIns="0" bIns="0" rtlCol="0">
              <a:spAutoFit/>
            </a:bodyPr>
            <a:lstStyle/>
            <a:p>
              <a:pPr algn="ctr" defTabSz="685775">
                <a:defRPr/>
              </a:pPr>
              <a:r>
                <a:rPr lang="en-US" sz="1200" kern="0" dirty="0">
                  <a:solidFill>
                    <a:srgbClr val="1A1A1A"/>
                  </a:solidFill>
                  <a:latin typeface="Segoe UI Semilight" panose="020B0402040204020203" pitchFamily="34" charset="0"/>
                  <a:cs typeface="Segoe UI Semilight" panose="020B0402040204020203" pitchFamily="34" charset="0"/>
                </a:rPr>
                <a:t>Security &amp; trust</a:t>
              </a:r>
            </a:p>
          </p:txBody>
        </p:sp>
        <p:sp>
          <p:nvSpPr>
            <p:cNvPr id="150" name="Rectangle 149">
              <a:extLst>
                <a:ext uri="{FF2B5EF4-FFF2-40B4-BE49-F238E27FC236}">
                  <a16:creationId xmlns:a16="http://schemas.microsoft.com/office/drawing/2014/main" id="{105D3D8A-FB40-795E-75CD-2F8A152B8BD7}"/>
                </a:ext>
              </a:extLst>
            </p:cNvPr>
            <p:cNvSpPr/>
            <p:nvPr/>
          </p:nvSpPr>
          <p:spPr bwMode="auto">
            <a:xfrm rot="10800000">
              <a:off x="5965435" y="253282"/>
              <a:ext cx="5694106" cy="1356061"/>
            </a:xfrm>
            <a:prstGeom prst="rect">
              <a:avLst/>
            </a:prstGeom>
            <a:gradFill>
              <a:gsLst>
                <a:gs pos="0">
                  <a:srgbClr val="F2F2F2">
                    <a:alpha val="0"/>
                  </a:srgbClr>
                </a:gs>
                <a:gs pos="100000">
                  <a:srgbClr val="F2F2F2"/>
                </a:gs>
              </a:gsLst>
              <a:lin ang="5400000" scaled="1"/>
            </a:gra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flip="none" rotWithShape="1">
                  <a:gsLst>
                    <a:gs pos="0">
                      <a:srgbClr val="0078D4">
                        <a:lumMod val="5000"/>
                        <a:lumOff val="95000"/>
                      </a:srgbClr>
                    </a:gs>
                    <a:gs pos="100000">
                      <a:srgbClr val="000000"/>
                    </a:gs>
                  </a:gsLst>
                  <a:lin ang="5400000" scaled="1"/>
                  <a:tileRect/>
                </a:gradFill>
                <a:latin typeface="Segoe UI"/>
                <a:ea typeface="Segoe UI" pitchFamily="34" charset="0"/>
                <a:cs typeface="Segoe UI" pitchFamily="34" charset="0"/>
              </a:endParaRPr>
            </a:p>
          </p:txBody>
        </p:sp>
      </p:grpSp>
      <p:sp>
        <p:nvSpPr>
          <p:cNvPr id="194" name="TextBox 193">
            <a:extLst>
              <a:ext uri="{FF2B5EF4-FFF2-40B4-BE49-F238E27FC236}">
                <a16:creationId xmlns:a16="http://schemas.microsoft.com/office/drawing/2014/main" id="{DA50BF52-1467-CC45-7CA2-A08D2390B0F2}"/>
              </a:ext>
            </a:extLst>
          </p:cNvPr>
          <p:cNvSpPr txBox="1"/>
          <p:nvPr/>
        </p:nvSpPr>
        <p:spPr>
          <a:xfrm>
            <a:off x="613308" y="1900928"/>
            <a:ext cx="2743200" cy="184666"/>
          </a:xfrm>
          <a:prstGeom prst="rect">
            <a:avLst/>
          </a:prstGeom>
          <a:noFill/>
        </p:spPr>
        <p:txBody>
          <a:bodyPr wrap="square" lIns="0" tIns="0" rIns="0" bIns="0">
            <a:spAutoFit/>
          </a:bodyPr>
          <a:lstStyle/>
          <a:p>
            <a:pPr defTabSz="685775">
              <a:spcAft>
                <a:spcPts val="900"/>
              </a:spcAft>
              <a:tabLst>
                <a:tab pos="257175" algn="l"/>
              </a:tabLst>
              <a:defRPr/>
            </a:pPr>
            <a:r>
              <a:rPr lang="en-US" sz="1200" dirty="0">
                <a:solidFill>
                  <a:schemeClr val="accent1"/>
                </a:solidFill>
                <a:latin typeface="Segoe UI Semibold"/>
                <a:ea typeface="Times New Roman" panose="02020603050405020304" pitchFamily="18" charset="0"/>
              </a:rPr>
              <a:t>Microsoft 365</a:t>
            </a:r>
            <a:endParaRPr lang="en-US" sz="900" dirty="0">
              <a:solidFill>
                <a:schemeClr val="accent1"/>
              </a:solidFill>
              <a:latin typeface="Segoe UI"/>
              <a:ea typeface="Times New Roman" panose="02020603050405020304" pitchFamily="18" charset="0"/>
            </a:endParaRPr>
          </a:p>
        </p:txBody>
      </p:sp>
      <p:sp>
        <p:nvSpPr>
          <p:cNvPr id="195" name="TextBox 194">
            <a:extLst>
              <a:ext uri="{FF2B5EF4-FFF2-40B4-BE49-F238E27FC236}">
                <a16:creationId xmlns:a16="http://schemas.microsoft.com/office/drawing/2014/main" id="{5A115994-8950-F068-1699-1C6ABE6A5DF0}"/>
              </a:ext>
            </a:extLst>
          </p:cNvPr>
          <p:cNvSpPr txBox="1"/>
          <p:nvPr/>
        </p:nvSpPr>
        <p:spPr>
          <a:xfrm>
            <a:off x="613309" y="2190884"/>
            <a:ext cx="948342" cy="692497"/>
          </a:xfrm>
          <a:prstGeom prst="rect">
            <a:avLst/>
          </a:prstGeom>
          <a:noFill/>
        </p:spPr>
        <p:txBody>
          <a:bodyPr wrap="square" lIns="0" tIns="0" rIns="0" bIns="0" rtlCol="0">
            <a:spAutoFit/>
          </a:bodyPr>
          <a:lstStyle/>
          <a:p>
            <a:pPr defTabSz="685800">
              <a:defRPr/>
            </a:pPr>
            <a:r>
              <a:rPr lang="en-US" sz="750" b="1" dirty="0">
                <a:solidFill>
                  <a:sysClr val="windowText" lastClr="000000"/>
                </a:solidFill>
                <a:cs typeface="Segoe UI Semilight" panose="020B0402040204020203" pitchFamily="34" charset="0"/>
              </a:rPr>
              <a:t>Integrated</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Gain synergies from connected apps for productivity, analytics, and wellbeing all in one suite</a:t>
            </a:r>
          </a:p>
        </p:txBody>
      </p:sp>
      <p:sp>
        <p:nvSpPr>
          <p:cNvPr id="196" name="TextBox 195">
            <a:extLst>
              <a:ext uri="{FF2B5EF4-FFF2-40B4-BE49-F238E27FC236}">
                <a16:creationId xmlns:a16="http://schemas.microsoft.com/office/drawing/2014/main" id="{96861972-2F99-C30C-80E3-6E611A5D95EC}"/>
              </a:ext>
            </a:extLst>
          </p:cNvPr>
          <p:cNvSpPr txBox="1"/>
          <p:nvPr/>
        </p:nvSpPr>
        <p:spPr>
          <a:xfrm>
            <a:off x="1951152" y="2190884"/>
            <a:ext cx="906157" cy="692497"/>
          </a:xfrm>
          <a:prstGeom prst="rect">
            <a:avLst/>
          </a:prstGeom>
          <a:noFill/>
        </p:spPr>
        <p:txBody>
          <a:bodyPr wrap="square" lIns="0" tIns="0" rIns="0" bIns="0" rtlCol="0">
            <a:spAutoFit/>
          </a:bodyPr>
          <a:lstStyle/>
          <a:p>
            <a:pPr defTabSz="685800">
              <a:defRPr/>
            </a:pPr>
            <a:r>
              <a:rPr lang="en-US" sz="750" b="1" dirty="0">
                <a:solidFill>
                  <a:sysClr val="windowText" lastClr="000000"/>
                </a:solidFill>
                <a:cs typeface="Segoe UI Semilight" panose="020B0402040204020203" pitchFamily="34" charset="0"/>
              </a:rPr>
              <a:t>Security &amp; trust</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Control and defend your data and gain transparency into how and where </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it’s used</a:t>
            </a:r>
          </a:p>
        </p:txBody>
      </p:sp>
      <p:sp>
        <p:nvSpPr>
          <p:cNvPr id="197" name="TextBox 196">
            <a:extLst>
              <a:ext uri="{FF2B5EF4-FFF2-40B4-BE49-F238E27FC236}">
                <a16:creationId xmlns:a16="http://schemas.microsoft.com/office/drawing/2014/main" id="{76B81BDC-304B-291A-5D2F-CCDD2EE17F66}"/>
              </a:ext>
            </a:extLst>
          </p:cNvPr>
          <p:cNvSpPr txBox="1"/>
          <p:nvPr/>
        </p:nvSpPr>
        <p:spPr>
          <a:xfrm>
            <a:off x="3287464" y="2190884"/>
            <a:ext cx="974139" cy="692497"/>
          </a:xfrm>
          <a:prstGeom prst="rect">
            <a:avLst/>
          </a:prstGeom>
          <a:noFill/>
        </p:spPr>
        <p:txBody>
          <a:bodyPr wrap="square" lIns="0" tIns="0" rIns="0" bIns="0" rtlCol="0">
            <a:spAutoFit/>
          </a:bodyPr>
          <a:lstStyle/>
          <a:p>
            <a:pPr defTabSz="685800">
              <a:defRPr/>
            </a:pPr>
            <a:r>
              <a:rPr lang="en-US" sz="750" b="1" dirty="0">
                <a:solidFill>
                  <a:sysClr val="windowText" lastClr="000000"/>
                </a:solidFill>
                <a:cs typeface="Segoe UI Semilight" panose="020B0402040204020203" pitchFamily="34" charset="0"/>
              </a:rPr>
              <a:t>Data &amp; AI</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Apply the latest data and next-generation AI to your work for greater individual and organizational impact</a:t>
            </a:r>
          </a:p>
        </p:txBody>
      </p:sp>
      <p:cxnSp>
        <p:nvCxnSpPr>
          <p:cNvPr id="198" name="Straight Connector 197">
            <a:extLst>
              <a:ext uri="{FF2B5EF4-FFF2-40B4-BE49-F238E27FC236}">
                <a16:creationId xmlns:a16="http://schemas.microsoft.com/office/drawing/2014/main" id="{97BF8F9D-BDC5-2ACD-A996-D08CD6136D9F}"/>
              </a:ext>
              <a:ext uri="{C183D7F6-B498-43B3-948B-1728B52AA6E4}">
                <adec:decorative xmlns:adec="http://schemas.microsoft.com/office/drawing/2017/decorative" val="1"/>
              </a:ext>
            </a:extLst>
          </p:cNvPr>
          <p:cNvCxnSpPr>
            <a:cxnSpLocks/>
          </p:cNvCxnSpPr>
          <p:nvPr/>
        </p:nvCxnSpPr>
        <p:spPr>
          <a:xfrm>
            <a:off x="592907" y="3123240"/>
            <a:ext cx="3711149" cy="0"/>
          </a:xfrm>
          <a:prstGeom prst="line">
            <a:avLst/>
          </a:prstGeom>
          <a:ln w="6350">
            <a:solidFill>
              <a:schemeClr val="bg1">
                <a:lumMod val="6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99" name="TextBox 198">
            <a:extLst>
              <a:ext uri="{FF2B5EF4-FFF2-40B4-BE49-F238E27FC236}">
                <a16:creationId xmlns:a16="http://schemas.microsoft.com/office/drawing/2014/main" id="{4752C886-8D70-2436-BC19-C88DE0D72E46}"/>
              </a:ext>
            </a:extLst>
          </p:cNvPr>
          <p:cNvSpPr txBox="1"/>
          <p:nvPr/>
        </p:nvSpPr>
        <p:spPr>
          <a:xfrm>
            <a:off x="613308" y="3363100"/>
            <a:ext cx="2743200" cy="323165"/>
          </a:xfrm>
          <a:prstGeom prst="rect">
            <a:avLst/>
          </a:prstGeom>
          <a:noFill/>
        </p:spPr>
        <p:txBody>
          <a:bodyPr wrap="square" lIns="0" tIns="0" rIns="0" bIns="0">
            <a:spAutoFit/>
          </a:bodyPr>
          <a:lstStyle/>
          <a:p>
            <a:pPr defTabSz="685775">
              <a:spcAft>
                <a:spcPts val="900"/>
              </a:spcAft>
              <a:tabLst>
                <a:tab pos="257175" algn="l"/>
              </a:tabLst>
              <a:defRPr/>
            </a:pPr>
            <a:r>
              <a:rPr lang="en-US" sz="1200" dirty="0">
                <a:solidFill>
                  <a:schemeClr val="accent1"/>
                </a:solidFill>
                <a:latin typeface="Segoe UI Semibold"/>
                <a:ea typeface="Times New Roman" panose="02020603050405020304" pitchFamily="18" charset="0"/>
              </a:rPr>
              <a:t>The Microsoft Graph</a:t>
            </a:r>
            <a:br>
              <a:rPr lang="en-US" sz="1200" dirty="0">
                <a:solidFill>
                  <a:schemeClr val="accent1"/>
                </a:solidFill>
                <a:latin typeface="Segoe UI Semibold"/>
                <a:ea typeface="Times New Roman" panose="02020603050405020304" pitchFamily="18" charset="0"/>
              </a:rPr>
            </a:br>
            <a:r>
              <a:rPr lang="en-US" sz="900" dirty="0">
                <a:solidFill>
                  <a:schemeClr val="accent1"/>
                </a:solidFill>
                <a:latin typeface="Segoe UI"/>
                <a:ea typeface="Times New Roman" panose="02020603050405020304" pitchFamily="18" charset="0"/>
              </a:rPr>
              <a:t>Connecting Microsoft 365 signals for smarter work</a:t>
            </a:r>
          </a:p>
        </p:txBody>
      </p:sp>
      <p:sp>
        <p:nvSpPr>
          <p:cNvPr id="200" name="TextBox 199">
            <a:extLst>
              <a:ext uri="{FF2B5EF4-FFF2-40B4-BE49-F238E27FC236}">
                <a16:creationId xmlns:a16="http://schemas.microsoft.com/office/drawing/2014/main" id="{BB7E154F-C2FB-00C8-D735-4FDBAFE47408}"/>
              </a:ext>
            </a:extLst>
          </p:cNvPr>
          <p:cNvSpPr txBox="1"/>
          <p:nvPr/>
        </p:nvSpPr>
        <p:spPr>
          <a:xfrm>
            <a:off x="613308" y="3802168"/>
            <a:ext cx="899078" cy="692497"/>
          </a:xfrm>
          <a:prstGeom prst="rect">
            <a:avLst/>
          </a:prstGeom>
          <a:noFill/>
        </p:spPr>
        <p:txBody>
          <a:bodyPr wrap="square" lIns="0" tIns="0" rIns="0" bIns="0" rtlCol="0">
            <a:spAutoFit/>
          </a:bodyPr>
          <a:lstStyle/>
          <a:p>
            <a:pPr defTabSz="685800">
              <a:defRPr/>
            </a:pPr>
            <a:r>
              <a:rPr lang="en-US" sz="750" b="1" dirty="0">
                <a:solidFill>
                  <a:sysClr val="windowText" lastClr="000000"/>
                </a:solidFill>
                <a:cs typeface="Segoe UI Semilight" panose="020B0402040204020203" pitchFamily="34" charset="0"/>
              </a:rPr>
              <a:t>Productivity</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Quickly find the right people, content, and productivity insights to work more efficiently </a:t>
            </a:r>
          </a:p>
        </p:txBody>
      </p:sp>
      <p:sp>
        <p:nvSpPr>
          <p:cNvPr id="201" name="TextBox 200">
            <a:extLst>
              <a:ext uri="{FF2B5EF4-FFF2-40B4-BE49-F238E27FC236}">
                <a16:creationId xmlns:a16="http://schemas.microsoft.com/office/drawing/2014/main" id="{D2ABB127-EE33-31FB-D729-34710774F220}"/>
              </a:ext>
            </a:extLst>
          </p:cNvPr>
          <p:cNvSpPr txBox="1"/>
          <p:nvPr/>
        </p:nvSpPr>
        <p:spPr>
          <a:xfrm>
            <a:off x="1951153" y="3802168"/>
            <a:ext cx="903565" cy="692497"/>
          </a:xfrm>
          <a:prstGeom prst="rect">
            <a:avLst/>
          </a:prstGeom>
          <a:noFill/>
        </p:spPr>
        <p:txBody>
          <a:bodyPr wrap="square" lIns="0" tIns="0" rIns="0" bIns="0" rtlCol="0">
            <a:spAutoFit/>
          </a:bodyPr>
          <a:lstStyle/>
          <a:p>
            <a:pPr defTabSz="685800">
              <a:defRPr/>
            </a:pPr>
            <a:r>
              <a:rPr lang="en-US" sz="750" b="1" dirty="0">
                <a:solidFill>
                  <a:sysClr val="windowText" lastClr="000000"/>
                </a:solidFill>
                <a:cs typeface="Segoe UI Semilight" panose="020B0402040204020203" pitchFamily="34" charset="0"/>
              </a:rPr>
              <a:t>Management</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Gain real-time awareness of your IT environment to make better decisions for users</a:t>
            </a:r>
          </a:p>
        </p:txBody>
      </p:sp>
      <p:sp>
        <p:nvSpPr>
          <p:cNvPr id="202" name="TextBox 201">
            <a:extLst>
              <a:ext uri="{FF2B5EF4-FFF2-40B4-BE49-F238E27FC236}">
                <a16:creationId xmlns:a16="http://schemas.microsoft.com/office/drawing/2014/main" id="{969E0ECB-D259-66E3-D2A5-A030CD1B6554}"/>
              </a:ext>
            </a:extLst>
          </p:cNvPr>
          <p:cNvSpPr txBox="1"/>
          <p:nvPr/>
        </p:nvSpPr>
        <p:spPr>
          <a:xfrm>
            <a:off x="3287464" y="3802168"/>
            <a:ext cx="974139" cy="692497"/>
          </a:xfrm>
          <a:prstGeom prst="rect">
            <a:avLst/>
          </a:prstGeom>
          <a:noFill/>
        </p:spPr>
        <p:txBody>
          <a:bodyPr wrap="square" lIns="0" tIns="0" rIns="0" bIns="0" rtlCol="0">
            <a:spAutoFit/>
          </a:bodyPr>
          <a:lstStyle/>
          <a:p>
            <a:pPr defTabSz="685800">
              <a:defRPr/>
            </a:pPr>
            <a:r>
              <a:rPr lang="en-US" sz="750" b="1" dirty="0">
                <a:solidFill>
                  <a:sysClr val="windowText" lastClr="000000"/>
                </a:solidFill>
                <a:cs typeface="Segoe UI Semilight" panose="020B0402040204020203" pitchFamily="34" charset="0"/>
              </a:rPr>
              <a:t>Security</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Increase visibility </a:t>
            </a:r>
            <a:br>
              <a:rPr lang="en-US" sz="750" dirty="0">
                <a:solidFill>
                  <a:sysClr val="windowText" lastClr="000000"/>
                </a:solidFill>
                <a:cs typeface="Segoe UI Semilight" panose="020B0402040204020203" pitchFamily="34" charset="0"/>
              </a:rPr>
            </a:br>
            <a:r>
              <a:rPr lang="en-US" sz="750" dirty="0">
                <a:solidFill>
                  <a:sysClr val="windowText" lastClr="000000"/>
                </a:solidFill>
                <a:cs typeface="Segoe UI Semilight" panose="020B0402040204020203" pitchFamily="34" charset="0"/>
              </a:rPr>
              <a:t>across users, apps, and devices to proactively detect and resolve threats</a:t>
            </a:r>
          </a:p>
        </p:txBody>
      </p:sp>
      <p:sp>
        <p:nvSpPr>
          <p:cNvPr id="203" name="Rectangle 202">
            <a:extLst>
              <a:ext uri="{FF2B5EF4-FFF2-40B4-BE49-F238E27FC236}">
                <a16:creationId xmlns:a16="http://schemas.microsoft.com/office/drawing/2014/main" id="{3A8F37CA-D353-2BFE-CA14-79FAEE7CB8D0}"/>
              </a:ext>
              <a:ext uri="{C183D7F6-B498-43B3-948B-1728B52AA6E4}">
                <adec:decorative xmlns:adec="http://schemas.microsoft.com/office/drawing/2017/decorative" val="1"/>
              </a:ext>
            </a:extLst>
          </p:cNvPr>
          <p:cNvSpPr/>
          <p:nvPr/>
        </p:nvSpPr>
        <p:spPr bwMode="auto">
          <a:xfrm>
            <a:off x="5175704" y="3367269"/>
            <a:ext cx="3200698" cy="545963"/>
          </a:xfrm>
          <a:prstGeom prst="rect">
            <a:avLst/>
          </a:prstGeom>
          <a:noFill/>
          <a:ln w="38100" cap="flat" cmpd="sng" algn="ctr">
            <a:solidFill>
              <a:srgbClr val="8661C5"/>
            </a:solidFill>
            <a:prstDash val="solid"/>
            <a:headEnd type="none" w="med" len="med"/>
            <a:tailEnd type="none" w="med" len="med"/>
          </a:ln>
          <a:effectLst/>
        </p:spPr>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04" name="Rectangle 203">
            <a:extLst>
              <a:ext uri="{FF2B5EF4-FFF2-40B4-BE49-F238E27FC236}">
                <a16:creationId xmlns:a16="http://schemas.microsoft.com/office/drawing/2014/main" id="{6C080354-2ECB-D974-E6A2-2DD9DBB4081A}"/>
              </a:ext>
            </a:extLst>
          </p:cNvPr>
          <p:cNvSpPr/>
          <p:nvPr/>
        </p:nvSpPr>
        <p:spPr bwMode="auto">
          <a:xfrm>
            <a:off x="5175704" y="3367269"/>
            <a:ext cx="3200698" cy="545963"/>
          </a:xfrm>
          <a:prstGeom prst="rect">
            <a:avLst/>
          </a:prstGeom>
          <a:solidFill>
            <a:srgbClr val="8661C5"/>
          </a:solidFill>
          <a:ln w="38100" cap="flat" cmpd="sng" algn="ctr">
            <a:noFill/>
            <a:prstDash val="solid"/>
            <a:headEnd type="none" w="med" len="med"/>
            <a:tailEnd type="none" w="med" len="med"/>
          </a:ln>
          <a:effectLst/>
        </p:spPr>
        <p:txBody>
          <a:bodyPr rot="0" spcFirstLastPara="0" vert="horz" wrap="square" lIns="137160" tIns="109728" rIns="137160" bIns="109728" numCol="1" spcCol="0" rtlCol="0" fromWordArt="0" anchor="ctr" anchorCtr="0" forceAA="0" compatLnSpc="1">
            <a:prstTxWarp prst="textNoShape">
              <a:avLst/>
            </a:prstTxWarp>
            <a:noAutofit/>
          </a:bodyPr>
          <a:lstStyle/>
          <a:p>
            <a:pPr algn="ctr" defTabSz="699354" fontAlgn="base">
              <a:spcBef>
                <a:spcPct val="0"/>
              </a:spcBef>
              <a:spcAft>
                <a:spcPct val="0"/>
              </a:spcAft>
              <a:defRPr/>
            </a:pPr>
            <a:r>
              <a:rPr lang="en-US" sz="1200" kern="0" dirty="0">
                <a:gradFill>
                  <a:gsLst>
                    <a:gs pos="0">
                      <a:srgbClr val="FFFFFF"/>
                    </a:gs>
                    <a:gs pos="100000">
                      <a:srgbClr val="FFFFFF"/>
                    </a:gs>
                  </a:gsLst>
                  <a:lin ang="5400000" scaled="0"/>
                </a:gradFill>
                <a:latin typeface="Segoe UI Semibold"/>
                <a:ea typeface="Segoe UI" pitchFamily="34" charset="0"/>
                <a:cs typeface="Segoe UI" pitchFamily="34" charset="0"/>
              </a:rPr>
              <a:t>Microsoft Viva</a:t>
            </a:r>
          </a:p>
        </p:txBody>
      </p:sp>
    </p:spTree>
    <p:extLst>
      <p:ext uri="{BB962C8B-B14F-4D97-AF65-F5344CB8AC3E}">
        <p14:creationId xmlns:p14="http://schemas.microsoft.com/office/powerpoint/2010/main" val="1473403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
                                        </p:tgtEl>
                                        <p:attrNameLst>
                                          <p:attrName>style.visibility</p:attrName>
                                        </p:attrNameLst>
                                      </p:cBhvr>
                                      <p:to>
                                        <p:strVal val="visible"/>
                                      </p:to>
                                    </p:set>
                                    <p:animEffect transition="in" filter="fade">
                                      <p:cBhvr>
                                        <p:cTn id="7" dur="500"/>
                                        <p:tgtEl>
                                          <p:spTgt spid="19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9"/>
                                        </p:tgtEl>
                                        <p:attrNameLst>
                                          <p:attrName>style.visibility</p:attrName>
                                        </p:attrNameLst>
                                      </p:cBhvr>
                                      <p:to>
                                        <p:strVal val="visible"/>
                                      </p:to>
                                    </p:set>
                                    <p:animEffect transition="in" filter="fade">
                                      <p:cBhvr>
                                        <p:cTn id="10" dur="500"/>
                                        <p:tgtEl>
                                          <p:spTgt spid="19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5"/>
                                        </p:tgtEl>
                                        <p:attrNameLst>
                                          <p:attrName>style.visibility</p:attrName>
                                        </p:attrNameLst>
                                      </p:cBhvr>
                                      <p:to>
                                        <p:strVal val="visible"/>
                                      </p:to>
                                    </p:set>
                                    <p:animEffect transition="in" filter="fade">
                                      <p:cBhvr>
                                        <p:cTn id="13" dur="500"/>
                                        <p:tgtEl>
                                          <p:spTgt spid="195"/>
                                        </p:tgtEl>
                                      </p:cBhvr>
                                    </p:animEffect>
                                  </p:childTnLst>
                                </p:cTn>
                              </p:par>
                              <p:par>
                                <p:cTn id="14" presetID="63" presetClass="path" presetSubtype="0" accel="50000" decel="50000" fill="hold" grpId="1" nodeType="withEffect">
                                  <p:stCondLst>
                                    <p:cond delay="0"/>
                                  </p:stCondLst>
                                  <p:childTnLst>
                                    <p:animMotion origin="layout" path="M -0.01371 1.23457E-7 L -3.61111E-6 1.23457E-7 " pathEditMode="relative" rAng="0" ptsTypes="AA">
                                      <p:cBhvr>
                                        <p:cTn id="15" dur="500" fill="hold"/>
                                        <p:tgtEl>
                                          <p:spTgt spid="195"/>
                                        </p:tgtEl>
                                        <p:attrNameLst>
                                          <p:attrName>ppt_x</p:attrName>
                                          <p:attrName>ppt_y</p:attrName>
                                        </p:attrNameLst>
                                      </p:cBhvr>
                                      <p:rCtr x="677" y="0"/>
                                    </p:animMotion>
                                  </p:childTnLst>
                                </p:cTn>
                              </p:par>
                              <p:par>
                                <p:cTn id="16" presetID="10" presetClass="entr" presetSubtype="0" fill="hold" grpId="0" nodeType="withEffect">
                                  <p:stCondLst>
                                    <p:cond delay="0"/>
                                  </p:stCondLst>
                                  <p:childTnLst>
                                    <p:set>
                                      <p:cBhvr>
                                        <p:cTn id="17" dur="1" fill="hold">
                                          <p:stCondLst>
                                            <p:cond delay="0"/>
                                          </p:stCondLst>
                                        </p:cTn>
                                        <p:tgtEl>
                                          <p:spTgt spid="200"/>
                                        </p:tgtEl>
                                        <p:attrNameLst>
                                          <p:attrName>style.visibility</p:attrName>
                                        </p:attrNameLst>
                                      </p:cBhvr>
                                      <p:to>
                                        <p:strVal val="visible"/>
                                      </p:to>
                                    </p:set>
                                    <p:animEffect transition="in" filter="fade">
                                      <p:cBhvr>
                                        <p:cTn id="18" dur="500"/>
                                        <p:tgtEl>
                                          <p:spTgt spid="200"/>
                                        </p:tgtEl>
                                      </p:cBhvr>
                                    </p:animEffect>
                                  </p:childTnLst>
                                </p:cTn>
                              </p:par>
                              <p:par>
                                <p:cTn id="19" presetID="63" presetClass="path" presetSubtype="0" accel="50000" decel="50000" fill="hold" grpId="1" nodeType="withEffect">
                                  <p:stCondLst>
                                    <p:cond delay="0"/>
                                  </p:stCondLst>
                                  <p:childTnLst>
                                    <p:animMotion origin="layout" path="M -0.01389 -1.48148E-6 L 4.16667E-6 -1.48148E-6 " pathEditMode="relative" rAng="0" ptsTypes="AA">
                                      <p:cBhvr>
                                        <p:cTn id="20" dur="500" fill="hold"/>
                                        <p:tgtEl>
                                          <p:spTgt spid="200"/>
                                        </p:tgtEl>
                                        <p:attrNameLst>
                                          <p:attrName>ppt_x</p:attrName>
                                          <p:attrName>ppt_y</p:attrName>
                                        </p:attrNameLst>
                                      </p:cBhvr>
                                      <p:rCtr x="694" y="0"/>
                                    </p:animMotion>
                                  </p:childTnLst>
                                </p:cTn>
                              </p:par>
                              <p:par>
                                <p:cTn id="21" presetID="10" presetClass="entr" presetSubtype="0" fill="hold" grpId="0" nodeType="withEffect">
                                  <p:stCondLst>
                                    <p:cond delay="200"/>
                                  </p:stCondLst>
                                  <p:childTnLst>
                                    <p:set>
                                      <p:cBhvr>
                                        <p:cTn id="22" dur="1" fill="hold">
                                          <p:stCondLst>
                                            <p:cond delay="0"/>
                                          </p:stCondLst>
                                        </p:cTn>
                                        <p:tgtEl>
                                          <p:spTgt spid="196"/>
                                        </p:tgtEl>
                                        <p:attrNameLst>
                                          <p:attrName>style.visibility</p:attrName>
                                        </p:attrNameLst>
                                      </p:cBhvr>
                                      <p:to>
                                        <p:strVal val="visible"/>
                                      </p:to>
                                    </p:set>
                                    <p:animEffect transition="in" filter="fade">
                                      <p:cBhvr>
                                        <p:cTn id="23" dur="500"/>
                                        <p:tgtEl>
                                          <p:spTgt spid="196"/>
                                        </p:tgtEl>
                                      </p:cBhvr>
                                    </p:animEffect>
                                  </p:childTnLst>
                                </p:cTn>
                              </p:par>
                              <p:par>
                                <p:cTn id="24" presetID="63" presetClass="path" presetSubtype="0" accel="50000" decel="50000" fill="hold" grpId="1" nodeType="withEffect">
                                  <p:stCondLst>
                                    <p:cond delay="200"/>
                                  </p:stCondLst>
                                  <p:childTnLst>
                                    <p:animMotion origin="layout" path="M -0.01372 1.23457E-7 L 2.77778E-6 1.23457E-7 " pathEditMode="relative" rAng="0" ptsTypes="AA">
                                      <p:cBhvr>
                                        <p:cTn id="25" dur="500" fill="hold"/>
                                        <p:tgtEl>
                                          <p:spTgt spid="196"/>
                                        </p:tgtEl>
                                        <p:attrNameLst>
                                          <p:attrName>ppt_x</p:attrName>
                                          <p:attrName>ppt_y</p:attrName>
                                        </p:attrNameLst>
                                      </p:cBhvr>
                                      <p:rCtr x="677" y="0"/>
                                    </p:animMotion>
                                  </p:childTnLst>
                                </p:cTn>
                              </p:par>
                              <p:par>
                                <p:cTn id="26" presetID="10" presetClass="entr" presetSubtype="0" fill="hold" grpId="0" nodeType="withEffect">
                                  <p:stCondLst>
                                    <p:cond delay="200"/>
                                  </p:stCondLst>
                                  <p:childTnLst>
                                    <p:set>
                                      <p:cBhvr>
                                        <p:cTn id="27" dur="1" fill="hold">
                                          <p:stCondLst>
                                            <p:cond delay="0"/>
                                          </p:stCondLst>
                                        </p:cTn>
                                        <p:tgtEl>
                                          <p:spTgt spid="201"/>
                                        </p:tgtEl>
                                        <p:attrNameLst>
                                          <p:attrName>style.visibility</p:attrName>
                                        </p:attrNameLst>
                                      </p:cBhvr>
                                      <p:to>
                                        <p:strVal val="visible"/>
                                      </p:to>
                                    </p:set>
                                    <p:animEffect transition="in" filter="fade">
                                      <p:cBhvr>
                                        <p:cTn id="28" dur="500"/>
                                        <p:tgtEl>
                                          <p:spTgt spid="201"/>
                                        </p:tgtEl>
                                      </p:cBhvr>
                                    </p:animEffect>
                                  </p:childTnLst>
                                </p:cTn>
                              </p:par>
                              <p:par>
                                <p:cTn id="29" presetID="63" presetClass="path" presetSubtype="0" accel="50000" decel="50000" fill="hold" grpId="1" nodeType="withEffect">
                                  <p:stCondLst>
                                    <p:cond delay="200"/>
                                  </p:stCondLst>
                                  <p:childTnLst>
                                    <p:animMotion origin="layout" path="M -0.01371 -1.48148E-6 L -3.61111E-6 -1.48148E-6 " pathEditMode="relative" rAng="0" ptsTypes="AA">
                                      <p:cBhvr>
                                        <p:cTn id="30" dur="500" fill="hold"/>
                                        <p:tgtEl>
                                          <p:spTgt spid="201"/>
                                        </p:tgtEl>
                                        <p:attrNameLst>
                                          <p:attrName>ppt_x</p:attrName>
                                          <p:attrName>ppt_y</p:attrName>
                                        </p:attrNameLst>
                                      </p:cBhvr>
                                      <p:rCtr x="677" y="0"/>
                                    </p:animMotion>
                                  </p:childTnLst>
                                </p:cTn>
                              </p:par>
                              <p:par>
                                <p:cTn id="31" presetID="10" presetClass="entr" presetSubtype="0" fill="hold" grpId="0" nodeType="withEffect">
                                  <p:stCondLst>
                                    <p:cond delay="400"/>
                                  </p:stCondLst>
                                  <p:childTnLst>
                                    <p:set>
                                      <p:cBhvr>
                                        <p:cTn id="32" dur="1" fill="hold">
                                          <p:stCondLst>
                                            <p:cond delay="0"/>
                                          </p:stCondLst>
                                        </p:cTn>
                                        <p:tgtEl>
                                          <p:spTgt spid="197"/>
                                        </p:tgtEl>
                                        <p:attrNameLst>
                                          <p:attrName>style.visibility</p:attrName>
                                        </p:attrNameLst>
                                      </p:cBhvr>
                                      <p:to>
                                        <p:strVal val="visible"/>
                                      </p:to>
                                    </p:set>
                                    <p:animEffect transition="in" filter="fade">
                                      <p:cBhvr>
                                        <p:cTn id="33" dur="500"/>
                                        <p:tgtEl>
                                          <p:spTgt spid="197"/>
                                        </p:tgtEl>
                                      </p:cBhvr>
                                    </p:animEffect>
                                  </p:childTnLst>
                                </p:cTn>
                              </p:par>
                              <p:par>
                                <p:cTn id="34" presetID="63" presetClass="path" presetSubtype="0" accel="50000" decel="50000" fill="hold" grpId="1" nodeType="withEffect">
                                  <p:stCondLst>
                                    <p:cond delay="400"/>
                                  </p:stCondLst>
                                  <p:childTnLst>
                                    <p:animMotion origin="layout" path="M -0.01371 1.23457E-7 L -3.61111E-6 1.23457E-7 " pathEditMode="relative" rAng="0" ptsTypes="AA">
                                      <p:cBhvr>
                                        <p:cTn id="35" dur="500" fill="hold"/>
                                        <p:tgtEl>
                                          <p:spTgt spid="197"/>
                                        </p:tgtEl>
                                        <p:attrNameLst>
                                          <p:attrName>ppt_x</p:attrName>
                                          <p:attrName>ppt_y</p:attrName>
                                        </p:attrNameLst>
                                      </p:cBhvr>
                                      <p:rCtr x="677" y="0"/>
                                    </p:animMotion>
                                  </p:childTnLst>
                                </p:cTn>
                              </p:par>
                              <p:par>
                                <p:cTn id="36" presetID="10" presetClass="entr" presetSubtype="0" fill="hold" grpId="0" nodeType="withEffect">
                                  <p:stCondLst>
                                    <p:cond delay="400"/>
                                  </p:stCondLst>
                                  <p:childTnLst>
                                    <p:set>
                                      <p:cBhvr>
                                        <p:cTn id="37" dur="1" fill="hold">
                                          <p:stCondLst>
                                            <p:cond delay="0"/>
                                          </p:stCondLst>
                                        </p:cTn>
                                        <p:tgtEl>
                                          <p:spTgt spid="202"/>
                                        </p:tgtEl>
                                        <p:attrNameLst>
                                          <p:attrName>style.visibility</p:attrName>
                                        </p:attrNameLst>
                                      </p:cBhvr>
                                      <p:to>
                                        <p:strVal val="visible"/>
                                      </p:to>
                                    </p:set>
                                    <p:animEffect transition="in" filter="fade">
                                      <p:cBhvr>
                                        <p:cTn id="38" dur="500"/>
                                        <p:tgtEl>
                                          <p:spTgt spid="202"/>
                                        </p:tgtEl>
                                      </p:cBhvr>
                                    </p:animEffect>
                                  </p:childTnLst>
                                </p:cTn>
                              </p:par>
                              <p:par>
                                <p:cTn id="39" presetID="63" presetClass="path" presetSubtype="0" accel="50000" decel="50000" fill="hold" grpId="1" nodeType="withEffect">
                                  <p:stCondLst>
                                    <p:cond delay="400"/>
                                  </p:stCondLst>
                                  <p:childTnLst>
                                    <p:animMotion origin="layout" path="M -0.01371 -1.48148E-6 L -3.61111E-6 -1.48148E-6 " pathEditMode="relative" rAng="0" ptsTypes="AA">
                                      <p:cBhvr>
                                        <p:cTn id="40" dur="500" fill="hold"/>
                                        <p:tgtEl>
                                          <p:spTgt spid="202"/>
                                        </p:tgtEl>
                                        <p:attrNameLst>
                                          <p:attrName>ppt_x</p:attrName>
                                          <p:attrName>ppt_y</p:attrName>
                                        </p:attrNameLst>
                                      </p:cBhvr>
                                      <p:rCtr x="677" y="0"/>
                                    </p:animMotion>
                                  </p:childTnLst>
                                </p:cTn>
                              </p:par>
                              <p:par>
                                <p:cTn id="41" presetID="22" presetClass="entr" presetSubtype="8" fill="hold" nodeType="withEffect">
                                  <p:stCondLst>
                                    <p:cond delay="400"/>
                                  </p:stCondLst>
                                  <p:childTnLst>
                                    <p:set>
                                      <p:cBhvr>
                                        <p:cTn id="42" dur="1" fill="hold">
                                          <p:stCondLst>
                                            <p:cond delay="0"/>
                                          </p:stCondLst>
                                        </p:cTn>
                                        <p:tgtEl>
                                          <p:spTgt spid="198"/>
                                        </p:tgtEl>
                                        <p:attrNameLst>
                                          <p:attrName>style.visibility</p:attrName>
                                        </p:attrNameLst>
                                      </p:cBhvr>
                                      <p:to>
                                        <p:strVal val="visible"/>
                                      </p:to>
                                    </p:set>
                                    <p:animEffect transition="in" filter="wipe(left)">
                                      <p:cBhvr>
                                        <p:cTn id="43" dur="500"/>
                                        <p:tgtEl>
                                          <p:spTgt spid="198"/>
                                        </p:tgtEl>
                                      </p:cBhvr>
                                    </p:animEffect>
                                  </p:childTnLst>
                                </p:cTn>
                              </p:par>
                              <p:par>
                                <p:cTn id="44" presetID="21" presetClass="entr" presetSubtype="1" fill="hold" grpId="0" nodeType="withEffect">
                                  <p:stCondLst>
                                    <p:cond delay="400"/>
                                  </p:stCondLst>
                                  <p:childTnLst>
                                    <p:set>
                                      <p:cBhvr>
                                        <p:cTn id="45" dur="1" fill="hold">
                                          <p:stCondLst>
                                            <p:cond delay="0"/>
                                          </p:stCondLst>
                                        </p:cTn>
                                        <p:tgtEl>
                                          <p:spTgt spid="203"/>
                                        </p:tgtEl>
                                        <p:attrNameLst>
                                          <p:attrName>style.visibility</p:attrName>
                                        </p:attrNameLst>
                                      </p:cBhvr>
                                      <p:to>
                                        <p:strVal val="visible"/>
                                      </p:to>
                                    </p:set>
                                    <p:animEffect transition="in" filter="wheel(1)">
                                      <p:cBhvr>
                                        <p:cTn id="46" dur="1000"/>
                                        <p:tgtEl>
                                          <p:spTgt spid="203"/>
                                        </p:tgtEl>
                                      </p:cBhvr>
                                    </p:animEffect>
                                  </p:childTnLst>
                                </p:cTn>
                              </p:par>
                            </p:childTnLst>
                          </p:cTn>
                        </p:par>
                        <p:par>
                          <p:cTn id="47" fill="hold">
                            <p:stCondLst>
                              <p:cond delay="1400"/>
                            </p:stCondLst>
                            <p:childTnLst>
                              <p:par>
                                <p:cTn id="48" presetID="10" presetClass="entr" presetSubtype="0" fill="hold" grpId="0" nodeType="afterEffect">
                                  <p:stCondLst>
                                    <p:cond delay="0"/>
                                  </p:stCondLst>
                                  <p:childTnLst>
                                    <p:set>
                                      <p:cBhvr>
                                        <p:cTn id="49" dur="1" fill="hold">
                                          <p:stCondLst>
                                            <p:cond delay="0"/>
                                          </p:stCondLst>
                                        </p:cTn>
                                        <p:tgtEl>
                                          <p:spTgt spid="204"/>
                                        </p:tgtEl>
                                        <p:attrNameLst>
                                          <p:attrName>style.visibility</p:attrName>
                                        </p:attrNameLst>
                                      </p:cBhvr>
                                      <p:to>
                                        <p:strVal val="visible"/>
                                      </p:to>
                                    </p:set>
                                    <p:animEffect transition="in" filter="fade">
                                      <p:cBhvr>
                                        <p:cTn id="50" dur="500"/>
                                        <p:tgtEl>
                                          <p:spTgt spid="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 grpId="0"/>
      <p:bldP spid="195" grpId="0"/>
      <p:bldP spid="195" grpId="1"/>
      <p:bldP spid="196" grpId="0"/>
      <p:bldP spid="196" grpId="1"/>
      <p:bldP spid="197" grpId="0"/>
      <p:bldP spid="197" grpId="1"/>
      <p:bldP spid="199" grpId="0"/>
      <p:bldP spid="200" grpId="0"/>
      <p:bldP spid="200" grpId="1"/>
      <p:bldP spid="201" grpId="0"/>
      <p:bldP spid="201" grpId="1"/>
      <p:bldP spid="202" grpId="0"/>
      <p:bldP spid="202" grpId="1"/>
      <p:bldP spid="203" grpId="0" animBg="1"/>
      <p:bldP spid="20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A938B99-A676-27BD-D0A6-0612775CC6F7}"/>
              </a:ext>
            </a:extLst>
          </p:cNvPr>
          <p:cNvSpPr>
            <a:spLocks noGrp="1"/>
          </p:cNvSpPr>
          <p:nvPr>
            <p:ph type="title"/>
          </p:nvPr>
        </p:nvSpPr>
        <p:spPr>
          <a:xfrm>
            <a:off x="547761" y="623059"/>
            <a:ext cx="8596239" cy="476147"/>
          </a:xfrm>
        </p:spPr>
        <p:txBody>
          <a:bodyPr/>
          <a:lstStyle/>
          <a:p>
            <a:r>
              <a:rPr lang="en-SI" dirty="0">
                <a:solidFill>
                  <a:schemeClr val="bg1"/>
                </a:solidFill>
              </a:rPr>
              <a:t>Components of </a:t>
            </a:r>
            <a:r>
              <a:rPr lang="en-GB" dirty="0">
                <a:solidFill>
                  <a:schemeClr val="bg1"/>
                </a:solidFill>
              </a:rPr>
              <a:t>an employee experience platform (EXP)</a:t>
            </a:r>
            <a:r>
              <a:rPr lang="en-SI" dirty="0">
                <a:solidFill>
                  <a:schemeClr val="bg1"/>
                </a:solidFill>
              </a:rPr>
              <a:t> </a:t>
            </a:r>
          </a:p>
        </p:txBody>
      </p:sp>
      <p:sp>
        <p:nvSpPr>
          <p:cNvPr id="7" name="Text Placeholder 6">
            <a:extLst>
              <a:ext uri="{FF2B5EF4-FFF2-40B4-BE49-F238E27FC236}">
                <a16:creationId xmlns:a16="http://schemas.microsoft.com/office/drawing/2014/main" id="{434BEA6C-9675-8B66-89E7-1C6474D2E4B8}"/>
              </a:ext>
            </a:extLst>
          </p:cNvPr>
          <p:cNvSpPr>
            <a:spLocks noGrp="1"/>
          </p:cNvSpPr>
          <p:nvPr>
            <p:ph type="body" sz="quarter" idx="13"/>
          </p:nvPr>
        </p:nvSpPr>
        <p:spPr/>
        <p:txBody>
          <a:bodyPr/>
          <a:lstStyle/>
          <a:p>
            <a:r>
              <a:rPr lang="en-GB" dirty="0"/>
              <a:t>A digital platform that helps organizations create a thriving culture </a:t>
            </a:r>
            <a:br>
              <a:rPr lang="en-GB" dirty="0"/>
            </a:br>
            <a:r>
              <a:rPr lang="en-GB" dirty="0"/>
              <a:t>with engaged employees and inspiring leaders</a:t>
            </a:r>
            <a:endParaRPr lang="en-SI" dirty="0"/>
          </a:p>
        </p:txBody>
      </p:sp>
      <p:grpSp>
        <p:nvGrpSpPr>
          <p:cNvPr id="8" name="Group 7" descr="Image of a female employee surrounded by a semi-circle of icons and text that define an employee experience platform">
            <a:extLst>
              <a:ext uri="{FF2B5EF4-FFF2-40B4-BE49-F238E27FC236}">
                <a16:creationId xmlns:a16="http://schemas.microsoft.com/office/drawing/2014/main" id="{6729998E-AB3D-934E-5593-161F9A2C5F84}"/>
              </a:ext>
            </a:extLst>
          </p:cNvPr>
          <p:cNvGrpSpPr/>
          <p:nvPr/>
        </p:nvGrpSpPr>
        <p:grpSpPr>
          <a:xfrm>
            <a:off x="2295144" y="2905879"/>
            <a:ext cx="4553712" cy="2237622"/>
            <a:chOff x="3060192" y="3874505"/>
            <a:chExt cx="6071616" cy="2983496"/>
          </a:xfrm>
        </p:grpSpPr>
        <p:pic>
          <p:nvPicPr>
            <p:cNvPr id="9" name="Picture 8">
              <a:extLst>
                <a:ext uri="{FF2B5EF4-FFF2-40B4-BE49-F238E27FC236}">
                  <a16:creationId xmlns:a16="http://schemas.microsoft.com/office/drawing/2014/main" id="{9FDE26FD-D837-0EE9-9B0A-8524BFF40455}"/>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3721432" y="4488440"/>
              <a:ext cx="4749141" cy="2369561"/>
            </a:xfrm>
            <a:custGeom>
              <a:avLst/>
              <a:gdLst>
                <a:gd name="connsiteX0" fmla="*/ 2374570 w 4749141"/>
                <a:gd name="connsiteY0" fmla="*/ 0 h 2369561"/>
                <a:gd name="connsiteX1" fmla="*/ 4737146 w 4749141"/>
                <a:gd name="connsiteY1" fmla="*/ 2132022 h 2369561"/>
                <a:gd name="connsiteX2" fmla="*/ 4749141 w 4749141"/>
                <a:gd name="connsiteY2" fmla="*/ 2369561 h 2369561"/>
                <a:gd name="connsiteX3" fmla="*/ 0 w 4749141"/>
                <a:gd name="connsiteY3" fmla="*/ 2369561 h 2369561"/>
                <a:gd name="connsiteX4" fmla="*/ 11994 w 4749141"/>
                <a:gd name="connsiteY4" fmla="*/ 2132022 h 2369561"/>
                <a:gd name="connsiteX5" fmla="*/ 2374570 w 4749141"/>
                <a:gd name="connsiteY5" fmla="*/ 0 h 2369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49141" h="2369561">
                  <a:moveTo>
                    <a:pt x="2374570" y="0"/>
                  </a:moveTo>
                  <a:cubicBezTo>
                    <a:pt x="3604182" y="0"/>
                    <a:pt x="4615531" y="934497"/>
                    <a:pt x="4737146" y="2132022"/>
                  </a:cubicBezTo>
                  <a:lnTo>
                    <a:pt x="4749141" y="2369561"/>
                  </a:lnTo>
                  <a:lnTo>
                    <a:pt x="0" y="2369561"/>
                  </a:lnTo>
                  <a:lnTo>
                    <a:pt x="11994" y="2132022"/>
                  </a:lnTo>
                  <a:cubicBezTo>
                    <a:pt x="133610" y="934497"/>
                    <a:pt x="1144959" y="0"/>
                    <a:pt x="2374570" y="0"/>
                  </a:cubicBezTo>
                  <a:close/>
                </a:path>
              </a:pathLst>
            </a:custGeom>
          </p:spPr>
        </p:pic>
        <p:pic>
          <p:nvPicPr>
            <p:cNvPr id="10" name="Graphic 9">
              <a:extLst>
                <a:ext uri="{FF2B5EF4-FFF2-40B4-BE49-F238E27FC236}">
                  <a16:creationId xmlns:a16="http://schemas.microsoft.com/office/drawing/2014/main" id="{7BEE551B-F570-A139-32E9-824F7FF461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b="50862"/>
            <a:stretch>
              <a:fillRect/>
            </a:stretch>
          </p:blipFill>
          <p:spPr>
            <a:xfrm>
              <a:off x="3060192" y="3874505"/>
              <a:ext cx="6071616" cy="2983495"/>
            </a:xfrm>
            <a:custGeom>
              <a:avLst/>
              <a:gdLst>
                <a:gd name="connsiteX0" fmla="*/ 0 w 6071616"/>
                <a:gd name="connsiteY0" fmla="*/ 0 h 2983495"/>
                <a:gd name="connsiteX1" fmla="*/ 6071616 w 6071616"/>
                <a:gd name="connsiteY1" fmla="*/ 0 h 2983495"/>
                <a:gd name="connsiteX2" fmla="*/ 6071616 w 6071616"/>
                <a:gd name="connsiteY2" fmla="*/ 2983495 h 2983495"/>
                <a:gd name="connsiteX3" fmla="*/ 0 w 6071616"/>
                <a:gd name="connsiteY3" fmla="*/ 2983495 h 2983495"/>
              </a:gdLst>
              <a:ahLst/>
              <a:cxnLst>
                <a:cxn ang="0">
                  <a:pos x="connsiteX0" y="connsiteY0"/>
                </a:cxn>
                <a:cxn ang="0">
                  <a:pos x="connsiteX1" y="connsiteY1"/>
                </a:cxn>
                <a:cxn ang="0">
                  <a:pos x="connsiteX2" y="connsiteY2"/>
                </a:cxn>
                <a:cxn ang="0">
                  <a:pos x="connsiteX3" y="connsiteY3"/>
                </a:cxn>
              </a:cxnLst>
              <a:rect l="l" t="t" r="r" b="b"/>
              <a:pathLst>
                <a:path w="6071616" h="2983495">
                  <a:moveTo>
                    <a:pt x="0" y="0"/>
                  </a:moveTo>
                  <a:lnTo>
                    <a:pt x="6071616" y="0"/>
                  </a:lnTo>
                  <a:lnTo>
                    <a:pt x="6071616" y="2983495"/>
                  </a:lnTo>
                  <a:lnTo>
                    <a:pt x="0" y="2983495"/>
                  </a:lnTo>
                  <a:close/>
                </a:path>
              </a:pathLst>
            </a:custGeom>
          </p:spPr>
        </p:pic>
        <p:sp>
          <p:nvSpPr>
            <p:cNvPr id="11" name="Freeform: Shape 10">
              <a:extLst>
                <a:ext uri="{FF2B5EF4-FFF2-40B4-BE49-F238E27FC236}">
                  <a16:creationId xmlns:a16="http://schemas.microsoft.com/office/drawing/2014/main" id="{1BDD2AD1-FAEF-47A4-5F66-BF6A5DBFCCD8}"/>
                </a:ext>
              </a:extLst>
            </p:cNvPr>
            <p:cNvSpPr/>
            <p:nvPr/>
          </p:nvSpPr>
          <p:spPr bwMode="auto">
            <a:xfrm>
              <a:off x="3721432" y="4488440"/>
              <a:ext cx="4749141" cy="2369561"/>
            </a:xfrm>
            <a:custGeom>
              <a:avLst/>
              <a:gdLst>
                <a:gd name="connsiteX0" fmla="*/ 2374570 w 4749141"/>
                <a:gd name="connsiteY0" fmla="*/ 0 h 2369561"/>
                <a:gd name="connsiteX1" fmla="*/ 4737146 w 4749141"/>
                <a:gd name="connsiteY1" fmla="*/ 2132022 h 2369561"/>
                <a:gd name="connsiteX2" fmla="*/ 4749141 w 4749141"/>
                <a:gd name="connsiteY2" fmla="*/ 2369561 h 2369561"/>
                <a:gd name="connsiteX3" fmla="*/ 0 w 4749141"/>
                <a:gd name="connsiteY3" fmla="*/ 2369561 h 2369561"/>
                <a:gd name="connsiteX4" fmla="*/ 11994 w 4749141"/>
                <a:gd name="connsiteY4" fmla="*/ 2132022 h 2369561"/>
                <a:gd name="connsiteX5" fmla="*/ 2374570 w 4749141"/>
                <a:gd name="connsiteY5" fmla="*/ 0 h 2369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49141" h="2369561">
                  <a:moveTo>
                    <a:pt x="2374570" y="0"/>
                  </a:moveTo>
                  <a:cubicBezTo>
                    <a:pt x="3604182" y="0"/>
                    <a:pt x="4615531" y="934497"/>
                    <a:pt x="4737146" y="2132022"/>
                  </a:cubicBezTo>
                  <a:lnTo>
                    <a:pt x="4749141" y="2369561"/>
                  </a:lnTo>
                  <a:lnTo>
                    <a:pt x="0" y="2369561"/>
                  </a:lnTo>
                  <a:lnTo>
                    <a:pt x="11994" y="2132022"/>
                  </a:lnTo>
                  <a:cubicBezTo>
                    <a:pt x="133610" y="934497"/>
                    <a:pt x="1144959" y="0"/>
                    <a:pt x="2374570" y="0"/>
                  </a:cubicBezTo>
                  <a:close/>
                </a:path>
              </a:pathLst>
            </a:custGeom>
            <a:gradFill flip="none" rotWithShape="1">
              <a:gsLst>
                <a:gs pos="38000">
                  <a:schemeClr val="tx1">
                    <a:alpha val="0"/>
                  </a:schemeClr>
                </a:gs>
                <a:gs pos="100000">
                  <a:schemeClr val="tx1">
                    <a:alpha val="50000"/>
                  </a:schemeClr>
                </a:gs>
              </a:gsLst>
              <a:lin ang="54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dirty="0">
                <a:solidFill>
                  <a:schemeClr val="bg1"/>
                </a:solidFill>
                <a:latin typeface="Segoe UI"/>
                <a:ea typeface="Segoe UI" pitchFamily="34" charset="0"/>
                <a:cs typeface="Segoe UI" pitchFamily="34" charset="0"/>
              </a:endParaRPr>
            </a:p>
          </p:txBody>
        </p:sp>
        <p:sp>
          <p:nvSpPr>
            <p:cNvPr id="12" name="Rectangle: Rounded Corners 11">
              <a:extLst>
                <a:ext uri="{FF2B5EF4-FFF2-40B4-BE49-F238E27FC236}">
                  <a16:creationId xmlns:a16="http://schemas.microsoft.com/office/drawing/2014/main" id="{04A19E7F-E3A6-D468-A820-43AAFC4099AA}"/>
                </a:ext>
              </a:extLst>
            </p:cNvPr>
            <p:cNvSpPr/>
            <p:nvPr/>
          </p:nvSpPr>
          <p:spPr bwMode="auto">
            <a:xfrm>
              <a:off x="5309195" y="5819313"/>
              <a:ext cx="1573614" cy="429312"/>
            </a:xfrm>
            <a:prstGeom prst="roundRect">
              <a:avLst>
                <a:gd name="adj" fmla="val 50000"/>
              </a:avLst>
            </a:prstGeom>
            <a:solidFill>
              <a:srgbClr val="8661C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ctr" anchorCtr="0" forceAA="0" compatLnSpc="1">
              <a:prstTxWarp prst="textNoShape">
                <a:avLst/>
              </a:prstTxWarp>
              <a:noAutofit/>
            </a:bodyPr>
            <a:lstStyle/>
            <a:p>
              <a:pPr algn="ctr" defTabSz="699354" fontAlgn="base">
                <a:spcBef>
                  <a:spcPct val="0"/>
                </a:spcBef>
                <a:spcAft>
                  <a:spcPct val="0"/>
                </a:spcAft>
                <a:defRPr/>
              </a:pPr>
              <a:r>
                <a:rPr lang="en-US" sz="1200" dirty="0">
                  <a:solidFill>
                    <a:schemeClr val="bg1"/>
                  </a:solidFill>
                  <a:latin typeface="Segoe UI Semibold"/>
                  <a:ea typeface="Segoe UI" pitchFamily="34" charset="0"/>
                  <a:cs typeface="Segoe UI" pitchFamily="34" charset="0"/>
                </a:rPr>
                <a:t>Employee</a:t>
              </a:r>
            </a:p>
          </p:txBody>
        </p:sp>
      </p:grpSp>
      <p:sp>
        <p:nvSpPr>
          <p:cNvPr id="13" name="Text Placeholder 8">
            <a:extLst>
              <a:ext uri="{FF2B5EF4-FFF2-40B4-BE49-F238E27FC236}">
                <a16:creationId xmlns:a16="http://schemas.microsoft.com/office/drawing/2014/main" id="{BC8D8742-7309-713F-982E-679E7491FDC3}"/>
              </a:ext>
            </a:extLst>
          </p:cNvPr>
          <p:cNvSpPr txBox="1">
            <a:spLocks/>
          </p:cNvSpPr>
          <p:nvPr/>
        </p:nvSpPr>
        <p:spPr>
          <a:xfrm>
            <a:off x="249250" y="4213601"/>
            <a:ext cx="1793309" cy="628121"/>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defTabSz="349709">
              <a:lnSpc>
                <a:spcPct val="90000"/>
              </a:lnSpc>
              <a:spcBef>
                <a:spcPts val="225"/>
              </a:spcBef>
              <a:buSzTx/>
              <a:defRPr/>
            </a:pPr>
            <a:r>
              <a:rPr lang="en-US" sz="1200" dirty="0">
                <a:solidFill>
                  <a:schemeClr val="bg1"/>
                </a:solidFill>
                <a:latin typeface="Segoe UI Semibold"/>
                <a:cs typeface="Segoe UI Semilight"/>
              </a:rPr>
              <a:t>Wellbeing &amp; Engagement</a:t>
            </a:r>
          </a:p>
          <a:p>
            <a:pPr algn="r" defTabSz="349709">
              <a:lnSpc>
                <a:spcPct val="90000"/>
              </a:lnSpc>
              <a:spcBef>
                <a:spcPts val="225"/>
              </a:spcBef>
              <a:buSzTx/>
              <a:defRPr/>
            </a:pPr>
            <a:r>
              <a:rPr lang="en-US" sz="1050" dirty="0">
                <a:solidFill>
                  <a:schemeClr val="bg1"/>
                </a:solidFill>
                <a:latin typeface="Segoe UI"/>
                <a:cs typeface="Segoe UI Semilight"/>
              </a:rPr>
              <a:t>Physical, Mental, Financial Nudges, Feedback &amp; Sentiment </a:t>
            </a:r>
          </a:p>
        </p:txBody>
      </p:sp>
      <p:grpSp>
        <p:nvGrpSpPr>
          <p:cNvPr id="14" name="Group 13">
            <a:extLst>
              <a:ext uri="{FF2B5EF4-FFF2-40B4-BE49-F238E27FC236}">
                <a16:creationId xmlns:a16="http://schemas.microsoft.com/office/drawing/2014/main" id="{FFFED967-393C-4C11-105D-6DA7241D24EE}"/>
              </a:ext>
              <a:ext uri="{C183D7F6-B498-43B3-948B-1728B52AA6E4}">
                <adec:decorative xmlns:adec="http://schemas.microsoft.com/office/drawing/2017/decorative" val="1"/>
              </a:ext>
            </a:extLst>
          </p:cNvPr>
          <p:cNvGrpSpPr/>
          <p:nvPr/>
        </p:nvGrpSpPr>
        <p:grpSpPr>
          <a:xfrm>
            <a:off x="2173319" y="4308304"/>
            <a:ext cx="434345" cy="434345"/>
            <a:chOff x="2803797" y="5530689"/>
            <a:chExt cx="608965" cy="608965"/>
          </a:xfrm>
        </p:grpSpPr>
        <p:sp>
          <p:nvSpPr>
            <p:cNvPr id="15" name="Oval 14">
              <a:extLst>
                <a:ext uri="{FF2B5EF4-FFF2-40B4-BE49-F238E27FC236}">
                  <a16:creationId xmlns:a16="http://schemas.microsoft.com/office/drawing/2014/main" id="{6FC3ACBE-394F-FB4F-181C-338F68B97DEA}"/>
                </a:ext>
                <a:ext uri="{C183D7F6-B498-43B3-948B-1728B52AA6E4}">
                  <adec:decorative xmlns:adec="http://schemas.microsoft.com/office/drawing/2017/decorative" val="1"/>
                </a:ext>
              </a:extLst>
            </p:cNvPr>
            <p:cNvSpPr/>
            <p:nvPr/>
          </p:nvSpPr>
          <p:spPr bwMode="auto">
            <a:xfrm>
              <a:off x="2803797" y="5530689"/>
              <a:ext cx="608965" cy="608965"/>
            </a:xfrm>
            <a:prstGeom prst="ellipse">
              <a:avLst/>
            </a:prstGeom>
            <a:solidFill>
              <a:srgbClr val="50E6FF"/>
            </a:solidFill>
            <a:ln w="38814" cap="flat">
              <a:noFill/>
              <a:prstDash val="solid"/>
              <a:miter/>
            </a:ln>
            <a:effectLst>
              <a:outerShdw blurRad="88900" dist="25400" dir="2700000" sx="102000" sy="102000" algn="ctr" rotWithShape="0">
                <a:prstClr val="black">
                  <a:alpha val="30000"/>
                </a:prstClr>
              </a:outerShdw>
            </a:effectLst>
          </p:spPr>
          <p:txBody>
            <a:bodyPr rot="0" spcFirstLastPara="0" vert="horz" wrap="square" lIns="137142" tIns="109714" rIns="137142" bIns="109714" numCol="1" spcCol="0" rtlCol="0" fromWordArt="0" anchor="t" anchorCtr="0" forceAA="0" compatLnSpc="1">
              <a:prstTxWarp prst="textNoShape">
                <a:avLst/>
              </a:prstTxWarp>
              <a:noAutofit/>
            </a:bodyPr>
            <a:lstStyle/>
            <a:p>
              <a:pPr defTabSz="699215" fontAlgn="base">
                <a:spcBef>
                  <a:spcPct val="0"/>
                </a:spcBef>
                <a:spcAft>
                  <a:spcPct val="0"/>
                </a:spcAft>
                <a:defRPr/>
              </a:pPr>
              <a:endParaRPr lang="en-US" sz="2024" dirty="0">
                <a:solidFill>
                  <a:schemeClr val="bg1"/>
                </a:solidFill>
                <a:latin typeface="Community" panose="02000303040000020003" pitchFamily="2" charset="0"/>
                <a:ea typeface="Segoe UI" pitchFamily="34" charset="0"/>
                <a:cs typeface="Segoe UI" pitchFamily="34" charset="0"/>
              </a:endParaRPr>
            </a:p>
          </p:txBody>
        </p:sp>
        <p:sp>
          <p:nvSpPr>
            <p:cNvPr id="16" name="heart" title="Icon of a heart">
              <a:extLst>
                <a:ext uri="{FF2B5EF4-FFF2-40B4-BE49-F238E27FC236}">
                  <a16:creationId xmlns:a16="http://schemas.microsoft.com/office/drawing/2014/main" id="{3FB0294C-2E52-F4AA-48F9-D9425F163655}"/>
                </a:ext>
              </a:extLst>
            </p:cNvPr>
            <p:cNvSpPr>
              <a:spLocks noChangeAspect="1"/>
            </p:cNvSpPr>
            <p:nvPr/>
          </p:nvSpPr>
          <p:spPr bwMode="auto">
            <a:xfrm>
              <a:off x="2962573" y="5702506"/>
              <a:ext cx="291412" cy="265330"/>
            </a:xfrm>
            <a:custGeom>
              <a:avLst/>
              <a:gdLst>
                <a:gd name="T0" fmla="*/ 164 w 328"/>
                <a:gd name="T1" fmla="*/ 298 h 298"/>
                <a:gd name="T2" fmla="*/ 131 w 328"/>
                <a:gd name="T3" fmla="*/ 265 h 298"/>
                <a:gd name="T4" fmla="*/ 25 w 328"/>
                <a:gd name="T5" fmla="*/ 156 h 298"/>
                <a:gd name="T6" fmla="*/ 26 w 328"/>
                <a:gd name="T7" fmla="*/ 156 h 298"/>
                <a:gd name="T8" fmla="*/ 0 w 328"/>
                <a:gd name="T9" fmla="*/ 92 h 298"/>
                <a:gd name="T10" fmla="*/ 92 w 328"/>
                <a:gd name="T11" fmla="*/ 0 h 298"/>
                <a:gd name="T12" fmla="*/ 164 w 328"/>
                <a:gd name="T13" fmla="*/ 35 h 298"/>
                <a:gd name="T14" fmla="*/ 236 w 328"/>
                <a:gd name="T15" fmla="*/ 0 h 298"/>
                <a:gd name="T16" fmla="*/ 328 w 328"/>
                <a:gd name="T17" fmla="*/ 92 h 298"/>
                <a:gd name="T18" fmla="*/ 302 w 328"/>
                <a:gd name="T19" fmla="*/ 156 h 298"/>
                <a:gd name="T20" fmla="*/ 303 w 328"/>
                <a:gd name="T21" fmla="*/ 156 h 298"/>
                <a:gd name="T22" fmla="*/ 197 w 328"/>
                <a:gd name="T23" fmla="*/ 265 h 298"/>
                <a:gd name="T24" fmla="*/ 164 w 328"/>
                <a:gd name="T25"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298">
                  <a:moveTo>
                    <a:pt x="164" y="298"/>
                  </a:moveTo>
                  <a:cubicBezTo>
                    <a:pt x="131" y="265"/>
                    <a:pt x="131" y="265"/>
                    <a:pt x="131" y="265"/>
                  </a:cubicBezTo>
                  <a:cubicBezTo>
                    <a:pt x="25" y="156"/>
                    <a:pt x="25" y="156"/>
                    <a:pt x="25" y="156"/>
                  </a:cubicBezTo>
                  <a:cubicBezTo>
                    <a:pt x="26" y="156"/>
                    <a:pt x="26" y="156"/>
                    <a:pt x="26" y="156"/>
                  </a:cubicBezTo>
                  <a:cubicBezTo>
                    <a:pt x="10" y="140"/>
                    <a:pt x="0" y="117"/>
                    <a:pt x="0" y="92"/>
                  </a:cubicBezTo>
                  <a:cubicBezTo>
                    <a:pt x="0" y="42"/>
                    <a:pt x="41" y="0"/>
                    <a:pt x="92" y="0"/>
                  </a:cubicBezTo>
                  <a:cubicBezTo>
                    <a:pt x="121" y="0"/>
                    <a:pt x="147" y="14"/>
                    <a:pt x="164" y="35"/>
                  </a:cubicBezTo>
                  <a:cubicBezTo>
                    <a:pt x="181" y="14"/>
                    <a:pt x="207" y="0"/>
                    <a:pt x="236" y="0"/>
                  </a:cubicBezTo>
                  <a:cubicBezTo>
                    <a:pt x="287" y="0"/>
                    <a:pt x="328" y="42"/>
                    <a:pt x="328" y="92"/>
                  </a:cubicBezTo>
                  <a:cubicBezTo>
                    <a:pt x="328" y="117"/>
                    <a:pt x="318" y="140"/>
                    <a:pt x="302" y="156"/>
                  </a:cubicBezTo>
                  <a:cubicBezTo>
                    <a:pt x="303" y="156"/>
                    <a:pt x="303" y="156"/>
                    <a:pt x="303" y="156"/>
                  </a:cubicBezTo>
                  <a:cubicBezTo>
                    <a:pt x="197" y="265"/>
                    <a:pt x="197" y="265"/>
                    <a:pt x="197" y="265"/>
                  </a:cubicBezTo>
                  <a:lnTo>
                    <a:pt x="164" y="298"/>
                  </a:lnTo>
                  <a:close/>
                </a:path>
              </a:pathLst>
            </a:custGeom>
            <a:noFill/>
            <a:ln w="15875" cap="sq">
              <a:solidFill>
                <a:srgbClr val="243A5E"/>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7205" tIns="33603" rIns="67205" bIns="33603" numCol="1" anchor="t" anchorCtr="0" compatLnSpc="1">
              <a:prstTxWarp prst="textNoShape">
                <a:avLst/>
              </a:prstTxWarp>
            </a:bodyPr>
            <a:lstStyle/>
            <a:p>
              <a:pPr algn="ctr" defTabSz="672018" fontAlgn="base">
                <a:defRPr/>
              </a:pPr>
              <a:endParaRPr lang="en-US" sz="1650" dirty="0">
                <a:solidFill>
                  <a:schemeClr val="bg1"/>
                </a:solidFill>
                <a:latin typeface="Community" panose="02000303040000020003" pitchFamily="2" charset="0"/>
              </a:endParaRPr>
            </a:p>
          </p:txBody>
        </p:sp>
      </p:grpSp>
      <p:sp>
        <p:nvSpPr>
          <p:cNvPr id="17" name="Text Placeholder 8">
            <a:extLst>
              <a:ext uri="{FF2B5EF4-FFF2-40B4-BE49-F238E27FC236}">
                <a16:creationId xmlns:a16="http://schemas.microsoft.com/office/drawing/2014/main" id="{235CA599-8F6C-1D1F-8DD3-46725F124E0E}"/>
              </a:ext>
            </a:extLst>
          </p:cNvPr>
          <p:cNvSpPr txBox="1">
            <a:spLocks/>
          </p:cNvSpPr>
          <p:nvPr/>
        </p:nvSpPr>
        <p:spPr>
          <a:xfrm>
            <a:off x="959651" y="2741517"/>
            <a:ext cx="1885131" cy="679417"/>
          </a:xfrm>
          <a:prstGeom prst="rect">
            <a:avLst/>
          </a:prstGeom>
        </p:spPr>
        <p:txBody>
          <a:bodyPr vert="horz" wrap="non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defTabSz="349709">
              <a:lnSpc>
                <a:spcPct val="90000"/>
              </a:lnSpc>
              <a:spcBef>
                <a:spcPts val="225"/>
              </a:spcBef>
              <a:buSzTx/>
              <a:defRPr/>
            </a:pPr>
            <a:r>
              <a:rPr lang="en-US" sz="1200" dirty="0">
                <a:solidFill>
                  <a:schemeClr val="bg1"/>
                </a:solidFill>
                <a:latin typeface="Segoe UI Semibold"/>
                <a:cs typeface="Segoe UI Semilight"/>
              </a:rPr>
              <a:t>Growth &amp; Development</a:t>
            </a:r>
          </a:p>
          <a:p>
            <a:pPr algn="r" defTabSz="349709">
              <a:lnSpc>
                <a:spcPct val="90000"/>
              </a:lnSpc>
              <a:spcBef>
                <a:spcPts val="225"/>
              </a:spcBef>
              <a:buSzTx/>
              <a:defRPr/>
            </a:pPr>
            <a:r>
              <a:rPr lang="en-US" sz="1050" dirty="0">
                <a:solidFill>
                  <a:schemeClr val="bg1"/>
                </a:solidFill>
                <a:latin typeface="Segoe UI"/>
                <a:cs typeface="Segoe UI Semilight"/>
              </a:rPr>
              <a:t>Learning &amp; Coaching</a:t>
            </a:r>
          </a:p>
          <a:p>
            <a:pPr algn="r" defTabSz="349709">
              <a:lnSpc>
                <a:spcPct val="90000"/>
              </a:lnSpc>
              <a:spcBef>
                <a:spcPts val="225"/>
              </a:spcBef>
              <a:buSzTx/>
              <a:defRPr/>
            </a:pPr>
            <a:r>
              <a:rPr lang="en-US" sz="1050" dirty="0">
                <a:solidFill>
                  <a:schemeClr val="bg1"/>
                </a:solidFill>
                <a:latin typeface="Segoe UI"/>
                <a:cs typeface="Segoe UI Semilight"/>
              </a:rPr>
              <a:t>Onboarding, Lifecycle Moments</a:t>
            </a:r>
          </a:p>
          <a:p>
            <a:pPr algn="r" defTabSz="349709">
              <a:lnSpc>
                <a:spcPct val="90000"/>
              </a:lnSpc>
              <a:spcBef>
                <a:spcPts val="225"/>
              </a:spcBef>
              <a:buSzTx/>
              <a:defRPr/>
            </a:pPr>
            <a:r>
              <a:rPr lang="en-US" sz="1050" dirty="0">
                <a:solidFill>
                  <a:schemeClr val="bg1"/>
                </a:solidFill>
                <a:latin typeface="Segoe UI"/>
                <a:cs typeface="Segoe UI Semilight"/>
              </a:rPr>
              <a:t>Talent Mobility</a:t>
            </a:r>
          </a:p>
        </p:txBody>
      </p:sp>
      <p:grpSp>
        <p:nvGrpSpPr>
          <p:cNvPr id="18" name="Group 17">
            <a:extLst>
              <a:ext uri="{FF2B5EF4-FFF2-40B4-BE49-F238E27FC236}">
                <a16:creationId xmlns:a16="http://schemas.microsoft.com/office/drawing/2014/main" id="{68863297-1FAC-7ADD-FCCE-2C26EADD66CD}"/>
              </a:ext>
              <a:ext uri="{C183D7F6-B498-43B3-948B-1728B52AA6E4}">
                <adec:decorative xmlns:adec="http://schemas.microsoft.com/office/drawing/2017/decorative" val="1"/>
              </a:ext>
            </a:extLst>
          </p:cNvPr>
          <p:cNvGrpSpPr/>
          <p:nvPr/>
        </p:nvGrpSpPr>
        <p:grpSpPr>
          <a:xfrm>
            <a:off x="3046198" y="3145384"/>
            <a:ext cx="434345" cy="434345"/>
            <a:chOff x="4061992" y="4094499"/>
            <a:chExt cx="608965" cy="608965"/>
          </a:xfrm>
        </p:grpSpPr>
        <p:sp>
          <p:nvSpPr>
            <p:cNvPr id="19" name="Oval 18">
              <a:extLst>
                <a:ext uri="{FF2B5EF4-FFF2-40B4-BE49-F238E27FC236}">
                  <a16:creationId xmlns:a16="http://schemas.microsoft.com/office/drawing/2014/main" id="{3F111B16-9E1D-A009-4EFA-7C2F2C4F02D6}"/>
                </a:ext>
                <a:ext uri="{C183D7F6-B498-43B3-948B-1728B52AA6E4}">
                  <adec:decorative xmlns:adec="http://schemas.microsoft.com/office/drawing/2017/decorative" val="1"/>
                </a:ext>
              </a:extLst>
            </p:cNvPr>
            <p:cNvSpPr/>
            <p:nvPr/>
          </p:nvSpPr>
          <p:spPr bwMode="auto">
            <a:xfrm>
              <a:off x="4061992" y="4094499"/>
              <a:ext cx="608965" cy="608965"/>
            </a:xfrm>
            <a:prstGeom prst="ellipse">
              <a:avLst/>
            </a:prstGeom>
            <a:solidFill>
              <a:srgbClr val="0078D4"/>
            </a:solidFill>
            <a:ln w="38814" cap="flat">
              <a:noFill/>
              <a:prstDash val="solid"/>
              <a:miter/>
            </a:ln>
            <a:effectLst>
              <a:outerShdw blurRad="88900" dist="25400" dir="2700000" sx="102000" sy="102000" algn="ctr" rotWithShape="0">
                <a:prstClr val="black">
                  <a:alpha val="30000"/>
                </a:prstClr>
              </a:outerShdw>
            </a:effectLst>
          </p:spPr>
          <p:txBody>
            <a:bodyPr rot="0" spcFirstLastPara="0" vert="horz" wrap="square" lIns="137142" tIns="109714" rIns="137142" bIns="109714" numCol="1" spcCol="0" rtlCol="0" fromWordArt="0" anchor="t" anchorCtr="0" forceAA="0" compatLnSpc="1">
              <a:prstTxWarp prst="textNoShape">
                <a:avLst/>
              </a:prstTxWarp>
              <a:noAutofit/>
            </a:bodyPr>
            <a:lstStyle/>
            <a:p>
              <a:pPr defTabSz="699215" fontAlgn="base">
                <a:spcBef>
                  <a:spcPct val="0"/>
                </a:spcBef>
                <a:spcAft>
                  <a:spcPct val="0"/>
                </a:spcAft>
                <a:defRPr/>
              </a:pPr>
              <a:endParaRPr lang="en-US" sz="2024" dirty="0">
                <a:solidFill>
                  <a:schemeClr val="bg1"/>
                </a:solidFill>
                <a:latin typeface="Community" panose="02000303040000020003" pitchFamily="2" charset="0"/>
                <a:ea typeface="Segoe UI" pitchFamily="34" charset="0"/>
                <a:cs typeface="Segoe UI" pitchFamily="34" charset="0"/>
              </a:endParaRPr>
            </a:p>
          </p:txBody>
        </p:sp>
        <p:sp>
          <p:nvSpPr>
            <p:cNvPr id="20" name="star_2" title="Icon of a person inside a star shape">
              <a:extLst>
                <a:ext uri="{FF2B5EF4-FFF2-40B4-BE49-F238E27FC236}">
                  <a16:creationId xmlns:a16="http://schemas.microsoft.com/office/drawing/2014/main" id="{E3B60D8E-D858-2E74-18A4-B295A3795542}"/>
                </a:ext>
              </a:extLst>
            </p:cNvPr>
            <p:cNvSpPr>
              <a:spLocks noChangeAspect="1" noEditPoints="1"/>
            </p:cNvSpPr>
            <p:nvPr/>
          </p:nvSpPr>
          <p:spPr bwMode="auto">
            <a:xfrm>
              <a:off x="4198313" y="4239951"/>
              <a:ext cx="336323" cy="318061"/>
            </a:xfrm>
            <a:custGeom>
              <a:avLst/>
              <a:gdLst>
                <a:gd name="T0" fmla="*/ 104 w 304"/>
                <a:gd name="T1" fmla="*/ 95 h 288"/>
                <a:gd name="T2" fmla="*/ 154 w 304"/>
                <a:gd name="T3" fmla="*/ 0 h 288"/>
                <a:gd name="T4" fmla="*/ 203 w 304"/>
                <a:gd name="T5" fmla="*/ 95 h 288"/>
                <a:gd name="T6" fmla="*/ 304 w 304"/>
                <a:gd name="T7" fmla="*/ 110 h 288"/>
                <a:gd name="T8" fmla="*/ 232 w 304"/>
                <a:gd name="T9" fmla="*/ 185 h 288"/>
                <a:gd name="T10" fmla="*/ 248 w 304"/>
                <a:gd name="T11" fmla="*/ 287 h 288"/>
                <a:gd name="T12" fmla="*/ 154 w 304"/>
                <a:gd name="T13" fmla="*/ 244 h 288"/>
                <a:gd name="T14" fmla="*/ 59 w 304"/>
                <a:gd name="T15" fmla="*/ 288 h 288"/>
                <a:gd name="T16" fmla="*/ 74 w 304"/>
                <a:gd name="T17" fmla="*/ 186 h 288"/>
                <a:gd name="T18" fmla="*/ 0 w 304"/>
                <a:gd name="T19" fmla="*/ 109 h 288"/>
                <a:gd name="T20" fmla="*/ 104 w 304"/>
                <a:gd name="T21" fmla="*/ 95 h 288"/>
                <a:gd name="T22" fmla="*/ 152 w 304"/>
                <a:gd name="T23" fmla="*/ 177 h 288"/>
                <a:gd name="T24" fmla="*/ 186 w 304"/>
                <a:gd name="T25" fmla="*/ 144 h 288"/>
                <a:gd name="T26" fmla="*/ 152 w 304"/>
                <a:gd name="T27" fmla="*/ 110 h 288"/>
                <a:gd name="T28" fmla="*/ 119 w 304"/>
                <a:gd name="T29" fmla="*/ 144 h 288"/>
                <a:gd name="T30" fmla="*/ 152 w 304"/>
                <a:gd name="T31" fmla="*/ 177 h 288"/>
                <a:gd name="T32" fmla="*/ 205 w 304"/>
                <a:gd name="T33" fmla="*/ 230 h 288"/>
                <a:gd name="T34" fmla="*/ 153 w 304"/>
                <a:gd name="T35" fmla="*/ 178 h 288"/>
                <a:gd name="T36" fmla="*/ 101 w 304"/>
                <a:gd name="T37" fmla="*/ 23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288">
                  <a:moveTo>
                    <a:pt x="104" y="95"/>
                  </a:moveTo>
                  <a:cubicBezTo>
                    <a:pt x="154" y="0"/>
                    <a:pt x="154" y="0"/>
                    <a:pt x="154" y="0"/>
                  </a:cubicBezTo>
                  <a:cubicBezTo>
                    <a:pt x="203" y="95"/>
                    <a:pt x="203" y="95"/>
                    <a:pt x="203" y="95"/>
                  </a:cubicBezTo>
                  <a:cubicBezTo>
                    <a:pt x="304" y="110"/>
                    <a:pt x="304" y="110"/>
                    <a:pt x="304" y="110"/>
                  </a:cubicBezTo>
                  <a:cubicBezTo>
                    <a:pt x="232" y="185"/>
                    <a:pt x="232" y="185"/>
                    <a:pt x="232" y="185"/>
                  </a:cubicBezTo>
                  <a:cubicBezTo>
                    <a:pt x="248" y="287"/>
                    <a:pt x="248" y="287"/>
                    <a:pt x="248" y="287"/>
                  </a:cubicBezTo>
                  <a:cubicBezTo>
                    <a:pt x="154" y="244"/>
                    <a:pt x="154" y="244"/>
                    <a:pt x="154" y="244"/>
                  </a:cubicBezTo>
                  <a:cubicBezTo>
                    <a:pt x="59" y="288"/>
                    <a:pt x="59" y="288"/>
                    <a:pt x="59" y="288"/>
                  </a:cubicBezTo>
                  <a:cubicBezTo>
                    <a:pt x="74" y="186"/>
                    <a:pt x="74" y="186"/>
                    <a:pt x="74" y="186"/>
                  </a:cubicBezTo>
                  <a:cubicBezTo>
                    <a:pt x="0" y="109"/>
                    <a:pt x="0" y="109"/>
                    <a:pt x="0" y="109"/>
                  </a:cubicBezTo>
                  <a:lnTo>
                    <a:pt x="104" y="95"/>
                  </a:lnTo>
                  <a:close/>
                  <a:moveTo>
                    <a:pt x="152" y="177"/>
                  </a:moveTo>
                  <a:cubicBezTo>
                    <a:pt x="171" y="177"/>
                    <a:pt x="186" y="162"/>
                    <a:pt x="186" y="144"/>
                  </a:cubicBezTo>
                  <a:cubicBezTo>
                    <a:pt x="186" y="125"/>
                    <a:pt x="171" y="110"/>
                    <a:pt x="152" y="110"/>
                  </a:cubicBezTo>
                  <a:cubicBezTo>
                    <a:pt x="134" y="110"/>
                    <a:pt x="119" y="125"/>
                    <a:pt x="119" y="144"/>
                  </a:cubicBezTo>
                  <a:cubicBezTo>
                    <a:pt x="119" y="162"/>
                    <a:pt x="134" y="177"/>
                    <a:pt x="152" y="177"/>
                  </a:cubicBezTo>
                  <a:close/>
                  <a:moveTo>
                    <a:pt x="205" y="230"/>
                  </a:moveTo>
                  <a:cubicBezTo>
                    <a:pt x="205" y="201"/>
                    <a:pt x="182" y="178"/>
                    <a:pt x="153" y="178"/>
                  </a:cubicBezTo>
                  <a:cubicBezTo>
                    <a:pt x="125" y="178"/>
                    <a:pt x="101" y="201"/>
                    <a:pt x="101" y="230"/>
                  </a:cubicBezTo>
                </a:path>
              </a:pathLst>
            </a:custGeom>
            <a:noFill/>
            <a:ln w="15875" cap="sq">
              <a:solidFill>
                <a:srgbClr val="50E6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7205" tIns="33603" rIns="67205" bIns="33603" numCol="1" anchor="t" anchorCtr="0" compatLnSpc="1">
              <a:prstTxWarp prst="textNoShape">
                <a:avLst/>
              </a:prstTxWarp>
            </a:bodyPr>
            <a:lstStyle/>
            <a:p>
              <a:pPr algn="ctr" defTabSz="672018" fontAlgn="base">
                <a:defRPr/>
              </a:pPr>
              <a:endParaRPr lang="en-US" sz="1650" dirty="0">
                <a:solidFill>
                  <a:schemeClr val="bg1"/>
                </a:solidFill>
                <a:latin typeface="Community" panose="02000303040000020003" pitchFamily="2" charset="0"/>
              </a:endParaRPr>
            </a:p>
          </p:txBody>
        </p:sp>
      </p:grpSp>
      <p:sp>
        <p:nvSpPr>
          <p:cNvPr id="21" name="Text Placeholder 8">
            <a:extLst>
              <a:ext uri="{FF2B5EF4-FFF2-40B4-BE49-F238E27FC236}">
                <a16:creationId xmlns:a16="http://schemas.microsoft.com/office/drawing/2014/main" id="{D0CAF0B6-6115-2858-03DC-47CC8AFDD8C2}"/>
              </a:ext>
            </a:extLst>
          </p:cNvPr>
          <p:cNvSpPr txBox="1">
            <a:spLocks/>
          </p:cNvSpPr>
          <p:nvPr/>
        </p:nvSpPr>
        <p:spPr>
          <a:xfrm>
            <a:off x="3709259" y="2012261"/>
            <a:ext cx="1721625" cy="508344"/>
          </a:xfrm>
          <a:prstGeom prst="rect">
            <a:avLst/>
          </a:prstGeom>
        </p:spPr>
        <p:txBody>
          <a:bodyPr vert="horz" wrap="non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defTabSz="349709">
              <a:lnSpc>
                <a:spcPct val="90000"/>
              </a:lnSpc>
              <a:spcBef>
                <a:spcPts val="225"/>
              </a:spcBef>
              <a:buSzTx/>
              <a:defRPr/>
            </a:pPr>
            <a:r>
              <a:rPr lang="en-US" sz="1200" dirty="0">
                <a:solidFill>
                  <a:schemeClr val="bg1"/>
                </a:solidFill>
                <a:latin typeface="Segoe UI Semibold"/>
                <a:cs typeface="Segoe UI Semilight"/>
              </a:rPr>
              <a:t>Purpose &amp; Alignment</a:t>
            </a:r>
            <a:endParaRPr lang="en-US" sz="1200" dirty="0">
              <a:solidFill>
                <a:schemeClr val="bg1"/>
              </a:solidFill>
              <a:latin typeface="Segoe UI Semibold"/>
            </a:endParaRPr>
          </a:p>
          <a:p>
            <a:pPr algn="ctr" defTabSz="349709">
              <a:lnSpc>
                <a:spcPct val="90000"/>
              </a:lnSpc>
              <a:spcBef>
                <a:spcPts val="225"/>
              </a:spcBef>
              <a:buSzTx/>
              <a:defRPr/>
            </a:pPr>
            <a:r>
              <a:rPr lang="en-US" sz="1050" dirty="0">
                <a:solidFill>
                  <a:schemeClr val="bg1"/>
                </a:solidFill>
                <a:latin typeface="Segoe UI"/>
                <a:cs typeface="Segoe UI Semilight"/>
              </a:rPr>
              <a:t>Mission, Goals &amp; Outcomes</a:t>
            </a:r>
          </a:p>
          <a:p>
            <a:pPr algn="ctr" defTabSz="349709">
              <a:lnSpc>
                <a:spcPct val="90000"/>
              </a:lnSpc>
              <a:spcBef>
                <a:spcPts val="225"/>
              </a:spcBef>
              <a:buSzTx/>
              <a:defRPr/>
            </a:pPr>
            <a:r>
              <a:rPr lang="en-US" sz="1050" dirty="0">
                <a:solidFill>
                  <a:schemeClr val="bg1"/>
                </a:solidFill>
                <a:latin typeface="Segoe UI"/>
                <a:cs typeface="Segoe UI Semilight"/>
              </a:rPr>
              <a:t>Achievements &amp; Recognition</a:t>
            </a:r>
          </a:p>
        </p:txBody>
      </p:sp>
      <p:grpSp>
        <p:nvGrpSpPr>
          <p:cNvPr id="22" name="Group 21">
            <a:extLst>
              <a:ext uri="{FF2B5EF4-FFF2-40B4-BE49-F238E27FC236}">
                <a16:creationId xmlns:a16="http://schemas.microsoft.com/office/drawing/2014/main" id="{92360154-B991-344D-625B-86AE33267944}"/>
              </a:ext>
              <a:ext uri="{C183D7F6-B498-43B3-948B-1728B52AA6E4}">
                <adec:decorative xmlns:adec="http://schemas.microsoft.com/office/drawing/2017/decorative" val="1"/>
              </a:ext>
            </a:extLst>
          </p:cNvPr>
          <p:cNvGrpSpPr/>
          <p:nvPr/>
        </p:nvGrpSpPr>
        <p:grpSpPr>
          <a:xfrm>
            <a:off x="4352899" y="2674399"/>
            <a:ext cx="434345" cy="434345"/>
            <a:chOff x="5824169" y="3531476"/>
            <a:chExt cx="608965" cy="608965"/>
          </a:xfrm>
        </p:grpSpPr>
        <p:sp>
          <p:nvSpPr>
            <p:cNvPr id="23" name="Oval 22">
              <a:extLst>
                <a:ext uri="{FF2B5EF4-FFF2-40B4-BE49-F238E27FC236}">
                  <a16:creationId xmlns:a16="http://schemas.microsoft.com/office/drawing/2014/main" id="{84CBF8E2-DBF7-662A-88F9-863FFD097ED2}"/>
                </a:ext>
                <a:ext uri="{C183D7F6-B498-43B3-948B-1728B52AA6E4}">
                  <adec:decorative xmlns:adec="http://schemas.microsoft.com/office/drawing/2017/decorative" val="1"/>
                </a:ext>
              </a:extLst>
            </p:cNvPr>
            <p:cNvSpPr/>
            <p:nvPr/>
          </p:nvSpPr>
          <p:spPr bwMode="auto">
            <a:xfrm>
              <a:off x="5824169" y="3531476"/>
              <a:ext cx="608965" cy="608965"/>
            </a:xfrm>
            <a:prstGeom prst="ellipse">
              <a:avLst/>
            </a:prstGeom>
            <a:solidFill>
              <a:srgbClr val="243A5E"/>
            </a:solidFill>
            <a:ln w="38814" cap="flat">
              <a:noFill/>
              <a:prstDash val="solid"/>
              <a:miter/>
            </a:ln>
            <a:effectLst>
              <a:outerShdw blurRad="88900" dist="25400" dir="2700000" sx="102000" sy="102000" algn="ctr" rotWithShape="0">
                <a:prstClr val="black">
                  <a:alpha val="30000"/>
                </a:prstClr>
              </a:outerShdw>
            </a:effectLst>
          </p:spPr>
          <p:txBody>
            <a:bodyPr rot="0" spcFirstLastPara="0" vert="horz" wrap="square" lIns="137142" tIns="109714" rIns="137142" bIns="109714" numCol="1" spcCol="0" rtlCol="0" fromWordArt="0" anchor="t" anchorCtr="0" forceAA="0" compatLnSpc="1">
              <a:prstTxWarp prst="textNoShape">
                <a:avLst/>
              </a:prstTxWarp>
              <a:noAutofit/>
            </a:bodyPr>
            <a:lstStyle/>
            <a:p>
              <a:pPr defTabSz="699215" fontAlgn="base">
                <a:spcBef>
                  <a:spcPct val="0"/>
                </a:spcBef>
                <a:spcAft>
                  <a:spcPct val="0"/>
                </a:spcAft>
                <a:defRPr/>
              </a:pPr>
              <a:endParaRPr lang="en-US" sz="2024" dirty="0">
                <a:solidFill>
                  <a:schemeClr val="bg1"/>
                </a:solidFill>
                <a:latin typeface="Community" panose="02000303040000020003" pitchFamily="2" charset="0"/>
                <a:ea typeface="Segoe UI" pitchFamily="34" charset="0"/>
                <a:cs typeface="Segoe UI" pitchFamily="34" charset="0"/>
              </a:endParaRPr>
            </a:p>
          </p:txBody>
        </p:sp>
        <p:sp>
          <p:nvSpPr>
            <p:cNvPr id="24" name="Website" title="Icon of multiple app windows">
              <a:extLst>
                <a:ext uri="{FF2B5EF4-FFF2-40B4-BE49-F238E27FC236}">
                  <a16:creationId xmlns:a16="http://schemas.microsoft.com/office/drawing/2014/main" id="{D9A8457E-FDD8-C7D4-531A-C2B7BCCBED93}"/>
                </a:ext>
              </a:extLst>
            </p:cNvPr>
            <p:cNvSpPr>
              <a:spLocks noChangeAspect="1" noEditPoints="1"/>
            </p:cNvSpPr>
            <p:nvPr/>
          </p:nvSpPr>
          <p:spPr bwMode="auto">
            <a:xfrm>
              <a:off x="5981364" y="3706902"/>
              <a:ext cx="294574" cy="258113"/>
            </a:xfrm>
            <a:custGeom>
              <a:avLst/>
              <a:gdLst>
                <a:gd name="T0" fmla="*/ 0 w 614"/>
                <a:gd name="T1" fmla="*/ 0 h 538"/>
                <a:gd name="T2" fmla="*/ 614 w 614"/>
                <a:gd name="T3" fmla="*/ 0 h 538"/>
                <a:gd name="T4" fmla="*/ 614 w 614"/>
                <a:gd name="T5" fmla="*/ 538 h 538"/>
                <a:gd name="T6" fmla="*/ 0 w 614"/>
                <a:gd name="T7" fmla="*/ 538 h 538"/>
                <a:gd name="T8" fmla="*/ 0 w 614"/>
                <a:gd name="T9" fmla="*/ 0 h 538"/>
                <a:gd name="T10" fmla="*/ 0 w 614"/>
                <a:gd name="T11" fmla="*/ 0 h 538"/>
                <a:gd name="T12" fmla="*/ 327 w 614"/>
                <a:gd name="T13" fmla="*/ 250 h 538"/>
                <a:gd name="T14" fmla="*/ 327 w 614"/>
                <a:gd name="T15" fmla="*/ 250 h 538"/>
                <a:gd name="T16" fmla="*/ 327 w 614"/>
                <a:gd name="T17" fmla="*/ 87 h 538"/>
                <a:gd name="T18" fmla="*/ 77 w 614"/>
                <a:gd name="T19" fmla="*/ 87 h 538"/>
                <a:gd name="T20" fmla="*/ 77 w 614"/>
                <a:gd name="T21" fmla="*/ 250 h 538"/>
                <a:gd name="T22" fmla="*/ 128 w 614"/>
                <a:gd name="T23" fmla="*/ 250 h 538"/>
                <a:gd name="T24" fmla="*/ 327 w 614"/>
                <a:gd name="T25" fmla="*/ 250 h 538"/>
                <a:gd name="T26" fmla="*/ 327 w 614"/>
                <a:gd name="T27" fmla="*/ 250 h 538"/>
                <a:gd name="T28" fmla="*/ 139 w 614"/>
                <a:gd name="T29" fmla="*/ 254 h 538"/>
                <a:gd name="T30" fmla="*/ 139 w 614"/>
                <a:gd name="T31" fmla="*/ 362 h 538"/>
                <a:gd name="T32" fmla="*/ 513 w 614"/>
                <a:gd name="T33" fmla="*/ 362 h 538"/>
                <a:gd name="T34" fmla="*/ 513 w 614"/>
                <a:gd name="T35" fmla="*/ 163 h 538"/>
                <a:gd name="T36" fmla="*/ 325 w 614"/>
                <a:gd name="T37" fmla="*/ 163 h 538"/>
                <a:gd name="T38" fmla="*/ 0 w 614"/>
                <a:gd name="T39" fmla="*/ 451 h 538"/>
                <a:gd name="T40" fmla="*/ 614 w 614"/>
                <a:gd name="T41" fmla="*/ 451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4" h="538">
                  <a:moveTo>
                    <a:pt x="0" y="0"/>
                  </a:moveTo>
                  <a:lnTo>
                    <a:pt x="614" y="0"/>
                  </a:lnTo>
                  <a:lnTo>
                    <a:pt x="614" y="538"/>
                  </a:lnTo>
                  <a:lnTo>
                    <a:pt x="0" y="538"/>
                  </a:lnTo>
                  <a:lnTo>
                    <a:pt x="0" y="0"/>
                  </a:lnTo>
                  <a:lnTo>
                    <a:pt x="0" y="0"/>
                  </a:lnTo>
                  <a:moveTo>
                    <a:pt x="327" y="250"/>
                  </a:moveTo>
                  <a:lnTo>
                    <a:pt x="327" y="250"/>
                  </a:lnTo>
                  <a:lnTo>
                    <a:pt x="327" y="87"/>
                  </a:lnTo>
                  <a:lnTo>
                    <a:pt x="77" y="87"/>
                  </a:lnTo>
                  <a:lnTo>
                    <a:pt x="77" y="250"/>
                  </a:lnTo>
                  <a:lnTo>
                    <a:pt x="128" y="250"/>
                  </a:lnTo>
                  <a:lnTo>
                    <a:pt x="327" y="250"/>
                  </a:lnTo>
                  <a:lnTo>
                    <a:pt x="327" y="250"/>
                  </a:lnTo>
                  <a:moveTo>
                    <a:pt x="139" y="254"/>
                  </a:moveTo>
                  <a:lnTo>
                    <a:pt x="139" y="362"/>
                  </a:lnTo>
                  <a:lnTo>
                    <a:pt x="513" y="362"/>
                  </a:lnTo>
                  <a:lnTo>
                    <a:pt x="513" y="163"/>
                  </a:lnTo>
                  <a:lnTo>
                    <a:pt x="325" y="163"/>
                  </a:lnTo>
                  <a:moveTo>
                    <a:pt x="0" y="451"/>
                  </a:moveTo>
                  <a:lnTo>
                    <a:pt x="614" y="451"/>
                  </a:lnTo>
                </a:path>
              </a:pathLst>
            </a:custGeom>
            <a:noFill/>
            <a:ln w="15875" cap="sq">
              <a:solidFill>
                <a:srgbClr val="50E6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7205" tIns="33603" rIns="67205" bIns="33603" numCol="1" anchor="t" anchorCtr="0" compatLnSpc="1">
              <a:prstTxWarp prst="textNoShape">
                <a:avLst/>
              </a:prstTxWarp>
            </a:bodyPr>
            <a:lstStyle/>
            <a:p>
              <a:pPr algn="ctr" defTabSz="672018" fontAlgn="base">
                <a:defRPr/>
              </a:pPr>
              <a:endParaRPr lang="en-US" sz="1650" dirty="0">
                <a:solidFill>
                  <a:schemeClr val="bg1"/>
                </a:solidFill>
                <a:latin typeface="Community" panose="02000303040000020003" pitchFamily="2" charset="0"/>
              </a:endParaRPr>
            </a:p>
          </p:txBody>
        </p:sp>
      </p:grpSp>
      <p:sp>
        <p:nvSpPr>
          <p:cNvPr id="25" name="Text Placeholder 8">
            <a:extLst>
              <a:ext uri="{FF2B5EF4-FFF2-40B4-BE49-F238E27FC236}">
                <a16:creationId xmlns:a16="http://schemas.microsoft.com/office/drawing/2014/main" id="{4E128C90-6AE3-0B95-D7CD-CDC1B034D87E}"/>
              </a:ext>
            </a:extLst>
          </p:cNvPr>
          <p:cNvSpPr txBox="1">
            <a:spLocks/>
          </p:cNvSpPr>
          <p:nvPr/>
        </p:nvSpPr>
        <p:spPr>
          <a:xfrm>
            <a:off x="6295360" y="2741517"/>
            <a:ext cx="1825781" cy="648896"/>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349709">
              <a:lnSpc>
                <a:spcPct val="90000"/>
              </a:lnSpc>
              <a:spcBef>
                <a:spcPts val="225"/>
              </a:spcBef>
              <a:buSzTx/>
              <a:defRPr/>
            </a:pPr>
            <a:r>
              <a:rPr lang="en-US" sz="1200" dirty="0">
                <a:solidFill>
                  <a:schemeClr val="bg1"/>
                </a:solidFill>
                <a:latin typeface="Segoe UI Semibold"/>
                <a:cs typeface="Segoe UI Semilight"/>
              </a:rPr>
              <a:t>Culture &amp; Communications </a:t>
            </a:r>
          </a:p>
          <a:p>
            <a:pPr defTabSz="349709">
              <a:lnSpc>
                <a:spcPct val="90000"/>
              </a:lnSpc>
              <a:spcBef>
                <a:spcPts val="225"/>
              </a:spcBef>
              <a:buSzTx/>
              <a:defRPr/>
            </a:pPr>
            <a:r>
              <a:rPr lang="en-US" sz="1050" dirty="0">
                <a:solidFill>
                  <a:schemeClr val="bg1"/>
                </a:solidFill>
                <a:latin typeface="Segoe UI"/>
                <a:cs typeface="Segoe UI Semilight"/>
              </a:rPr>
              <a:t>News, Events, Company Resources, Communities</a:t>
            </a:r>
          </a:p>
        </p:txBody>
      </p:sp>
      <p:grpSp>
        <p:nvGrpSpPr>
          <p:cNvPr id="26" name="Group 25">
            <a:extLst>
              <a:ext uri="{FF2B5EF4-FFF2-40B4-BE49-F238E27FC236}">
                <a16:creationId xmlns:a16="http://schemas.microsoft.com/office/drawing/2014/main" id="{1F08F026-FF09-6F1F-7DFF-EA77CA6567C1}"/>
              </a:ext>
              <a:ext uri="{C183D7F6-B498-43B3-948B-1728B52AA6E4}">
                <adec:decorative xmlns:adec="http://schemas.microsoft.com/office/drawing/2017/decorative" val="1"/>
              </a:ext>
            </a:extLst>
          </p:cNvPr>
          <p:cNvGrpSpPr/>
          <p:nvPr/>
        </p:nvGrpSpPr>
        <p:grpSpPr>
          <a:xfrm>
            <a:off x="5659601" y="3145384"/>
            <a:ext cx="434342" cy="434345"/>
            <a:chOff x="7653027" y="4269259"/>
            <a:chExt cx="608962" cy="608965"/>
          </a:xfrm>
        </p:grpSpPr>
        <p:sp>
          <p:nvSpPr>
            <p:cNvPr id="27" name="Oval 26">
              <a:extLst>
                <a:ext uri="{FF2B5EF4-FFF2-40B4-BE49-F238E27FC236}">
                  <a16:creationId xmlns:a16="http://schemas.microsoft.com/office/drawing/2014/main" id="{B593A480-F560-FA5E-31BF-B067D7810357}"/>
                </a:ext>
                <a:ext uri="{C183D7F6-B498-43B3-948B-1728B52AA6E4}">
                  <adec:decorative xmlns:adec="http://schemas.microsoft.com/office/drawing/2017/decorative" val="1"/>
                </a:ext>
              </a:extLst>
            </p:cNvPr>
            <p:cNvSpPr/>
            <p:nvPr/>
          </p:nvSpPr>
          <p:spPr bwMode="auto">
            <a:xfrm>
              <a:off x="7653027" y="4269259"/>
              <a:ext cx="608962" cy="608965"/>
            </a:xfrm>
            <a:prstGeom prst="ellipse">
              <a:avLst/>
            </a:prstGeom>
            <a:solidFill>
              <a:srgbClr val="D59DFF"/>
            </a:solidFill>
            <a:ln w="38814" cap="flat">
              <a:noFill/>
              <a:prstDash val="solid"/>
              <a:miter/>
            </a:ln>
            <a:effectLst>
              <a:outerShdw blurRad="88900" dist="25400" dir="2700000" sx="102000" sy="102000" algn="ctr" rotWithShape="0">
                <a:prstClr val="black">
                  <a:alpha val="30000"/>
                </a:prstClr>
              </a:outerShdw>
            </a:effectLst>
          </p:spPr>
          <p:txBody>
            <a:bodyPr rot="0" spcFirstLastPara="0" vert="horz" wrap="square" lIns="137142" tIns="109714" rIns="137142" bIns="109714" numCol="1" spcCol="0" rtlCol="0" fromWordArt="0" anchor="t" anchorCtr="0" forceAA="0" compatLnSpc="1">
              <a:prstTxWarp prst="textNoShape">
                <a:avLst/>
              </a:prstTxWarp>
              <a:noAutofit/>
            </a:bodyPr>
            <a:lstStyle/>
            <a:p>
              <a:pPr defTabSz="699215" fontAlgn="base">
                <a:spcBef>
                  <a:spcPct val="0"/>
                </a:spcBef>
                <a:spcAft>
                  <a:spcPct val="0"/>
                </a:spcAft>
                <a:defRPr/>
              </a:pPr>
              <a:endParaRPr lang="en-US" sz="2024" dirty="0">
                <a:solidFill>
                  <a:schemeClr val="bg1"/>
                </a:solidFill>
                <a:latin typeface="Community" panose="02000303040000020003" pitchFamily="2" charset="0"/>
                <a:ea typeface="Segoe UI" pitchFamily="34" charset="0"/>
                <a:cs typeface="Segoe UI" pitchFamily="34" charset="0"/>
              </a:endParaRPr>
            </a:p>
          </p:txBody>
        </p:sp>
        <p:sp>
          <p:nvSpPr>
            <p:cNvPr id="28" name="megaphone" title="Icon of a megaphone">
              <a:extLst>
                <a:ext uri="{FF2B5EF4-FFF2-40B4-BE49-F238E27FC236}">
                  <a16:creationId xmlns:a16="http://schemas.microsoft.com/office/drawing/2014/main" id="{255D8F1C-D70F-B8C4-EF0E-1FE844DDB1D3}"/>
                </a:ext>
              </a:extLst>
            </p:cNvPr>
            <p:cNvSpPr>
              <a:spLocks noChangeAspect="1" noEditPoints="1"/>
            </p:cNvSpPr>
            <p:nvPr/>
          </p:nvSpPr>
          <p:spPr bwMode="auto">
            <a:xfrm>
              <a:off x="7782147" y="4465938"/>
              <a:ext cx="350723" cy="215606"/>
            </a:xfrm>
            <a:custGeom>
              <a:avLst/>
              <a:gdLst>
                <a:gd name="T0" fmla="*/ 0 w 338"/>
                <a:gd name="T1" fmla="*/ 60 h 205"/>
                <a:gd name="T2" fmla="*/ 338 w 338"/>
                <a:gd name="T3" fmla="*/ 0 h 205"/>
                <a:gd name="T4" fmla="*/ 338 w 338"/>
                <a:gd name="T5" fmla="*/ 186 h 205"/>
                <a:gd name="T6" fmla="*/ 0 w 338"/>
                <a:gd name="T7" fmla="*/ 126 h 205"/>
                <a:gd name="T8" fmla="*/ 0 w 338"/>
                <a:gd name="T9" fmla="*/ 60 h 205"/>
                <a:gd name="T10" fmla="*/ 94 w 338"/>
                <a:gd name="T11" fmla="*/ 143 h 205"/>
                <a:gd name="T12" fmla="*/ 91 w 338"/>
                <a:gd name="T13" fmla="*/ 160 h 205"/>
                <a:gd name="T14" fmla="*/ 136 w 338"/>
                <a:gd name="T15" fmla="*/ 205 h 205"/>
                <a:gd name="T16" fmla="*/ 181 w 338"/>
                <a:gd name="T17" fmla="*/ 15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8" h="205">
                  <a:moveTo>
                    <a:pt x="0" y="60"/>
                  </a:moveTo>
                  <a:cubicBezTo>
                    <a:pt x="338" y="0"/>
                    <a:pt x="338" y="0"/>
                    <a:pt x="338" y="0"/>
                  </a:cubicBezTo>
                  <a:cubicBezTo>
                    <a:pt x="338" y="186"/>
                    <a:pt x="338" y="186"/>
                    <a:pt x="338" y="186"/>
                  </a:cubicBezTo>
                  <a:cubicBezTo>
                    <a:pt x="0" y="126"/>
                    <a:pt x="0" y="126"/>
                    <a:pt x="0" y="126"/>
                  </a:cubicBezTo>
                  <a:lnTo>
                    <a:pt x="0" y="60"/>
                  </a:lnTo>
                  <a:close/>
                  <a:moveTo>
                    <a:pt x="94" y="143"/>
                  </a:moveTo>
                  <a:cubicBezTo>
                    <a:pt x="92" y="148"/>
                    <a:pt x="91" y="154"/>
                    <a:pt x="91" y="160"/>
                  </a:cubicBezTo>
                  <a:cubicBezTo>
                    <a:pt x="91" y="185"/>
                    <a:pt x="111" y="205"/>
                    <a:pt x="136" y="205"/>
                  </a:cubicBezTo>
                  <a:cubicBezTo>
                    <a:pt x="161" y="205"/>
                    <a:pt x="181" y="183"/>
                    <a:pt x="181" y="158"/>
                  </a:cubicBezTo>
                </a:path>
              </a:pathLst>
            </a:custGeom>
            <a:noFill/>
            <a:ln w="15875" cap="sq">
              <a:solidFill>
                <a:srgbClr val="243A5E"/>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7205" tIns="33603" rIns="67205" bIns="33603" numCol="1" anchor="t" anchorCtr="0" compatLnSpc="1">
              <a:prstTxWarp prst="textNoShape">
                <a:avLst/>
              </a:prstTxWarp>
            </a:bodyPr>
            <a:lstStyle/>
            <a:p>
              <a:pPr algn="ctr" defTabSz="672018" fontAlgn="base">
                <a:defRPr/>
              </a:pPr>
              <a:endParaRPr lang="en-US" sz="1650" dirty="0">
                <a:solidFill>
                  <a:schemeClr val="bg1"/>
                </a:solidFill>
                <a:latin typeface="Community" panose="02000303040000020003" pitchFamily="2" charset="0"/>
              </a:endParaRPr>
            </a:p>
          </p:txBody>
        </p:sp>
      </p:grpSp>
      <p:sp>
        <p:nvSpPr>
          <p:cNvPr id="29" name="Text Placeholder 8">
            <a:extLst>
              <a:ext uri="{FF2B5EF4-FFF2-40B4-BE49-F238E27FC236}">
                <a16:creationId xmlns:a16="http://schemas.microsoft.com/office/drawing/2014/main" id="{23DC133B-A59B-5B35-399E-CDFE52681907}"/>
              </a:ext>
            </a:extLst>
          </p:cNvPr>
          <p:cNvSpPr txBox="1">
            <a:spLocks/>
          </p:cNvSpPr>
          <p:nvPr/>
        </p:nvSpPr>
        <p:spPr>
          <a:xfrm>
            <a:off x="7048999" y="4213601"/>
            <a:ext cx="1659574" cy="508344"/>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349709">
              <a:lnSpc>
                <a:spcPct val="90000"/>
              </a:lnSpc>
              <a:spcBef>
                <a:spcPts val="225"/>
              </a:spcBef>
              <a:buSzTx/>
              <a:defRPr/>
            </a:pPr>
            <a:r>
              <a:rPr lang="en-US" sz="1200" dirty="0">
                <a:solidFill>
                  <a:schemeClr val="bg1"/>
                </a:solidFill>
                <a:latin typeface="Segoe UI Semibold"/>
                <a:cs typeface="Segoe UI Semilight"/>
              </a:rPr>
              <a:t>Knowledge &amp; Expertise </a:t>
            </a:r>
          </a:p>
          <a:p>
            <a:pPr defTabSz="349709">
              <a:lnSpc>
                <a:spcPct val="90000"/>
              </a:lnSpc>
              <a:spcBef>
                <a:spcPts val="225"/>
              </a:spcBef>
              <a:buSzTx/>
              <a:defRPr/>
            </a:pPr>
            <a:r>
              <a:rPr lang="en-US" sz="1050" dirty="0">
                <a:solidFill>
                  <a:schemeClr val="bg1"/>
                </a:solidFill>
                <a:latin typeface="Segoe UI"/>
                <a:cs typeface="Segoe UI Semilight"/>
              </a:rPr>
              <a:t>People &amp; Experts</a:t>
            </a:r>
          </a:p>
          <a:p>
            <a:pPr defTabSz="349709">
              <a:lnSpc>
                <a:spcPct val="90000"/>
              </a:lnSpc>
              <a:spcBef>
                <a:spcPts val="225"/>
              </a:spcBef>
              <a:buSzTx/>
              <a:defRPr/>
            </a:pPr>
            <a:r>
              <a:rPr lang="en-US" sz="1050" dirty="0">
                <a:solidFill>
                  <a:schemeClr val="bg1"/>
                </a:solidFill>
                <a:latin typeface="Segoe UI"/>
                <a:cs typeface="Segoe UI Semilight"/>
              </a:rPr>
              <a:t>Documents &amp; Content</a:t>
            </a:r>
          </a:p>
        </p:txBody>
      </p:sp>
      <p:grpSp>
        <p:nvGrpSpPr>
          <p:cNvPr id="30" name="Group 29">
            <a:extLst>
              <a:ext uri="{FF2B5EF4-FFF2-40B4-BE49-F238E27FC236}">
                <a16:creationId xmlns:a16="http://schemas.microsoft.com/office/drawing/2014/main" id="{96AB11D3-CEF0-FD88-50F8-8FA94DE47763}"/>
              </a:ext>
              <a:ext uri="{C183D7F6-B498-43B3-948B-1728B52AA6E4}">
                <adec:decorative xmlns:adec="http://schemas.microsoft.com/office/drawing/2017/decorative" val="1"/>
              </a:ext>
            </a:extLst>
          </p:cNvPr>
          <p:cNvGrpSpPr/>
          <p:nvPr/>
        </p:nvGrpSpPr>
        <p:grpSpPr>
          <a:xfrm>
            <a:off x="6483891" y="4308304"/>
            <a:ext cx="434345" cy="434345"/>
            <a:chOff x="8643997" y="5573741"/>
            <a:chExt cx="608965" cy="608965"/>
          </a:xfrm>
        </p:grpSpPr>
        <p:sp>
          <p:nvSpPr>
            <p:cNvPr id="31" name="Oval 30">
              <a:extLst>
                <a:ext uri="{FF2B5EF4-FFF2-40B4-BE49-F238E27FC236}">
                  <a16:creationId xmlns:a16="http://schemas.microsoft.com/office/drawing/2014/main" id="{316DB702-0A24-F21A-31F7-40FAB3DC45C7}"/>
                </a:ext>
                <a:ext uri="{C183D7F6-B498-43B3-948B-1728B52AA6E4}">
                  <adec:decorative xmlns:adec="http://schemas.microsoft.com/office/drawing/2017/decorative" val="1"/>
                </a:ext>
              </a:extLst>
            </p:cNvPr>
            <p:cNvSpPr/>
            <p:nvPr/>
          </p:nvSpPr>
          <p:spPr bwMode="auto">
            <a:xfrm>
              <a:off x="8643997" y="5573741"/>
              <a:ext cx="608965" cy="608965"/>
            </a:xfrm>
            <a:prstGeom prst="ellipse">
              <a:avLst/>
            </a:prstGeom>
            <a:solidFill>
              <a:srgbClr val="8661C5"/>
            </a:solidFill>
            <a:ln w="38814" cap="flat">
              <a:noFill/>
              <a:prstDash val="solid"/>
              <a:miter/>
            </a:ln>
            <a:effectLst>
              <a:outerShdw blurRad="88900" dist="25400" dir="2700000" sx="102000" sy="102000" algn="ctr" rotWithShape="0">
                <a:prstClr val="black">
                  <a:alpha val="30000"/>
                </a:prstClr>
              </a:outerShdw>
            </a:effectLst>
          </p:spPr>
          <p:txBody>
            <a:bodyPr rot="0" spcFirstLastPara="0" vert="horz" wrap="square" lIns="137142" tIns="109714" rIns="137142" bIns="109714" numCol="1" spcCol="0" rtlCol="0" fromWordArt="0" anchor="t" anchorCtr="0" forceAA="0" compatLnSpc="1">
              <a:prstTxWarp prst="textNoShape">
                <a:avLst/>
              </a:prstTxWarp>
              <a:noAutofit/>
            </a:bodyPr>
            <a:lstStyle/>
            <a:p>
              <a:pPr defTabSz="699215" fontAlgn="base">
                <a:spcBef>
                  <a:spcPct val="0"/>
                </a:spcBef>
                <a:spcAft>
                  <a:spcPct val="0"/>
                </a:spcAft>
                <a:defRPr/>
              </a:pPr>
              <a:endParaRPr lang="en-US" sz="2024" dirty="0">
                <a:solidFill>
                  <a:schemeClr val="bg1"/>
                </a:solidFill>
                <a:latin typeface="Community" panose="02000303040000020003" pitchFamily="2" charset="0"/>
                <a:ea typeface="Segoe UI" pitchFamily="34" charset="0"/>
                <a:cs typeface="Segoe UI" pitchFamily="34" charset="0"/>
              </a:endParaRPr>
            </a:p>
          </p:txBody>
        </p:sp>
        <p:sp>
          <p:nvSpPr>
            <p:cNvPr id="32" name="Dictionary_E82D" title="Icon of a book">
              <a:extLst>
                <a:ext uri="{FF2B5EF4-FFF2-40B4-BE49-F238E27FC236}">
                  <a16:creationId xmlns:a16="http://schemas.microsoft.com/office/drawing/2014/main" id="{A780C05A-DD9B-9FF8-764F-A0FF05C80CBC}"/>
                </a:ext>
              </a:extLst>
            </p:cNvPr>
            <p:cNvSpPr>
              <a:spLocks noChangeAspect="1" noEditPoints="1"/>
            </p:cNvSpPr>
            <p:nvPr/>
          </p:nvSpPr>
          <p:spPr bwMode="auto">
            <a:xfrm>
              <a:off x="8827330" y="5726787"/>
              <a:ext cx="242299" cy="302873"/>
            </a:xfrm>
            <a:custGeom>
              <a:avLst/>
              <a:gdLst>
                <a:gd name="T0" fmla="*/ 0 w 3004"/>
                <a:gd name="T1" fmla="*/ 3379 h 3754"/>
                <a:gd name="T2" fmla="*/ 0 w 3004"/>
                <a:gd name="T3" fmla="*/ 375 h 3754"/>
                <a:gd name="T4" fmla="*/ 376 w 3004"/>
                <a:gd name="T5" fmla="*/ 0 h 3754"/>
                <a:gd name="T6" fmla="*/ 3004 w 3004"/>
                <a:gd name="T7" fmla="*/ 0 h 3754"/>
                <a:gd name="T8" fmla="*/ 3004 w 3004"/>
                <a:gd name="T9" fmla="*/ 3754 h 3754"/>
                <a:gd name="T10" fmla="*/ 376 w 3004"/>
                <a:gd name="T11" fmla="*/ 3754 h 3754"/>
                <a:gd name="T12" fmla="*/ 0 w 3004"/>
                <a:gd name="T13" fmla="*/ 3379 h 3754"/>
                <a:gd name="T14" fmla="*/ 376 w 3004"/>
                <a:gd name="T15" fmla="*/ 3003 h 3754"/>
                <a:gd name="T16" fmla="*/ 3004 w 3004"/>
                <a:gd name="T17" fmla="*/ 3003 h 3754"/>
                <a:gd name="T18" fmla="*/ 751 w 3004"/>
                <a:gd name="T19" fmla="*/ 1251 h 3754"/>
                <a:gd name="T20" fmla="*/ 2253 w 3004"/>
                <a:gd name="T21" fmla="*/ 1251 h 3754"/>
                <a:gd name="T22" fmla="*/ 2253 w 3004"/>
                <a:gd name="T23" fmla="*/ 751 h 3754"/>
                <a:gd name="T24" fmla="*/ 751 w 3004"/>
                <a:gd name="T25" fmla="*/ 751 h 3754"/>
                <a:gd name="T26" fmla="*/ 751 w 3004"/>
                <a:gd name="T27" fmla="*/ 1251 h 3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4" h="3754">
                  <a:moveTo>
                    <a:pt x="0" y="3379"/>
                  </a:moveTo>
                  <a:cubicBezTo>
                    <a:pt x="0" y="375"/>
                    <a:pt x="0" y="375"/>
                    <a:pt x="0" y="375"/>
                  </a:cubicBezTo>
                  <a:cubicBezTo>
                    <a:pt x="0" y="186"/>
                    <a:pt x="187" y="0"/>
                    <a:pt x="376" y="0"/>
                  </a:cubicBezTo>
                  <a:cubicBezTo>
                    <a:pt x="3004" y="0"/>
                    <a:pt x="3004" y="0"/>
                    <a:pt x="3004" y="0"/>
                  </a:cubicBezTo>
                  <a:cubicBezTo>
                    <a:pt x="3004" y="3754"/>
                    <a:pt x="3004" y="3754"/>
                    <a:pt x="3004" y="3754"/>
                  </a:cubicBezTo>
                  <a:cubicBezTo>
                    <a:pt x="376" y="3754"/>
                    <a:pt x="376" y="3754"/>
                    <a:pt x="376" y="3754"/>
                  </a:cubicBezTo>
                  <a:cubicBezTo>
                    <a:pt x="168" y="3754"/>
                    <a:pt x="0" y="3586"/>
                    <a:pt x="0" y="3379"/>
                  </a:cubicBezTo>
                  <a:cubicBezTo>
                    <a:pt x="0" y="3172"/>
                    <a:pt x="168" y="3003"/>
                    <a:pt x="376" y="3003"/>
                  </a:cubicBezTo>
                  <a:cubicBezTo>
                    <a:pt x="3004" y="3003"/>
                    <a:pt x="3004" y="3003"/>
                    <a:pt x="3004" y="3003"/>
                  </a:cubicBezTo>
                  <a:moveTo>
                    <a:pt x="751" y="1251"/>
                  </a:moveTo>
                  <a:cubicBezTo>
                    <a:pt x="2253" y="1251"/>
                    <a:pt x="2253" y="1251"/>
                    <a:pt x="2253" y="1251"/>
                  </a:cubicBezTo>
                  <a:cubicBezTo>
                    <a:pt x="2253" y="751"/>
                    <a:pt x="2253" y="751"/>
                    <a:pt x="2253" y="751"/>
                  </a:cubicBezTo>
                  <a:cubicBezTo>
                    <a:pt x="751" y="751"/>
                    <a:pt x="751" y="751"/>
                    <a:pt x="751" y="751"/>
                  </a:cubicBezTo>
                  <a:lnTo>
                    <a:pt x="751" y="1251"/>
                  </a:lnTo>
                  <a:close/>
                </a:path>
              </a:pathLst>
            </a:custGeom>
            <a:noFill/>
            <a:ln w="15875" cap="sq">
              <a:solidFill>
                <a:srgbClr val="D59D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7205" tIns="33603" rIns="67205" bIns="33603" numCol="1" anchor="t" anchorCtr="0" compatLnSpc="1">
              <a:prstTxWarp prst="textNoShape">
                <a:avLst/>
              </a:prstTxWarp>
            </a:bodyPr>
            <a:lstStyle/>
            <a:p>
              <a:pPr algn="ctr" defTabSz="672018" fontAlgn="base">
                <a:defRPr/>
              </a:pPr>
              <a:endParaRPr lang="en-US" sz="1050" dirty="0">
                <a:solidFill>
                  <a:schemeClr val="bg1"/>
                </a:solidFill>
                <a:latin typeface="Community" panose="02000303040000020003" pitchFamily="2" charset="0"/>
              </a:endParaRPr>
            </a:p>
          </p:txBody>
        </p:sp>
      </p:grpSp>
    </p:spTree>
    <p:extLst>
      <p:ext uri="{BB962C8B-B14F-4D97-AF65-F5344CB8AC3E}">
        <p14:creationId xmlns:p14="http://schemas.microsoft.com/office/powerpoint/2010/main" val="311893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7FF78E-C1DB-C3F5-472E-F1F7A310A451}"/>
              </a:ext>
            </a:extLst>
          </p:cNvPr>
          <p:cNvSpPr>
            <a:spLocks noGrp="1"/>
          </p:cNvSpPr>
          <p:nvPr>
            <p:ph type="title"/>
          </p:nvPr>
        </p:nvSpPr>
        <p:spPr/>
        <p:txBody>
          <a:bodyPr/>
          <a:lstStyle/>
          <a:p>
            <a:r>
              <a:rPr lang="en-SI" dirty="0"/>
              <a:t>The journey of Microsoft Viva...</a:t>
            </a:r>
          </a:p>
        </p:txBody>
      </p:sp>
      <p:sp>
        <p:nvSpPr>
          <p:cNvPr id="4" name="Text Placeholder 3">
            <a:extLst>
              <a:ext uri="{FF2B5EF4-FFF2-40B4-BE49-F238E27FC236}">
                <a16:creationId xmlns:a16="http://schemas.microsoft.com/office/drawing/2014/main" id="{DAA8525B-47B3-8656-BBF4-A020FE941EF8}"/>
              </a:ext>
            </a:extLst>
          </p:cNvPr>
          <p:cNvSpPr>
            <a:spLocks noGrp="1"/>
          </p:cNvSpPr>
          <p:nvPr>
            <p:ph type="body" sz="quarter" idx="13"/>
          </p:nvPr>
        </p:nvSpPr>
        <p:spPr/>
        <p:txBody>
          <a:bodyPr/>
          <a:lstStyle/>
          <a:p>
            <a:endParaRPr lang="en-SI"/>
          </a:p>
        </p:txBody>
      </p:sp>
      <p:sp>
        <p:nvSpPr>
          <p:cNvPr id="6" name="Rectangle 5">
            <a:extLst>
              <a:ext uri="{FF2B5EF4-FFF2-40B4-BE49-F238E27FC236}">
                <a16:creationId xmlns:a16="http://schemas.microsoft.com/office/drawing/2014/main" id="{C9075B93-5F3E-4021-D6D1-43B93ED43713}"/>
              </a:ext>
            </a:extLst>
          </p:cNvPr>
          <p:cNvSpPr/>
          <p:nvPr/>
        </p:nvSpPr>
        <p:spPr>
          <a:xfrm rot="16200000">
            <a:off x="4383908" y="-1771534"/>
            <a:ext cx="45719" cy="88135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sp>
        <p:nvSpPr>
          <p:cNvPr id="7" name="TextBox 6">
            <a:extLst>
              <a:ext uri="{FF2B5EF4-FFF2-40B4-BE49-F238E27FC236}">
                <a16:creationId xmlns:a16="http://schemas.microsoft.com/office/drawing/2014/main" id="{8768E3FB-F667-A3D0-1ADC-F7E6D5EC6CBC}"/>
              </a:ext>
            </a:extLst>
          </p:cNvPr>
          <p:cNvSpPr txBox="1"/>
          <p:nvPr/>
        </p:nvSpPr>
        <p:spPr>
          <a:xfrm>
            <a:off x="0" y="2286825"/>
            <a:ext cx="8624096" cy="338554"/>
          </a:xfrm>
          <a:prstGeom prst="rect">
            <a:avLst/>
          </a:prstGeom>
          <a:noFill/>
        </p:spPr>
        <p:txBody>
          <a:bodyPr wrap="square" rtlCol="0">
            <a:spAutoFit/>
          </a:bodyPr>
          <a:lstStyle/>
          <a:p>
            <a:r>
              <a:rPr lang="en-SI" sz="1600" b="1" dirty="0">
                <a:solidFill>
                  <a:schemeClr val="accent1"/>
                </a:solidFill>
                <a:ea typeface="Roboto" panose="02000000000000000000" pitchFamily="2" charset="0"/>
              </a:rPr>
              <a:t>           2020                                                       2021                                                       2022</a:t>
            </a:r>
            <a:endParaRPr lang="nb-NO" sz="1600" b="1" dirty="0">
              <a:solidFill>
                <a:schemeClr val="accent1"/>
              </a:solidFill>
              <a:ea typeface="Roboto" panose="02000000000000000000" pitchFamily="2" charset="0"/>
            </a:endParaRPr>
          </a:p>
        </p:txBody>
      </p:sp>
      <p:sp>
        <p:nvSpPr>
          <p:cNvPr id="11" name="Oval 10">
            <a:extLst>
              <a:ext uri="{FF2B5EF4-FFF2-40B4-BE49-F238E27FC236}">
                <a16:creationId xmlns:a16="http://schemas.microsoft.com/office/drawing/2014/main" id="{73AA5ED5-72A9-0B67-F80D-3D1EE550C7FC}"/>
              </a:ext>
            </a:extLst>
          </p:cNvPr>
          <p:cNvSpPr>
            <a:spLocks noChangeAspect="1"/>
          </p:cNvSpPr>
          <p:nvPr/>
        </p:nvSpPr>
        <p:spPr>
          <a:xfrm>
            <a:off x="1240074" y="2506378"/>
            <a:ext cx="261298" cy="2612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Oval 13">
            <a:extLst>
              <a:ext uri="{FF2B5EF4-FFF2-40B4-BE49-F238E27FC236}">
                <a16:creationId xmlns:a16="http://schemas.microsoft.com/office/drawing/2014/main" id="{E5A7DE6E-3C32-8D37-3CF1-0F37FABDD34E}"/>
              </a:ext>
            </a:extLst>
          </p:cNvPr>
          <p:cNvSpPr>
            <a:spLocks noChangeAspect="1"/>
          </p:cNvSpPr>
          <p:nvPr/>
        </p:nvSpPr>
        <p:spPr>
          <a:xfrm>
            <a:off x="7169526" y="2506378"/>
            <a:ext cx="261298" cy="2612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object 6">
            <a:extLst>
              <a:ext uri="{FF2B5EF4-FFF2-40B4-BE49-F238E27FC236}">
                <a16:creationId xmlns:a16="http://schemas.microsoft.com/office/drawing/2014/main" id="{F29E0FFC-B16E-3963-D2F2-2D8C289D73A8}"/>
              </a:ext>
            </a:extLst>
          </p:cNvPr>
          <p:cNvSpPr txBox="1"/>
          <p:nvPr/>
        </p:nvSpPr>
        <p:spPr>
          <a:xfrm>
            <a:off x="1394029" y="2900314"/>
            <a:ext cx="2084191" cy="166653"/>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Microsoft Viva platform released</a:t>
            </a:r>
            <a:endParaRPr lang="en-AU" sz="1000" b="1" baseline="30000" dirty="0">
              <a:latin typeface="Arial Nova Light" panose="020B0304020202020204" pitchFamily="34" charset="0"/>
              <a:cs typeface="Calibri Light"/>
            </a:endParaRPr>
          </a:p>
        </p:txBody>
      </p:sp>
      <p:sp>
        <p:nvSpPr>
          <p:cNvPr id="19" name="Isosceles Triangle 18">
            <a:extLst>
              <a:ext uri="{FF2B5EF4-FFF2-40B4-BE49-F238E27FC236}">
                <a16:creationId xmlns:a16="http://schemas.microsoft.com/office/drawing/2014/main" id="{E46EBEE1-A60A-7997-EA8A-0EB2CAA6A20F}"/>
              </a:ext>
            </a:extLst>
          </p:cNvPr>
          <p:cNvSpPr/>
          <p:nvPr/>
        </p:nvSpPr>
        <p:spPr>
          <a:xfrm rot="5400000">
            <a:off x="8585468" y="2508426"/>
            <a:ext cx="338555" cy="261298"/>
          </a:xfrm>
          <a:prstGeom prst="triangle">
            <a:avLst/>
          </a:prstGeom>
          <a:solidFill>
            <a:srgbClr val="094E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picture containing drawing&#10;&#10;Description automatically generated">
            <a:extLst>
              <a:ext uri="{FF2B5EF4-FFF2-40B4-BE49-F238E27FC236}">
                <a16:creationId xmlns:a16="http://schemas.microsoft.com/office/drawing/2014/main" id="{FCE8463A-A74B-E754-3C7E-69B0DE207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909" y="4728569"/>
            <a:ext cx="1165252" cy="383756"/>
          </a:xfrm>
          <a:prstGeom prst="rect">
            <a:avLst/>
          </a:prstGeom>
        </p:spPr>
      </p:pic>
      <p:pic>
        <p:nvPicPr>
          <p:cNvPr id="25" name="Picture 24">
            <a:extLst>
              <a:ext uri="{FF2B5EF4-FFF2-40B4-BE49-F238E27FC236}">
                <a16:creationId xmlns:a16="http://schemas.microsoft.com/office/drawing/2014/main" id="{AEE0FC28-AB0C-D8CF-4A11-85136868D5CA}"/>
              </a:ext>
            </a:extLst>
          </p:cNvPr>
          <p:cNvPicPr>
            <a:picLocks noChangeAspect="1"/>
          </p:cNvPicPr>
          <p:nvPr/>
        </p:nvPicPr>
        <p:blipFill>
          <a:blip r:embed="rId3"/>
          <a:stretch>
            <a:fillRect/>
          </a:stretch>
        </p:blipFill>
        <p:spPr>
          <a:xfrm>
            <a:off x="1795541" y="3212846"/>
            <a:ext cx="574311" cy="720000"/>
          </a:xfrm>
          <a:prstGeom prst="rect">
            <a:avLst/>
          </a:prstGeom>
        </p:spPr>
      </p:pic>
      <p:pic>
        <p:nvPicPr>
          <p:cNvPr id="27" name="Picture 26">
            <a:extLst>
              <a:ext uri="{FF2B5EF4-FFF2-40B4-BE49-F238E27FC236}">
                <a16:creationId xmlns:a16="http://schemas.microsoft.com/office/drawing/2014/main" id="{4FBC36D0-E46E-A4E8-8CB5-472B6A321F37}"/>
              </a:ext>
            </a:extLst>
          </p:cNvPr>
          <p:cNvPicPr>
            <a:picLocks noChangeAspect="1"/>
          </p:cNvPicPr>
          <p:nvPr/>
        </p:nvPicPr>
        <p:blipFill>
          <a:blip r:embed="rId4"/>
          <a:stretch>
            <a:fillRect/>
          </a:stretch>
        </p:blipFill>
        <p:spPr>
          <a:xfrm>
            <a:off x="2500501" y="3212846"/>
            <a:ext cx="576000" cy="720000"/>
          </a:xfrm>
          <a:prstGeom prst="rect">
            <a:avLst/>
          </a:prstGeom>
        </p:spPr>
      </p:pic>
      <p:pic>
        <p:nvPicPr>
          <p:cNvPr id="29" name="Picture 28">
            <a:extLst>
              <a:ext uri="{FF2B5EF4-FFF2-40B4-BE49-F238E27FC236}">
                <a16:creationId xmlns:a16="http://schemas.microsoft.com/office/drawing/2014/main" id="{DDBBF1E1-C66F-E3C1-3694-91AB084F04E9}"/>
              </a:ext>
            </a:extLst>
          </p:cNvPr>
          <p:cNvPicPr>
            <a:picLocks noChangeAspect="1"/>
          </p:cNvPicPr>
          <p:nvPr/>
        </p:nvPicPr>
        <p:blipFill>
          <a:blip r:embed="rId5"/>
          <a:stretch>
            <a:fillRect/>
          </a:stretch>
        </p:blipFill>
        <p:spPr>
          <a:xfrm>
            <a:off x="1795541" y="4078725"/>
            <a:ext cx="581128" cy="720000"/>
          </a:xfrm>
          <a:prstGeom prst="rect">
            <a:avLst/>
          </a:prstGeom>
        </p:spPr>
      </p:pic>
      <p:pic>
        <p:nvPicPr>
          <p:cNvPr id="31" name="Picture 30">
            <a:extLst>
              <a:ext uri="{FF2B5EF4-FFF2-40B4-BE49-F238E27FC236}">
                <a16:creationId xmlns:a16="http://schemas.microsoft.com/office/drawing/2014/main" id="{6A812E43-2077-8704-4E03-22F7D4EBEBDF}"/>
              </a:ext>
            </a:extLst>
          </p:cNvPr>
          <p:cNvPicPr>
            <a:picLocks noChangeAspect="1"/>
          </p:cNvPicPr>
          <p:nvPr/>
        </p:nvPicPr>
        <p:blipFill>
          <a:blip r:embed="rId6"/>
          <a:stretch>
            <a:fillRect/>
          </a:stretch>
        </p:blipFill>
        <p:spPr>
          <a:xfrm>
            <a:off x="2507318" y="4078725"/>
            <a:ext cx="578947" cy="720000"/>
          </a:xfrm>
          <a:prstGeom prst="rect">
            <a:avLst/>
          </a:prstGeom>
        </p:spPr>
      </p:pic>
      <p:pic>
        <p:nvPicPr>
          <p:cNvPr id="24" name="Picture 23">
            <a:extLst>
              <a:ext uri="{FF2B5EF4-FFF2-40B4-BE49-F238E27FC236}">
                <a16:creationId xmlns:a16="http://schemas.microsoft.com/office/drawing/2014/main" id="{B81DA2F7-73BB-C28F-ED39-00E01D55E21C}"/>
              </a:ext>
            </a:extLst>
          </p:cNvPr>
          <p:cNvPicPr>
            <a:picLocks noChangeAspect="1"/>
          </p:cNvPicPr>
          <p:nvPr/>
        </p:nvPicPr>
        <p:blipFill>
          <a:blip r:embed="rId7"/>
          <a:stretch>
            <a:fillRect/>
          </a:stretch>
        </p:blipFill>
        <p:spPr>
          <a:xfrm>
            <a:off x="5832147" y="3212846"/>
            <a:ext cx="550588" cy="720000"/>
          </a:xfrm>
          <a:prstGeom prst="rect">
            <a:avLst/>
          </a:prstGeom>
        </p:spPr>
      </p:pic>
      <p:sp>
        <p:nvSpPr>
          <p:cNvPr id="26" name="object 6">
            <a:extLst>
              <a:ext uri="{FF2B5EF4-FFF2-40B4-BE49-F238E27FC236}">
                <a16:creationId xmlns:a16="http://schemas.microsoft.com/office/drawing/2014/main" id="{6234D466-2947-01F9-6592-97762D551EE2}"/>
              </a:ext>
            </a:extLst>
          </p:cNvPr>
          <p:cNvSpPr txBox="1"/>
          <p:nvPr/>
        </p:nvSpPr>
        <p:spPr>
          <a:xfrm>
            <a:off x="5065346" y="2903301"/>
            <a:ext cx="2084191" cy="166653"/>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Microsoft a</a:t>
            </a:r>
            <a:r>
              <a:rPr lang="ro-RO" sz="1000" b="1" spc="-6" dirty="0">
                <a:latin typeface="Arial Nova Light" panose="020B0304020202020204" pitchFamily="34" charset="0"/>
                <a:cs typeface="Calibri Light"/>
              </a:rPr>
              <a:t>c</a:t>
            </a:r>
            <a:r>
              <a:rPr lang="en-SI" sz="1000" b="1" spc="-6" dirty="0">
                <a:latin typeface="Arial Nova Light" panose="020B0304020202020204" pitchFamily="34" charset="0"/>
                <a:cs typeface="Calibri Light"/>
              </a:rPr>
              <a:t>quired </a:t>
            </a:r>
            <a:r>
              <a:rPr lang="ro-RO" sz="1000" b="1" spc="-6" dirty="0">
                <a:latin typeface="Arial Nova Light" panose="020B0304020202020204" pitchFamily="34" charset="0"/>
                <a:cs typeface="Calibri Light"/>
              </a:rPr>
              <a:t>Ally.io</a:t>
            </a:r>
            <a:endParaRPr lang="en-AU" sz="1000" b="1" baseline="30000" dirty="0">
              <a:latin typeface="Arial Nova Light" panose="020B0304020202020204" pitchFamily="34" charset="0"/>
              <a:cs typeface="Calibri Light"/>
            </a:endParaRPr>
          </a:p>
        </p:txBody>
      </p:sp>
    </p:spTree>
    <p:extLst>
      <p:ext uri="{BB962C8B-B14F-4D97-AF65-F5344CB8AC3E}">
        <p14:creationId xmlns:p14="http://schemas.microsoft.com/office/powerpoint/2010/main" val="2165288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D210ED42-DA13-157B-BF38-84F4F6EAA1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3909" y="4728569"/>
            <a:ext cx="1165252" cy="383756"/>
          </a:xfrm>
          <a:prstGeom prst="rect">
            <a:avLst/>
          </a:prstGeom>
        </p:spPr>
      </p:pic>
      <p:sp>
        <p:nvSpPr>
          <p:cNvPr id="16" name="TextBox 15">
            <a:extLst>
              <a:ext uri="{FF2B5EF4-FFF2-40B4-BE49-F238E27FC236}">
                <a16:creationId xmlns:a16="http://schemas.microsoft.com/office/drawing/2014/main" id="{C31FD625-88DA-78AF-3B75-EC8C87840566}"/>
              </a:ext>
            </a:extLst>
          </p:cNvPr>
          <p:cNvSpPr txBox="1"/>
          <p:nvPr/>
        </p:nvSpPr>
        <p:spPr>
          <a:xfrm>
            <a:off x="439792" y="1363202"/>
            <a:ext cx="3636908" cy="2482731"/>
          </a:xfrm>
          <a:prstGeom prst="rect">
            <a:avLst/>
          </a:prstGeom>
          <a:noFill/>
        </p:spPr>
        <p:txBody>
          <a:bodyPr wrap="square" lIns="0" tIns="0">
            <a:spAutoFit/>
          </a:bodyPr>
          <a:lstStyle/>
          <a:p>
            <a:pPr defTabSz="685775">
              <a:spcBef>
                <a:spcPts val="225"/>
              </a:spcBef>
              <a:tabLst>
                <a:tab pos="257175" algn="l"/>
              </a:tabLst>
              <a:defRPr/>
            </a:pPr>
            <a:r>
              <a:rPr lang="en-US" sz="1400" b="1" dirty="0">
                <a:solidFill>
                  <a:schemeClr val="accent1"/>
                </a:solidFill>
                <a:ea typeface="Times New Roman" panose="02020603050405020304" pitchFamily="18" charset="0"/>
              </a:rPr>
              <a:t>Keep everyone connected</a:t>
            </a:r>
          </a:p>
          <a:p>
            <a:pPr defTabSz="685775">
              <a:spcBef>
                <a:spcPts val="225"/>
              </a:spcBef>
              <a:tabLst>
                <a:tab pos="257175" algn="l"/>
              </a:tabLst>
              <a:defRPr/>
            </a:pPr>
            <a:r>
              <a:rPr lang="en-US" sz="1200" dirty="0">
                <a:solidFill>
                  <a:srgbClr val="1A1A1A"/>
                </a:solidFill>
                <a:ea typeface="Times New Roman" panose="02020603050405020304" pitchFamily="18" charset="0"/>
              </a:rPr>
              <a:t>Encourage meaningful connections across the organization by enabling employees to easily discover relevant communications and communities.</a:t>
            </a:r>
          </a:p>
          <a:p>
            <a:pPr defTabSz="685775">
              <a:spcBef>
                <a:spcPts val="225"/>
              </a:spcBef>
              <a:tabLst>
                <a:tab pos="257175" algn="l"/>
              </a:tabLst>
              <a:defRPr/>
            </a:pPr>
            <a:endParaRPr lang="en-US" sz="1200" dirty="0">
              <a:solidFill>
                <a:srgbClr val="1A1A1A"/>
              </a:solidFill>
            </a:endParaRPr>
          </a:p>
          <a:p>
            <a:pPr defTabSz="685775">
              <a:tabLst>
                <a:tab pos="257175" algn="l"/>
              </a:tabLst>
              <a:defRPr/>
            </a:pPr>
            <a:r>
              <a:rPr lang="en-US" sz="1400" b="1" dirty="0">
                <a:solidFill>
                  <a:schemeClr val="accent1"/>
                </a:solidFill>
              </a:rPr>
              <a:t>Make it easy for people to contribute</a:t>
            </a:r>
          </a:p>
          <a:p>
            <a:pPr defTabSz="685775">
              <a:spcBef>
                <a:spcPts val="225"/>
              </a:spcBef>
              <a:defRPr/>
            </a:pPr>
            <a:r>
              <a:rPr lang="en-US" sz="1200" dirty="0">
                <a:solidFill>
                  <a:srgbClr val="1A1A1A"/>
                </a:solidFill>
              </a:rPr>
              <a:t>Foster a culture of inclusion by empowering every employee to contribute ideas and share feedback.</a:t>
            </a:r>
            <a:endParaRPr lang="en-US" sz="1200" b="1" dirty="0">
              <a:solidFill>
                <a:srgbClr val="000000"/>
              </a:solidFill>
            </a:endParaRPr>
          </a:p>
          <a:p>
            <a:pPr defTabSz="685775">
              <a:spcBef>
                <a:spcPts val="225"/>
              </a:spcBef>
              <a:defRPr/>
            </a:pPr>
            <a:endParaRPr lang="en-US" sz="1200" b="1" dirty="0">
              <a:solidFill>
                <a:srgbClr val="000000"/>
              </a:solidFill>
            </a:endParaRPr>
          </a:p>
          <a:p>
            <a:pPr defTabSz="685775">
              <a:defRPr/>
            </a:pPr>
            <a:r>
              <a:rPr lang="en-US" sz="1400" b="1" dirty="0">
                <a:solidFill>
                  <a:schemeClr val="accent1"/>
                </a:solidFill>
              </a:rPr>
              <a:t>Unite and inspire your organization</a:t>
            </a:r>
          </a:p>
          <a:p>
            <a:pPr defTabSz="685775">
              <a:spcBef>
                <a:spcPts val="225"/>
              </a:spcBef>
              <a:defRPr/>
            </a:pPr>
            <a:r>
              <a:rPr lang="en-US" sz="1200" dirty="0">
                <a:solidFill>
                  <a:srgbClr val="000000"/>
                </a:solidFill>
              </a:rPr>
              <a:t>Align the entire organization around your vision, mission, and strategic priorities.</a:t>
            </a:r>
            <a:endParaRPr lang="en-US" sz="1200" dirty="0">
              <a:solidFill>
                <a:srgbClr val="1A1A1A"/>
              </a:solidFill>
              <a:ea typeface="Calibri" panose="020F0502020204030204" pitchFamily="34" charset="0"/>
            </a:endParaRPr>
          </a:p>
        </p:txBody>
      </p:sp>
      <p:pic>
        <p:nvPicPr>
          <p:cNvPr id="17" name="Graphic 16">
            <a:extLst>
              <a:ext uri="{FF2B5EF4-FFF2-40B4-BE49-F238E27FC236}">
                <a16:creationId xmlns:a16="http://schemas.microsoft.com/office/drawing/2014/main" id="{E37EFE97-14A6-4F70-9227-91CA6F793F8A}"/>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2185" r="29888" b="29387"/>
          <a:stretch/>
        </p:blipFill>
        <p:spPr>
          <a:xfrm>
            <a:off x="4076700" y="0"/>
            <a:ext cx="5067300" cy="5143500"/>
          </a:xfrm>
          <a:prstGeom prst="rect">
            <a:avLst/>
          </a:prstGeom>
        </p:spPr>
      </p:pic>
      <p:grpSp>
        <p:nvGrpSpPr>
          <p:cNvPr id="18" name="Group 17" descr="Two screenshots showing Viva Connections on a mobile device and desktop device">
            <a:extLst>
              <a:ext uri="{FF2B5EF4-FFF2-40B4-BE49-F238E27FC236}">
                <a16:creationId xmlns:a16="http://schemas.microsoft.com/office/drawing/2014/main" id="{B254F0CA-FE13-7C44-C916-A6CB213D22FB}"/>
              </a:ext>
            </a:extLst>
          </p:cNvPr>
          <p:cNvGrpSpPr/>
          <p:nvPr/>
        </p:nvGrpSpPr>
        <p:grpSpPr>
          <a:xfrm>
            <a:off x="4245757" y="1363203"/>
            <a:ext cx="4898243" cy="3558016"/>
            <a:chOff x="5661009" y="1817603"/>
            <a:chExt cx="6530991" cy="4744021"/>
          </a:xfrm>
        </p:grpSpPr>
        <p:sp>
          <p:nvSpPr>
            <p:cNvPr id="19" name="Freeform: Shape 18">
              <a:extLst>
                <a:ext uri="{FF2B5EF4-FFF2-40B4-BE49-F238E27FC236}">
                  <a16:creationId xmlns:a16="http://schemas.microsoft.com/office/drawing/2014/main" id="{1110BB55-D8F3-C660-A509-FE705D97A43E}"/>
                </a:ext>
                <a:ext uri="{C183D7F6-B498-43B3-948B-1728B52AA6E4}">
                  <adec:decorative xmlns:adec="http://schemas.microsoft.com/office/drawing/2017/decorative" val="1"/>
                </a:ext>
              </a:extLst>
            </p:cNvPr>
            <p:cNvSpPr/>
            <p:nvPr/>
          </p:nvSpPr>
          <p:spPr bwMode="auto">
            <a:xfrm>
              <a:off x="6374003" y="1817603"/>
              <a:ext cx="5817997" cy="3957032"/>
            </a:xfrm>
            <a:custGeom>
              <a:avLst/>
              <a:gdLst>
                <a:gd name="connsiteX0" fmla="*/ 109135 w 5817997"/>
                <a:gd name="connsiteY0" fmla="*/ 0 h 3957032"/>
                <a:gd name="connsiteX1" fmla="*/ 5817997 w 5817997"/>
                <a:gd name="connsiteY1" fmla="*/ 0 h 3957032"/>
                <a:gd name="connsiteX2" fmla="*/ 5817997 w 5817997"/>
                <a:gd name="connsiteY2" fmla="*/ 3957032 h 3957032"/>
                <a:gd name="connsiteX3" fmla="*/ 109135 w 5817997"/>
                <a:gd name="connsiteY3" fmla="*/ 3957032 h 3957032"/>
                <a:gd name="connsiteX4" fmla="*/ 0 w 5817997"/>
                <a:gd name="connsiteY4" fmla="*/ 3847897 h 3957032"/>
                <a:gd name="connsiteX5" fmla="*/ 0 w 5817997"/>
                <a:gd name="connsiteY5" fmla="*/ 109135 h 3957032"/>
                <a:gd name="connsiteX6" fmla="*/ 109135 w 5817997"/>
                <a:gd name="connsiteY6" fmla="*/ 0 h 3957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7997" h="3957032">
                  <a:moveTo>
                    <a:pt x="109135" y="0"/>
                  </a:moveTo>
                  <a:lnTo>
                    <a:pt x="5817997" y="0"/>
                  </a:lnTo>
                  <a:lnTo>
                    <a:pt x="5817997" y="3957032"/>
                  </a:lnTo>
                  <a:lnTo>
                    <a:pt x="109135" y="3957032"/>
                  </a:lnTo>
                  <a:cubicBezTo>
                    <a:pt x="48861" y="3957032"/>
                    <a:pt x="0" y="3908171"/>
                    <a:pt x="0" y="3847897"/>
                  </a:cubicBezTo>
                  <a:lnTo>
                    <a:pt x="0" y="109135"/>
                  </a:lnTo>
                  <a:cubicBezTo>
                    <a:pt x="0" y="48861"/>
                    <a:pt x="48861" y="0"/>
                    <a:pt x="109135" y="0"/>
                  </a:cubicBezTo>
                  <a:close/>
                </a:path>
              </a:pathLst>
            </a:custGeom>
            <a:solidFill>
              <a:schemeClr val="bg1"/>
            </a:solidFill>
            <a:ln>
              <a:noFill/>
            </a:ln>
            <a:effectLst>
              <a:outerShdw blurRad="482600" dist="127000" dir="2700000" sx="101000" sy="101000" algn="ctr" rotWithShape="0">
                <a:prstClr val="black">
                  <a:alpha val="29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dirty="0">
                <a:gradFill>
                  <a:gsLst>
                    <a:gs pos="0">
                      <a:srgbClr val="FFFFFF"/>
                    </a:gs>
                    <a:gs pos="100000">
                      <a:srgbClr val="FFFFFF"/>
                    </a:gs>
                  </a:gsLst>
                  <a:lin ang="5400000" scaled="0"/>
                </a:gradFill>
                <a:latin typeface="Segoe UI"/>
                <a:cs typeface="Segoe UI" pitchFamily="34" charset="0"/>
              </a:endParaRPr>
            </a:p>
          </p:txBody>
        </p:sp>
        <p:pic>
          <p:nvPicPr>
            <p:cNvPr id="20" name="Picture 19">
              <a:extLst>
                <a:ext uri="{FF2B5EF4-FFF2-40B4-BE49-F238E27FC236}">
                  <a16:creationId xmlns:a16="http://schemas.microsoft.com/office/drawing/2014/main" id="{1AFD65BF-FB7B-5233-ACDE-AAAE54D2453E}"/>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6550122" y="2022194"/>
              <a:ext cx="5641878" cy="3547872"/>
            </a:xfrm>
            <a:prstGeom prst="rect">
              <a:avLst/>
            </a:prstGeom>
          </p:spPr>
        </p:pic>
        <p:sp>
          <p:nvSpPr>
            <p:cNvPr id="21" name="Rectangle: Rounded Corners 20">
              <a:extLst>
                <a:ext uri="{FF2B5EF4-FFF2-40B4-BE49-F238E27FC236}">
                  <a16:creationId xmlns:a16="http://schemas.microsoft.com/office/drawing/2014/main" id="{C3AB4424-48CC-E2A7-7CDC-50EBB08F1A04}"/>
                </a:ext>
              </a:extLst>
            </p:cNvPr>
            <p:cNvSpPr/>
            <p:nvPr/>
          </p:nvSpPr>
          <p:spPr bwMode="auto">
            <a:xfrm>
              <a:off x="5661009" y="3418661"/>
              <a:ext cx="1635811" cy="3142963"/>
            </a:xfrm>
            <a:prstGeom prst="roundRect">
              <a:avLst>
                <a:gd name="adj" fmla="val 8460"/>
              </a:avLst>
            </a:prstGeom>
            <a:solidFill>
              <a:schemeClr val="bg1"/>
            </a:solidFill>
            <a:ln>
              <a:noFill/>
            </a:ln>
            <a:effectLst>
              <a:outerShdw blurRad="482600" dist="127000" dir="2700000" sx="101000" sy="101000" algn="ctr" rotWithShape="0">
                <a:prstClr val="black">
                  <a:alpha val="29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pPr>
              <a:endParaRPr lang="en-US" sz="1500" dirty="0">
                <a:gradFill>
                  <a:gsLst>
                    <a:gs pos="0">
                      <a:srgbClr val="FFFFFF"/>
                    </a:gs>
                    <a:gs pos="100000">
                      <a:srgbClr val="FFFFFF"/>
                    </a:gs>
                  </a:gsLst>
                  <a:lin ang="5400000" scaled="0"/>
                </a:gradFill>
                <a:latin typeface="Segoe UI"/>
                <a:cs typeface="Segoe UI" pitchFamily="34" charset="0"/>
              </a:endParaRPr>
            </a:p>
          </p:txBody>
        </p:sp>
        <p:grpSp>
          <p:nvGrpSpPr>
            <p:cNvPr id="22" name="Group 21">
              <a:extLst>
                <a:ext uri="{FF2B5EF4-FFF2-40B4-BE49-F238E27FC236}">
                  <a16:creationId xmlns:a16="http://schemas.microsoft.com/office/drawing/2014/main" id="{DD6816D6-8BED-98F4-BA61-BB305613AD7C}"/>
                </a:ext>
              </a:extLst>
            </p:cNvPr>
            <p:cNvGrpSpPr/>
            <p:nvPr/>
          </p:nvGrpSpPr>
          <p:grpSpPr>
            <a:xfrm>
              <a:off x="5804164" y="3551651"/>
              <a:ext cx="1349499" cy="2876983"/>
              <a:chOff x="5804164" y="3551651"/>
              <a:chExt cx="1349499" cy="2876983"/>
            </a:xfrm>
          </p:grpSpPr>
          <p:sp>
            <p:nvSpPr>
              <p:cNvPr id="23" name="Rectangle 22">
                <a:extLst>
                  <a:ext uri="{FF2B5EF4-FFF2-40B4-BE49-F238E27FC236}">
                    <a16:creationId xmlns:a16="http://schemas.microsoft.com/office/drawing/2014/main" id="{94EFDDCB-DBD7-065E-80C3-591A56E1EB7D}"/>
                  </a:ext>
                </a:extLst>
              </p:cNvPr>
              <p:cNvSpPr/>
              <p:nvPr/>
            </p:nvSpPr>
            <p:spPr bwMode="auto">
              <a:xfrm>
                <a:off x="5804164" y="3551651"/>
                <a:ext cx="1349497" cy="2876983"/>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pPr>
                <a:endParaRPr lang="en-US" sz="15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4" name="Picture 23">
                <a:extLst>
                  <a:ext uri="{FF2B5EF4-FFF2-40B4-BE49-F238E27FC236}">
                    <a16:creationId xmlns:a16="http://schemas.microsoft.com/office/drawing/2014/main" id="{004636C5-A6D4-CCC2-2D13-5C85F609C6A0}"/>
                  </a:ext>
                </a:extLst>
              </p:cNvPr>
              <p:cNvPicPr>
                <a:picLocks noChangeAspect="1"/>
              </p:cNvPicPr>
              <p:nvPr/>
            </p:nvPicPr>
            <p:blipFill rotWithShape="1">
              <a:blip r:embed="rId7">
                <a:extLst>
                  <a:ext uri="{28A0092B-C50C-407E-A947-70E740481C1C}">
                    <a14:useLocalDpi xmlns:a14="http://schemas.microsoft.com/office/drawing/2010/main" val="0"/>
                  </a:ext>
                </a:extLst>
              </a:blip>
              <a:srcRect/>
              <a:stretch/>
            </p:blipFill>
            <p:spPr>
              <a:xfrm>
                <a:off x="5804166" y="3551651"/>
                <a:ext cx="1349497" cy="2876983"/>
              </a:xfrm>
              <a:custGeom>
                <a:avLst/>
                <a:gdLst>
                  <a:gd name="connsiteX0" fmla="*/ 127052 w 1349497"/>
                  <a:gd name="connsiteY0" fmla="*/ 0 h 2876983"/>
                  <a:gd name="connsiteX1" fmla="*/ 229391 w 1349497"/>
                  <a:gd name="connsiteY1" fmla="*/ 0 h 2876983"/>
                  <a:gd name="connsiteX2" fmla="*/ 229391 w 1349497"/>
                  <a:gd name="connsiteY2" fmla="*/ 124497 h 2876983"/>
                  <a:gd name="connsiteX3" fmla="*/ 1060326 w 1349497"/>
                  <a:gd name="connsiteY3" fmla="*/ 124497 h 2876983"/>
                  <a:gd name="connsiteX4" fmla="*/ 1060326 w 1349497"/>
                  <a:gd name="connsiteY4" fmla="*/ 59580 h 2876983"/>
                  <a:gd name="connsiteX5" fmla="*/ 1095566 w 1349497"/>
                  <a:gd name="connsiteY5" fmla="*/ 59580 h 2876983"/>
                  <a:gd name="connsiteX6" fmla="*/ 1095566 w 1349497"/>
                  <a:gd name="connsiteY6" fmla="*/ 0 h 2876983"/>
                  <a:gd name="connsiteX7" fmla="*/ 1247224 w 1349497"/>
                  <a:gd name="connsiteY7" fmla="*/ 0 h 2876983"/>
                  <a:gd name="connsiteX8" fmla="*/ 1349497 w 1349497"/>
                  <a:gd name="connsiteY8" fmla="*/ 74859 h 2876983"/>
                  <a:gd name="connsiteX9" fmla="*/ 1349497 w 1349497"/>
                  <a:gd name="connsiteY9" fmla="*/ 2876983 h 2876983"/>
                  <a:gd name="connsiteX10" fmla="*/ 0 w 1349497"/>
                  <a:gd name="connsiteY10" fmla="*/ 2876983 h 2876983"/>
                  <a:gd name="connsiteX11" fmla="*/ 0 w 1349497"/>
                  <a:gd name="connsiteY11" fmla="*/ 142591 h 2876983"/>
                  <a:gd name="connsiteX12" fmla="*/ 841 w 1349497"/>
                  <a:gd name="connsiteY12" fmla="*/ 143331 h 2876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49497" h="2876983">
                    <a:moveTo>
                      <a:pt x="127052" y="0"/>
                    </a:moveTo>
                    <a:lnTo>
                      <a:pt x="229391" y="0"/>
                    </a:lnTo>
                    <a:lnTo>
                      <a:pt x="229391" y="124497"/>
                    </a:lnTo>
                    <a:lnTo>
                      <a:pt x="1060326" y="124497"/>
                    </a:lnTo>
                    <a:lnTo>
                      <a:pt x="1060326" y="59580"/>
                    </a:lnTo>
                    <a:lnTo>
                      <a:pt x="1095566" y="59580"/>
                    </a:lnTo>
                    <a:lnTo>
                      <a:pt x="1095566" y="0"/>
                    </a:lnTo>
                    <a:lnTo>
                      <a:pt x="1247224" y="0"/>
                    </a:lnTo>
                    <a:lnTo>
                      <a:pt x="1349497" y="74859"/>
                    </a:lnTo>
                    <a:lnTo>
                      <a:pt x="1349497" y="2876983"/>
                    </a:lnTo>
                    <a:lnTo>
                      <a:pt x="0" y="2876983"/>
                    </a:lnTo>
                    <a:lnTo>
                      <a:pt x="0" y="142591"/>
                    </a:lnTo>
                    <a:lnTo>
                      <a:pt x="841" y="143331"/>
                    </a:lnTo>
                    <a:close/>
                  </a:path>
                </a:pathLst>
              </a:custGeom>
            </p:spPr>
          </p:pic>
        </p:grpSp>
      </p:grpSp>
      <p:sp>
        <p:nvSpPr>
          <p:cNvPr id="15" name="Title 4">
            <a:extLst>
              <a:ext uri="{FF2B5EF4-FFF2-40B4-BE49-F238E27FC236}">
                <a16:creationId xmlns:a16="http://schemas.microsoft.com/office/drawing/2014/main" id="{EB43F48F-BBF3-E28B-C35C-6C0AD2F38DB9}"/>
              </a:ext>
            </a:extLst>
          </p:cNvPr>
          <p:cNvSpPr>
            <a:spLocks noGrp="1"/>
          </p:cNvSpPr>
          <p:nvPr>
            <p:ph type="title"/>
          </p:nvPr>
        </p:nvSpPr>
        <p:spPr>
          <a:xfrm>
            <a:off x="441197" y="373156"/>
            <a:ext cx="8263890" cy="530915"/>
          </a:xfrm>
        </p:spPr>
        <p:txBody>
          <a:bodyPr/>
          <a:lstStyle/>
          <a:p>
            <a:r>
              <a:rPr lang="en-US" sz="1600" b="1" spc="0" dirty="0">
                <a:solidFill>
                  <a:schemeClr val="accent1"/>
                </a:solidFill>
                <a:cs typeface="Segoe UI Semibold" panose="020B0502040204020203" pitchFamily="34" charset="0"/>
              </a:rPr>
              <a:t>Viva Connections</a:t>
            </a:r>
            <a:br>
              <a:rPr lang="en-US" dirty="0"/>
            </a:br>
            <a:r>
              <a:rPr lang="en-US" dirty="0">
                <a:solidFill>
                  <a:schemeClr val="accent1"/>
                </a:solidFill>
              </a:rPr>
              <a:t>Culture and communications</a:t>
            </a:r>
          </a:p>
        </p:txBody>
      </p:sp>
    </p:spTree>
    <p:extLst>
      <p:ext uri="{BB962C8B-B14F-4D97-AF65-F5344CB8AC3E}">
        <p14:creationId xmlns:p14="http://schemas.microsoft.com/office/powerpoint/2010/main" val="2468197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B8E74572-4B62-9D22-4C9C-52253A7717B7}"/>
              </a:ext>
            </a:extLst>
          </p:cNvPr>
          <p:cNvSpPr>
            <a:spLocks noGrp="1"/>
          </p:cNvSpPr>
          <p:nvPr>
            <p:ph type="title"/>
          </p:nvPr>
        </p:nvSpPr>
        <p:spPr>
          <a:xfrm>
            <a:off x="441197" y="373156"/>
            <a:ext cx="8263890" cy="530915"/>
          </a:xfrm>
        </p:spPr>
        <p:txBody>
          <a:bodyPr/>
          <a:lstStyle/>
          <a:p>
            <a:r>
              <a:rPr lang="en-SI" sz="1600" b="1" spc="0" dirty="0">
                <a:solidFill>
                  <a:schemeClr val="accent1"/>
                </a:solidFill>
                <a:cs typeface="Segoe UI Semibold" panose="020B0502040204020203" pitchFamily="34" charset="0"/>
              </a:rPr>
              <a:t>Use case experiences</a:t>
            </a:r>
            <a:br>
              <a:rPr lang="en-US" dirty="0">
                <a:solidFill>
                  <a:schemeClr val="accent1"/>
                </a:solidFill>
              </a:rPr>
            </a:br>
            <a:r>
              <a:rPr lang="en-US" dirty="0">
                <a:solidFill>
                  <a:schemeClr val="accent1"/>
                </a:solidFill>
              </a:rPr>
              <a:t>Culture and communications</a:t>
            </a:r>
          </a:p>
        </p:txBody>
      </p:sp>
      <p:sp>
        <p:nvSpPr>
          <p:cNvPr id="5" name="TextBox 4">
            <a:extLst>
              <a:ext uri="{FF2B5EF4-FFF2-40B4-BE49-F238E27FC236}">
                <a16:creationId xmlns:a16="http://schemas.microsoft.com/office/drawing/2014/main" id="{FA0BCE40-6D0B-0B7B-D3DF-D85941B12DC7}"/>
              </a:ext>
            </a:extLst>
          </p:cNvPr>
          <p:cNvSpPr txBox="1"/>
          <p:nvPr/>
        </p:nvSpPr>
        <p:spPr>
          <a:xfrm>
            <a:off x="442149" y="1354457"/>
            <a:ext cx="2266757" cy="3026470"/>
          </a:xfrm>
          <a:prstGeom prst="rect">
            <a:avLst/>
          </a:prstGeom>
          <a:noFill/>
        </p:spPr>
        <p:txBody>
          <a:bodyPr wrap="square" lIns="0" tIns="0" rIns="0" bIns="0" rtlCol="0" anchor="t">
            <a:spAutoFit/>
          </a:bodyPr>
          <a:lstStyle/>
          <a:p>
            <a:pPr defTabSz="685800">
              <a:spcAft>
                <a:spcPts val="1350"/>
              </a:spcAft>
              <a:defRPr/>
            </a:pPr>
            <a:r>
              <a:rPr lang="en-US" sz="1500" b="1" dirty="0">
                <a:solidFill>
                  <a:schemeClr val="accent1"/>
                </a:solidFill>
                <a:cs typeface="Segoe UI Semibold"/>
              </a:rPr>
              <a:t>Curated and personalized destination for employee communication</a:t>
            </a:r>
            <a:endParaRPr lang="en-SI" sz="1500" b="1" dirty="0">
              <a:solidFill>
                <a:schemeClr val="accent1"/>
              </a:solidFill>
              <a:cs typeface="Segoe UI Semibold"/>
            </a:endParaRPr>
          </a:p>
          <a:p>
            <a:pPr defTabSz="685800">
              <a:spcAft>
                <a:spcPts val="1350"/>
              </a:spcAft>
              <a:defRPr/>
            </a:pPr>
            <a:endParaRPr lang="en-US" sz="1500" b="1" dirty="0">
              <a:solidFill>
                <a:schemeClr val="accent1"/>
              </a:solidFill>
              <a:cs typeface="Segoe UI Semibold" panose="020B0702040204020203" pitchFamily="34" charset="0"/>
            </a:endParaRPr>
          </a:p>
          <a:p>
            <a:pPr defTabSz="685800">
              <a:spcAft>
                <a:spcPts val="1350"/>
              </a:spcAft>
              <a:defRPr/>
            </a:pPr>
            <a:r>
              <a:rPr lang="en-US" sz="1500" b="1" dirty="0">
                <a:solidFill>
                  <a:schemeClr val="accent1"/>
                </a:solidFill>
                <a:cs typeface="Segoe UI Semibold"/>
              </a:rPr>
              <a:t>Leadership communication and large-scale virtual events</a:t>
            </a:r>
          </a:p>
          <a:p>
            <a:pPr defTabSz="685800">
              <a:spcAft>
                <a:spcPts val="1350"/>
              </a:spcAft>
              <a:defRPr/>
            </a:pPr>
            <a:endParaRPr lang="en-SI" sz="1500" b="1" dirty="0">
              <a:solidFill>
                <a:schemeClr val="accent1"/>
              </a:solidFill>
              <a:cs typeface="Segoe UI Semibold"/>
            </a:endParaRPr>
          </a:p>
          <a:p>
            <a:pPr defTabSz="685800">
              <a:spcAft>
                <a:spcPts val="1350"/>
              </a:spcAft>
              <a:defRPr/>
            </a:pPr>
            <a:r>
              <a:rPr lang="en-US" sz="1500" b="1" dirty="0">
                <a:solidFill>
                  <a:schemeClr val="accent1"/>
                </a:solidFill>
                <a:cs typeface="Segoe UI Semibold"/>
              </a:rPr>
              <a:t>Streamlined collaboration in an inclusive space</a:t>
            </a:r>
          </a:p>
        </p:txBody>
      </p:sp>
      <p:pic>
        <p:nvPicPr>
          <p:cNvPr id="6" name="Graphic 5">
            <a:extLst>
              <a:ext uri="{FF2B5EF4-FFF2-40B4-BE49-F238E27FC236}">
                <a16:creationId xmlns:a16="http://schemas.microsoft.com/office/drawing/2014/main" id="{39D860C0-208E-C8EC-EB9A-AE91F70C9EB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09311" y="133842"/>
            <a:ext cx="404622" cy="410638"/>
          </a:xfrm>
          <a:prstGeom prst="rect">
            <a:avLst/>
          </a:prstGeom>
        </p:spPr>
      </p:pic>
      <p:grpSp>
        <p:nvGrpSpPr>
          <p:cNvPr id="7" name="Group 6" descr="Four screenshots showing different views of Viva Connections">
            <a:extLst>
              <a:ext uri="{FF2B5EF4-FFF2-40B4-BE49-F238E27FC236}">
                <a16:creationId xmlns:a16="http://schemas.microsoft.com/office/drawing/2014/main" id="{303BEFE5-CB9E-B5E6-5E90-DFC8975ED951}"/>
              </a:ext>
            </a:extLst>
          </p:cNvPr>
          <p:cNvGrpSpPr/>
          <p:nvPr/>
        </p:nvGrpSpPr>
        <p:grpSpPr>
          <a:xfrm>
            <a:off x="3180644" y="1217153"/>
            <a:ext cx="5529228" cy="3547896"/>
            <a:chOff x="4240858" y="1239628"/>
            <a:chExt cx="7372304" cy="4730528"/>
          </a:xfrm>
        </p:grpSpPr>
        <p:grpSp>
          <p:nvGrpSpPr>
            <p:cNvPr id="8" name="Group 7" descr="Screenshot within a tablet showing the Viva Connections homepage for Microsoft">
              <a:extLst>
                <a:ext uri="{FF2B5EF4-FFF2-40B4-BE49-F238E27FC236}">
                  <a16:creationId xmlns:a16="http://schemas.microsoft.com/office/drawing/2014/main" id="{DB80E6A0-BDE9-68AC-C5F9-DCAEA06FAA66}"/>
                </a:ext>
              </a:extLst>
            </p:cNvPr>
            <p:cNvGrpSpPr/>
            <p:nvPr/>
          </p:nvGrpSpPr>
          <p:grpSpPr>
            <a:xfrm>
              <a:off x="4240859" y="1239628"/>
              <a:ext cx="3592501" cy="2240280"/>
              <a:chOff x="4240859" y="1239628"/>
              <a:chExt cx="3592501" cy="2240280"/>
            </a:xfrm>
          </p:grpSpPr>
          <p:sp>
            <p:nvSpPr>
              <p:cNvPr id="21" name="Freeform: Shape 20">
                <a:extLst>
                  <a:ext uri="{FF2B5EF4-FFF2-40B4-BE49-F238E27FC236}">
                    <a16:creationId xmlns:a16="http://schemas.microsoft.com/office/drawing/2014/main" id="{0A886457-539E-BF84-F432-EC8DB4989BC7}"/>
                  </a:ext>
                  <a:ext uri="{C183D7F6-B498-43B3-948B-1728B52AA6E4}">
                    <adec:decorative xmlns:adec="http://schemas.microsoft.com/office/drawing/2017/decorative" val="1"/>
                  </a:ext>
                </a:extLst>
              </p:cNvPr>
              <p:cNvSpPr/>
              <p:nvPr/>
            </p:nvSpPr>
            <p:spPr bwMode="auto">
              <a:xfrm>
                <a:off x="4240859" y="1239628"/>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2" name="Picture 21" descr="Screenshot within a tablet showing the Viva Connections homepage for Microsoft">
                <a:extLst>
                  <a:ext uri="{FF2B5EF4-FFF2-40B4-BE49-F238E27FC236}">
                    <a16:creationId xmlns:a16="http://schemas.microsoft.com/office/drawing/2014/main" id="{D705EE92-A892-900C-369D-68B7958749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0164" y="1364394"/>
                <a:ext cx="3300492" cy="1990748"/>
              </a:xfrm>
              <a:prstGeom prst="rect">
                <a:avLst/>
              </a:prstGeom>
            </p:spPr>
          </p:pic>
        </p:grpSp>
        <p:grpSp>
          <p:nvGrpSpPr>
            <p:cNvPr id="9" name="Group 8" descr="Screenshot within a tablet showing Satya Nadella, CEO of Microsoft, speaking on a virtual video call">
              <a:extLst>
                <a:ext uri="{FF2B5EF4-FFF2-40B4-BE49-F238E27FC236}">
                  <a16:creationId xmlns:a16="http://schemas.microsoft.com/office/drawing/2014/main" id="{F7FE0571-FA6E-76CB-5B5F-F804E2217D1A}"/>
                </a:ext>
              </a:extLst>
            </p:cNvPr>
            <p:cNvGrpSpPr/>
            <p:nvPr/>
          </p:nvGrpSpPr>
          <p:grpSpPr>
            <a:xfrm>
              <a:off x="8011236" y="1239628"/>
              <a:ext cx="3592501" cy="2240280"/>
              <a:chOff x="8011236" y="1239628"/>
              <a:chExt cx="3592501" cy="2240280"/>
            </a:xfrm>
          </p:grpSpPr>
          <p:sp>
            <p:nvSpPr>
              <p:cNvPr id="19" name="Freeform: Shape 18">
                <a:extLst>
                  <a:ext uri="{FF2B5EF4-FFF2-40B4-BE49-F238E27FC236}">
                    <a16:creationId xmlns:a16="http://schemas.microsoft.com/office/drawing/2014/main" id="{C5348CC3-4DD8-4E3B-9662-AB2691393007}"/>
                  </a:ext>
                  <a:ext uri="{C183D7F6-B498-43B3-948B-1728B52AA6E4}">
                    <adec:decorative xmlns:adec="http://schemas.microsoft.com/office/drawing/2017/decorative" val="1"/>
                  </a:ext>
                </a:extLst>
              </p:cNvPr>
              <p:cNvSpPr/>
              <p:nvPr/>
            </p:nvSpPr>
            <p:spPr bwMode="auto">
              <a:xfrm>
                <a:off x="8011236" y="1239628"/>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0" name="Picture 10" descr="Screenshot within a tablet showing Satya Nadella, CEO of Microsoft, speaking on a virtual video call">
                <a:extLst>
                  <a:ext uri="{FF2B5EF4-FFF2-40B4-BE49-F238E27FC236}">
                    <a16:creationId xmlns:a16="http://schemas.microsoft.com/office/drawing/2014/main" id="{A07D24F8-32AF-1C6F-5322-F8F2A48B5A76}"/>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156994" y="1364394"/>
                <a:ext cx="3300984" cy="1990748"/>
              </a:xfrm>
              <a:prstGeom prst="rect">
                <a:avLst/>
              </a:prstGeom>
              <a:ln>
                <a:noFill/>
              </a:ln>
              <a:effectLst/>
            </p:spPr>
          </p:pic>
        </p:grpSp>
        <p:grpSp>
          <p:nvGrpSpPr>
            <p:cNvPr id="10" name="Group 9" descr="Screenshot within a tablet showing a Yammer Community within Microsoft Teams.">
              <a:extLst>
                <a:ext uri="{FF2B5EF4-FFF2-40B4-BE49-F238E27FC236}">
                  <a16:creationId xmlns:a16="http://schemas.microsoft.com/office/drawing/2014/main" id="{795050CC-3BB2-9CAB-4933-B2C9D67CB453}"/>
                </a:ext>
              </a:extLst>
            </p:cNvPr>
            <p:cNvGrpSpPr/>
            <p:nvPr/>
          </p:nvGrpSpPr>
          <p:grpSpPr>
            <a:xfrm>
              <a:off x="4240858" y="3729876"/>
              <a:ext cx="3592501" cy="2240280"/>
              <a:chOff x="4240858" y="3729876"/>
              <a:chExt cx="3592501" cy="2240280"/>
            </a:xfrm>
          </p:grpSpPr>
          <p:sp>
            <p:nvSpPr>
              <p:cNvPr id="17" name="Freeform: Shape 16">
                <a:extLst>
                  <a:ext uri="{FF2B5EF4-FFF2-40B4-BE49-F238E27FC236}">
                    <a16:creationId xmlns:a16="http://schemas.microsoft.com/office/drawing/2014/main" id="{2F00184F-CAB1-D293-6649-E78170D128E7}"/>
                  </a:ext>
                  <a:ext uri="{C183D7F6-B498-43B3-948B-1728B52AA6E4}">
                    <adec:decorative xmlns:adec="http://schemas.microsoft.com/office/drawing/2017/decorative" val="1"/>
                  </a:ext>
                </a:extLst>
              </p:cNvPr>
              <p:cNvSpPr/>
              <p:nvPr/>
            </p:nvSpPr>
            <p:spPr bwMode="auto">
              <a:xfrm>
                <a:off x="4240858"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8" name="Picture 17" descr="Screenshot within a tablet showing a Yammer Community within Microsoft Teams.">
                <a:extLst>
                  <a:ext uri="{FF2B5EF4-FFF2-40B4-BE49-F238E27FC236}">
                    <a16:creationId xmlns:a16="http://schemas.microsoft.com/office/drawing/2014/main" id="{9F7AC339-2FE2-5920-6C27-784E734F6A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99955" y="3874477"/>
                <a:ext cx="3300984" cy="1957998"/>
              </a:xfrm>
              <a:prstGeom prst="rect">
                <a:avLst/>
              </a:prstGeom>
              <a:ln>
                <a:noFill/>
              </a:ln>
              <a:effectLst/>
            </p:spPr>
          </p:pic>
        </p:grpSp>
        <p:grpSp>
          <p:nvGrpSpPr>
            <p:cNvPr id="11" name="Group 10" descr="Screenshot within a tablet showing various data-rich cards within Viva Connections">
              <a:extLst>
                <a:ext uri="{FF2B5EF4-FFF2-40B4-BE49-F238E27FC236}">
                  <a16:creationId xmlns:a16="http://schemas.microsoft.com/office/drawing/2014/main" id="{F533DAD5-1CE0-4838-A952-0D6FEB628A74}"/>
                </a:ext>
              </a:extLst>
            </p:cNvPr>
            <p:cNvGrpSpPr/>
            <p:nvPr/>
          </p:nvGrpSpPr>
          <p:grpSpPr>
            <a:xfrm>
              <a:off x="8391486" y="3729876"/>
              <a:ext cx="3221676" cy="2009034"/>
              <a:chOff x="8020661" y="3729876"/>
              <a:chExt cx="3592501" cy="2240280"/>
            </a:xfrm>
          </p:grpSpPr>
          <p:sp>
            <p:nvSpPr>
              <p:cNvPr id="15" name="Freeform: Shape 14">
                <a:extLst>
                  <a:ext uri="{FF2B5EF4-FFF2-40B4-BE49-F238E27FC236}">
                    <a16:creationId xmlns:a16="http://schemas.microsoft.com/office/drawing/2014/main" id="{6C18D4A2-47B7-DE05-284D-F092944B0471}"/>
                  </a:ext>
                  <a:ext uri="{C183D7F6-B498-43B3-948B-1728B52AA6E4}">
                    <adec:decorative xmlns:adec="http://schemas.microsoft.com/office/drawing/2017/decorative" val="1"/>
                  </a:ext>
                </a:extLst>
              </p:cNvPr>
              <p:cNvSpPr/>
              <p:nvPr/>
            </p:nvSpPr>
            <p:spPr bwMode="auto">
              <a:xfrm>
                <a:off x="8020661"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6" name="Picture 15" descr="Screenshot within a tablet showing various data-rich cards within Viva Connections">
                <a:extLst>
                  <a:ext uri="{FF2B5EF4-FFF2-40B4-BE49-F238E27FC236}">
                    <a16:creationId xmlns:a16="http://schemas.microsoft.com/office/drawing/2014/main" id="{F13F1E34-CE49-589D-9B8C-906DD97E472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8173436" y="3874477"/>
                <a:ext cx="3300984" cy="1961267"/>
              </a:xfrm>
              <a:prstGeom prst="rect">
                <a:avLst/>
              </a:prstGeom>
            </p:spPr>
          </p:pic>
        </p:grpSp>
        <p:grpSp>
          <p:nvGrpSpPr>
            <p:cNvPr id="12" name="Group 11" descr="Screenshot within a mobile phone showing various data-rich cards in Viva Connections">
              <a:extLst>
                <a:ext uri="{FF2B5EF4-FFF2-40B4-BE49-F238E27FC236}">
                  <a16:creationId xmlns:a16="http://schemas.microsoft.com/office/drawing/2014/main" id="{7F1204CF-B6ED-7448-F44C-5A32D62F94A8}"/>
                </a:ext>
              </a:extLst>
            </p:cNvPr>
            <p:cNvGrpSpPr/>
            <p:nvPr/>
          </p:nvGrpSpPr>
          <p:grpSpPr>
            <a:xfrm>
              <a:off x="8011236" y="4213005"/>
              <a:ext cx="870171" cy="1757151"/>
              <a:chOff x="7986134" y="4314438"/>
              <a:chExt cx="1061251" cy="2143002"/>
            </a:xfrm>
          </p:grpSpPr>
          <p:sp>
            <p:nvSpPr>
              <p:cNvPr id="13" name="Rectangle: Rounded Corners 12">
                <a:extLst>
                  <a:ext uri="{FF2B5EF4-FFF2-40B4-BE49-F238E27FC236}">
                    <a16:creationId xmlns:a16="http://schemas.microsoft.com/office/drawing/2014/main" id="{61D75A8D-943A-12E2-F9C9-6BA456BCFD5B}"/>
                  </a:ext>
                  <a:ext uri="{C183D7F6-B498-43B3-948B-1728B52AA6E4}">
                    <adec:decorative xmlns:adec="http://schemas.microsoft.com/office/drawing/2017/decorative" val="1"/>
                  </a:ext>
                </a:extLst>
              </p:cNvPr>
              <p:cNvSpPr/>
              <p:nvPr/>
            </p:nvSpPr>
            <p:spPr bwMode="auto">
              <a:xfrm>
                <a:off x="7986134" y="4314438"/>
                <a:ext cx="1061251" cy="2143002"/>
              </a:xfrm>
              <a:prstGeom prst="roundRect">
                <a:avLst>
                  <a:gd name="adj" fmla="val 11952"/>
                </a:avLst>
              </a:prstGeom>
              <a:solidFill>
                <a:schemeClr val="bg1"/>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4" name="Picture 13" descr="Screenshot within a mobile phone showing various data-rich cards in Viva Connections">
                <a:extLst>
                  <a:ext uri="{FF2B5EF4-FFF2-40B4-BE49-F238E27FC236}">
                    <a16:creationId xmlns:a16="http://schemas.microsoft.com/office/drawing/2014/main" id="{7664E795-4F03-3A91-64B1-8C21BD19D3E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8053764" y="4384967"/>
                <a:ext cx="925990" cy="2001944"/>
              </a:xfrm>
              <a:prstGeom prst="roundRect">
                <a:avLst>
                  <a:gd name="adj" fmla="val 6864"/>
                </a:avLst>
              </a:prstGeom>
              <a:ln>
                <a:solidFill>
                  <a:schemeClr val="bg2"/>
                </a:solidFill>
              </a:ln>
            </p:spPr>
          </p:pic>
        </p:grpSp>
      </p:grpSp>
      <p:pic>
        <p:nvPicPr>
          <p:cNvPr id="23" name="Picture 22" descr="A picture containing drawing&#10;&#10;Description automatically generated">
            <a:extLst>
              <a:ext uri="{FF2B5EF4-FFF2-40B4-BE49-F238E27FC236}">
                <a16:creationId xmlns:a16="http://schemas.microsoft.com/office/drawing/2014/main" id="{FAA9E755-750E-4A92-62B9-CE5EAF76375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883909" y="4728569"/>
            <a:ext cx="1165252" cy="383756"/>
          </a:xfrm>
          <a:prstGeom prst="rect">
            <a:avLst/>
          </a:prstGeom>
        </p:spPr>
      </p:pic>
    </p:spTree>
    <p:extLst>
      <p:ext uri="{BB962C8B-B14F-4D97-AF65-F5344CB8AC3E}">
        <p14:creationId xmlns:p14="http://schemas.microsoft.com/office/powerpoint/2010/main" val="3520671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descr="Screenshot of Viva Insights">
            <a:extLst>
              <a:ext uri="{FF2B5EF4-FFF2-40B4-BE49-F238E27FC236}">
                <a16:creationId xmlns:a16="http://schemas.microsoft.com/office/drawing/2014/main" id="{1A9DF73A-6B4E-F47A-FE51-F3276454360C}"/>
              </a:ext>
            </a:extLst>
          </p:cNvPr>
          <p:cNvGrpSpPr/>
          <p:nvPr/>
        </p:nvGrpSpPr>
        <p:grpSpPr>
          <a:xfrm>
            <a:off x="3886200" y="0"/>
            <a:ext cx="5257800" cy="5143500"/>
            <a:chOff x="5181600" y="0"/>
            <a:chExt cx="7010400" cy="6858000"/>
          </a:xfrm>
        </p:grpSpPr>
        <p:pic>
          <p:nvPicPr>
            <p:cNvPr id="10" name="Graphic 9" descr="Screenshot of Viva Insights">
              <a:extLst>
                <a:ext uri="{FF2B5EF4-FFF2-40B4-BE49-F238E27FC236}">
                  <a16:creationId xmlns:a16="http://schemas.microsoft.com/office/drawing/2014/main" id="{2167A7B3-6DCF-E5C7-2FDB-C4C18B4AFB06}"/>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8835" r="29619" b="22266"/>
            <a:stretch/>
          </p:blipFill>
          <p:spPr>
            <a:xfrm>
              <a:off x="5181600" y="0"/>
              <a:ext cx="7005638" cy="6858000"/>
            </a:xfrm>
            <a:prstGeom prst="rect">
              <a:avLst/>
            </a:prstGeom>
          </p:spPr>
        </p:pic>
        <p:sp>
          <p:nvSpPr>
            <p:cNvPr id="11" name="Freeform: Shape 10">
              <a:extLst>
                <a:ext uri="{FF2B5EF4-FFF2-40B4-BE49-F238E27FC236}">
                  <a16:creationId xmlns:a16="http://schemas.microsoft.com/office/drawing/2014/main" id="{EAF5F6BD-A280-1D89-6A4E-D37D135500F3}"/>
                </a:ext>
                <a:ext uri="{C183D7F6-B498-43B3-948B-1728B52AA6E4}">
                  <adec:decorative xmlns:adec="http://schemas.microsoft.com/office/drawing/2017/decorative" val="1"/>
                </a:ext>
              </a:extLst>
            </p:cNvPr>
            <p:cNvSpPr/>
            <p:nvPr/>
          </p:nvSpPr>
          <p:spPr bwMode="auto">
            <a:xfrm>
              <a:off x="6374003" y="1817603"/>
              <a:ext cx="5817997" cy="3957032"/>
            </a:xfrm>
            <a:custGeom>
              <a:avLst/>
              <a:gdLst>
                <a:gd name="connsiteX0" fmla="*/ 109135 w 5817997"/>
                <a:gd name="connsiteY0" fmla="*/ 0 h 3957032"/>
                <a:gd name="connsiteX1" fmla="*/ 5817997 w 5817997"/>
                <a:gd name="connsiteY1" fmla="*/ 0 h 3957032"/>
                <a:gd name="connsiteX2" fmla="*/ 5817997 w 5817997"/>
                <a:gd name="connsiteY2" fmla="*/ 3957032 h 3957032"/>
                <a:gd name="connsiteX3" fmla="*/ 109135 w 5817997"/>
                <a:gd name="connsiteY3" fmla="*/ 3957032 h 3957032"/>
                <a:gd name="connsiteX4" fmla="*/ 0 w 5817997"/>
                <a:gd name="connsiteY4" fmla="*/ 3847897 h 3957032"/>
                <a:gd name="connsiteX5" fmla="*/ 0 w 5817997"/>
                <a:gd name="connsiteY5" fmla="*/ 109135 h 3957032"/>
                <a:gd name="connsiteX6" fmla="*/ 109135 w 5817997"/>
                <a:gd name="connsiteY6" fmla="*/ 0 h 3957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7997" h="3957032">
                  <a:moveTo>
                    <a:pt x="109135" y="0"/>
                  </a:moveTo>
                  <a:lnTo>
                    <a:pt x="5817997" y="0"/>
                  </a:lnTo>
                  <a:lnTo>
                    <a:pt x="5817997" y="3957032"/>
                  </a:lnTo>
                  <a:lnTo>
                    <a:pt x="109135" y="3957032"/>
                  </a:lnTo>
                  <a:cubicBezTo>
                    <a:pt x="48861" y="3957032"/>
                    <a:pt x="0" y="3908171"/>
                    <a:pt x="0" y="3847897"/>
                  </a:cubicBezTo>
                  <a:lnTo>
                    <a:pt x="0" y="109135"/>
                  </a:lnTo>
                  <a:cubicBezTo>
                    <a:pt x="0" y="48861"/>
                    <a:pt x="48861" y="0"/>
                    <a:pt x="109135" y="0"/>
                  </a:cubicBezTo>
                  <a:close/>
                </a:path>
              </a:pathLst>
            </a:custGeom>
            <a:solidFill>
              <a:srgbClr val="FFFFFF"/>
            </a:solidFill>
            <a:ln w="9525" cap="flat" cmpd="sng" algn="ctr">
              <a:noFill/>
              <a:prstDash val="solid"/>
            </a:ln>
            <a:effectLst>
              <a:outerShdw blurRad="482600" dist="127000" dir="2700000" sx="101000" sy="101000" algn="ctr" rotWithShape="0">
                <a:prstClr val="black">
                  <a:alpha val="29000"/>
                </a:prstClr>
              </a:outerShdw>
            </a:effectLst>
          </p:spPr>
          <p:txBody>
            <a:bodyPr rot="0" spcFirstLastPara="0" vert="horz" wrap="square" lIns="137160" tIns="109728" rIns="137160" bIns="109728" numCol="1" spcCol="0" rtlCol="0" fromWordArt="0" anchor="t" anchorCtr="0" forceAA="0" compatLnSpc="1">
              <a:prstTxWarp prst="textNoShape">
                <a:avLst/>
              </a:prstTxWarp>
              <a:noAutofit/>
            </a:bodyPr>
            <a:lstStyle/>
            <a:p>
              <a:pPr marL="0" marR="0" lvl="0" indent="0" defTabSz="699354" eaLnBrk="1" fontAlgn="base" latinLnBrk="0" hangingPunct="1">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pic>
          <p:nvPicPr>
            <p:cNvPr id="12" name="Picture 11" descr="Graphical user interface, application&#10;&#10;Description automatically generated">
              <a:extLst>
                <a:ext uri="{FF2B5EF4-FFF2-40B4-BE49-F238E27FC236}">
                  <a16:creationId xmlns:a16="http://schemas.microsoft.com/office/drawing/2014/main" id="{7B5C8061-0354-FE23-D04E-46E2EAFC9E90}"/>
                </a:ext>
              </a:extLst>
            </p:cNvPr>
            <p:cNvPicPr>
              <a:picLocks noChangeAspect="1"/>
            </p:cNvPicPr>
            <p:nvPr/>
          </p:nvPicPr>
          <p:blipFill rotWithShape="1">
            <a:blip r:embed="rId5">
              <a:extLst>
                <a:ext uri="{28A0092B-C50C-407E-A947-70E740481C1C}">
                  <a14:useLocalDpi xmlns:a14="http://schemas.microsoft.com/office/drawing/2010/main" val="0"/>
                </a:ext>
              </a:extLst>
            </a:blip>
            <a:srcRect r="10514"/>
            <a:stretch/>
          </p:blipFill>
          <p:spPr>
            <a:xfrm>
              <a:off x="6550122" y="2022194"/>
              <a:ext cx="5641878" cy="3547872"/>
            </a:xfrm>
            <a:prstGeom prst="rect">
              <a:avLst/>
            </a:prstGeom>
          </p:spPr>
        </p:pic>
      </p:grpSp>
      <p:sp>
        <p:nvSpPr>
          <p:cNvPr id="13" name="Title 16">
            <a:extLst>
              <a:ext uri="{FF2B5EF4-FFF2-40B4-BE49-F238E27FC236}">
                <a16:creationId xmlns:a16="http://schemas.microsoft.com/office/drawing/2014/main" id="{D1C34A89-F8CD-0202-D1FD-7A663D8516A0}"/>
              </a:ext>
            </a:extLst>
          </p:cNvPr>
          <p:cNvSpPr txBox="1">
            <a:spLocks/>
          </p:cNvSpPr>
          <p:nvPr/>
        </p:nvSpPr>
        <p:spPr>
          <a:xfrm>
            <a:off x="441722" y="373857"/>
            <a:ext cx="8262938" cy="677108"/>
          </a:xfrm>
          <a:prstGeom prst="rect">
            <a:avLst/>
          </a:prstGeom>
        </p:spPr>
        <p:txBody>
          <a:bodyPr vert="horz" wrap="square" lIns="0" tIns="0" rIns="0" bIns="0" rtlCol="0" anchor="t">
            <a:spAutoFit/>
          </a:bodyPr>
          <a:lstStyle>
            <a:lvl1pPr algn="l" defTabSz="699557" rtl="0" eaLnBrk="1" latinLnBrk="0" hangingPunct="1">
              <a:lnSpc>
                <a:spcPct val="100000"/>
              </a:lnSpc>
              <a:spcBef>
                <a:spcPct val="0"/>
              </a:spcBef>
              <a:buNone/>
              <a:defRPr lang="en-US" sz="2100" b="0" kern="1200" cap="none" spc="-38" baseline="0">
                <a:ln w="3175">
                  <a:noFill/>
                </a:ln>
                <a:solidFill>
                  <a:srgbClr val="000000"/>
                </a:solidFill>
                <a:effectLst/>
                <a:latin typeface="+mj-lt"/>
                <a:ea typeface="+mn-ea"/>
                <a:cs typeface="Segoe UI" pitchFamily="34" charset="0"/>
              </a:defRPr>
            </a:lvl1pPr>
          </a:lstStyle>
          <a:p>
            <a:pPr marL="0" marR="0" lvl="0" indent="0" algn="l" defTabSz="699557" rtl="0" eaLnBrk="1" fontAlgn="auto" latinLnBrk="0" hangingPunct="1">
              <a:lnSpc>
                <a:spcPct val="100000"/>
              </a:lnSpc>
              <a:spcBef>
                <a:spcPct val="0"/>
              </a:spcBef>
              <a:spcAft>
                <a:spcPts val="0"/>
              </a:spcAft>
              <a:buClrTx/>
              <a:buSzTx/>
              <a:buFontTx/>
              <a:buNone/>
              <a:tabLst/>
              <a:defRPr/>
            </a:pPr>
            <a:r>
              <a:rPr kumimoji="0" lang="en-GB" sz="1600" b="1" i="0" u="none" strike="noStrike" kern="1200" cap="none" spc="0" normalizeH="0" baseline="0" noProof="0" dirty="0">
                <a:ln w="3175">
                  <a:noFill/>
                </a:ln>
                <a:solidFill>
                  <a:schemeClr val="accent3"/>
                </a:solidFill>
                <a:effectLst/>
                <a:uLnTx/>
                <a:uFillTx/>
                <a:ea typeface="+mn-ea"/>
                <a:cs typeface="Segoe UI Semibold" panose="020B0502040204020203" pitchFamily="34" charset="0"/>
              </a:rPr>
              <a:t>Viva Insights</a:t>
            </a:r>
            <a:br>
              <a:rPr kumimoji="0" lang="en-GB" sz="2100" b="1" i="0" u="none" strike="noStrike" kern="1200" cap="none" spc="-38" normalizeH="0" baseline="0" noProof="0" dirty="0">
                <a:ln w="3175">
                  <a:noFill/>
                </a:ln>
                <a:solidFill>
                  <a:schemeClr val="accent3"/>
                </a:solidFill>
                <a:effectLst/>
                <a:uLnTx/>
                <a:uFillTx/>
                <a:ea typeface="+mn-ea"/>
                <a:cs typeface="Segoe UI" pitchFamily="34" charset="0"/>
              </a:rPr>
            </a:br>
            <a:r>
              <a:rPr kumimoji="0" lang="en-GB" sz="2800" b="1" i="0" u="none" strike="noStrike" kern="1200" cap="none" spc="-38" normalizeH="0" baseline="0" noProof="0" dirty="0">
                <a:ln w="3175">
                  <a:noFill/>
                </a:ln>
                <a:solidFill>
                  <a:schemeClr val="accent3"/>
                </a:solidFill>
                <a:effectLst/>
                <a:uLnTx/>
                <a:uFillTx/>
                <a:ea typeface="+mn-ea"/>
                <a:cs typeface="Segoe UI" pitchFamily="34" charset="0"/>
              </a:rPr>
              <a:t>Productivity and wellbeing</a:t>
            </a:r>
          </a:p>
        </p:txBody>
      </p:sp>
      <p:sp>
        <p:nvSpPr>
          <p:cNvPr id="14" name="TextBox 13">
            <a:extLst>
              <a:ext uri="{FF2B5EF4-FFF2-40B4-BE49-F238E27FC236}">
                <a16:creationId xmlns:a16="http://schemas.microsoft.com/office/drawing/2014/main" id="{72A058BC-6941-8812-19E5-A2B86AF2EB27}"/>
              </a:ext>
            </a:extLst>
          </p:cNvPr>
          <p:cNvSpPr txBox="1"/>
          <p:nvPr/>
        </p:nvSpPr>
        <p:spPr>
          <a:xfrm>
            <a:off x="434288" y="1363202"/>
            <a:ext cx="3433058" cy="3420167"/>
          </a:xfrm>
          <a:prstGeom prst="rect">
            <a:avLst/>
          </a:prstGeom>
          <a:noFill/>
        </p:spPr>
        <p:txBody>
          <a:bodyPr wrap="square" lIns="0" tIns="0" rIns="68580" bIns="34290" anchor="t">
            <a:spAutoFit/>
          </a:bodyPr>
          <a:lstStyle/>
          <a:p>
            <a:pPr defTabSz="685800" fontAlgn="base">
              <a:defRPr/>
            </a:pPr>
            <a:r>
              <a:rPr lang="en-US" sz="1400" b="1" dirty="0">
                <a:solidFill>
                  <a:schemeClr val="accent3"/>
                </a:solidFill>
              </a:rPr>
              <a:t>Deliver personalized and actionable insights</a:t>
            </a:r>
          </a:p>
          <a:p>
            <a:pPr defTabSz="685800" fontAlgn="base">
              <a:spcBef>
                <a:spcPts val="225"/>
              </a:spcBef>
              <a:defRPr/>
            </a:pPr>
            <a:r>
              <a:rPr lang="en-US" sz="1200" dirty="0">
                <a:solidFill>
                  <a:schemeClr val="accent3"/>
                </a:solidFill>
                <a:cs typeface="Segoe UI"/>
              </a:rPr>
              <a:t>Empower individuals, teams, and orgs to achieve balance, build better work habits, and improve business outcomes with personalized insights and recommended actions.​</a:t>
            </a:r>
          </a:p>
          <a:p>
            <a:pPr defTabSz="685800" fontAlgn="base">
              <a:spcBef>
                <a:spcPts val="225"/>
              </a:spcBef>
              <a:defRPr/>
            </a:pPr>
            <a:endParaRPr lang="en-US" sz="1200" dirty="0">
              <a:solidFill>
                <a:schemeClr val="accent3"/>
              </a:solidFill>
            </a:endParaRPr>
          </a:p>
          <a:p>
            <a:pPr defTabSz="685800">
              <a:spcBef>
                <a:spcPts val="225"/>
              </a:spcBef>
              <a:defRPr/>
            </a:pPr>
            <a:r>
              <a:rPr lang="en-US" sz="1400" b="1" dirty="0">
                <a:solidFill>
                  <a:schemeClr val="accent3"/>
                </a:solidFill>
              </a:rPr>
              <a:t>Quantify impact of work on people and business</a:t>
            </a:r>
            <a:endParaRPr lang="en-US" sz="1400" b="1" dirty="0">
              <a:solidFill>
                <a:schemeClr val="accent3"/>
              </a:solidFill>
              <a:cs typeface="Segoe UI Semibold"/>
            </a:endParaRPr>
          </a:p>
          <a:p>
            <a:pPr defTabSz="685800">
              <a:spcBef>
                <a:spcPts val="225"/>
              </a:spcBef>
              <a:defRPr/>
            </a:pPr>
            <a:r>
              <a:rPr lang="en-US" sz="1200" dirty="0">
                <a:solidFill>
                  <a:schemeClr val="accent3"/>
                </a:solidFill>
                <a:cs typeface="Segoe UI"/>
              </a:rPr>
              <a:t>Gain data-driven, privacy-protected visibility into how work patterns affect wellbeing, productivity, and results. ​</a:t>
            </a:r>
          </a:p>
          <a:p>
            <a:pPr defTabSz="685800" fontAlgn="base">
              <a:spcBef>
                <a:spcPts val="225"/>
              </a:spcBef>
              <a:defRPr/>
            </a:pPr>
            <a:endParaRPr lang="en-US" sz="1200" dirty="0">
              <a:solidFill>
                <a:schemeClr val="accent3"/>
              </a:solidFill>
            </a:endParaRPr>
          </a:p>
          <a:p>
            <a:pPr defTabSz="685800" fontAlgn="base">
              <a:defRPr/>
            </a:pPr>
            <a:r>
              <a:rPr lang="en-US" sz="1400" b="1" dirty="0">
                <a:solidFill>
                  <a:schemeClr val="accent3"/>
                </a:solidFill>
              </a:rPr>
              <a:t>Address complex business challenges</a:t>
            </a:r>
            <a:endParaRPr lang="en-US" sz="1400" b="1" dirty="0">
              <a:solidFill>
                <a:schemeClr val="accent3"/>
              </a:solidFill>
              <a:cs typeface="Segoe UI Semibold"/>
            </a:endParaRPr>
          </a:p>
          <a:p>
            <a:pPr defTabSz="685800" fontAlgn="base">
              <a:spcBef>
                <a:spcPts val="225"/>
              </a:spcBef>
              <a:defRPr/>
            </a:pPr>
            <a:r>
              <a:rPr lang="en-US" sz="1200" dirty="0">
                <a:solidFill>
                  <a:schemeClr val="accent3"/>
                </a:solidFill>
                <a:cs typeface="Segoe UI"/>
              </a:rPr>
              <a:t>Use advanced tools and additional data sources to perform deeper analysis, address challenges important to your business, and respond quickly to change.​</a:t>
            </a:r>
            <a:endParaRPr lang="en-US" sz="1200" dirty="0">
              <a:solidFill>
                <a:schemeClr val="accent3"/>
              </a:solidFill>
              <a:ea typeface="Calibri" panose="020F0502020204030204" pitchFamily="34" charset="0"/>
            </a:endParaRPr>
          </a:p>
        </p:txBody>
      </p:sp>
    </p:spTree>
    <p:extLst>
      <p:ext uri="{BB962C8B-B14F-4D97-AF65-F5344CB8AC3E}">
        <p14:creationId xmlns:p14="http://schemas.microsoft.com/office/powerpoint/2010/main" val="1128410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a:extLst>
              <a:ext uri="{FF2B5EF4-FFF2-40B4-BE49-F238E27FC236}">
                <a16:creationId xmlns:a16="http://schemas.microsoft.com/office/drawing/2014/main" id="{AD894871-442F-2C7A-0A33-D7365A47E2C7}"/>
              </a:ext>
            </a:extLst>
          </p:cNvPr>
          <p:cNvSpPr>
            <a:spLocks noGrp="1"/>
          </p:cNvSpPr>
          <p:nvPr>
            <p:ph type="title"/>
          </p:nvPr>
        </p:nvSpPr>
        <p:spPr>
          <a:xfrm>
            <a:off x="441722" y="373857"/>
            <a:ext cx="8262938" cy="530915"/>
          </a:xfrm>
        </p:spPr>
        <p:txBody>
          <a:bodyPr/>
          <a:lstStyle/>
          <a:p>
            <a:r>
              <a:rPr lang="en-SI" sz="1600" b="1" spc="0" dirty="0">
                <a:solidFill>
                  <a:schemeClr val="accent3"/>
                </a:solidFill>
                <a:cs typeface="Segoe UI Semibold" panose="020B0502040204020203" pitchFamily="34" charset="0"/>
              </a:rPr>
              <a:t>Use case experiences</a:t>
            </a:r>
            <a:br>
              <a:rPr lang="en-US" dirty="0"/>
            </a:br>
            <a:r>
              <a:rPr lang="en-US" dirty="0"/>
              <a:t>Productivity and wellbeing</a:t>
            </a:r>
          </a:p>
        </p:txBody>
      </p:sp>
      <p:sp>
        <p:nvSpPr>
          <p:cNvPr id="3" name="TextBox 2">
            <a:extLst>
              <a:ext uri="{FF2B5EF4-FFF2-40B4-BE49-F238E27FC236}">
                <a16:creationId xmlns:a16="http://schemas.microsoft.com/office/drawing/2014/main" id="{68BCB16E-5550-847A-5705-712C867880D1}"/>
              </a:ext>
            </a:extLst>
          </p:cNvPr>
          <p:cNvSpPr txBox="1"/>
          <p:nvPr/>
        </p:nvSpPr>
        <p:spPr>
          <a:xfrm>
            <a:off x="441198" y="1354457"/>
            <a:ext cx="2093281" cy="2795637"/>
          </a:xfrm>
          <a:prstGeom prst="rect">
            <a:avLst/>
          </a:prstGeom>
          <a:noFill/>
        </p:spPr>
        <p:txBody>
          <a:bodyPr wrap="square" lIns="0" tIns="0" rIns="0" bIns="0" rtlCol="0" anchor="t">
            <a:spAutoFit/>
          </a:bodyPr>
          <a:lstStyle/>
          <a:p>
            <a:pPr defTabSz="685800">
              <a:spcAft>
                <a:spcPts val="1350"/>
              </a:spcAft>
              <a:defRPr/>
            </a:pPr>
            <a:r>
              <a:rPr lang="en-US" sz="1500" b="1" dirty="0">
                <a:solidFill>
                  <a:schemeClr val="accent3"/>
                </a:solidFill>
                <a:cs typeface="Segoe UI Semibold"/>
              </a:rPr>
              <a:t>Focus on employee wellbeing and resilience</a:t>
            </a:r>
            <a:endParaRPr lang="en-SI" sz="1500" b="1" dirty="0">
              <a:solidFill>
                <a:schemeClr val="accent3"/>
              </a:solidFill>
              <a:cs typeface="Segoe UI Semibold"/>
            </a:endParaRPr>
          </a:p>
          <a:p>
            <a:pPr defTabSz="685800">
              <a:spcAft>
                <a:spcPts val="1350"/>
              </a:spcAft>
              <a:defRPr/>
            </a:pPr>
            <a:endParaRPr lang="en-US" sz="1500" b="1" dirty="0">
              <a:solidFill>
                <a:schemeClr val="accent3"/>
              </a:solidFill>
              <a:cs typeface="Segoe UI Semibold" panose="020B0702040204020203" pitchFamily="34" charset="0"/>
            </a:endParaRPr>
          </a:p>
          <a:p>
            <a:pPr defTabSz="685800">
              <a:spcAft>
                <a:spcPts val="1350"/>
              </a:spcAft>
              <a:defRPr/>
            </a:pPr>
            <a:r>
              <a:rPr lang="en-US" sz="1500" b="1" dirty="0">
                <a:solidFill>
                  <a:schemeClr val="accent3"/>
                </a:solidFill>
                <a:cs typeface="Segoe UI Semibold"/>
              </a:rPr>
              <a:t>Employee voice and listening systems​</a:t>
            </a:r>
            <a:endParaRPr lang="en-SI" sz="1500" b="1" dirty="0">
              <a:solidFill>
                <a:schemeClr val="accent3"/>
              </a:solidFill>
              <a:cs typeface="Segoe UI Semibold"/>
            </a:endParaRPr>
          </a:p>
          <a:p>
            <a:pPr defTabSz="685800">
              <a:spcAft>
                <a:spcPts val="1350"/>
              </a:spcAft>
              <a:defRPr/>
            </a:pPr>
            <a:endParaRPr lang="en-US" sz="1500" b="1" dirty="0">
              <a:solidFill>
                <a:schemeClr val="accent3"/>
              </a:solidFill>
              <a:cs typeface="Segoe UI Semibold" panose="020B0702040204020203" pitchFamily="34" charset="0"/>
            </a:endParaRPr>
          </a:p>
          <a:p>
            <a:pPr defTabSz="685800">
              <a:spcAft>
                <a:spcPts val="1350"/>
              </a:spcAft>
              <a:defRPr/>
            </a:pPr>
            <a:r>
              <a:rPr lang="en-US" sz="1500" b="1" dirty="0">
                <a:solidFill>
                  <a:schemeClr val="accent3"/>
                </a:solidFill>
                <a:cs typeface="Segoe UI Semibold"/>
              </a:rPr>
              <a:t>Manager effectiveness and appreciation​</a:t>
            </a:r>
            <a:endParaRPr lang="en-US" sz="1500" b="1" dirty="0">
              <a:solidFill>
                <a:schemeClr val="accent3"/>
              </a:solidFill>
              <a:cs typeface="Segoe UI Semibold" panose="020B0702040204020203" pitchFamily="34" charset="0"/>
            </a:endParaRPr>
          </a:p>
        </p:txBody>
      </p:sp>
      <p:pic>
        <p:nvPicPr>
          <p:cNvPr id="7" name="Graphic 6" descr="Viva Insights icon">
            <a:extLst>
              <a:ext uri="{FF2B5EF4-FFF2-40B4-BE49-F238E27FC236}">
                <a16:creationId xmlns:a16="http://schemas.microsoft.com/office/drawing/2014/main" id="{D3F261A3-8ECA-A2BD-5BD3-4CAFC591D72F}"/>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97" r="-16"/>
          <a:stretch/>
        </p:blipFill>
        <p:spPr>
          <a:xfrm>
            <a:off x="8615984" y="129333"/>
            <a:ext cx="392596" cy="392471"/>
          </a:xfrm>
          <a:prstGeom prst="rect">
            <a:avLst/>
          </a:prstGeom>
        </p:spPr>
      </p:pic>
      <p:grpSp>
        <p:nvGrpSpPr>
          <p:cNvPr id="8" name="Group 7" descr="Four screenshots showing different views of Viva Insights">
            <a:extLst>
              <a:ext uri="{FF2B5EF4-FFF2-40B4-BE49-F238E27FC236}">
                <a16:creationId xmlns:a16="http://schemas.microsoft.com/office/drawing/2014/main" id="{7F1F9113-637A-28BF-4162-C6886F3A8375}"/>
              </a:ext>
            </a:extLst>
          </p:cNvPr>
          <p:cNvGrpSpPr/>
          <p:nvPr/>
        </p:nvGrpSpPr>
        <p:grpSpPr>
          <a:xfrm>
            <a:off x="3182220" y="1221884"/>
            <a:ext cx="5529228" cy="3547896"/>
            <a:chOff x="4240858" y="1622871"/>
            <a:chExt cx="7372304" cy="4730528"/>
          </a:xfrm>
        </p:grpSpPr>
        <p:grpSp>
          <p:nvGrpSpPr>
            <p:cNvPr id="9" name="Group 8">
              <a:extLst>
                <a:ext uri="{FF2B5EF4-FFF2-40B4-BE49-F238E27FC236}">
                  <a16:creationId xmlns:a16="http://schemas.microsoft.com/office/drawing/2014/main" id="{8099BEDC-BCCC-2C1F-8717-9614349ED80C}"/>
                </a:ext>
              </a:extLst>
            </p:cNvPr>
            <p:cNvGrpSpPr/>
            <p:nvPr/>
          </p:nvGrpSpPr>
          <p:grpSpPr>
            <a:xfrm>
              <a:off x="4240858" y="1622871"/>
              <a:ext cx="7372304" cy="4730528"/>
              <a:chOff x="4240858" y="1239628"/>
              <a:chExt cx="7372304" cy="4730528"/>
            </a:xfrm>
          </p:grpSpPr>
          <p:grpSp>
            <p:nvGrpSpPr>
              <p:cNvPr id="16" name="Group 15" descr="Screenshot within a tablet showing the Viva Insights homepage">
                <a:extLst>
                  <a:ext uri="{FF2B5EF4-FFF2-40B4-BE49-F238E27FC236}">
                    <a16:creationId xmlns:a16="http://schemas.microsoft.com/office/drawing/2014/main" id="{0A21BE6A-C6C1-39AD-FE3C-FAF1F088A71E}"/>
                  </a:ext>
                </a:extLst>
              </p:cNvPr>
              <p:cNvGrpSpPr/>
              <p:nvPr/>
            </p:nvGrpSpPr>
            <p:grpSpPr>
              <a:xfrm>
                <a:off x="4240859" y="1239628"/>
                <a:ext cx="3592501" cy="2240280"/>
                <a:chOff x="4240859" y="1239628"/>
                <a:chExt cx="3592501" cy="2240280"/>
              </a:xfrm>
            </p:grpSpPr>
            <p:sp>
              <p:nvSpPr>
                <p:cNvPr id="27" name="Freeform: Shape 26">
                  <a:extLst>
                    <a:ext uri="{FF2B5EF4-FFF2-40B4-BE49-F238E27FC236}">
                      <a16:creationId xmlns:a16="http://schemas.microsoft.com/office/drawing/2014/main" id="{9D8EA85D-427B-54BA-EA99-C529C8895694}"/>
                    </a:ext>
                    <a:ext uri="{C183D7F6-B498-43B3-948B-1728B52AA6E4}">
                      <adec:decorative xmlns:adec="http://schemas.microsoft.com/office/drawing/2017/decorative" val="1"/>
                    </a:ext>
                  </a:extLst>
                </p:cNvPr>
                <p:cNvSpPr/>
                <p:nvPr/>
              </p:nvSpPr>
              <p:spPr bwMode="auto">
                <a:xfrm>
                  <a:off x="4240859" y="1239628"/>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8" name="Picture 27" descr="Screenshot within a tablet showing the Viva Insights homepage">
                  <a:extLst>
                    <a:ext uri="{FF2B5EF4-FFF2-40B4-BE49-F238E27FC236}">
                      <a16:creationId xmlns:a16="http://schemas.microsoft.com/office/drawing/2014/main" id="{CF66E04D-2C45-8C44-FDD8-049D0CA9168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399672" y="1364394"/>
                  <a:ext cx="3300984" cy="1990748"/>
                </a:xfrm>
                <a:prstGeom prst="rect">
                  <a:avLst/>
                </a:prstGeom>
                <a:ln>
                  <a:noFill/>
                </a:ln>
                <a:effectLst/>
              </p:spPr>
            </p:pic>
          </p:grpSp>
          <p:grpSp>
            <p:nvGrpSpPr>
              <p:cNvPr id="17" name="Group 16" descr="Screenshot within a tablet showing a presentation that highlights tips for giving employees a great voice within their organization">
                <a:extLst>
                  <a:ext uri="{FF2B5EF4-FFF2-40B4-BE49-F238E27FC236}">
                    <a16:creationId xmlns:a16="http://schemas.microsoft.com/office/drawing/2014/main" id="{B733A8F6-3493-C1C6-D0BF-2ADA40723A3B}"/>
                  </a:ext>
                </a:extLst>
              </p:cNvPr>
              <p:cNvGrpSpPr/>
              <p:nvPr/>
            </p:nvGrpSpPr>
            <p:grpSpPr>
              <a:xfrm>
                <a:off x="8011236" y="1239628"/>
                <a:ext cx="3592501" cy="2240280"/>
                <a:chOff x="8011236" y="1239628"/>
                <a:chExt cx="3592501" cy="2240280"/>
              </a:xfrm>
            </p:grpSpPr>
            <p:sp>
              <p:nvSpPr>
                <p:cNvPr id="25" name="Freeform: Shape 24">
                  <a:extLst>
                    <a:ext uri="{FF2B5EF4-FFF2-40B4-BE49-F238E27FC236}">
                      <a16:creationId xmlns:a16="http://schemas.microsoft.com/office/drawing/2014/main" id="{0EE69699-7FE7-C126-4699-55E47AAC1D96}"/>
                    </a:ext>
                    <a:ext uri="{C183D7F6-B498-43B3-948B-1728B52AA6E4}">
                      <adec:decorative xmlns:adec="http://schemas.microsoft.com/office/drawing/2017/decorative" val="1"/>
                    </a:ext>
                  </a:extLst>
                </p:cNvPr>
                <p:cNvSpPr/>
                <p:nvPr/>
              </p:nvSpPr>
              <p:spPr bwMode="auto">
                <a:xfrm>
                  <a:off x="8011236" y="1239628"/>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descr="Screenshot within a tablet showing a presentation that highlights tips for giving employees a great voice within their organization">
                  <a:extLst>
                    <a:ext uri="{FF2B5EF4-FFF2-40B4-BE49-F238E27FC236}">
                      <a16:creationId xmlns:a16="http://schemas.microsoft.com/office/drawing/2014/main" id="{B0B08A50-EF05-7829-89CC-32097E923B41}"/>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160373" y="1364393"/>
                  <a:ext cx="3300984" cy="1990750"/>
                </a:xfrm>
                <a:prstGeom prst="rect">
                  <a:avLst/>
                </a:prstGeom>
                <a:ln>
                  <a:noFill/>
                </a:ln>
                <a:effectLst/>
              </p:spPr>
            </p:pic>
          </p:grpSp>
          <p:grpSp>
            <p:nvGrpSpPr>
              <p:cNvPr id="18" name="Group 17" descr="Screenshot within a tablet showing managing insights from Viva Insights">
                <a:extLst>
                  <a:ext uri="{FF2B5EF4-FFF2-40B4-BE49-F238E27FC236}">
                    <a16:creationId xmlns:a16="http://schemas.microsoft.com/office/drawing/2014/main" id="{B4C88BB3-C79B-CC76-2179-73BC2757FDAB}"/>
                  </a:ext>
                </a:extLst>
              </p:cNvPr>
              <p:cNvGrpSpPr/>
              <p:nvPr/>
            </p:nvGrpSpPr>
            <p:grpSpPr>
              <a:xfrm>
                <a:off x="4240858" y="3729876"/>
                <a:ext cx="3592501" cy="2240280"/>
                <a:chOff x="4240858" y="3729876"/>
                <a:chExt cx="3592501" cy="2240280"/>
              </a:xfrm>
            </p:grpSpPr>
            <p:sp>
              <p:nvSpPr>
                <p:cNvPr id="22" name="Freeform: Shape 21">
                  <a:extLst>
                    <a:ext uri="{FF2B5EF4-FFF2-40B4-BE49-F238E27FC236}">
                      <a16:creationId xmlns:a16="http://schemas.microsoft.com/office/drawing/2014/main" id="{DB630DCA-9B8C-2D2D-89A9-DA61DC1E20A4}"/>
                    </a:ext>
                    <a:ext uri="{C183D7F6-B498-43B3-948B-1728B52AA6E4}">
                      <adec:decorative xmlns:adec="http://schemas.microsoft.com/office/drawing/2017/decorative" val="1"/>
                    </a:ext>
                  </a:extLst>
                </p:cNvPr>
                <p:cNvSpPr/>
                <p:nvPr/>
              </p:nvSpPr>
              <p:spPr bwMode="auto">
                <a:xfrm>
                  <a:off x="4240858"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3" name="Picture 22" descr="Screenshot within a tablet showing managing insights from Viva Insights">
                  <a:extLst>
                    <a:ext uri="{FF2B5EF4-FFF2-40B4-BE49-F238E27FC236}">
                      <a16:creationId xmlns:a16="http://schemas.microsoft.com/office/drawing/2014/main" id="{DF389C68-4A03-ECBC-F4C1-78BA8C28EBCA}"/>
                    </a:ext>
                  </a:extLst>
                </p:cNvPr>
                <p:cNvPicPr>
                  <a:picLocks noChangeAspect="1"/>
                </p:cNvPicPr>
                <p:nvPr/>
              </p:nvPicPr>
              <p:blipFill rotWithShape="1">
                <a:blip r:embed="rId7" cstate="hqprint">
                  <a:extLst>
                    <a:ext uri="{28A0092B-C50C-407E-A947-70E740481C1C}">
                      <a14:useLocalDpi xmlns:a14="http://schemas.microsoft.com/office/drawing/2010/main" val="0"/>
                    </a:ext>
                  </a:extLst>
                </a:blip>
                <a:srcRect/>
                <a:stretch/>
              </p:blipFill>
              <p:spPr>
                <a:xfrm>
                  <a:off x="4405114" y="3874477"/>
                  <a:ext cx="3300984" cy="1990747"/>
                </a:xfrm>
                <a:prstGeom prst="rect">
                  <a:avLst/>
                </a:prstGeom>
                <a:ln>
                  <a:noFill/>
                </a:ln>
                <a:effectLst/>
              </p:spPr>
            </p:pic>
            <p:pic>
              <p:nvPicPr>
                <p:cNvPr id="24" name="Picture 23" descr="Graphical user interface, text, application, email&#10;&#10;Description automatically generated">
                  <a:extLst>
                    <a:ext uri="{FF2B5EF4-FFF2-40B4-BE49-F238E27FC236}">
                      <a16:creationId xmlns:a16="http://schemas.microsoft.com/office/drawing/2014/main" id="{27982D2C-9C90-0B40-DDCE-564F245DEE9A}"/>
                    </a:ext>
                  </a:extLst>
                </p:cNvPr>
                <p:cNvPicPr>
                  <a:picLocks noChangeAspect="1"/>
                </p:cNvPicPr>
                <p:nvPr/>
              </p:nvPicPr>
              <p:blipFill rotWithShape="1">
                <a:blip r:embed="rId8">
                  <a:extLst>
                    <a:ext uri="{28A0092B-C50C-407E-A947-70E740481C1C}">
                      <a14:useLocalDpi xmlns:a14="http://schemas.microsoft.com/office/drawing/2010/main" val="0"/>
                    </a:ext>
                  </a:extLst>
                </a:blip>
                <a:srcRect/>
                <a:stretch/>
              </p:blipFill>
              <p:spPr>
                <a:xfrm>
                  <a:off x="4405114" y="5531812"/>
                  <a:ext cx="207707" cy="333412"/>
                </a:xfrm>
                <a:prstGeom prst="rect">
                  <a:avLst/>
                </a:prstGeom>
                <a:ln>
                  <a:noFill/>
                </a:ln>
                <a:effectLst/>
              </p:spPr>
            </p:pic>
          </p:grpSp>
          <p:grpSp>
            <p:nvGrpSpPr>
              <p:cNvPr id="19" name="Group 18" descr="Screenshot within a tablet showing leader insights from Viva Insights">
                <a:extLst>
                  <a:ext uri="{FF2B5EF4-FFF2-40B4-BE49-F238E27FC236}">
                    <a16:creationId xmlns:a16="http://schemas.microsoft.com/office/drawing/2014/main" id="{E9D3D4BD-E84A-FB30-EA9B-C7BF6238981C}"/>
                  </a:ext>
                </a:extLst>
              </p:cNvPr>
              <p:cNvGrpSpPr/>
              <p:nvPr/>
            </p:nvGrpSpPr>
            <p:grpSpPr>
              <a:xfrm>
                <a:off x="8020661" y="3729876"/>
                <a:ext cx="3592501" cy="2240280"/>
                <a:chOff x="8020661" y="3729876"/>
                <a:chExt cx="3592501" cy="2240280"/>
              </a:xfrm>
            </p:grpSpPr>
            <p:sp>
              <p:nvSpPr>
                <p:cNvPr id="20" name="Freeform: Shape 19">
                  <a:extLst>
                    <a:ext uri="{FF2B5EF4-FFF2-40B4-BE49-F238E27FC236}">
                      <a16:creationId xmlns:a16="http://schemas.microsoft.com/office/drawing/2014/main" id="{A928D860-5C14-E2D2-C4E1-D08439260D57}"/>
                    </a:ext>
                    <a:ext uri="{C183D7F6-B498-43B3-948B-1728B52AA6E4}">
                      <adec:decorative xmlns:adec="http://schemas.microsoft.com/office/drawing/2017/decorative" val="1"/>
                    </a:ext>
                  </a:extLst>
                </p:cNvPr>
                <p:cNvSpPr/>
                <p:nvPr/>
              </p:nvSpPr>
              <p:spPr bwMode="auto">
                <a:xfrm>
                  <a:off x="8020661"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1" name="Picture 20" descr="Screenshot within a tablet showing leader insights from Viva Insights">
                  <a:extLst>
                    <a:ext uri="{FF2B5EF4-FFF2-40B4-BE49-F238E27FC236}">
                      <a16:creationId xmlns:a16="http://schemas.microsoft.com/office/drawing/2014/main" id="{75DC3FC9-A2FE-12EA-D486-FED62F121B48}"/>
                    </a:ext>
                  </a:extLst>
                </p:cNvPr>
                <p:cNvPicPr>
                  <a:picLocks noChangeAspect="1"/>
                </p:cNvPicPr>
                <p:nvPr/>
              </p:nvPicPr>
              <p:blipFill rotWithShape="1">
                <a:blip r:embed="rId9" cstate="hqprint">
                  <a:extLst>
                    <a:ext uri="{28A0092B-C50C-407E-A947-70E740481C1C}">
                      <a14:useLocalDpi xmlns:a14="http://schemas.microsoft.com/office/drawing/2010/main" val="0"/>
                    </a:ext>
                  </a:extLst>
                </a:blip>
                <a:srcRect/>
                <a:stretch/>
              </p:blipFill>
              <p:spPr>
                <a:xfrm>
                  <a:off x="8173436" y="3874477"/>
                  <a:ext cx="3300984" cy="1990748"/>
                </a:xfrm>
                <a:prstGeom prst="rect">
                  <a:avLst/>
                </a:prstGeom>
                <a:ln>
                  <a:noFill/>
                </a:ln>
                <a:effectLst/>
              </p:spPr>
            </p:pic>
          </p:grpSp>
        </p:grpSp>
        <p:pic>
          <p:nvPicPr>
            <p:cNvPr id="10" name="Picture 9">
              <a:extLst>
                <a:ext uri="{FF2B5EF4-FFF2-40B4-BE49-F238E27FC236}">
                  <a16:creationId xmlns:a16="http://schemas.microsoft.com/office/drawing/2014/main" id="{5434E11A-4A54-B197-D5EC-FF2A5C66DA2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551358" y="1876978"/>
              <a:ext cx="1587031" cy="121884"/>
            </a:xfrm>
            <a:prstGeom prst="rect">
              <a:avLst/>
            </a:prstGeom>
          </p:spPr>
        </p:pic>
        <p:pic>
          <p:nvPicPr>
            <p:cNvPr id="11" name="Picture 10">
              <a:extLst>
                <a:ext uri="{FF2B5EF4-FFF2-40B4-BE49-F238E27FC236}">
                  <a16:creationId xmlns:a16="http://schemas.microsoft.com/office/drawing/2014/main" id="{ED287F24-8064-856F-B78A-8D8D9F33920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99672" y="2587246"/>
              <a:ext cx="151686" cy="160272"/>
            </a:xfrm>
            <a:prstGeom prst="rect">
              <a:avLst/>
            </a:prstGeom>
          </p:spPr>
        </p:pic>
        <p:pic>
          <p:nvPicPr>
            <p:cNvPr id="12" name="Picture 11">
              <a:extLst>
                <a:ext uri="{FF2B5EF4-FFF2-40B4-BE49-F238E27FC236}">
                  <a16:creationId xmlns:a16="http://schemas.microsoft.com/office/drawing/2014/main" id="{DFBD1E12-CAB3-BB65-FB4F-FC83F5B2762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288690" y="4361101"/>
              <a:ext cx="1587031" cy="121884"/>
            </a:xfrm>
            <a:prstGeom prst="rect">
              <a:avLst/>
            </a:prstGeom>
          </p:spPr>
        </p:pic>
        <p:pic>
          <p:nvPicPr>
            <p:cNvPr id="13" name="Picture 3" descr="Icon&#10;&#10;Description automatically generated">
              <a:extLst>
                <a:ext uri="{FF2B5EF4-FFF2-40B4-BE49-F238E27FC236}">
                  <a16:creationId xmlns:a16="http://schemas.microsoft.com/office/drawing/2014/main" id="{84F72FEF-8D06-9CC6-71CE-2C54DA063C0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414247" y="5120278"/>
              <a:ext cx="136215" cy="143561"/>
            </a:xfrm>
            <a:prstGeom prst="rect">
              <a:avLst/>
            </a:prstGeom>
          </p:spPr>
        </p:pic>
        <p:pic>
          <p:nvPicPr>
            <p:cNvPr id="14" name="Picture 13">
              <a:extLst>
                <a:ext uri="{FF2B5EF4-FFF2-40B4-BE49-F238E27FC236}">
                  <a16:creationId xmlns:a16="http://schemas.microsoft.com/office/drawing/2014/main" id="{67F2D470-9124-2B11-A44C-FB559D03E6A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174809" y="5087401"/>
              <a:ext cx="116824" cy="135370"/>
            </a:xfrm>
            <a:prstGeom prst="rect">
              <a:avLst/>
            </a:prstGeom>
          </p:spPr>
        </p:pic>
        <p:pic>
          <p:nvPicPr>
            <p:cNvPr id="15" name="Picture 7">
              <a:extLst>
                <a:ext uri="{FF2B5EF4-FFF2-40B4-BE49-F238E27FC236}">
                  <a16:creationId xmlns:a16="http://schemas.microsoft.com/office/drawing/2014/main" id="{915BB5D3-6568-E3F2-AEC0-7310F7C45A5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189322" y="5212915"/>
              <a:ext cx="101476" cy="182407"/>
            </a:xfrm>
            <a:prstGeom prst="rect">
              <a:avLst/>
            </a:prstGeom>
          </p:spPr>
        </p:pic>
      </p:grpSp>
    </p:spTree>
    <p:extLst>
      <p:ext uri="{BB962C8B-B14F-4D97-AF65-F5344CB8AC3E}">
        <p14:creationId xmlns:p14="http://schemas.microsoft.com/office/powerpoint/2010/main" val="824779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E013807-9DBE-4731-E74E-1AD65D58090B}"/>
              </a:ext>
            </a:extLst>
          </p:cNvPr>
          <p:cNvPicPr>
            <a:picLocks noChangeAspect="1"/>
          </p:cNvPicPr>
          <p:nvPr/>
        </p:nvPicPr>
        <p:blipFill>
          <a:blip r:embed="rId3"/>
          <a:stretch>
            <a:fillRect/>
          </a:stretch>
        </p:blipFill>
        <p:spPr>
          <a:xfrm>
            <a:off x="7883909" y="4728569"/>
            <a:ext cx="1166826" cy="383756"/>
          </a:xfrm>
          <a:prstGeom prst="rect">
            <a:avLst/>
          </a:prstGeom>
        </p:spPr>
      </p:pic>
      <p:sp>
        <p:nvSpPr>
          <p:cNvPr id="9" name="Title 16">
            <a:extLst>
              <a:ext uri="{FF2B5EF4-FFF2-40B4-BE49-F238E27FC236}">
                <a16:creationId xmlns:a16="http://schemas.microsoft.com/office/drawing/2014/main" id="{FD36FF09-355C-1D9C-B264-9D3ABBDAB6F5}"/>
              </a:ext>
            </a:extLst>
          </p:cNvPr>
          <p:cNvSpPr>
            <a:spLocks noGrp="1"/>
          </p:cNvSpPr>
          <p:nvPr>
            <p:ph type="title"/>
          </p:nvPr>
        </p:nvSpPr>
        <p:spPr>
          <a:xfrm>
            <a:off x="330898" y="279867"/>
            <a:ext cx="6197918" cy="1177245"/>
          </a:xfrm>
        </p:spPr>
        <p:txBody>
          <a:bodyPr/>
          <a:lstStyle/>
          <a:p>
            <a:r>
              <a:rPr lang="en-US" sz="1600" b="1" spc="-3" dirty="0">
                <a:solidFill>
                  <a:schemeClr val="bg1"/>
                </a:solidFill>
                <a:cs typeface="Segoe UI Semibold" panose="020B0502040204020203" pitchFamily="34" charset="0"/>
              </a:rPr>
              <a:t>Viva Topics</a:t>
            </a:r>
            <a:br>
              <a:rPr lang="en-US" dirty="0">
                <a:solidFill>
                  <a:schemeClr val="bg1"/>
                </a:solidFill>
              </a:rPr>
            </a:br>
            <a:r>
              <a:rPr lang="en-US" dirty="0">
                <a:solidFill>
                  <a:schemeClr val="bg1"/>
                </a:solidFill>
              </a:rPr>
              <a:t>Knowledge and expertise</a:t>
            </a:r>
            <a:br>
              <a:rPr lang="en-US" dirty="0">
                <a:solidFill>
                  <a:schemeClr val="bg1"/>
                </a:solidFill>
              </a:rPr>
            </a:br>
            <a:br>
              <a:rPr lang="en-US" dirty="0">
                <a:solidFill>
                  <a:schemeClr val="bg1"/>
                </a:solidFill>
              </a:rPr>
            </a:br>
            <a:endParaRPr lang="en-US" dirty="0">
              <a:solidFill>
                <a:schemeClr val="bg1"/>
              </a:solidFill>
            </a:endParaRPr>
          </a:p>
        </p:txBody>
      </p:sp>
      <p:sp>
        <p:nvSpPr>
          <p:cNvPr id="10" name="TextBox 9">
            <a:extLst>
              <a:ext uri="{FF2B5EF4-FFF2-40B4-BE49-F238E27FC236}">
                <a16:creationId xmlns:a16="http://schemas.microsoft.com/office/drawing/2014/main" id="{B3CA8D8E-A9C9-B4A8-E221-487789F9722C}"/>
              </a:ext>
            </a:extLst>
          </p:cNvPr>
          <p:cNvSpPr txBox="1"/>
          <p:nvPr/>
        </p:nvSpPr>
        <p:spPr>
          <a:xfrm>
            <a:off x="439792" y="1363202"/>
            <a:ext cx="3387929" cy="2667397"/>
          </a:xfrm>
          <a:prstGeom prst="rect">
            <a:avLst/>
          </a:prstGeom>
          <a:noFill/>
        </p:spPr>
        <p:txBody>
          <a:bodyPr wrap="square" lIns="0" tIns="0">
            <a:spAutoFit/>
          </a:bodyPr>
          <a:lstStyle/>
          <a:p>
            <a:pPr defTabSz="685800">
              <a:spcBef>
                <a:spcPts val="225"/>
              </a:spcBef>
              <a:tabLst>
                <a:tab pos="257175" algn="l"/>
              </a:tabLst>
              <a:defRPr/>
            </a:pPr>
            <a:r>
              <a:rPr lang="en-US" sz="1400" b="1" dirty="0">
                <a:solidFill>
                  <a:schemeClr val="bg1"/>
                </a:solidFill>
                <a:ea typeface="Times New Roman" panose="02020603050405020304" pitchFamily="18" charset="0"/>
              </a:rPr>
              <a:t>Turn content into usable knowledge</a:t>
            </a:r>
          </a:p>
          <a:p>
            <a:pPr defTabSz="685800">
              <a:spcBef>
                <a:spcPts val="225"/>
              </a:spcBef>
              <a:tabLst>
                <a:tab pos="257175" algn="l"/>
              </a:tabLst>
              <a:defRPr/>
            </a:pPr>
            <a:r>
              <a:rPr lang="en-US" sz="1200" dirty="0">
                <a:solidFill>
                  <a:schemeClr val="bg1"/>
                </a:solidFill>
                <a:ea typeface="Times New Roman" panose="02020603050405020304" pitchFamily="18" charset="0"/>
              </a:rPr>
              <a:t>Use AI to reason over your organization’s content and automatically identify, process, and organize it into easily accessible knowledge.</a:t>
            </a:r>
          </a:p>
          <a:p>
            <a:pPr defTabSz="685800">
              <a:spcBef>
                <a:spcPts val="225"/>
              </a:spcBef>
              <a:tabLst>
                <a:tab pos="257175" algn="l"/>
              </a:tabLst>
              <a:defRPr/>
            </a:pPr>
            <a:endParaRPr lang="en-US" sz="1200" dirty="0">
              <a:solidFill>
                <a:schemeClr val="bg1"/>
              </a:solidFill>
            </a:endParaRPr>
          </a:p>
          <a:p>
            <a:pPr defTabSz="685800">
              <a:tabLst>
                <a:tab pos="257175" algn="l"/>
              </a:tabLst>
              <a:defRPr/>
            </a:pPr>
            <a:r>
              <a:rPr lang="en-US" sz="1400" b="1" dirty="0">
                <a:solidFill>
                  <a:schemeClr val="bg1"/>
                </a:solidFill>
              </a:rPr>
              <a:t>Organize knowledge into topic pages</a:t>
            </a:r>
          </a:p>
          <a:p>
            <a:pPr defTabSz="685800">
              <a:spcBef>
                <a:spcPts val="225"/>
              </a:spcBef>
              <a:defRPr/>
            </a:pPr>
            <a:r>
              <a:rPr lang="en-US" sz="1200" dirty="0">
                <a:solidFill>
                  <a:schemeClr val="bg1"/>
                </a:solidFill>
              </a:rPr>
              <a:t>Enable your organization’s experts to share and refine knowledge through curated topic pages, automatically generated and updated by AI.</a:t>
            </a:r>
          </a:p>
          <a:p>
            <a:pPr defTabSz="685800">
              <a:spcBef>
                <a:spcPts val="225"/>
              </a:spcBef>
              <a:defRPr/>
            </a:pPr>
            <a:endParaRPr lang="en-US" sz="1200" dirty="0">
              <a:solidFill>
                <a:schemeClr val="bg1"/>
              </a:solidFill>
            </a:endParaRPr>
          </a:p>
          <a:p>
            <a:pPr defTabSz="685800">
              <a:defRPr/>
            </a:pPr>
            <a:r>
              <a:rPr lang="en-US" sz="1400" b="1" dirty="0">
                <a:solidFill>
                  <a:schemeClr val="bg1"/>
                </a:solidFill>
              </a:rPr>
              <a:t>Make knowledge easy to discover and use</a:t>
            </a:r>
          </a:p>
          <a:p>
            <a:pPr defTabSz="685800">
              <a:spcBef>
                <a:spcPts val="225"/>
              </a:spcBef>
              <a:defRPr/>
            </a:pPr>
            <a:r>
              <a:rPr lang="en-US" sz="1200" dirty="0">
                <a:solidFill>
                  <a:schemeClr val="bg1"/>
                </a:solidFill>
              </a:rPr>
              <a:t>Deliver relevant topics cards in the apps people use everyday.</a:t>
            </a:r>
            <a:endParaRPr lang="en-US" sz="1200" dirty="0">
              <a:solidFill>
                <a:schemeClr val="bg1"/>
              </a:solidFill>
              <a:ea typeface="Calibri" panose="020F0502020204030204" pitchFamily="34" charset="0"/>
            </a:endParaRPr>
          </a:p>
        </p:txBody>
      </p:sp>
      <p:grpSp>
        <p:nvGrpSpPr>
          <p:cNvPr id="11" name="Group 10" descr="Viva Topics in Outlook screenshot">
            <a:extLst>
              <a:ext uri="{FF2B5EF4-FFF2-40B4-BE49-F238E27FC236}">
                <a16:creationId xmlns:a16="http://schemas.microsoft.com/office/drawing/2014/main" id="{7379A9C9-368B-AD49-4232-D221B5CE9AE8}"/>
              </a:ext>
            </a:extLst>
          </p:cNvPr>
          <p:cNvGrpSpPr/>
          <p:nvPr/>
        </p:nvGrpSpPr>
        <p:grpSpPr>
          <a:xfrm>
            <a:off x="4060765" y="1"/>
            <a:ext cx="5083235" cy="5143500"/>
            <a:chOff x="5414353" y="1"/>
            <a:chExt cx="6777647" cy="6858000"/>
          </a:xfrm>
        </p:grpSpPr>
        <p:pic>
          <p:nvPicPr>
            <p:cNvPr id="12" name="Graphic 11">
              <a:extLst>
                <a:ext uri="{FF2B5EF4-FFF2-40B4-BE49-F238E27FC236}">
                  <a16:creationId xmlns:a16="http://schemas.microsoft.com/office/drawing/2014/main" id="{332E0821-2E76-1804-264F-348956DE2C1B}"/>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26619" r="56116" b="20231"/>
            <a:stretch/>
          </p:blipFill>
          <p:spPr>
            <a:xfrm>
              <a:off x="5414353" y="1"/>
              <a:ext cx="6777647" cy="6858000"/>
            </a:xfrm>
            <a:prstGeom prst="rect">
              <a:avLst/>
            </a:prstGeom>
          </p:spPr>
        </p:pic>
        <p:grpSp>
          <p:nvGrpSpPr>
            <p:cNvPr id="13" name="Group 12">
              <a:extLst>
                <a:ext uri="{FF2B5EF4-FFF2-40B4-BE49-F238E27FC236}">
                  <a16:creationId xmlns:a16="http://schemas.microsoft.com/office/drawing/2014/main" id="{AA6D7CBB-28E1-A96A-227B-FE69E985F248}"/>
                </a:ext>
              </a:extLst>
            </p:cNvPr>
            <p:cNvGrpSpPr/>
            <p:nvPr/>
          </p:nvGrpSpPr>
          <p:grpSpPr>
            <a:xfrm>
              <a:off x="6374003" y="1817603"/>
              <a:ext cx="5817997" cy="3957032"/>
              <a:chOff x="6374003" y="1817603"/>
              <a:chExt cx="5817997" cy="3957032"/>
            </a:xfrm>
          </p:grpSpPr>
          <p:sp>
            <p:nvSpPr>
              <p:cNvPr id="14" name="Freeform: Shape 13">
                <a:extLst>
                  <a:ext uri="{FF2B5EF4-FFF2-40B4-BE49-F238E27FC236}">
                    <a16:creationId xmlns:a16="http://schemas.microsoft.com/office/drawing/2014/main" id="{568D2BB7-3909-475C-B1D8-D9AD509C385B}"/>
                  </a:ext>
                  <a:ext uri="{C183D7F6-B498-43B3-948B-1728B52AA6E4}">
                    <adec:decorative xmlns:adec="http://schemas.microsoft.com/office/drawing/2017/decorative" val="1"/>
                  </a:ext>
                </a:extLst>
              </p:cNvPr>
              <p:cNvSpPr/>
              <p:nvPr/>
            </p:nvSpPr>
            <p:spPr bwMode="auto">
              <a:xfrm>
                <a:off x="6374003" y="1817603"/>
                <a:ext cx="5817997" cy="3957032"/>
              </a:xfrm>
              <a:custGeom>
                <a:avLst/>
                <a:gdLst>
                  <a:gd name="connsiteX0" fmla="*/ 109135 w 5817997"/>
                  <a:gd name="connsiteY0" fmla="*/ 0 h 3957032"/>
                  <a:gd name="connsiteX1" fmla="*/ 5817997 w 5817997"/>
                  <a:gd name="connsiteY1" fmla="*/ 0 h 3957032"/>
                  <a:gd name="connsiteX2" fmla="*/ 5817997 w 5817997"/>
                  <a:gd name="connsiteY2" fmla="*/ 3957032 h 3957032"/>
                  <a:gd name="connsiteX3" fmla="*/ 109135 w 5817997"/>
                  <a:gd name="connsiteY3" fmla="*/ 3957032 h 3957032"/>
                  <a:gd name="connsiteX4" fmla="*/ 0 w 5817997"/>
                  <a:gd name="connsiteY4" fmla="*/ 3847897 h 3957032"/>
                  <a:gd name="connsiteX5" fmla="*/ 0 w 5817997"/>
                  <a:gd name="connsiteY5" fmla="*/ 109135 h 3957032"/>
                  <a:gd name="connsiteX6" fmla="*/ 109135 w 5817997"/>
                  <a:gd name="connsiteY6" fmla="*/ 0 h 3957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7997" h="3957032">
                    <a:moveTo>
                      <a:pt x="109135" y="0"/>
                    </a:moveTo>
                    <a:lnTo>
                      <a:pt x="5817997" y="0"/>
                    </a:lnTo>
                    <a:lnTo>
                      <a:pt x="5817997" y="3957032"/>
                    </a:lnTo>
                    <a:lnTo>
                      <a:pt x="109135" y="3957032"/>
                    </a:lnTo>
                    <a:cubicBezTo>
                      <a:pt x="48861" y="3957032"/>
                      <a:pt x="0" y="3908171"/>
                      <a:pt x="0" y="3847897"/>
                    </a:cubicBezTo>
                    <a:lnTo>
                      <a:pt x="0" y="109135"/>
                    </a:lnTo>
                    <a:cubicBezTo>
                      <a:pt x="0" y="48861"/>
                      <a:pt x="48861" y="0"/>
                      <a:pt x="109135" y="0"/>
                    </a:cubicBezTo>
                    <a:close/>
                  </a:path>
                </a:pathLst>
              </a:custGeom>
              <a:solidFill>
                <a:schemeClr val="bg1"/>
              </a:solidFill>
              <a:ln>
                <a:noFill/>
              </a:ln>
              <a:effectLst>
                <a:outerShdw blurRad="482600" dist="127000" dir="2700000" sx="101000" sy="101000" algn="ctr" rotWithShape="0">
                  <a:prstClr val="black">
                    <a:alpha val="29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dirty="0">
                  <a:gradFill>
                    <a:gsLst>
                      <a:gs pos="0">
                        <a:srgbClr val="FFFFFF"/>
                      </a:gs>
                      <a:gs pos="100000">
                        <a:srgbClr val="FFFFFF"/>
                      </a:gs>
                    </a:gsLst>
                    <a:lin ang="5400000" scaled="0"/>
                  </a:gradFill>
                  <a:latin typeface="Segoe UI"/>
                  <a:cs typeface="Segoe UI" pitchFamily="34" charset="0"/>
                </a:endParaRPr>
              </a:p>
            </p:txBody>
          </p:sp>
          <p:pic>
            <p:nvPicPr>
              <p:cNvPr id="15" name="Picture 14">
                <a:extLst>
                  <a:ext uri="{FF2B5EF4-FFF2-40B4-BE49-F238E27FC236}">
                    <a16:creationId xmlns:a16="http://schemas.microsoft.com/office/drawing/2014/main" id="{F7BF693A-672C-9470-C87F-41EB5B2E9B92}"/>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6528876" y="2022194"/>
                <a:ext cx="5663124" cy="3547872"/>
              </a:xfrm>
              <a:prstGeom prst="rect">
                <a:avLst/>
              </a:prstGeom>
            </p:spPr>
          </p:pic>
        </p:grpSp>
      </p:grpSp>
    </p:spTree>
    <p:extLst>
      <p:ext uri="{BB962C8B-B14F-4D97-AF65-F5344CB8AC3E}">
        <p14:creationId xmlns:p14="http://schemas.microsoft.com/office/powerpoint/2010/main" val="3810630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E013807-9DBE-4731-E74E-1AD65D58090B}"/>
              </a:ext>
            </a:extLst>
          </p:cNvPr>
          <p:cNvPicPr>
            <a:picLocks noChangeAspect="1"/>
          </p:cNvPicPr>
          <p:nvPr/>
        </p:nvPicPr>
        <p:blipFill>
          <a:blip r:embed="rId3"/>
          <a:stretch>
            <a:fillRect/>
          </a:stretch>
        </p:blipFill>
        <p:spPr>
          <a:xfrm>
            <a:off x="7883909" y="4728569"/>
            <a:ext cx="1166826" cy="383756"/>
          </a:xfrm>
          <a:prstGeom prst="rect">
            <a:avLst/>
          </a:prstGeom>
        </p:spPr>
      </p:pic>
      <p:sp>
        <p:nvSpPr>
          <p:cNvPr id="2" name="Title 16">
            <a:extLst>
              <a:ext uri="{FF2B5EF4-FFF2-40B4-BE49-F238E27FC236}">
                <a16:creationId xmlns:a16="http://schemas.microsoft.com/office/drawing/2014/main" id="{7E1C489D-3088-1F2D-79C0-59ECCF5DA48D}"/>
              </a:ext>
            </a:extLst>
          </p:cNvPr>
          <p:cNvSpPr>
            <a:spLocks noGrp="1"/>
          </p:cNvSpPr>
          <p:nvPr>
            <p:ph type="title"/>
          </p:nvPr>
        </p:nvSpPr>
        <p:spPr>
          <a:xfrm>
            <a:off x="441197" y="373156"/>
            <a:ext cx="8263890" cy="530915"/>
          </a:xfrm>
        </p:spPr>
        <p:txBody>
          <a:bodyPr/>
          <a:lstStyle/>
          <a:p>
            <a:r>
              <a:rPr lang="en-SI" sz="1600" b="1" spc="-3" dirty="0">
                <a:solidFill>
                  <a:schemeClr val="bg1"/>
                </a:solidFill>
                <a:cs typeface="Segoe UI Semibold" panose="020B0502040204020203" pitchFamily="34" charset="0"/>
              </a:rPr>
              <a:t>Use case</a:t>
            </a:r>
            <a:r>
              <a:rPr lang="en-US" sz="1600" b="1" spc="-3" dirty="0">
                <a:solidFill>
                  <a:schemeClr val="bg1"/>
                </a:solidFill>
                <a:cs typeface="Segoe UI Semibold" panose="020B0502040204020203" pitchFamily="34" charset="0"/>
              </a:rPr>
              <a:t> experiences</a:t>
            </a:r>
            <a:br>
              <a:rPr lang="en-US" sz="1600" dirty="0">
                <a:solidFill>
                  <a:schemeClr val="bg1"/>
                </a:solidFill>
              </a:rPr>
            </a:br>
            <a:r>
              <a:rPr lang="en-US" dirty="0">
                <a:solidFill>
                  <a:schemeClr val="bg1"/>
                </a:solidFill>
              </a:rPr>
              <a:t>Knowledge and expertise</a:t>
            </a:r>
          </a:p>
        </p:txBody>
      </p:sp>
      <p:sp>
        <p:nvSpPr>
          <p:cNvPr id="3" name="TextBox 2">
            <a:extLst>
              <a:ext uri="{FF2B5EF4-FFF2-40B4-BE49-F238E27FC236}">
                <a16:creationId xmlns:a16="http://schemas.microsoft.com/office/drawing/2014/main" id="{0CADD546-9D0D-E20C-037E-64DB61EE5161}"/>
              </a:ext>
            </a:extLst>
          </p:cNvPr>
          <p:cNvSpPr txBox="1"/>
          <p:nvPr/>
        </p:nvSpPr>
        <p:spPr>
          <a:xfrm>
            <a:off x="441198" y="1354457"/>
            <a:ext cx="1955375" cy="2795637"/>
          </a:xfrm>
          <a:prstGeom prst="rect">
            <a:avLst/>
          </a:prstGeom>
          <a:noFill/>
        </p:spPr>
        <p:txBody>
          <a:bodyPr wrap="square" lIns="0" tIns="0" rIns="0" bIns="0" rtlCol="0" anchor="t">
            <a:spAutoFit/>
          </a:bodyPr>
          <a:lstStyle/>
          <a:p>
            <a:pPr defTabSz="685800">
              <a:spcAft>
                <a:spcPts val="1350"/>
              </a:spcAft>
              <a:defRPr/>
            </a:pPr>
            <a:r>
              <a:rPr lang="en-US" sz="1500" b="1" dirty="0">
                <a:solidFill>
                  <a:schemeClr val="bg1"/>
                </a:solidFill>
                <a:cs typeface="Segoe UI Semibold"/>
              </a:rPr>
              <a:t>1,000+ topic pages</a:t>
            </a:r>
            <a:endParaRPr lang="en-SI" sz="1500" b="1" dirty="0">
              <a:solidFill>
                <a:schemeClr val="bg1"/>
              </a:solidFill>
              <a:cs typeface="Segoe UI Semibold"/>
            </a:endParaRPr>
          </a:p>
          <a:p>
            <a:pPr defTabSz="685800">
              <a:spcAft>
                <a:spcPts val="1350"/>
              </a:spcAft>
              <a:defRPr/>
            </a:pPr>
            <a:endParaRPr lang="en-US" sz="1500" b="1" dirty="0">
              <a:solidFill>
                <a:schemeClr val="bg1"/>
              </a:solidFill>
              <a:cs typeface="Segoe UI Semibold"/>
            </a:endParaRPr>
          </a:p>
          <a:p>
            <a:pPr defTabSz="685800">
              <a:spcAft>
                <a:spcPts val="1350"/>
              </a:spcAft>
              <a:defRPr/>
            </a:pPr>
            <a:r>
              <a:rPr lang="en-US" sz="1500" b="1" dirty="0">
                <a:solidFill>
                  <a:schemeClr val="bg1"/>
                </a:solidFill>
                <a:cs typeface="Segoe UI Semibold"/>
              </a:rPr>
              <a:t>Knowledge sharing across teams and functions</a:t>
            </a:r>
            <a:endParaRPr lang="en-SI" sz="1500" b="1" dirty="0">
              <a:solidFill>
                <a:schemeClr val="bg1"/>
              </a:solidFill>
              <a:cs typeface="Segoe UI Semibold"/>
            </a:endParaRPr>
          </a:p>
          <a:p>
            <a:pPr defTabSz="685800">
              <a:spcAft>
                <a:spcPts val="1350"/>
              </a:spcAft>
              <a:defRPr/>
            </a:pPr>
            <a:endParaRPr lang="en-US" sz="1500" b="1" dirty="0">
              <a:solidFill>
                <a:schemeClr val="bg1"/>
              </a:solidFill>
            </a:endParaRPr>
          </a:p>
          <a:p>
            <a:pPr defTabSz="685800">
              <a:spcAft>
                <a:spcPts val="1350"/>
              </a:spcAft>
              <a:defRPr/>
            </a:pPr>
            <a:r>
              <a:rPr lang="en-US" sz="1500" b="1" dirty="0">
                <a:solidFill>
                  <a:schemeClr val="bg1"/>
                </a:solidFill>
                <a:cs typeface="Segoe UI Semibold"/>
              </a:rPr>
              <a:t>Contextually relevant search results in the flow of work</a:t>
            </a:r>
          </a:p>
        </p:txBody>
      </p:sp>
      <p:pic>
        <p:nvPicPr>
          <p:cNvPr id="4" name="Picture 3" descr="Microsoft Viva Topics spot illustration">
            <a:extLst>
              <a:ext uri="{FF2B5EF4-FFF2-40B4-BE49-F238E27FC236}">
                <a16:creationId xmlns:a16="http://schemas.microsoft.com/office/drawing/2014/main" id="{5257378D-3736-D360-067C-F6B29FE3D2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557102" y="73742"/>
            <a:ext cx="491034" cy="491034"/>
          </a:xfrm>
          <a:prstGeom prst="rect">
            <a:avLst/>
          </a:prstGeom>
        </p:spPr>
      </p:pic>
      <p:grpSp>
        <p:nvGrpSpPr>
          <p:cNvPr id="5" name="Group 4" descr="Four screenshots showing different views of Viva Topics">
            <a:extLst>
              <a:ext uri="{FF2B5EF4-FFF2-40B4-BE49-F238E27FC236}">
                <a16:creationId xmlns:a16="http://schemas.microsoft.com/office/drawing/2014/main" id="{71216A17-5C9E-E7B2-8715-F34F69E8265B}"/>
              </a:ext>
            </a:extLst>
          </p:cNvPr>
          <p:cNvGrpSpPr/>
          <p:nvPr/>
        </p:nvGrpSpPr>
        <p:grpSpPr>
          <a:xfrm>
            <a:off x="3180644" y="1217153"/>
            <a:ext cx="5529228" cy="3547896"/>
            <a:chOff x="4240858" y="1239628"/>
            <a:chExt cx="7372304" cy="4730528"/>
          </a:xfrm>
        </p:grpSpPr>
        <p:grpSp>
          <p:nvGrpSpPr>
            <p:cNvPr id="6" name="Group 5" descr="Screenshot within a tablet showing a Viva Topics topic cards within a Microsoft Teams channel conversation">
              <a:extLst>
                <a:ext uri="{FF2B5EF4-FFF2-40B4-BE49-F238E27FC236}">
                  <a16:creationId xmlns:a16="http://schemas.microsoft.com/office/drawing/2014/main" id="{0298C31A-4926-01DD-7C4E-8A4F21F9FD22}"/>
                </a:ext>
              </a:extLst>
            </p:cNvPr>
            <p:cNvGrpSpPr/>
            <p:nvPr/>
          </p:nvGrpSpPr>
          <p:grpSpPr>
            <a:xfrm>
              <a:off x="4240859" y="1239628"/>
              <a:ext cx="3592501" cy="2240280"/>
              <a:chOff x="4240859" y="1239628"/>
              <a:chExt cx="3592501" cy="2240280"/>
            </a:xfrm>
          </p:grpSpPr>
          <p:sp>
            <p:nvSpPr>
              <p:cNvPr id="17" name="Freeform: Shape 16">
                <a:extLst>
                  <a:ext uri="{FF2B5EF4-FFF2-40B4-BE49-F238E27FC236}">
                    <a16:creationId xmlns:a16="http://schemas.microsoft.com/office/drawing/2014/main" id="{23F788E3-6D10-4066-0DCA-004ABEBF5918}"/>
                  </a:ext>
                  <a:ext uri="{C183D7F6-B498-43B3-948B-1728B52AA6E4}">
                    <adec:decorative xmlns:adec="http://schemas.microsoft.com/office/drawing/2017/decorative" val="1"/>
                  </a:ext>
                </a:extLst>
              </p:cNvPr>
              <p:cNvSpPr/>
              <p:nvPr/>
            </p:nvSpPr>
            <p:spPr bwMode="auto">
              <a:xfrm>
                <a:off x="4240859" y="1239628"/>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8" name="Picture 17" descr="Screenshot within a tablet showing a Viva Topics topic cards within a Microsoft Teams channel conversation">
                <a:extLst>
                  <a:ext uri="{FF2B5EF4-FFF2-40B4-BE49-F238E27FC236}">
                    <a16:creationId xmlns:a16="http://schemas.microsoft.com/office/drawing/2014/main" id="{7716DAE8-7A97-F263-7A05-F21015B662C6}"/>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4399672" y="1364394"/>
                <a:ext cx="3300984" cy="1990748"/>
              </a:xfrm>
              <a:prstGeom prst="rect">
                <a:avLst/>
              </a:prstGeom>
            </p:spPr>
          </p:pic>
        </p:grpSp>
        <p:grpSp>
          <p:nvGrpSpPr>
            <p:cNvPr id="7" name="Group 6" descr="Screenshot within a tablet showing a Viva Topics topic page about accessibility">
              <a:extLst>
                <a:ext uri="{FF2B5EF4-FFF2-40B4-BE49-F238E27FC236}">
                  <a16:creationId xmlns:a16="http://schemas.microsoft.com/office/drawing/2014/main" id="{68959621-A1D6-824B-B077-433AC7538238}"/>
                </a:ext>
              </a:extLst>
            </p:cNvPr>
            <p:cNvGrpSpPr/>
            <p:nvPr/>
          </p:nvGrpSpPr>
          <p:grpSpPr>
            <a:xfrm>
              <a:off x="8011236" y="1239628"/>
              <a:ext cx="3592501" cy="2240280"/>
              <a:chOff x="8011236" y="1239628"/>
              <a:chExt cx="3592501" cy="2240280"/>
            </a:xfrm>
          </p:grpSpPr>
          <p:sp>
            <p:nvSpPr>
              <p:cNvPr id="15" name="Freeform: Shape 14">
                <a:extLst>
                  <a:ext uri="{FF2B5EF4-FFF2-40B4-BE49-F238E27FC236}">
                    <a16:creationId xmlns:a16="http://schemas.microsoft.com/office/drawing/2014/main" id="{1C6498C6-77C6-B389-EBE4-8FAE98F5873B}"/>
                  </a:ext>
                  <a:ext uri="{C183D7F6-B498-43B3-948B-1728B52AA6E4}">
                    <adec:decorative xmlns:adec="http://schemas.microsoft.com/office/drawing/2017/decorative" val="1"/>
                  </a:ext>
                </a:extLst>
              </p:cNvPr>
              <p:cNvSpPr/>
              <p:nvPr/>
            </p:nvSpPr>
            <p:spPr bwMode="auto">
              <a:xfrm>
                <a:off x="8011236" y="1239628"/>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6" name="Picture 15" descr="Screenshot within a tablet showing a Viva Topics topic page about accessibility">
                <a:extLst>
                  <a:ext uri="{FF2B5EF4-FFF2-40B4-BE49-F238E27FC236}">
                    <a16:creationId xmlns:a16="http://schemas.microsoft.com/office/drawing/2014/main" id="{EBFF0CC2-4694-1334-A526-A985703C27CB}"/>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a:stretch/>
            </p:blipFill>
            <p:spPr>
              <a:xfrm>
                <a:off x="8173436" y="1364395"/>
                <a:ext cx="3300984" cy="1990747"/>
              </a:xfrm>
              <a:prstGeom prst="rect">
                <a:avLst/>
              </a:prstGeom>
            </p:spPr>
          </p:pic>
        </p:grpSp>
        <p:grpSp>
          <p:nvGrpSpPr>
            <p:cNvPr id="9" name="Group 8" descr="Screenshot within a tablet showing the Viva Topics Topic Center for Microsoft">
              <a:extLst>
                <a:ext uri="{FF2B5EF4-FFF2-40B4-BE49-F238E27FC236}">
                  <a16:creationId xmlns:a16="http://schemas.microsoft.com/office/drawing/2014/main" id="{D1790D4E-BA14-2A68-B584-7990AA15C035}"/>
                </a:ext>
              </a:extLst>
            </p:cNvPr>
            <p:cNvGrpSpPr/>
            <p:nvPr/>
          </p:nvGrpSpPr>
          <p:grpSpPr>
            <a:xfrm>
              <a:off x="4240858" y="3729876"/>
              <a:ext cx="3592501" cy="2240280"/>
              <a:chOff x="4240858" y="3729876"/>
              <a:chExt cx="3592501" cy="2240280"/>
            </a:xfrm>
          </p:grpSpPr>
          <p:sp>
            <p:nvSpPr>
              <p:cNvPr id="13" name="Freeform: Shape 12">
                <a:extLst>
                  <a:ext uri="{FF2B5EF4-FFF2-40B4-BE49-F238E27FC236}">
                    <a16:creationId xmlns:a16="http://schemas.microsoft.com/office/drawing/2014/main" id="{E9BECA38-C8D7-75B8-9DAA-497EA2D56847}"/>
                  </a:ext>
                  <a:ext uri="{C183D7F6-B498-43B3-948B-1728B52AA6E4}">
                    <adec:decorative xmlns:adec="http://schemas.microsoft.com/office/drawing/2017/decorative" val="1"/>
                  </a:ext>
                </a:extLst>
              </p:cNvPr>
              <p:cNvSpPr/>
              <p:nvPr/>
            </p:nvSpPr>
            <p:spPr bwMode="auto">
              <a:xfrm>
                <a:off x="4240858"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4" name="Picture 13" descr="Screenshot within a tablet showing the Viva Topics Topic Center for Microsoft">
                <a:extLst>
                  <a:ext uri="{FF2B5EF4-FFF2-40B4-BE49-F238E27FC236}">
                    <a16:creationId xmlns:a16="http://schemas.microsoft.com/office/drawing/2014/main" id="{7E0B5058-1844-726A-547D-83B2A9589252}"/>
                  </a:ext>
                </a:extLst>
              </p:cNvPr>
              <p:cNvPicPr>
                <a:picLocks noChangeAspect="1"/>
              </p:cNvPicPr>
              <p:nvPr/>
            </p:nvPicPr>
            <p:blipFill rotWithShape="1">
              <a:blip r:embed="rId7" cstate="hqprint">
                <a:extLst>
                  <a:ext uri="{28A0092B-C50C-407E-A947-70E740481C1C}">
                    <a14:useLocalDpi xmlns:a14="http://schemas.microsoft.com/office/drawing/2010/main" val="0"/>
                  </a:ext>
                </a:extLst>
              </a:blip>
              <a:srcRect b="7496"/>
              <a:stretch/>
            </p:blipFill>
            <p:spPr>
              <a:xfrm>
                <a:off x="4399672" y="3854642"/>
                <a:ext cx="3300984" cy="1990748"/>
              </a:xfrm>
              <a:prstGeom prst="rect">
                <a:avLst/>
              </a:prstGeom>
            </p:spPr>
          </p:pic>
        </p:grpSp>
        <p:grpSp>
          <p:nvGrpSpPr>
            <p:cNvPr id="10" name="Group 9" descr="Screenshot within a tablet showing a Viva Topics topic card from a SharePoint news post">
              <a:extLst>
                <a:ext uri="{FF2B5EF4-FFF2-40B4-BE49-F238E27FC236}">
                  <a16:creationId xmlns:a16="http://schemas.microsoft.com/office/drawing/2014/main" id="{86C26640-21EF-5991-0DB6-69C1F63FBE25}"/>
                </a:ext>
              </a:extLst>
            </p:cNvPr>
            <p:cNvGrpSpPr/>
            <p:nvPr/>
          </p:nvGrpSpPr>
          <p:grpSpPr>
            <a:xfrm>
              <a:off x="8020661" y="3729876"/>
              <a:ext cx="3592501" cy="2240280"/>
              <a:chOff x="8020661" y="3729876"/>
              <a:chExt cx="3592501" cy="2240280"/>
            </a:xfrm>
          </p:grpSpPr>
          <p:sp>
            <p:nvSpPr>
              <p:cNvPr id="11" name="Freeform: Shape 10">
                <a:extLst>
                  <a:ext uri="{FF2B5EF4-FFF2-40B4-BE49-F238E27FC236}">
                    <a16:creationId xmlns:a16="http://schemas.microsoft.com/office/drawing/2014/main" id="{E0FA3C92-46B3-8384-45FF-63A8F4CFE6FD}"/>
                  </a:ext>
                  <a:ext uri="{C183D7F6-B498-43B3-948B-1728B52AA6E4}">
                    <adec:decorative xmlns:adec="http://schemas.microsoft.com/office/drawing/2017/decorative" val="1"/>
                  </a:ext>
                </a:extLst>
              </p:cNvPr>
              <p:cNvSpPr/>
              <p:nvPr/>
            </p:nvSpPr>
            <p:spPr bwMode="auto">
              <a:xfrm>
                <a:off x="8020661"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2" name="Picture 11" descr="Screenshot within a tablet showing a Viva Topics topic card from a SharePoint news post">
                <a:extLst>
                  <a:ext uri="{FF2B5EF4-FFF2-40B4-BE49-F238E27FC236}">
                    <a16:creationId xmlns:a16="http://schemas.microsoft.com/office/drawing/2014/main" id="{125D905F-A8C3-9518-90DF-1652E444E1B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73436" y="3854488"/>
                <a:ext cx="3300984" cy="1991057"/>
              </a:xfrm>
              <a:prstGeom prst="rect">
                <a:avLst/>
              </a:prstGeom>
            </p:spPr>
          </p:pic>
        </p:grpSp>
      </p:grpSp>
    </p:spTree>
    <p:extLst>
      <p:ext uri="{BB962C8B-B14F-4D97-AF65-F5344CB8AC3E}">
        <p14:creationId xmlns:p14="http://schemas.microsoft.com/office/powerpoint/2010/main" val="2208530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94E5D"/>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1028245-855B-4920-BE02-83E90010C54E}"/>
              </a:ext>
            </a:extLst>
          </p:cNvPr>
          <p:cNvPicPr>
            <a:picLocks noChangeAspect="1"/>
          </p:cNvPicPr>
          <p:nvPr/>
        </p:nvPicPr>
        <p:blipFill>
          <a:blip r:embed="rId3"/>
          <a:stretch>
            <a:fillRect/>
          </a:stretch>
        </p:blipFill>
        <p:spPr>
          <a:xfrm>
            <a:off x="7883909" y="4728569"/>
            <a:ext cx="1166826" cy="383756"/>
          </a:xfrm>
          <a:prstGeom prst="rect">
            <a:avLst/>
          </a:prstGeom>
        </p:spPr>
      </p:pic>
      <p:sp>
        <p:nvSpPr>
          <p:cNvPr id="8" name="Title 16">
            <a:extLst>
              <a:ext uri="{FF2B5EF4-FFF2-40B4-BE49-F238E27FC236}">
                <a16:creationId xmlns:a16="http://schemas.microsoft.com/office/drawing/2014/main" id="{672FB2EE-AEEF-0B9E-FE70-6A1927B1CB6C}"/>
              </a:ext>
            </a:extLst>
          </p:cNvPr>
          <p:cNvSpPr>
            <a:spLocks noGrp="1"/>
          </p:cNvSpPr>
          <p:nvPr>
            <p:ph type="title"/>
          </p:nvPr>
        </p:nvSpPr>
        <p:spPr>
          <a:xfrm>
            <a:off x="330898" y="279868"/>
            <a:ext cx="6197918" cy="1500411"/>
          </a:xfrm>
        </p:spPr>
        <p:txBody>
          <a:bodyPr/>
          <a:lstStyle/>
          <a:p>
            <a:r>
              <a:rPr lang="en-US" sz="1600" b="1" spc="-3" dirty="0">
                <a:solidFill>
                  <a:schemeClr val="bg2"/>
                </a:solidFill>
                <a:cs typeface="Segoe UI Semibold" panose="020B0502040204020203" pitchFamily="34" charset="0"/>
              </a:rPr>
              <a:t>Viva Learning</a:t>
            </a:r>
            <a:br>
              <a:rPr lang="en-US" sz="1600" dirty="0">
                <a:solidFill>
                  <a:schemeClr val="bg2"/>
                </a:solidFill>
              </a:rPr>
            </a:br>
            <a:r>
              <a:rPr lang="en-US" dirty="0">
                <a:solidFill>
                  <a:schemeClr val="bg2"/>
                </a:solidFill>
              </a:rPr>
              <a:t>Skilling and growth</a:t>
            </a:r>
            <a:br>
              <a:rPr lang="en-US" sz="1600" dirty="0">
                <a:solidFill>
                  <a:schemeClr val="bg2"/>
                </a:solidFill>
              </a:rPr>
            </a:br>
            <a:br>
              <a:rPr lang="en-US" sz="1600" dirty="0">
                <a:solidFill>
                  <a:schemeClr val="bg2"/>
                </a:solidFill>
              </a:rPr>
            </a:br>
            <a:br>
              <a:rPr lang="en-US" sz="1600" dirty="0">
                <a:solidFill>
                  <a:schemeClr val="bg2"/>
                </a:solidFill>
              </a:rPr>
            </a:br>
            <a:endParaRPr lang="en-US" sz="1600" dirty="0">
              <a:solidFill>
                <a:schemeClr val="bg2"/>
              </a:solidFill>
            </a:endParaRPr>
          </a:p>
        </p:txBody>
      </p:sp>
      <p:sp>
        <p:nvSpPr>
          <p:cNvPr id="9" name="TextBox 8">
            <a:extLst>
              <a:ext uri="{FF2B5EF4-FFF2-40B4-BE49-F238E27FC236}">
                <a16:creationId xmlns:a16="http://schemas.microsoft.com/office/drawing/2014/main" id="{EEAEEC37-6BE1-CF08-7E48-8D667DA968DE}"/>
              </a:ext>
            </a:extLst>
          </p:cNvPr>
          <p:cNvSpPr txBox="1"/>
          <p:nvPr/>
        </p:nvSpPr>
        <p:spPr>
          <a:xfrm>
            <a:off x="444554" y="1363202"/>
            <a:ext cx="3327346" cy="2471189"/>
          </a:xfrm>
          <a:prstGeom prst="rect">
            <a:avLst/>
          </a:prstGeom>
          <a:noFill/>
        </p:spPr>
        <p:txBody>
          <a:bodyPr wrap="square" lIns="0" tIns="0" rIns="68580" bIns="34290" anchor="t">
            <a:spAutoFit/>
          </a:bodyPr>
          <a:lstStyle/>
          <a:p>
            <a:pPr defTabSz="685800">
              <a:spcBef>
                <a:spcPts val="225"/>
              </a:spcBef>
              <a:tabLst>
                <a:tab pos="257175" algn="l"/>
              </a:tabLst>
              <a:defRPr/>
            </a:pPr>
            <a:r>
              <a:rPr lang="en-US" sz="1400" b="1" dirty="0">
                <a:solidFill>
                  <a:schemeClr val="bg2"/>
                </a:solidFill>
                <a:ea typeface="Times New Roman" panose="02020603050405020304" pitchFamily="18" charset="0"/>
              </a:rPr>
              <a:t>Learn in the flow of work</a:t>
            </a:r>
          </a:p>
          <a:p>
            <a:pPr defTabSz="685800">
              <a:spcBef>
                <a:spcPts val="225"/>
              </a:spcBef>
              <a:tabLst>
                <a:tab pos="257175" algn="l"/>
              </a:tabLst>
              <a:defRPr/>
            </a:pPr>
            <a:r>
              <a:rPr lang="en-US" sz="1200" dirty="0">
                <a:solidFill>
                  <a:schemeClr val="bg2"/>
                </a:solidFill>
                <a:ea typeface="Times New Roman" panose="02020603050405020304" pitchFamily="18" charset="0"/>
              </a:rPr>
              <a:t>Integrate learning into the tools and platforms where users already spend their time with Microsoft Teams and Microsoft 365.</a:t>
            </a:r>
          </a:p>
          <a:p>
            <a:pPr defTabSz="685800">
              <a:spcBef>
                <a:spcPts val="225"/>
              </a:spcBef>
              <a:tabLst>
                <a:tab pos="257175" algn="l"/>
              </a:tabLst>
              <a:defRPr/>
            </a:pPr>
            <a:endParaRPr lang="en-US" sz="1200" dirty="0">
              <a:solidFill>
                <a:schemeClr val="bg2"/>
              </a:solidFill>
            </a:endParaRPr>
          </a:p>
          <a:p>
            <a:pPr defTabSz="685775">
              <a:defRPr/>
            </a:pPr>
            <a:r>
              <a:rPr lang="en-US" sz="1400" b="1" dirty="0">
                <a:solidFill>
                  <a:schemeClr val="bg2"/>
                </a:solidFill>
              </a:rPr>
              <a:t>Simplify and centralize learning</a:t>
            </a:r>
          </a:p>
          <a:p>
            <a:pPr defTabSz="685775">
              <a:spcBef>
                <a:spcPts val="225"/>
              </a:spcBef>
              <a:defRPr/>
            </a:pPr>
            <a:r>
              <a:rPr lang="en-US" sz="1200" dirty="0">
                <a:solidFill>
                  <a:schemeClr val="bg2"/>
                </a:solidFill>
              </a:rPr>
              <a:t>Bring together learning content and tools </a:t>
            </a:r>
            <a:br>
              <a:rPr lang="en-US" sz="1200" dirty="0">
                <a:solidFill>
                  <a:schemeClr val="bg2"/>
                </a:solidFill>
              </a:rPr>
            </a:br>
            <a:r>
              <a:rPr lang="en-US" sz="1200" dirty="0">
                <a:solidFill>
                  <a:schemeClr val="bg2"/>
                </a:solidFill>
              </a:rPr>
              <a:t>from different sources in one central hub.</a:t>
            </a:r>
          </a:p>
          <a:p>
            <a:pPr defTabSz="685775">
              <a:spcBef>
                <a:spcPts val="225"/>
              </a:spcBef>
              <a:defRPr/>
            </a:pPr>
            <a:endParaRPr lang="en-US" sz="1200" dirty="0">
              <a:solidFill>
                <a:schemeClr val="bg2"/>
              </a:solidFill>
            </a:endParaRPr>
          </a:p>
          <a:p>
            <a:pPr defTabSz="685775">
              <a:defRPr/>
            </a:pPr>
            <a:r>
              <a:rPr lang="en-US" sz="1400" b="1" dirty="0">
                <a:solidFill>
                  <a:schemeClr val="bg2"/>
                </a:solidFill>
              </a:rPr>
              <a:t>Get personalized and relevant content</a:t>
            </a:r>
          </a:p>
          <a:p>
            <a:pPr defTabSz="685775">
              <a:spcBef>
                <a:spcPts val="225"/>
              </a:spcBef>
              <a:defRPr/>
            </a:pPr>
            <a:r>
              <a:rPr lang="en-US" sz="1200" dirty="0">
                <a:solidFill>
                  <a:schemeClr val="bg2"/>
                </a:solidFill>
              </a:rPr>
              <a:t>Find the right content and discover new skills with personalized recommendations and search.</a:t>
            </a:r>
          </a:p>
        </p:txBody>
      </p:sp>
      <p:grpSp>
        <p:nvGrpSpPr>
          <p:cNvPr id="10" name="Group 9" descr="Viva Learning screenshot">
            <a:extLst>
              <a:ext uri="{FF2B5EF4-FFF2-40B4-BE49-F238E27FC236}">
                <a16:creationId xmlns:a16="http://schemas.microsoft.com/office/drawing/2014/main" id="{DB321E99-DC39-B9D7-A1DC-FC38177FFFE0}"/>
              </a:ext>
            </a:extLst>
          </p:cNvPr>
          <p:cNvGrpSpPr/>
          <p:nvPr/>
        </p:nvGrpSpPr>
        <p:grpSpPr>
          <a:xfrm>
            <a:off x="3092025" y="-1"/>
            <a:ext cx="6051976" cy="5143501"/>
            <a:chOff x="4122699" y="-1"/>
            <a:chExt cx="8069301" cy="6858001"/>
          </a:xfrm>
        </p:grpSpPr>
        <p:pic>
          <p:nvPicPr>
            <p:cNvPr id="11" name="Picture 10">
              <a:extLst>
                <a:ext uri="{FF2B5EF4-FFF2-40B4-BE49-F238E27FC236}">
                  <a16:creationId xmlns:a16="http://schemas.microsoft.com/office/drawing/2014/main" id="{B28F727A-BC70-72EF-1C69-6E20FBF03DAC}"/>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4122699" y="-1"/>
              <a:ext cx="8069301" cy="6858001"/>
            </a:xfrm>
            <a:prstGeom prst="rect">
              <a:avLst/>
            </a:prstGeom>
          </p:spPr>
        </p:pic>
        <p:grpSp>
          <p:nvGrpSpPr>
            <p:cNvPr id="12" name="Group 11">
              <a:extLst>
                <a:ext uri="{FF2B5EF4-FFF2-40B4-BE49-F238E27FC236}">
                  <a16:creationId xmlns:a16="http://schemas.microsoft.com/office/drawing/2014/main" id="{1E500162-1962-533D-EEFF-BE28F436246C}"/>
                </a:ext>
              </a:extLst>
            </p:cNvPr>
            <p:cNvGrpSpPr/>
            <p:nvPr/>
          </p:nvGrpSpPr>
          <p:grpSpPr>
            <a:xfrm>
              <a:off x="6374003" y="1817603"/>
              <a:ext cx="5817997" cy="3957032"/>
              <a:chOff x="6374003" y="1817603"/>
              <a:chExt cx="5817997" cy="3957032"/>
            </a:xfrm>
          </p:grpSpPr>
          <p:sp>
            <p:nvSpPr>
              <p:cNvPr id="13" name="Freeform: Shape 12">
                <a:extLst>
                  <a:ext uri="{FF2B5EF4-FFF2-40B4-BE49-F238E27FC236}">
                    <a16:creationId xmlns:a16="http://schemas.microsoft.com/office/drawing/2014/main" id="{D097F2DF-C9B2-9CC0-B77A-A966882B2858}"/>
                  </a:ext>
                  <a:ext uri="{C183D7F6-B498-43B3-948B-1728B52AA6E4}">
                    <adec:decorative xmlns:adec="http://schemas.microsoft.com/office/drawing/2017/decorative" val="1"/>
                  </a:ext>
                </a:extLst>
              </p:cNvPr>
              <p:cNvSpPr/>
              <p:nvPr/>
            </p:nvSpPr>
            <p:spPr bwMode="auto">
              <a:xfrm>
                <a:off x="6374003" y="1817603"/>
                <a:ext cx="5817997" cy="3957032"/>
              </a:xfrm>
              <a:custGeom>
                <a:avLst/>
                <a:gdLst>
                  <a:gd name="connsiteX0" fmla="*/ 109135 w 5817997"/>
                  <a:gd name="connsiteY0" fmla="*/ 0 h 3957032"/>
                  <a:gd name="connsiteX1" fmla="*/ 5817997 w 5817997"/>
                  <a:gd name="connsiteY1" fmla="*/ 0 h 3957032"/>
                  <a:gd name="connsiteX2" fmla="*/ 5817997 w 5817997"/>
                  <a:gd name="connsiteY2" fmla="*/ 3957032 h 3957032"/>
                  <a:gd name="connsiteX3" fmla="*/ 109135 w 5817997"/>
                  <a:gd name="connsiteY3" fmla="*/ 3957032 h 3957032"/>
                  <a:gd name="connsiteX4" fmla="*/ 0 w 5817997"/>
                  <a:gd name="connsiteY4" fmla="*/ 3847897 h 3957032"/>
                  <a:gd name="connsiteX5" fmla="*/ 0 w 5817997"/>
                  <a:gd name="connsiteY5" fmla="*/ 109135 h 3957032"/>
                  <a:gd name="connsiteX6" fmla="*/ 109135 w 5817997"/>
                  <a:gd name="connsiteY6" fmla="*/ 0 h 3957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7997" h="3957032">
                    <a:moveTo>
                      <a:pt x="109135" y="0"/>
                    </a:moveTo>
                    <a:lnTo>
                      <a:pt x="5817997" y="0"/>
                    </a:lnTo>
                    <a:lnTo>
                      <a:pt x="5817997" y="3957032"/>
                    </a:lnTo>
                    <a:lnTo>
                      <a:pt x="109135" y="3957032"/>
                    </a:lnTo>
                    <a:cubicBezTo>
                      <a:pt x="48861" y="3957032"/>
                      <a:pt x="0" y="3908171"/>
                      <a:pt x="0" y="3847897"/>
                    </a:cubicBezTo>
                    <a:lnTo>
                      <a:pt x="0" y="109135"/>
                    </a:lnTo>
                    <a:cubicBezTo>
                      <a:pt x="0" y="48861"/>
                      <a:pt x="48861" y="0"/>
                      <a:pt x="109135" y="0"/>
                    </a:cubicBezTo>
                    <a:close/>
                  </a:path>
                </a:pathLst>
              </a:custGeom>
              <a:solidFill>
                <a:schemeClr val="bg1"/>
              </a:solidFill>
              <a:ln>
                <a:noFill/>
              </a:ln>
              <a:effectLst>
                <a:outerShdw blurRad="482600" dist="127000" dir="2700000" sx="101000" sy="101000" algn="ctr" rotWithShape="0">
                  <a:prstClr val="black">
                    <a:alpha val="29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dirty="0">
                  <a:gradFill>
                    <a:gsLst>
                      <a:gs pos="0">
                        <a:srgbClr val="FFFFFF"/>
                      </a:gs>
                      <a:gs pos="100000">
                        <a:srgbClr val="FFFFFF"/>
                      </a:gs>
                    </a:gsLst>
                    <a:lin ang="5400000" scaled="0"/>
                  </a:gradFill>
                  <a:latin typeface="Segoe UI"/>
                  <a:cs typeface="Segoe UI" pitchFamily="34" charset="0"/>
                </a:endParaRPr>
              </a:p>
            </p:txBody>
          </p:sp>
          <p:pic>
            <p:nvPicPr>
              <p:cNvPr id="14" name="Picture 13">
                <a:extLst>
                  <a:ext uri="{FF2B5EF4-FFF2-40B4-BE49-F238E27FC236}">
                    <a16:creationId xmlns:a16="http://schemas.microsoft.com/office/drawing/2014/main" id="{A98805EF-1114-11E1-EB54-83019D6C727E}"/>
                  </a:ext>
                </a:extLst>
              </p:cNvPr>
              <p:cNvPicPr>
                <a:picLocks noChangeAspect="1"/>
              </p:cNvPicPr>
              <p:nvPr/>
            </p:nvPicPr>
            <p:blipFill rotWithShape="1">
              <a:blip r:embed="rId5">
                <a:extLst>
                  <a:ext uri="{28A0092B-C50C-407E-A947-70E740481C1C}">
                    <a14:useLocalDpi xmlns:a14="http://schemas.microsoft.com/office/drawing/2010/main" val="0"/>
                  </a:ext>
                </a:extLst>
              </a:blip>
              <a:srcRect t="-1" r="10515" b="25387"/>
              <a:stretch/>
            </p:blipFill>
            <p:spPr>
              <a:xfrm>
                <a:off x="6550123" y="2022194"/>
                <a:ext cx="5641877" cy="3547872"/>
              </a:xfrm>
              <a:prstGeom prst="rect">
                <a:avLst/>
              </a:prstGeom>
            </p:spPr>
          </p:pic>
        </p:grpSp>
      </p:grpSp>
    </p:spTree>
    <p:extLst>
      <p:ext uri="{BB962C8B-B14F-4D97-AF65-F5344CB8AC3E}">
        <p14:creationId xmlns:p14="http://schemas.microsoft.com/office/powerpoint/2010/main" val="2228728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94E5D"/>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1028245-855B-4920-BE02-83E90010C54E}"/>
              </a:ext>
            </a:extLst>
          </p:cNvPr>
          <p:cNvPicPr>
            <a:picLocks noChangeAspect="1"/>
          </p:cNvPicPr>
          <p:nvPr/>
        </p:nvPicPr>
        <p:blipFill>
          <a:blip r:embed="rId3"/>
          <a:stretch>
            <a:fillRect/>
          </a:stretch>
        </p:blipFill>
        <p:spPr>
          <a:xfrm>
            <a:off x="7883909" y="4728569"/>
            <a:ext cx="1166826" cy="383756"/>
          </a:xfrm>
          <a:prstGeom prst="rect">
            <a:avLst/>
          </a:prstGeom>
        </p:spPr>
      </p:pic>
      <p:sp>
        <p:nvSpPr>
          <p:cNvPr id="2" name="Title 16">
            <a:extLst>
              <a:ext uri="{FF2B5EF4-FFF2-40B4-BE49-F238E27FC236}">
                <a16:creationId xmlns:a16="http://schemas.microsoft.com/office/drawing/2014/main" id="{FD8965B7-86A9-9EF3-16F0-0343488112E5}"/>
              </a:ext>
            </a:extLst>
          </p:cNvPr>
          <p:cNvSpPr>
            <a:spLocks noGrp="1"/>
          </p:cNvSpPr>
          <p:nvPr>
            <p:ph type="title"/>
          </p:nvPr>
        </p:nvSpPr>
        <p:spPr>
          <a:xfrm>
            <a:off x="441197" y="373156"/>
            <a:ext cx="8263890" cy="530915"/>
          </a:xfrm>
        </p:spPr>
        <p:txBody>
          <a:bodyPr/>
          <a:lstStyle/>
          <a:p>
            <a:r>
              <a:rPr lang="en-SI" sz="1600" b="1" spc="-3" dirty="0">
                <a:solidFill>
                  <a:schemeClr val="bg2"/>
                </a:solidFill>
                <a:cs typeface="Segoe UI Semibold" panose="020B0502040204020203" pitchFamily="34" charset="0"/>
              </a:rPr>
              <a:t>Use</a:t>
            </a:r>
            <a:r>
              <a:rPr lang="en-US" sz="1600" b="1" spc="-3" dirty="0">
                <a:solidFill>
                  <a:schemeClr val="bg2"/>
                </a:solidFill>
                <a:cs typeface="Segoe UI Semibold" panose="020B0502040204020203" pitchFamily="34" charset="0"/>
              </a:rPr>
              <a:t> </a:t>
            </a:r>
            <a:r>
              <a:rPr lang="en-SI" sz="1600" b="1" spc="-3" dirty="0">
                <a:solidFill>
                  <a:schemeClr val="bg2"/>
                </a:solidFill>
                <a:cs typeface="Segoe UI Semibold" panose="020B0502040204020203" pitchFamily="34" charset="0"/>
              </a:rPr>
              <a:t>case </a:t>
            </a:r>
            <a:r>
              <a:rPr lang="en-US" sz="1600" b="1" spc="-3" dirty="0">
                <a:solidFill>
                  <a:schemeClr val="bg2"/>
                </a:solidFill>
                <a:cs typeface="Segoe UI Semibold" panose="020B0502040204020203" pitchFamily="34" charset="0"/>
              </a:rPr>
              <a:t>experiences</a:t>
            </a:r>
            <a:br>
              <a:rPr lang="en-US" dirty="0">
                <a:solidFill>
                  <a:schemeClr val="bg2"/>
                </a:solidFill>
              </a:rPr>
            </a:br>
            <a:r>
              <a:rPr lang="en-US" dirty="0">
                <a:solidFill>
                  <a:schemeClr val="bg2"/>
                </a:solidFill>
              </a:rPr>
              <a:t>Skilling and growth</a:t>
            </a:r>
          </a:p>
        </p:txBody>
      </p:sp>
      <p:sp>
        <p:nvSpPr>
          <p:cNvPr id="3" name="TextBox 2">
            <a:extLst>
              <a:ext uri="{FF2B5EF4-FFF2-40B4-BE49-F238E27FC236}">
                <a16:creationId xmlns:a16="http://schemas.microsoft.com/office/drawing/2014/main" id="{3E2D9AC3-DD1C-D6DB-819C-002E303520A9}"/>
              </a:ext>
            </a:extLst>
          </p:cNvPr>
          <p:cNvSpPr txBox="1"/>
          <p:nvPr/>
        </p:nvSpPr>
        <p:spPr>
          <a:xfrm>
            <a:off x="441197" y="1354457"/>
            <a:ext cx="2246096" cy="2795637"/>
          </a:xfrm>
          <a:prstGeom prst="rect">
            <a:avLst/>
          </a:prstGeom>
          <a:noFill/>
        </p:spPr>
        <p:txBody>
          <a:bodyPr wrap="square" lIns="0" tIns="0" rIns="0" bIns="0" rtlCol="0" anchor="t">
            <a:spAutoFit/>
          </a:bodyPr>
          <a:lstStyle/>
          <a:p>
            <a:pPr defTabSz="685800">
              <a:spcAft>
                <a:spcPts val="1350"/>
              </a:spcAft>
              <a:defRPr/>
            </a:pPr>
            <a:r>
              <a:rPr lang="en-US" sz="1500" b="1" dirty="0">
                <a:solidFill>
                  <a:schemeClr val="bg2"/>
                </a:solidFill>
                <a:cs typeface="Segoe UI Semibold"/>
              </a:rPr>
              <a:t>Centralized learning portal with personalized learning by role​</a:t>
            </a:r>
            <a:endParaRPr lang="en-SI" sz="1500" b="1" dirty="0">
              <a:solidFill>
                <a:schemeClr val="bg2"/>
              </a:solidFill>
              <a:cs typeface="Segoe UI Semibold"/>
            </a:endParaRPr>
          </a:p>
          <a:p>
            <a:pPr defTabSz="685800">
              <a:spcAft>
                <a:spcPts val="1350"/>
              </a:spcAft>
              <a:defRPr/>
            </a:pPr>
            <a:endParaRPr lang="en-US" sz="1500" b="1" dirty="0">
              <a:solidFill>
                <a:schemeClr val="bg2"/>
              </a:solidFill>
              <a:cs typeface="Segoe UI Semibold"/>
            </a:endParaRPr>
          </a:p>
          <a:p>
            <a:pPr defTabSz="685800">
              <a:spcAft>
                <a:spcPts val="1350"/>
              </a:spcAft>
              <a:defRPr/>
            </a:pPr>
            <a:r>
              <a:rPr lang="en-US" sz="1500" b="1" dirty="0">
                <a:solidFill>
                  <a:schemeClr val="bg2"/>
                </a:solidFill>
                <a:cs typeface="Segoe UI Semibold"/>
              </a:rPr>
              <a:t>Access to all learning content in Microsoft Teams​</a:t>
            </a:r>
            <a:endParaRPr lang="en-SI" sz="1500" b="1" dirty="0">
              <a:solidFill>
                <a:schemeClr val="bg2"/>
              </a:solidFill>
              <a:cs typeface="Segoe UI Semibold"/>
            </a:endParaRPr>
          </a:p>
          <a:p>
            <a:pPr defTabSz="685800">
              <a:spcAft>
                <a:spcPts val="1350"/>
              </a:spcAft>
              <a:defRPr/>
            </a:pPr>
            <a:endParaRPr lang="en-US" sz="1500" b="1" dirty="0">
              <a:solidFill>
                <a:schemeClr val="bg2"/>
              </a:solidFill>
              <a:cs typeface="Segoe UI Semibold"/>
            </a:endParaRPr>
          </a:p>
          <a:p>
            <a:pPr defTabSz="685775">
              <a:spcAft>
                <a:spcPts val="1350"/>
              </a:spcAft>
              <a:defRPr/>
            </a:pPr>
            <a:r>
              <a:rPr lang="en-US" sz="1500" b="1" dirty="0">
                <a:solidFill>
                  <a:schemeClr val="bg2"/>
                </a:solidFill>
                <a:cs typeface="Segoe UI Semibold"/>
              </a:rPr>
              <a:t>Virtual training in a peer-to-peer, collaborative setting</a:t>
            </a:r>
          </a:p>
        </p:txBody>
      </p:sp>
      <p:pic>
        <p:nvPicPr>
          <p:cNvPr id="4" name="Picture 3" descr="Microsoft Viva Learning spot illustration">
            <a:extLst>
              <a:ext uri="{FF2B5EF4-FFF2-40B4-BE49-F238E27FC236}">
                <a16:creationId xmlns:a16="http://schemas.microsoft.com/office/drawing/2014/main" id="{7B9DC586-02A8-026E-0C03-C6FAD650B8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554360" y="73742"/>
            <a:ext cx="493776" cy="493776"/>
          </a:xfrm>
          <a:prstGeom prst="rect">
            <a:avLst/>
          </a:prstGeom>
        </p:spPr>
      </p:pic>
      <p:grpSp>
        <p:nvGrpSpPr>
          <p:cNvPr id="5" name="Group 4" descr="Four screenshots showing different views of Viva Learning">
            <a:extLst>
              <a:ext uri="{FF2B5EF4-FFF2-40B4-BE49-F238E27FC236}">
                <a16:creationId xmlns:a16="http://schemas.microsoft.com/office/drawing/2014/main" id="{3136B934-C06B-B5F6-9EB0-1045B35AA649}"/>
              </a:ext>
            </a:extLst>
          </p:cNvPr>
          <p:cNvGrpSpPr/>
          <p:nvPr/>
        </p:nvGrpSpPr>
        <p:grpSpPr>
          <a:xfrm>
            <a:off x="3180644" y="1218971"/>
            <a:ext cx="5529228" cy="3547896"/>
            <a:chOff x="4240858" y="1625295"/>
            <a:chExt cx="7372304" cy="4730528"/>
          </a:xfrm>
        </p:grpSpPr>
        <p:pic>
          <p:nvPicPr>
            <p:cNvPr id="6" name="Picture 5">
              <a:extLst>
                <a:ext uri="{FF2B5EF4-FFF2-40B4-BE49-F238E27FC236}">
                  <a16:creationId xmlns:a16="http://schemas.microsoft.com/office/drawing/2014/main" id="{A6D4FDCA-A6D3-3517-1AD1-79B438B39E42}"/>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8040874" y="4268138"/>
              <a:ext cx="3390926" cy="1962742"/>
            </a:xfrm>
            <a:prstGeom prst="rect">
              <a:avLst/>
            </a:prstGeom>
          </p:spPr>
        </p:pic>
        <p:pic>
          <p:nvPicPr>
            <p:cNvPr id="8" name="Picture 7">
              <a:extLst>
                <a:ext uri="{FF2B5EF4-FFF2-40B4-BE49-F238E27FC236}">
                  <a16:creationId xmlns:a16="http://schemas.microsoft.com/office/drawing/2014/main" id="{2E73DE85-527C-1CAF-3A84-9C1EFE794A6B}"/>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4396821" y="4268138"/>
              <a:ext cx="3456751" cy="1962742"/>
            </a:xfrm>
            <a:prstGeom prst="rect">
              <a:avLst/>
            </a:prstGeom>
          </p:spPr>
        </p:pic>
        <p:grpSp>
          <p:nvGrpSpPr>
            <p:cNvPr id="9" name="Group 8">
              <a:extLst>
                <a:ext uri="{FF2B5EF4-FFF2-40B4-BE49-F238E27FC236}">
                  <a16:creationId xmlns:a16="http://schemas.microsoft.com/office/drawing/2014/main" id="{DA4BDB8C-B2AA-5DF0-B5E3-885A9614C9EE}"/>
                </a:ext>
              </a:extLst>
            </p:cNvPr>
            <p:cNvGrpSpPr/>
            <p:nvPr/>
          </p:nvGrpSpPr>
          <p:grpSpPr>
            <a:xfrm>
              <a:off x="4240858" y="1625295"/>
              <a:ext cx="7372304" cy="4730528"/>
              <a:chOff x="4240858" y="1239628"/>
              <a:chExt cx="7372304" cy="4730528"/>
            </a:xfrm>
          </p:grpSpPr>
          <p:grpSp>
            <p:nvGrpSpPr>
              <p:cNvPr id="10" name="Group 9" descr="Screenshot within a tablet showing the Viva Learning homepage">
                <a:extLst>
                  <a:ext uri="{FF2B5EF4-FFF2-40B4-BE49-F238E27FC236}">
                    <a16:creationId xmlns:a16="http://schemas.microsoft.com/office/drawing/2014/main" id="{4307F098-3AE4-94A1-8414-1A90C6010042}"/>
                  </a:ext>
                </a:extLst>
              </p:cNvPr>
              <p:cNvGrpSpPr/>
              <p:nvPr/>
            </p:nvGrpSpPr>
            <p:grpSpPr>
              <a:xfrm>
                <a:off x="4655365" y="1239628"/>
                <a:ext cx="6533867" cy="2517955"/>
                <a:chOff x="4655364" y="1237379"/>
                <a:chExt cx="6533867" cy="2517955"/>
              </a:xfrm>
            </p:grpSpPr>
            <p:pic>
              <p:nvPicPr>
                <p:cNvPr id="16" name="Picture 15">
                  <a:extLst>
                    <a:ext uri="{FF2B5EF4-FFF2-40B4-BE49-F238E27FC236}">
                      <a16:creationId xmlns:a16="http://schemas.microsoft.com/office/drawing/2014/main" id="{0672C054-9FF1-F9F5-796B-67D791DB3467}"/>
                    </a:ext>
                    <a:ext uri="{C183D7F6-B498-43B3-948B-1728B52AA6E4}">
                      <adec:decorative xmlns:adec="http://schemas.microsoft.com/office/drawing/2017/decorative" val="1"/>
                    </a:ext>
                  </a:extLst>
                </p:cNvPr>
                <p:cNvPicPr>
                  <a:picLocks noChangeAspect="1"/>
                </p:cNvPicPr>
                <p:nvPr/>
              </p:nvPicPr>
              <p:blipFill rotWithShape="1">
                <a:blip r:embed="rId7">
                  <a:extLst>
                    <a:ext uri="{28A0092B-C50C-407E-A947-70E740481C1C}">
                      <a14:useLocalDpi xmlns:a14="http://schemas.microsoft.com/office/drawing/2010/main" val="0"/>
                    </a:ext>
                  </a:extLst>
                </a:blip>
                <a:srcRect b="38210"/>
                <a:stretch/>
              </p:blipFill>
              <p:spPr>
                <a:xfrm>
                  <a:off x="4655364" y="1237379"/>
                  <a:ext cx="6533867" cy="2516892"/>
                </a:xfrm>
                <a:prstGeom prst="rect">
                  <a:avLst/>
                </a:prstGeom>
              </p:spPr>
            </p:pic>
            <p:pic>
              <p:nvPicPr>
                <p:cNvPr id="17" name="Picture 16" descr="Screenshot within a tablet showing the Viva Learning homepage">
                  <a:extLst>
                    <a:ext uri="{FF2B5EF4-FFF2-40B4-BE49-F238E27FC236}">
                      <a16:creationId xmlns:a16="http://schemas.microsoft.com/office/drawing/2014/main" id="{8F5DE334-2FA8-1A3A-D5BB-DD1328B7DBC8}"/>
                    </a:ext>
                  </a:extLst>
                </p:cNvPr>
                <p:cNvPicPr>
                  <a:picLocks noChangeAspect="1"/>
                </p:cNvPicPr>
                <p:nvPr/>
              </p:nvPicPr>
              <p:blipFill rotWithShape="1">
                <a:blip r:embed="rId8">
                  <a:extLst>
                    <a:ext uri="{28A0092B-C50C-407E-A947-70E740481C1C}">
                      <a14:useLocalDpi xmlns:a14="http://schemas.microsoft.com/office/drawing/2010/main" val="0"/>
                    </a:ext>
                  </a:extLst>
                </a:blip>
                <a:srcRect/>
                <a:stretch/>
              </p:blipFill>
              <p:spPr>
                <a:xfrm>
                  <a:off x="4912398" y="1515853"/>
                  <a:ext cx="6019800" cy="2239481"/>
                </a:xfrm>
                <a:prstGeom prst="rect">
                  <a:avLst/>
                </a:prstGeom>
              </p:spPr>
            </p:pic>
          </p:grpSp>
          <p:sp>
            <p:nvSpPr>
              <p:cNvPr id="11" name="Freeform: Shape 10">
                <a:extLst>
                  <a:ext uri="{FF2B5EF4-FFF2-40B4-BE49-F238E27FC236}">
                    <a16:creationId xmlns:a16="http://schemas.microsoft.com/office/drawing/2014/main" id="{E97D9316-DAF8-A1AB-2549-26CABD50EC4B}"/>
                  </a:ext>
                  <a:ext uri="{C183D7F6-B498-43B3-948B-1728B52AA6E4}">
                    <adec:decorative xmlns:adec="http://schemas.microsoft.com/office/drawing/2017/decorative" val="1"/>
                  </a:ext>
                </a:extLst>
              </p:cNvPr>
              <p:cNvSpPr/>
              <p:nvPr/>
            </p:nvSpPr>
            <p:spPr bwMode="auto">
              <a:xfrm>
                <a:off x="4240858"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2" name="Freeform: Shape 11">
                <a:extLst>
                  <a:ext uri="{FF2B5EF4-FFF2-40B4-BE49-F238E27FC236}">
                    <a16:creationId xmlns:a16="http://schemas.microsoft.com/office/drawing/2014/main" id="{F615F53D-BEDA-8B6E-8976-41B04E4ADB69}"/>
                  </a:ext>
                  <a:ext uri="{C183D7F6-B498-43B3-948B-1728B52AA6E4}">
                    <adec:decorative xmlns:adec="http://schemas.microsoft.com/office/drawing/2017/decorative" val="1"/>
                  </a:ext>
                </a:extLst>
              </p:cNvPr>
              <p:cNvSpPr/>
              <p:nvPr/>
            </p:nvSpPr>
            <p:spPr bwMode="auto">
              <a:xfrm>
                <a:off x="8020661" y="3729876"/>
                <a:ext cx="3592501" cy="2240280"/>
              </a:xfrm>
              <a:custGeom>
                <a:avLst/>
                <a:gdLst>
                  <a:gd name="connsiteX0" fmla="*/ 262029 w 7041268"/>
                  <a:gd name="connsiteY0" fmla="*/ 0 h 4186409"/>
                  <a:gd name="connsiteX1" fmla="*/ 6813779 w 7041268"/>
                  <a:gd name="connsiteY1" fmla="*/ 0 h 4186409"/>
                  <a:gd name="connsiteX2" fmla="*/ 7041268 w 7041268"/>
                  <a:gd name="connsiteY2" fmla="*/ 227489 h 4186409"/>
                  <a:gd name="connsiteX3" fmla="*/ 7041268 w 7041268"/>
                  <a:gd name="connsiteY3" fmla="*/ 3958920 h 4186409"/>
                  <a:gd name="connsiteX4" fmla="*/ 6813779 w 7041268"/>
                  <a:gd name="connsiteY4" fmla="*/ 4186409 h 4186409"/>
                  <a:gd name="connsiteX5" fmla="*/ 262029 w 7041268"/>
                  <a:gd name="connsiteY5" fmla="*/ 4186409 h 4186409"/>
                  <a:gd name="connsiteX6" fmla="*/ 34540 w 7041268"/>
                  <a:gd name="connsiteY6" fmla="*/ 3958920 h 4186409"/>
                  <a:gd name="connsiteX7" fmla="*/ 34540 w 7041268"/>
                  <a:gd name="connsiteY7" fmla="*/ 915076 h 4186409"/>
                  <a:gd name="connsiteX8" fmla="*/ 10976 w 7041268"/>
                  <a:gd name="connsiteY8" fmla="*/ 905316 h 4186409"/>
                  <a:gd name="connsiteX9" fmla="*/ 0 w 7041268"/>
                  <a:gd name="connsiteY9" fmla="*/ 878817 h 4186409"/>
                  <a:gd name="connsiteX10" fmla="*/ 0 w 7041268"/>
                  <a:gd name="connsiteY10" fmla="*/ 434141 h 4186409"/>
                  <a:gd name="connsiteX11" fmla="*/ 10976 w 7041268"/>
                  <a:gd name="connsiteY11" fmla="*/ 407642 h 4186409"/>
                  <a:gd name="connsiteX12" fmla="*/ 34540 w 7041268"/>
                  <a:gd name="connsiteY12" fmla="*/ 397882 h 4186409"/>
                  <a:gd name="connsiteX13" fmla="*/ 34540 w 7041268"/>
                  <a:gd name="connsiteY13" fmla="*/ 227489 h 4186409"/>
                  <a:gd name="connsiteX14" fmla="*/ 262029 w 7041268"/>
                  <a:gd name="connsiteY14" fmla="*/ 0 h 4186409"/>
                  <a:gd name="connsiteX15" fmla="*/ 323190 w 7041268"/>
                  <a:gd name="connsiteY15" fmla="*/ 286652 h 4186409"/>
                  <a:gd name="connsiteX16" fmla="*/ 323190 w 7041268"/>
                  <a:gd name="connsiteY16" fmla="*/ 3899756 h 4186409"/>
                  <a:gd name="connsiteX17" fmla="*/ 6752618 w 7041268"/>
                  <a:gd name="connsiteY17" fmla="*/ 3899756 h 4186409"/>
                  <a:gd name="connsiteX18" fmla="*/ 6752618 w 7041268"/>
                  <a:gd name="connsiteY18" fmla="*/ 286652 h 4186409"/>
                  <a:gd name="connsiteX19" fmla="*/ 323190 w 7041268"/>
                  <a:gd name="connsiteY19" fmla="*/ 286652 h 4186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041268" h="4186409">
                    <a:moveTo>
                      <a:pt x="262029" y="0"/>
                    </a:moveTo>
                    <a:lnTo>
                      <a:pt x="6813779" y="0"/>
                    </a:lnTo>
                    <a:cubicBezTo>
                      <a:pt x="6939418" y="0"/>
                      <a:pt x="7041268" y="101850"/>
                      <a:pt x="7041268" y="227489"/>
                    </a:cubicBezTo>
                    <a:lnTo>
                      <a:pt x="7041268" y="3958920"/>
                    </a:lnTo>
                    <a:cubicBezTo>
                      <a:pt x="7041268" y="4084559"/>
                      <a:pt x="6939418" y="4186409"/>
                      <a:pt x="6813779" y="4186409"/>
                    </a:cubicBezTo>
                    <a:lnTo>
                      <a:pt x="262029" y="4186409"/>
                    </a:lnTo>
                    <a:cubicBezTo>
                      <a:pt x="136390" y="4186409"/>
                      <a:pt x="34540" y="4084559"/>
                      <a:pt x="34540" y="3958920"/>
                    </a:cubicBezTo>
                    <a:lnTo>
                      <a:pt x="34540" y="915076"/>
                    </a:lnTo>
                    <a:lnTo>
                      <a:pt x="10976" y="905316"/>
                    </a:lnTo>
                    <a:cubicBezTo>
                      <a:pt x="4195" y="898534"/>
                      <a:pt x="0" y="889166"/>
                      <a:pt x="0" y="878817"/>
                    </a:cubicBezTo>
                    <a:lnTo>
                      <a:pt x="0" y="434141"/>
                    </a:lnTo>
                    <a:cubicBezTo>
                      <a:pt x="0" y="423793"/>
                      <a:pt x="4195" y="414424"/>
                      <a:pt x="10976" y="407642"/>
                    </a:cubicBezTo>
                    <a:lnTo>
                      <a:pt x="34540" y="397882"/>
                    </a:lnTo>
                    <a:lnTo>
                      <a:pt x="34540" y="227489"/>
                    </a:lnTo>
                    <a:cubicBezTo>
                      <a:pt x="34540" y="101850"/>
                      <a:pt x="136390" y="0"/>
                      <a:pt x="262029" y="0"/>
                    </a:cubicBezTo>
                    <a:close/>
                    <a:moveTo>
                      <a:pt x="323190" y="286652"/>
                    </a:moveTo>
                    <a:lnTo>
                      <a:pt x="323190" y="3899756"/>
                    </a:lnTo>
                    <a:lnTo>
                      <a:pt x="6752618" y="3899756"/>
                    </a:lnTo>
                    <a:lnTo>
                      <a:pt x="6752618" y="286652"/>
                    </a:lnTo>
                    <a:lnTo>
                      <a:pt x="323190" y="286652"/>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defRPr/>
                </a:pPr>
                <a:endParaRPr lang="en-US" sz="18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 name="Group 12" descr="Screenshot within a mobile phone showing Viva Learning">
                <a:extLst>
                  <a:ext uri="{FF2B5EF4-FFF2-40B4-BE49-F238E27FC236}">
                    <a16:creationId xmlns:a16="http://schemas.microsoft.com/office/drawing/2014/main" id="{6AC05146-3258-453A-5B1B-AEEAB54EAD68}"/>
                  </a:ext>
                </a:extLst>
              </p:cNvPr>
              <p:cNvGrpSpPr/>
              <p:nvPr/>
            </p:nvGrpSpPr>
            <p:grpSpPr>
              <a:xfrm>
                <a:off x="7491925" y="3511071"/>
                <a:ext cx="870171" cy="1757151"/>
                <a:chOff x="8011236" y="4213005"/>
                <a:chExt cx="870171" cy="1757151"/>
              </a:xfrm>
            </p:grpSpPr>
            <p:sp>
              <p:nvSpPr>
                <p:cNvPr id="14" name="Rectangle: Rounded Corners 13">
                  <a:extLst>
                    <a:ext uri="{FF2B5EF4-FFF2-40B4-BE49-F238E27FC236}">
                      <a16:creationId xmlns:a16="http://schemas.microsoft.com/office/drawing/2014/main" id="{4D82E601-07EF-D6D6-A9F2-F2C926F42D47}"/>
                    </a:ext>
                    <a:ext uri="{C183D7F6-B498-43B3-948B-1728B52AA6E4}">
                      <adec:decorative xmlns:adec="http://schemas.microsoft.com/office/drawing/2017/decorative" val="1"/>
                    </a:ext>
                  </a:extLst>
                </p:cNvPr>
                <p:cNvSpPr/>
                <p:nvPr/>
              </p:nvSpPr>
              <p:spPr bwMode="auto">
                <a:xfrm>
                  <a:off x="8011236" y="4213005"/>
                  <a:ext cx="870171" cy="1757151"/>
                </a:xfrm>
                <a:prstGeom prst="roundRect">
                  <a:avLst>
                    <a:gd name="adj" fmla="val 11952"/>
                  </a:avLst>
                </a:prstGeom>
                <a:solidFill>
                  <a:srgbClr val="FFFFFF"/>
                </a:solidFill>
                <a:ln w="9525" cap="flat" cmpd="sng" algn="ctr">
                  <a:noFill/>
                  <a:prstDash val="solid"/>
                </a:ln>
                <a:effectLst/>
              </p:spPr>
              <p:txBody>
                <a:bodyPr rot="0" spcFirstLastPara="0" vert="horz" wrap="square" lIns="137160" tIns="109728" rIns="137160" bIns="109728" numCol="1" spcCol="0" rtlCol="0" fromWordArt="0" anchor="t" anchorCtr="0" forceAA="0" compatLnSpc="1">
                  <a:prstTxWarp prst="textNoShape">
                    <a:avLst/>
                  </a:prstTxWarp>
                  <a:noAutofit/>
                </a:bodyPr>
                <a:lstStyle/>
                <a:p>
                  <a:pPr defTabSz="699354" fontAlgn="base">
                    <a:spcBef>
                      <a:spcPct val="0"/>
                    </a:spcBef>
                    <a:spcAft>
                      <a:spcPct val="0"/>
                    </a:spcAft>
                    <a:defRPr/>
                  </a:pPr>
                  <a:endParaRPr lang="en-US" sz="15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5" name="Picture 4" descr="Screenshot within a mobile phone showing Viva Learning">
                  <a:extLst>
                    <a:ext uri="{FF2B5EF4-FFF2-40B4-BE49-F238E27FC236}">
                      <a16:creationId xmlns:a16="http://schemas.microsoft.com/office/drawing/2014/main" id="{0E9DD63D-8EA6-BFE5-DF25-6E9E8D2AD259}"/>
                    </a:ext>
                  </a:extLst>
                </p:cNvPr>
                <p:cNvPicPr>
                  <a:picLocks noChangeAspect="1"/>
                </p:cNvPicPr>
                <p:nvPr/>
              </p:nvPicPr>
              <p:blipFill rotWithShape="1">
                <a:blip r:embed="rId9">
                  <a:extLst>
                    <a:ext uri="{28A0092B-C50C-407E-A947-70E740481C1C}">
                      <a14:useLocalDpi xmlns:a14="http://schemas.microsoft.com/office/drawing/2010/main" val="0"/>
                    </a:ext>
                  </a:extLst>
                </a:blip>
                <a:srcRect/>
                <a:stretch/>
              </p:blipFill>
              <p:spPr>
                <a:xfrm>
                  <a:off x="8062787" y="4268620"/>
                  <a:ext cx="767069" cy="1645920"/>
                </a:xfrm>
                <a:prstGeom prst="roundRect">
                  <a:avLst>
                    <a:gd name="adj" fmla="val 12647"/>
                  </a:avLst>
                </a:prstGeom>
                <a:ln>
                  <a:noFill/>
                </a:ln>
                <a:effectLst/>
              </p:spPr>
            </p:pic>
          </p:grpSp>
        </p:grpSp>
      </p:grpSp>
    </p:spTree>
    <p:extLst>
      <p:ext uri="{BB962C8B-B14F-4D97-AF65-F5344CB8AC3E}">
        <p14:creationId xmlns:p14="http://schemas.microsoft.com/office/powerpoint/2010/main" val="15847502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6E4D9"/>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35FB0AF-E059-8358-F0C0-4A41595E189A}"/>
              </a:ext>
            </a:extLst>
          </p:cNvPr>
          <p:cNvSpPr/>
          <p:nvPr/>
        </p:nvSpPr>
        <p:spPr>
          <a:xfrm>
            <a:off x="-1" y="0"/>
            <a:ext cx="1969823" cy="5214551"/>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I"/>
          </a:p>
        </p:txBody>
      </p:sp>
      <p:sp>
        <p:nvSpPr>
          <p:cNvPr id="3" name="Title 2">
            <a:extLst>
              <a:ext uri="{FF2B5EF4-FFF2-40B4-BE49-F238E27FC236}">
                <a16:creationId xmlns:a16="http://schemas.microsoft.com/office/drawing/2014/main" id="{BD7FF78E-C1DB-C3F5-472E-F1F7A310A451}"/>
              </a:ext>
            </a:extLst>
          </p:cNvPr>
          <p:cNvSpPr>
            <a:spLocks noGrp="1"/>
          </p:cNvSpPr>
          <p:nvPr>
            <p:ph type="title"/>
          </p:nvPr>
        </p:nvSpPr>
        <p:spPr/>
        <p:txBody>
          <a:bodyPr/>
          <a:lstStyle/>
          <a:p>
            <a:r>
              <a:rPr lang="en-SI" dirty="0"/>
              <a:t>The journey of Microsoft Viva (part 2)...</a:t>
            </a:r>
          </a:p>
        </p:txBody>
      </p:sp>
      <p:sp>
        <p:nvSpPr>
          <p:cNvPr id="4" name="Text Placeholder 3">
            <a:extLst>
              <a:ext uri="{FF2B5EF4-FFF2-40B4-BE49-F238E27FC236}">
                <a16:creationId xmlns:a16="http://schemas.microsoft.com/office/drawing/2014/main" id="{DAA8525B-47B3-8656-BBF4-A020FE941EF8}"/>
              </a:ext>
            </a:extLst>
          </p:cNvPr>
          <p:cNvSpPr>
            <a:spLocks noGrp="1"/>
          </p:cNvSpPr>
          <p:nvPr>
            <p:ph type="body" sz="quarter" idx="13"/>
          </p:nvPr>
        </p:nvSpPr>
        <p:spPr/>
        <p:txBody>
          <a:bodyPr/>
          <a:lstStyle/>
          <a:p>
            <a:endParaRPr lang="en-SI"/>
          </a:p>
        </p:txBody>
      </p:sp>
      <p:sp>
        <p:nvSpPr>
          <p:cNvPr id="6" name="Rectangle 5">
            <a:extLst>
              <a:ext uri="{FF2B5EF4-FFF2-40B4-BE49-F238E27FC236}">
                <a16:creationId xmlns:a16="http://schemas.microsoft.com/office/drawing/2014/main" id="{C9075B93-5F3E-4021-D6D1-43B93ED43713}"/>
              </a:ext>
            </a:extLst>
          </p:cNvPr>
          <p:cNvSpPr/>
          <p:nvPr/>
        </p:nvSpPr>
        <p:spPr>
          <a:xfrm rot="16200000">
            <a:off x="4383908" y="-1771534"/>
            <a:ext cx="45719" cy="88135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sp>
        <p:nvSpPr>
          <p:cNvPr id="7" name="TextBox 6">
            <a:extLst>
              <a:ext uri="{FF2B5EF4-FFF2-40B4-BE49-F238E27FC236}">
                <a16:creationId xmlns:a16="http://schemas.microsoft.com/office/drawing/2014/main" id="{8768E3FB-F667-A3D0-1ADC-F7E6D5EC6CBC}"/>
              </a:ext>
            </a:extLst>
          </p:cNvPr>
          <p:cNvSpPr txBox="1"/>
          <p:nvPr/>
        </p:nvSpPr>
        <p:spPr>
          <a:xfrm>
            <a:off x="0" y="2286825"/>
            <a:ext cx="8624096" cy="338554"/>
          </a:xfrm>
          <a:prstGeom prst="rect">
            <a:avLst/>
          </a:prstGeom>
          <a:noFill/>
        </p:spPr>
        <p:txBody>
          <a:bodyPr wrap="square" rtlCol="0">
            <a:spAutoFit/>
          </a:bodyPr>
          <a:lstStyle/>
          <a:p>
            <a:r>
              <a:rPr lang="en-SI" sz="1600" b="1" dirty="0">
                <a:solidFill>
                  <a:schemeClr val="accent1"/>
                </a:solidFill>
                <a:ea typeface="Roboto" panose="02000000000000000000" pitchFamily="2" charset="0"/>
              </a:rPr>
              <a:t>           </a:t>
            </a:r>
            <a:r>
              <a:rPr lang="en-SI" sz="1600" b="1" dirty="0">
                <a:solidFill>
                  <a:schemeClr val="bg1">
                    <a:lumMod val="65000"/>
                  </a:schemeClr>
                </a:solidFill>
                <a:ea typeface="Roboto" panose="02000000000000000000" pitchFamily="2" charset="0"/>
              </a:rPr>
              <a:t>2021</a:t>
            </a:r>
            <a:r>
              <a:rPr lang="en-SI" sz="1600" b="1" dirty="0">
                <a:solidFill>
                  <a:schemeClr val="accent1"/>
                </a:solidFill>
                <a:ea typeface="Roboto" panose="02000000000000000000" pitchFamily="2" charset="0"/>
              </a:rPr>
              <a:t>                                       2022                                                     2023</a:t>
            </a:r>
            <a:endParaRPr lang="nb-NO" sz="1600" b="1" dirty="0">
              <a:solidFill>
                <a:schemeClr val="accent1"/>
              </a:solidFill>
              <a:ea typeface="Roboto" panose="02000000000000000000" pitchFamily="2" charset="0"/>
            </a:endParaRPr>
          </a:p>
        </p:txBody>
      </p:sp>
      <p:sp>
        <p:nvSpPr>
          <p:cNvPr id="11" name="Oval 10">
            <a:extLst>
              <a:ext uri="{FF2B5EF4-FFF2-40B4-BE49-F238E27FC236}">
                <a16:creationId xmlns:a16="http://schemas.microsoft.com/office/drawing/2014/main" id="{73AA5ED5-72A9-0B67-F80D-3D1EE550C7FC}"/>
              </a:ext>
            </a:extLst>
          </p:cNvPr>
          <p:cNvSpPr>
            <a:spLocks noChangeAspect="1"/>
          </p:cNvSpPr>
          <p:nvPr/>
        </p:nvSpPr>
        <p:spPr>
          <a:xfrm>
            <a:off x="1822893" y="2506378"/>
            <a:ext cx="261298" cy="261294"/>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schemeClr val="bg1">
                  <a:lumMod val="65000"/>
                </a:schemeClr>
              </a:solidFill>
            </a:endParaRPr>
          </a:p>
        </p:txBody>
      </p:sp>
      <p:sp>
        <p:nvSpPr>
          <p:cNvPr id="14" name="Oval 13">
            <a:extLst>
              <a:ext uri="{FF2B5EF4-FFF2-40B4-BE49-F238E27FC236}">
                <a16:creationId xmlns:a16="http://schemas.microsoft.com/office/drawing/2014/main" id="{E5A7DE6E-3C32-8D37-3CF1-0F37FABDD34E}"/>
              </a:ext>
            </a:extLst>
          </p:cNvPr>
          <p:cNvSpPr>
            <a:spLocks noChangeAspect="1"/>
          </p:cNvSpPr>
          <p:nvPr/>
        </p:nvSpPr>
        <p:spPr>
          <a:xfrm>
            <a:off x="4819122" y="2494732"/>
            <a:ext cx="261298" cy="2612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9" name="Isosceles Triangle 18">
            <a:extLst>
              <a:ext uri="{FF2B5EF4-FFF2-40B4-BE49-F238E27FC236}">
                <a16:creationId xmlns:a16="http://schemas.microsoft.com/office/drawing/2014/main" id="{E46EBEE1-A60A-7997-EA8A-0EB2CAA6A20F}"/>
              </a:ext>
            </a:extLst>
          </p:cNvPr>
          <p:cNvSpPr/>
          <p:nvPr/>
        </p:nvSpPr>
        <p:spPr>
          <a:xfrm rot="5400000">
            <a:off x="8585468" y="2508426"/>
            <a:ext cx="338555" cy="261298"/>
          </a:xfrm>
          <a:prstGeom prst="triangle">
            <a:avLst/>
          </a:prstGeom>
          <a:solidFill>
            <a:srgbClr val="094E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picture containing drawing&#10;&#10;Description automatically generated">
            <a:extLst>
              <a:ext uri="{FF2B5EF4-FFF2-40B4-BE49-F238E27FC236}">
                <a16:creationId xmlns:a16="http://schemas.microsoft.com/office/drawing/2014/main" id="{FCE8463A-A74B-E754-3C7E-69B0DE207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909" y="4728569"/>
            <a:ext cx="1165252" cy="383756"/>
          </a:xfrm>
          <a:prstGeom prst="rect">
            <a:avLst/>
          </a:prstGeom>
        </p:spPr>
      </p:pic>
      <p:pic>
        <p:nvPicPr>
          <p:cNvPr id="24" name="Picture 23">
            <a:extLst>
              <a:ext uri="{FF2B5EF4-FFF2-40B4-BE49-F238E27FC236}">
                <a16:creationId xmlns:a16="http://schemas.microsoft.com/office/drawing/2014/main" id="{B81DA2F7-73BB-C28F-ED39-00E01D55E21C}"/>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766801" y="3455389"/>
            <a:ext cx="550588" cy="720000"/>
          </a:xfrm>
          <a:prstGeom prst="rect">
            <a:avLst/>
          </a:prstGeom>
        </p:spPr>
      </p:pic>
      <p:sp>
        <p:nvSpPr>
          <p:cNvPr id="26" name="object 6">
            <a:extLst>
              <a:ext uri="{FF2B5EF4-FFF2-40B4-BE49-F238E27FC236}">
                <a16:creationId xmlns:a16="http://schemas.microsoft.com/office/drawing/2014/main" id="{6234D466-2947-01F9-6592-97762D551EE2}"/>
              </a:ext>
            </a:extLst>
          </p:cNvPr>
          <p:cNvSpPr txBox="1"/>
          <p:nvPr/>
        </p:nvSpPr>
        <p:spPr>
          <a:xfrm>
            <a:off x="0" y="3145844"/>
            <a:ext cx="2084191" cy="166653"/>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Microsoft a</a:t>
            </a:r>
            <a:r>
              <a:rPr lang="ro-RO" sz="1000" b="1" spc="-6" dirty="0">
                <a:solidFill>
                  <a:schemeClr val="bg1">
                    <a:lumMod val="65000"/>
                  </a:schemeClr>
                </a:solidFill>
                <a:latin typeface="Arial Nova Light" panose="020B0304020202020204" pitchFamily="34" charset="0"/>
                <a:cs typeface="Calibri Light"/>
              </a:rPr>
              <a:t>c</a:t>
            </a:r>
            <a:r>
              <a:rPr lang="en-SI" sz="1000" b="1" spc="-6" dirty="0">
                <a:solidFill>
                  <a:schemeClr val="bg1">
                    <a:lumMod val="65000"/>
                  </a:schemeClr>
                </a:solidFill>
                <a:latin typeface="Arial Nova Light" panose="020B0304020202020204" pitchFamily="34" charset="0"/>
                <a:cs typeface="Calibri Light"/>
              </a:rPr>
              <a:t>quired </a:t>
            </a:r>
            <a:r>
              <a:rPr lang="ro-RO" sz="1000" b="1" spc="-6" dirty="0">
                <a:solidFill>
                  <a:schemeClr val="bg1">
                    <a:lumMod val="65000"/>
                  </a:schemeClr>
                </a:solidFill>
                <a:latin typeface="Arial Nova Light" panose="020B0304020202020204" pitchFamily="34" charset="0"/>
                <a:cs typeface="Calibri Light"/>
              </a:rPr>
              <a:t>Ally.io</a:t>
            </a:r>
            <a:endParaRPr lang="en-AU" sz="1000" b="1" baseline="30000" dirty="0">
              <a:solidFill>
                <a:schemeClr val="bg1">
                  <a:lumMod val="65000"/>
                </a:schemeClr>
              </a:solidFill>
              <a:latin typeface="Arial Nova Light" panose="020B0304020202020204" pitchFamily="34" charset="0"/>
              <a:cs typeface="Calibri Light"/>
            </a:endParaRPr>
          </a:p>
        </p:txBody>
      </p:sp>
      <p:sp>
        <p:nvSpPr>
          <p:cNvPr id="2" name="Rectangle 1">
            <a:extLst>
              <a:ext uri="{FF2B5EF4-FFF2-40B4-BE49-F238E27FC236}">
                <a16:creationId xmlns:a16="http://schemas.microsoft.com/office/drawing/2014/main" id="{A5A4318C-051E-5CE5-DC51-6EF4B83B07D8}"/>
              </a:ext>
            </a:extLst>
          </p:cNvPr>
          <p:cNvSpPr/>
          <p:nvPr/>
        </p:nvSpPr>
        <p:spPr>
          <a:xfrm rot="16200000">
            <a:off x="1019236" y="1592353"/>
            <a:ext cx="45719" cy="208419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pic>
        <p:nvPicPr>
          <p:cNvPr id="5" name="Graphic 4">
            <a:extLst>
              <a:ext uri="{FF2B5EF4-FFF2-40B4-BE49-F238E27FC236}">
                <a16:creationId xmlns:a16="http://schemas.microsoft.com/office/drawing/2014/main" id="{751AA0C3-2FF2-E782-2096-1CA2D42F0E5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921956" y="3455389"/>
            <a:ext cx="609600" cy="609600"/>
          </a:xfrm>
          <a:prstGeom prst="rect">
            <a:avLst/>
          </a:prstGeom>
        </p:spPr>
      </p:pic>
      <p:pic>
        <p:nvPicPr>
          <p:cNvPr id="8" name="Picture 7" descr="A purple and pink logo&#10;&#10;Description automatically generated">
            <a:extLst>
              <a:ext uri="{FF2B5EF4-FFF2-40B4-BE49-F238E27FC236}">
                <a16:creationId xmlns:a16="http://schemas.microsoft.com/office/drawing/2014/main" id="{0A330534-3208-1963-B57A-0F71B67F69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65199" y="3599518"/>
            <a:ext cx="708979" cy="708979"/>
          </a:xfrm>
          <a:prstGeom prst="rect">
            <a:avLst/>
          </a:prstGeom>
          <a:ln>
            <a:noFill/>
          </a:ln>
        </p:spPr>
      </p:pic>
      <p:pic>
        <p:nvPicPr>
          <p:cNvPr id="9" name="Graphic 8">
            <a:extLst>
              <a:ext uri="{FF2B5EF4-FFF2-40B4-BE49-F238E27FC236}">
                <a16:creationId xmlns:a16="http://schemas.microsoft.com/office/drawing/2014/main" id="{8C169284-51F8-FD2B-5C04-A6B3CE30462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198892" y="3649207"/>
            <a:ext cx="609600" cy="609600"/>
          </a:xfrm>
          <a:prstGeom prst="rect">
            <a:avLst/>
          </a:prstGeom>
        </p:spPr>
      </p:pic>
      <p:pic>
        <p:nvPicPr>
          <p:cNvPr id="10" name="Graphic 9">
            <a:extLst>
              <a:ext uri="{FF2B5EF4-FFF2-40B4-BE49-F238E27FC236}">
                <a16:creationId xmlns:a16="http://schemas.microsoft.com/office/drawing/2014/main" id="{DA149B19-93B1-8D0C-9C83-6BB1C30E0F2B}"/>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164420" y="3455389"/>
            <a:ext cx="609600" cy="609600"/>
          </a:xfrm>
          <a:prstGeom prst="rect">
            <a:avLst/>
          </a:prstGeom>
        </p:spPr>
      </p:pic>
      <p:sp>
        <p:nvSpPr>
          <p:cNvPr id="18" name="object 6">
            <a:extLst>
              <a:ext uri="{FF2B5EF4-FFF2-40B4-BE49-F238E27FC236}">
                <a16:creationId xmlns:a16="http://schemas.microsoft.com/office/drawing/2014/main" id="{A820C2F3-F132-CBDE-7AA8-81F587C24263}"/>
              </a:ext>
            </a:extLst>
          </p:cNvPr>
          <p:cNvSpPr txBox="1"/>
          <p:nvPr/>
        </p:nvSpPr>
        <p:spPr>
          <a:xfrm>
            <a:off x="2984414" y="3068899"/>
            <a:ext cx="964935"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Viva Engage</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released</a:t>
            </a:r>
            <a:endParaRPr lang="en-AU" sz="1000" b="1" baseline="30000" dirty="0">
              <a:latin typeface="Arial Nova Light" panose="020B0304020202020204" pitchFamily="34" charset="0"/>
              <a:cs typeface="Calibri Light"/>
            </a:endParaRPr>
          </a:p>
        </p:txBody>
      </p:sp>
      <p:sp>
        <p:nvSpPr>
          <p:cNvPr id="20" name="object 6">
            <a:extLst>
              <a:ext uri="{FF2B5EF4-FFF2-40B4-BE49-F238E27FC236}">
                <a16:creationId xmlns:a16="http://schemas.microsoft.com/office/drawing/2014/main" id="{65963E95-07A2-3B62-8498-DE14F00D61C3}"/>
              </a:ext>
            </a:extLst>
          </p:cNvPr>
          <p:cNvSpPr txBox="1"/>
          <p:nvPr/>
        </p:nvSpPr>
        <p:spPr>
          <a:xfrm>
            <a:off x="3775878" y="3077073"/>
            <a:ext cx="964935"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Viva Goals</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released</a:t>
            </a:r>
            <a:endParaRPr lang="en-AU" sz="1000" b="1" baseline="30000" dirty="0">
              <a:latin typeface="Arial Nova Light" panose="020B0304020202020204" pitchFamily="34" charset="0"/>
              <a:cs typeface="Calibri Light"/>
            </a:endParaRPr>
          </a:p>
        </p:txBody>
      </p:sp>
      <p:sp>
        <p:nvSpPr>
          <p:cNvPr id="21" name="object 6">
            <a:extLst>
              <a:ext uri="{FF2B5EF4-FFF2-40B4-BE49-F238E27FC236}">
                <a16:creationId xmlns:a16="http://schemas.microsoft.com/office/drawing/2014/main" id="{8579EF6F-C050-EFE1-6CFA-F76CB94FD971}"/>
              </a:ext>
            </a:extLst>
          </p:cNvPr>
          <p:cNvSpPr txBox="1"/>
          <p:nvPr/>
        </p:nvSpPr>
        <p:spPr>
          <a:xfrm>
            <a:off x="6465199" y="3068836"/>
            <a:ext cx="1418710" cy="474429"/>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Viva Glint and </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Viva Pulse</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released</a:t>
            </a:r>
            <a:endParaRPr lang="en-AU" sz="1000" b="1" baseline="30000" dirty="0">
              <a:latin typeface="Arial Nova Light" panose="020B0304020202020204" pitchFamily="34" charset="0"/>
              <a:cs typeface="Calibri Light"/>
            </a:endParaRPr>
          </a:p>
        </p:txBody>
      </p:sp>
      <p:pic>
        <p:nvPicPr>
          <p:cNvPr id="28" name="Picture 27">
            <a:extLst>
              <a:ext uri="{FF2B5EF4-FFF2-40B4-BE49-F238E27FC236}">
                <a16:creationId xmlns:a16="http://schemas.microsoft.com/office/drawing/2014/main" id="{1B7718A6-8408-B13A-8A56-F22D69A22106}"/>
              </a:ext>
            </a:extLst>
          </p:cNvPr>
          <p:cNvPicPr>
            <a:picLocks noChangeAspect="1"/>
          </p:cNvPicPr>
          <p:nvPr/>
        </p:nvPicPr>
        <p:blipFill>
          <a:blip r:embed="rId12"/>
          <a:stretch>
            <a:fillRect/>
          </a:stretch>
        </p:blipFill>
        <p:spPr>
          <a:xfrm>
            <a:off x="5566627" y="3389377"/>
            <a:ext cx="775610" cy="720000"/>
          </a:xfrm>
          <a:prstGeom prst="rect">
            <a:avLst/>
          </a:prstGeom>
        </p:spPr>
      </p:pic>
      <p:sp>
        <p:nvSpPr>
          <p:cNvPr id="30" name="object 6">
            <a:extLst>
              <a:ext uri="{FF2B5EF4-FFF2-40B4-BE49-F238E27FC236}">
                <a16:creationId xmlns:a16="http://schemas.microsoft.com/office/drawing/2014/main" id="{24993077-8DD8-BF33-1269-9D551BC097AD}"/>
              </a:ext>
            </a:extLst>
          </p:cNvPr>
          <p:cNvSpPr txBox="1"/>
          <p:nvPr/>
        </p:nvSpPr>
        <p:spPr>
          <a:xfrm>
            <a:off x="5556301" y="3072699"/>
            <a:ext cx="796261" cy="333365"/>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Yammer </a:t>
            </a:r>
          </a:p>
          <a:p>
            <a:pPr marL="12065" marR="4445" indent="68580" algn="ctr" defTabSz="910127">
              <a:spcBef>
                <a:spcPts val="99"/>
              </a:spcBef>
            </a:pPr>
            <a:r>
              <a:rPr lang="en-SI" sz="1000" b="1" spc="-6" dirty="0">
                <a:latin typeface="Arial Nova Light" panose="020B0304020202020204" pitchFamily="34" charset="0"/>
                <a:cs typeface="Calibri Light"/>
              </a:rPr>
              <a:t>rebranded</a:t>
            </a:r>
            <a:endParaRPr lang="en-AU" sz="1000" b="1" baseline="30000" dirty="0">
              <a:latin typeface="Arial Nova Light" panose="020B0304020202020204" pitchFamily="34" charset="0"/>
              <a:cs typeface="Calibri Light"/>
            </a:endParaRPr>
          </a:p>
        </p:txBody>
      </p:sp>
      <p:pic>
        <p:nvPicPr>
          <p:cNvPr id="12" name="Picture 6" descr="What's new for Microsoft Viva – June 2023 - HANDS ON Teams">
            <a:extLst>
              <a:ext uri="{FF2B5EF4-FFF2-40B4-BE49-F238E27FC236}">
                <a16:creationId xmlns:a16="http://schemas.microsoft.com/office/drawing/2014/main" id="{1251E766-FFAC-AB0E-EAAA-F31F3D91DBD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31496" y="3578539"/>
            <a:ext cx="633107" cy="629270"/>
          </a:xfrm>
          <a:prstGeom prst="rect">
            <a:avLst/>
          </a:prstGeom>
          <a:noFill/>
          <a:extLst>
            <a:ext uri="{909E8E84-426E-40DD-AFC4-6F175D3DCCD1}">
              <a14:hiddenFill xmlns:a14="http://schemas.microsoft.com/office/drawing/2010/main">
                <a:solidFill>
                  <a:srgbClr val="FFFFFF"/>
                </a:solidFill>
              </a14:hiddenFill>
            </a:ext>
          </a:extLst>
        </p:spPr>
      </p:pic>
      <p:sp>
        <p:nvSpPr>
          <p:cNvPr id="13" name="object 6">
            <a:extLst>
              <a:ext uri="{FF2B5EF4-FFF2-40B4-BE49-F238E27FC236}">
                <a16:creationId xmlns:a16="http://schemas.microsoft.com/office/drawing/2014/main" id="{0371681D-E4A4-2BA8-E5B3-26D30BCD9B15}"/>
              </a:ext>
            </a:extLst>
          </p:cNvPr>
          <p:cNvSpPr txBox="1"/>
          <p:nvPr/>
        </p:nvSpPr>
        <p:spPr>
          <a:xfrm>
            <a:off x="7880387" y="3073984"/>
            <a:ext cx="823488"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Viva Amplify</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released</a:t>
            </a:r>
            <a:endParaRPr lang="en-AU" sz="1000" b="1" baseline="30000" dirty="0">
              <a:latin typeface="Arial Nova Light" panose="020B0304020202020204" pitchFamily="34" charset="0"/>
              <a:cs typeface="Calibri Light"/>
            </a:endParaRPr>
          </a:p>
        </p:txBody>
      </p:sp>
    </p:spTree>
    <p:extLst>
      <p:ext uri="{BB962C8B-B14F-4D97-AF65-F5344CB8AC3E}">
        <p14:creationId xmlns:p14="http://schemas.microsoft.com/office/powerpoint/2010/main" val="6500494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B575-4D69-274D-7700-FB58F21342BB}"/>
              </a:ext>
            </a:extLst>
          </p:cNvPr>
          <p:cNvSpPr>
            <a:spLocks noGrp="1"/>
          </p:cNvSpPr>
          <p:nvPr>
            <p:ph type="title"/>
          </p:nvPr>
        </p:nvSpPr>
        <p:spPr>
          <a:xfrm>
            <a:off x="547761" y="428369"/>
            <a:ext cx="7967591" cy="670838"/>
          </a:xfrm>
        </p:spPr>
        <p:txBody>
          <a:bodyPr/>
          <a:lstStyle/>
          <a:p>
            <a:r>
              <a:rPr lang="en-SI" sz="1600" dirty="0">
                <a:solidFill>
                  <a:schemeClr val="accent1"/>
                </a:solidFill>
              </a:rPr>
              <a:t>Viva Engage</a:t>
            </a:r>
            <a:br>
              <a:rPr lang="en-SI" dirty="0">
                <a:solidFill>
                  <a:schemeClr val="accent1"/>
                </a:solidFill>
              </a:rPr>
            </a:br>
            <a:r>
              <a:rPr lang="en-GB" dirty="0">
                <a:solidFill>
                  <a:schemeClr val="accent1"/>
                </a:solidFill>
              </a:rPr>
              <a:t>Build meaningful relationships at work</a:t>
            </a:r>
            <a:endParaRPr lang="en-SI" dirty="0">
              <a:solidFill>
                <a:schemeClr val="accent1"/>
              </a:solidFill>
            </a:endParaRPr>
          </a:p>
        </p:txBody>
      </p:sp>
      <p:pic>
        <p:nvPicPr>
          <p:cNvPr id="6" name="Picture 5" descr="A picture containing drawing&#10;&#10;Description automatically generated">
            <a:extLst>
              <a:ext uri="{FF2B5EF4-FFF2-40B4-BE49-F238E27FC236}">
                <a16:creationId xmlns:a16="http://schemas.microsoft.com/office/drawing/2014/main" id="{6D382F08-0226-B710-B5C2-D239385574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909" y="4728569"/>
            <a:ext cx="1165252" cy="383756"/>
          </a:xfrm>
          <a:prstGeom prst="rect">
            <a:avLst/>
          </a:prstGeom>
        </p:spPr>
      </p:pic>
      <p:pic>
        <p:nvPicPr>
          <p:cNvPr id="7" name="Picture 2" descr="Find and join communities in Viva Engage">
            <a:extLst>
              <a:ext uri="{FF2B5EF4-FFF2-40B4-BE49-F238E27FC236}">
                <a16:creationId xmlns:a16="http://schemas.microsoft.com/office/drawing/2014/main" id="{12709CC6-7442-9CD9-432E-5C5E53BF11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3989" y="1227428"/>
            <a:ext cx="5750011" cy="3234381"/>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7">
            <a:extLst>
              <a:ext uri="{FF2B5EF4-FFF2-40B4-BE49-F238E27FC236}">
                <a16:creationId xmlns:a16="http://schemas.microsoft.com/office/drawing/2014/main" id="{9C94875C-074F-A349-4213-0D3DB87FEF6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439561" y="428369"/>
            <a:ext cx="609600" cy="609600"/>
          </a:xfrm>
          <a:prstGeom prst="rect">
            <a:avLst/>
          </a:prstGeom>
        </p:spPr>
      </p:pic>
      <p:sp>
        <p:nvSpPr>
          <p:cNvPr id="11" name="TextBox 10">
            <a:extLst>
              <a:ext uri="{FF2B5EF4-FFF2-40B4-BE49-F238E27FC236}">
                <a16:creationId xmlns:a16="http://schemas.microsoft.com/office/drawing/2014/main" id="{99FE21FA-CCE5-20B7-B404-518280E73464}"/>
              </a:ext>
            </a:extLst>
          </p:cNvPr>
          <p:cNvSpPr txBox="1"/>
          <p:nvPr/>
        </p:nvSpPr>
        <p:spPr>
          <a:xfrm>
            <a:off x="0" y="1221096"/>
            <a:ext cx="3393989" cy="3724096"/>
          </a:xfrm>
          <a:prstGeom prst="rect">
            <a:avLst/>
          </a:prstGeom>
          <a:noFill/>
        </p:spPr>
        <p:txBody>
          <a:bodyPr wrap="square">
            <a:spAutoFit/>
          </a:bodyPr>
          <a:lstStyle/>
          <a:p>
            <a:r>
              <a:rPr lang="en-GB" sz="1400" b="1" dirty="0">
                <a:solidFill>
                  <a:schemeClr val="accent1"/>
                </a:solidFill>
              </a:rPr>
              <a:t>Announcements</a:t>
            </a:r>
          </a:p>
          <a:p>
            <a:r>
              <a:rPr lang="en-GB" sz="1200" dirty="0"/>
              <a:t>Keep everyone informed and engaged wherever they are with announcements and notifications across web and mobile apps.</a:t>
            </a:r>
          </a:p>
          <a:p>
            <a:endParaRPr lang="en-GB" sz="1200" dirty="0">
              <a:solidFill>
                <a:schemeClr val="accent1"/>
              </a:solidFill>
            </a:endParaRPr>
          </a:p>
          <a:p>
            <a:r>
              <a:rPr lang="en-GB" sz="1400" b="1" dirty="0">
                <a:solidFill>
                  <a:schemeClr val="accent1"/>
                </a:solidFill>
              </a:rPr>
              <a:t>Storylines</a:t>
            </a:r>
          </a:p>
          <a:p>
            <a:r>
              <a:rPr lang="en-GB" sz="1200" dirty="0"/>
              <a:t>Create, upload, and share stories. Follow stories from leaders and coworkers using familiar social tools.</a:t>
            </a:r>
          </a:p>
          <a:p>
            <a:endParaRPr lang="en-GB" sz="1200" dirty="0">
              <a:solidFill>
                <a:schemeClr val="accent1"/>
              </a:solidFill>
            </a:endParaRPr>
          </a:p>
          <a:p>
            <a:r>
              <a:rPr lang="en-GB" sz="1400" b="1" dirty="0">
                <a:solidFill>
                  <a:schemeClr val="accent1"/>
                </a:solidFill>
              </a:rPr>
              <a:t>Questions and answers</a:t>
            </a:r>
            <a:endParaRPr lang="en-GB" sz="1200" b="1" dirty="0">
              <a:solidFill>
                <a:schemeClr val="accent1"/>
              </a:solidFill>
            </a:endParaRPr>
          </a:p>
          <a:p>
            <a:r>
              <a:rPr lang="en-GB" sz="1200" dirty="0"/>
              <a:t>Help employees learn by posting and pinning questions, upvoting replies, and marking the best answers to crowdsource solutions.</a:t>
            </a:r>
          </a:p>
          <a:p>
            <a:endParaRPr lang="en-GB" sz="1200" dirty="0">
              <a:solidFill>
                <a:schemeClr val="accent1"/>
              </a:solidFill>
            </a:endParaRPr>
          </a:p>
          <a:p>
            <a:r>
              <a:rPr lang="en-GB" sz="1400" b="1" dirty="0">
                <a:solidFill>
                  <a:schemeClr val="accent1"/>
                </a:solidFill>
              </a:rPr>
              <a:t>Analytics</a:t>
            </a:r>
          </a:p>
          <a:p>
            <a:r>
              <a:rPr lang="en-GB" sz="1200" dirty="0"/>
              <a:t>Get detailed insights into every community, event, and conversation to measure activity and engagement and take action.</a:t>
            </a:r>
          </a:p>
        </p:txBody>
      </p:sp>
      <p:sp>
        <p:nvSpPr>
          <p:cNvPr id="3" name="TextBox 2">
            <a:extLst>
              <a:ext uri="{FF2B5EF4-FFF2-40B4-BE49-F238E27FC236}">
                <a16:creationId xmlns:a16="http://schemas.microsoft.com/office/drawing/2014/main" id="{1C1A459C-542E-5A68-C2EC-DBB30B474044}"/>
              </a:ext>
            </a:extLst>
          </p:cNvPr>
          <p:cNvSpPr txBox="1"/>
          <p:nvPr/>
        </p:nvSpPr>
        <p:spPr>
          <a:xfrm>
            <a:off x="3393989" y="4466392"/>
            <a:ext cx="4749116" cy="677108"/>
          </a:xfrm>
          <a:prstGeom prst="rect">
            <a:avLst/>
          </a:prstGeom>
          <a:noFill/>
        </p:spPr>
        <p:txBody>
          <a:bodyPr wrap="square">
            <a:spAutoFit/>
          </a:bodyPr>
          <a:lstStyle/>
          <a:p>
            <a:r>
              <a:rPr lang="en-GB" sz="1400" b="1" dirty="0">
                <a:solidFill>
                  <a:schemeClr val="accent1"/>
                </a:solidFill>
              </a:rPr>
              <a:t>Virtual events</a:t>
            </a:r>
          </a:p>
          <a:p>
            <a:r>
              <a:rPr lang="en-GB" sz="1200" dirty="0"/>
              <a:t>Bring leaders and employees together for townhalls and virtual events that include video, Q&amp;A sessions, and meaningful conversations.</a:t>
            </a:r>
          </a:p>
        </p:txBody>
      </p:sp>
    </p:spTree>
    <p:extLst>
      <p:ext uri="{BB962C8B-B14F-4D97-AF65-F5344CB8AC3E}">
        <p14:creationId xmlns:p14="http://schemas.microsoft.com/office/powerpoint/2010/main" val="1418605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B575-4D69-274D-7700-FB58F21342BB}"/>
              </a:ext>
            </a:extLst>
          </p:cNvPr>
          <p:cNvSpPr>
            <a:spLocks noGrp="1"/>
          </p:cNvSpPr>
          <p:nvPr>
            <p:ph type="title"/>
          </p:nvPr>
        </p:nvSpPr>
        <p:spPr>
          <a:xfrm>
            <a:off x="547761" y="428369"/>
            <a:ext cx="7967591" cy="670838"/>
          </a:xfrm>
        </p:spPr>
        <p:txBody>
          <a:bodyPr/>
          <a:lstStyle/>
          <a:p>
            <a:r>
              <a:rPr lang="en-SI" sz="1600" dirty="0">
                <a:solidFill>
                  <a:schemeClr val="accent1"/>
                </a:solidFill>
              </a:rPr>
              <a:t>Viva Engage</a:t>
            </a:r>
            <a:br>
              <a:rPr lang="en-SI" dirty="0">
                <a:solidFill>
                  <a:schemeClr val="accent1"/>
                </a:solidFill>
              </a:rPr>
            </a:br>
            <a:r>
              <a:rPr lang="en-GB" dirty="0">
                <a:solidFill>
                  <a:schemeClr val="accent1"/>
                </a:solidFill>
              </a:rPr>
              <a:t>Build meaningful relationships at work</a:t>
            </a:r>
            <a:endParaRPr lang="en-SI" dirty="0">
              <a:solidFill>
                <a:schemeClr val="accent1"/>
              </a:solidFill>
            </a:endParaRPr>
          </a:p>
        </p:txBody>
      </p:sp>
      <p:pic>
        <p:nvPicPr>
          <p:cNvPr id="6" name="Picture 5" descr="A picture containing drawing&#10;&#10;Description automatically generated">
            <a:extLst>
              <a:ext uri="{FF2B5EF4-FFF2-40B4-BE49-F238E27FC236}">
                <a16:creationId xmlns:a16="http://schemas.microsoft.com/office/drawing/2014/main" id="{6D382F08-0226-B710-B5C2-D239385574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909" y="4728569"/>
            <a:ext cx="1165252" cy="383756"/>
          </a:xfrm>
          <a:prstGeom prst="rect">
            <a:avLst/>
          </a:prstGeom>
        </p:spPr>
      </p:pic>
      <p:pic>
        <p:nvPicPr>
          <p:cNvPr id="8" name="Graphic 7">
            <a:extLst>
              <a:ext uri="{FF2B5EF4-FFF2-40B4-BE49-F238E27FC236}">
                <a16:creationId xmlns:a16="http://schemas.microsoft.com/office/drawing/2014/main" id="{9C94875C-074F-A349-4213-0D3DB87FEF6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39561" y="428369"/>
            <a:ext cx="609600" cy="609600"/>
          </a:xfrm>
          <a:prstGeom prst="rect">
            <a:avLst/>
          </a:prstGeom>
        </p:spPr>
      </p:pic>
      <p:sp>
        <p:nvSpPr>
          <p:cNvPr id="11" name="TextBox 10">
            <a:extLst>
              <a:ext uri="{FF2B5EF4-FFF2-40B4-BE49-F238E27FC236}">
                <a16:creationId xmlns:a16="http://schemas.microsoft.com/office/drawing/2014/main" id="{99FE21FA-CCE5-20B7-B404-518280E73464}"/>
              </a:ext>
            </a:extLst>
          </p:cNvPr>
          <p:cNvSpPr txBox="1"/>
          <p:nvPr/>
        </p:nvSpPr>
        <p:spPr>
          <a:xfrm>
            <a:off x="0" y="1221096"/>
            <a:ext cx="3393989" cy="3539430"/>
          </a:xfrm>
          <a:prstGeom prst="rect">
            <a:avLst/>
          </a:prstGeom>
          <a:noFill/>
        </p:spPr>
        <p:txBody>
          <a:bodyPr wrap="square">
            <a:spAutoFit/>
          </a:bodyPr>
          <a:lstStyle/>
          <a:p>
            <a:r>
              <a:rPr lang="en-GB" sz="1400" b="1" dirty="0">
                <a:solidFill>
                  <a:schemeClr val="accent1"/>
                </a:solidFill>
              </a:rPr>
              <a:t>Leadership Corner</a:t>
            </a:r>
          </a:p>
          <a:p>
            <a:r>
              <a:rPr lang="en-GB" sz="1200" dirty="0"/>
              <a:t>See and participate in activities from leaders, take surveys, join the discussion with hashtag campaigns and AMAs, and connect with new leaders across the organization.</a:t>
            </a:r>
          </a:p>
          <a:p>
            <a:endParaRPr lang="en-SI" sz="1200" dirty="0"/>
          </a:p>
          <a:p>
            <a:r>
              <a:rPr lang="en-GB" sz="1400" b="1" dirty="0">
                <a:solidFill>
                  <a:schemeClr val="accent1"/>
                </a:solidFill>
              </a:rPr>
              <a:t>Advanced storylines</a:t>
            </a:r>
          </a:p>
          <a:p>
            <a:r>
              <a:rPr lang="en-GB" sz="1200" dirty="0"/>
              <a:t>Publish storyline posts and stories on behalf of another user, to amplify topics that are top-of-mind for leaders and employees.</a:t>
            </a:r>
            <a:endParaRPr lang="en-SI" sz="1200" dirty="0"/>
          </a:p>
          <a:p>
            <a:endParaRPr lang="en-SI" sz="1200" dirty="0"/>
          </a:p>
          <a:p>
            <a:r>
              <a:rPr lang="en-GB" sz="1400" b="1" dirty="0">
                <a:solidFill>
                  <a:schemeClr val="accent1"/>
                </a:solidFill>
              </a:rPr>
              <a:t>Answers in Viva</a:t>
            </a:r>
          </a:p>
          <a:p>
            <a:r>
              <a:rPr lang="en-GB" sz="1200" dirty="0"/>
              <a:t>Find answers through a combination of semantic search and crowdsourced responses. Harness expertise, crowdsource answers, and capture and preserve knowledge.</a:t>
            </a:r>
          </a:p>
          <a:p>
            <a:endParaRPr lang="en-GB" sz="1200" dirty="0"/>
          </a:p>
          <a:p>
            <a:r>
              <a:rPr lang="en-GB" sz="1400" b="1" dirty="0">
                <a:solidFill>
                  <a:schemeClr val="accent1"/>
                </a:solidFill>
              </a:rPr>
              <a:t>Community campaigns</a:t>
            </a:r>
          </a:p>
        </p:txBody>
      </p:sp>
      <p:sp>
        <p:nvSpPr>
          <p:cNvPr id="12" name="TextBox 11">
            <a:extLst>
              <a:ext uri="{FF2B5EF4-FFF2-40B4-BE49-F238E27FC236}">
                <a16:creationId xmlns:a16="http://schemas.microsoft.com/office/drawing/2014/main" id="{93D846E2-40EB-7015-698F-B5DC04F26E5D}"/>
              </a:ext>
            </a:extLst>
          </p:cNvPr>
          <p:cNvSpPr txBox="1"/>
          <p:nvPr/>
        </p:nvSpPr>
        <p:spPr>
          <a:xfrm>
            <a:off x="0" y="4635668"/>
            <a:ext cx="7241059" cy="461665"/>
          </a:xfrm>
          <a:prstGeom prst="rect">
            <a:avLst/>
          </a:prstGeom>
          <a:noFill/>
        </p:spPr>
        <p:txBody>
          <a:bodyPr wrap="square">
            <a:spAutoFit/>
          </a:bodyPr>
          <a:lstStyle/>
          <a:p>
            <a:r>
              <a:rPr lang="en-GB" sz="1200" dirty="0"/>
              <a:t>Create and manage organization-wide campaigns with dedicated campaign pages that aggregate posts from across your network into a unified view. Analytics make it easier to set goals and improve your reach.</a:t>
            </a:r>
            <a:endParaRPr lang="en-SI" sz="1200" dirty="0"/>
          </a:p>
        </p:txBody>
      </p:sp>
      <p:pic>
        <p:nvPicPr>
          <p:cNvPr id="7173" name="Picture 5">
            <a:extLst>
              <a:ext uri="{FF2B5EF4-FFF2-40B4-BE49-F238E27FC236}">
                <a16:creationId xmlns:a16="http://schemas.microsoft.com/office/drawing/2014/main" id="{EE5E0695-D483-9FCD-D9A7-CF45E2E847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3989" y="1279398"/>
            <a:ext cx="5750011" cy="3234381"/>
          </a:xfrm>
          <a:prstGeom prst="rect">
            <a:avLst/>
          </a:prstGeom>
          <a:noFill/>
          <a:extLst>
            <a:ext uri="{909E8E84-426E-40DD-AFC4-6F175D3DCCD1}">
              <a14:hiddenFill xmlns:a14="http://schemas.microsoft.com/office/drawing/2010/main">
                <a:solidFill>
                  <a:srgbClr val="FFFFFF"/>
                </a:solidFill>
              </a14:hiddenFill>
            </a:ext>
          </a:extLst>
        </p:spPr>
      </p:pic>
      <p:pic>
        <p:nvPicPr>
          <p:cNvPr id="7169" name="Picture 1">
            <a:extLst>
              <a:ext uri="{FF2B5EF4-FFF2-40B4-BE49-F238E27FC236}">
                <a16:creationId xmlns:a16="http://schemas.microsoft.com/office/drawing/2014/main" id="{A4E48D30-3A61-6428-B2B5-08D3395527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2114550" cy="2114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3905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4379B-D850-8E70-2CD0-00F61BF5D92A}"/>
              </a:ext>
            </a:extLst>
          </p:cNvPr>
          <p:cNvSpPr>
            <a:spLocks noGrp="1"/>
          </p:cNvSpPr>
          <p:nvPr>
            <p:ph type="title"/>
          </p:nvPr>
        </p:nvSpPr>
        <p:spPr>
          <a:xfrm>
            <a:off x="547761" y="387179"/>
            <a:ext cx="8192585" cy="712028"/>
          </a:xfrm>
        </p:spPr>
        <p:txBody>
          <a:bodyPr/>
          <a:lstStyle/>
          <a:p>
            <a:r>
              <a:rPr lang="en-SI" sz="1600" dirty="0"/>
              <a:t>V</a:t>
            </a:r>
            <a:r>
              <a:rPr lang="ro-RO" sz="1600" dirty="0"/>
              <a:t>i</a:t>
            </a:r>
            <a:r>
              <a:rPr lang="en-SI" sz="1600" dirty="0" err="1"/>
              <a:t>va</a:t>
            </a:r>
            <a:r>
              <a:rPr lang="en-SI" sz="1600" dirty="0"/>
              <a:t> G</a:t>
            </a:r>
            <a:r>
              <a:rPr lang="ro-RO" sz="1600" dirty="0"/>
              <a:t>o</a:t>
            </a:r>
            <a:r>
              <a:rPr lang="en-SI" sz="1600" dirty="0" err="1"/>
              <a:t>als</a:t>
            </a:r>
            <a:br>
              <a:rPr lang="en-SI" dirty="0"/>
            </a:br>
            <a:r>
              <a:rPr lang="en-SI" dirty="0"/>
              <a:t>G</a:t>
            </a:r>
            <a:r>
              <a:rPr lang="en-GB" dirty="0" err="1"/>
              <a:t>oal</a:t>
            </a:r>
            <a:r>
              <a:rPr lang="en-GB" dirty="0"/>
              <a:t>-setting </a:t>
            </a:r>
            <a:r>
              <a:rPr lang="en-SI" dirty="0"/>
              <a:t>using </a:t>
            </a:r>
            <a:r>
              <a:rPr lang="en-GB" dirty="0"/>
              <a:t>Objectives and Key Results (OKR</a:t>
            </a:r>
            <a:r>
              <a:rPr lang="en-SI" dirty="0"/>
              <a:t>)</a:t>
            </a:r>
          </a:p>
        </p:txBody>
      </p:sp>
      <p:pic>
        <p:nvPicPr>
          <p:cNvPr id="9218" name="Picture 2" descr="Teamwide revenue goals in Viva Goals.">
            <a:extLst>
              <a:ext uri="{FF2B5EF4-FFF2-40B4-BE49-F238E27FC236}">
                <a16:creationId xmlns:a16="http://schemas.microsoft.com/office/drawing/2014/main" id="{D44F90CC-E004-059A-D542-E5ED22065D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4272" y="1312267"/>
            <a:ext cx="5919728" cy="33298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16EFC3-CD63-9CAF-73CA-7A46F528E4CA}"/>
              </a:ext>
            </a:extLst>
          </p:cNvPr>
          <p:cNvSpPr txBox="1"/>
          <p:nvPr/>
        </p:nvSpPr>
        <p:spPr>
          <a:xfrm>
            <a:off x="0" y="1200964"/>
            <a:ext cx="3224272" cy="3785652"/>
          </a:xfrm>
          <a:prstGeom prst="rect">
            <a:avLst/>
          </a:prstGeom>
          <a:noFill/>
        </p:spPr>
        <p:txBody>
          <a:bodyPr wrap="square">
            <a:spAutoFit/>
          </a:bodyPr>
          <a:lstStyle/>
          <a:p>
            <a:pPr algn="l"/>
            <a:r>
              <a:rPr lang="en-GB" sz="1400" b="1" i="0" dirty="0">
                <a:solidFill>
                  <a:schemeClr val="accent3"/>
                </a:solidFill>
                <a:effectLst/>
              </a:rPr>
              <a:t>Easily create, approve, and align on goals</a:t>
            </a:r>
          </a:p>
          <a:p>
            <a:pPr algn="l"/>
            <a:r>
              <a:rPr lang="en-GB" sz="1200" b="0" i="0" dirty="0">
                <a:solidFill>
                  <a:schemeClr val="accent3"/>
                </a:solidFill>
                <a:effectLst/>
              </a:rPr>
              <a:t>Create new OKRs or start with built-in templates and define success at all levels with approval workflows and flexible views.</a:t>
            </a:r>
            <a:endParaRPr lang="en-SI" sz="1200" b="0" i="0" dirty="0">
              <a:solidFill>
                <a:schemeClr val="accent3"/>
              </a:solidFill>
              <a:effectLst/>
            </a:endParaRPr>
          </a:p>
          <a:p>
            <a:pPr algn="l"/>
            <a:endParaRPr lang="en-SI" sz="1200" dirty="0">
              <a:solidFill>
                <a:schemeClr val="accent3"/>
              </a:solidFill>
            </a:endParaRPr>
          </a:p>
          <a:p>
            <a:pPr algn="l"/>
            <a:r>
              <a:rPr lang="en-GB" sz="1400" b="1" i="0" dirty="0">
                <a:solidFill>
                  <a:schemeClr val="accent3"/>
                </a:solidFill>
                <a:effectLst/>
              </a:rPr>
              <a:t>Foster an aligned, purpose-driven work culture</a:t>
            </a:r>
          </a:p>
          <a:p>
            <a:pPr algn="l"/>
            <a:r>
              <a:rPr lang="en-GB" sz="1200" b="0" i="0" dirty="0">
                <a:solidFill>
                  <a:schemeClr val="accent3"/>
                </a:solidFill>
                <a:effectLst/>
              </a:rPr>
              <a:t>Gain visibility into company goals with organizational, team, and individual views, and focus teams on your most critical priorities.</a:t>
            </a:r>
          </a:p>
          <a:p>
            <a:pPr algn="l"/>
            <a:endParaRPr lang="en-SI" sz="1200" b="0" i="0" dirty="0">
              <a:solidFill>
                <a:schemeClr val="accent3"/>
              </a:solidFill>
              <a:effectLst/>
            </a:endParaRPr>
          </a:p>
          <a:p>
            <a:pPr algn="l"/>
            <a:r>
              <a:rPr lang="en-GB" sz="1400" b="1" i="0" dirty="0">
                <a:solidFill>
                  <a:schemeClr val="accent3"/>
                </a:solidFill>
                <a:effectLst/>
              </a:rPr>
              <a:t>Connect projects and tasks to OKRs</a:t>
            </a:r>
          </a:p>
          <a:p>
            <a:pPr algn="l"/>
            <a:r>
              <a:rPr lang="en-GB" sz="1200" b="0" i="0" dirty="0">
                <a:solidFill>
                  <a:schemeClr val="accent3"/>
                </a:solidFill>
                <a:effectLst/>
              </a:rPr>
              <a:t>See how your team’s daily work impacts your organization’s key priorities and connect OKRs to the work systems your team is already using.</a:t>
            </a:r>
          </a:p>
          <a:p>
            <a:pPr algn="l"/>
            <a:endParaRPr lang="en-SI" sz="1200" dirty="0">
              <a:solidFill>
                <a:schemeClr val="accent3"/>
              </a:solidFill>
            </a:endParaRPr>
          </a:p>
          <a:p>
            <a:pPr algn="l"/>
            <a:r>
              <a:rPr lang="en-GB" sz="1400" b="1" i="0" dirty="0">
                <a:solidFill>
                  <a:schemeClr val="accent3"/>
                </a:solidFill>
                <a:effectLst/>
              </a:rPr>
              <a:t>Help employees stay focused</a:t>
            </a:r>
          </a:p>
        </p:txBody>
      </p:sp>
      <p:sp>
        <p:nvSpPr>
          <p:cNvPr id="6" name="TextBox 5">
            <a:extLst>
              <a:ext uri="{FF2B5EF4-FFF2-40B4-BE49-F238E27FC236}">
                <a16:creationId xmlns:a16="http://schemas.microsoft.com/office/drawing/2014/main" id="{7AB2E5F1-A581-A9E9-EC6C-013C855AE1A0}"/>
              </a:ext>
            </a:extLst>
          </p:cNvPr>
          <p:cNvSpPr txBox="1"/>
          <p:nvPr/>
        </p:nvSpPr>
        <p:spPr>
          <a:xfrm>
            <a:off x="-10326" y="4855175"/>
            <a:ext cx="9277893" cy="461665"/>
          </a:xfrm>
          <a:prstGeom prst="rect">
            <a:avLst/>
          </a:prstGeom>
          <a:noFill/>
        </p:spPr>
        <p:txBody>
          <a:bodyPr wrap="square">
            <a:spAutoFit/>
          </a:bodyPr>
          <a:lstStyle/>
          <a:p>
            <a:pPr algn="l"/>
            <a:r>
              <a:rPr lang="en-GB" sz="1200" b="0" i="0" dirty="0">
                <a:solidFill>
                  <a:schemeClr val="accent3"/>
                </a:solidFill>
                <a:effectLst/>
              </a:rPr>
              <a:t>Connect daily work to organization and team goals using interoperations with Teams, Azure DevOps, Jira, Asana, Tableau, and other apps.</a:t>
            </a:r>
          </a:p>
          <a:p>
            <a:pPr algn="l"/>
            <a:endParaRPr lang="en-GB" sz="1200" b="0" i="0" dirty="0">
              <a:solidFill>
                <a:schemeClr val="accent3"/>
              </a:solidFill>
              <a:effectLst/>
            </a:endParaRPr>
          </a:p>
        </p:txBody>
      </p:sp>
      <p:pic>
        <p:nvPicPr>
          <p:cNvPr id="7" name="Graphic 6">
            <a:extLst>
              <a:ext uri="{FF2B5EF4-FFF2-40B4-BE49-F238E27FC236}">
                <a16:creationId xmlns:a16="http://schemas.microsoft.com/office/drawing/2014/main" id="{385ACEA7-0F16-493D-A766-CEABA1ECEB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62151" y="82379"/>
            <a:ext cx="609600" cy="609600"/>
          </a:xfrm>
          <a:prstGeom prst="rect">
            <a:avLst/>
          </a:prstGeom>
        </p:spPr>
      </p:pic>
    </p:spTree>
    <p:extLst>
      <p:ext uri="{BB962C8B-B14F-4D97-AF65-F5344CB8AC3E}">
        <p14:creationId xmlns:p14="http://schemas.microsoft.com/office/powerpoint/2010/main" val="906801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4379B-D850-8E70-2CD0-00F61BF5D92A}"/>
              </a:ext>
            </a:extLst>
          </p:cNvPr>
          <p:cNvSpPr>
            <a:spLocks noGrp="1"/>
          </p:cNvSpPr>
          <p:nvPr>
            <p:ph type="title"/>
          </p:nvPr>
        </p:nvSpPr>
        <p:spPr>
          <a:xfrm>
            <a:off x="547761" y="387179"/>
            <a:ext cx="8192585" cy="712028"/>
          </a:xfrm>
        </p:spPr>
        <p:txBody>
          <a:bodyPr/>
          <a:lstStyle/>
          <a:p>
            <a:r>
              <a:rPr lang="en-SI" sz="1600" dirty="0"/>
              <a:t>V</a:t>
            </a:r>
            <a:r>
              <a:rPr lang="ro-RO" sz="1600" dirty="0"/>
              <a:t>i</a:t>
            </a:r>
            <a:r>
              <a:rPr lang="en-SI" sz="1600" dirty="0" err="1"/>
              <a:t>va</a:t>
            </a:r>
            <a:r>
              <a:rPr lang="en-SI" sz="1600" dirty="0"/>
              <a:t> G</a:t>
            </a:r>
            <a:r>
              <a:rPr lang="ro-RO" sz="1600" dirty="0"/>
              <a:t>o</a:t>
            </a:r>
            <a:r>
              <a:rPr lang="en-SI" sz="1600" dirty="0" err="1"/>
              <a:t>als</a:t>
            </a:r>
            <a:br>
              <a:rPr lang="en-SI" dirty="0"/>
            </a:br>
            <a:r>
              <a:rPr lang="en-SI" dirty="0"/>
              <a:t>G</a:t>
            </a:r>
            <a:r>
              <a:rPr lang="en-GB" dirty="0" err="1"/>
              <a:t>oal</a:t>
            </a:r>
            <a:r>
              <a:rPr lang="en-GB" dirty="0"/>
              <a:t>-setting </a:t>
            </a:r>
            <a:r>
              <a:rPr lang="en-SI" dirty="0"/>
              <a:t>using </a:t>
            </a:r>
            <a:r>
              <a:rPr lang="en-GB" dirty="0"/>
              <a:t>Objectives and Key Results (OKR</a:t>
            </a:r>
            <a:r>
              <a:rPr lang="en-SI" dirty="0"/>
              <a:t>)</a:t>
            </a:r>
          </a:p>
        </p:txBody>
      </p:sp>
      <p:sp>
        <p:nvSpPr>
          <p:cNvPr id="5" name="TextBox 4">
            <a:extLst>
              <a:ext uri="{FF2B5EF4-FFF2-40B4-BE49-F238E27FC236}">
                <a16:creationId xmlns:a16="http://schemas.microsoft.com/office/drawing/2014/main" id="{D516EFC3-CD63-9CAF-73CA-7A46F528E4CA}"/>
              </a:ext>
            </a:extLst>
          </p:cNvPr>
          <p:cNvSpPr txBox="1"/>
          <p:nvPr/>
        </p:nvSpPr>
        <p:spPr>
          <a:xfrm>
            <a:off x="0" y="1200964"/>
            <a:ext cx="3224272" cy="3724096"/>
          </a:xfrm>
          <a:prstGeom prst="rect">
            <a:avLst/>
          </a:prstGeom>
          <a:noFill/>
        </p:spPr>
        <p:txBody>
          <a:bodyPr wrap="square">
            <a:spAutoFit/>
          </a:bodyPr>
          <a:lstStyle/>
          <a:p>
            <a:pPr algn="l"/>
            <a:r>
              <a:rPr lang="en-GB" sz="1400" b="1" i="0" dirty="0">
                <a:solidFill>
                  <a:schemeClr val="accent3"/>
                </a:solidFill>
                <a:effectLst/>
              </a:rPr>
              <a:t>Present on progress at meetings</a:t>
            </a:r>
          </a:p>
          <a:p>
            <a:pPr algn="l"/>
            <a:r>
              <a:rPr lang="en-GB" sz="1200" i="0" dirty="0">
                <a:solidFill>
                  <a:schemeClr val="accent3"/>
                </a:solidFill>
                <a:effectLst/>
              </a:rPr>
              <a:t>Share progress, context, lessons, and next steps with employees using customizable presentation templates.</a:t>
            </a:r>
            <a:endParaRPr lang="en-SI" sz="1200" i="0" dirty="0">
              <a:solidFill>
                <a:schemeClr val="accent3"/>
              </a:solidFill>
              <a:effectLst/>
            </a:endParaRPr>
          </a:p>
          <a:p>
            <a:pPr algn="l"/>
            <a:endParaRPr lang="en-SI" sz="1200" dirty="0">
              <a:solidFill>
                <a:schemeClr val="accent3"/>
              </a:solidFill>
            </a:endParaRPr>
          </a:p>
          <a:p>
            <a:pPr algn="l"/>
            <a:r>
              <a:rPr lang="en-GB" sz="1400" b="1" i="0" dirty="0">
                <a:solidFill>
                  <a:schemeClr val="accent3"/>
                </a:solidFill>
                <a:effectLst/>
              </a:rPr>
              <a:t>Stay in the flow of work</a:t>
            </a:r>
          </a:p>
          <a:p>
            <a:pPr algn="l"/>
            <a:r>
              <a:rPr lang="en-GB" sz="1200" i="0" dirty="0">
                <a:solidFill>
                  <a:schemeClr val="accent3"/>
                </a:solidFill>
                <a:effectLst/>
              </a:rPr>
              <a:t>Promote a purpose-driven culture with the Viva Goals app in Teams and Azure Dev Ops.</a:t>
            </a:r>
            <a:endParaRPr lang="en-SI" sz="1200" i="0" dirty="0">
              <a:solidFill>
                <a:schemeClr val="accent3"/>
              </a:solidFill>
              <a:effectLst/>
            </a:endParaRPr>
          </a:p>
          <a:p>
            <a:pPr algn="l"/>
            <a:endParaRPr lang="en-SI" sz="1200" b="0" i="0" dirty="0">
              <a:solidFill>
                <a:schemeClr val="accent3"/>
              </a:solidFill>
              <a:effectLst/>
            </a:endParaRPr>
          </a:p>
          <a:p>
            <a:pPr algn="l"/>
            <a:r>
              <a:rPr lang="en-GB" sz="1400" b="1" i="0" dirty="0">
                <a:solidFill>
                  <a:schemeClr val="accent3"/>
                </a:solidFill>
                <a:effectLst/>
              </a:rPr>
              <a:t>Rally conversation around goals</a:t>
            </a:r>
          </a:p>
          <a:p>
            <a:pPr algn="l"/>
            <a:r>
              <a:rPr lang="en-GB" sz="1200" i="0" dirty="0">
                <a:solidFill>
                  <a:schemeClr val="accent3"/>
                </a:solidFill>
                <a:effectLst/>
              </a:rPr>
              <a:t>Communicate, collaborate, and check in on employee and business goals with the message extension in Teams chat.</a:t>
            </a:r>
          </a:p>
          <a:p>
            <a:pPr algn="l"/>
            <a:endParaRPr lang="en-GB" sz="1400" b="1" i="0" dirty="0">
              <a:solidFill>
                <a:schemeClr val="accent3"/>
              </a:solidFill>
              <a:effectLst/>
            </a:endParaRPr>
          </a:p>
          <a:p>
            <a:pPr algn="l"/>
            <a:r>
              <a:rPr lang="en-GB" sz="1400" b="1" dirty="0">
                <a:solidFill>
                  <a:schemeClr val="accent3"/>
                </a:solidFill>
              </a:rPr>
              <a:t>Keep track of progress at all times</a:t>
            </a:r>
          </a:p>
          <a:p>
            <a:pPr algn="l"/>
            <a:r>
              <a:rPr lang="en-GB" sz="1200" dirty="0">
                <a:solidFill>
                  <a:schemeClr val="accent3"/>
                </a:solidFill>
              </a:rPr>
              <a:t>Increase visibility into goals and progress with integrations into critical work systems like Teams, Azure DevOps, Jira, Tableau, and </a:t>
            </a:r>
            <a:r>
              <a:rPr lang="en-GB" sz="1200" dirty="0" err="1">
                <a:solidFill>
                  <a:schemeClr val="accent3"/>
                </a:solidFill>
              </a:rPr>
              <a:t>ZenDesk</a:t>
            </a:r>
            <a:r>
              <a:rPr lang="en-GB" sz="1200" dirty="0">
                <a:solidFill>
                  <a:schemeClr val="accent3"/>
                </a:solidFill>
              </a:rPr>
              <a:t>.</a:t>
            </a:r>
            <a:endParaRPr lang="en-GB" sz="1400" b="1" i="0" dirty="0">
              <a:solidFill>
                <a:schemeClr val="accent3"/>
              </a:solidFill>
              <a:effectLst/>
            </a:endParaRPr>
          </a:p>
        </p:txBody>
      </p:sp>
      <p:pic>
        <p:nvPicPr>
          <p:cNvPr id="10242" name="Picture 2" descr="A Platform Team Dashboard in Viva Goals displaying key updates, a graph showing progress over time, and trackable OKRs.">
            <a:extLst>
              <a:ext uri="{FF2B5EF4-FFF2-40B4-BE49-F238E27FC236}">
                <a16:creationId xmlns:a16="http://schemas.microsoft.com/office/drawing/2014/main" id="{E7BFFB3E-927F-F6CA-C212-26A8967704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2273" y="1306808"/>
            <a:ext cx="6244279" cy="3512407"/>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
            <a:extLst>
              <a:ext uri="{FF2B5EF4-FFF2-40B4-BE49-F238E27FC236}">
                <a16:creationId xmlns:a16="http://schemas.microsoft.com/office/drawing/2014/main" id="{B5078C90-4730-403B-88D6-879E0A5A627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62151" y="82379"/>
            <a:ext cx="609600" cy="609600"/>
          </a:xfrm>
          <a:prstGeom prst="rect">
            <a:avLst/>
          </a:prstGeom>
        </p:spPr>
      </p:pic>
    </p:spTree>
    <p:extLst>
      <p:ext uri="{BB962C8B-B14F-4D97-AF65-F5344CB8AC3E}">
        <p14:creationId xmlns:p14="http://schemas.microsoft.com/office/powerpoint/2010/main" val="41068941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E4A88-B156-DC87-13D6-41D0DCEE3C18}"/>
              </a:ext>
            </a:extLst>
          </p:cNvPr>
          <p:cNvSpPr>
            <a:spLocks noGrp="1"/>
          </p:cNvSpPr>
          <p:nvPr>
            <p:ph type="title"/>
          </p:nvPr>
        </p:nvSpPr>
        <p:spPr/>
        <p:txBody>
          <a:bodyPr/>
          <a:lstStyle/>
          <a:p>
            <a:r>
              <a:rPr lang="en-US" sz="1600" b="1" spc="-3" dirty="0">
                <a:solidFill>
                  <a:schemeClr val="bg1"/>
                </a:solidFill>
                <a:cs typeface="Segoe UI Semibold" panose="020B0502040204020203" pitchFamily="34" charset="0"/>
              </a:rPr>
              <a:t>Viva </a:t>
            </a:r>
            <a:r>
              <a:rPr lang="en-SI" sz="1600" b="1" spc="-3" dirty="0">
                <a:solidFill>
                  <a:schemeClr val="bg1"/>
                </a:solidFill>
                <a:cs typeface="Segoe UI Semibold" panose="020B0502040204020203" pitchFamily="34" charset="0"/>
              </a:rPr>
              <a:t>Glint</a:t>
            </a:r>
            <a:br>
              <a:rPr lang="en-US" dirty="0">
                <a:solidFill>
                  <a:schemeClr val="bg1"/>
                </a:solidFill>
              </a:rPr>
            </a:br>
            <a:r>
              <a:rPr lang="en-GB" dirty="0">
                <a:solidFill>
                  <a:schemeClr val="bg1"/>
                </a:solidFill>
              </a:rPr>
              <a:t>Create a culture of feedback and action</a:t>
            </a:r>
            <a:endParaRPr lang="en-SI" dirty="0"/>
          </a:p>
        </p:txBody>
      </p:sp>
      <p:pic>
        <p:nvPicPr>
          <p:cNvPr id="4" name="Picture 3" descr="A purple and pink logo&#10;&#10;Description automatically generated">
            <a:extLst>
              <a:ext uri="{FF2B5EF4-FFF2-40B4-BE49-F238E27FC236}">
                <a16:creationId xmlns:a16="http://schemas.microsoft.com/office/drawing/2014/main" id="{7E3E6619-77DD-2F72-BC68-ABF632FB2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60862" y="268569"/>
            <a:ext cx="708979" cy="708979"/>
          </a:xfrm>
          <a:prstGeom prst="rect">
            <a:avLst/>
          </a:prstGeom>
          <a:ln>
            <a:noFill/>
          </a:ln>
        </p:spPr>
      </p:pic>
      <p:pic>
        <p:nvPicPr>
          <p:cNvPr id="13314" name="Picture 2">
            <a:extLst>
              <a:ext uri="{FF2B5EF4-FFF2-40B4-BE49-F238E27FC236}">
                <a16:creationId xmlns:a16="http://schemas.microsoft.com/office/drawing/2014/main" id="{75E3C413-025F-9A03-7268-E7CEA3903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1827" y="2024041"/>
            <a:ext cx="5540890" cy="31194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D741B18-4FF4-EAFF-EFE9-5415C9297B94}"/>
              </a:ext>
            </a:extLst>
          </p:cNvPr>
          <p:cNvSpPr txBox="1"/>
          <p:nvPr/>
        </p:nvSpPr>
        <p:spPr>
          <a:xfrm>
            <a:off x="57665" y="1719674"/>
            <a:ext cx="3954162" cy="2800767"/>
          </a:xfrm>
          <a:prstGeom prst="rect">
            <a:avLst/>
          </a:prstGeom>
          <a:noFill/>
        </p:spPr>
        <p:txBody>
          <a:bodyPr wrap="square">
            <a:spAutoFit/>
          </a:bodyPr>
          <a:lstStyle/>
          <a:p>
            <a:pPr algn="l"/>
            <a:r>
              <a:rPr lang="en-GB" sz="1400" b="1" i="0" dirty="0">
                <a:solidFill>
                  <a:schemeClr val="bg1"/>
                </a:solidFill>
                <a:effectLst/>
              </a:rPr>
              <a:t>Design scalable engagement programs for maximum impact</a:t>
            </a:r>
          </a:p>
          <a:p>
            <a:pPr algn="l"/>
            <a:r>
              <a:rPr lang="en-GB" sz="1200" b="0" i="0" dirty="0">
                <a:solidFill>
                  <a:schemeClr val="bg1"/>
                </a:solidFill>
                <a:effectLst/>
              </a:rPr>
              <a:t>Use the principles of people science to craft an employee engagement strategy tailored to meet your specific goals across the employee lifecycle.</a:t>
            </a:r>
            <a:endParaRPr lang="en-SI" sz="1200" b="0" i="0" dirty="0">
              <a:solidFill>
                <a:schemeClr val="bg1"/>
              </a:solidFill>
              <a:effectLst/>
            </a:endParaRPr>
          </a:p>
          <a:p>
            <a:pPr algn="l"/>
            <a:endParaRPr lang="en-SI" sz="1200" dirty="0">
              <a:solidFill>
                <a:schemeClr val="bg1"/>
              </a:solidFill>
            </a:endParaRPr>
          </a:p>
          <a:p>
            <a:pPr algn="l"/>
            <a:r>
              <a:rPr lang="en-GB" sz="1400" b="1" i="0" dirty="0">
                <a:solidFill>
                  <a:schemeClr val="bg1"/>
                </a:solidFill>
                <a:effectLst/>
              </a:rPr>
              <a:t>Measure engagement with surveys</a:t>
            </a:r>
          </a:p>
          <a:p>
            <a:pPr algn="l"/>
            <a:r>
              <a:rPr lang="en-GB" sz="1200" b="0" i="0" dirty="0">
                <a:solidFill>
                  <a:schemeClr val="bg1"/>
                </a:solidFill>
                <a:effectLst/>
              </a:rPr>
              <a:t>Build an efficient and effective measurement strategy backed by research for better employee engagement.</a:t>
            </a:r>
          </a:p>
          <a:p>
            <a:pPr algn="l"/>
            <a:endParaRPr lang="en-SI" sz="1200" b="0" i="0" dirty="0">
              <a:solidFill>
                <a:schemeClr val="bg1"/>
              </a:solidFill>
              <a:effectLst/>
            </a:endParaRPr>
          </a:p>
          <a:p>
            <a:pPr algn="l"/>
            <a:r>
              <a:rPr lang="en-GB" sz="1400" b="1" i="0" dirty="0">
                <a:solidFill>
                  <a:schemeClr val="bg1"/>
                </a:solidFill>
                <a:effectLst/>
              </a:rPr>
              <a:t>Create surveys across the employee lifecycle</a:t>
            </a:r>
          </a:p>
          <a:p>
            <a:pPr algn="l"/>
            <a:r>
              <a:rPr lang="en-GB" sz="1200" b="0" i="0" dirty="0">
                <a:solidFill>
                  <a:schemeClr val="bg1"/>
                </a:solidFill>
                <a:effectLst/>
              </a:rPr>
              <a:t>Use customizable templates for organization-wide surveys that address engagement, onboarding, exit, diversity and inclusion, and other topics.</a:t>
            </a:r>
            <a:endParaRPr lang="en-SI" sz="1200" b="0" i="0" dirty="0">
              <a:solidFill>
                <a:schemeClr val="bg1"/>
              </a:solidFill>
              <a:effectLst/>
            </a:endParaRPr>
          </a:p>
        </p:txBody>
      </p:sp>
    </p:spTree>
    <p:extLst>
      <p:ext uri="{BB962C8B-B14F-4D97-AF65-F5344CB8AC3E}">
        <p14:creationId xmlns:p14="http://schemas.microsoft.com/office/powerpoint/2010/main" val="2667555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E4A88-B156-DC87-13D6-41D0DCEE3C18}"/>
              </a:ext>
            </a:extLst>
          </p:cNvPr>
          <p:cNvSpPr>
            <a:spLocks noGrp="1"/>
          </p:cNvSpPr>
          <p:nvPr>
            <p:ph type="title"/>
          </p:nvPr>
        </p:nvSpPr>
        <p:spPr/>
        <p:txBody>
          <a:bodyPr/>
          <a:lstStyle/>
          <a:p>
            <a:r>
              <a:rPr lang="en-US" sz="1600" b="1" spc="-3" dirty="0">
                <a:solidFill>
                  <a:schemeClr val="bg1"/>
                </a:solidFill>
                <a:cs typeface="Segoe UI Semibold" panose="020B0502040204020203" pitchFamily="34" charset="0"/>
              </a:rPr>
              <a:t>Viva </a:t>
            </a:r>
            <a:r>
              <a:rPr lang="en-SI" sz="1600" b="1" spc="-3" dirty="0">
                <a:solidFill>
                  <a:schemeClr val="bg1"/>
                </a:solidFill>
                <a:cs typeface="Segoe UI Semibold" panose="020B0502040204020203" pitchFamily="34" charset="0"/>
              </a:rPr>
              <a:t>Glint</a:t>
            </a:r>
            <a:br>
              <a:rPr lang="en-US" dirty="0">
                <a:solidFill>
                  <a:schemeClr val="bg1"/>
                </a:solidFill>
              </a:rPr>
            </a:br>
            <a:r>
              <a:rPr lang="en-GB" dirty="0">
                <a:solidFill>
                  <a:schemeClr val="bg1"/>
                </a:solidFill>
              </a:rPr>
              <a:t>Create a culture of feedback and action</a:t>
            </a:r>
            <a:endParaRPr lang="en-SI" dirty="0"/>
          </a:p>
        </p:txBody>
      </p:sp>
      <p:pic>
        <p:nvPicPr>
          <p:cNvPr id="4" name="Picture 3" descr="A purple and pink logo&#10;&#10;Description automatically generated">
            <a:extLst>
              <a:ext uri="{FF2B5EF4-FFF2-40B4-BE49-F238E27FC236}">
                <a16:creationId xmlns:a16="http://schemas.microsoft.com/office/drawing/2014/main" id="{7E3E6619-77DD-2F72-BC68-ABF632FB2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60862" y="268569"/>
            <a:ext cx="708979" cy="708979"/>
          </a:xfrm>
          <a:prstGeom prst="rect">
            <a:avLst/>
          </a:prstGeom>
          <a:ln>
            <a:noFill/>
          </a:ln>
        </p:spPr>
      </p:pic>
      <p:pic>
        <p:nvPicPr>
          <p:cNvPr id="14338" name="Picture 2">
            <a:extLst>
              <a:ext uri="{FF2B5EF4-FFF2-40B4-BE49-F238E27FC236}">
                <a16:creationId xmlns:a16="http://schemas.microsoft.com/office/drawing/2014/main" id="{9B902B21-B22A-E1E9-0337-7CC7EC0EB8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4692" y="2079695"/>
            <a:ext cx="5442036" cy="306380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AE6C3FC-D733-A478-182E-A4AD531DBEFD}"/>
              </a:ext>
            </a:extLst>
          </p:cNvPr>
          <p:cNvSpPr txBox="1"/>
          <p:nvPr/>
        </p:nvSpPr>
        <p:spPr>
          <a:xfrm>
            <a:off x="212201" y="1634435"/>
            <a:ext cx="3552491" cy="3200876"/>
          </a:xfrm>
          <a:prstGeom prst="rect">
            <a:avLst/>
          </a:prstGeom>
          <a:noFill/>
        </p:spPr>
        <p:txBody>
          <a:bodyPr wrap="square">
            <a:spAutoFit/>
          </a:bodyPr>
          <a:lstStyle/>
          <a:p>
            <a:pPr algn="l"/>
            <a:r>
              <a:rPr lang="en-GB" sz="1400" b="1" i="0" dirty="0">
                <a:solidFill>
                  <a:schemeClr val="bg1"/>
                </a:solidFill>
                <a:effectLst/>
              </a:rPr>
              <a:t>Automatically monitor and find patterns</a:t>
            </a:r>
          </a:p>
          <a:p>
            <a:pPr algn="l"/>
            <a:r>
              <a:rPr lang="en-GB" sz="1200" b="0" i="0" dirty="0">
                <a:solidFill>
                  <a:schemeClr val="bg1"/>
                </a:solidFill>
                <a:effectLst/>
              </a:rPr>
              <a:t>Monitor millions of data points and generate alerts for employee populations at risk for increased attrition,</a:t>
            </a:r>
            <a:r>
              <a:rPr lang="en-SI" sz="1200" b="0" i="0" dirty="0">
                <a:solidFill>
                  <a:schemeClr val="bg1"/>
                </a:solidFill>
                <a:effectLst/>
              </a:rPr>
              <a:t> </a:t>
            </a:r>
            <a:r>
              <a:rPr lang="en-GB" sz="1200" b="0" i="0" dirty="0">
                <a:solidFill>
                  <a:schemeClr val="bg1"/>
                </a:solidFill>
                <a:effectLst/>
              </a:rPr>
              <a:t>decreased performance, and other KPIs.</a:t>
            </a:r>
            <a:endParaRPr lang="en-SI" sz="1200" b="0" i="0" dirty="0">
              <a:solidFill>
                <a:schemeClr val="bg1"/>
              </a:solidFill>
              <a:effectLst/>
            </a:endParaRPr>
          </a:p>
          <a:p>
            <a:pPr algn="l"/>
            <a:endParaRPr lang="en-SI" sz="1200" dirty="0">
              <a:solidFill>
                <a:schemeClr val="bg1"/>
              </a:solidFill>
            </a:endParaRPr>
          </a:p>
          <a:p>
            <a:pPr algn="l"/>
            <a:r>
              <a:rPr lang="en-GB" sz="1400" b="1" i="0" dirty="0">
                <a:solidFill>
                  <a:schemeClr val="bg1"/>
                </a:solidFill>
                <a:effectLst/>
              </a:rPr>
              <a:t>Give leaders and managers actionable recommendations</a:t>
            </a:r>
          </a:p>
          <a:p>
            <a:pPr algn="l"/>
            <a:r>
              <a:rPr lang="en-GB" sz="1200" b="0" i="0" dirty="0">
                <a:solidFill>
                  <a:schemeClr val="bg1"/>
                </a:solidFill>
                <a:effectLst/>
              </a:rPr>
              <a:t>Facilitate guided team conversations that drive change through personalized results and actionable recommendations.</a:t>
            </a:r>
          </a:p>
          <a:p>
            <a:pPr algn="l"/>
            <a:endParaRPr lang="en-SI" sz="1200" b="0" i="0" dirty="0">
              <a:solidFill>
                <a:schemeClr val="bg1"/>
              </a:solidFill>
              <a:effectLst/>
            </a:endParaRPr>
          </a:p>
          <a:p>
            <a:pPr algn="l"/>
            <a:r>
              <a:rPr lang="en-GB" sz="1400" b="1" i="0" dirty="0">
                <a:solidFill>
                  <a:schemeClr val="bg1"/>
                </a:solidFill>
                <a:effectLst/>
              </a:rPr>
              <a:t>Close the feedback loop with recommended actions</a:t>
            </a:r>
          </a:p>
          <a:p>
            <a:pPr algn="l"/>
            <a:r>
              <a:rPr lang="en-GB" sz="1200" b="0" i="0" dirty="0">
                <a:solidFill>
                  <a:schemeClr val="bg1"/>
                </a:solidFill>
                <a:effectLst/>
              </a:rPr>
              <a:t>Select recommended and company-configured action plans to improve engagement with additional resources and integrated learning content.</a:t>
            </a:r>
          </a:p>
        </p:txBody>
      </p:sp>
    </p:spTree>
    <p:extLst>
      <p:ext uri="{BB962C8B-B14F-4D97-AF65-F5344CB8AC3E}">
        <p14:creationId xmlns:p14="http://schemas.microsoft.com/office/powerpoint/2010/main" val="603241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94E5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58FAA-82FC-2433-4983-57E7F5588B54}"/>
              </a:ext>
            </a:extLst>
          </p:cNvPr>
          <p:cNvSpPr>
            <a:spLocks noGrp="1"/>
          </p:cNvSpPr>
          <p:nvPr>
            <p:ph type="title"/>
          </p:nvPr>
        </p:nvSpPr>
        <p:spPr>
          <a:xfrm>
            <a:off x="547761" y="623059"/>
            <a:ext cx="7967591" cy="694013"/>
          </a:xfrm>
        </p:spPr>
        <p:txBody>
          <a:bodyPr/>
          <a:lstStyle/>
          <a:p>
            <a:r>
              <a:rPr lang="en-SI" sz="1600" dirty="0">
                <a:solidFill>
                  <a:schemeClr val="bg1"/>
                </a:solidFill>
              </a:rPr>
              <a:t>Viva Pulse</a:t>
            </a:r>
            <a:br>
              <a:rPr lang="en-SI" dirty="0">
                <a:solidFill>
                  <a:schemeClr val="bg1"/>
                </a:solidFill>
              </a:rPr>
            </a:br>
            <a:r>
              <a:rPr lang="en-GB" dirty="0">
                <a:solidFill>
                  <a:schemeClr val="bg1"/>
                </a:solidFill>
              </a:rPr>
              <a:t>Quickly seek and act on feedback</a:t>
            </a:r>
            <a:endParaRPr lang="en-SI" dirty="0">
              <a:solidFill>
                <a:schemeClr val="bg1"/>
              </a:solidFill>
            </a:endParaRPr>
          </a:p>
        </p:txBody>
      </p:sp>
      <p:pic>
        <p:nvPicPr>
          <p:cNvPr id="4" name="Picture 3">
            <a:extLst>
              <a:ext uri="{FF2B5EF4-FFF2-40B4-BE49-F238E27FC236}">
                <a16:creationId xmlns:a16="http://schemas.microsoft.com/office/drawing/2014/main" id="{39C43ADD-F3BB-A7D7-52CE-B487F419EEB6}"/>
              </a:ext>
            </a:extLst>
          </p:cNvPr>
          <p:cNvPicPr>
            <a:picLocks noChangeAspect="1"/>
          </p:cNvPicPr>
          <p:nvPr/>
        </p:nvPicPr>
        <p:blipFill>
          <a:blip r:embed="rId2"/>
          <a:stretch>
            <a:fillRect/>
          </a:stretch>
        </p:blipFill>
        <p:spPr>
          <a:xfrm>
            <a:off x="7883909" y="4728569"/>
            <a:ext cx="1166826" cy="383756"/>
          </a:xfrm>
          <a:prstGeom prst="rect">
            <a:avLst/>
          </a:prstGeom>
        </p:spPr>
      </p:pic>
      <p:pic>
        <p:nvPicPr>
          <p:cNvPr id="5" name="Graphic 4">
            <a:extLst>
              <a:ext uri="{FF2B5EF4-FFF2-40B4-BE49-F238E27FC236}">
                <a16:creationId xmlns:a16="http://schemas.microsoft.com/office/drawing/2014/main" id="{6F3AF35D-02CC-6109-3FDA-D279EF643C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39795" y="134219"/>
            <a:ext cx="609600" cy="609600"/>
          </a:xfrm>
          <a:prstGeom prst="rect">
            <a:avLst/>
          </a:prstGeom>
        </p:spPr>
      </p:pic>
      <p:pic>
        <p:nvPicPr>
          <p:cNvPr id="15362" name="Picture 2" descr="A user browsing questions in Viva Pulse">
            <a:extLst>
              <a:ext uri="{FF2B5EF4-FFF2-40B4-BE49-F238E27FC236}">
                <a16:creationId xmlns:a16="http://schemas.microsoft.com/office/drawing/2014/main" id="{61DDB168-8773-70C6-4565-30F58ABFD6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6047" y="2160410"/>
            <a:ext cx="5298667" cy="298309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6ADBE85-1560-05BA-CBC0-A6AEB0CF5B1F}"/>
              </a:ext>
            </a:extLst>
          </p:cNvPr>
          <p:cNvSpPr txBox="1"/>
          <p:nvPr/>
        </p:nvSpPr>
        <p:spPr>
          <a:xfrm>
            <a:off x="547761" y="1673243"/>
            <a:ext cx="3378286" cy="2800767"/>
          </a:xfrm>
          <a:prstGeom prst="rect">
            <a:avLst/>
          </a:prstGeom>
          <a:noFill/>
        </p:spPr>
        <p:txBody>
          <a:bodyPr wrap="square">
            <a:spAutoFit/>
          </a:bodyPr>
          <a:lstStyle/>
          <a:p>
            <a:pPr algn="l"/>
            <a:r>
              <a:rPr lang="en-GB" sz="1400" b="1" i="0" dirty="0">
                <a:solidFill>
                  <a:schemeClr val="bg1"/>
                </a:solidFill>
                <a:effectLst/>
              </a:rPr>
              <a:t>Research-backed question library</a:t>
            </a:r>
          </a:p>
          <a:p>
            <a:pPr algn="l"/>
            <a:r>
              <a:rPr lang="en-GB" sz="1200" b="0" i="0" dirty="0">
                <a:solidFill>
                  <a:schemeClr val="bg1"/>
                </a:solidFill>
                <a:effectLst/>
              </a:rPr>
              <a:t>Easily ask questions designed to effectively drive team success.</a:t>
            </a:r>
            <a:endParaRPr lang="en-SI" sz="1200" b="0" i="0" dirty="0">
              <a:solidFill>
                <a:schemeClr val="bg1"/>
              </a:solidFill>
              <a:effectLst/>
            </a:endParaRPr>
          </a:p>
          <a:p>
            <a:pPr algn="l"/>
            <a:endParaRPr lang="en-SI" sz="1200" dirty="0">
              <a:solidFill>
                <a:schemeClr val="bg1"/>
              </a:solidFill>
            </a:endParaRPr>
          </a:p>
          <a:p>
            <a:pPr algn="l"/>
            <a:r>
              <a:rPr lang="en-GB" sz="1400" b="1" i="0" dirty="0">
                <a:solidFill>
                  <a:schemeClr val="bg1"/>
                </a:solidFill>
                <a:effectLst/>
              </a:rPr>
              <a:t>Capture constructive feedback</a:t>
            </a:r>
          </a:p>
          <a:p>
            <a:pPr algn="l"/>
            <a:r>
              <a:rPr lang="en-GB" sz="1200" b="0" i="0" dirty="0">
                <a:solidFill>
                  <a:schemeClr val="bg1"/>
                </a:solidFill>
                <a:effectLst/>
              </a:rPr>
              <a:t>Create surveys using templates with pre-configured questions, designed by experts in people science.</a:t>
            </a:r>
          </a:p>
          <a:p>
            <a:pPr algn="l"/>
            <a:endParaRPr lang="en-SI" sz="1200" b="0" i="0" dirty="0">
              <a:solidFill>
                <a:schemeClr val="bg1"/>
              </a:solidFill>
              <a:effectLst/>
            </a:endParaRPr>
          </a:p>
          <a:p>
            <a:pPr algn="l"/>
            <a:r>
              <a:rPr lang="en-GB" sz="1400" b="1" i="0" dirty="0">
                <a:solidFill>
                  <a:schemeClr val="bg1"/>
                </a:solidFill>
                <a:effectLst/>
              </a:rPr>
              <a:t>Customize templates or add your own questions</a:t>
            </a:r>
          </a:p>
          <a:p>
            <a:pPr algn="l"/>
            <a:r>
              <a:rPr lang="en-GB" sz="1200" b="0" i="0" dirty="0">
                <a:solidFill>
                  <a:schemeClr val="bg1"/>
                </a:solidFill>
                <a:effectLst/>
              </a:rPr>
              <a:t>Use customization to tailor the survey so it’s relevant to your team.</a:t>
            </a:r>
          </a:p>
          <a:p>
            <a:pPr algn="l"/>
            <a:endParaRPr lang="en-GB" sz="1200" b="0" i="0" dirty="0">
              <a:solidFill>
                <a:schemeClr val="bg1"/>
              </a:solidFill>
              <a:effectLst/>
            </a:endParaRPr>
          </a:p>
        </p:txBody>
      </p:sp>
    </p:spTree>
    <p:extLst>
      <p:ext uri="{BB962C8B-B14F-4D97-AF65-F5344CB8AC3E}">
        <p14:creationId xmlns:p14="http://schemas.microsoft.com/office/powerpoint/2010/main" val="11802417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94E5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58FAA-82FC-2433-4983-57E7F5588B54}"/>
              </a:ext>
            </a:extLst>
          </p:cNvPr>
          <p:cNvSpPr>
            <a:spLocks noGrp="1"/>
          </p:cNvSpPr>
          <p:nvPr>
            <p:ph type="title"/>
          </p:nvPr>
        </p:nvSpPr>
        <p:spPr>
          <a:xfrm>
            <a:off x="547761" y="623059"/>
            <a:ext cx="7967591" cy="694013"/>
          </a:xfrm>
        </p:spPr>
        <p:txBody>
          <a:bodyPr/>
          <a:lstStyle/>
          <a:p>
            <a:r>
              <a:rPr lang="en-SI" sz="1600" dirty="0">
                <a:solidFill>
                  <a:schemeClr val="bg1"/>
                </a:solidFill>
              </a:rPr>
              <a:t>Viva Pulse</a:t>
            </a:r>
            <a:br>
              <a:rPr lang="en-SI" dirty="0">
                <a:solidFill>
                  <a:schemeClr val="bg1"/>
                </a:solidFill>
              </a:rPr>
            </a:br>
            <a:r>
              <a:rPr lang="en-GB" dirty="0">
                <a:solidFill>
                  <a:schemeClr val="bg1"/>
                </a:solidFill>
              </a:rPr>
              <a:t>Quickly seek and act on feedback</a:t>
            </a:r>
            <a:endParaRPr lang="en-SI" dirty="0">
              <a:solidFill>
                <a:schemeClr val="bg1"/>
              </a:solidFill>
            </a:endParaRPr>
          </a:p>
        </p:txBody>
      </p:sp>
      <p:pic>
        <p:nvPicPr>
          <p:cNvPr id="4" name="Picture 3">
            <a:extLst>
              <a:ext uri="{FF2B5EF4-FFF2-40B4-BE49-F238E27FC236}">
                <a16:creationId xmlns:a16="http://schemas.microsoft.com/office/drawing/2014/main" id="{39C43ADD-F3BB-A7D7-52CE-B487F419EEB6}"/>
              </a:ext>
            </a:extLst>
          </p:cNvPr>
          <p:cNvPicPr>
            <a:picLocks noChangeAspect="1"/>
          </p:cNvPicPr>
          <p:nvPr/>
        </p:nvPicPr>
        <p:blipFill>
          <a:blip r:embed="rId2"/>
          <a:stretch>
            <a:fillRect/>
          </a:stretch>
        </p:blipFill>
        <p:spPr>
          <a:xfrm>
            <a:off x="7883909" y="4728569"/>
            <a:ext cx="1166826" cy="383756"/>
          </a:xfrm>
          <a:prstGeom prst="rect">
            <a:avLst/>
          </a:prstGeom>
        </p:spPr>
      </p:pic>
      <p:pic>
        <p:nvPicPr>
          <p:cNvPr id="5" name="Graphic 4">
            <a:extLst>
              <a:ext uri="{FF2B5EF4-FFF2-40B4-BE49-F238E27FC236}">
                <a16:creationId xmlns:a16="http://schemas.microsoft.com/office/drawing/2014/main" id="{6F3AF35D-02CC-6109-3FDA-D279EF643C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39795" y="134219"/>
            <a:ext cx="609600" cy="609600"/>
          </a:xfrm>
          <a:prstGeom prst="rect">
            <a:avLst/>
          </a:prstGeom>
        </p:spPr>
      </p:pic>
      <p:pic>
        <p:nvPicPr>
          <p:cNvPr id="17410" name="Picture 2" descr="A sentiment analysis for well-being in Viva Pulse showing response rate, responses to questions and more">
            <a:extLst>
              <a:ext uri="{FF2B5EF4-FFF2-40B4-BE49-F238E27FC236}">
                <a16:creationId xmlns:a16="http://schemas.microsoft.com/office/drawing/2014/main" id="{1F6FF59C-C069-85E7-C64D-AA4FB54C05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2290" y="1971413"/>
            <a:ext cx="5634370" cy="31720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94383F8-77A7-CAAF-B36D-48B6A8EA19DE}"/>
              </a:ext>
            </a:extLst>
          </p:cNvPr>
          <p:cNvSpPr txBox="1"/>
          <p:nvPr/>
        </p:nvSpPr>
        <p:spPr>
          <a:xfrm>
            <a:off x="371592" y="1681632"/>
            <a:ext cx="3327953" cy="3200876"/>
          </a:xfrm>
          <a:prstGeom prst="rect">
            <a:avLst/>
          </a:prstGeom>
          <a:noFill/>
        </p:spPr>
        <p:txBody>
          <a:bodyPr wrap="square">
            <a:spAutoFit/>
          </a:bodyPr>
          <a:lstStyle/>
          <a:p>
            <a:pPr algn="l"/>
            <a:r>
              <a:rPr lang="en-GB" sz="1400" b="1" i="0" dirty="0">
                <a:solidFill>
                  <a:schemeClr val="bg1"/>
                </a:solidFill>
                <a:effectLst/>
              </a:rPr>
              <a:t>Get a snapshot of overall team sentiment</a:t>
            </a:r>
          </a:p>
          <a:p>
            <a:pPr algn="l"/>
            <a:r>
              <a:rPr lang="en-GB" sz="1200" i="0" dirty="0">
                <a:solidFill>
                  <a:schemeClr val="bg1"/>
                </a:solidFill>
                <a:effectLst/>
              </a:rPr>
              <a:t>Save feedback requesters time with automatic sentiment analysis that shows if team members feel positively, negatively, or neutrally about a topic.</a:t>
            </a:r>
            <a:endParaRPr lang="en-SI" sz="1200" i="0" dirty="0">
              <a:solidFill>
                <a:schemeClr val="bg1"/>
              </a:solidFill>
              <a:effectLst/>
            </a:endParaRPr>
          </a:p>
          <a:p>
            <a:pPr algn="l"/>
            <a:endParaRPr lang="en-SI" sz="1200" dirty="0">
              <a:solidFill>
                <a:schemeClr val="bg1"/>
              </a:solidFill>
            </a:endParaRPr>
          </a:p>
          <a:p>
            <a:pPr algn="l"/>
            <a:r>
              <a:rPr lang="en-GB" sz="1400" b="1" i="0" dirty="0">
                <a:solidFill>
                  <a:schemeClr val="bg1"/>
                </a:solidFill>
                <a:effectLst/>
              </a:rPr>
              <a:t>Encourage feedback by keeping responses confidential</a:t>
            </a:r>
          </a:p>
          <a:p>
            <a:pPr algn="l"/>
            <a:r>
              <a:rPr lang="en-GB" sz="1200" i="0" dirty="0">
                <a:solidFill>
                  <a:schemeClr val="bg1"/>
                </a:solidFill>
                <a:effectLst/>
              </a:rPr>
              <a:t>See aggregated, confidential team sentiment data that can aid managers and project leaders in their own development.</a:t>
            </a:r>
            <a:endParaRPr lang="en-SI" sz="1200" i="0" dirty="0">
              <a:solidFill>
                <a:schemeClr val="bg1"/>
              </a:solidFill>
              <a:effectLst/>
            </a:endParaRPr>
          </a:p>
          <a:p>
            <a:pPr algn="l"/>
            <a:endParaRPr lang="en-SI" sz="1200" b="0" i="0" dirty="0">
              <a:solidFill>
                <a:schemeClr val="bg1"/>
              </a:solidFill>
              <a:effectLst/>
            </a:endParaRPr>
          </a:p>
          <a:p>
            <a:pPr algn="l"/>
            <a:r>
              <a:rPr lang="en-GB" sz="1400" b="1" i="0" dirty="0">
                <a:solidFill>
                  <a:schemeClr val="bg1"/>
                </a:solidFill>
                <a:effectLst/>
              </a:rPr>
              <a:t>Share de-identified reports with your team</a:t>
            </a:r>
          </a:p>
          <a:p>
            <a:pPr algn="l"/>
            <a:r>
              <a:rPr lang="en-GB" sz="1200" b="0" i="0" dirty="0">
                <a:solidFill>
                  <a:schemeClr val="bg1"/>
                </a:solidFill>
                <a:effectLst/>
              </a:rPr>
              <a:t>Initiate conversations with your team on key topics surfaced in the survey results.</a:t>
            </a:r>
          </a:p>
        </p:txBody>
      </p:sp>
    </p:spTree>
    <p:extLst>
      <p:ext uri="{BB962C8B-B14F-4D97-AF65-F5344CB8AC3E}">
        <p14:creationId xmlns:p14="http://schemas.microsoft.com/office/powerpoint/2010/main" val="30569145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94FE8-74B8-FA6F-72EB-36F426C0904D}"/>
              </a:ext>
            </a:extLst>
          </p:cNvPr>
          <p:cNvSpPr>
            <a:spLocks noGrp="1"/>
          </p:cNvSpPr>
          <p:nvPr>
            <p:ph type="title"/>
          </p:nvPr>
        </p:nvSpPr>
        <p:spPr/>
        <p:txBody>
          <a:bodyPr/>
          <a:lstStyle/>
          <a:p>
            <a:r>
              <a:rPr lang="en-SI" dirty="0"/>
              <a:t>Full Microsoft Viva experience</a:t>
            </a:r>
          </a:p>
        </p:txBody>
      </p:sp>
      <p:sp>
        <p:nvSpPr>
          <p:cNvPr id="3" name="Text Placeholder 2">
            <a:extLst>
              <a:ext uri="{FF2B5EF4-FFF2-40B4-BE49-F238E27FC236}">
                <a16:creationId xmlns:a16="http://schemas.microsoft.com/office/drawing/2014/main" id="{6857EC1C-CC14-8222-FCC7-686A688CDAC3}"/>
              </a:ext>
            </a:extLst>
          </p:cNvPr>
          <p:cNvSpPr>
            <a:spLocks noGrp="1"/>
          </p:cNvSpPr>
          <p:nvPr>
            <p:ph type="body" sz="quarter" idx="13"/>
          </p:nvPr>
        </p:nvSpPr>
        <p:spPr/>
        <p:txBody>
          <a:bodyPr/>
          <a:lstStyle/>
          <a:p>
            <a:endParaRPr lang="en-SI"/>
          </a:p>
        </p:txBody>
      </p:sp>
      <p:sp>
        <p:nvSpPr>
          <p:cNvPr id="4" name="Rectangle 3">
            <a:extLst>
              <a:ext uri="{FF2B5EF4-FFF2-40B4-BE49-F238E27FC236}">
                <a16:creationId xmlns:a16="http://schemas.microsoft.com/office/drawing/2014/main" id="{1F3F2296-AF80-B315-60BE-2B21603C2505}"/>
              </a:ext>
            </a:extLst>
          </p:cNvPr>
          <p:cNvSpPr/>
          <p:nvPr/>
        </p:nvSpPr>
        <p:spPr>
          <a:xfrm>
            <a:off x="0" y="1449859"/>
            <a:ext cx="9144000" cy="33605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I"/>
          </a:p>
        </p:txBody>
      </p:sp>
      <p:pic>
        <p:nvPicPr>
          <p:cNvPr id="5" name="Graphic 4">
            <a:extLst>
              <a:ext uri="{FF2B5EF4-FFF2-40B4-BE49-F238E27FC236}">
                <a16:creationId xmlns:a16="http://schemas.microsoft.com/office/drawing/2014/main" id="{B577B862-37FE-8D53-76EC-7E018D26BFC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90539" y="4004734"/>
            <a:ext cx="609600" cy="609600"/>
          </a:xfrm>
          <a:prstGeom prst="rect">
            <a:avLst/>
          </a:prstGeom>
        </p:spPr>
      </p:pic>
      <p:pic>
        <p:nvPicPr>
          <p:cNvPr id="6" name="Graphic 5">
            <a:extLst>
              <a:ext uri="{FF2B5EF4-FFF2-40B4-BE49-F238E27FC236}">
                <a16:creationId xmlns:a16="http://schemas.microsoft.com/office/drawing/2014/main" id="{589FB1F1-2142-DEAA-F105-77F12EF9179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31917" y="3187683"/>
            <a:ext cx="609600" cy="609600"/>
          </a:xfrm>
          <a:prstGeom prst="rect">
            <a:avLst/>
          </a:prstGeom>
        </p:spPr>
      </p:pic>
      <p:pic>
        <p:nvPicPr>
          <p:cNvPr id="7" name="Graphic 6">
            <a:extLst>
              <a:ext uri="{FF2B5EF4-FFF2-40B4-BE49-F238E27FC236}">
                <a16:creationId xmlns:a16="http://schemas.microsoft.com/office/drawing/2014/main" id="{C5D28118-AF8A-7D14-C8AB-0CB98A5C8CD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90539" y="3187684"/>
            <a:ext cx="609600" cy="609600"/>
          </a:xfrm>
          <a:prstGeom prst="rect">
            <a:avLst/>
          </a:prstGeom>
        </p:spPr>
      </p:pic>
      <p:pic>
        <p:nvPicPr>
          <p:cNvPr id="8" name="Picture 7" descr="A purple and pink logo&#10;&#10;Description automatically generated">
            <a:extLst>
              <a:ext uri="{FF2B5EF4-FFF2-40B4-BE49-F238E27FC236}">
                <a16:creationId xmlns:a16="http://schemas.microsoft.com/office/drawing/2014/main" id="{51DE5C1D-B599-2408-C7A1-44046122D70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82228" y="2320944"/>
            <a:ext cx="708979" cy="708979"/>
          </a:xfrm>
          <a:prstGeom prst="rect">
            <a:avLst/>
          </a:prstGeom>
          <a:ln>
            <a:noFill/>
          </a:ln>
        </p:spPr>
      </p:pic>
      <p:pic>
        <p:nvPicPr>
          <p:cNvPr id="9" name="Graphic 8">
            <a:extLst>
              <a:ext uri="{FF2B5EF4-FFF2-40B4-BE49-F238E27FC236}">
                <a16:creationId xmlns:a16="http://schemas.microsoft.com/office/drawing/2014/main" id="{C63CBB24-0DCC-BF4B-70E5-0D7B97F43E0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390539" y="2370634"/>
            <a:ext cx="609600" cy="609600"/>
          </a:xfrm>
          <a:prstGeom prst="rect">
            <a:avLst/>
          </a:prstGeom>
        </p:spPr>
      </p:pic>
      <p:pic>
        <p:nvPicPr>
          <p:cNvPr id="10" name="Graphic 9">
            <a:extLst>
              <a:ext uri="{FF2B5EF4-FFF2-40B4-BE49-F238E27FC236}">
                <a16:creationId xmlns:a16="http://schemas.microsoft.com/office/drawing/2014/main" id="{A5B6DEBC-3079-C060-510B-D5B580269C0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454177" y="2370634"/>
            <a:ext cx="609600" cy="609600"/>
          </a:xfrm>
          <a:prstGeom prst="rect">
            <a:avLst/>
          </a:prstGeom>
        </p:spPr>
      </p:pic>
      <p:pic>
        <p:nvPicPr>
          <p:cNvPr id="11" name="Graphic 10">
            <a:extLst>
              <a:ext uri="{FF2B5EF4-FFF2-40B4-BE49-F238E27FC236}">
                <a16:creationId xmlns:a16="http://schemas.microsoft.com/office/drawing/2014/main" id="{2AFB1DAB-43B0-F56A-B7C4-3F4BA5D5F29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035071" y="1553584"/>
            <a:ext cx="609600" cy="609600"/>
          </a:xfrm>
          <a:prstGeom prst="rect">
            <a:avLst/>
          </a:prstGeom>
        </p:spPr>
      </p:pic>
      <p:sp>
        <p:nvSpPr>
          <p:cNvPr id="12" name="AutoShape 2">
            <a:extLst>
              <a:ext uri="{FF2B5EF4-FFF2-40B4-BE49-F238E27FC236}">
                <a16:creationId xmlns:a16="http://schemas.microsoft.com/office/drawing/2014/main" id="{126B387A-F9B0-F8C3-DBCE-7FED3A07E25E}"/>
              </a:ext>
            </a:extLst>
          </p:cNvPr>
          <p:cNvSpPr>
            <a:spLocks noChangeAspect="1" noChangeArrowheads="1"/>
          </p:cNvSpPr>
          <p:nvPr/>
        </p:nvSpPr>
        <p:spPr bwMode="auto">
          <a:xfrm>
            <a:off x="3616730" y="2266911"/>
            <a:ext cx="563461" cy="563461"/>
          </a:xfrm>
          <a:prstGeom prst="rect">
            <a:avLst/>
          </a:prstGeom>
          <a:noFill/>
          <a:ln>
            <a:no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I"/>
          </a:p>
        </p:txBody>
      </p:sp>
      <p:pic>
        <p:nvPicPr>
          <p:cNvPr id="13" name="Graphic 12">
            <a:extLst>
              <a:ext uri="{FF2B5EF4-FFF2-40B4-BE49-F238E27FC236}">
                <a16:creationId xmlns:a16="http://schemas.microsoft.com/office/drawing/2014/main" id="{58F5DF94-AC5A-C49A-9763-087B6B1E4E4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393336" y="1553584"/>
            <a:ext cx="609600" cy="609600"/>
          </a:xfrm>
          <a:prstGeom prst="rect">
            <a:avLst/>
          </a:prstGeom>
        </p:spPr>
      </p:pic>
      <p:sp>
        <p:nvSpPr>
          <p:cNvPr id="14" name="Rectangle 13">
            <a:extLst>
              <a:ext uri="{FF2B5EF4-FFF2-40B4-BE49-F238E27FC236}">
                <a16:creationId xmlns:a16="http://schemas.microsoft.com/office/drawing/2014/main" id="{C1B36E76-C817-BD46-8EFF-63002AE50592}"/>
              </a:ext>
            </a:extLst>
          </p:cNvPr>
          <p:cNvSpPr/>
          <p:nvPr/>
        </p:nvSpPr>
        <p:spPr>
          <a:xfrm>
            <a:off x="547759" y="1449859"/>
            <a:ext cx="1484852" cy="817050"/>
          </a:xfrm>
          <a:prstGeom prst="rect">
            <a:avLst/>
          </a:prstGeom>
          <a:no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1400" b="1" dirty="0">
                <a:solidFill>
                  <a:schemeClr val="accent1"/>
                </a:solidFill>
              </a:rPr>
              <a:t>Connection</a:t>
            </a:r>
          </a:p>
        </p:txBody>
      </p:sp>
      <p:sp>
        <p:nvSpPr>
          <p:cNvPr id="15" name="Rectangle 14">
            <a:extLst>
              <a:ext uri="{FF2B5EF4-FFF2-40B4-BE49-F238E27FC236}">
                <a16:creationId xmlns:a16="http://schemas.microsoft.com/office/drawing/2014/main" id="{DC77E732-4C15-6A4B-FED4-AF75E2BD5172}"/>
              </a:ext>
            </a:extLst>
          </p:cNvPr>
          <p:cNvSpPr/>
          <p:nvPr/>
        </p:nvSpPr>
        <p:spPr>
          <a:xfrm>
            <a:off x="548552" y="226691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1400" b="1" dirty="0">
                <a:solidFill>
                  <a:schemeClr val="accent1"/>
                </a:solidFill>
              </a:rPr>
              <a:t>I</a:t>
            </a:r>
            <a:r>
              <a:rPr lang="ro-RO" sz="1400" b="1" dirty="0">
                <a:solidFill>
                  <a:schemeClr val="accent1"/>
                </a:solidFill>
              </a:rPr>
              <a:t>n</a:t>
            </a:r>
            <a:r>
              <a:rPr lang="en-SI" sz="1400" b="1" dirty="0">
                <a:solidFill>
                  <a:schemeClr val="accent1"/>
                </a:solidFill>
              </a:rPr>
              <a:t>sight</a:t>
            </a:r>
          </a:p>
        </p:txBody>
      </p:sp>
      <p:sp>
        <p:nvSpPr>
          <p:cNvPr id="16" name="Rectangle 15">
            <a:extLst>
              <a:ext uri="{FF2B5EF4-FFF2-40B4-BE49-F238E27FC236}">
                <a16:creationId xmlns:a16="http://schemas.microsoft.com/office/drawing/2014/main" id="{D3FFAC07-6161-5CBE-947F-C9E7073D0C08}"/>
              </a:ext>
            </a:extLst>
          </p:cNvPr>
          <p:cNvSpPr/>
          <p:nvPr/>
        </p:nvSpPr>
        <p:spPr>
          <a:xfrm>
            <a:off x="547759" y="308396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1400" b="1" dirty="0">
                <a:solidFill>
                  <a:schemeClr val="accent1"/>
                </a:solidFill>
              </a:rPr>
              <a:t>Growth</a:t>
            </a:r>
          </a:p>
        </p:txBody>
      </p:sp>
      <p:sp>
        <p:nvSpPr>
          <p:cNvPr id="17" name="Rectangle 16">
            <a:extLst>
              <a:ext uri="{FF2B5EF4-FFF2-40B4-BE49-F238E27FC236}">
                <a16:creationId xmlns:a16="http://schemas.microsoft.com/office/drawing/2014/main" id="{592C519E-161C-1D9D-73A8-B10C0C782B49}"/>
              </a:ext>
            </a:extLst>
          </p:cNvPr>
          <p:cNvSpPr/>
          <p:nvPr/>
        </p:nvSpPr>
        <p:spPr>
          <a:xfrm>
            <a:off x="547759" y="390101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1400" b="1" dirty="0">
                <a:solidFill>
                  <a:schemeClr val="accent1"/>
                </a:solidFill>
              </a:rPr>
              <a:t>Purpose</a:t>
            </a:r>
          </a:p>
        </p:txBody>
      </p:sp>
      <p:sp>
        <p:nvSpPr>
          <p:cNvPr id="18" name="Rectangle 17">
            <a:extLst>
              <a:ext uri="{FF2B5EF4-FFF2-40B4-BE49-F238E27FC236}">
                <a16:creationId xmlns:a16="http://schemas.microsoft.com/office/drawing/2014/main" id="{27EBB1C3-6FF3-5FDF-0F29-8F1D775826B4}"/>
              </a:ext>
            </a:extLst>
          </p:cNvPr>
          <p:cNvSpPr/>
          <p:nvPr/>
        </p:nvSpPr>
        <p:spPr>
          <a:xfrm>
            <a:off x="3084032" y="1449859"/>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Connections</a:t>
            </a:r>
          </a:p>
        </p:txBody>
      </p:sp>
      <p:sp>
        <p:nvSpPr>
          <p:cNvPr id="19" name="Rectangle 18">
            <a:extLst>
              <a:ext uri="{FF2B5EF4-FFF2-40B4-BE49-F238E27FC236}">
                <a16:creationId xmlns:a16="http://schemas.microsoft.com/office/drawing/2014/main" id="{DD9DDBB5-E47C-2F85-DF53-E560864701B1}"/>
              </a:ext>
            </a:extLst>
          </p:cNvPr>
          <p:cNvSpPr/>
          <p:nvPr/>
        </p:nvSpPr>
        <p:spPr>
          <a:xfrm>
            <a:off x="5725767" y="1449859"/>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Engage</a:t>
            </a:r>
          </a:p>
        </p:txBody>
      </p:sp>
      <p:sp>
        <p:nvSpPr>
          <p:cNvPr id="20" name="Rectangle 19">
            <a:extLst>
              <a:ext uri="{FF2B5EF4-FFF2-40B4-BE49-F238E27FC236}">
                <a16:creationId xmlns:a16="http://schemas.microsoft.com/office/drawing/2014/main" id="{F0955737-17B2-CE90-5992-3ADB88CB70B7}"/>
              </a:ext>
            </a:extLst>
          </p:cNvPr>
          <p:cNvSpPr/>
          <p:nvPr/>
        </p:nvSpPr>
        <p:spPr>
          <a:xfrm>
            <a:off x="3084032" y="308396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Topics</a:t>
            </a:r>
          </a:p>
        </p:txBody>
      </p:sp>
      <p:sp>
        <p:nvSpPr>
          <p:cNvPr id="21" name="Rectangle 20">
            <a:extLst>
              <a:ext uri="{FF2B5EF4-FFF2-40B4-BE49-F238E27FC236}">
                <a16:creationId xmlns:a16="http://schemas.microsoft.com/office/drawing/2014/main" id="{277C0CF8-0BD3-5DD1-8CE8-758875C92254}"/>
              </a:ext>
            </a:extLst>
          </p:cNvPr>
          <p:cNvSpPr/>
          <p:nvPr/>
        </p:nvSpPr>
        <p:spPr>
          <a:xfrm>
            <a:off x="5725767" y="308396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Learning</a:t>
            </a:r>
          </a:p>
        </p:txBody>
      </p:sp>
      <p:sp>
        <p:nvSpPr>
          <p:cNvPr id="22" name="Rectangle 21">
            <a:extLst>
              <a:ext uri="{FF2B5EF4-FFF2-40B4-BE49-F238E27FC236}">
                <a16:creationId xmlns:a16="http://schemas.microsoft.com/office/drawing/2014/main" id="{9817848B-D72A-AF0A-3639-9FA4A3D22CC0}"/>
              </a:ext>
            </a:extLst>
          </p:cNvPr>
          <p:cNvSpPr/>
          <p:nvPr/>
        </p:nvSpPr>
        <p:spPr>
          <a:xfrm>
            <a:off x="3084032" y="390101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Goals</a:t>
            </a:r>
          </a:p>
        </p:txBody>
      </p:sp>
      <p:sp>
        <p:nvSpPr>
          <p:cNvPr id="23" name="Rectangle 22">
            <a:extLst>
              <a:ext uri="{FF2B5EF4-FFF2-40B4-BE49-F238E27FC236}">
                <a16:creationId xmlns:a16="http://schemas.microsoft.com/office/drawing/2014/main" id="{24EF8538-71AF-4CC4-4104-69D925C57920}"/>
              </a:ext>
            </a:extLst>
          </p:cNvPr>
          <p:cNvSpPr/>
          <p:nvPr/>
        </p:nvSpPr>
        <p:spPr>
          <a:xfrm>
            <a:off x="3084237" y="2266909"/>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Insights</a:t>
            </a:r>
          </a:p>
        </p:txBody>
      </p:sp>
      <p:sp>
        <p:nvSpPr>
          <p:cNvPr id="24" name="Rectangle 23">
            <a:extLst>
              <a:ext uri="{FF2B5EF4-FFF2-40B4-BE49-F238E27FC236}">
                <a16:creationId xmlns:a16="http://schemas.microsoft.com/office/drawing/2014/main" id="{4917EF28-A21F-D376-4233-18F47385ED75}"/>
              </a:ext>
            </a:extLst>
          </p:cNvPr>
          <p:cNvSpPr/>
          <p:nvPr/>
        </p:nvSpPr>
        <p:spPr>
          <a:xfrm>
            <a:off x="5725767" y="2266916"/>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Glint</a:t>
            </a:r>
          </a:p>
        </p:txBody>
      </p:sp>
      <p:sp>
        <p:nvSpPr>
          <p:cNvPr id="25" name="Rectangle 24">
            <a:extLst>
              <a:ext uri="{FF2B5EF4-FFF2-40B4-BE49-F238E27FC236}">
                <a16:creationId xmlns:a16="http://schemas.microsoft.com/office/drawing/2014/main" id="{262B2F9D-D427-7B38-9343-0C91C3B67F21}"/>
              </a:ext>
            </a:extLst>
          </p:cNvPr>
          <p:cNvSpPr/>
          <p:nvPr/>
        </p:nvSpPr>
        <p:spPr>
          <a:xfrm>
            <a:off x="8144873" y="2266909"/>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Pulse</a:t>
            </a:r>
          </a:p>
        </p:txBody>
      </p:sp>
    </p:spTree>
    <p:extLst>
      <p:ext uri="{BB962C8B-B14F-4D97-AF65-F5344CB8AC3E}">
        <p14:creationId xmlns:p14="http://schemas.microsoft.com/office/powerpoint/2010/main" val="298724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94FE8-74B8-FA6F-72EB-36F426C0904D}"/>
              </a:ext>
            </a:extLst>
          </p:cNvPr>
          <p:cNvSpPr>
            <a:spLocks noGrp="1"/>
          </p:cNvSpPr>
          <p:nvPr>
            <p:ph type="title"/>
          </p:nvPr>
        </p:nvSpPr>
        <p:spPr/>
        <p:txBody>
          <a:bodyPr/>
          <a:lstStyle/>
          <a:p>
            <a:r>
              <a:rPr lang="en-SI" dirty="0"/>
              <a:t>Technical requirements for Viva components</a:t>
            </a:r>
          </a:p>
        </p:txBody>
      </p:sp>
      <p:sp>
        <p:nvSpPr>
          <p:cNvPr id="3" name="Text Placeholder 2">
            <a:extLst>
              <a:ext uri="{FF2B5EF4-FFF2-40B4-BE49-F238E27FC236}">
                <a16:creationId xmlns:a16="http://schemas.microsoft.com/office/drawing/2014/main" id="{6857EC1C-CC14-8222-FCC7-686A688CDAC3}"/>
              </a:ext>
            </a:extLst>
          </p:cNvPr>
          <p:cNvSpPr>
            <a:spLocks noGrp="1"/>
          </p:cNvSpPr>
          <p:nvPr>
            <p:ph type="body" sz="quarter" idx="13"/>
          </p:nvPr>
        </p:nvSpPr>
        <p:spPr/>
        <p:txBody>
          <a:bodyPr/>
          <a:lstStyle/>
          <a:p>
            <a:endParaRPr lang="en-SI"/>
          </a:p>
        </p:txBody>
      </p:sp>
      <p:sp>
        <p:nvSpPr>
          <p:cNvPr id="4" name="Rectangle 3">
            <a:extLst>
              <a:ext uri="{FF2B5EF4-FFF2-40B4-BE49-F238E27FC236}">
                <a16:creationId xmlns:a16="http://schemas.microsoft.com/office/drawing/2014/main" id="{1F3F2296-AF80-B315-60BE-2B21603C2505}"/>
              </a:ext>
            </a:extLst>
          </p:cNvPr>
          <p:cNvSpPr/>
          <p:nvPr/>
        </p:nvSpPr>
        <p:spPr>
          <a:xfrm>
            <a:off x="0" y="1326235"/>
            <a:ext cx="9144000" cy="37156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I"/>
          </a:p>
        </p:txBody>
      </p:sp>
      <p:grpSp>
        <p:nvGrpSpPr>
          <p:cNvPr id="28" name="Group 27">
            <a:extLst>
              <a:ext uri="{FF2B5EF4-FFF2-40B4-BE49-F238E27FC236}">
                <a16:creationId xmlns:a16="http://schemas.microsoft.com/office/drawing/2014/main" id="{7A8CBF3D-E0C9-F925-0AE3-515D93C812FF}"/>
              </a:ext>
            </a:extLst>
          </p:cNvPr>
          <p:cNvGrpSpPr/>
          <p:nvPr/>
        </p:nvGrpSpPr>
        <p:grpSpPr>
          <a:xfrm>
            <a:off x="547759" y="1335927"/>
            <a:ext cx="2175548" cy="817050"/>
            <a:chOff x="1577129" y="1498572"/>
            <a:chExt cx="2175548" cy="817050"/>
          </a:xfrm>
        </p:grpSpPr>
        <p:pic>
          <p:nvPicPr>
            <p:cNvPr id="29" name="Graphic 28">
              <a:extLst>
                <a:ext uri="{FF2B5EF4-FFF2-40B4-BE49-F238E27FC236}">
                  <a16:creationId xmlns:a16="http://schemas.microsoft.com/office/drawing/2014/main" id="{6AF6BAE5-BAA6-8942-6347-CAA5A8A3272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77129" y="1602297"/>
              <a:ext cx="609600" cy="609600"/>
            </a:xfrm>
            <a:prstGeom prst="rect">
              <a:avLst/>
            </a:prstGeom>
          </p:spPr>
        </p:pic>
        <p:sp>
          <p:nvSpPr>
            <p:cNvPr id="30" name="Rectangle 29">
              <a:extLst>
                <a:ext uri="{FF2B5EF4-FFF2-40B4-BE49-F238E27FC236}">
                  <a16:creationId xmlns:a16="http://schemas.microsoft.com/office/drawing/2014/main" id="{A95C6A85-9301-76EC-9BFE-59E76779EA31}"/>
                </a:ext>
              </a:extLst>
            </p:cNvPr>
            <p:cNvSpPr/>
            <p:nvPr/>
          </p:nvSpPr>
          <p:spPr>
            <a:xfrm>
              <a:off x="2267825" y="1498572"/>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Connections</a:t>
              </a:r>
            </a:p>
          </p:txBody>
        </p:sp>
      </p:grpSp>
      <p:grpSp>
        <p:nvGrpSpPr>
          <p:cNvPr id="31" name="Group 30">
            <a:extLst>
              <a:ext uri="{FF2B5EF4-FFF2-40B4-BE49-F238E27FC236}">
                <a16:creationId xmlns:a16="http://schemas.microsoft.com/office/drawing/2014/main" id="{5940D9EC-E9C5-DA18-E246-EA1D581D7F21}"/>
              </a:ext>
            </a:extLst>
          </p:cNvPr>
          <p:cNvGrpSpPr/>
          <p:nvPr/>
        </p:nvGrpSpPr>
        <p:grpSpPr>
          <a:xfrm>
            <a:off x="544962" y="2340621"/>
            <a:ext cx="2175548" cy="817050"/>
            <a:chOff x="5133264" y="1602297"/>
            <a:chExt cx="2175548" cy="817050"/>
          </a:xfrm>
        </p:grpSpPr>
        <p:pic>
          <p:nvPicPr>
            <p:cNvPr id="32" name="Graphic 31">
              <a:extLst>
                <a:ext uri="{FF2B5EF4-FFF2-40B4-BE49-F238E27FC236}">
                  <a16:creationId xmlns:a16="http://schemas.microsoft.com/office/drawing/2014/main" id="{50B8FE41-17C6-5A44-C1CA-BB39E25373D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133264" y="1706022"/>
              <a:ext cx="609600" cy="609600"/>
            </a:xfrm>
            <a:prstGeom prst="rect">
              <a:avLst/>
            </a:prstGeom>
          </p:spPr>
        </p:pic>
        <p:sp>
          <p:nvSpPr>
            <p:cNvPr id="33" name="Rectangle 32">
              <a:extLst>
                <a:ext uri="{FF2B5EF4-FFF2-40B4-BE49-F238E27FC236}">
                  <a16:creationId xmlns:a16="http://schemas.microsoft.com/office/drawing/2014/main" id="{0C9D1315-4A8C-0653-6848-6A1A965092B3}"/>
                </a:ext>
              </a:extLst>
            </p:cNvPr>
            <p:cNvSpPr/>
            <p:nvPr/>
          </p:nvSpPr>
          <p:spPr>
            <a:xfrm>
              <a:off x="5823960" y="1602297"/>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Engage</a:t>
              </a:r>
            </a:p>
          </p:txBody>
        </p:sp>
      </p:grpSp>
      <p:grpSp>
        <p:nvGrpSpPr>
          <p:cNvPr id="34" name="Group 33">
            <a:extLst>
              <a:ext uri="{FF2B5EF4-FFF2-40B4-BE49-F238E27FC236}">
                <a16:creationId xmlns:a16="http://schemas.microsoft.com/office/drawing/2014/main" id="{367DC000-D972-6997-2DA5-07C9FF2A0860}"/>
              </a:ext>
            </a:extLst>
          </p:cNvPr>
          <p:cNvGrpSpPr/>
          <p:nvPr/>
        </p:nvGrpSpPr>
        <p:grpSpPr>
          <a:xfrm>
            <a:off x="544962" y="3345315"/>
            <a:ext cx="2228391" cy="817050"/>
            <a:chOff x="5080421" y="2419354"/>
            <a:chExt cx="2228391" cy="817050"/>
          </a:xfrm>
        </p:grpSpPr>
        <p:pic>
          <p:nvPicPr>
            <p:cNvPr id="35" name="Picture 34" descr="A purple and pink logo&#10;&#10;Description automatically generated">
              <a:extLst>
                <a:ext uri="{FF2B5EF4-FFF2-40B4-BE49-F238E27FC236}">
                  <a16:creationId xmlns:a16="http://schemas.microsoft.com/office/drawing/2014/main" id="{DA36FEBB-A6F4-9635-A086-C49D69A4A9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80421" y="2473382"/>
              <a:ext cx="708979" cy="708979"/>
            </a:xfrm>
            <a:prstGeom prst="rect">
              <a:avLst/>
            </a:prstGeom>
            <a:ln>
              <a:noFill/>
            </a:ln>
          </p:spPr>
        </p:pic>
        <p:sp>
          <p:nvSpPr>
            <p:cNvPr id="36" name="Rectangle 35">
              <a:extLst>
                <a:ext uri="{FF2B5EF4-FFF2-40B4-BE49-F238E27FC236}">
                  <a16:creationId xmlns:a16="http://schemas.microsoft.com/office/drawing/2014/main" id="{981AEF00-9E29-E239-45D0-6E3D181D3E49}"/>
                </a:ext>
              </a:extLst>
            </p:cNvPr>
            <p:cNvSpPr/>
            <p:nvPr/>
          </p:nvSpPr>
          <p:spPr>
            <a:xfrm>
              <a:off x="5823960" y="2419354"/>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Glint</a:t>
              </a:r>
            </a:p>
          </p:txBody>
        </p:sp>
      </p:grpSp>
      <p:grpSp>
        <p:nvGrpSpPr>
          <p:cNvPr id="37" name="Group 36">
            <a:extLst>
              <a:ext uri="{FF2B5EF4-FFF2-40B4-BE49-F238E27FC236}">
                <a16:creationId xmlns:a16="http://schemas.microsoft.com/office/drawing/2014/main" id="{2803F5A0-C017-C93F-0C4F-836563344ECF}"/>
              </a:ext>
            </a:extLst>
          </p:cNvPr>
          <p:cNvGrpSpPr/>
          <p:nvPr/>
        </p:nvGrpSpPr>
        <p:grpSpPr>
          <a:xfrm>
            <a:off x="544962" y="4295559"/>
            <a:ext cx="2178345" cy="817050"/>
            <a:chOff x="2488732" y="4053448"/>
            <a:chExt cx="2178345" cy="817050"/>
          </a:xfrm>
        </p:grpSpPr>
        <p:pic>
          <p:nvPicPr>
            <p:cNvPr id="38" name="Graphic 37">
              <a:extLst>
                <a:ext uri="{FF2B5EF4-FFF2-40B4-BE49-F238E27FC236}">
                  <a16:creationId xmlns:a16="http://schemas.microsoft.com/office/drawing/2014/main" id="{5899FAB8-A9A5-36A8-E7DF-ACB828DDF56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88732" y="4157172"/>
              <a:ext cx="609600" cy="609600"/>
            </a:xfrm>
            <a:prstGeom prst="rect">
              <a:avLst/>
            </a:prstGeom>
          </p:spPr>
        </p:pic>
        <p:sp>
          <p:nvSpPr>
            <p:cNvPr id="39" name="Rectangle 38">
              <a:extLst>
                <a:ext uri="{FF2B5EF4-FFF2-40B4-BE49-F238E27FC236}">
                  <a16:creationId xmlns:a16="http://schemas.microsoft.com/office/drawing/2014/main" id="{7495ABCA-5753-77CA-4538-D06526840613}"/>
                </a:ext>
              </a:extLst>
            </p:cNvPr>
            <p:cNvSpPr/>
            <p:nvPr/>
          </p:nvSpPr>
          <p:spPr>
            <a:xfrm>
              <a:off x="3182225" y="4053448"/>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accent2"/>
                  </a:solidFill>
                </a:rPr>
                <a:t>Viva </a:t>
              </a:r>
              <a:br>
                <a:rPr lang="en-SI" sz="1400" b="1" dirty="0">
                  <a:solidFill>
                    <a:schemeClr val="accent2"/>
                  </a:solidFill>
                </a:rPr>
              </a:br>
              <a:r>
                <a:rPr lang="en-SI" sz="1400" b="1" dirty="0">
                  <a:solidFill>
                    <a:schemeClr val="accent2"/>
                  </a:solidFill>
                </a:rPr>
                <a:t>Goals</a:t>
              </a:r>
            </a:p>
          </p:txBody>
        </p:sp>
      </p:grpSp>
      <p:sp>
        <p:nvSpPr>
          <p:cNvPr id="40" name="Rectangle 39">
            <a:extLst>
              <a:ext uri="{FF2B5EF4-FFF2-40B4-BE49-F238E27FC236}">
                <a16:creationId xmlns:a16="http://schemas.microsoft.com/office/drawing/2014/main" id="{D115F437-A7D0-8560-468D-E43EF9DC4A82}"/>
              </a:ext>
            </a:extLst>
          </p:cNvPr>
          <p:cNvSpPr/>
          <p:nvPr/>
        </p:nvSpPr>
        <p:spPr>
          <a:xfrm>
            <a:off x="2720509" y="1334216"/>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3"/>
                </a:solidFill>
              </a:rPr>
              <a:t>SharePoint home site</a:t>
            </a:r>
          </a:p>
          <a:p>
            <a:r>
              <a:rPr lang="en-GB" sz="1200" b="1" dirty="0">
                <a:solidFill>
                  <a:schemeClr val="accent3"/>
                </a:solidFill>
              </a:rPr>
              <a:t>Global navigation enabled and customized</a:t>
            </a:r>
          </a:p>
          <a:p>
            <a:r>
              <a:rPr lang="en-GB" sz="1200" b="1" dirty="0">
                <a:solidFill>
                  <a:schemeClr val="accent3"/>
                </a:solidFill>
              </a:rPr>
              <a:t>Modern SharePoint sites</a:t>
            </a:r>
            <a:endParaRPr lang="en-SI" sz="1200" b="1" dirty="0">
              <a:solidFill>
                <a:schemeClr val="accent3"/>
              </a:solidFill>
            </a:endParaRPr>
          </a:p>
        </p:txBody>
      </p:sp>
      <p:sp>
        <p:nvSpPr>
          <p:cNvPr id="41" name="Rectangle 40">
            <a:extLst>
              <a:ext uri="{FF2B5EF4-FFF2-40B4-BE49-F238E27FC236}">
                <a16:creationId xmlns:a16="http://schemas.microsoft.com/office/drawing/2014/main" id="{25980B8A-D647-5DFC-0258-C073464E3B5A}"/>
              </a:ext>
            </a:extLst>
          </p:cNvPr>
          <p:cNvSpPr/>
          <p:nvPr/>
        </p:nvSpPr>
        <p:spPr>
          <a:xfrm>
            <a:off x="2720509" y="2340621"/>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No technical requirements besides licensing</a:t>
            </a:r>
            <a:endParaRPr lang="en-SI" sz="1200" b="1" dirty="0">
              <a:solidFill>
                <a:schemeClr val="accent1"/>
              </a:solidFill>
            </a:endParaRPr>
          </a:p>
        </p:txBody>
      </p:sp>
      <p:sp>
        <p:nvSpPr>
          <p:cNvPr id="42" name="Rectangle 41">
            <a:extLst>
              <a:ext uri="{FF2B5EF4-FFF2-40B4-BE49-F238E27FC236}">
                <a16:creationId xmlns:a16="http://schemas.microsoft.com/office/drawing/2014/main" id="{02AADB05-C766-4A56-48B0-79FA38EA8A1D}"/>
              </a:ext>
            </a:extLst>
          </p:cNvPr>
          <p:cNvSpPr/>
          <p:nvPr/>
        </p:nvSpPr>
        <p:spPr>
          <a:xfrm>
            <a:off x="2720508" y="3411912"/>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3"/>
                </a:solidFill>
              </a:rPr>
              <a:t>SharePoint admin, Microsoft 365 global admin, service admin</a:t>
            </a:r>
            <a:endParaRPr lang="en-SI" sz="1200" b="1" dirty="0">
              <a:solidFill>
                <a:schemeClr val="accent3"/>
              </a:solidFill>
            </a:endParaRPr>
          </a:p>
        </p:txBody>
      </p:sp>
      <p:sp>
        <p:nvSpPr>
          <p:cNvPr id="43" name="Rectangle 42">
            <a:extLst>
              <a:ext uri="{FF2B5EF4-FFF2-40B4-BE49-F238E27FC236}">
                <a16:creationId xmlns:a16="http://schemas.microsoft.com/office/drawing/2014/main" id="{6F68E94B-6EBD-8808-ABD9-C409031A7B4A}"/>
              </a:ext>
            </a:extLst>
          </p:cNvPr>
          <p:cNvSpPr/>
          <p:nvPr/>
        </p:nvSpPr>
        <p:spPr>
          <a:xfrm>
            <a:off x="2773353" y="4295559"/>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No technical requirements besides licensing</a:t>
            </a:r>
            <a:endParaRPr lang="en-SI" sz="1200" b="1" dirty="0">
              <a:solidFill>
                <a:schemeClr val="accent1"/>
              </a:solidFill>
            </a:endParaRPr>
          </a:p>
        </p:txBody>
      </p:sp>
      <p:grpSp>
        <p:nvGrpSpPr>
          <p:cNvPr id="44" name="Group 43">
            <a:extLst>
              <a:ext uri="{FF2B5EF4-FFF2-40B4-BE49-F238E27FC236}">
                <a16:creationId xmlns:a16="http://schemas.microsoft.com/office/drawing/2014/main" id="{5E9F91E5-285A-CD6A-1D25-B750B04E5A39}"/>
              </a:ext>
            </a:extLst>
          </p:cNvPr>
          <p:cNvGrpSpPr/>
          <p:nvPr/>
        </p:nvGrpSpPr>
        <p:grpSpPr>
          <a:xfrm>
            <a:off x="6420693" y="1854290"/>
            <a:ext cx="2175548" cy="817050"/>
            <a:chOff x="5399502" y="2523026"/>
            <a:chExt cx="2175548" cy="817050"/>
          </a:xfrm>
        </p:grpSpPr>
        <p:pic>
          <p:nvPicPr>
            <p:cNvPr id="45" name="Graphic 44">
              <a:extLst>
                <a:ext uri="{FF2B5EF4-FFF2-40B4-BE49-F238E27FC236}">
                  <a16:creationId xmlns:a16="http://schemas.microsoft.com/office/drawing/2014/main" id="{98549FF1-984E-CF4B-4CA4-6BEBCD564E7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965450" y="2626751"/>
              <a:ext cx="609600" cy="609600"/>
            </a:xfrm>
            <a:prstGeom prst="rect">
              <a:avLst/>
            </a:prstGeom>
          </p:spPr>
        </p:pic>
        <p:sp>
          <p:nvSpPr>
            <p:cNvPr id="46" name="Rectangle 45">
              <a:extLst>
                <a:ext uri="{FF2B5EF4-FFF2-40B4-BE49-F238E27FC236}">
                  <a16:creationId xmlns:a16="http://schemas.microsoft.com/office/drawing/2014/main" id="{4E7E4F59-A481-D94D-FD13-0E2169E33DF1}"/>
                </a:ext>
              </a:extLst>
            </p:cNvPr>
            <p:cNvSpPr/>
            <p:nvPr/>
          </p:nvSpPr>
          <p:spPr>
            <a:xfrm>
              <a:off x="5399502" y="2523026"/>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SI" sz="1400" b="1" dirty="0">
                  <a:solidFill>
                    <a:schemeClr val="accent2"/>
                  </a:solidFill>
                </a:rPr>
                <a:t>Viva </a:t>
              </a:r>
              <a:br>
                <a:rPr lang="en-SI" sz="1400" b="1" dirty="0">
                  <a:solidFill>
                    <a:schemeClr val="accent2"/>
                  </a:solidFill>
                </a:rPr>
              </a:br>
              <a:r>
                <a:rPr lang="en-SI" sz="1400" b="1" dirty="0">
                  <a:solidFill>
                    <a:schemeClr val="accent2"/>
                  </a:solidFill>
                </a:rPr>
                <a:t>Insights</a:t>
              </a:r>
            </a:p>
          </p:txBody>
        </p:sp>
      </p:grpSp>
      <p:grpSp>
        <p:nvGrpSpPr>
          <p:cNvPr id="47" name="Group 46">
            <a:extLst>
              <a:ext uri="{FF2B5EF4-FFF2-40B4-BE49-F238E27FC236}">
                <a16:creationId xmlns:a16="http://schemas.microsoft.com/office/drawing/2014/main" id="{19815912-0673-8228-92A5-F7388A38D1C0}"/>
              </a:ext>
            </a:extLst>
          </p:cNvPr>
          <p:cNvGrpSpPr/>
          <p:nvPr/>
        </p:nvGrpSpPr>
        <p:grpSpPr>
          <a:xfrm>
            <a:off x="6352501" y="2883338"/>
            <a:ext cx="2180312" cy="817050"/>
            <a:chOff x="5541185" y="3527339"/>
            <a:chExt cx="2180312" cy="817050"/>
          </a:xfrm>
        </p:grpSpPr>
        <p:pic>
          <p:nvPicPr>
            <p:cNvPr id="48" name="Graphic 47">
              <a:extLst>
                <a:ext uri="{FF2B5EF4-FFF2-40B4-BE49-F238E27FC236}">
                  <a16:creationId xmlns:a16="http://schemas.microsoft.com/office/drawing/2014/main" id="{2A2D9BA4-D9B0-0DC8-2BA5-7ACF48FB8074}"/>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111897" y="3617179"/>
              <a:ext cx="609600" cy="609600"/>
            </a:xfrm>
            <a:prstGeom prst="rect">
              <a:avLst/>
            </a:prstGeom>
          </p:spPr>
        </p:pic>
        <p:sp>
          <p:nvSpPr>
            <p:cNvPr id="49" name="Rectangle 48">
              <a:extLst>
                <a:ext uri="{FF2B5EF4-FFF2-40B4-BE49-F238E27FC236}">
                  <a16:creationId xmlns:a16="http://schemas.microsoft.com/office/drawing/2014/main" id="{DDE438C5-3D95-C93C-1EFE-C12AF0DCEA99}"/>
                </a:ext>
              </a:extLst>
            </p:cNvPr>
            <p:cNvSpPr/>
            <p:nvPr/>
          </p:nvSpPr>
          <p:spPr>
            <a:xfrm>
              <a:off x="5541185" y="3527339"/>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SI" sz="1400" b="1" dirty="0">
                  <a:solidFill>
                    <a:schemeClr val="accent2"/>
                  </a:solidFill>
                </a:rPr>
                <a:t>Viva </a:t>
              </a:r>
              <a:br>
                <a:rPr lang="en-SI" sz="1400" b="1" dirty="0">
                  <a:solidFill>
                    <a:schemeClr val="accent2"/>
                  </a:solidFill>
                </a:rPr>
              </a:br>
              <a:r>
                <a:rPr lang="en-SI" sz="1400" b="1" dirty="0">
                  <a:solidFill>
                    <a:schemeClr val="accent2"/>
                  </a:solidFill>
                </a:rPr>
                <a:t>Learning</a:t>
              </a:r>
            </a:p>
          </p:txBody>
        </p:sp>
      </p:grpSp>
      <p:grpSp>
        <p:nvGrpSpPr>
          <p:cNvPr id="50" name="Group 49">
            <a:extLst>
              <a:ext uri="{FF2B5EF4-FFF2-40B4-BE49-F238E27FC236}">
                <a16:creationId xmlns:a16="http://schemas.microsoft.com/office/drawing/2014/main" id="{6A373E8E-AA19-0D46-ED66-81CCF0D496D9}"/>
              </a:ext>
            </a:extLst>
          </p:cNvPr>
          <p:cNvGrpSpPr/>
          <p:nvPr/>
        </p:nvGrpSpPr>
        <p:grpSpPr>
          <a:xfrm>
            <a:off x="6441202" y="3912386"/>
            <a:ext cx="2155039" cy="817050"/>
            <a:chOff x="5480598" y="4307872"/>
            <a:chExt cx="2155039" cy="817050"/>
          </a:xfrm>
        </p:grpSpPr>
        <p:pic>
          <p:nvPicPr>
            <p:cNvPr id="51" name="Graphic 50">
              <a:extLst>
                <a:ext uri="{FF2B5EF4-FFF2-40B4-BE49-F238E27FC236}">
                  <a16:creationId xmlns:a16="http://schemas.microsoft.com/office/drawing/2014/main" id="{6EA83293-F6E3-B42C-AE20-5135EB0C192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026037" y="4411597"/>
              <a:ext cx="609600" cy="609600"/>
            </a:xfrm>
            <a:prstGeom prst="rect">
              <a:avLst/>
            </a:prstGeom>
          </p:spPr>
        </p:pic>
        <p:sp>
          <p:nvSpPr>
            <p:cNvPr id="52" name="Rectangle 51">
              <a:extLst>
                <a:ext uri="{FF2B5EF4-FFF2-40B4-BE49-F238E27FC236}">
                  <a16:creationId xmlns:a16="http://schemas.microsoft.com/office/drawing/2014/main" id="{8BBA6FBF-0464-D360-14E6-F3B2F3F651C4}"/>
                </a:ext>
              </a:extLst>
            </p:cNvPr>
            <p:cNvSpPr/>
            <p:nvPr/>
          </p:nvSpPr>
          <p:spPr>
            <a:xfrm>
              <a:off x="5480598" y="4307872"/>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SI" sz="1400" b="1" dirty="0">
                  <a:solidFill>
                    <a:schemeClr val="accent2"/>
                  </a:solidFill>
                </a:rPr>
                <a:t>Viva </a:t>
              </a:r>
              <a:br>
                <a:rPr lang="en-SI" sz="1400" b="1" dirty="0">
                  <a:solidFill>
                    <a:schemeClr val="accent2"/>
                  </a:solidFill>
                </a:rPr>
              </a:br>
              <a:r>
                <a:rPr lang="en-SI" sz="1400" b="1" dirty="0">
                  <a:solidFill>
                    <a:schemeClr val="accent2"/>
                  </a:solidFill>
                </a:rPr>
                <a:t>Topics</a:t>
              </a:r>
            </a:p>
          </p:txBody>
        </p:sp>
      </p:grpSp>
      <p:sp>
        <p:nvSpPr>
          <p:cNvPr id="53" name="Rectangle 52">
            <a:extLst>
              <a:ext uri="{FF2B5EF4-FFF2-40B4-BE49-F238E27FC236}">
                <a16:creationId xmlns:a16="http://schemas.microsoft.com/office/drawing/2014/main" id="{5DBDD877-A44C-F973-E26B-EC0F1D7AE30E}"/>
              </a:ext>
            </a:extLst>
          </p:cNvPr>
          <p:cNvSpPr/>
          <p:nvPr/>
        </p:nvSpPr>
        <p:spPr>
          <a:xfrm>
            <a:off x="4965079" y="1854290"/>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sz="1200" b="1" dirty="0">
                <a:solidFill>
                  <a:schemeClr val="accent1"/>
                </a:solidFill>
              </a:rPr>
              <a:t>No technical requirements besides licensing for personal and team insights</a:t>
            </a:r>
            <a:endParaRPr lang="en-SI" sz="1200" b="1" dirty="0">
              <a:solidFill>
                <a:schemeClr val="accent1"/>
              </a:solidFill>
            </a:endParaRPr>
          </a:p>
        </p:txBody>
      </p:sp>
      <p:sp>
        <p:nvSpPr>
          <p:cNvPr id="54" name="Rectangle 53">
            <a:extLst>
              <a:ext uri="{FF2B5EF4-FFF2-40B4-BE49-F238E27FC236}">
                <a16:creationId xmlns:a16="http://schemas.microsoft.com/office/drawing/2014/main" id="{0A849C7A-12A9-1BC3-BA3D-5D64335F5941}"/>
              </a:ext>
            </a:extLst>
          </p:cNvPr>
          <p:cNvSpPr/>
          <p:nvPr/>
        </p:nvSpPr>
        <p:spPr>
          <a:xfrm>
            <a:off x="4965078" y="2990818"/>
            <a:ext cx="2060959"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sz="1200" b="1" dirty="0">
                <a:solidFill>
                  <a:schemeClr val="accent3"/>
                </a:solidFill>
              </a:rPr>
              <a:t>A Microsoft Teams team (</a:t>
            </a:r>
            <a:r>
              <a:rPr lang="en-SI" sz="1200" b="1" dirty="0">
                <a:solidFill>
                  <a:schemeClr val="accent3"/>
                </a:solidFill>
              </a:rPr>
              <a:t>for</a:t>
            </a:r>
            <a:r>
              <a:rPr lang="en-GB" sz="1200" b="1" dirty="0">
                <a:solidFill>
                  <a:schemeClr val="accent3"/>
                </a:solidFill>
              </a:rPr>
              <a:t> a learning tab in Teams)</a:t>
            </a:r>
            <a:br>
              <a:rPr lang="en-SI" sz="1200" b="1" dirty="0">
                <a:solidFill>
                  <a:schemeClr val="accent3"/>
                </a:solidFill>
              </a:rPr>
            </a:br>
            <a:r>
              <a:rPr lang="en-GB" sz="1200" b="1" dirty="0">
                <a:solidFill>
                  <a:schemeClr val="accent3"/>
                </a:solidFill>
              </a:rPr>
              <a:t>SharePoint site to connect internal resources to Viva Learning</a:t>
            </a:r>
            <a:endParaRPr lang="en-SI" sz="1200" b="1" dirty="0">
              <a:solidFill>
                <a:schemeClr val="accent3"/>
              </a:solidFill>
            </a:endParaRPr>
          </a:p>
        </p:txBody>
      </p:sp>
      <p:sp>
        <p:nvSpPr>
          <p:cNvPr id="55" name="Rectangle 54">
            <a:extLst>
              <a:ext uri="{FF2B5EF4-FFF2-40B4-BE49-F238E27FC236}">
                <a16:creationId xmlns:a16="http://schemas.microsoft.com/office/drawing/2014/main" id="{2E7F4054-B9C3-6036-3BAB-344DC582B497}"/>
              </a:ext>
            </a:extLst>
          </p:cNvPr>
          <p:cNvSpPr/>
          <p:nvPr/>
        </p:nvSpPr>
        <p:spPr>
          <a:xfrm>
            <a:off x="5096423" y="4001945"/>
            <a:ext cx="2060959"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sz="1200" b="1" dirty="0">
                <a:solidFill>
                  <a:schemeClr val="accent1"/>
                </a:solidFill>
              </a:rPr>
              <a:t>No technical requirements besides licensing</a:t>
            </a:r>
            <a:endParaRPr lang="en-SI" sz="1200" b="1" dirty="0">
              <a:solidFill>
                <a:schemeClr val="accent1"/>
              </a:solidFill>
            </a:endParaRPr>
          </a:p>
        </p:txBody>
      </p:sp>
    </p:spTree>
    <p:extLst>
      <p:ext uri="{BB962C8B-B14F-4D97-AF65-F5344CB8AC3E}">
        <p14:creationId xmlns:p14="http://schemas.microsoft.com/office/powerpoint/2010/main" val="2208480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4242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94FE8-74B8-FA6F-72EB-36F426C0904D}"/>
              </a:ext>
            </a:extLst>
          </p:cNvPr>
          <p:cNvSpPr>
            <a:spLocks noGrp="1"/>
          </p:cNvSpPr>
          <p:nvPr>
            <p:ph type="title"/>
          </p:nvPr>
        </p:nvSpPr>
        <p:spPr/>
        <p:txBody>
          <a:bodyPr/>
          <a:lstStyle/>
          <a:p>
            <a:r>
              <a:rPr lang="en-SI" dirty="0">
                <a:solidFill>
                  <a:schemeClr val="bg1"/>
                </a:solidFill>
              </a:rPr>
              <a:t>Viva platform integration with Microsoft 365</a:t>
            </a:r>
          </a:p>
        </p:txBody>
      </p:sp>
      <p:grpSp>
        <p:nvGrpSpPr>
          <p:cNvPr id="28" name="Group 27">
            <a:extLst>
              <a:ext uri="{FF2B5EF4-FFF2-40B4-BE49-F238E27FC236}">
                <a16:creationId xmlns:a16="http://schemas.microsoft.com/office/drawing/2014/main" id="{7A8CBF3D-E0C9-F925-0AE3-515D93C812FF}"/>
              </a:ext>
            </a:extLst>
          </p:cNvPr>
          <p:cNvGrpSpPr/>
          <p:nvPr/>
        </p:nvGrpSpPr>
        <p:grpSpPr>
          <a:xfrm>
            <a:off x="547759" y="1335927"/>
            <a:ext cx="2175548" cy="817050"/>
            <a:chOff x="1577129" y="1498572"/>
            <a:chExt cx="2175548" cy="817050"/>
          </a:xfrm>
        </p:grpSpPr>
        <p:pic>
          <p:nvPicPr>
            <p:cNvPr id="29" name="Graphic 28">
              <a:extLst>
                <a:ext uri="{FF2B5EF4-FFF2-40B4-BE49-F238E27FC236}">
                  <a16:creationId xmlns:a16="http://schemas.microsoft.com/office/drawing/2014/main" id="{6AF6BAE5-BAA6-8942-6347-CAA5A8A3272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7129" y="1602297"/>
              <a:ext cx="609600" cy="609600"/>
            </a:xfrm>
            <a:prstGeom prst="rect">
              <a:avLst/>
            </a:prstGeom>
          </p:spPr>
        </p:pic>
        <p:sp>
          <p:nvSpPr>
            <p:cNvPr id="30" name="Rectangle 29">
              <a:extLst>
                <a:ext uri="{FF2B5EF4-FFF2-40B4-BE49-F238E27FC236}">
                  <a16:creationId xmlns:a16="http://schemas.microsoft.com/office/drawing/2014/main" id="{A95C6A85-9301-76EC-9BFE-59E76779EA31}"/>
                </a:ext>
              </a:extLst>
            </p:cNvPr>
            <p:cNvSpPr/>
            <p:nvPr/>
          </p:nvSpPr>
          <p:spPr>
            <a:xfrm>
              <a:off x="2267825" y="1498572"/>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Connections</a:t>
              </a:r>
            </a:p>
          </p:txBody>
        </p:sp>
      </p:grpSp>
      <p:grpSp>
        <p:nvGrpSpPr>
          <p:cNvPr id="31" name="Group 30">
            <a:extLst>
              <a:ext uri="{FF2B5EF4-FFF2-40B4-BE49-F238E27FC236}">
                <a16:creationId xmlns:a16="http://schemas.microsoft.com/office/drawing/2014/main" id="{5940D9EC-E9C5-DA18-E246-EA1D581D7F21}"/>
              </a:ext>
            </a:extLst>
          </p:cNvPr>
          <p:cNvGrpSpPr/>
          <p:nvPr/>
        </p:nvGrpSpPr>
        <p:grpSpPr>
          <a:xfrm>
            <a:off x="544962" y="2460692"/>
            <a:ext cx="2175548" cy="817050"/>
            <a:chOff x="5133264" y="1602297"/>
            <a:chExt cx="2175548" cy="817050"/>
          </a:xfrm>
        </p:grpSpPr>
        <p:pic>
          <p:nvPicPr>
            <p:cNvPr id="32" name="Graphic 31">
              <a:extLst>
                <a:ext uri="{FF2B5EF4-FFF2-40B4-BE49-F238E27FC236}">
                  <a16:creationId xmlns:a16="http://schemas.microsoft.com/office/drawing/2014/main" id="{50B8FE41-17C6-5A44-C1CA-BB39E25373D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133264" y="1706022"/>
              <a:ext cx="609600" cy="609600"/>
            </a:xfrm>
            <a:prstGeom prst="rect">
              <a:avLst/>
            </a:prstGeom>
          </p:spPr>
        </p:pic>
        <p:sp>
          <p:nvSpPr>
            <p:cNvPr id="33" name="Rectangle 32">
              <a:extLst>
                <a:ext uri="{FF2B5EF4-FFF2-40B4-BE49-F238E27FC236}">
                  <a16:creationId xmlns:a16="http://schemas.microsoft.com/office/drawing/2014/main" id="{0C9D1315-4A8C-0653-6848-6A1A965092B3}"/>
                </a:ext>
              </a:extLst>
            </p:cNvPr>
            <p:cNvSpPr/>
            <p:nvPr/>
          </p:nvSpPr>
          <p:spPr>
            <a:xfrm>
              <a:off x="5823960" y="1602297"/>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a:t>
              </a:r>
              <a:br>
                <a:rPr lang="en-SI" sz="1400" b="1" dirty="0">
                  <a:solidFill>
                    <a:schemeClr val="bg1"/>
                  </a:solidFill>
                </a:rPr>
              </a:br>
              <a:r>
                <a:rPr lang="en-SI" sz="1400" b="1" dirty="0">
                  <a:solidFill>
                    <a:schemeClr val="bg1"/>
                  </a:solidFill>
                </a:rPr>
                <a:t>Engage</a:t>
              </a:r>
            </a:p>
          </p:txBody>
        </p:sp>
      </p:grpSp>
      <p:grpSp>
        <p:nvGrpSpPr>
          <p:cNvPr id="37" name="Group 36">
            <a:extLst>
              <a:ext uri="{FF2B5EF4-FFF2-40B4-BE49-F238E27FC236}">
                <a16:creationId xmlns:a16="http://schemas.microsoft.com/office/drawing/2014/main" id="{2803F5A0-C017-C93F-0C4F-836563344ECF}"/>
              </a:ext>
            </a:extLst>
          </p:cNvPr>
          <p:cNvGrpSpPr/>
          <p:nvPr/>
        </p:nvGrpSpPr>
        <p:grpSpPr>
          <a:xfrm>
            <a:off x="550253" y="3687471"/>
            <a:ext cx="2178345" cy="817050"/>
            <a:chOff x="2488732" y="4053448"/>
            <a:chExt cx="2178345" cy="817050"/>
          </a:xfrm>
        </p:grpSpPr>
        <p:pic>
          <p:nvPicPr>
            <p:cNvPr id="38" name="Graphic 37">
              <a:extLst>
                <a:ext uri="{FF2B5EF4-FFF2-40B4-BE49-F238E27FC236}">
                  <a16:creationId xmlns:a16="http://schemas.microsoft.com/office/drawing/2014/main" id="{5899FAB8-A9A5-36A8-E7DF-ACB828DDF56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88732" y="4157172"/>
              <a:ext cx="609600" cy="609600"/>
            </a:xfrm>
            <a:prstGeom prst="rect">
              <a:avLst/>
            </a:prstGeom>
          </p:spPr>
        </p:pic>
        <p:sp>
          <p:nvSpPr>
            <p:cNvPr id="39" name="Rectangle 38">
              <a:extLst>
                <a:ext uri="{FF2B5EF4-FFF2-40B4-BE49-F238E27FC236}">
                  <a16:creationId xmlns:a16="http://schemas.microsoft.com/office/drawing/2014/main" id="{7495ABCA-5753-77CA-4538-D06526840613}"/>
                </a:ext>
              </a:extLst>
            </p:cNvPr>
            <p:cNvSpPr/>
            <p:nvPr/>
          </p:nvSpPr>
          <p:spPr>
            <a:xfrm>
              <a:off x="3182225" y="4053448"/>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a:t>
              </a:r>
              <a:br>
                <a:rPr lang="en-SI" sz="1400" b="1" dirty="0">
                  <a:solidFill>
                    <a:schemeClr val="bg1"/>
                  </a:solidFill>
                </a:rPr>
              </a:br>
              <a:r>
                <a:rPr lang="en-SI" sz="1400" b="1" dirty="0">
                  <a:solidFill>
                    <a:schemeClr val="bg1"/>
                  </a:solidFill>
                </a:rPr>
                <a:t>Goals</a:t>
              </a:r>
            </a:p>
          </p:txBody>
        </p:sp>
      </p:grpSp>
      <p:sp>
        <p:nvSpPr>
          <p:cNvPr id="40" name="Rectangle 39">
            <a:extLst>
              <a:ext uri="{FF2B5EF4-FFF2-40B4-BE49-F238E27FC236}">
                <a16:creationId xmlns:a16="http://schemas.microsoft.com/office/drawing/2014/main" id="{D115F437-A7D0-8560-468D-E43EF9DC4A82}"/>
              </a:ext>
            </a:extLst>
          </p:cNvPr>
          <p:cNvSpPr/>
          <p:nvPr/>
        </p:nvSpPr>
        <p:spPr>
          <a:xfrm>
            <a:off x="2720509" y="1334216"/>
            <a:ext cx="2804155"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SharePoint</a:t>
            </a:r>
          </a:p>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Teams</a:t>
            </a:r>
          </a:p>
          <a:p>
            <a:r>
              <a:rPr lang="en-GB" sz="1200" b="1" dirty="0">
                <a:solidFill>
                  <a:schemeClr val="accent1"/>
                </a:solidFill>
              </a:rPr>
              <a:t>Viva Engage</a:t>
            </a:r>
          </a:p>
          <a:p>
            <a:r>
              <a:rPr lang="en-GB" sz="1200" b="1" dirty="0">
                <a:solidFill>
                  <a:schemeClr val="accent1"/>
                </a:solidFill>
              </a:rPr>
              <a:t>Stream</a:t>
            </a:r>
          </a:p>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Graph</a:t>
            </a:r>
            <a:endParaRPr lang="en-SI" sz="1200" b="1" dirty="0">
              <a:solidFill>
                <a:schemeClr val="accent1"/>
              </a:solidFill>
            </a:endParaRPr>
          </a:p>
        </p:txBody>
      </p:sp>
      <p:sp>
        <p:nvSpPr>
          <p:cNvPr id="41" name="Rectangle 40">
            <a:extLst>
              <a:ext uri="{FF2B5EF4-FFF2-40B4-BE49-F238E27FC236}">
                <a16:creationId xmlns:a16="http://schemas.microsoft.com/office/drawing/2014/main" id="{25980B8A-D647-5DFC-0258-C073464E3B5A}"/>
              </a:ext>
            </a:extLst>
          </p:cNvPr>
          <p:cNvSpPr/>
          <p:nvPr/>
        </p:nvSpPr>
        <p:spPr>
          <a:xfrm>
            <a:off x="2720509" y="2460692"/>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Teams</a:t>
            </a:r>
          </a:p>
          <a:p>
            <a:r>
              <a:rPr lang="en-GB" sz="1200" b="1" dirty="0">
                <a:solidFill>
                  <a:schemeClr val="accent1"/>
                </a:solidFill>
              </a:rPr>
              <a:t>Viva Engage</a:t>
            </a:r>
            <a:endParaRPr lang="en-SI" sz="1200" b="1" dirty="0">
              <a:solidFill>
                <a:schemeClr val="accent1"/>
              </a:solidFill>
            </a:endParaRPr>
          </a:p>
        </p:txBody>
      </p:sp>
      <p:sp>
        <p:nvSpPr>
          <p:cNvPr id="43" name="Rectangle 42">
            <a:extLst>
              <a:ext uri="{FF2B5EF4-FFF2-40B4-BE49-F238E27FC236}">
                <a16:creationId xmlns:a16="http://schemas.microsoft.com/office/drawing/2014/main" id="{6F68E94B-6EBD-8808-ABD9-C409031A7B4A}"/>
              </a:ext>
            </a:extLst>
          </p:cNvPr>
          <p:cNvSpPr/>
          <p:nvPr/>
        </p:nvSpPr>
        <p:spPr>
          <a:xfrm>
            <a:off x="2778644" y="3687471"/>
            <a:ext cx="2044437"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Teams</a:t>
            </a:r>
          </a:p>
          <a:p>
            <a:r>
              <a:rPr lang="en-GB" sz="1200" b="1" dirty="0">
                <a:solidFill>
                  <a:schemeClr val="accent1"/>
                </a:solidFill>
              </a:rPr>
              <a:t>Excel Online</a:t>
            </a:r>
            <a:endParaRPr lang="en-SI" sz="1200" b="1" dirty="0">
              <a:solidFill>
                <a:schemeClr val="accent1"/>
              </a:solidFill>
            </a:endParaRPr>
          </a:p>
        </p:txBody>
      </p:sp>
      <p:pic>
        <p:nvPicPr>
          <p:cNvPr id="48" name="Graphic 47">
            <a:extLst>
              <a:ext uri="{FF2B5EF4-FFF2-40B4-BE49-F238E27FC236}">
                <a16:creationId xmlns:a16="http://schemas.microsoft.com/office/drawing/2014/main" id="{2A2D9BA4-D9B0-0DC8-2BA5-7ACF48FB807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096423" y="2564417"/>
            <a:ext cx="609600" cy="609600"/>
          </a:xfrm>
          <a:prstGeom prst="rect">
            <a:avLst/>
          </a:prstGeom>
        </p:spPr>
      </p:pic>
      <p:sp>
        <p:nvSpPr>
          <p:cNvPr id="49" name="Rectangle 48">
            <a:extLst>
              <a:ext uri="{FF2B5EF4-FFF2-40B4-BE49-F238E27FC236}">
                <a16:creationId xmlns:a16="http://schemas.microsoft.com/office/drawing/2014/main" id="{DDE438C5-3D95-C93C-1EFE-C12AF0DCEA99}"/>
              </a:ext>
            </a:extLst>
          </p:cNvPr>
          <p:cNvSpPr/>
          <p:nvPr/>
        </p:nvSpPr>
        <p:spPr>
          <a:xfrm>
            <a:off x="5741317" y="245727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a:t>
            </a:r>
            <a:br>
              <a:rPr lang="en-SI" sz="1400" b="1" dirty="0">
                <a:solidFill>
                  <a:schemeClr val="bg1"/>
                </a:solidFill>
              </a:rPr>
            </a:br>
            <a:r>
              <a:rPr lang="en-SI" sz="1400" b="1" dirty="0">
                <a:solidFill>
                  <a:schemeClr val="bg1"/>
                </a:solidFill>
              </a:rPr>
              <a:t>Learning</a:t>
            </a:r>
          </a:p>
        </p:txBody>
      </p:sp>
      <p:pic>
        <p:nvPicPr>
          <p:cNvPr id="51" name="Graphic 50">
            <a:extLst>
              <a:ext uri="{FF2B5EF4-FFF2-40B4-BE49-F238E27FC236}">
                <a16:creationId xmlns:a16="http://schemas.microsoft.com/office/drawing/2014/main" id="{6EA83293-F6E3-B42C-AE20-5135EB0C192E}"/>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090458" y="3791195"/>
            <a:ext cx="609600" cy="609600"/>
          </a:xfrm>
          <a:prstGeom prst="rect">
            <a:avLst/>
          </a:prstGeom>
        </p:spPr>
      </p:pic>
      <p:sp>
        <p:nvSpPr>
          <p:cNvPr id="52" name="Rectangle 51">
            <a:extLst>
              <a:ext uri="{FF2B5EF4-FFF2-40B4-BE49-F238E27FC236}">
                <a16:creationId xmlns:a16="http://schemas.microsoft.com/office/drawing/2014/main" id="{8BBA6FBF-0464-D360-14E6-F3B2F3F651C4}"/>
              </a:ext>
            </a:extLst>
          </p:cNvPr>
          <p:cNvSpPr/>
          <p:nvPr/>
        </p:nvSpPr>
        <p:spPr>
          <a:xfrm>
            <a:off x="5741317" y="368747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a:t>
            </a:r>
            <a:br>
              <a:rPr lang="en-SI" sz="1400" b="1" dirty="0">
                <a:solidFill>
                  <a:schemeClr val="bg1"/>
                </a:solidFill>
              </a:rPr>
            </a:br>
            <a:r>
              <a:rPr lang="en-SI" sz="1400" b="1" dirty="0">
                <a:solidFill>
                  <a:schemeClr val="bg1"/>
                </a:solidFill>
              </a:rPr>
              <a:t>Topics</a:t>
            </a:r>
          </a:p>
        </p:txBody>
      </p:sp>
      <p:sp>
        <p:nvSpPr>
          <p:cNvPr id="54" name="Rectangle 53">
            <a:extLst>
              <a:ext uri="{FF2B5EF4-FFF2-40B4-BE49-F238E27FC236}">
                <a16:creationId xmlns:a16="http://schemas.microsoft.com/office/drawing/2014/main" id="{0A849C7A-12A9-1BC3-BA3D-5D64335F5941}"/>
              </a:ext>
            </a:extLst>
          </p:cNvPr>
          <p:cNvSpPr/>
          <p:nvPr/>
        </p:nvSpPr>
        <p:spPr>
          <a:xfrm>
            <a:off x="7226169" y="2455559"/>
            <a:ext cx="2060959"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Teams</a:t>
            </a:r>
          </a:p>
          <a:p>
            <a:r>
              <a:rPr lang="en-GB" sz="1200" b="1" dirty="0">
                <a:solidFill>
                  <a:schemeClr val="accent1"/>
                </a:solidFill>
              </a:rPr>
              <a:t>SharePoint</a:t>
            </a:r>
          </a:p>
        </p:txBody>
      </p:sp>
      <p:sp>
        <p:nvSpPr>
          <p:cNvPr id="55" name="Rectangle 54">
            <a:extLst>
              <a:ext uri="{FF2B5EF4-FFF2-40B4-BE49-F238E27FC236}">
                <a16:creationId xmlns:a16="http://schemas.microsoft.com/office/drawing/2014/main" id="{2E7F4054-B9C3-6036-3BAB-344DC582B497}"/>
              </a:ext>
            </a:extLst>
          </p:cNvPr>
          <p:cNvSpPr/>
          <p:nvPr/>
        </p:nvSpPr>
        <p:spPr>
          <a:xfrm>
            <a:off x="7226169" y="3685759"/>
            <a:ext cx="2060959"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SharePoint</a:t>
            </a:r>
          </a:p>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Search</a:t>
            </a:r>
          </a:p>
          <a:p>
            <a:r>
              <a:rPr lang="en-GB" sz="1200" b="1" dirty="0">
                <a:solidFill>
                  <a:schemeClr val="accent1"/>
                </a:solidFill>
              </a:rPr>
              <a:t>Microsoft</a:t>
            </a:r>
            <a:r>
              <a:rPr lang="en-SI" sz="1200" b="1" dirty="0">
                <a:solidFill>
                  <a:schemeClr val="accent1"/>
                </a:solidFill>
              </a:rPr>
              <a:t> </a:t>
            </a:r>
            <a:r>
              <a:rPr lang="en-GB" sz="1200" b="1" dirty="0">
                <a:solidFill>
                  <a:schemeClr val="accent1"/>
                </a:solidFill>
              </a:rPr>
              <a:t>Teams</a:t>
            </a:r>
          </a:p>
          <a:p>
            <a:r>
              <a:rPr lang="en-GB" sz="1200" b="1" dirty="0">
                <a:solidFill>
                  <a:schemeClr val="accent1"/>
                </a:solidFill>
              </a:rPr>
              <a:t>Outlook</a:t>
            </a:r>
          </a:p>
          <a:p>
            <a:r>
              <a:rPr lang="en-GB" sz="1200" b="1" dirty="0">
                <a:solidFill>
                  <a:schemeClr val="accent1"/>
                </a:solidFill>
              </a:rPr>
              <a:t>Office apps</a:t>
            </a:r>
            <a:endParaRPr lang="en-SI" sz="1200" b="1" dirty="0">
              <a:solidFill>
                <a:schemeClr val="accent1"/>
              </a:solidFill>
            </a:endParaRPr>
          </a:p>
        </p:txBody>
      </p:sp>
      <p:grpSp>
        <p:nvGrpSpPr>
          <p:cNvPr id="10" name="Group 9">
            <a:extLst>
              <a:ext uri="{FF2B5EF4-FFF2-40B4-BE49-F238E27FC236}">
                <a16:creationId xmlns:a16="http://schemas.microsoft.com/office/drawing/2014/main" id="{93CC059F-68FC-42E2-D386-A627A2534E33}"/>
              </a:ext>
            </a:extLst>
          </p:cNvPr>
          <p:cNvGrpSpPr/>
          <p:nvPr/>
        </p:nvGrpSpPr>
        <p:grpSpPr>
          <a:xfrm>
            <a:off x="5096423" y="1334216"/>
            <a:ext cx="4937434" cy="818761"/>
            <a:chOff x="4451284" y="2248694"/>
            <a:chExt cx="4937434" cy="818761"/>
          </a:xfrm>
        </p:grpSpPr>
        <p:pic>
          <p:nvPicPr>
            <p:cNvPr id="9" name="Graphic 8">
              <a:extLst>
                <a:ext uri="{FF2B5EF4-FFF2-40B4-BE49-F238E27FC236}">
                  <a16:creationId xmlns:a16="http://schemas.microsoft.com/office/drawing/2014/main" id="{08917225-FA69-8C98-2B94-BF28EC0A8CD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451284" y="2350813"/>
              <a:ext cx="609600" cy="609600"/>
            </a:xfrm>
            <a:prstGeom prst="rect">
              <a:avLst/>
            </a:prstGeom>
          </p:spPr>
        </p:pic>
        <p:sp>
          <p:nvSpPr>
            <p:cNvPr id="7" name="Rectangle 6">
              <a:extLst>
                <a:ext uri="{FF2B5EF4-FFF2-40B4-BE49-F238E27FC236}">
                  <a16:creationId xmlns:a16="http://schemas.microsoft.com/office/drawing/2014/main" id="{600446A2-6FE4-4FC8-D695-A4E8FD531091}"/>
                </a:ext>
              </a:extLst>
            </p:cNvPr>
            <p:cNvSpPr/>
            <p:nvPr/>
          </p:nvSpPr>
          <p:spPr>
            <a:xfrm>
              <a:off x="5102509" y="2250405"/>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Insights</a:t>
              </a:r>
            </a:p>
          </p:txBody>
        </p:sp>
        <p:sp>
          <p:nvSpPr>
            <p:cNvPr id="8" name="Rectangle 7">
              <a:extLst>
                <a:ext uri="{FF2B5EF4-FFF2-40B4-BE49-F238E27FC236}">
                  <a16:creationId xmlns:a16="http://schemas.microsoft.com/office/drawing/2014/main" id="{1317BBDA-5364-00B3-19FB-AF5CC8E5FEED}"/>
                </a:ext>
              </a:extLst>
            </p:cNvPr>
            <p:cNvSpPr/>
            <p:nvPr/>
          </p:nvSpPr>
          <p:spPr>
            <a:xfrm>
              <a:off x="6584563" y="2248694"/>
              <a:ext cx="2804155"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Microsoft Teams</a:t>
              </a:r>
            </a:p>
            <a:p>
              <a:r>
                <a:rPr lang="en-GB" sz="1200" b="1" dirty="0">
                  <a:solidFill>
                    <a:schemeClr val="accent1"/>
                  </a:solidFill>
                </a:rPr>
                <a:t>Outlook</a:t>
              </a:r>
            </a:p>
            <a:p>
              <a:r>
                <a:rPr lang="en-GB" sz="1200" b="1" dirty="0">
                  <a:solidFill>
                    <a:schemeClr val="accent1"/>
                  </a:solidFill>
                </a:rPr>
                <a:t>Web-based apps</a:t>
              </a:r>
              <a:endParaRPr lang="en-SI" sz="1200" b="1" dirty="0">
                <a:solidFill>
                  <a:schemeClr val="accent1"/>
                </a:solidFill>
              </a:endParaRPr>
            </a:p>
          </p:txBody>
        </p:sp>
      </p:grpSp>
    </p:spTree>
    <p:extLst>
      <p:ext uri="{BB962C8B-B14F-4D97-AF65-F5344CB8AC3E}">
        <p14:creationId xmlns:p14="http://schemas.microsoft.com/office/powerpoint/2010/main" val="1880366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4242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94FE8-74B8-FA6F-72EB-36F426C0904D}"/>
              </a:ext>
            </a:extLst>
          </p:cNvPr>
          <p:cNvSpPr>
            <a:spLocks noGrp="1"/>
          </p:cNvSpPr>
          <p:nvPr>
            <p:ph type="title"/>
          </p:nvPr>
        </p:nvSpPr>
        <p:spPr/>
        <p:txBody>
          <a:bodyPr/>
          <a:lstStyle/>
          <a:p>
            <a:r>
              <a:rPr lang="en-SI" dirty="0">
                <a:solidFill>
                  <a:schemeClr val="bg1"/>
                </a:solidFill>
              </a:rPr>
              <a:t>Viva platform partner integrations</a:t>
            </a:r>
          </a:p>
        </p:txBody>
      </p:sp>
      <p:grpSp>
        <p:nvGrpSpPr>
          <p:cNvPr id="28" name="Group 27">
            <a:extLst>
              <a:ext uri="{FF2B5EF4-FFF2-40B4-BE49-F238E27FC236}">
                <a16:creationId xmlns:a16="http://schemas.microsoft.com/office/drawing/2014/main" id="{7A8CBF3D-E0C9-F925-0AE3-515D93C812FF}"/>
              </a:ext>
            </a:extLst>
          </p:cNvPr>
          <p:cNvGrpSpPr/>
          <p:nvPr/>
        </p:nvGrpSpPr>
        <p:grpSpPr>
          <a:xfrm>
            <a:off x="648898" y="2229392"/>
            <a:ext cx="2175548" cy="817050"/>
            <a:chOff x="1577129" y="1498572"/>
            <a:chExt cx="2175548" cy="817050"/>
          </a:xfrm>
        </p:grpSpPr>
        <p:pic>
          <p:nvPicPr>
            <p:cNvPr id="29" name="Graphic 28">
              <a:extLst>
                <a:ext uri="{FF2B5EF4-FFF2-40B4-BE49-F238E27FC236}">
                  <a16:creationId xmlns:a16="http://schemas.microsoft.com/office/drawing/2014/main" id="{6AF6BAE5-BAA6-8942-6347-CAA5A8A3272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7129" y="1602297"/>
              <a:ext cx="609600" cy="609600"/>
            </a:xfrm>
            <a:prstGeom prst="rect">
              <a:avLst/>
            </a:prstGeom>
          </p:spPr>
        </p:pic>
        <p:sp>
          <p:nvSpPr>
            <p:cNvPr id="30" name="Rectangle 29">
              <a:extLst>
                <a:ext uri="{FF2B5EF4-FFF2-40B4-BE49-F238E27FC236}">
                  <a16:creationId xmlns:a16="http://schemas.microsoft.com/office/drawing/2014/main" id="{A95C6A85-9301-76EC-9BFE-59E76779EA31}"/>
                </a:ext>
              </a:extLst>
            </p:cNvPr>
            <p:cNvSpPr/>
            <p:nvPr/>
          </p:nvSpPr>
          <p:spPr>
            <a:xfrm>
              <a:off x="2267825" y="1498572"/>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Connections</a:t>
              </a:r>
            </a:p>
          </p:txBody>
        </p:sp>
      </p:grpSp>
      <p:grpSp>
        <p:nvGrpSpPr>
          <p:cNvPr id="37" name="Group 36">
            <a:extLst>
              <a:ext uri="{FF2B5EF4-FFF2-40B4-BE49-F238E27FC236}">
                <a16:creationId xmlns:a16="http://schemas.microsoft.com/office/drawing/2014/main" id="{2803F5A0-C017-C93F-0C4F-836563344ECF}"/>
              </a:ext>
            </a:extLst>
          </p:cNvPr>
          <p:cNvGrpSpPr/>
          <p:nvPr/>
        </p:nvGrpSpPr>
        <p:grpSpPr>
          <a:xfrm>
            <a:off x="542164" y="3970039"/>
            <a:ext cx="2178345" cy="817050"/>
            <a:chOff x="2488732" y="4053448"/>
            <a:chExt cx="2178345" cy="817050"/>
          </a:xfrm>
        </p:grpSpPr>
        <p:pic>
          <p:nvPicPr>
            <p:cNvPr id="38" name="Graphic 37">
              <a:extLst>
                <a:ext uri="{FF2B5EF4-FFF2-40B4-BE49-F238E27FC236}">
                  <a16:creationId xmlns:a16="http://schemas.microsoft.com/office/drawing/2014/main" id="{5899FAB8-A9A5-36A8-E7DF-ACB828DDF56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88732" y="4157172"/>
              <a:ext cx="609600" cy="609600"/>
            </a:xfrm>
            <a:prstGeom prst="rect">
              <a:avLst/>
            </a:prstGeom>
          </p:spPr>
        </p:pic>
        <p:sp>
          <p:nvSpPr>
            <p:cNvPr id="39" name="Rectangle 38">
              <a:extLst>
                <a:ext uri="{FF2B5EF4-FFF2-40B4-BE49-F238E27FC236}">
                  <a16:creationId xmlns:a16="http://schemas.microsoft.com/office/drawing/2014/main" id="{7495ABCA-5753-77CA-4538-D06526840613}"/>
                </a:ext>
              </a:extLst>
            </p:cNvPr>
            <p:cNvSpPr/>
            <p:nvPr/>
          </p:nvSpPr>
          <p:spPr>
            <a:xfrm>
              <a:off x="3182225" y="4053448"/>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a:t>
              </a:r>
              <a:br>
                <a:rPr lang="en-SI" sz="1400" b="1" dirty="0">
                  <a:solidFill>
                    <a:schemeClr val="bg1"/>
                  </a:solidFill>
                </a:rPr>
              </a:br>
              <a:r>
                <a:rPr lang="en-SI" sz="1400" b="1" dirty="0">
                  <a:solidFill>
                    <a:schemeClr val="bg1"/>
                  </a:solidFill>
                </a:rPr>
                <a:t>Goals</a:t>
              </a:r>
            </a:p>
          </p:txBody>
        </p:sp>
      </p:grpSp>
      <p:sp>
        <p:nvSpPr>
          <p:cNvPr id="40" name="Rectangle 39">
            <a:extLst>
              <a:ext uri="{FF2B5EF4-FFF2-40B4-BE49-F238E27FC236}">
                <a16:creationId xmlns:a16="http://schemas.microsoft.com/office/drawing/2014/main" id="{D115F437-A7D0-8560-468D-E43EF9DC4A82}"/>
              </a:ext>
            </a:extLst>
          </p:cNvPr>
          <p:cNvSpPr/>
          <p:nvPr/>
        </p:nvSpPr>
        <p:spPr>
          <a:xfrm>
            <a:off x="2720509" y="1358021"/>
            <a:ext cx="6096320"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SAP SuccessFactors, Cornerstone OnDemand, Saba, Coursera, Skillsoft,</a:t>
            </a:r>
            <a:r>
              <a:rPr lang="en-SI" sz="1200" b="1" dirty="0">
                <a:solidFill>
                  <a:schemeClr val="accent1"/>
                </a:solidFill>
              </a:rPr>
              <a:t> </a:t>
            </a:r>
            <a:r>
              <a:rPr lang="en-GB" sz="1200" b="1" dirty="0">
                <a:solidFill>
                  <a:schemeClr val="accent1"/>
                </a:solidFill>
              </a:rPr>
              <a:t>Pluralsight, edX, Udemy, Go1, Infosec, Josh Bersin Academy and more</a:t>
            </a:r>
            <a:endParaRPr lang="en-SI" sz="1200" b="1" dirty="0">
              <a:solidFill>
                <a:schemeClr val="accent1"/>
              </a:solidFill>
            </a:endParaRPr>
          </a:p>
        </p:txBody>
      </p:sp>
      <p:grpSp>
        <p:nvGrpSpPr>
          <p:cNvPr id="3" name="Group 2">
            <a:extLst>
              <a:ext uri="{FF2B5EF4-FFF2-40B4-BE49-F238E27FC236}">
                <a16:creationId xmlns:a16="http://schemas.microsoft.com/office/drawing/2014/main" id="{4D1ADD5C-D223-12D6-DCD3-4123958CBBEF}"/>
              </a:ext>
            </a:extLst>
          </p:cNvPr>
          <p:cNvGrpSpPr/>
          <p:nvPr/>
        </p:nvGrpSpPr>
        <p:grpSpPr>
          <a:xfrm>
            <a:off x="648898" y="1305795"/>
            <a:ext cx="2129746" cy="817050"/>
            <a:chOff x="5096423" y="2457270"/>
            <a:chExt cx="2129746" cy="817050"/>
          </a:xfrm>
        </p:grpSpPr>
        <p:pic>
          <p:nvPicPr>
            <p:cNvPr id="48" name="Graphic 47">
              <a:extLst>
                <a:ext uri="{FF2B5EF4-FFF2-40B4-BE49-F238E27FC236}">
                  <a16:creationId xmlns:a16="http://schemas.microsoft.com/office/drawing/2014/main" id="{2A2D9BA4-D9B0-0DC8-2BA5-7ACF48FB807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096423" y="2564417"/>
              <a:ext cx="609600" cy="609600"/>
            </a:xfrm>
            <a:prstGeom prst="rect">
              <a:avLst/>
            </a:prstGeom>
          </p:spPr>
        </p:pic>
        <p:sp>
          <p:nvSpPr>
            <p:cNvPr id="49" name="Rectangle 48">
              <a:extLst>
                <a:ext uri="{FF2B5EF4-FFF2-40B4-BE49-F238E27FC236}">
                  <a16:creationId xmlns:a16="http://schemas.microsoft.com/office/drawing/2014/main" id="{DDE438C5-3D95-C93C-1EFE-C12AF0DCEA99}"/>
                </a:ext>
              </a:extLst>
            </p:cNvPr>
            <p:cNvSpPr/>
            <p:nvPr/>
          </p:nvSpPr>
          <p:spPr>
            <a:xfrm>
              <a:off x="5741317" y="2457270"/>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a:t>
              </a:r>
              <a:br>
                <a:rPr lang="en-SI" sz="1400" b="1" dirty="0">
                  <a:solidFill>
                    <a:schemeClr val="bg1"/>
                  </a:solidFill>
                </a:rPr>
              </a:br>
              <a:r>
                <a:rPr lang="en-SI" sz="1400" b="1" dirty="0">
                  <a:solidFill>
                    <a:schemeClr val="bg1"/>
                  </a:solidFill>
                </a:rPr>
                <a:t>Learning</a:t>
              </a:r>
            </a:p>
          </p:txBody>
        </p:sp>
      </p:grpSp>
      <p:grpSp>
        <p:nvGrpSpPr>
          <p:cNvPr id="4" name="Group 3">
            <a:extLst>
              <a:ext uri="{FF2B5EF4-FFF2-40B4-BE49-F238E27FC236}">
                <a16:creationId xmlns:a16="http://schemas.microsoft.com/office/drawing/2014/main" id="{533CD136-1184-5DF1-B3A3-EEF129B74C08}"/>
              </a:ext>
            </a:extLst>
          </p:cNvPr>
          <p:cNvGrpSpPr/>
          <p:nvPr/>
        </p:nvGrpSpPr>
        <p:grpSpPr>
          <a:xfrm>
            <a:off x="592521" y="3152989"/>
            <a:ext cx="2136077" cy="817050"/>
            <a:chOff x="5096423" y="1335927"/>
            <a:chExt cx="2136077" cy="817050"/>
          </a:xfrm>
        </p:grpSpPr>
        <p:pic>
          <p:nvPicPr>
            <p:cNvPr id="9" name="Graphic 8">
              <a:extLst>
                <a:ext uri="{FF2B5EF4-FFF2-40B4-BE49-F238E27FC236}">
                  <a16:creationId xmlns:a16="http://schemas.microsoft.com/office/drawing/2014/main" id="{08917225-FA69-8C98-2B94-BF28EC0A8CD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096423" y="1436335"/>
              <a:ext cx="609600" cy="609600"/>
            </a:xfrm>
            <a:prstGeom prst="rect">
              <a:avLst/>
            </a:prstGeom>
          </p:spPr>
        </p:pic>
        <p:sp>
          <p:nvSpPr>
            <p:cNvPr id="7" name="Rectangle 6">
              <a:extLst>
                <a:ext uri="{FF2B5EF4-FFF2-40B4-BE49-F238E27FC236}">
                  <a16:creationId xmlns:a16="http://schemas.microsoft.com/office/drawing/2014/main" id="{600446A2-6FE4-4FC8-D695-A4E8FD531091}"/>
                </a:ext>
              </a:extLst>
            </p:cNvPr>
            <p:cNvSpPr/>
            <p:nvPr/>
          </p:nvSpPr>
          <p:spPr>
            <a:xfrm>
              <a:off x="5747648" y="1335927"/>
              <a:ext cx="1484852"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SI" sz="1400" b="1" dirty="0">
                  <a:solidFill>
                    <a:schemeClr val="bg1"/>
                  </a:solidFill>
                </a:rPr>
                <a:t>Viva Insights</a:t>
              </a:r>
            </a:p>
          </p:txBody>
        </p:sp>
      </p:grpSp>
      <p:sp>
        <p:nvSpPr>
          <p:cNvPr id="5" name="Rectangle 4">
            <a:extLst>
              <a:ext uri="{FF2B5EF4-FFF2-40B4-BE49-F238E27FC236}">
                <a16:creationId xmlns:a16="http://schemas.microsoft.com/office/drawing/2014/main" id="{FC5DCCAA-64E9-A973-0936-DF2BBF27EB9B}"/>
              </a:ext>
            </a:extLst>
          </p:cNvPr>
          <p:cNvSpPr/>
          <p:nvPr/>
        </p:nvSpPr>
        <p:spPr>
          <a:xfrm>
            <a:off x="2728598" y="2203081"/>
            <a:ext cx="6088231"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Qualtrics, ServiceNow, UKG, </a:t>
            </a:r>
            <a:r>
              <a:rPr lang="en-GB" sz="1200" b="1" dirty="0" err="1">
                <a:solidFill>
                  <a:schemeClr val="accent1"/>
                </a:solidFill>
              </a:rPr>
              <a:t>Talentsoft</a:t>
            </a:r>
            <a:r>
              <a:rPr lang="en-GB" sz="1200" b="1" dirty="0">
                <a:solidFill>
                  <a:schemeClr val="accent1"/>
                </a:solidFill>
              </a:rPr>
              <a:t>, </a:t>
            </a:r>
            <a:r>
              <a:rPr lang="en-GB" sz="1200" b="1" dirty="0" err="1">
                <a:solidFill>
                  <a:schemeClr val="accent1"/>
                </a:solidFill>
              </a:rPr>
              <a:t>StandOut</a:t>
            </a:r>
            <a:r>
              <a:rPr lang="en-GB" sz="1200" b="1" dirty="0">
                <a:solidFill>
                  <a:schemeClr val="accent1"/>
                </a:solidFill>
              </a:rPr>
              <a:t> by ADP, Adobe</a:t>
            </a:r>
          </a:p>
          <a:p>
            <a:r>
              <a:rPr lang="en-GB" sz="1200" b="1" dirty="0">
                <a:solidFill>
                  <a:schemeClr val="accent1"/>
                </a:solidFill>
              </a:rPr>
              <a:t>Sign, </a:t>
            </a:r>
            <a:r>
              <a:rPr lang="en-GB" sz="1200" b="1" dirty="0" err="1">
                <a:solidFill>
                  <a:schemeClr val="accent1"/>
                </a:solidFill>
              </a:rPr>
              <a:t>Moveworks</a:t>
            </a:r>
            <a:r>
              <a:rPr lang="en-GB" sz="1200" b="1" dirty="0">
                <a:solidFill>
                  <a:schemeClr val="accent1"/>
                </a:solidFill>
              </a:rPr>
              <a:t>, Lifeworks, Limeade, Tribute, Blue Yonder, Zebra-</a:t>
            </a:r>
            <a:r>
              <a:rPr lang="en-GB" sz="1200" b="1" dirty="0" err="1">
                <a:solidFill>
                  <a:schemeClr val="accent1"/>
                </a:solidFill>
              </a:rPr>
              <a:t>Reflexis</a:t>
            </a:r>
            <a:endParaRPr lang="en-GB" sz="1200" b="1" dirty="0">
              <a:solidFill>
                <a:schemeClr val="accent1"/>
              </a:solidFill>
            </a:endParaRPr>
          </a:p>
        </p:txBody>
      </p:sp>
      <p:sp>
        <p:nvSpPr>
          <p:cNvPr id="6" name="Rectangle 5">
            <a:extLst>
              <a:ext uri="{FF2B5EF4-FFF2-40B4-BE49-F238E27FC236}">
                <a16:creationId xmlns:a16="http://schemas.microsoft.com/office/drawing/2014/main" id="{7FF9EFE3-0BD0-334D-3900-98DB178366D3}"/>
              </a:ext>
            </a:extLst>
          </p:cNvPr>
          <p:cNvSpPr/>
          <p:nvPr/>
        </p:nvSpPr>
        <p:spPr>
          <a:xfrm>
            <a:off x="2720508" y="3149672"/>
            <a:ext cx="4863139"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accent1"/>
                </a:solidFill>
              </a:rPr>
              <a:t>Qualtrics and Headspace</a:t>
            </a:r>
          </a:p>
        </p:txBody>
      </p:sp>
      <p:sp>
        <p:nvSpPr>
          <p:cNvPr id="11" name="Rectangle 10">
            <a:extLst>
              <a:ext uri="{FF2B5EF4-FFF2-40B4-BE49-F238E27FC236}">
                <a16:creationId xmlns:a16="http://schemas.microsoft.com/office/drawing/2014/main" id="{860E4635-FC46-91E3-8E06-E138E9C5D577}"/>
              </a:ext>
            </a:extLst>
          </p:cNvPr>
          <p:cNvSpPr/>
          <p:nvPr/>
        </p:nvSpPr>
        <p:spPr>
          <a:xfrm>
            <a:off x="2716464" y="3966722"/>
            <a:ext cx="6100365" cy="81705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ro-RO" sz="1200" b="1" dirty="0" err="1">
                <a:solidFill>
                  <a:schemeClr val="accent1"/>
                </a:solidFill>
              </a:rPr>
              <a:t>Azure</a:t>
            </a:r>
            <a:r>
              <a:rPr lang="ro-RO" sz="1200" b="1" dirty="0">
                <a:solidFill>
                  <a:schemeClr val="accent1"/>
                </a:solidFill>
              </a:rPr>
              <a:t> Data Explorer</a:t>
            </a:r>
            <a:r>
              <a:rPr lang="en-SI" sz="1200" b="1" dirty="0">
                <a:solidFill>
                  <a:schemeClr val="accent1"/>
                </a:solidFill>
              </a:rPr>
              <a:t>, </a:t>
            </a:r>
            <a:r>
              <a:rPr lang="ro-RO" sz="1200" b="1" dirty="0" err="1">
                <a:solidFill>
                  <a:schemeClr val="accent1"/>
                </a:solidFill>
              </a:rPr>
              <a:t>Azure</a:t>
            </a:r>
            <a:r>
              <a:rPr lang="ro-RO" sz="1200" b="1" dirty="0">
                <a:solidFill>
                  <a:schemeClr val="accent1"/>
                </a:solidFill>
              </a:rPr>
              <a:t> </a:t>
            </a:r>
            <a:r>
              <a:rPr lang="ro-RO" sz="1200" b="1" dirty="0" err="1">
                <a:solidFill>
                  <a:schemeClr val="accent1"/>
                </a:solidFill>
              </a:rPr>
              <a:t>DevOps</a:t>
            </a:r>
            <a:r>
              <a:rPr lang="ro-RO" sz="1200" b="1" dirty="0">
                <a:solidFill>
                  <a:schemeClr val="accent1"/>
                </a:solidFill>
              </a:rPr>
              <a:t> (ADO)</a:t>
            </a:r>
            <a:r>
              <a:rPr lang="en-SI" sz="1200" b="1" dirty="0">
                <a:solidFill>
                  <a:schemeClr val="accent1"/>
                </a:solidFill>
              </a:rPr>
              <a:t>, </a:t>
            </a:r>
            <a:r>
              <a:rPr lang="ro-RO" sz="1200" b="1" dirty="0">
                <a:solidFill>
                  <a:schemeClr val="accent1"/>
                </a:solidFill>
              </a:rPr>
              <a:t>Amazon </a:t>
            </a:r>
            <a:r>
              <a:rPr lang="ro-RO" sz="1200" b="1" dirty="0" err="1">
                <a:solidFill>
                  <a:schemeClr val="accent1"/>
                </a:solidFill>
              </a:rPr>
              <a:t>RedShift</a:t>
            </a:r>
            <a:r>
              <a:rPr lang="en-SI" sz="1200" b="1" dirty="0">
                <a:solidFill>
                  <a:schemeClr val="accent1"/>
                </a:solidFill>
              </a:rPr>
              <a:t>, </a:t>
            </a:r>
            <a:r>
              <a:rPr lang="ro-RO" sz="1200" b="1" dirty="0">
                <a:solidFill>
                  <a:schemeClr val="accent1"/>
                </a:solidFill>
              </a:rPr>
              <a:t>Asana</a:t>
            </a:r>
            <a:r>
              <a:rPr lang="en-SI" sz="1200" b="1" dirty="0">
                <a:solidFill>
                  <a:schemeClr val="accent1"/>
                </a:solidFill>
              </a:rPr>
              <a:t>, </a:t>
            </a:r>
            <a:r>
              <a:rPr lang="ro-RO" sz="1200" b="1" dirty="0" err="1">
                <a:solidFill>
                  <a:schemeClr val="accent1"/>
                </a:solidFill>
              </a:rPr>
              <a:t>BigQuery</a:t>
            </a:r>
            <a:r>
              <a:rPr lang="en-SI" sz="1200" b="1" dirty="0">
                <a:solidFill>
                  <a:schemeClr val="accent1"/>
                </a:solidFill>
              </a:rPr>
              <a:t>, </a:t>
            </a:r>
            <a:r>
              <a:rPr lang="ro-RO" sz="1200" b="1" dirty="0">
                <a:solidFill>
                  <a:schemeClr val="accent1"/>
                </a:solidFill>
              </a:rPr>
              <a:t>Box</a:t>
            </a:r>
            <a:r>
              <a:rPr lang="en-SI" sz="1200" b="1" dirty="0">
                <a:solidFill>
                  <a:schemeClr val="accent1"/>
                </a:solidFill>
              </a:rPr>
              <a:t>, </a:t>
            </a:r>
            <a:r>
              <a:rPr lang="ro-RO" sz="1200" b="1" dirty="0" err="1">
                <a:solidFill>
                  <a:schemeClr val="accent1"/>
                </a:solidFill>
              </a:rPr>
              <a:t>Domo</a:t>
            </a:r>
            <a:r>
              <a:rPr lang="en-SI" sz="1200" b="1" dirty="0">
                <a:solidFill>
                  <a:schemeClr val="accent1"/>
                </a:solidFill>
              </a:rPr>
              <a:t>, </a:t>
            </a:r>
            <a:r>
              <a:rPr lang="ro-RO" sz="1200" b="1" dirty="0">
                <a:solidFill>
                  <a:schemeClr val="accent1"/>
                </a:solidFill>
              </a:rPr>
              <a:t>Dynamics 365</a:t>
            </a:r>
            <a:r>
              <a:rPr lang="en-SI" sz="1200" b="1" dirty="0">
                <a:solidFill>
                  <a:schemeClr val="accent1"/>
                </a:solidFill>
              </a:rPr>
              <a:t>, </a:t>
            </a:r>
            <a:r>
              <a:rPr lang="ro-RO" sz="1200" b="1" dirty="0">
                <a:solidFill>
                  <a:schemeClr val="accent1"/>
                </a:solidFill>
              </a:rPr>
              <a:t>Excel Online</a:t>
            </a:r>
            <a:r>
              <a:rPr lang="en-SI" sz="1200" b="1" dirty="0">
                <a:solidFill>
                  <a:schemeClr val="accent1"/>
                </a:solidFill>
              </a:rPr>
              <a:t>, </a:t>
            </a:r>
            <a:r>
              <a:rPr lang="ro-RO" sz="1200" b="1" dirty="0" err="1">
                <a:solidFill>
                  <a:schemeClr val="accent1"/>
                </a:solidFill>
              </a:rPr>
              <a:t>Favro</a:t>
            </a:r>
            <a:r>
              <a:rPr lang="en-SI" sz="1200" b="1" dirty="0">
                <a:solidFill>
                  <a:schemeClr val="accent1"/>
                </a:solidFill>
              </a:rPr>
              <a:t>, </a:t>
            </a:r>
            <a:r>
              <a:rPr lang="ro-RO" sz="1200" b="1" dirty="0" err="1">
                <a:solidFill>
                  <a:schemeClr val="accent1"/>
                </a:solidFill>
              </a:rPr>
              <a:t>GitHub</a:t>
            </a:r>
            <a:r>
              <a:rPr lang="en-SI" sz="1200" b="1" dirty="0">
                <a:solidFill>
                  <a:schemeClr val="accent1"/>
                </a:solidFill>
              </a:rPr>
              <a:t>, </a:t>
            </a:r>
            <a:r>
              <a:rPr lang="ro-RO" sz="1200" b="1" dirty="0" err="1">
                <a:solidFill>
                  <a:schemeClr val="accent1"/>
                </a:solidFill>
              </a:rPr>
              <a:t>GitLab</a:t>
            </a:r>
            <a:r>
              <a:rPr lang="en-SI" sz="1200" b="1" dirty="0">
                <a:solidFill>
                  <a:schemeClr val="accent1"/>
                </a:solidFill>
              </a:rPr>
              <a:t>, </a:t>
            </a:r>
            <a:r>
              <a:rPr lang="ro-RO" sz="1200" b="1" dirty="0">
                <a:solidFill>
                  <a:schemeClr val="accent1"/>
                </a:solidFill>
              </a:rPr>
              <a:t>Google </a:t>
            </a:r>
            <a:r>
              <a:rPr lang="ro-RO" sz="1200" b="1" dirty="0" err="1">
                <a:solidFill>
                  <a:schemeClr val="accent1"/>
                </a:solidFill>
              </a:rPr>
              <a:t>Sheets</a:t>
            </a:r>
            <a:r>
              <a:rPr lang="en-SI" sz="1200" b="1" dirty="0">
                <a:solidFill>
                  <a:schemeClr val="accent1"/>
                </a:solidFill>
              </a:rPr>
              <a:t>, </a:t>
            </a:r>
            <a:r>
              <a:rPr lang="ro-RO" sz="1200" b="1" dirty="0" err="1">
                <a:solidFill>
                  <a:schemeClr val="accent1"/>
                </a:solidFill>
              </a:rPr>
              <a:t>Hubspot</a:t>
            </a:r>
            <a:r>
              <a:rPr lang="en-SI" sz="1200" b="1" dirty="0">
                <a:solidFill>
                  <a:schemeClr val="accent1"/>
                </a:solidFill>
              </a:rPr>
              <a:t>, </a:t>
            </a:r>
            <a:r>
              <a:rPr lang="ro-RO" sz="1200" b="1" dirty="0" err="1">
                <a:solidFill>
                  <a:schemeClr val="accent1"/>
                </a:solidFill>
              </a:rPr>
              <a:t>Jira</a:t>
            </a:r>
            <a:r>
              <a:rPr lang="en-SI" sz="1200" b="1" dirty="0">
                <a:solidFill>
                  <a:schemeClr val="accent1"/>
                </a:solidFill>
              </a:rPr>
              <a:t>, </a:t>
            </a:r>
            <a:r>
              <a:rPr lang="ro-RO" sz="1200" b="1" dirty="0" err="1">
                <a:solidFill>
                  <a:schemeClr val="accent1"/>
                </a:solidFill>
              </a:rPr>
              <a:t>Looker</a:t>
            </a:r>
            <a:r>
              <a:rPr lang="en-SI" sz="1200" b="1" dirty="0">
                <a:solidFill>
                  <a:schemeClr val="accent1"/>
                </a:solidFill>
              </a:rPr>
              <a:t>, </a:t>
            </a:r>
            <a:r>
              <a:rPr lang="ro-RO" sz="1200" b="1" dirty="0">
                <a:solidFill>
                  <a:schemeClr val="accent1"/>
                </a:solidFill>
              </a:rPr>
              <a:t>Microsoft </a:t>
            </a:r>
            <a:r>
              <a:rPr lang="ro-RO" sz="1200" b="1" dirty="0" err="1">
                <a:solidFill>
                  <a:schemeClr val="accent1"/>
                </a:solidFill>
              </a:rPr>
              <a:t>Planner</a:t>
            </a:r>
            <a:r>
              <a:rPr lang="en-SI" sz="1200" b="1" dirty="0">
                <a:solidFill>
                  <a:schemeClr val="accent1"/>
                </a:solidFill>
              </a:rPr>
              <a:t>, </a:t>
            </a:r>
            <a:r>
              <a:rPr lang="ro-RO" sz="1200" b="1" dirty="0">
                <a:solidFill>
                  <a:schemeClr val="accent1"/>
                </a:solidFill>
              </a:rPr>
              <a:t>Mode</a:t>
            </a:r>
            <a:r>
              <a:rPr lang="en-SI" sz="1200" b="1" dirty="0">
                <a:solidFill>
                  <a:schemeClr val="accent1"/>
                </a:solidFill>
              </a:rPr>
              <a:t>, </a:t>
            </a:r>
            <a:r>
              <a:rPr lang="ro-RO" sz="1200" b="1" dirty="0">
                <a:solidFill>
                  <a:schemeClr val="accent1"/>
                </a:solidFill>
              </a:rPr>
              <a:t>monday.com</a:t>
            </a:r>
            <a:r>
              <a:rPr lang="en-SI" sz="1200" b="1" dirty="0">
                <a:solidFill>
                  <a:schemeClr val="accent1"/>
                </a:solidFill>
              </a:rPr>
              <a:t>, </a:t>
            </a:r>
            <a:r>
              <a:rPr lang="ro-RO" sz="1200" b="1" dirty="0">
                <a:solidFill>
                  <a:schemeClr val="accent1"/>
                </a:solidFill>
              </a:rPr>
              <a:t>MS SQL Server</a:t>
            </a:r>
            <a:r>
              <a:rPr lang="en-SI" sz="1200" b="1" dirty="0">
                <a:solidFill>
                  <a:schemeClr val="accent1"/>
                </a:solidFill>
              </a:rPr>
              <a:t>, </a:t>
            </a:r>
            <a:r>
              <a:rPr lang="ro-RO" sz="1200" b="1" dirty="0" err="1">
                <a:solidFill>
                  <a:schemeClr val="accent1"/>
                </a:solidFill>
              </a:rPr>
              <a:t>MySQL</a:t>
            </a:r>
            <a:r>
              <a:rPr lang="en-SI" sz="1200" b="1" dirty="0">
                <a:solidFill>
                  <a:schemeClr val="accent1"/>
                </a:solidFill>
              </a:rPr>
              <a:t>, </a:t>
            </a:r>
            <a:r>
              <a:rPr lang="ro-RO" sz="1200" b="1" dirty="0" err="1">
                <a:solidFill>
                  <a:schemeClr val="accent1"/>
                </a:solidFill>
              </a:rPr>
              <a:t>Planview</a:t>
            </a:r>
            <a:r>
              <a:rPr lang="ro-RO" sz="1200" b="1" dirty="0">
                <a:solidFill>
                  <a:schemeClr val="accent1"/>
                </a:solidFill>
              </a:rPr>
              <a:t> </a:t>
            </a:r>
            <a:r>
              <a:rPr lang="ro-RO" sz="1200" b="1" dirty="0" err="1">
                <a:solidFill>
                  <a:schemeClr val="accent1"/>
                </a:solidFill>
              </a:rPr>
              <a:t>Projectplace</a:t>
            </a:r>
            <a:r>
              <a:rPr lang="en-SI" sz="1200" b="1" dirty="0">
                <a:solidFill>
                  <a:schemeClr val="accent1"/>
                </a:solidFill>
              </a:rPr>
              <a:t>, </a:t>
            </a:r>
            <a:r>
              <a:rPr lang="ro-RO" sz="1200" b="1" dirty="0" err="1">
                <a:solidFill>
                  <a:schemeClr val="accent1"/>
                </a:solidFill>
              </a:rPr>
              <a:t>PostgreSQL</a:t>
            </a:r>
            <a:r>
              <a:rPr lang="en-SI" sz="1200" b="1" dirty="0">
                <a:solidFill>
                  <a:schemeClr val="accent1"/>
                </a:solidFill>
              </a:rPr>
              <a:t>, </a:t>
            </a:r>
            <a:r>
              <a:rPr lang="ro-RO" sz="1200" b="1" dirty="0">
                <a:solidFill>
                  <a:schemeClr val="accent1"/>
                </a:solidFill>
              </a:rPr>
              <a:t>Power BI</a:t>
            </a:r>
            <a:r>
              <a:rPr lang="en-SI" sz="1200" b="1" dirty="0">
                <a:solidFill>
                  <a:schemeClr val="accent1"/>
                </a:solidFill>
              </a:rPr>
              <a:t>, </a:t>
            </a:r>
            <a:r>
              <a:rPr lang="ro-RO" sz="1200" b="1" dirty="0" err="1">
                <a:solidFill>
                  <a:schemeClr val="accent1"/>
                </a:solidFill>
              </a:rPr>
              <a:t>Salesforce</a:t>
            </a:r>
            <a:r>
              <a:rPr lang="en-SI" sz="1200" b="1" dirty="0">
                <a:solidFill>
                  <a:schemeClr val="accent1"/>
                </a:solidFill>
              </a:rPr>
              <a:t>, </a:t>
            </a:r>
            <a:r>
              <a:rPr lang="ro-RO" sz="1200" b="1" dirty="0" err="1">
                <a:solidFill>
                  <a:schemeClr val="accent1"/>
                </a:solidFill>
              </a:rPr>
              <a:t>Slack</a:t>
            </a:r>
            <a:r>
              <a:rPr lang="en-SI" sz="1200" b="1" dirty="0">
                <a:solidFill>
                  <a:schemeClr val="accent1"/>
                </a:solidFill>
              </a:rPr>
              <a:t>, </a:t>
            </a:r>
            <a:r>
              <a:rPr lang="ro-RO" sz="1200" b="1" dirty="0" err="1">
                <a:solidFill>
                  <a:schemeClr val="accent1"/>
                </a:solidFill>
              </a:rPr>
              <a:t>Smartsheet</a:t>
            </a:r>
            <a:r>
              <a:rPr lang="en-SI" sz="1200" b="1" dirty="0">
                <a:solidFill>
                  <a:schemeClr val="accent1"/>
                </a:solidFill>
              </a:rPr>
              <a:t>, </a:t>
            </a:r>
            <a:r>
              <a:rPr lang="ro-RO" sz="1200" b="1" dirty="0" err="1">
                <a:solidFill>
                  <a:schemeClr val="accent1"/>
                </a:solidFill>
              </a:rPr>
              <a:t>Snowflake</a:t>
            </a:r>
            <a:r>
              <a:rPr lang="en-SI" sz="1200" b="1" dirty="0">
                <a:solidFill>
                  <a:schemeClr val="accent1"/>
                </a:solidFill>
              </a:rPr>
              <a:t>, </a:t>
            </a:r>
            <a:r>
              <a:rPr lang="ro-RO" sz="1200" b="1" dirty="0" err="1">
                <a:solidFill>
                  <a:schemeClr val="accent1"/>
                </a:solidFill>
              </a:rPr>
              <a:t>Tableau</a:t>
            </a:r>
            <a:r>
              <a:rPr lang="en-SI" sz="1200" b="1" dirty="0">
                <a:solidFill>
                  <a:schemeClr val="accent1"/>
                </a:solidFill>
              </a:rPr>
              <a:t>, </a:t>
            </a:r>
            <a:r>
              <a:rPr lang="ro-RO" sz="1200" b="1" dirty="0" err="1">
                <a:solidFill>
                  <a:schemeClr val="accent1"/>
                </a:solidFill>
              </a:rPr>
              <a:t>Trello</a:t>
            </a:r>
            <a:r>
              <a:rPr lang="en-SI" sz="1200" b="1" dirty="0">
                <a:solidFill>
                  <a:schemeClr val="accent1"/>
                </a:solidFill>
              </a:rPr>
              <a:t>, </a:t>
            </a:r>
            <a:r>
              <a:rPr lang="ro-RO" sz="1200" b="1" dirty="0" err="1">
                <a:solidFill>
                  <a:schemeClr val="accent1"/>
                </a:solidFill>
              </a:rPr>
              <a:t>Zendesk</a:t>
            </a:r>
            <a:endParaRPr lang="ro-RO" sz="1200" b="1" dirty="0">
              <a:solidFill>
                <a:schemeClr val="accent1"/>
              </a:solidFill>
            </a:endParaRPr>
          </a:p>
        </p:txBody>
      </p:sp>
    </p:spTree>
    <p:extLst>
      <p:ext uri="{BB962C8B-B14F-4D97-AF65-F5344CB8AC3E}">
        <p14:creationId xmlns:p14="http://schemas.microsoft.com/office/powerpoint/2010/main" val="2122938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864F5898-9A04-CFAE-48AF-018F01D697D7}"/>
              </a:ext>
            </a:extLst>
          </p:cNvPr>
          <p:cNvSpPr>
            <a:spLocks noGrp="1"/>
          </p:cNvSpPr>
          <p:nvPr>
            <p:ph type="body" sz="quarter" idx="13"/>
          </p:nvPr>
        </p:nvSpPr>
        <p:spPr>
          <a:xfrm>
            <a:off x="547759" y="333133"/>
            <a:ext cx="7985054" cy="286554"/>
          </a:xfrm>
        </p:spPr>
        <p:txBody>
          <a:bodyPr/>
          <a:lstStyle/>
          <a:p>
            <a:endParaRPr lang="en-US"/>
          </a:p>
        </p:txBody>
      </p:sp>
      <p:pic>
        <p:nvPicPr>
          <p:cNvPr id="10" name="Picture 9" descr="A screenshot of a computer&#10;&#10;Description automatically generated">
            <a:extLst>
              <a:ext uri="{FF2B5EF4-FFF2-40B4-BE49-F238E27FC236}">
                <a16:creationId xmlns:a16="http://schemas.microsoft.com/office/drawing/2014/main" id="{8E28E7F5-C075-6F00-B51A-C0B5968D7411}"/>
              </a:ext>
            </a:extLst>
          </p:cNvPr>
          <p:cNvPicPr>
            <a:picLocks noChangeAspect="1"/>
          </p:cNvPicPr>
          <p:nvPr/>
        </p:nvPicPr>
        <p:blipFill>
          <a:blip r:embed="rId3"/>
          <a:stretch>
            <a:fillRect/>
          </a:stretch>
        </p:blipFill>
        <p:spPr>
          <a:xfrm>
            <a:off x="225443" y="1114178"/>
            <a:ext cx="8693113" cy="3607643"/>
          </a:xfrm>
          <a:prstGeom prst="rect">
            <a:avLst/>
          </a:prstGeom>
          <a:noFill/>
        </p:spPr>
      </p:pic>
      <p:sp>
        <p:nvSpPr>
          <p:cNvPr id="4" name="Title 3">
            <a:extLst>
              <a:ext uri="{FF2B5EF4-FFF2-40B4-BE49-F238E27FC236}">
                <a16:creationId xmlns:a16="http://schemas.microsoft.com/office/drawing/2014/main" id="{E8A1D793-2E3D-CE42-AEBD-144C691F8D12}"/>
              </a:ext>
            </a:extLst>
          </p:cNvPr>
          <p:cNvSpPr>
            <a:spLocks noGrp="1"/>
          </p:cNvSpPr>
          <p:nvPr>
            <p:ph type="title"/>
          </p:nvPr>
        </p:nvSpPr>
        <p:spPr>
          <a:xfrm>
            <a:off x="547759" y="628859"/>
            <a:ext cx="7985054" cy="476147"/>
          </a:xfrm>
        </p:spPr>
        <p:txBody>
          <a:bodyPr anchor="t">
            <a:normAutofit/>
          </a:bodyPr>
          <a:lstStyle/>
          <a:p>
            <a:pPr algn="ctr"/>
            <a:r>
              <a:rPr lang="en-SI" dirty="0">
                <a:solidFill>
                  <a:schemeClr val="bg1"/>
                </a:solidFill>
              </a:rPr>
              <a:t>Microsoft Viva feature comparison and licensing</a:t>
            </a:r>
          </a:p>
        </p:txBody>
      </p:sp>
    </p:spTree>
    <p:extLst>
      <p:ext uri="{BB962C8B-B14F-4D97-AF65-F5344CB8AC3E}">
        <p14:creationId xmlns:p14="http://schemas.microsoft.com/office/powerpoint/2010/main" val="1027978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7" name="Text Placeholder 1">
            <a:extLst>
              <a:ext uri="{FF2B5EF4-FFF2-40B4-BE49-F238E27FC236}">
                <a16:creationId xmlns:a16="http://schemas.microsoft.com/office/drawing/2014/main" id="{87854ED7-FB11-2AA4-6C11-1A3C7A435D78}"/>
              </a:ext>
            </a:extLst>
          </p:cNvPr>
          <p:cNvSpPr>
            <a:spLocks noGrp="1"/>
          </p:cNvSpPr>
          <p:nvPr>
            <p:ph type="body" sz="quarter" idx="13"/>
          </p:nvPr>
        </p:nvSpPr>
        <p:spPr>
          <a:xfrm>
            <a:off x="547759" y="333133"/>
            <a:ext cx="7985054" cy="286554"/>
          </a:xfrm>
        </p:spPr>
        <p:txBody>
          <a:bodyPr/>
          <a:lstStyle/>
          <a:p>
            <a:endParaRPr lang="en-US"/>
          </a:p>
        </p:txBody>
      </p:sp>
      <p:sp>
        <p:nvSpPr>
          <p:cNvPr id="2" name="Title 1">
            <a:extLst>
              <a:ext uri="{FF2B5EF4-FFF2-40B4-BE49-F238E27FC236}">
                <a16:creationId xmlns:a16="http://schemas.microsoft.com/office/drawing/2014/main" id="{FB85BA0B-653B-CA41-0E2E-D5555B00CFDD}"/>
              </a:ext>
            </a:extLst>
          </p:cNvPr>
          <p:cNvSpPr>
            <a:spLocks noGrp="1"/>
          </p:cNvSpPr>
          <p:nvPr>
            <p:ph type="title"/>
          </p:nvPr>
        </p:nvSpPr>
        <p:spPr>
          <a:xfrm>
            <a:off x="547759" y="628859"/>
            <a:ext cx="7985054" cy="476147"/>
          </a:xfrm>
        </p:spPr>
        <p:txBody>
          <a:bodyPr anchor="t">
            <a:normAutofit/>
          </a:bodyPr>
          <a:lstStyle/>
          <a:p>
            <a:r>
              <a:rPr lang="en-SI" dirty="0"/>
              <a:t>Privacy in Microsoft Viva</a:t>
            </a:r>
          </a:p>
        </p:txBody>
      </p:sp>
      <p:sp>
        <p:nvSpPr>
          <p:cNvPr id="5" name="TextBox 4">
            <a:extLst>
              <a:ext uri="{FF2B5EF4-FFF2-40B4-BE49-F238E27FC236}">
                <a16:creationId xmlns:a16="http://schemas.microsoft.com/office/drawing/2014/main" id="{C5A47096-D2EF-E2DB-CEC6-5E755421F139}"/>
              </a:ext>
            </a:extLst>
          </p:cNvPr>
          <p:cNvSpPr txBox="1"/>
          <p:nvPr/>
        </p:nvSpPr>
        <p:spPr>
          <a:xfrm>
            <a:off x="0" y="1449678"/>
            <a:ext cx="1960606" cy="1815882"/>
          </a:xfrm>
          <a:prstGeom prst="rect">
            <a:avLst/>
          </a:prstGeom>
          <a:noFill/>
        </p:spPr>
        <p:txBody>
          <a:bodyPr wrap="square">
            <a:spAutoFit/>
          </a:bodyPr>
          <a:lstStyle/>
          <a:p>
            <a:pPr algn="ctr"/>
            <a:r>
              <a:rPr lang="en-GB" sz="1400" b="1" i="0" dirty="0">
                <a:solidFill>
                  <a:schemeClr val="accent1"/>
                </a:solidFill>
                <a:effectLst/>
              </a:rPr>
              <a:t>Private personal insights</a:t>
            </a:r>
          </a:p>
          <a:p>
            <a:pPr algn="ctr"/>
            <a:r>
              <a:rPr lang="en-GB" sz="1200" b="0" i="0" dirty="0">
                <a:solidFill>
                  <a:schemeClr val="accent2"/>
                </a:solidFill>
                <a:effectLst/>
              </a:rPr>
              <a:t>Only you can view personal data and insights based on work patterns in your emails, meetings, calls, and chats. Viva Insights is designed to protect your privacy.</a:t>
            </a:r>
          </a:p>
        </p:txBody>
      </p:sp>
      <p:sp>
        <p:nvSpPr>
          <p:cNvPr id="7" name="TextBox 6">
            <a:extLst>
              <a:ext uri="{FF2B5EF4-FFF2-40B4-BE49-F238E27FC236}">
                <a16:creationId xmlns:a16="http://schemas.microsoft.com/office/drawing/2014/main" id="{B406592B-77B6-FE9C-5E2C-910C1AE04488}"/>
              </a:ext>
            </a:extLst>
          </p:cNvPr>
          <p:cNvSpPr txBox="1"/>
          <p:nvPr/>
        </p:nvSpPr>
        <p:spPr>
          <a:xfrm>
            <a:off x="2042984" y="1449678"/>
            <a:ext cx="1829932" cy="1446550"/>
          </a:xfrm>
          <a:prstGeom prst="rect">
            <a:avLst/>
          </a:prstGeom>
          <a:noFill/>
        </p:spPr>
        <p:txBody>
          <a:bodyPr wrap="square">
            <a:spAutoFit/>
          </a:bodyPr>
          <a:lstStyle/>
          <a:p>
            <a:pPr algn="ctr"/>
            <a:r>
              <a:rPr lang="en-GB" sz="1400" b="1" i="0" dirty="0">
                <a:solidFill>
                  <a:schemeClr val="accent1"/>
                </a:solidFill>
                <a:effectLst/>
              </a:rPr>
              <a:t>Manager and leader insights</a:t>
            </a:r>
          </a:p>
          <a:p>
            <a:pPr algn="ctr"/>
            <a:r>
              <a:rPr lang="en-GB" sz="1200" b="0" i="0" dirty="0">
                <a:solidFill>
                  <a:schemeClr val="accent2"/>
                </a:solidFill>
                <a:effectLst/>
              </a:rPr>
              <a:t>Differential privacy ensures individuals can never be identified from metrics presented to managers and leaders.</a:t>
            </a:r>
          </a:p>
        </p:txBody>
      </p:sp>
      <p:sp>
        <p:nvSpPr>
          <p:cNvPr id="9" name="TextBox 8">
            <a:extLst>
              <a:ext uri="{FF2B5EF4-FFF2-40B4-BE49-F238E27FC236}">
                <a16:creationId xmlns:a16="http://schemas.microsoft.com/office/drawing/2014/main" id="{EC83ECF8-8D58-AD83-1B3B-4AEACF6E4961}"/>
              </a:ext>
            </a:extLst>
          </p:cNvPr>
          <p:cNvSpPr txBox="1"/>
          <p:nvPr/>
        </p:nvSpPr>
        <p:spPr>
          <a:xfrm>
            <a:off x="0" y="3367977"/>
            <a:ext cx="1960606" cy="1631216"/>
          </a:xfrm>
          <a:prstGeom prst="rect">
            <a:avLst/>
          </a:prstGeom>
          <a:noFill/>
        </p:spPr>
        <p:txBody>
          <a:bodyPr wrap="square">
            <a:spAutoFit/>
          </a:bodyPr>
          <a:lstStyle/>
          <a:p>
            <a:pPr algn="ctr"/>
            <a:r>
              <a:rPr lang="en-GB" sz="1400" b="1" i="0" dirty="0">
                <a:solidFill>
                  <a:schemeClr val="accent1"/>
                </a:solidFill>
                <a:effectLst/>
              </a:rPr>
              <a:t>Employee and admin controls</a:t>
            </a:r>
          </a:p>
          <a:p>
            <a:pPr algn="ctr"/>
            <a:r>
              <a:rPr lang="en-GB" sz="1200" b="0" i="0" dirty="0">
                <a:solidFill>
                  <a:schemeClr val="accent2"/>
                </a:solidFill>
                <a:effectLst/>
              </a:rPr>
              <a:t>Individuals choose the insights and experiences they want to receive. Admins may disable access at an individual or organizational level.</a:t>
            </a:r>
          </a:p>
        </p:txBody>
      </p:sp>
      <p:sp>
        <p:nvSpPr>
          <p:cNvPr id="11" name="TextBox 10">
            <a:extLst>
              <a:ext uri="{FF2B5EF4-FFF2-40B4-BE49-F238E27FC236}">
                <a16:creationId xmlns:a16="http://schemas.microsoft.com/office/drawing/2014/main" id="{FDDBBDF8-59DC-A69C-E600-72872C68EBDF}"/>
              </a:ext>
            </a:extLst>
          </p:cNvPr>
          <p:cNvSpPr txBox="1"/>
          <p:nvPr/>
        </p:nvSpPr>
        <p:spPr>
          <a:xfrm>
            <a:off x="2042984" y="3367977"/>
            <a:ext cx="1829932" cy="1600438"/>
          </a:xfrm>
          <a:prstGeom prst="rect">
            <a:avLst/>
          </a:prstGeom>
          <a:noFill/>
        </p:spPr>
        <p:txBody>
          <a:bodyPr wrap="square">
            <a:spAutoFit/>
          </a:bodyPr>
          <a:lstStyle/>
          <a:p>
            <a:pPr algn="ctr"/>
            <a:r>
              <a:rPr lang="en-GB" sz="1400" b="1" i="0" dirty="0">
                <a:solidFill>
                  <a:schemeClr val="accent1"/>
                </a:solidFill>
                <a:effectLst/>
              </a:rPr>
              <a:t>Data protection</a:t>
            </a:r>
          </a:p>
          <a:p>
            <a:pPr algn="ctr"/>
            <a:r>
              <a:rPr lang="en-GB" sz="1200" b="0" i="0" dirty="0">
                <a:solidFill>
                  <a:schemeClr val="accent2"/>
                </a:solidFill>
                <a:effectLst/>
              </a:rPr>
              <a:t>Viva Insights, built on Microsoft 365 infrastructure, supports compliance with EU General Data Protection Regulation (GDPR) requirements.</a:t>
            </a:r>
          </a:p>
        </p:txBody>
      </p:sp>
      <p:pic>
        <p:nvPicPr>
          <p:cNvPr id="13" name="Picture 12">
            <a:extLst>
              <a:ext uri="{FF2B5EF4-FFF2-40B4-BE49-F238E27FC236}">
                <a16:creationId xmlns:a16="http://schemas.microsoft.com/office/drawing/2014/main" id="{AEAC559B-A1D2-9717-F501-715A52EA2FD0}"/>
              </a:ext>
            </a:extLst>
          </p:cNvPr>
          <p:cNvPicPr>
            <a:picLocks noChangeAspect="1"/>
          </p:cNvPicPr>
          <p:nvPr/>
        </p:nvPicPr>
        <p:blipFill>
          <a:blip r:embed="rId3"/>
          <a:stretch>
            <a:fillRect/>
          </a:stretch>
        </p:blipFill>
        <p:spPr>
          <a:xfrm>
            <a:off x="3872916" y="1715302"/>
            <a:ext cx="5188706" cy="3100516"/>
          </a:xfrm>
          <a:prstGeom prst="rect">
            <a:avLst/>
          </a:prstGeom>
        </p:spPr>
      </p:pic>
    </p:spTree>
    <p:extLst>
      <p:ext uri="{BB962C8B-B14F-4D97-AF65-F5344CB8AC3E}">
        <p14:creationId xmlns:p14="http://schemas.microsoft.com/office/powerpoint/2010/main" val="28290795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75B497B-3A09-639D-1B14-468C5CFEC043}"/>
              </a:ext>
            </a:extLst>
          </p:cNvPr>
          <p:cNvSpPr>
            <a:spLocks noGrp="1"/>
          </p:cNvSpPr>
          <p:nvPr>
            <p:ph type="body" sz="quarter" idx="13"/>
          </p:nvPr>
        </p:nvSpPr>
        <p:spPr/>
        <p:txBody>
          <a:bodyPr/>
          <a:lstStyle/>
          <a:p>
            <a:endParaRPr lang="en-SI"/>
          </a:p>
        </p:txBody>
      </p:sp>
      <p:graphicFrame>
        <p:nvGraphicFramePr>
          <p:cNvPr id="5" name="Content Placeholder 4">
            <a:extLst>
              <a:ext uri="{FF2B5EF4-FFF2-40B4-BE49-F238E27FC236}">
                <a16:creationId xmlns:a16="http://schemas.microsoft.com/office/drawing/2014/main" id="{1D366F88-04C3-3866-AB11-0F3DB5604FC4}"/>
              </a:ext>
            </a:extLst>
          </p:cNvPr>
          <p:cNvGraphicFramePr>
            <a:graphicFrameLocks noGrp="1"/>
          </p:cNvGraphicFramePr>
          <p:nvPr>
            <p:ph sz="quarter" idx="15"/>
            <p:extLst>
              <p:ext uri="{D42A27DB-BD31-4B8C-83A1-F6EECF244321}">
                <p14:modId xmlns:p14="http://schemas.microsoft.com/office/powerpoint/2010/main" val="1206694228"/>
              </p:ext>
            </p:extLst>
          </p:nvPr>
        </p:nvGraphicFramePr>
        <p:xfrm>
          <a:off x="547723" y="357288"/>
          <a:ext cx="7985125" cy="3240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3">
            <a:extLst>
              <a:ext uri="{FF2B5EF4-FFF2-40B4-BE49-F238E27FC236}">
                <a16:creationId xmlns:a16="http://schemas.microsoft.com/office/drawing/2014/main" id="{8BE2A9EB-95ED-9540-DD83-87386F33EFC8}"/>
              </a:ext>
            </a:extLst>
          </p:cNvPr>
          <p:cNvSpPr>
            <a:spLocks noGrp="1"/>
          </p:cNvSpPr>
          <p:nvPr>
            <p:ph type="title"/>
          </p:nvPr>
        </p:nvSpPr>
        <p:spPr/>
        <p:txBody>
          <a:bodyPr/>
          <a:lstStyle/>
          <a:p>
            <a:r>
              <a:rPr lang="en-SI" dirty="0"/>
              <a:t>Adopting Viva in your organization</a:t>
            </a:r>
          </a:p>
        </p:txBody>
      </p:sp>
      <p:sp>
        <p:nvSpPr>
          <p:cNvPr id="6" name="TextBox 5">
            <a:extLst>
              <a:ext uri="{FF2B5EF4-FFF2-40B4-BE49-F238E27FC236}">
                <a16:creationId xmlns:a16="http://schemas.microsoft.com/office/drawing/2014/main" id="{85087011-5D9E-E93E-3A0F-7D8974BDF845}"/>
              </a:ext>
            </a:extLst>
          </p:cNvPr>
          <p:cNvSpPr txBox="1"/>
          <p:nvPr/>
        </p:nvSpPr>
        <p:spPr>
          <a:xfrm>
            <a:off x="547688" y="1238349"/>
            <a:ext cx="1960606" cy="307777"/>
          </a:xfrm>
          <a:prstGeom prst="rect">
            <a:avLst/>
          </a:prstGeom>
          <a:noFill/>
        </p:spPr>
        <p:txBody>
          <a:bodyPr wrap="square">
            <a:spAutoFit/>
          </a:bodyPr>
          <a:lstStyle/>
          <a:p>
            <a:r>
              <a:rPr lang="en-SI" sz="1400" b="1" i="0" dirty="0">
                <a:solidFill>
                  <a:schemeClr val="accent1"/>
                </a:solidFill>
                <a:effectLst/>
              </a:rPr>
              <a:t>Adoption steps</a:t>
            </a:r>
            <a:endParaRPr lang="en-GB" sz="1400" b="1" i="0" dirty="0">
              <a:solidFill>
                <a:schemeClr val="accent1"/>
              </a:solidFill>
              <a:effectLst/>
            </a:endParaRPr>
          </a:p>
        </p:txBody>
      </p:sp>
      <p:sp>
        <p:nvSpPr>
          <p:cNvPr id="9" name="Rectangle 8">
            <a:extLst>
              <a:ext uri="{FF2B5EF4-FFF2-40B4-BE49-F238E27FC236}">
                <a16:creationId xmlns:a16="http://schemas.microsoft.com/office/drawing/2014/main" id="{7245FF01-3D76-FBB8-CDEB-4F112ACB5ED5}"/>
              </a:ext>
            </a:extLst>
          </p:cNvPr>
          <p:cNvSpPr/>
          <p:nvPr/>
        </p:nvSpPr>
        <p:spPr>
          <a:xfrm>
            <a:off x="1" y="2571750"/>
            <a:ext cx="9144000" cy="2571750"/>
          </a:xfrm>
          <a:prstGeom prst="rect">
            <a:avLst/>
          </a:prstGeom>
          <a:solidFill>
            <a:srgbClr val="E6E4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I"/>
          </a:p>
        </p:txBody>
      </p:sp>
      <p:pic>
        <p:nvPicPr>
          <p:cNvPr id="8" name="Picture 7">
            <a:extLst>
              <a:ext uri="{FF2B5EF4-FFF2-40B4-BE49-F238E27FC236}">
                <a16:creationId xmlns:a16="http://schemas.microsoft.com/office/drawing/2014/main" id="{F615FA1D-A7F4-40A9-58F8-F05123C29351}"/>
              </a:ext>
            </a:extLst>
          </p:cNvPr>
          <p:cNvPicPr>
            <a:picLocks noChangeAspect="1"/>
          </p:cNvPicPr>
          <p:nvPr/>
        </p:nvPicPr>
        <p:blipFill>
          <a:blip r:embed="rId7"/>
          <a:stretch>
            <a:fillRect/>
          </a:stretch>
        </p:blipFill>
        <p:spPr>
          <a:xfrm>
            <a:off x="1416605" y="2661932"/>
            <a:ext cx="6247359" cy="31513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35789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9F24FE-E9B1-04AB-17DF-6D3182A67263}"/>
              </a:ext>
            </a:extLst>
          </p:cNvPr>
          <p:cNvSpPr>
            <a:spLocks noGrp="1"/>
          </p:cNvSpPr>
          <p:nvPr>
            <p:ph type="title"/>
          </p:nvPr>
        </p:nvSpPr>
        <p:spPr/>
        <p:txBody>
          <a:bodyPr/>
          <a:lstStyle/>
          <a:p>
            <a:r>
              <a:rPr lang="en-GB" dirty="0">
                <a:solidFill>
                  <a:schemeClr val="bg1"/>
                </a:solidFill>
              </a:rPr>
              <a:t>What high-performing organizations do well</a:t>
            </a:r>
            <a:endParaRPr lang="en-SI" dirty="0">
              <a:solidFill>
                <a:schemeClr val="bg1"/>
              </a:solidFill>
            </a:endParaRPr>
          </a:p>
        </p:txBody>
      </p:sp>
      <p:sp>
        <p:nvSpPr>
          <p:cNvPr id="6" name="Text Placeholder 5">
            <a:extLst>
              <a:ext uri="{FF2B5EF4-FFF2-40B4-BE49-F238E27FC236}">
                <a16:creationId xmlns:a16="http://schemas.microsoft.com/office/drawing/2014/main" id="{2E668BF1-BE9C-FDF6-D87F-68E2B17414EF}"/>
              </a:ext>
            </a:extLst>
          </p:cNvPr>
          <p:cNvSpPr>
            <a:spLocks noGrp="1"/>
          </p:cNvSpPr>
          <p:nvPr>
            <p:ph type="body" sz="quarter" idx="13"/>
          </p:nvPr>
        </p:nvSpPr>
        <p:spPr/>
        <p:txBody>
          <a:bodyPr/>
          <a:lstStyle/>
          <a:p>
            <a:r>
              <a:rPr lang="en-GB" dirty="0"/>
              <a:t>Comparing the difference in </a:t>
            </a:r>
            <a:r>
              <a:rPr lang="en-GB" dirty="0" err="1"/>
              <a:t>favorable</a:t>
            </a:r>
            <a:r>
              <a:rPr lang="en-GB" dirty="0"/>
              <a:t> employee score responses among the most- and least-engaged orgs</a:t>
            </a:r>
          </a:p>
        </p:txBody>
      </p:sp>
      <p:sp>
        <p:nvSpPr>
          <p:cNvPr id="97" name="TextBox 96">
            <a:extLst>
              <a:ext uri="{FF2B5EF4-FFF2-40B4-BE49-F238E27FC236}">
                <a16:creationId xmlns:a16="http://schemas.microsoft.com/office/drawing/2014/main" id="{27ACEEB9-E64B-3BB0-1C33-0D4FD86C1D70}"/>
              </a:ext>
            </a:extLst>
          </p:cNvPr>
          <p:cNvSpPr txBox="1"/>
          <p:nvPr/>
        </p:nvSpPr>
        <p:spPr>
          <a:xfrm>
            <a:off x="1494415" y="1255183"/>
            <a:ext cx="1570787" cy="207749"/>
          </a:xfrm>
          <a:prstGeom prst="rect">
            <a:avLst/>
          </a:prstGeom>
          <a:noFill/>
        </p:spPr>
        <p:txBody>
          <a:bodyPr wrap="square" lIns="0" tIns="0" rIns="0" bIns="0" rtlCol="0" anchor="ctr">
            <a:spAutoFit/>
          </a:bodyPr>
          <a:lstStyle/>
          <a:p>
            <a:pPr defTabSz="685775" fontAlgn="base">
              <a:spcBef>
                <a:spcPct val="0"/>
              </a:spcBef>
              <a:spcAft>
                <a:spcPct val="0"/>
              </a:spcAft>
              <a:defRPr/>
            </a:pPr>
            <a:r>
              <a:rPr lang="en-US" sz="1350" dirty="0">
                <a:solidFill>
                  <a:schemeClr val="accent1"/>
                </a:solidFill>
                <a:latin typeface="Segoe UI Semibold"/>
              </a:rPr>
              <a:t>Engaged employees</a:t>
            </a:r>
          </a:p>
        </p:txBody>
      </p:sp>
      <p:sp>
        <p:nvSpPr>
          <p:cNvPr id="98" name="TextBox 97">
            <a:extLst>
              <a:ext uri="{FF2B5EF4-FFF2-40B4-BE49-F238E27FC236}">
                <a16:creationId xmlns:a16="http://schemas.microsoft.com/office/drawing/2014/main" id="{E4AA92D3-C3C9-A406-8E81-6C2EE3CA2623}"/>
              </a:ext>
            </a:extLst>
          </p:cNvPr>
          <p:cNvSpPr txBox="1"/>
          <p:nvPr/>
        </p:nvSpPr>
        <p:spPr>
          <a:xfrm>
            <a:off x="3796933" y="1267162"/>
            <a:ext cx="1351349" cy="207749"/>
          </a:xfrm>
          <a:prstGeom prst="rect">
            <a:avLst/>
          </a:prstGeom>
          <a:noFill/>
        </p:spPr>
        <p:txBody>
          <a:bodyPr wrap="square" lIns="0" tIns="0" rIns="0" bIns="0" rtlCol="0" anchor="ctr">
            <a:spAutoFit/>
          </a:bodyPr>
          <a:lstStyle/>
          <a:p>
            <a:pPr defTabSz="685775" fontAlgn="base">
              <a:spcBef>
                <a:spcPct val="0"/>
              </a:spcBef>
              <a:spcAft>
                <a:spcPct val="0"/>
              </a:spcAft>
              <a:defRPr/>
            </a:pPr>
            <a:r>
              <a:rPr lang="en-US" sz="1350" dirty="0">
                <a:solidFill>
                  <a:schemeClr val="accent1"/>
                </a:solidFill>
                <a:latin typeface="Segoe UI Semibold"/>
              </a:rPr>
              <a:t>Productive teams</a:t>
            </a:r>
          </a:p>
        </p:txBody>
      </p:sp>
      <p:sp>
        <p:nvSpPr>
          <p:cNvPr id="99" name="TextBox 98">
            <a:extLst>
              <a:ext uri="{FF2B5EF4-FFF2-40B4-BE49-F238E27FC236}">
                <a16:creationId xmlns:a16="http://schemas.microsoft.com/office/drawing/2014/main" id="{50C37B90-99AE-1A2D-350C-086EBFC24B14}"/>
              </a:ext>
            </a:extLst>
          </p:cNvPr>
          <p:cNvSpPr txBox="1"/>
          <p:nvPr/>
        </p:nvSpPr>
        <p:spPr>
          <a:xfrm>
            <a:off x="5981025" y="1251575"/>
            <a:ext cx="1370093" cy="207749"/>
          </a:xfrm>
          <a:prstGeom prst="rect">
            <a:avLst/>
          </a:prstGeom>
          <a:noFill/>
        </p:spPr>
        <p:txBody>
          <a:bodyPr wrap="square" lIns="0" tIns="0" rIns="0" bIns="0" rtlCol="0" anchor="ctr">
            <a:spAutoFit/>
          </a:bodyPr>
          <a:lstStyle/>
          <a:p>
            <a:pPr defTabSz="685775" fontAlgn="base">
              <a:spcBef>
                <a:spcPct val="0"/>
              </a:spcBef>
              <a:spcAft>
                <a:spcPct val="0"/>
              </a:spcAft>
              <a:defRPr/>
            </a:pPr>
            <a:r>
              <a:rPr lang="en-US" sz="1350" dirty="0">
                <a:solidFill>
                  <a:schemeClr val="accent1"/>
                </a:solidFill>
                <a:latin typeface="Segoe UI Semibold"/>
              </a:rPr>
              <a:t>Resilient business</a:t>
            </a:r>
          </a:p>
        </p:txBody>
      </p:sp>
      <p:grpSp>
        <p:nvGrpSpPr>
          <p:cNvPr id="100" name="Group 99">
            <a:extLst>
              <a:ext uri="{FF2B5EF4-FFF2-40B4-BE49-F238E27FC236}">
                <a16:creationId xmlns:a16="http://schemas.microsoft.com/office/drawing/2014/main" id="{13906D95-45FD-9551-5B1D-23F6C37D477E}"/>
              </a:ext>
              <a:ext uri="{C183D7F6-B498-43B3-948B-1728B52AA6E4}">
                <adec:decorative xmlns:adec="http://schemas.microsoft.com/office/drawing/2017/decorative" val="1"/>
              </a:ext>
            </a:extLst>
          </p:cNvPr>
          <p:cNvGrpSpPr/>
          <p:nvPr/>
        </p:nvGrpSpPr>
        <p:grpSpPr>
          <a:xfrm>
            <a:off x="1245895" y="1636980"/>
            <a:ext cx="2067828" cy="1039469"/>
            <a:chOff x="1793273" y="1999760"/>
            <a:chExt cx="2757104" cy="1385958"/>
          </a:xfrm>
        </p:grpSpPr>
        <p:sp>
          <p:nvSpPr>
            <p:cNvPr id="101" name="!!Productivity">
              <a:extLst>
                <a:ext uri="{FF2B5EF4-FFF2-40B4-BE49-F238E27FC236}">
                  <a16:creationId xmlns:a16="http://schemas.microsoft.com/office/drawing/2014/main" id="{1F72B241-C7AD-E62E-A616-87771123AD09}"/>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Leadership </a:t>
              </a:r>
              <a:br>
                <a:rPr lang="en-US" sz="1200" dirty="0">
                  <a:solidFill>
                    <a:srgbClr val="000000"/>
                  </a:solidFill>
                  <a:latin typeface="Segoe UI Semibold"/>
                </a:rPr>
              </a:br>
              <a:r>
                <a:rPr lang="en-US" sz="1200" dirty="0">
                  <a:solidFill>
                    <a:srgbClr val="000000"/>
                  </a:solidFill>
                  <a:latin typeface="Segoe UI Semibold"/>
                </a:rPr>
                <a:t>connection</a:t>
              </a:r>
            </a:p>
          </p:txBody>
        </p:sp>
        <p:sp>
          <p:nvSpPr>
            <p:cNvPr id="102" name="TextBox 101">
              <a:extLst>
                <a:ext uri="{FF2B5EF4-FFF2-40B4-BE49-F238E27FC236}">
                  <a16:creationId xmlns:a16="http://schemas.microsoft.com/office/drawing/2014/main" id="{D57AE98F-37AF-2946-2DEB-558D041C2D3B}"/>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Organization communicates </a:t>
              </a:r>
            </a:p>
            <a:p>
              <a:pPr algn="ctr" defTabSz="685800">
                <a:defRPr/>
              </a:pPr>
              <a:r>
                <a:rPr lang="en-US" sz="825" dirty="0">
                  <a:solidFill>
                    <a:srgbClr val="000000"/>
                  </a:solidFill>
                  <a:latin typeface="Segoe UI"/>
                </a:rPr>
                <a:t>well with employees</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+23%</a:t>
              </a:r>
            </a:p>
          </p:txBody>
        </p:sp>
      </p:grpSp>
      <p:grpSp>
        <p:nvGrpSpPr>
          <p:cNvPr id="103" name="Group 102">
            <a:extLst>
              <a:ext uri="{FF2B5EF4-FFF2-40B4-BE49-F238E27FC236}">
                <a16:creationId xmlns:a16="http://schemas.microsoft.com/office/drawing/2014/main" id="{F067498E-DE37-2AA3-CB0C-6E314D483FDF}"/>
              </a:ext>
              <a:ext uri="{C183D7F6-B498-43B3-948B-1728B52AA6E4}">
                <adec:decorative xmlns:adec="http://schemas.microsoft.com/office/drawing/2017/decorative" val="1"/>
              </a:ext>
            </a:extLst>
          </p:cNvPr>
          <p:cNvGrpSpPr/>
          <p:nvPr/>
        </p:nvGrpSpPr>
        <p:grpSpPr>
          <a:xfrm>
            <a:off x="1245895" y="2741372"/>
            <a:ext cx="2067828" cy="1039469"/>
            <a:chOff x="1793273" y="1999760"/>
            <a:chExt cx="2757104" cy="1385958"/>
          </a:xfrm>
        </p:grpSpPr>
        <p:sp>
          <p:nvSpPr>
            <p:cNvPr id="104" name="!!Productivity">
              <a:extLst>
                <a:ext uri="{FF2B5EF4-FFF2-40B4-BE49-F238E27FC236}">
                  <a16:creationId xmlns:a16="http://schemas.microsoft.com/office/drawing/2014/main" id="{241F9620-877B-4FE7-4AF0-E2DB68AEF4EE}"/>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Focus and </a:t>
              </a:r>
            </a:p>
            <a:p>
              <a:pPr algn="ctr" defTabSz="685775">
                <a:defRPr/>
              </a:pPr>
              <a:r>
                <a:rPr lang="en-US" sz="1200" dirty="0">
                  <a:solidFill>
                    <a:srgbClr val="000000"/>
                  </a:solidFill>
                  <a:latin typeface="Segoe UI Semibold"/>
                </a:rPr>
                <a:t>alignment</a:t>
              </a:r>
            </a:p>
          </p:txBody>
        </p:sp>
        <p:sp>
          <p:nvSpPr>
            <p:cNvPr id="105" name="TextBox 104">
              <a:extLst>
                <a:ext uri="{FF2B5EF4-FFF2-40B4-BE49-F238E27FC236}">
                  <a16:creationId xmlns:a16="http://schemas.microsoft.com/office/drawing/2014/main" id="{AE074B14-45A1-9F96-114D-27A3CD08638B}"/>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People embody </a:t>
              </a:r>
            </a:p>
            <a:p>
              <a:pPr algn="ctr" defTabSz="685800">
                <a:defRPr/>
              </a:pPr>
              <a:r>
                <a:rPr lang="en-US" sz="825" dirty="0">
                  <a:solidFill>
                    <a:srgbClr val="000000"/>
                  </a:solidFill>
                  <a:latin typeface="Segoe UI"/>
                </a:rPr>
                <a:t>company values</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+22%</a:t>
              </a:r>
            </a:p>
          </p:txBody>
        </p:sp>
      </p:grpSp>
      <p:grpSp>
        <p:nvGrpSpPr>
          <p:cNvPr id="106" name="Group 105">
            <a:extLst>
              <a:ext uri="{FF2B5EF4-FFF2-40B4-BE49-F238E27FC236}">
                <a16:creationId xmlns:a16="http://schemas.microsoft.com/office/drawing/2014/main" id="{B6EAB9E5-4537-4425-EF24-72246FB89DBB}"/>
              </a:ext>
              <a:ext uri="{C183D7F6-B498-43B3-948B-1728B52AA6E4}">
                <adec:decorative xmlns:adec="http://schemas.microsoft.com/office/drawing/2017/decorative" val="1"/>
              </a:ext>
            </a:extLst>
          </p:cNvPr>
          <p:cNvGrpSpPr/>
          <p:nvPr/>
        </p:nvGrpSpPr>
        <p:grpSpPr>
          <a:xfrm>
            <a:off x="1245895" y="3871393"/>
            <a:ext cx="2067828" cy="1039469"/>
            <a:chOff x="1793273" y="1999760"/>
            <a:chExt cx="2757104" cy="1385958"/>
          </a:xfrm>
        </p:grpSpPr>
        <p:sp>
          <p:nvSpPr>
            <p:cNvPr id="107" name="!!Productivity">
              <a:extLst>
                <a:ext uri="{FF2B5EF4-FFF2-40B4-BE49-F238E27FC236}">
                  <a16:creationId xmlns:a16="http://schemas.microsoft.com/office/drawing/2014/main" id="{A1D32260-333A-9861-4EE9-663190D2FDEE}"/>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Culture and </a:t>
              </a:r>
            </a:p>
            <a:p>
              <a:pPr algn="ctr" defTabSz="685775">
                <a:defRPr/>
              </a:pPr>
              <a:r>
                <a:rPr lang="en-US" sz="1200" dirty="0">
                  <a:solidFill>
                    <a:srgbClr val="000000"/>
                  </a:solidFill>
                  <a:latin typeface="Segoe UI Semibold"/>
                </a:rPr>
                <a:t>wellbeing</a:t>
              </a:r>
            </a:p>
          </p:txBody>
        </p:sp>
        <p:sp>
          <p:nvSpPr>
            <p:cNvPr id="108" name="TextBox 107">
              <a:extLst>
                <a:ext uri="{FF2B5EF4-FFF2-40B4-BE49-F238E27FC236}">
                  <a16:creationId xmlns:a16="http://schemas.microsoft.com/office/drawing/2014/main" id="{9251B9FE-80A5-7040-213E-58865DE5D6D9}"/>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Feel a sense</a:t>
              </a:r>
            </a:p>
            <a:p>
              <a:pPr algn="ctr" defTabSz="685800">
                <a:defRPr/>
              </a:pPr>
              <a:r>
                <a:rPr lang="en-US" sz="825" dirty="0">
                  <a:solidFill>
                    <a:srgbClr val="000000"/>
                  </a:solidFill>
                  <a:latin typeface="Segoe UI"/>
                </a:rPr>
                <a:t>of belonging</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+17%</a:t>
              </a:r>
            </a:p>
          </p:txBody>
        </p:sp>
      </p:grpSp>
      <p:grpSp>
        <p:nvGrpSpPr>
          <p:cNvPr id="109" name="Group 108">
            <a:extLst>
              <a:ext uri="{FF2B5EF4-FFF2-40B4-BE49-F238E27FC236}">
                <a16:creationId xmlns:a16="http://schemas.microsoft.com/office/drawing/2014/main" id="{757BEE92-9CAF-426A-0AD4-E09CB99C645D}"/>
              </a:ext>
              <a:ext uri="{C183D7F6-B498-43B3-948B-1728B52AA6E4}">
                <adec:decorative xmlns:adec="http://schemas.microsoft.com/office/drawing/2017/decorative" val="1"/>
              </a:ext>
            </a:extLst>
          </p:cNvPr>
          <p:cNvGrpSpPr/>
          <p:nvPr/>
        </p:nvGrpSpPr>
        <p:grpSpPr>
          <a:xfrm>
            <a:off x="3439026" y="1636728"/>
            <a:ext cx="2067828" cy="1039469"/>
            <a:chOff x="1793273" y="1999760"/>
            <a:chExt cx="2757104" cy="1385958"/>
          </a:xfrm>
        </p:grpSpPr>
        <p:sp>
          <p:nvSpPr>
            <p:cNvPr id="110" name="!!Productivity">
              <a:extLst>
                <a:ext uri="{FF2B5EF4-FFF2-40B4-BE49-F238E27FC236}">
                  <a16:creationId xmlns:a16="http://schemas.microsoft.com/office/drawing/2014/main" id="{07234F11-3159-296D-DA6F-CE2806B03339}"/>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Team </a:t>
              </a:r>
            </a:p>
            <a:p>
              <a:pPr algn="ctr" defTabSz="685775">
                <a:defRPr/>
              </a:pPr>
              <a:r>
                <a:rPr lang="en-US" sz="1200" dirty="0">
                  <a:solidFill>
                    <a:srgbClr val="000000"/>
                  </a:solidFill>
                  <a:latin typeface="Segoe UI Semibold"/>
                </a:rPr>
                <a:t>collaboration</a:t>
              </a:r>
            </a:p>
          </p:txBody>
        </p:sp>
        <p:sp>
          <p:nvSpPr>
            <p:cNvPr id="111" name="TextBox 110">
              <a:extLst>
                <a:ext uri="{FF2B5EF4-FFF2-40B4-BE49-F238E27FC236}">
                  <a16:creationId xmlns:a16="http://schemas.microsoft.com/office/drawing/2014/main" id="{E3402EC0-E5DE-E1FE-62B0-DD204F9080EC}"/>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Teams collaborate </a:t>
              </a:r>
            </a:p>
            <a:p>
              <a:pPr algn="ctr" defTabSz="685800">
                <a:defRPr/>
              </a:pPr>
              <a:r>
                <a:rPr lang="en-US" sz="825" dirty="0">
                  <a:solidFill>
                    <a:srgbClr val="000000"/>
                  </a:solidFill>
                  <a:latin typeface="Segoe UI"/>
                </a:rPr>
                <a:t>effectively</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+18%</a:t>
              </a:r>
            </a:p>
          </p:txBody>
        </p:sp>
      </p:grpSp>
      <p:grpSp>
        <p:nvGrpSpPr>
          <p:cNvPr id="112" name="Group 111">
            <a:extLst>
              <a:ext uri="{FF2B5EF4-FFF2-40B4-BE49-F238E27FC236}">
                <a16:creationId xmlns:a16="http://schemas.microsoft.com/office/drawing/2014/main" id="{284AD236-250C-5518-BEE7-22559C7CB783}"/>
              </a:ext>
              <a:ext uri="{C183D7F6-B498-43B3-948B-1728B52AA6E4}">
                <adec:decorative xmlns:adec="http://schemas.microsoft.com/office/drawing/2017/decorative" val="1"/>
              </a:ext>
            </a:extLst>
          </p:cNvPr>
          <p:cNvGrpSpPr/>
          <p:nvPr/>
        </p:nvGrpSpPr>
        <p:grpSpPr>
          <a:xfrm>
            <a:off x="3439026" y="2741120"/>
            <a:ext cx="2067828" cy="1039469"/>
            <a:chOff x="1793273" y="1999760"/>
            <a:chExt cx="2757104" cy="1385958"/>
          </a:xfrm>
        </p:grpSpPr>
        <p:sp>
          <p:nvSpPr>
            <p:cNvPr id="113" name="!!Productivity">
              <a:extLst>
                <a:ext uri="{FF2B5EF4-FFF2-40B4-BE49-F238E27FC236}">
                  <a16:creationId xmlns:a16="http://schemas.microsoft.com/office/drawing/2014/main" id="{D5C9704F-C6A7-97E7-E197-86F79F87477A}"/>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Skilling and </a:t>
              </a:r>
            </a:p>
            <a:p>
              <a:pPr algn="ctr" defTabSz="685775">
                <a:defRPr/>
              </a:pPr>
              <a:r>
                <a:rPr lang="en-US" sz="1200" dirty="0">
                  <a:solidFill>
                    <a:srgbClr val="000000"/>
                  </a:solidFill>
                  <a:latin typeface="Segoe UI Semibold"/>
                </a:rPr>
                <a:t>onboarding</a:t>
              </a:r>
            </a:p>
          </p:txBody>
        </p:sp>
        <p:sp>
          <p:nvSpPr>
            <p:cNvPr id="114" name="TextBox 113">
              <a:extLst>
                <a:ext uri="{FF2B5EF4-FFF2-40B4-BE49-F238E27FC236}">
                  <a16:creationId xmlns:a16="http://schemas.microsoft.com/office/drawing/2014/main" id="{060913FE-7DD6-D19D-59E4-4B1710F36BA1}"/>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Opportunities to</a:t>
              </a:r>
            </a:p>
            <a:p>
              <a:pPr algn="ctr" defTabSz="685800">
                <a:defRPr/>
              </a:pPr>
              <a:r>
                <a:rPr lang="en-US" sz="825" dirty="0">
                  <a:solidFill>
                    <a:srgbClr val="000000"/>
                  </a:solidFill>
                  <a:latin typeface="Segoe UI"/>
                </a:rPr>
                <a:t>learn and grow</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+16%</a:t>
              </a:r>
            </a:p>
          </p:txBody>
        </p:sp>
      </p:grpSp>
      <p:grpSp>
        <p:nvGrpSpPr>
          <p:cNvPr id="115" name="Group 114">
            <a:extLst>
              <a:ext uri="{FF2B5EF4-FFF2-40B4-BE49-F238E27FC236}">
                <a16:creationId xmlns:a16="http://schemas.microsoft.com/office/drawing/2014/main" id="{17DD35C8-F9C6-AB0E-E699-591AA52AC662}"/>
              </a:ext>
              <a:ext uri="{C183D7F6-B498-43B3-948B-1728B52AA6E4}">
                <adec:decorative xmlns:adec="http://schemas.microsoft.com/office/drawing/2017/decorative" val="1"/>
              </a:ext>
            </a:extLst>
          </p:cNvPr>
          <p:cNvGrpSpPr/>
          <p:nvPr/>
        </p:nvGrpSpPr>
        <p:grpSpPr>
          <a:xfrm>
            <a:off x="3439026" y="3871141"/>
            <a:ext cx="2067828" cy="1039469"/>
            <a:chOff x="1793273" y="1999760"/>
            <a:chExt cx="2757104" cy="1385958"/>
          </a:xfrm>
        </p:grpSpPr>
        <p:sp>
          <p:nvSpPr>
            <p:cNvPr id="116" name="!!Productivity">
              <a:extLst>
                <a:ext uri="{FF2B5EF4-FFF2-40B4-BE49-F238E27FC236}">
                  <a16:creationId xmlns:a16="http://schemas.microsoft.com/office/drawing/2014/main" id="{3B3FD655-0D66-CC40-40EE-FB05F87CA983}"/>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Creativity and </a:t>
              </a:r>
            </a:p>
            <a:p>
              <a:pPr algn="ctr" defTabSz="685775">
                <a:defRPr/>
              </a:pPr>
              <a:r>
                <a:rPr lang="en-US" sz="1200" dirty="0">
                  <a:solidFill>
                    <a:srgbClr val="000000"/>
                  </a:solidFill>
                  <a:latin typeface="Segoe UI Semibold"/>
                </a:rPr>
                <a:t>innovation</a:t>
              </a:r>
            </a:p>
          </p:txBody>
        </p:sp>
        <p:sp>
          <p:nvSpPr>
            <p:cNvPr id="117" name="TextBox 116">
              <a:extLst>
                <a:ext uri="{FF2B5EF4-FFF2-40B4-BE49-F238E27FC236}">
                  <a16:creationId xmlns:a16="http://schemas.microsoft.com/office/drawing/2014/main" id="{C3B84E2E-D359-C7BB-4CF8-F897D9D8236F}"/>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Feel empowered</a:t>
              </a:r>
            </a:p>
            <a:p>
              <a:pPr algn="ctr" defTabSz="685800">
                <a:defRPr/>
              </a:pPr>
              <a:r>
                <a:rPr lang="en-US" sz="825" dirty="0">
                  <a:solidFill>
                    <a:srgbClr val="000000"/>
                  </a:solidFill>
                  <a:latin typeface="Segoe UI"/>
                </a:rPr>
                <a:t>to make decisions</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+14%</a:t>
              </a:r>
            </a:p>
          </p:txBody>
        </p:sp>
      </p:grpSp>
      <p:grpSp>
        <p:nvGrpSpPr>
          <p:cNvPr id="118" name="Group 117">
            <a:extLst>
              <a:ext uri="{FF2B5EF4-FFF2-40B4-BE49-F238E27FC236}">
                <a16:creationId xmlns:a16="http://schemas.microsoft.com/office/drawing/2014/main" id="{9E50E60E-F9FD-D119-E41F-246ECE884C0A}"/>
              </a:ext>
              <a:ext uri="{C183D7F6-B498-43B3-948B-1728B52AA6E4}">
                <adec:decorative xmlns:adec="http://schemas.microsoft.com/office/drawing/2017/decorative" val="1"/>
              </a:ext>
            </a:extLst>
          </p:cNvPr>
          <p:cNvGrpSpPr/>
          <p:nvPr/>
        </p:nvGrpSpPr>
        <p:grpSpPr>
          <a:xfrm>
            <a:off x="5632157" y="1632837"/>
            <a:ext cx="2067828" cy="1039469"/>
            <a:chOff x="1793273" y="1999760"/>
            <a:chExt cx="2757104" cy="1385958"/>
          </a:xfrm>
        </p:grpSpPr>
        <p:sp>
          <p:nvSpPr>
            <p:cNvPr id="119" name="!!Productivity">
              <a:extLst>
                <a:ext uri="{FF2B5EF4-FFF2-40B4-BE49-F238E27FC236}">
                  <a16:creationId xmlns:a16="http://schemas.microsoft.com/office/drawing/2014/main" id="{5B307524-63EE-5F31-911C-20D95290759E}"/>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Agility to</a:t>
              </a:r>
            </a:p>
            <a:p>
              <a:pPr algn="ctr" defTabSz="685775">
                <a:defRPr/>
              </a:pPr>
              <a:r>
                <a:rPr lang="en-US" sz="1200" dirty="0">
                  <a:solidFill>
                    <a:srgbClr val="000000"/>
                  </a:solidFill>
                  <a:latin typeface="Segoe UI Semibold"/>
                </a:rPr>
                <a:t>change</a:t>
              </a:r>
            </a:p>
          </p:txBody>
        </p:sp>
        <p:sp>
          <p:nvSpPr>
            <p:cNvPr id="120" name="TextBox 119">
              <a:extLst>
                <a:ext uri="{FF2B5EF4-FFF2-40B4-BE49-F238E27FC236}">
                  <a16:creationId xmlns:a16="http://schemas.microsoft.com/office/drawing/2014/main" id="{6828EAFC-4BBF-04A9-6ED8-CBC64B1163CE}"/>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Organization continually improves how work gets done</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+25%</a:t>
              </a:r>
            </a:p>
          </p:txBody>
        </p:sp>
      </p:grpSp>
      <p:grpSp>
        <p:nvGrpSpPr>
          <p:cNvPr id="121" name="Group 120">
            <a:extLst>
              <a:ext uri="{FF2B5EF4-FFF2-40B4-BE49-F238E27FC236}">
                <a16:creationId xmlns:a16="http://schemas.microsoft.com/office/drawing/2014/main" id="{76435D1B-2DEE-4357-1B47-07DFEC07A0C3}"/>
              </a:ext>
              <a:ext uri="{C183D7F6-B498-43B3-948B-1728B52AA6E4}">
                <adec:decorative xmlns:adec="http://schemas.microsoft.com/office/drawing/2017/decorative" val="1"/>
              </a:ext>
            </a:extLst>
          </p:cNvPr>
          <p:cNvGrpSpPr/>
          <p:nvPr/>
        </p:nvGrpSpPr>
        <p:grpSpPr>
          <a:xfrm>
            <a:off x="5632157" y="2737229"/>
            <a:ext cx="2067828" cy="1039469"/>
            <a:chOff x="1793273" y="1999760"/>
            <a:chExt cx="2757104" cy="1385958"/>
          </a:xfrm>
        </p:grpSpPr>
        <p:sp>
          <p:nvSpPr>
            <p:cNvPr id="122" name="!!Productivity">
              <a:extLst>
                <a:ext uri="{FF2B5EF4-FFF2-40B4-BE49-F238E27FC236}">
                  <a16:creationId xmlns:a16="http://schemas.microsoft.com/office/drawing/2014/main" id="{5C955C47-6555-586D-3D96-0C7DD09D04F8}"/>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Efficient </a:t>
              </a:r>
            </a:p>
            <a:p>
              <a:pPr algn="ctr" defTabSz="685775">
                <a:defRPr/>
              </a:pPr>
              <a:r>
                <a:rPr lang="en-US" sz="1200" dirty="0">
                  <a:solidFill>
                    <a:srgbClr val="000000"/>
                  </a:solidFill>
                  <a:latin typeface="Segoe UI Semibold"/>
                </a:rPr>
                <a:t>processes</a:t>
              </a:r>
            </a:p>
          </p:txBody>
        </p:sp>
        <p:sp>
          <p:nvSpPr>
            <p:cNvPr id="123" name="TextBox 122">
              <a:extLst>
                <a:ext uri="{FF2B5EF4-FFF2-40B4-BE49-F238E27FC236}">
                  <a16:creationId xmlns:a16="http://schemas.microsoft.com/office/drawing/2014/main" id="{842A5088-FB00-B703-B030-186264AEB139}"/>
                </a:ext>
              </a:extLst>
            </p:cNvPr>
            <p:cNvSpPr txBox="1"/>
            <p:nvPr/>
          </p:nvSpPr>
          <p:spPr>
            <a:xfrm>
              <a:off x="1984405" y="2708274"/>
              <a:ext cx="2374840" cy="677108"/>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People have the</a:t>
              </a:r>
            </a:p>
            <a:p>
              <a:pPr algn="ctr" defTabSz="685800">
                <a:defRPr/>
              </a:pPr>
              <a:r>
                <a:rPr lang="en-US" sz="825" dirty="0">
                  <a:solidFill>
                    <a:srgbClr val="000000"/>
                  </a:solidFill>
                  <a:latin typeface="Segoe UI"/>
                </a:rPr>
                <a:t>resources they need</a:t>
              </a:r>
            </a:p>
            <a:p>
              <a:pPr algn="ctr" defTabSz="685800">
                <a:defRPr/>
              </a:pPr>
              <a:endParaRPr lang="en-US" sz="750" dirty="0">
                <a:solidFill>
                  <a:srgbClr val="000000"/>
                </a:solidFill>
                <a:latin typeface="Segoe UI"/>
              </a:endParaRPr>
            </a:p>
            <a:p>
              <a:pPr algn="ctr" defTabSz="685800">
                <a:defRPr/>
              </a:pPr>
              <a:r>
                <a:rPr lang="en-US" sz="1350" baseline="30000" dirty="0">
                  <a:solidFill>
                    <a:srgbClr val="000000"/>
                  </a:solidFill>
                  <a:latin typeface="Segoe Pro Semibold" panose="020B0702040504020203" pitchFamily="34" charset="0"/>
                </a:rPr>
                <a:t>+21%</a:t>
              </a:r>
            </a:p>
          </p:txBody>
        </p:sp>
      </p:grpSp>
      <p:grpSp>
        <p:nvGrpSpPr>
          <p:cNvPr id="124" name="Group 123">
            <a:extLst>
              <a:ext uri="{FF2B5EF4-FFF2-40B4-BE49-F238E27FC236}">
                <a16:creationId xmlns:a16="http://schemas.microsoft.com/office/drawing/2014/main" id="{2706E382-EA11-B135-AA3A-F971F559A31A}"/>
              </a:ext>
              <a:ext uri="{C183D7F6-B498-43B3-948B-1728B52AA6E4}">
                <adec:decorative xmlns:adec="http://schemas.microsoft.com/office/drawing/2017/decorative" val="1"/>
              </a:ext>
            </a:extLst>
          </p:cNvPr>
          <p:cNvGrpSpPr/>
          <p:nvPr/>
        </p:nvGrpSpPr>
        <p:grpSpPr>
          <a:xfrm>
            <a:off x="5632157" y="3867251"/>
            <a:ext cx="2067828" cy="1053355"/>
            <a:chOff x="1793273" y="1999760"/>
            <a:chExt cx="2757104" cy="1404472"/>
          </a:xfrm>
        </p:grpSpPr>
        <p:sp>
          <p:nvSpPr>
            <p:cNvPr id="125" name="!!Productivity">
              <a:extLst>
                <a:ext uri="{FF2B5EF4-FFF2-40B4-BE49-F238E27FC236}">
                  <a16:creationId xmlns:a16="http://schemas.microsoft.com/office/drawing/2014/main" id="{EE0553A8-5450-A5B8-9DFD-87B29BCA9D3A}"/>
                </a:ext>
                <a:ext uri="{C183D7F6-B498-43B3-948B-1728B52AA6E4}">
                  <adec:decorative xmlns:adec="http://schemas.microsoft.com/office/drawing/2017/decorative" val="1"/>
                </a:ext>
              </a:extLst>
            </p:cNvPr>
            <p:cNvSpPr/>
            <p:nvPr/>
          </p:nvSpPr>
          <p:spPr bwMode="auto">
            <a:xfrm>
              <a:off x="1793273" y="1999760"/>
              <a:ext cx="2757104" cy="1385958"/>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Flexible </a:t>
              </a:r>
            </a:p>
            <a:p>
              <a:pPr algn="ctr" defTabSz="685775">
                <a:defRPr/>
              </a:pPr>
              <a:r>
                <a:rPr lang="en-US" sz="1200" dirty="0">
                  <a:solidFill>
                    <a:srgbClr val="000000"/>
                  </a:solidFill>
                  <a:latin typeface="Segoe UI Semibold"/>
                </a:rPr>
                <a:t>workplace</a:t>
              </a:r>
            </a:p>
          </p:txBody>
        </p:sp>
        <p:sp>
          <p:nvSpPr>
            <p:cNvPr id="126" name="TextBox 125">
              <a:extLst>
                <a:ext uri="{FF2B5EF4-FFF2-40B4-BE49-F238E27FC236}">
                  <a16:creationId xmlns:a16="http://schemas.microsoft.com/office/drawing/2014/main" id="{C029FD02-E5BF-E85A-A7AD-AC6C8C033532}"/>
                </a:ext>
              </a:extLst>
            </p:cNvPr>
            <p:cNvSpPr txBox="1"/>
            <p:nvPr/>
          </p:nvSpPr>
          <p:spPr>
            <a:xfrm>
              <a:off x="1984405" y="2696346"/>
              <a:ext cx="2374840" cy="707886"/>
            </a:xfrm>
            <a:prstGeom prst="rect">
              <a:avLst/>
            </a:prstGeom>
            <a:noFill/>
          </p:spPr>
          <p:txBody>
            <a:bodyPr wrap="square" lIns="0" tIns="0" rIns="0" bIns="0" rtlCol="0">
              <a:spAutoFit/>
            </a:bodyPr>
            <a:lstStyle/>
            <a:p>
              <a:pPr algn="ctr" defTabSz="685800">
                <a:defRPr/>
              </a:pPr>
              <a:r>
                <a:rPr lang="en-US" sz="825" dirty="0">
                  <a:solidFill>
                    <a:srgbClr val="000000"/>
                  </a:solidFill>
                  <a:latin typeface="Segoe UI"/>
                </a:rPr>
                <a:t>Feel supported</a:t>
              </a:r>
            </a:p>
            <a:p>
              <a:pPr algn="ctr" defTabSz="685800">
                <a:defRPr/>
              </a:pPr>
              <a:r>
                <a:rPr lang="en-US" sz="825" dirty="0">
                  <a:solidFill>
                    <a:srgbClr val="000000"/>
                  </a:solidFill>
                  <a:latin typeface="Segoe UI"/>
                </a:rPr>
                <a:t>by the organization</a:t>
              </a:r>
            </a:p>
            <a:p>
              <a:pPr algn="ctr" defTabSz="685800">
                <a:defRPr/>
              </a:pPr>
              <a:endParaRPr lang="en-US" sz="1350" baseline="30000" dirty="0">
                <a:solidFill>
                  <a:srgbClr val="000000"/>
                </a:solidFill>
                <a:latin typeface="Segoe Pro Semibold" panose="020B0702040504020203" pitchFamily="34" charset="0"/>
              </a:endParaRPr>
            </a:p>
            <a:p>
              <a:pPr algn="ctr" defTabSz="685800">
                <a:defRPr/>
              </a:pPr>
              <a:r>
                <a:rPr lang="en-US" sz="1350" baseline="30000" dirty="0">
                  <a:solidFill>
                    <a:srgbClr val="000000"/>
                  </a:solidFill>
                  <a:latin typeface="Segoe Pro Semibold" panose="020B0702040504020203" pitchFamily="34" charset="0"/>
                </a:rPr>
                <a:t>+14%</a:t>
              </a:r>
            </a:p>
          </p:txBody>
        </p:sp>
      </p:grpSp>
    </p:spTree>
    <p:extLst>
      <p:ext uri="{BB962C8B-B14F-4D97-AF65-F5344CB8AC3E}">
        <p14:creationId xmlns:p14="http://schemas.microsoft.com/office/powerpoint/2010/main" val="41517283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Productivity">
            <a:extLst>
              <a:ext uri="{FF2B5EF4-FFF2-40B4-BE49-F238E27FC236}">
                <a16:creationId xmlns:a16="http://schemas.microsoft.com/office/drawing/2014/main" id="{095DA2CA-F642-A6B3-CCB8-9DBF93EBB594}"/>
              </a:ext>
              <a:ext uri="{C183D7F6-B498-43B3-948B-1728B52AA6E4}">
                <adec:decorative xmlns:adec="http://schemas.microsoft.com/office/drawing/2017/decorative" val="1"/>
              </a:ext>
            </a:extLst>
          </p:cNvPr>
          <p:cNvSpPr/>
          <p:nvPr/>
        </p:nvSpPr>
        <p:spPr bwMode="auto">
          <a:xfrm>
            <a:off x="1241726" y="1636445"/>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Leadership </a:t>
            </a:r>
            <a:br>
              <a:rPr lang="en-US" sz="1200" dirty="0">
                <a:solidFill>
                  <a:srgbClr val="000000"/>
                </a:solidFill>
                <a:latin typeface="Segoe UI Semibold"/>
              </a:rPr>
            </a:br>
            <a:r>
              <a:rPr lang="en-US" sz="1200" dirty="0">
                <a:solidFill>
                  <a:srgbClr val="000000"/>
                </a:solidFill>
                <a:latin typeface="Segoe UI Semibold"/>
              </a:rPr>
              <a:t>connection</a:t>
            </a:r>
          </a:p>
        </p:txBody>
      </p:sp>
      <p:sp>
        <p:nvSpPr>
          <p:cNvPr id="73" name="!!Productivity">
            <a:extLst>
              <a:ext uri="{FF2B5EF4-FFF2-40B4-BE49-F238E27FC236}">
                <a16:creationId xmlns:a16="http://schemas.microsoft.com/office/drawing/2014/main" id="{309884EC-423A-8597-8CC3-BFE6B51DFD73}"/>
              </a:ext>
              <a:ext uri="{C183D7F6-B498-43B3-948B-1728B52AA6E4}">
                <adec:decorative xmlns:adec="http://schemas.microsoft.com/office/drawing/2017/decorative" val="1"/>
              </a:ext>
            </a:extLst>
          </p:cNvPr>
          <p:cNvSpPr/>
          <p:nvPr/>
        </p:nvSpPr>
        <p:spPr bwMode="auto">
          <a:xfrm>
            <a:off x="1241726" y="2753652"/>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Focus and</a:t>
            </a:r>
            <a:br>
              <a:rPr lang="en-US" sz="1200" dirty="0">
                <a:solidFill>
                  <a:srgbClr val="000000"/>
                </a:solidFill>
                <a:latin typeface="Segoe UI Semibold"/>
              </a:rPr>
            </a:br>
            <a:r>
              <a:rPr lang="en-US" sz="1200" dirty="0">
                <a:solidFill>
                  <a:srgbClr val="000000"/>
                </a:solidFill>
                <a:latin typeface="Segoe UI Semibold"/>
              </a:rPr>
              <a:t>alignment</a:t>
            </a:r>
          </a:p>
        </p:txBody>
      </p:sp>
      <p:sp>
        <p:nvSpPr>
          <p:cNvPr id="74" name="!!Productivity">
            <a:extLst>
              <a:ext uri="{FF2B5EF4-FFF2-40B4-BE49-F238E27FC236}">
                <a16:creationId xmlns:a16="http://schemas.microsoft.com/office/drawing/2014/main" id="{C0D37008-F3C2-5663-0073-5CFE634F6C56}"/>
              </a:ext>
              <a:ext uri="{C183D7F6-B498-43B3-948B-1728B52AA6E4}">
                <adec:decorative xmlns:adec="http://schemas.microsoft.com/office/drawing/2017/decorative" val="1"/>
              </a:ext>
            </a:extLst>
          </p:cNvPr>
          <p:cNvSpPr/>
          <p:nvPr/>
        </p:nvSpPr>
        <p:spPr bwMode="auto">
          <a:xfrm>
            <a:off x="1241726" y="3870858"/>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Culture and</a:t>
            </a:r>
            <a:br>
              <a:rPr lang="en-US" sz="1200" dirty="0">
                <a:solidFill>
                  <a:srgbClr val="000000"/>
                </a:solidFill>
                <a:latin typeface="Segoe UI Semibold"/>
              </a:rPr>
            </a:br>
            <a:r>
              <a:rPr lang="en-US" sz="1200" dirty="0">
                <a:solidFill>
                  <a:srgbClr val="000000"/>
                </a:solidFill>
                <a:latin typeface="Segoe UI Semibold"/>
              </a:rPr>
              <a:t>wellbeing</a:t>
            </a:r>
          </a:p>
        </p:txBody>
      </p:sp>
      <p:sp>
        <p:nvSpPr>
          <p:cNvPr id="75" name="!!Productivity">
            <a:extLst>
              <a:ext uri="{FF2B5EF4-FFF2-40B4-BE49-F238E27FC236}">
                <a16:creationId xmlns:a16="http://schemas.microsoft.com/office/drawing/2014/main" id="{283C7C87-67BC-748E-861E-876CD8F186DA}"/>
              </a:ext>
              <a:ext uri="{C183D7F6-B498-43B3-948B-1728B52AA6E4}">
                <adec:decorative xmlns:adec="http://schemas.microsoft.com/office/drawing/2017/decorative" val="1"/>
              </a:ext>
            </a:extLst>
          </p:cNvPr>
          <p:cNvSpPr/>
          <p:nvPr/>
        </p:nvSpPr>
        <p:spPr bwMode="auto">
          <a:xfrm>
            <a:off x="3434857" y="1636445"/>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Team </a:t>
            </a:r>
          </a:p>
          <a:p>
            <a:pPr algn="ctr" defTabSz="685775">
              <a:defRPr/>
            </a:pPr>
            <a:r>
              <a:rPr lang="en-US" sz="1200" dirty="0">
                <a:solidFill>
                  <a:srgbClr val="000000"/>
                </a:solidFill>
                <a:latin typeface="Segoe UI Semibold"/>
              </a:rPr>
              <a:t>collaboration</a:t>
            </a:r>
          </a:p>
        </p:txBody>
      </p:sp>
      <p:sp>
        <p:nvSpPr>
          <p:cNvPr id="76" name="!!Productivity">
            <a:extLst>
              <a:ext uri="{FF2B5EF4-FFF2-40B4-BE49-F238E27FC236}">
                <a16:creationId xmlns:a16="http://schemas.microsoft.com/office/drawing/2014/main" id="{03F7BA7C-BE8D-E1FB-F3B5-AFB74065E435}"/>
              </a:ext>
              <a:ext uri="{C183D7F6-B498-43B3-948B-1728B52AA6E4}">
                <adec:decorative xmlns:adec="http://schemas.microsoft.com/office/drawing/2017/decorative" val="1"/>
              </a:ext>
            </a:extLst>
          </p:cNvPr>
          <p:cNvSpPr/>
          <p:nvPr/>
        </p:nvSpPr>
        <p:spPr bwMode="auto">
          <a:xfrm>
            <a:off x="3434857" y="2753652"/>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Skilling and</a:t>
            </a:r>
            <a:br>
              <a:rPr lang="en-US" sz="1200" dirty="0">
                <a:solidFill>
                  <a:srgbClr val="000000"/>
                </a:solidFill>
                <a:latin typeface="Segoe UI Semibold"/>
              </a:rPr>
            </a:br>
            <a:r>
              <a:rPr lang="en-US" sz="1200" dirty="0">
                <a:solidFill>
                  <a:srgbClr val="000000"/>
                </a:solidFill>
                <a:latin typeface="Segoe UI Semibold"/>
              </a:rPr>
              <a:t>onboarding</a:t>
            </a:r>
          </a:p>
        </p:txBody>
      </p:sp>
      <p:sp>
        <p:nvSpPr>
          <p:cNvPr id="77" name="!!Productivity">
            <a:extLst>
              <a:ext uri="{FF2B5EF4-FFF2-40B4-BE49-F238E27FC236}">
                <a16:creationId xmlns:a16="http://schemas.microsoft.com/office/drawing/2014/main" id="{5F5F4BF6-94AA-FF89-382A-26DB1D82CD2C}"/>
              </a:ext>
              <a:ext uri="{C183D7F6-B498-43B3-948B-1728B52AA6E4}">
                <adec:decorative xmlns:adec="http://schemas.microsoft.com/office/drawing/2017/decorative" val="1"/>
              </a:ext>
            </a:extLst>
          </p:cNvPr>
          <p:cNvSpPr/>
          <p:nvPr/>
        </p:nvSpPr>
        <p:spPr bwMode="auto">
          <a:xfrm>
            <a:off x="3434857" y="3870858"/>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Creativity and</a:t>
            </a:r>
            <a:br>
              <a:rPr lang="en-US" sz="1200" dirty="0">
                <a:solidFill>
                  <a:srgbClr val="000000"/>
                </a:solidFill>
                <a:latin typeface="Segoe UI Semibold"/>
              </a:rPr>
            </a:br>
            <a:r>
              <a:rPr lang="en-US" sz="1200" dirty="0">
                <a:solidFill>
                  <a:srgbClr val="000000"/>
                </a:solidFill>
                <a:latin typeface="Segoe UI Semibold"/>
              </a:rPr>
              <a:t>innovation</a:t>
            </a:r>
          </a:p>
        </p:txBody>
      </p:sp>
      <p:sp>
        <p:nvSpPr>
          <p:cNvPr id="78" name="!!Productivity">
            <a:extLst>
              <a:ext uri="{FF2B5EF4-FFF2-40B4-BE49-F238E27FC236}">
                <a16:creationId xmlns:a16="http://schemas.microsoft.com/office/drawing/2014/main" id="{7F59CA6E-3CDC-31D4-14EA-FB757BDC55D2}"/>
              </a:ext>
              <a:ext uri="{C183D7F6-B498-43B3-948B-1728B52AA6E4}">
                <adec:decorative xmlns:adec="http://schemas.microsoft.com/office/drawing/2017/decorative" val="1"/>
              </a:ext>
            </a:extLst>
          </p:cNvPr>
          <p:cNvSpPr/>
          <p:nvPr/>
        </p:nvSpPr>
        <p:spPr bwMode="auto">
          <a:xfrm>
            <a:off x="5627988" y="1636445"/>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Agility to</a:t>
            </a:r>
            <a:br>
              <a:rPr lang="en-US" sz="1200" dirty="0">
                <a:solidFill>
                  <a:srgbClr val="000000"/>
                </a:solidFill>
                <a:latin typeface="Segoe UI Semibold"/>
              </a:rPr>
            </a:br>
            <a:r>
              <a:rPr lang="en-US" sz="1200" dirty="0">
                <a:solidFill>
                  <a:srgbClr val="000000"/>
                </a:solidFill>
                <a:latin typeface="Segoe UI Semibold"/>
              </a:rPr>
              <a:t>change</a:t>
            </a:r>
          </a:p>
        </p:txBody>
      </p:sp>
      <p:sp>
        <p:nvSpPr>
          <p:cNvPr id="79" name="!!Productivity">
            <a:extLst>
              <a:ext uri="{FF2B5EF4-FFF2-40B4-BE49-F238E27FC236}">
                <a16:creationId xmlns:a16="http://schemas.microsoft.com/office/drawing/2014/main" id="{E282E9D7-DF86-9BE3-3F06-8030DAAA603A}"/>
              </a:ext>
              <a:ext uri="{C183D7F6-B498-43B3-948B-1728B52AA6E4}">
                <adec:decorative xmlns:adec="http://schemas.microsoft.com/office/drawing/2017/decorative" val="1"/>
              </a:ext>
            </a:extLst>
          </p:cNvPr>
          <p:cNvSpPr/>
          <p:nvPr/>
        </p:nvSpPr>
        <p:spPr bwMode="auto">
          <a:xfrm>
            <a:off x="5627988" y="2753652"/>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Efficient</a:t>
            </a:r>
            <a:br>
              <a:rPr lang="en-US" sz="1200" dirty="0">
                <a:solidFill>
                  <a:srgbClr val="000000"/>
                </a:solidFill>
                <a:latin typeface="Segoe UI Semibold"/>
              </a:rPr>
            </a:br>
            <a:r>
              <a:rPr lang="en-US" sz="1200" dirty="0">
                <a:solidFill>
                  <a:srgbClr val="000000"/>
                </a:solidFill>
                <a:latin typeface="Segoe UI Semibold"/>
              </a:rPr>
              <a:t>processes</a:t>
            </a:r>
          </a:p>
        </p:txBody>
      </p:sp>
      <p:sp>
        <p:nvSpPr>
          <p:cNvPr id="80" name="!!Productivity">
            <a:extLst>
              <a:ext uri="{FF2B5EF4-FFF2-40B4-BE49-F238E27FC236}">
                <a16:creationId xmlns:a16="http://schemas.microsoft.com/office/drawing/2014/main" id="{BA17B48A-940C-D01E-CF25-9D559CF6740F}"/>
              </a:ext>
              <a:ext uri="{C183D7F6-B498-43B3-948B-1728B52AA6E4}">
                <adec:decorative xmlns:adec="http://schemas.microsoft.com/office/drawing/2017/decorative" val="1"/>
              </a:ext>
            </a:extLst>
          </p:cNvPr>
          <p:cNvSpPr/>
          <p:nvPr/>
        </p:nvSpPr>
        <p:spPr bwMode="auto">
          <a:xfrm>
            <a:off x="5627988" y="3870858"/>
            <a:ext cx="2067828" cy="1039469"/>
          </a:xfrm>
          <a:prstGeom prst="roundRect">
            <a:avLst>
              <a:gd name="adj" fmla="val 3108"/>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89154" rIns="68580" bIns="68580" numCol="1" spcCol="0" rtlCol="0" fromWordArt="0" anchor="t" anchorCtr="0" forceAA="0" compatLnSpc="1">
            <a:prstTxWarp prst="textNoShape">
              <a:avLst/>
            </a:prstTxWarp>
            <a:noAutofit/>
          </a:bodyPr>
          <a:lstStyle/>
          <a:p>
            <a:pPr algn="ctr" defTabSz="685775">
              <a:defRPr/>
            </a:pPr>
            <a:r>
              <a:rPr lang="en-US" sz="1200" dirty="0">
                <a:solidFill>
                  <a:srgbClr val="000000"/>
                </a:solidFill>
                <a:latin typeface="Segoe UI Semibold"/>
              </a:rPr>
              <a:t>Flexible</a:t>
            </a:r>
            <a:br>
              <a:rPr lang="en-US" sz="1200" dirty="0">
                <a:solidFill>
                  <a:srgbClr val="000000"/>
                </a:solidFill>
                <a:latin typeface="Segoe UI Semibold"/>
              </a:rPr>
            </a:br>
            <a:r>
              <a:rPr lang="en-US" sz="1200" dirty="0">
                <a:solidFill>
                  <a:srgbClr val="000000"/>
                </a:solidFill>
                <a:latin typeface="Segoe UI Semibold"/>
              </a:rPr>
              <a:t>workplace</a:t>
            </a:r>
          </a:p>
        </p:txBody>
      </p:sp>
      <p:grpSp>
        <p:nvGrpSpPr>
          <p:cNvPr id="81" name="Group 80">
            <a:extLst>
              <a:ext uri="{FF2B5EF4-FFF2-40B4-BE49-F238E27FC236}">
                <a16:creationId xmlns:a16="http://schemas.microsoft.com/office/drawing/2014/main" id="{399790D5-818E-7599-F32C-451D845FFEC0}"/>
              </a:ext>
              <a:ext uri="{C183D7F6-B498-43B3-948B-1728B52AA6E4}">
                <adec:decorative xmlns:adec="http://schemas.microsoft.com/office/drawing/2017/decorative" val="1"/>
              </a:ext>
            </a:extLst>
          </p:cNvPr>
          <p:cNvGrpSpPr/>
          <p:nvPr/>
        </p:nvGrpSpPr>
        <p:grpSpPr>
          <a:xfrm>
            <a:off x="1432215" y="2251911"/>
            <a:ext cx="1686849" cy="332918"/>
            <a:chOff x="2047259" y="2832094"/>
            <a:chExt cx="2249132" cy="443890"/>
          </a:xfrm>
        </p:grpSpPr>
        <p:sp>
          <p:nvSpPr>
            <p:cNvPr id="82" name="TextBox 81">
              <a:extLst>
                <a:ext uri="{FF2B5EF4-FFF2-40B4-BE49-F238E27FC236}">
                  <a16:creationId xmlns:a16="http://schemas.microsoft.com/office/drawing/2014/main" id="{12E4C74D-BD58-D269-2128-3C47CB68DA3D}"/>
                </a:ext>
              </a:extLst>
            </p:cNvPr>
            <p:cNvSpPr txBox="1"/>
            <p:nvPr/>
          </p:nvSpPr>
          <p:spPr>
            <a:xfrm>
              <a:off x="2047259" y="3122096"/>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Engage</a:t>
              </a:r>
            </a:p>
          </p:txBody>
        </p:sp>
        <p:grpSp>
          <p:nvGrpSpPr>
            <p:cNvPr id="83" name="Group 82">
              <a:extLst>
                <a:ext uri="{FF2B5EF4-FFF2-40B4-BE49-F238E27FC236}">
                  <a16:creationId xmlns:a16="http://schemas.microsoft.com/office/drawing/2014/main" id="{4BE8FE90-6786-B37A-718E-DABA287CEAA9}"/>
                </a:ext>
                <a:ext uri="{C183D7F6-B498-43B3-948B-1728B52AA6E4}">
                  <adec:decorative xmlns:adec="http://schemas.microsoft.com/office/drawing/2017/decorative" val="1"/>
                </a:ext>
              </a:extLst>
            </p:cNvPr>
            <p:cNvGrpSpPr/>
            <p:nvPr/>
          </p:nvGrpSpPr>
          <p:grpSpPr>
            <a:xfrm>
              <a:off x="2529668" y="2832094"/>
              <a:ext cx="1766723" cy="443890"/>
              <a:chOff x="1920840" y="2706809"/>
              <a:chExt cx="1766723" cy="443890"/>
            </a:xfrm>
          </p:grpSpPr>
          <p:pic>
            <p:nvPicPr>
              <p:cNvPr id="84" name="Picture 15">
                <a:extLst>
                  <a:ext uri="{FF2B5EF4-FFF2-40B4-BE49-F238E27FC236}">
                    <a16:creationId xmlns:a16="http://schemas.microsoft.com/office/drawing/2014/main" id="{F1E46A75-48E0-684A-0694-F479C2E89570}"/>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1920840" y="2706809"/>
                <a:ext cx="224318" cy="224318"/>
              </a:xfrm>
              <a:prstGeom prst="rect">
                <a:avLst/>
              </a:prstGeom>
            </p:spPr>
          </p:pic>
          <p:sp>
            <p:nvSpPr>
              <p:cNvPr id="85" name="TextBox 84">
                <a:extLst>
                  <a:ext uri="{FF2B5EF4-FFF2-40B4-BE49-F238E27FC236}">
                    <a16:creationId xmlns:a16="http://schemas.microsoft.com/office/drawing/2014/main" id="{4112E10C-617C-C2C3-15BA-8333D1AF8CAE}"/>
                  </a:ext>
                </a:extLst>
              </p:cNvPr>
              <p:cNvSpPr txBox="1"/>
              <p:nvPr/>
            </p:nvSpPr>
            <p:spPr>
              <a:xfrm>
                <a:off x="2498843" y="2996811"/>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Amplify</a:t>
                </a:r>
              </a:p>
            </p:txBody>
          </p:sp>
        </p:grpSp>
      </p:grpSp>
      <p:grpSp>
        <p:nvGrpSpPr>
          <p:cNvPr id="86" name="Group 85">
            <a:extLst>
              <a:ext uri="{FF2B5EF4-FFF2-40B4-BE49-F238E27FC236}">
                <a16:creationId xmlns:a16="http://schemas.microsoft.com/office/drawing/2014/main" id="{B8A08781-3007-743E-0F73-1A48988AC07D}"/>
              </a:ext>
              <a:ext uri="{C183D7F6-B498-43B3-948B-1728B52AA6E4}">
                <adec:decorative xmlns:adec="http://schemas.microsoft.com/office/drawing/2017/decorative" val="1"/>
              </a:ext>
            </a:extLst>
          </p:cNvPr>
          <p:cNvGrpSpPr/>
          <p:nvPr/>
        </p:nvGrpSpPr>
        <p:grpSpPr>
          <a:xfrm>
            <a:off x="3625347" y="3357875"/>
            <a:ext cx="1686849" cy="344161"/>
            <a:chOff x="2047259" y="5175979"/>
            <a:chExt cx="2249132" cy="458881"/>
          </a:xfrm>
        </p:grpSpPr>
        <p:grpSp>
          <p:nvGrpSpPr>
            <p:cNvPr id="87" name="Group 86">
              <a:extLst>
                <a:ext uri="{FF2B5EF4-FFF2-40B4-BE49-F238E27FC236}">
                  <a16:creationId xmlns:a16="http://schemas.microsoft.com/office/drawing/2014/main" id="{B7565443-ED85-3919-2BCC-6CBA67FECEEB}"/>
                </a:ext>
                <a:ext uri="{C183D7F6-B498-43B3-948B-1728B52AA6E4}">
                  <adec:decorative xmlns:adec="http://schemas.microsoft.com/office/drawing/2017/decorative" val="1"/>
                </a:ext>
              </a:extLst>
            </p:cNvPr>
            <p:cNvGrpSpPr/>
            <p:nvPr/>
          </p:nvGrpSpPr>
          <p:grpSpPr>
            <a:xfrm>
              <a:off x="2047259" y="5175979"/>
              <a:ext cx="1188720" cy="458881"/>
              <a:chOff x="6127560" y="5622898"/>
              <a:chExt cx="1188720" cy="458881"/>
            </a:xfrm>
          </p:grpSpPr>
          <p:pic>
            <p:nvPicPr>
              <p:cNvPr id="91" name="Graphic 90">
                <a:extLst>
                  <a:ext uri="{FF2B5EF4-FFF2-40B4-BE49-F238E27FC236}">
                    <a16:creationId xmlns:a16="http://schemas.microsoft.com/office/drawing/2014/main" id="{966FDE6D-76A4-23A2-62A9-025ABC33187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607601" y="5622898"/>
                <a:ext cx="228638" cy="228638"/>
              </a:xfrm>
              <a:prstGeom prst="rect">
                <a:avLst/>
              </a:prstGeom>
            </p:spPr>
          </p:pic>
          <p:sp>
            <p:nvSpPr>
              <p:cNvPr id="92" name="TextBox 91">
                <a:extLst>
                  <a:ext uri="{FF2B5EF4-FFF2-40B4-BE49-F238E27FC236}">
                    <a16:creationId xmlns:a16="http://schemas.microsoft.com/office/drawing/2014/main" id="{31430FA6-344C-8013-646A-8D864A687BF3}"/>
                  </a:ext>
                </a:extLst>
              </p:cNvPr>
              <p:cNvSpPr txBox="1"/>
              <p:nvPr/>
            </p:nvSpPr>
            <p:spPr>
              <a:xfrm>
                <a:off x="6127560" y="5927891"/>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Learning</a:t>
                </a:r>
              </a:p>
            </p:txBody>
          </p:sp>
        </p:grpSp>
        <p:grpSp>
          <p:nvGrpSpPr>
            <p:cNvPr id="88" name="Group 87">
              <a:extLst>
                <a:ext uri="{FF2B5EF4-FFF2-40B4-BE49-F238E27FC236}">
                  <a16:creationId xmlns:a16="http://schemas.microsoft.com/office/drawing/2014/main" id="{345ED83D-CA3B-4AB6-DCD4-685E4F76BA08}"/>
                </a:ext>
                <a:ext uri="{C183D7F6-B498-43B3-948B-1728B52AA6E4}">
                  <adec:decorative xmlns:adec="http://schemas.microsoft.com/office/drawing/2017/decorative" val="1"/>
                </a:ext>
              </a:extLst>
            </p:cNvPr>
            <p:cNvGrpSpPr/>
            <p:nvPr/>
          </p:nvGrpSpPr>
          <p:grpSpPr>
            <a:xfrm>
              <a:off x="3107671" y="5182833"/>
              <a:ext cx="1188720" cy="452027"/>
              <a:chOff x="7002590" y="2698672"/>
              <a:chExt cx="1188720" cy="452027"/>
            </a:xfrm>
          </p:grpSpPr>
          <p:sp>
            <p:nvSpPr>
              <p:cNvPr id="89" name="TextBox 88">
                <a:extLst>
                  <a:ext uri="{FF2B5EF4-FFF2-40B4-BE49-F238E27FC236}">
                    <a16:creationId xmlns:a16="http://schemas.microsoft.com/office/drawing/2014/main" id="{EC50C829-2A68-0F61-C81A-B668B4F88A8E}"/>
                  </a:ext>
                </a:extLst>
              </p:cNvPr>
              <p:cNvSpPr txBox="1"/>
              <p:nvPr/>
            </p:nvSpPr>
            <p:spPr>
              <a:xfrm>
                <a:off x="7002590" y="2996811"/>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Topics</a:t>
                </a:r>
              </a:p>
            </p:txBody>
          </p:sp>
          <p:pic>
            <p:nvPicPr>
              <p:cNvPr id="90" name="Graphic 89">
                <a:extLst>
                  <a:ext uri="{FF2B5EF4-FFF2-40B4-BE49-F238E27FC236}">
                    <a16:creationId xmlns:a16="http://schemas.microsoft.com/office/drawing/2014/main" id="{DD9CAC4A-7649-B06F-C9B0-7A497C7F497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486414" y="2698672"/>
                <a:ext cx="221072" cy="221072"/>
              </a:xfrm>
              <a:prstGeom prst="rect">
                <a:avLst/>
              </a:prstGeom>
            </p:spPr>
          </p:pic>
        </p:grpSp>
      </p:grpSp>
      <p:grpSp>
        <p:nvGrpSpPr>
          <p:cNvPr id="93" name="Group 92">
            <a:extLst>
              <a:ext uri="{FF2B5EF4-FFF2-40B4-BE49-F238E27FC236}">
                <a16:creationId xmlns:a16="http://schemas.microsoft.com/office/drawing/2014/main" id="{FB92A3DA-B8B7-493C-DCD8-78F39D449D9F}"/>
              </a:ext>
              <a:ext uri="{C183D7F6-B498-43B3-948B-1728B52AA6E4}">
                <adec:decorative xmlns:adec="http://schemas.microsoft.com/office/drawing/2017/decorative" val="1"/>
              </a:ext>
            </a:extLst>
          </p:cNvPr>
          <p:cNvGrpSpPr/>
          <p:nvPr/>
        </p:nvGrpSpPr>
        <p:grpSpPr>
          <a:xfrm>
            <a:off x="1432215" y="3362684"/>
            <a:ext cx="1686849" cy="339352"/>
            <a:chOff x="2047259" y="4181597"/>
            <a:chExt cx="2249132" cy="452469"/>
          </a:xfrm>
        </p:grpSpPr>
        <p:grpSp>
          <p:nvGrpSpPr>
            <p:cNvPr id="94" name="Group 93">
              <a:extLst>
                <a:ext uri="{FF2B5EF4-FFF2-40B4-BE49-F238E27FC236}">
                  <a16:creationId xmlns:a16="http://schemas.microsoft.com/office/drawing/2014/main" id="{3DEE5A3E-18E2-E986-E73E-A78E69A79DF2}"/>
                </a:ext>
                <a:ext uri="{C183D7F6-B498-43B3-948B-1728B52AA6E4}">
                  <adec:decorative xmlns:adec="http://schemas.microsoft.com/office/drawing/2017/decorative" val="1"/>
                </a:ext>
              </a:extLst>
            </p:cNvPr>
            <p:cNvGrpSpPr/>
            <p:nvPr/>
          </p:nvGrpSpPr>
          <p:grpSpPr>
            <a:xfrm>
              <a:off x="3107671" y="4181597"/>
              <a:ext cx="1188720" cy="452469"/>
              <a:chOff x="2498843" y="2698230"/>
              <a:chExt cx="1188720" cy="452469"/>
            </a:xfrm>
          </p:grpSpPr>
          <p:pic>
            <p:nvPicPr>
              <p:cNvPr id="128" name="Picture 15">
                <a:extLst>
                  <a:ext uri="{FF2B5EF4-FFF2-40B4-BE49-F238E27FC236}">
                    <a16:creationId xmlns:a16="http://schemas.microsoft.com/office/drawing/2014/main" id="{820F634C-1346-840B-CD9A-66EED74668C9}"/>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2981044" y="2698230"/>
                <a:ext cx="224318" cy="224318"/>
              </a:xfrm>
              <a:prstGeom prst="rect">
                <a:avLst/>
              </a:prstGeom>
            </p:spPr>
          </p:pic>
          <p:sp>
            <p:nvSpPr>
              <p:cNvPr id="129" name="TextBox 128">
                <a:extLst>
                  <a:ext uri="{FF2B5EF4-FFF2-40B4-BE49-F238E27FC236}">
                    <a16:creationId xmlns:a16="http://schemas.microsoft.com/office/drawing/2014/main" id="{BD694A00-D359-D79B-CC24-7E792AFBF7BA}"/>
                  </a:ext>
                </a:extLst>
              </p:cNvPr>
              <p:cNvSpPr txBox="1"/>
              <p:nvPr/>
            </p:nvSpPr>
            <p:spPr>
              <a:xfrm>
                <a:off x="2498843" y="2996811"/>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Engage</a:t>
                </a:r>
              </a:p>
            </p:txBody>
          </p:sp>
        </p:grpSp>
        <p:grpSp>
          <p:nvGrpSpPr>
            <p:cNvPr id="95" name="Group 94">
              <a:extLst>
                <a:ext uri="{FF2B5EF4-FFF2-40B4-BE49-F238E27FC236}">
                  <a16:creationId xmlns:a16="http://schemas.microsoft.com/office/drawing/2014/main" id="{324C5C08-B623-5556-6B37-6DB0021A1A39}"/>
                </a:ext>
                <a:ext uri="{C183D7F6-B498-43B3-948B-1728B52AA6E4}">
                  <adec:decorative xmlns:adec="http://schemas.microsoft.com/office/drawing/2017/decorative" val="1"/>
                </a:ext>
              </a:extLst>
            </p:cNvPr>
            <p:cNvGrpSpPr/>
            <p:nvPr/>
          </p:nvGrpSpPr>
          <p:grpSpPr>
            <a:xfrm>
              <a:off x="2047259" y="4188762"/>
              <a:ext cx="1188720" cy="445304"/>
              <a:chOff x="5501341" y="2705395"/>
              <a:chExt cx="1188720" cy="445304"/>
            </a:xfrm>
          </p:grpSpPr>
          <p:sp>
            <p:nvSpPr>
              <p:cNvPr id="96" name="TextBox 95">
                <a:extLst>
                  <a:ext uri="{FF2B5EF4-FFF2-40B4-BE49-F238E27FC236}">
                    <a16:creationId xmlns:a16="http://schemas.microsoft.com/office/drawing/2014/main" id="{5D95818E-CB18-B636-D04F-52E61DA6FBBC}"/>
                  </a:ext>
                </a:extLst>
              </p:cNvPr>
              <p:cNvSpPr txBox="1"/>
              <p:nvPr/>
            </p:nvSpPr>
            <p:spPr>
              <a:xfrm>
                <a:off x="5501341" y="2996811"/>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Goals</a:t>
                </a:r>
              </a:p>
            </p:txBody>
          </p:sp>
          <p:pic>
            <p:nvPicPr>
              <p:cNvPr id="127" name="Picture 3" descr="Logo&#10;&#10;Description automatically generated">
                <a:extLst>
                  <a:ext uri="{FF2B5EF4-FFF2-40B4-BE49-F238E27FC236}">
                    <a16:creationId xmlns:a16="http://schemas.microsoft.com/office/drawing/2014/main" id="{1E64E658-96E0-15AA-5C92-CAB119BD3F13}"/>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5983334" y="2705395"/>
                <a:ext cx="224734" cy="217390"/>
              </a:xfrm>
              <a:prstGeom prst="rect">
                <a:avLst/>
              </a:prstGeom>
            </p:spPr>
          </p:pic>
        </p:grpSp>
      </p:grpSp>
      <p:grpSp>
        <p:nvGrpSpPr>
          <p:cNvPr id="130" name="Group 129">
            <a:extLst>
              <a:ext uri="{FF2B5EF4-FFF2-40B4-BE49-F238E27FC236}">
                <a16:creationId xmlns:a16="http://schemas.microsoft.com/office/drawing/2014/main" id="{9A10870A-6ADA-753D-B115-E10D051E1141}"/>
              </a:ext>
              <a:ext uri="{C183D7F6-B498-43B3-948B-1728B52AA6E4}">
                <adec:decorative xmlns:adec="http://schemas.microsoft.com/office/drawing/2017/decorative" val="1"/>
              </a:ext>
            </a:extLst>
          </p:cNvPr>
          <p:cNvGrpSpPr/>
          <p:nvPr/>
        </p:nvGrpSpPr>
        <p:grpSpPr>
          <a:xfrm>
            <a:off x="4023001" y="2243888"/>
            <a:ext cx="891540" cy="340940"/>
            <a:chOff x="2199659" y="6062749"/>
            <a:chExt cx="1188720" cy="454586"/>
          </a:xfrm>
        </p:grpSpPr>
        <p:sp>
          <p:nvSpPr>
            <p:cNvPr id="131" name="TextBox 130">
              <a:extLst>
                <a:ext uri="{FF2B5EF4-FFF2-40B4-BE49-F238E27FC236}">
                  <a16:creationId xmlns:a16="http://schemas.microsoft.com/office/drawing/2014/main" id="{F5C8E8A0-FE83-B894-A5AA-913CCC0F9C48}"/>
                </a:ext>
              </a:extLst>
            </p:cNvPr>
            <p:cNvSpPr txBox="1"/>
            <p:nvPr/>
          </p:nvSpPr>
          <p:spPr>
            <a:xfrm>
              <a:off x="2199659" y="6363447"/>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Insights</a:t>
              </a:r>
            </a:p>
          </p:txBody>
        </p:sp>
        <p:pic>
          <p:nvPicPr>
            <p:cNvPr id="132" name="Graphic 131">
              <a:extLst>
                <a:ext uri="{FF2B5EF4-FFF2-40B4-BE49-F238E27FC236}">
                  <a16:creationId xmlns:a16="http://schemas.microsoft.com/office/drawing/2014/main" id="{EF6A2634-4F0D-5495-B0D0-25A14F238FC5}"/>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680518" y="6062749"/>
              <a:ext cx="227003" cy="227003"/>
            </a:xfrm>
            <a:prstGeom prst="rect">
              <a:avLst/>
            </a:prstGeom>
          </p:spPr>
        </p:pic>
      </p:grpSp>
      <p:grpSp>
        <p:nvGrpSpPr>
          <p:cNvPr id="133" name="Group 132">
            <a:extLst>
              <a:ext uri="{FF2B5EF4-FFF2-40B4-BE49-F238E27FC236}">
                <a16:creationId xmlns:a16="http://schemas.microsoft.com/office/drawing/2014/main" id="{B41431AA-904E-2A68-4B66-CA03DD9217A1}"/>
              </a:ext>
              <a:ext uri="{C183D7F6-B498-43B3-948B-1728B52AA6E4}">
                <adec:decorative xmlns:adec="http://schemas.microsoft.com/office/drawing/2017/decorative" val="1"/>
              </a:ext>
            </a:extLst>
          </p:cNvPr>
          <p:cNvGrpSpPr/>
          <p:nvPr/>
        </p:nvGrpSpPr>
        <p:grpSpPr>
          <a:xfrm>
            <a:off x="3625347" y="4475081"/>
            <a:ext cx="1686849" cy="344161"/>
            <a:chOff x="4971434" y="5906054"/>
            <a:chExt cx="2249132" cy="458881"/>
          </a:xfrm>
        </p:grpSpPr>
        <p:grpSp>
          <p:nvGrpSpPr>
            <p:cNvPr id="134" name="Group 133">
              <a:extLst>
                <a:ext uri="{FF2B5EF4-FFF2-40B4-BE49-F238E27FC236}">
                  <a16:creationId xmlns:a16="http://schemas.microsoft.com/office/drawing/2014/main" id="{C14DA912-E736-2A59-BBC6-1BCF7EDB60F4}"/>
                </a:ext>
                <a:ext uri="{C183D7F6-B498-43B3-948B-1728B52AA6E4}">
                  <adec:decorative xmlns:adec="http://schemas.microsoft.com/office/drawing/2017/decorative" val="1"/>
                </a:ext>
              </a:extLst>
            </p:cNvPr>
            <p:cNvGrpSpPr/>
            <p:nvPr/>
          </p:nvGrpSpPr>
          <p:grpSpPr>
            <a:xfrm>
              <a:off x="4971434" y="5906054"/>
              <a:ext cx="1188720" cy="458881"/>
              <a:chOff x="6127560" y="5622898"/>
              <a:chExt cx="1188720" cy="458881"/>
            </a:xfrm>
          </p:grpSpPr>
          <p:pic>
            <p:nvPicPr>
              <p:cNvPr id="136" name="Graphic 135">
                <a:extLst>
                  <a:ext uri="{FF2B5EF4-FFF2-40B4-BE49-F238E27FC236}">
                    <a16:creationId xmlns:a16="http://schemas.microsoft.com/office/drawing/2014/main" id="{1FAD5FEF-63BF-DC02-80C4-2B290416A256}"/>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607601" y="5622898"/>
                <a:ext cx="228638" cy="228638"/>
              </a:xfrm>
              <a:prstGeom prst="rect">
                <a:avLst/>
              </a:prstGeom>
            </p:spPr>
          </p:pic>
          <p:sp>
            <p:nvSpPr>
              <p:cNvPr id="137" name="TextBox 136">
                <a:extLst>
                  <a:ext uri="{FF2B5EF4-FFF2-40B4-BE49-F238E27FC236}">
                    <a16:creationId xmlns:a16="http://schemas.microsoft.com/office/drawing/2014/main" id="{473D335D-5526-D558-C602-CE25FB1FF058}"/>
                  </a:ext>
                </a:extLst>
              </p:cNvPr>
              <p:cNvSpPr txBox="1"/>
              <p:nvPr/>
            </p:nvSpPr>
            <p:spPr>
              <a:xfrm>
                <a:off x="6127560" y="5927891"/>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Learning</a:t>
                </a:r>
              </a:p>
            </p:txBody>
          </p:sp>
        </p:grpSp>
        <p:sp>
          <p:nvSpPr>
            <p:cNvPr id="135" name="TextBox 134">
              <a:extLst>
                <a:ext uri="{FF2B5EF4-FFF2-40B4-BE49-F238E27FC236}">
                  <a16:creationId xmlns:a16="http://schemas.microsoft.com/office/drawing/2014/main" id="{B68356AF-2022-99CD-CE0A-13F9054A7501}"/>
                </a:ext>
              </a:extLst>
            </p:cNvPr>
            <p:cNvSpPr txBox="1"/>
            <p:nvPr/>
          </p:nvSpPr>
          <p:spPr>
            <a:xfrm>
              <a:off x="6031846" y="6211047"/>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Goals</a:t>
              </a:r>
            </a:p>
          </p:txBody>
        </p:sp>
      </p:grpSp>
      <p:grpSp>
        <p:nvGrpSpPr>
          <p:cNvPr id="138" name="Group 137">
            <a:extLst>
              <a:ext uri="{FF2B5EF4-FFF2-40B4-BE49-F238E27FC236}">
                <a16:creationId xmlns:a16="http://schemas.microsoft.com/office/drawing/2014/main" id="{03021326-535A-AC7B-E6ED-E9557B62895A}"/>
              </a:ext>
              <a:ext uri="{C183D7F6-B498-43B3-948B-1728B52AA6E4}">
                <adec:decorative xmlns:adec="http://schemas.microsoft.com/office/drawing/2017/decorative" val="1"/>
              </a:ext>
            </a:extLst>
          </p:cNvPr>
          <p:cNvGrpSpPr/>
          <p:nvPr/>
        </p:nvGrpSpPr>
        <p:grpSpPr>
          <a:xfrm>
            <a:off x="5818478" y="2240697"/>
            <a:ext cx="1686849" cy="344132"/>
            <a:chOff x="7895609" y="2926875"/>
            <a:chExt cx="2249132" cy="458843"/>
          </a:xfrm>
        </p:grpSpPr>
        <p:grpSp>
          <p:nvGrpSpPr>
            <p:cNvPr id="139" name="Group 138">
              <a:extLst>
                <a:ext uri="{FF2B5EF4-FFF2-40B4-BE49-F238E27FC236}">
                  <a16:creationId xmlns:a16="http://schemas.microsoft.com/office/drawing/2014/main" id="{BDB2CE3F-EFCE-B004-50CE-F47C24848A3F}"/>
                </a:ext>
              </a:extLst>
            </p:cNvPr>
            <p:cNvGrpSpPr/>
            <p:nvPr/>
          </p:nvGrpSpPr>
          <p:grpSpPr>
            <a:xfrm>
              <a:off x="8956021" y="2926875"/>
              <a:ext cx="1188720" cy="458843"/>
              <a:chOff x="112642" y="4351269"/>
              <a:chExt cx="1188720" cy="458843"/>
            </a:xfrm>
          </p:grpSpPr>
          <p:pic>
            <p:nvPicPr>
              <p:cNvPr id="143" name="Picture 142">
                <a:extLst>
                  <a:ext uri="{FF2B5EF4-FFF2-40B4-BE49-F238E27FC236}">
                    <a16:creationId xmlns:a16="http://schemas.microsoft.com/office/drawing/2014/main" id="{917AD97F-4CC2-BBDC-D9E0-58A4D5B08840}"/>
                  </a:ext>
                </a:extLst>
              </p:cNvPr>
              <p:cNvPicPr>
                <a:picLocks noChangeAspect="1"/>
              </p:cNvPicPr>
              <p:nvPr/>
            </p:nvPicPr>
            <p:blipFill>
              <a:blip r:embed="rId11" cstate="print">
                <a:extLst>
                  <a:ext uri="{28A0092B-C50C-407E-A947-70E740481C1C}">
                    <a14:useLocalDpi xmlns:a14="http://schemas.microsoft.com/office/drawing/2010/main"/>
                  </a:ext>
                </a:extLst>
              </a:blip>
              <a:srcRect/>
              <a:stretch/>
            </p:blipFill>
            <p:spPr>
              <a:xfrm>
                <a:off x="592683" y="4351269"/>
                <a:ext cx="228600" cy="228600"/>
              </a:xfrm>
              <a:prstGeom prst="rect">
                <a:avLst/>
              </a:prstGeom>
            </p:spPr>
          </p:pic>
          <p:sp>
            <p:nvSpPr>
              <p:cNvPr id="144" name="TextBox 143">
                <a:extLst>
                  <a:ext uri="{FF2B5EF4-FFF2-40B4-BE49-F238E27FC236}">
                    <a16:creationId xmlns:a16="http://schemas.microsoft.com/office/drawing/2014/main" id="{2E4F7194-37EB-E830-F91E-2823F1B8EE8E}"/>
                  </a:ext>
                </a:extLst>
              </p:cNvPr>
              <p:cNvSpPr txBox="1"/>
              <p:nvPr/>
            </p:nvSpPr>
            <p:spPr>
              <a:xfrm>
                <a:off x="112642" y="4656224"/>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Pulse</a:t>
                </a:r>
              </a:p>
            </p:txBody>
          </p:sp>
        </p:grpSp>
        <p:grpSp>
          <p:nvGrpSpPr>
            <p:cNvPr id="140" name="Group 139">
              <a:extLst>
                <a:ext uri="{FF2B5EF4-FFF2-40B4-BE49-F238E27FC236}">
                  <a16:creationId xmlns:a16="http://schemas.microsoft.com/office/drawing/2014/main" id="{A74C4875-FFDC-2312-E099-EBCCABDCD4BB}"/>
                </a:ext>
              </a:extLst>
            </p:cNvPr>
            <p:cNvGrpSpPr/>
            <p:nvPr/>
          </p:nvGrpSpPr>
          <p:grpSpPr>
            <a:xfrm>
              <a:off x="7895609" y="2931132"/>
              <a:ext cx="1188720" cy="454586"/>
              <a:chOff x="7895609" y="2931132"/>
              <a:chExt cx="1188720" cy="454586"/>
            </a:xfrm>
          </p:grpSpPr>
          <p:sp>
            <p:nvSpPr>
              <p:cNvPr id="141" name="TextBox 140">
                <a:extLst>
                  <a:ext uri="{FF2B5EF4-FFF2-40B4-BE49-F238E27FC236}">
                    <a16:creationId xmlns:a16="http://schemas.microsoft.com/office/drawing/2014/main" id="{F45C23F6-9C6F-3875-C13A-B85816242BD3}"/>
                  </a:ext>
                </a:extLst>
              </p:cNvPr>
              <p:cNvSpPr txBox="1"/>
              <p:nvPr/>
            </p:nvSpPr>
            <p:spPr>
              <a:xfrm>
                <a:off x="7895609" y="3231830"/>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Glint</a:t>
                </a:r>
              </a:p>
            </p:txBody>
          </p:sp>
          <p:pic>
            <p:nvPicPr>
              <p:cNvPr id="142" name="Graphic 141">
                <a:extLst>
                  <a:ext uri="{FF2B5EF4-FFF2-40B4-BE49-F238E27FC236}">
                    <a16:creationId xmlns:a16="http://schemas.microsoft.com/office/drawing/2014/main" id="{26F8EE4B-E0ED-7C77-4CA2-48421E1A3A0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374871" y="2931132"/>
                <a:ext cx="228600" cy="228600"/>
              </a:xfrm>
              <a:prstGeom prst="rect">
                <a:avLst/>
              </a:prstGeom>
            </p:spPr>
          </p:pic>
        </p:grpSp>
      </p:grpSp>
      <p:grpSp>
        <p:nvGrpSpPr>
          <p:cNvPr id="145" name="Group 144">
            <a:extLst>
              <a:ext uri="{FF2B5EF4-FFF2-40B4-BE49-F238E27FC236}">
                <a16:creationId xmlns:a16="http://schemas.microsoft.com/office/drawing/2014/main" id="{E8299A83-5FC0-DAE7-A146-5497523076B4}"/>
              </a:ext>
              <a:ext uri="{C183D7F6-B498-43B3-948B-1728B52AA6E4}">
                <adec:decorative xmlns:adec="http://schemas.microsoft.com/office/drawing/2017/decorative" val="1"/>
              </a:ext>
            </a:extLst>
          </p:cNvPr>
          <p:cNvGrpSpPr/>
          <p:nvPr/>
        </p:nvGrpSpPr>
        <p:grpSpPr>
          <a:xfrm>
            <a:off x="5818478" y="3362083"/>
            <a:ext cx="1686849" cy="339953"/>
            <a:chOff x="7895609" y="4422056"/>
            <a:chExt cx="2249132" cy="453271"/>
          </a:xfrm>
        </p:grpSpPr>
        <p:grpSp>
          <p:nvGrpSpPr>
            <p:cNvPr id="146" name="Group 145">
              <a:extLst>
                <a:ext uri="{FF2B5EF4-FFF2-40B4-BE49-F238E27FC236}">
                  <a16:creationId xmlns:a16="http://schemas.microsoft.com/office/drawing/2014/main" id="{0267CBB0-88A4-0360-5DEF-248E195279D0}"/>
                </a:ext>
                <a:ext uri="{C183D7F6-B498-43B3-948B-1728B52AA6E4}">
                  <adec:decorative xmlns:adec="http://schemas.microsoft.com/office/drawing/2017/decorative" val="1"/>
                </a:ext>
              </a:extLst>
            </p:cNvPr>
            <p:cNvGrpSpPr/>
            <p:nvPr/>
          </p:nvGrpSpPr>
          <p:grpSpPr>
            <a:xfrm>
              <a:off x="7895609" y="4422056"/>
              <a:ext cx="1188720" cy="453271"/>
              <a:chOff x="4402878" y="1519724"/>
              <a:chExt cx="1188720" cy="453271"/>
            </a:xfrm>
          </p:grpSpPr>
          <p:pic>
            <p:nvPicPr>
              <p:cNvPr id="150" name="Graphic 149">
                <a:extLst>
                  <a:ext uri="{FF2B5EF4-FFF2-40B4-BE49-F238E27FC236}">
                    <a16:creationId xmlns:a16="http://schemas.microsoft.com/office/drawing/2014/main" id="{5E0D298E-55EE-9A32-7403-D739C78A2073}"/>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4884394" y="1519724"/>
                <a:ext cx="225688" cy="225688"/>
              </a:xfrm>
              <a:prstGeom prst="rect">
                <a:avLst/>
              </a:prstGeom>
            </p:spPr>
          </p:pic>
          <p:sp>
            <p:nvSpPr>
              <p:cNvPr id="151" name="TextBox 150">
                <a:extLst>
                  <a:ext uri="{FF2B5EF4-FFF2-40B4-BE49-F238E27FC236}">
                    <a16:creationId xmlns:a16="http://schemas.microsoft.com/office/drawing/2014/main" id="{48FC1C4A-8D46-8748-24EB-44E85FDC34A0}"/>
                  </a:ext>
                </a:extLst>
              </p:cNvPr>
              <p:cNvSpPr txBox="1"/>
              <p:nvPr/>
            </p:nvSpPr>
            <p:spPr>
              <a:xfrm>
                <a:off x="4402878" y="1819107"/>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Connections</a:t>
                </a:r>
              </a:p>
            </p:txBody>
          </p:sp>
        </p:grpSp>
        <p:grpSp>
          <p:nvGrpSpPr>
            <p:cNvPr id="147" name="Group 146">
              <a:extLst>
                <a:ext uri="{FF2B5EF4-FFF2-40B4-BE49-F238E27FC236}">
                  <a16:creationId xmlns:a16="http://schemas.microsoft.com/office/drawing/2014/main" id="{46496D46-BEE8-B7B1-A81D-5EAA124CFA23}"/>
                </a:ext>
              </a:extLst>
            </p:cNvPr>
            <p:cNvGrpSpPr/>
            <p:nvPr/>
          </p:nvGrpSpPr>
          <p:grpSpPr>
            <a:xfrm>
              <a:off x="8956021" y="4423300"/>
              <a:ext cx="1188720" cy="452027"/>
              <a:chOff x="6184246" y="4575700"/>
              <a:chExt cx="1188720" cy="452027"/>
            </a:xfrm>
          </p:grpSpPr>
          <p:sp>
            <p:nvSpPr>
              <p:cNvPr id="148" name="TextBox 147">
                <a:extLst>
                  <a:ext uri="{FF2B5EF4-FFF2-40B4-BE49-F238E27FC236}">
                    <a16:creationId xmlns:a16="http://schemas.microsoft.com/office/drawing/2014/main" id="{63D8D5E9-7643-6A18-2E25-EE90FDCA5EF1}"/>
                  </a:ext>
                </a:extLst>
              </p:cNvPr>
              <p:cNvSpPr txBox="1"/>
              <p:nvPr/>
            </p:nvSpPr>
            <p:spPr>
              <a:xfrm>
                <a:off x="6184246" y="4873839"/>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Topics</a:t>
                </a:r>
              </a:p>
            </p:txBody>
          </p:sp>
          <p:pic>
            <p:nvPicPr>
              <p:cNvPr id="149" name="Graphic 148">
                <a:extLst>
                  <a:ext uri="{FF2B5EF4-FFF2-40B4-BE49-F238E27FC236}">
                    <a16:creationId xmlns:a16="http://schemas.microsoft.com/office/drawing/2014/main" id="{A341DF23-476E-F6D7-1CFD-C462D461238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6668070" y="4575700"/>
                <a:ext cx="221072" cy="221072"/>
              </a:xfrm>
              <a:prstGeom prst="rect">
                <a:avLst/>
              </a:prstGeom>
            </p:spPr>
          </p:pic>
        </p:grpSp>
      </p:grpSp>
      <p:grpSp>
        <p:nvGrpSpPr>
          <p:cNvPr id="152" name="Group 151">
            <a:extLst>
              <a:ext uri="{FF2B5EF4-FFF2-40B4-BE49-F238E27FC236}">
                <a16:creationId xmlns:a16="http://schemas.microsoft.com/office/drawing/2014/main" id="{87FB2CDF-4EF1-08B4-7BAB-10D9A9473B0E}"/>
              </a:ext>
              <a:ext uri="{C183D7F6-B498-43B3-948B-1728B52AA6E4}">
                <adec:decorative xmlns:adec="http://schemas.microsoft.com/office/drawing/2017/decorative" val="1"/>
              </a:ext>
            </a:extLst>
          </p:cNvPr>
          <p:cNvGrpSpPr/>
          <p:nvPr/>
        </p:nvGrpSpPr>
        <p:grpSpPr>
          <a:xfrm>
            <a:off x="5818478" y="4485264"/>
            <a:ext cx="1686849" cy="333978"/>
            <a:chOff x="7895609" y="5919631"/>
            <a:chExt cx="2249132" cy="445304"/>
          </a:xfrm>
        </p:grpSpPr>
        <p:sp>
          <p:nvSpPr>
            <p:cNvPr id="153" name="TextBox 152">
              <a:extLst>
                <a:ext uri="{FF2B5EF4-FFF2-40B4-BE49-F238E27FC236}">
                  <a16:creationId xmlns:a16="http://schemas.microsoft.com/office/drawing/2014/main" id="{E50874FF-A406-B524-AB77-51EEE559D6EC}"/>
                </a:ext>
              </a:extLst>
            </p:cNvPr>
            <p:cNvSpPr txBox="1"/>
            <p:nvPr/>
          </p:nvSpPr>
          <p:spPr>
            <a:xfrm>
              <a:off x="7895609" y="6211047"/>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Glint</a:t>
              </a:r>
            </a:p>
          </p:txBody>
        </p:sp>
        <p:grpSp>
          <p:nvGrpSpPr>
            <p:cNvPr id="154" name="Group 153">
              <a:extLst>
                <a:ext uri="{FF2B5EF4-FFF2-40B4-BE49-F238E27FC236}">
                  <a16:creationId xmlns:a16="http://schemas.microsoft.com/office/drawing/2014/main" id="{9D2FA293-B016-C831-D151-3C367BAF9ED7}"/>
                </a:ext>
              </a:extLst>
            </p:cNvPr>
            <p:cNvGrpSpPr/>
            <p:nvPr/>
          </p:nvGrpSpPr>
          <p:grpSpPr>
            <a:xfrm>
              <a:off x="8956021" y="5919631"/>
              <a:ext cx="1188720" cy="445304"/>
              <a:chOff x="2199659" y="4582423"/>
              <a:chExt cx="1188720" cy="445304"/>
            </a:xfrm>
          </p:grpSpPr>
          <p:sp>
            <p:nvSpPr>
              <p:cNvPr id="155" name="TextBox 154">
                <a:extLst>
                  <a:ext uri="{FF2B5EF4-FFF2-40B4-BE49-F238E27FC236}">
                    <a16:creationId xmlns:a16="http://schemas.microsoft.com/office/drawing/2014/main" id="{925CB4A7-E3D2-B9FC-E59F-1B65CF7587D8}"/>
                  </a:ext>
                </a:extLst>
              </p:cNvPr>
              <p:cNvSpPr txBox="1"/>
              <p:nvPr/>
            </p:nvSpPr>
            <p:spPr>
              <a:xfrm>
                <a:off x="2199659" y="4873839"/>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Goals</a:t>
                </a:r>
              </a:p>
            </p:txBody>
          </p:sp>
          <p:pic>
            <p:nvPicPr>
              <p:cNvPr id="156" name="Picture 3" descr="Logo&#10;&#10;Description automatically generated">
                <a:extLst>
                  <a:ext uri="{FF2B5EF4-FFF2-40B4-BE49-F238E27FC236}">
                    <a16:creationId xmlns:a16="http://schemas.microsoft.com/office/drawing/2014/main" id="{D50C5F24-D580-E439-EA11-9557CA089FDB}"/>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2681652" y="4582423"/>
                <a:ext cx="224734" cy="217390"/>
              </a:xfrm>
              <a:prstGeom prst="rect">
                <a:avLst/>
              </a:prstGeom>
            </p:spPr>
          </p:pic>
        </p:grpSp>
      </p:grpSp>
      <p:pic>
        <p:nvPicPr>
          <p:cNvPr id="157" name="Picture 3" descr="Logo&#10;&#10;Description automatically generated">
            <a:extLst>
              <a:ext uri="{FF2B5EF4-FFF2-40B4-BE49-F238E27FC236}">
                <a16:creationId xmlns:a16="http://schemas.microsoft.com/office/drawing/2014/main" id="{DCB3642D-5C79-8297-E794-78C4CD07D32A}"/>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780688" y="4475081"/>
            <a:ext cx="168551" cy="163043"/>
          </a:xfrm>
          <a:prstGeom prst="rect">
            <a:avLst/>
          </a:prstGeom>
        </p:spPr>
      </p:pic>
      <p:pic>
        <p:nvPicPr>
          <p:cNvPr id="158" name="Graphic 157">
            <a:extLst>
              <a:ext uri="{FF2B5EF4-FFF2-40B4-BE49-F238E27FC236}">
                <a16:creationId xmlns:a16="http://schemas.microsoft.com/office/drawing/2014/main" id="{F8AD7934-32A6-78D3-73EE-B5CE2911B702}"/>
              </a:ext>
              <a:ext uri="{C183D7F6-B498-43B3-948B-1728B52AA6E4}">
                <adec:decorative xmlns:adec="http://schemas.microsoft.com/office/drawing/2017/decorative" val="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177924" y="4465072"/>
            <a:ext cx="171450" cy="171450"/>
          </a:xfrm>
          <a:prstGeom prst="rect">
            <a:avLst/>
          </a:prstGeom>
        </p:spPr>
      </p:pic>
      <p:pic>
        <p:nvPicPr>
          <p:cNvPr id="159" name="Picture 158" descr="A picture containing toy, vector graphics&#10;&#10;Description automatically generated">
            <a:extLst>
              <a:ext uri="{FF2B5EF4-FFF2-40B4-BE49-F238E27FC236}">
                <a16:creationId xmlns:a16="http://schemas.microsoft.com/office/drawing/2014/main" id="{5154187A-8402-18E1-8CBD-F2239EDD4868}"/>
              </a:ext>
            </a:extLst>
          </p:cNvPr>
          <p:cNvPicPr>
            <a:picLocks noChangeAspect="1"/>
          </p:cNvPicPr>
          <p:nvPr/>
        </p:nvPicPr>
        <p:blipFill rotWithShape="1">
          <a:blip r:embed="rId16"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588425" y="2240697"/>
            <a:ext cx="186048" cy="189612"/>
          </a:xfrm>
          <a:prstGeom prst="rect">
            <a:avLst/>
          </a:prstGeom>
        </p:spPr>
      </p:pic>
      <p:grpSp>
        <p:nvGrpSpPr>
          <p:cNvPr id="160" name="Group 159">
            <a:extLst>
              <a:ext uri="{FF2B5EF4-FFF2-40B4-BE49-F238E27FC236}">
                <a16:creationId xmlns:a16="http://schemas.microsoft.com/office/drawing/2014/main" id="{9BA6D9DA-2451-4F77-AD13-BC5894DFAEAE}"/>
              </a:ext>
              <a:ext uri="{C183D7F6-B498-43B3-948B-1728B52AA6E4}">
                <adec:decorative xmlns:adec="http://schemas.microsoft.com/office/drawing/2017/decorative" val="1"/>
              </a:ext>
            </a:extLst>
          </p:cNvPr>
          <p:cNvGrpSpPr/>
          <p:nvPr/>
        </p:nvGrpSpPr>
        <p:grpSpPr>
          <a:xfrm>
            <a:off x="1233388" y="4485264"/>
            <a:ext cx="2180735" cy="339333"/>
            <a:chOff x="1606818" y="5784646"/>
            <a:chExt cx="2907646" cy="452444"/>
          </a:xfrm>
        </p:grpSpPr>
        <p:grpSp>
          <p:nvGrpSpPr>
            <p:cNvPr id="161" name="Group 160">
              <a:extLst>
                <a:ext uri="{FF2B5EF4-FFF2-40B4-BE49-F238E27FC236}">
                  <a16:creationId xmlns:a16="http://schemas.microsoft.com/office/drawing/2014/main" id="{834052C7-7945-537F-F43E-DD0853B28394}"/>
                </a:ext>
              </a:extLst>
            </p:cNvPr>
            <p:cNvGrpSpPr/>
            <p:nvPr/>
          </p:nvGrpSpPr>
          <p:grpSpPr>
            <a:xfrm>
              <a:off x="2529252" y="5784646"/>
              <a:ext cx="1985212" cy="452444"/>
              <a:chOff x="2529252" y="5571050"/>
              <a:chExt cx="1985212" cy="452444"/>
            </a:xfrm>
          </p:grpSpPr>
          <p:grpSp>
            <p:nvGrpSpPr>
              <p:cNvPr id="164" name="Group 163">
                <a:extLst>
                  <a:ext uri="{FF2B5EF4-FFF2-40B4-BE49-F238E27FC236}">
                    <a16:creationId xmlns:a16="http://schemas.microsoft.com/office/drawing/2014/main" id="{38F4345C-DD6E-2AAC-F893-BF621D718243}"/>
                  </a:ext>
                  <a:ext uri="{C183D7F6-B498-43B3-948B-1728B52AA6E4}">
                    <adec:decorative xmlns:adec="http://schemas.microsoft.com/office/drawing/2017/decorative" val="1"/>
                  </a:ext>
                </a:extLst>
              </p:cNvPr>
              <p:cNvGrpSpPr/>
              <p:nvPr/>
            </p:nvGrpSpPr>
            <p:grpSpPr>
              <a:xfrm>
                <a:off x="2529252" y="5572647"/>
                <a:ext cx="1188720" cy="450847"/>
                <a:chOff x="4482085" y="2693453"/>
                <a:chExt cx="1188720" cy="450847"/>
              </a:xfrm>
            </p:grpSpPr>
            <p:sp>
              <p:nvSpPr>
                <p:cNvPr id="168" name="TextBox 167">
                  <a:extLst>
                    <a:ext uri="{FF2B5EF4-FFF2-40B4-BE49-F238E27FC236}">
                      <a16:creationId xmlns:a16="http://schemas.microsoft.com/office/drawing/2014/main" id="{632D6FBE-E3DA-CC7D-A97C-BE868961D56C}"/>
                    </a:ext>
                  </a:extLst>
                </p:cNvPr>
                <p:cNvSpPr txBox="1"/>
                <p:nvPr/>
              </p:nvSpPr>
              <p:spPr>
                <a:xfrm>
                  <a:off x="4482085" y="2990412"/>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Insights</a:t>
                  </a:r>
                </a:p>
              </p:txBody>
            </p:sp>
            <p:pic>
              <p:nvPicPr>
                <p:cNvPr id="169" name="Graphic 168">
                  <a:extLst>
                    <a:ext uri="{FF2B5EF4-FFF2-40B4-BE49-F238E27FC236}">
                      <a16:creationId xmlns:a16="http://schemas.microsoft.com/office/drawing/2014/main" id="{A4EC9A93-E713-B003-2D97-E0786CCB8DAB}"/>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919687" y="2693453"/>
                  <a:ext cx="227003" cy="227003"/>
                </a:xfrm>
                <a:prstGeom prst="rect">
                  <a:avLst/>
                </a:prstGeom>
              </p:spPr>
            </p:pic>
          </p:grpSp>
          <p:grpSp>
            <p:nvGrpSpPr>
              <p:cNvPr id="165" name="Group 164">
                <a:extLst>
                  <a:ext uri="{FF2B5EF4-FFF2-40B4-BE49-F238E27FC236}">
                    <a16:creationId xmlns:a16="http://schemas.microsoft.com/office/drawing/2014/main" id="{33EF798A-224B-6C1C-B9E7-7C1AEB9ABBB7}"/>
                  </a:ext>
                </a:extLst>
              </p:cNvPr>
              <p:cNvGrpSpPr/>
              <p:nvPr/>
            </p:nvGrpSpPr>
            <p:grpSpPr>
              <a:xfrm>
                <a:off x="3325744" y="5571050"/>
                <a:ext cx="1188720" cy="452444"/>
                <a:chOff x="330715" y="4351269"/>
                <a:chExt cx="1188720" cy="452444"/>
              </a:xfrm>
            </p:grpSpPr>
            <p:pic>
              <p:nvPicPr>
                <p:cNvPr id="166" name="Picture 165">
                  <a:extLst>
                    <a:ext uri="{FF2B5EF4-FFF2-40B4-BE49-F238E27FC236}">
                      <a16:creationId xmlns:a16="http://schemas.microsoft.com/office/drawing/2014/main" id="{AB33AD95-D91E-C0D2-085D-353D01F207E4}"/>
                    </a:ext>
                  </a:extLst>
                </p:cNvPr>
                <p:cNvPicPr>
                  <a:picLocks noChangeAspect="1"/>
                </p:cNvPicPr>
                <p:nvPr/>
              </p:nvPicPr>
              <p:blipFill>
                <a:blip r:embed="rId11" cstate="print">
                  <a:extLst>
                    <a:ext uri="{28A0092B-C50C-407E-A947-70E740481C1C}">
                      <a14:useLocalDpi xmlns:a14="http://schemas.microsoft.com/office/drawing/2010/main"/>
                    </a:ext>
                  </a:extLst>
                </a:blip>
                <a:srcRect/>
                <a:stretch/>
              </p:blipFill>
              <p:spPr>
                <a:xfrm>
                  <a:off x="810775" y="4351269"/>
                  <a:ext cx="228600" cy="228600"/>
                </a:xfrm>
                <a:prstGeom prst="rect">
                  <a:avLst/>
                </a:prstGeom>
              </p:spPr>
            </p:pic>
            <p:sp>
              <p:nvSpPr>
                <p:cNvPr id="167" name="TextBox 166">
                  <a:extLst>
                    <a:ext uri="{FF2B5EF4-FFF2-40B4-BE49-F238E27FC236}">
                      <a16:creationId xmlns:a16="http://schemas.microsoft.com/office/drawing/2014/main" id="{CD086E19-6F35-6A97-0251-3338D2E09D56}"/>
                    </a:ext>
                  </a:extLst>
                </p:cNvPr>
                <p:cNvSpPr txBox="1"/>
                <p:nvPr/>
              </p:nvSpPr>
              <p:spPr>
                <a:xfrm>
                  <a:off x="330715" y="4649825"/>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Pulse</a:t>
                  </a:r>
                </a:p>
              </p:txBody>
            </p:sp>
          </p:grpSp>
        </p:grpSp>
        <p:pic>
          <p:nvPicPr>
            <p:cNvPr id="162" name="Graphic 161">
              <a:extLst>
                <a:ext uri="{FF2B5EF4-FFF2-40B4-BE49-F238E27FC236}">
                  <a16:creationId xmlns:a16="http://schemas.microsoft.com/office/drawing/2014/main" id="{862E347F-E91A-08B9-2D0A-26AF1E0FBA54}"/>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2129220" y="5805196"/>
              <a:ext cx="225688" cy="225688"/>
            </a:xfrm>
            <a:prstGeom prst="rect">
              <a:avLst/>
            </a:prstGeom>
          </p:spPr>
        </p:pic>
        <p:sp>
          <p:nvSpPr>
            <p:cNvPr id="163" name="TextBox 162">
              <a:extLst>
                <a:ext uri="{FF2B5EF4-FFF2-40B4-BE49-F238E27FC236}">
                  <a16:creationId xmlns:a16="http://schemas.microsoft.com/office/drawing/2014/main" id="{03D4E3F0-B4E6-8BF8-D21D-6CE6D4A6CBF9}"/>
                </a:ext>
              </a:extLst>
            </p:cNvPr>
            <p:cNvSpPr txBox="1"/>
            <p:nvPr/>
          </p:nvSpPr>
          <p:spPr>
            <a:xfrm>
              <a:off x="1606818" y="6083202"/>
              <a:ext cx="1188720" cy="153888"/>
            </a:xfrm>
            <a:prstGeom prst="rect">
              <a:avLst/>
            </a:prstGeom>
            <a:noFill/>
          </p:spPr>
          <p:txBody>
            <a:bodyPr wrap="square" lIns="0" tIns="0" rIns="0" bIns="0" rtlCol="0">
              <a:spAutoFit/>
            </a:bodyPr>
            <a:lstStyle/>
            <a:p>
              <a:pPr algn="ctr" defTabSz="685775">
                <a:spcAft>
                  <a:spcPts val="1350"/>
                </a:spcAft>
                <a:defRPr/>
              </a:pPr>
              <a:r>
                <a:rPr lang="en-US" sz="750" dirty="0">
                  <a:solidFill>
                    <a:srgbClr val="000000"/>
                  </a:solidFill>
                  <a:latin typeface="Segoe UI"/>
                  <a:cs typeface="Segoe UI Semilight" panose="020B0402040204020203" pitchFamily="34" charset="0"/>
                </a:rPr>
                <a:t>Viva Connections</a:t>
              </a:r>
            </a:p>
          </p:txBody>
        </p:sp>
      </p:grpSp>
      <p:sp>
        <p:nvSpPr>
          <p:cNvPr id="5" name="Title 4">
            <a:extLst>
              <a:ext uri="{FF2B5EF4-FFF2-40B4-BE49-F238E27FC236}">
                <a16:creationId xmlns:a16="http://schemas.microsoft.com/office/drawing/2014/main" id="{D09F24FE-E9B1-04AB-17DF-6D3182A67263}"/>
              </a:ext>
            </a:extLst>
          </p:cNvPr>
          <p:cNvSpPr>
            <a:spLocks noGrp="1"/>
          </p:cNvSpPr>
          <p:nvPr>
            <p:ph type="title"/>
          </p:nvPr>
        </p:nvSpPr>
        <p:spPr/>
        <p:txBody>
          <a:bodyPr/>
          <a:lstStyle/>
          <a:p>
            <a:r>
              <a:rPr lang="en-GB" dirty="0">
                <a:solidFill>
                  <a:schemeClr val="bg1"/>
                </a:solidFill>
              </a:rPr>
              <a:t>How Microsoft Viva can help drive performance</a:t>
            </a:r>
            <a:endParaRPr lang="en-SI" dirty="0">
              <a:solidFill>
                <a:schemeClr val="bg1"/>
              </a:solidFill>
            </a:endParaRPr>
          </a:p>
        </p:txBody>
      </p:sp>
      <p:sp>
        <p:nvSpPr>
          <p:cNvPr id="97" name="TextBox 96">
            <a:extLst>
              <a:ext uri="{FF2B5EF4-FFF2-40B4-BE49-F238E27FC236}">
                <a16:creationId xmlns:a16="http://schemas.microsoft.com/office/drawing/2014/main" id="{27ACEEB9-E64B-3BB0-1C33-0D4FD86C1D70}"/>
              </a:ext>
            </a:extLst>
          </p:cNvPr>
          <p:cNvSpPr txBox="1"/>
          <p:nvPr/>
        </p:nvSpPr>
        <p:spPr>
          <a:xfrm>
            <a:off x="1494415" y="1255183"/>
            <a:ext cx="1570787" cy="207749"/>
          </a:xfrm>
          <a:prstGeom prst="rect">
            <a:avLst/>
          </a:prstGeom>
          <a:noFill/>
        </p:spPr>
        <p:txBody>
          <a:bodyPr wrap="square" lIns="0" tIns="0" rIns="0" bIns="0" rtlCol="0" anchor="ctr">
            <a:spAutoFit/>
          </a:bodyPr>
          <a:lstStyle/>
          <a:p>
            <a:pPr defTabSz="685775" fontAlgn="base">
              <a:spcBef>
                <a:spcPct val="0"/>
              </a:spcBef>
              <a:spcAft>
                <a:spcPct val="0"/>
              </a:spcAft>
              <a:defRPr/>
            </a:pPr>
            <a:r>
              <a:rPr lang="en-US" sz="1350" dirty="0">
                <a:solidFill>
                  <a:schemeClr val="accent1"/>
                </a:solidFill>
                <a:latin typeface="Segoe UI Semibold"/>
              </a:rPr>
              <a:t>Engaged employees</a:t>
            </a:r>
          </a:p>
        </p:txBody>
      </p:sp>
      <p:sp>
        <p:nvSpPr>
          <p:cNvPr id="98" name="TextBox 97">
            <a:extLst>
              <a:ext uri="{FF2B5EF4-FFF2-40B4-BE49-F238E27FC236}">
                <a16:creationId xmlns:a16="http://schemas.microsoft.com/office/drawing/2014/main" id="{E4AA92D3-C3C9-A406-8E81-6C2EE3CA2623}"/>
              </a:ext>
            </a:extLst>
          </p:cNvPr>
          <p:cNvSpPr txBox="1"/>
          <p:nvPr/>
        </p:nvSpPr>
        <p:spPr>
          <a:xfrm>
            <a:off x="3796933" y="1267162"/>
            <a:ext cx="1351349" cy="207749"/>
          </a:xfrm>
          <a:prstGeom prst="rect">
            <a:avLst/>
          </a:prstGeom>
          <a:noFill/>
        </p:spPr>
        <p:txBody>
          <a:bodyPr wrap="square" lIns="0" tIns="0" rIns="0" bIns="0" rtlCol="0" anchor="ctr">
            <a:spAutoFit/>
          </a:bodyPr>
          <a:lstStyle/>
          <a:p>
            <a:pPr defTabSz="685775" fontAlgn="base">
              <a:spcBef>
                <a:spcPct val="0"/>
              </a:spcBef>
              <a:spcAft>
                <a:spcPct val="0"/>
              </a:spcAft>
              <a:defRPr/>
            </a:pPr>
            <a:r>
              <a:rPr lang="en-US" sz="1350" dirty="0">
                <a:solidFill>
                  <a:schemeClr val="accent1"/>
                </a:solidFill>
                <a:latin typeface="Segoe UI Semibold"/>
              </a:rPr>
              <a:t>Productive teams</a:t>
            </a:r>
          </a:p>
        </p:txBody>
      </p:sp>
      <p:sp>
        <p:nvSpPr>
          <p:cNvPr id="99" name="TextBox 98">
            <a:extLst>
              <a:ext uri="{FF2B5EF4-FFF2-40B4-BE49-F238E27FC236}">
                <a16:creationId xmlns:a16="http://schemas.microsoft.com/office/drawing/2014/main" id="{50C37B90-99AE-1A2D-350C-086EBFC24B14}"/>
              </a:ext>
            </a:extLst>
          </p:cNvPr>
          <p:cNvSpPr txBox="1"/>
          <p:nvPr/>
        </p:nvSpPr>
        <p:spPr>
          <a:xfrm>
            <a:off x="5981025" y="1251575"/>
            <a:ext cx="1370093" cy="207749"/>
          </a:xfrm>
          <a:prstGeom prst="rect">
            <a:avLst/>
          </a:prstGeom>
          <a:noFill/>
        </p:spPr>
        <p:txBody>
          <a:bodyPr wrap="square" lIns="0" tIns="0" rIns="0" bIns="0" rtlCol="0" anchor="ctr">
            <a:spAutoFit/>
          </a:bodyPr>
          <a:lstStyle/>
          <a:p>
            <a:pPr defTabSz="685775" fontAlgn="base">
              <a:spcBef>
                <a:spcPct val="0"/>
              </a:spcBef>
              <a:spcAft>
                <a:spcPct val="0"/>
              </a:spcAft>
              <a:defRPr/>
            </a:pPr>
            <a:r>
              <a:rPr lang="en-US" sz="1350" dirty="0">
                <a:solidFill>
                  <a:schemeClr val="accent1"/>
                </a:solidFill>
                <a:latin typeface="Segoe UI Semibold"/>
              </a:rPr>
              <a:t>Resilient business</a:t>
            </a:r>
          </a:p>
        </p:txBody>
      </p:sp>
    </p:spTree>
    <p:extLst>
      <p:ext uri="{BB962C8B-B14F-4D97-AF65-F5344CB8AC3E}">
        <p14:creationId xmlns:p14="http://schemas.microsoft.com/office/powerpoint/2010/main" val="20292711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E6E4D9"/>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35FB0AF-E059-8358-F0C0-4A41595E189A}"/>
              </a:ext>
            </a:extLst>
          </p:cNvPr>
          <p:cNvSpPr/>
          <p:nvPr/>
        </p:nvSpPr>
        <p:spPr>
          <a:xfrm>
            <a:off x="-1" y="0"/>
            <a:ext cx="4572001" cy="5214551"/>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I"/>
          </a:p>
        </p:txBody>
      </p:sp>
      <p:sp>
        <p:nvSpPr>
          <p:cNvPr id="3" name="Title 2">
            <a:extLst>
              <a:ext uri="{FF2B5EF4-FFF2-40B4-BE49-F238E27FC236}">
                <a16:creationId xmlns:a16="http://schemas.microsoft.com/office/drawing/2014/main" id="{BD7FF78E-C1DB-C3F5-472E-F1F7A310A451}"/>
              </a:ext>
            </a:extLst>
          </p:cNvPr>
          <p:cNvSpPr>
            <a:spLocks noGrp="1"/>
          </p:cNvSpPr>
          <p:nvPr>
            <p:ph type="title"/>
          </p:nvPr>
        </p:nvSpPr>
        <p:spPr/>
        <p:txBody>
          <a:bodyPr/>
          <a:lstStyle/>
          <a:p>
            <a:r>
              <a:rPr lang="en-SI" dirty="0"/>
              <a:t>The journey of Microsoft Viva (part 3)...</a:t>
            </a:r>
          </a:p>
        </p:txBody>
      </p:sp>
      <p:sp>
        <p:nvSpPr>
          <p:cNvPr id="4" name="Text Placeholder 3">
            <a:extLst>
              <a:ext uri="{FF2B5EF4-FFF2-40B4-BE49-F238E27FC236}">
                <a16:creationId xmlns:a16="http://schemas.microsoft.com/office/drawing/2014/main" id="{DAA8525B-47B3-8656-BBF4-A020FE941EF8}"/>
              </a:ext>
            </a:extLst>
          </p:cNvPr>
          <p:cNvSpPr>
            <a:spLocks noGrp="1"/>
          </p:cNvSpPr>
          <p:nvPr>
            <p:ph type="body" sz="quarter" idx="13"/>
          </p:nvPr>
        </p:nvSpPr>
        <p:spPr/>
        <p:txBody>
          <a:bodyPr/>
          <a:lstStyle/>
          <a:p>
            <a:endParaRPr lang="en-SI"/>
          </a:p>
        </p:txBody>
      </p:sp>
      <p:sp>
        <p:nvSpPr>
          <p:cNvPr id="6" name="Rectangle 5">
            <a:extLst>
              <a:ext uri="{FF2B5EF4-FFF2-40B4-BE49-F238E27FC236}">
                <a16:creationId xmlns:a16="http://schemas.microsoft.com/office/drawing/2014/main" id="{C9075B93-5F3E-4021-D6D1-43B93ED43713}"/>
              </a:ext>
            </a:extLst>
          </p:cNvPr>
          <p:cNvSpPr/>
          <p:nvPr/>
        </p:nvSpPr>
        <p:spPr>
          <a:xfrm rot="16200000">
            <a:off x="3317452" y="-2655798"/>
            <a:ext cx="45719" cy="105820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sp>
        <p:nvSpPr>
          <p:cNvPr id="7" name="TextBox 6">
            <a:extLst>
              <a:ext uri="{FF2B5EF4-FFF2-40B4-BE49-F238E27FC236}">
                <a16:creationId xmlns:a16="http://schemas.microsoft.com/office/drawing/2014/main" id="{8768E3FB-F667-A3D0-1ADC-F7E6D5EC6CBC}"/>
              </a:ext>
            </a:extLst>
          </p:cNvPr>
          <p:cNvSpPr txBox="1"/>
          <p:nvPr/>
        </p:nvSpPr>
        <p:spPr>
          <a:xfrm>
            <a:off x="-1950721" y="2286825"/>
            <a:ext cx="10582061" cy="338554"/>
          </a:xfrm>
          <a:prstGeom prst="rect">
            <a:avLst/>
          </a:prstGeom>
          <a:noFill/>
        </p:spPr>
        <p:txBody>
          <a:bodyPr wrap="square" rtlCol="0">
            <a:spAutoFit/>
          </a:bodyPr>
          <a:lstStyle/>
          <a:p>
            <a:r>
              <a:rPr lang="en-SI" sz="1600" b="1" dirty="0">
                <a:solidFill>
                  <a:schemeClr val="accent1"/>
                </a:solidFill>
                <a:ea typeface="Roboto" panose="02000000000000000000" pitchFamily="2" charset="0"/>
              </a:rPr>
              <a:t>           </a:t>
            </a:r>
            <a:r>
              <a:rPr lang="en-SI" sz="1600" b="1" dirty="0">
                <a:solidFill>
                  <a:schemeClr val="bg1">
                    <a:lumMod val="65000"/>
                  </a:schemeClr>
                </a:solidFill>
                <a:ea typeface="Roboto" panose="02000000000000000000" pitchFamily="2" charset="0"/>
              </a:rPr>
              <a:t>2021</a:t>
            </a:r>
            <a:r>
              <a:rPr lang="en-SI" sz="1600" b="1" dirty="0">
                <a:solidFill>
                  <a:schemeClr val="accent1"/>
                </a:solidFill>
                <a:ea typeface="Roboto" panose="02000000000000000000" pitchFamily="2" charset="0"/>
              </a:rPr>
              <a:t>                           </a:t>
            </a:r>
            <a:r>
              <a:rPr lang="en-SI" sz="1600" b="1" dirty="0">
                <a:solidFill>
                  <a:schemeClr val="bg1">
                    <a:lumMod val="65000"/>
                  </a:schemeClr>
                </a:solidFill>
                <a:ea typeface="Roboto" panose="02000000000000000000" pitchFamily="2" charset="0"/>
              </a:rPr>
              <a:t>2022 </a:t>
            </a:r>
            <a:r>
              <a:rPr lang="en-SI" sz="1600" b="1" dirty="0">
                <a:solidFill>
                  <a:schemeClr val="accent1"/>
                </a:solidFill>
                <a:ea typeface="Roboto" panose="02000000000000000000" pitchFamily="2" charset="0"/>
              </a:rPr>
              <a:t>                                                                 2023                                  2024</a:t>
            </a:r>
            <a:endParaRPr lang="nb-NO" sz="1600" b="1" dirty="0">
              <a:solidFill>
                <a:schemeClr val="accent1"/>
              </a:solidFill>
              <a:ea typeface="Roboto" panose="02000000000000000000" pitchFamily="2" charset="0"/>
            </a:endParaRPr>
          </a:p>
        </p:txBody>
      </p:sp>
      <p:sp>
        <p:nvSpPr>
          <p:cNvPr id="11" name="Oval 10">
            <a:extLst>
              <a:ext uri="{FF2B5EF4-FFF2-40B4-BE49-F238E27FC236}">
                <a16:creationId xmlns:a16="http://schemas.microsoft.com/office/drawing/2014/main" id="{73AA5ED5-72A9-0B67-F80D-3D1EE550C7FC}"/>
              </a:ext>
            </a:extLst>
          </p:cNvPr>
          <p:cNvSpPr>
            <a:spLocks noChangeAspect="1"/>
          </p:cNvSpPr>
          <p:nvPr/>
        </p:nvSpPr>
        <p:spPr>
          <a:xfrm>
            <a:off x="-127827" y="2506378"/>
            <a:ext cx="261298" cy="261294"/>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schemeClr val="bg1">
                  <a:lumMod val="65000"/>
                </a:schemeClr>
              </a:solidFill>
            </a:endParaRPr>
          </a:p>
        </p:txBody>
      </p:sp>
      <p:sp>
        <p:nvSpPr>
          <p:cNvPr id="19" name="Isosceles Triangle 18">
            <a:extLst>
              <a:ext uri="{FF2B5EF4-FFF2-40B4-BE49-F238E27FC236}">
                <a16:creationId xmlns:a16="http://schemas.microsoft.com/office/drawing/2014/main" id="{E46EBEE1-A60A-7997-EA8A-0EB2CAA6A20F}"/>
              </a:ext>
            </a:extLst>
          </p:cNvPr>
          <p:cNvSpPr/>
          <p:nvPr/>
        </p:nvSpPr>
        <p:spPr>
          <a:xfrm rot="5400000">
            <a:off x="8592713" y="2512188"/>
            <a:ext cx="338555" cy="261298"/>
          </a:xfrm>
          <a:prstGeom prst="triangle">
            <a:avLst/>
          </a:prstGeom>
          <a:solidFill>
            <a:srgbClr val="094E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picture containing drawing&#10;&#10;Description automatically generated">
            <a:extLst>
              <a:ext uri="{FF2B5EF4-FFF2-40B4-BE49-F238E27FC236}">
                <a16:creationId xmlns:a16="http://schemas.microsoft.com/office/drawing/2014/main" id="{FCE8463A-A74B-E754-3C7E-69B0DE207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3189" y="4728569"/>
            <a:ext cx="1165252" cy="383756"/>
          </a:xfrm>
          <a:prstGeom prst="rect">
            <a:avLst/>
          </a:prstGeom>
        </p:spPr>
      </p:pic>
      <p:pic>
        <p:nvPicPr>
          <p:cNvPr id="24" name="Picture 23">
            <a:extLst>
              <a:ext uri="{FF2B5EF4-FFF2-40B4-BE49-F238E27FC236}">
                <a16:creationId xmlns:a16="http://schemas.microsoft.com/office/drawing/2014/main" id="{B81DA2F7-73BB-C28F-ED39-00E01D55E21C}"/>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183919" y="3455389"/>
            <a:ext cx="550588" cy="720000"/>
          </a:xfrm>
          <a:prstGeom prst="rect">
            <a:avLst/>
          </a:prstGeom>
        </p:spPr>
      </p:pic>
      <p:sp>
        <p:nvSpPr>
          <p:cNvPr id="26" name="object 6">
            <a:extLst>
              <a:ext uri="{FF2B5EF4-FFF2-40B4-BE49-F238E27FC236}">
                <a16:creationId xmlns:a16="http://schemas.microsoft.com/office/drawing/2014/main" id="{6234D466-2947-01F9-6592-97762D551EE2}"/>
              </a:ext>
            </a:extLst>
          </p:cNvPr>
          <p:cNvSpPr txBox="1"/>
          <p:nvPr/>
        </p:nvSpPr>
        <p:spPr>
          <a:xfrm>
            <a:off x="-1950720" y="3145844"/>
            <a:ext cx="2084191" cy="166653"/>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Microsoft a</a:t>
            </a:r>
            <a:r>
              <a:rPr lang="ro-RO" sz="1000" b="1" spc="-6" dirty="0">
                <a:solidFill>
                  <a:schemeClr val="bg1">
                    <a:lumMod val="65000"/>
                  </a:schemeClr>
                </a:solidFill>
                <a:latin typeface="Arial Nova Light" panose="020B0304020202020204" pitchFamily="34" charset="0"/>
                <a:cs typeface="Calibri Light"/>
              </a:rPr>
              <a:t>c</a:t>
            </a:r>
            <a:r>
              <a:rPr lang="en-SI" sz="1000" b="1" spc="-6" dirty="0">
                <a:solidFill>
                  <a:schemeClr val="bg1">
                    <a:lumMod val="65000"/>
                  </a:schemeClr>
                </a:solidFill>
                <a:latin typeface="Arial Nova Light" panose="020B0304020202020204" pitchFamily="34" charset="0"/>
                <a:cs typeface="Calibri Light"/>
              </a:rPr>
              <a:t>quired </a:t>
            </a:r>
            <a:r>
              <a:rPr lang="ro-RO" sz="1000" b="1" spc="-6" dirty="0">
                <a:solidFill>
                  <a:schemeClr val="bg1">
                    <a:lumMod val="65000"/>
                  </a:schemeClr>
                </a:solidFill>
                <a:latin typeface="Arial Nova Light" panose="020B0304020202020204" pitchFamily="34" charset="0"/>
                <a:cs typeface="Calibri Light"/>
              </a:rPr>
              <a:t>Ally.io</a:t>
            </a:r>
            <a:endParaRPr lang="en-AU" sz="1000" b="1" baseline="30000" dirty="0">
              <a:solidFill>
                <a:schemeClr val="bg1">
                  <a:lumMod val="65000"/>
                </a:schemeClr>
              </a:solidFill>
              <a:latin typeface="Arial Nova Light" panose="020B0304020202020204" pitchFamily="34" charset="0"/>
              <a:cs typeface="Calibri Light"/>
            </a:endParaRPr>
          </a:p>
        </p:txBody>
      </p:sp>
      <p:sp>
        <p:nvSpPr>
          <p:cNvPr id="2" name="Rectangle 1">
            <a:extLst>
              <a:ext uri="{FF2B5EF4-FFF2-40B4-BE49-F238E27FC236}">
                <a16:creationId xmlns:a16="http://schemas.microsoft.com/office/drawing/2014/main" id="{A5A4318C-051E-5CE5-DC51-6EF4B83B07D8}"/>
              </a:ext>
            </a:extLst>
          </p:cNvPr>
          <p:cNvSpPr/>
          <p:nvPr/>
        </p:nvSpPr>
        <p:spPr>
          <a:xfrm rot="16200000">
            <a:off x="1275617" y="-614750"/>
            <a:ext cx="70045" cy="6522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900"/>
          </a:p>
        </p:txBody>
      </p:sp>
      <p:pic>
        <p:nvPicPr>
          <p:cNvPr id="5" name="Graphic 4">
            <a:extLst>
              <a:ext uri="{FF2B5EF4-FFF2-40B4-BE49-F238E27FC236}">
                <a16:creationId xmlns:a16="http://schemas.microsoft.com/office/drawing/2014/main" id="{751AA0C3-2FF2-E782-2096-1CA2D42F0E5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3036" y="3455389"/>
            <a:ext cx="609600" cy="609600"/>
          </a:xfrm>
          <a:prstGeom prst="rect">
            <a:avLst/>
          </a:prstGeom>
        </p:spPr>
      </p:pic>
      <p:pic>
        <p:nvPicPr>
          <p:cNvPr id="8" name="Picture 7" descr="A purple and pink logo&#10;&#10;Description automatically generated">
            <a:extLst>
              <a:ext uri="{FF2B5EF4-FFF2-40B4-BE49-F238E27FC236}">
                <a16:creationId xmlns:a16="http://schemas.microsoft.com/office/drawing/2014/main" id="{0A330534-3208-1963-B57A-0F71B67F6973}"/>
              </a:ext>
            </a:extLst>
          </p:cNvPr>
          <p:cNvPicPr>
            <a:picLocks noChangeAspect="1"/>
          </p:cNvPicPr>
          <p:nvPr/>
        </p:nvPicPr>
        <p:blipFill>
          <a:blip r:embed="rId7">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173359" y="3599518"/>
            <a:ext cx="708979" cy="708979"/>
          </a:xfrm>
          <a:prstGeom prst="rect">
            <a:avLst/>
          </a:prstGeom>
          <a:ln>
            <a:noFill/>
          </a:ln>
        </p:spPr>
      </p:pic>
      <p:pic>
        <p:nvPicPr>
          <p:cNvPr id="9" name="Graphic 8">
            <a:extLst>
              <a:ext uri="{FF2B5EF4-FFF2-40B4-BE49-F238E27FC236}">
                <a16:creationId xmlns:a16="http://schemas.microsoft.com/office/drawing/2014/main" id="{8C169284-51F8-FD2B-5C04-A6B3CE304626}"/>
              </a:ext>
            </a:extLst>
          </p:cNvPr>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907052" y="3649207"/>
            <a:ext cx="609600" cy="609600"/>
          </a:xfrm>
          <a:prstGeom prst="rect">
            <a:avLst/>
          </a:prstGeom>
        </p:spPr>
      </p:pic>
      <p:pic>
        <p:nvPicPr>
          <p:cNvPr id="10" name="Graphic 9">
            <a:extLst>
              <a:ext uri="{FF2B5EF4-FFF2-40B4-BE49-F238E27FC236}">
                <a16:creationId xmlns:a16="http://schemas.microsoft.com/office/drawing/2014/main" id="{DA149B19-93B1-8D0C-9C83-6BB1C30E0F2B}"/>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75500" y="3455389"/>
            <a:ext cx="609600" cy="609600"/>
          </a:xfrm>
          <a:prstGeom prst="rect">
            <a:avLst/>
          </a:prstGeom>
        </p:spPr>
      </p:pic>
      <p:sp>
        <p:nvSpPr>
          <p:cNvPr id="18" name="object 6">
            <a:extLst>
              <a:ext uri="{FF2B5EF4-FFF2-40B4-BE49-F238E27FC236}">
                <a16:creationId xmlns:a16="http://schemas.microsoft.com/office/drawing/2014/main" id="{A820C2F3-F132-CBDE-7AA8-81F587C24263}"/>
              </a:ext>
            </a:extLst>
          </p:cNvPr>
          <p:cNvSpPr txBox="1"/>
          <p:nvPr/>
        </p:nvSpPr>
        <p:spPr>
          <a:xfrm>
            <a:off x="195494" y="3068899"/>
            <a:ext cx="964935"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Viva Engage</a:t>
            </a:r>
            <a:br>
              <a:rPr lang="en-SI" sz="1000" b="1" spc="-6" dirty="0">
                <a:solidFill>
                  <a:schemeClr val="bg1">
                    <a:lumMod val="65000"/>
                  </a:schemeClr>
                </a:solidFill>
                <a:latin typeface="Arial Nova Light" panose="020B0304020202020204" pitchFamily="34" charset="0"/>
                <a:cs typeface="Calibri Light"/>
              </a:rPr>
            </a:br>
            <a:r>
              <a:rPr lang="en-SI" sz="1000" b="1" spc="-6" dirty="0">
                <a:solidFill>
                  <a:schemeClr val="bg1">
                    <a:lumMod val="65000"/>
                  </a:schemeClr>
                </a:solidFill>
                <a:latin typeface="Arial Nova Light" panose="020B0304020202020204" pitchFamily="34" charset="0"/>
                <a:cs typeface="Calibri Light"/>
              </a:rPr>
              <a:t>released</a:t>
            </a:r>
            <a:endParaRPr lang="en-AU" sz="1000" b="1" baseline="30000" dirty="0">
              <a:solidFill>
                <a:schemeClr val="bg1">
                  <a:lumMod val="65000"/>
                </a:schemeClr>
              </a:solidFill>
              <a:latin typeface="Arial Nova Light" panose="020B0304020202020204" pitchFamily="34" charset="0"/>
              <a:cs typeface="Calibri Light"/>
            </a:endParaRPr>
          </a:p>
        </p:txBody>
      </p:sp>
      <p:sp>
        <p:nvSpPr>
          <p:cNvPr id="20" name="object 6">
            <a:extLst>
              <a:ext uri="{FF2B5EF4-FFF2-40B4-BE49-F238E27FC236}">
                <a16:creationId xmlns:a16="http://schemas.microsoft.com/office/drawing/2014/main" id="{65963E95-07A2-3B62-8498-DE14F00D61C3}"/>
              </a:ext>
            </a:extLst>
          </p:cNvPr>
          <p:cNvSpPr txBox="1"/>
          <p:nvPr/>
        </p:nvSpPr>
        <p:spPr>
          <a:xfrm>
            <a:off x="986958" y="3077073"/>
            <a:ext cx="964935"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Viva Goals</a:t>
            </a:r>
            <a:br>
              <a:rPr lang="en-SI" sz="1000" b="1" spc="-6" dirty="0">
                <a:solidFill>
                  <a:schemeClr val="bg1">
                    <a:lumMod val="65000"/>
                  </a:schemeClr>
                </a:solidFill>
                <a:latin typeface="Arial Nova Light" panose="020B0304020202020204" pitchFamily="34" charset="0"/>
                <a:cs typeface="Calibri Light"/>
              </a:rPr>
            </a:br>
            <a:r>
              <a:rPr lang="en-SI" sz="1000" b="1" spc="-6" dirty="0">
                <a:solidFill>
                  <a:schemeClr val="bg1">
                    <a:lumMod val="65000"/>
                  </a:schemeClr>
                </a:solidFill>
                <a:latin typeface="Arial Nova Light" panose="020B0304020202020204" pitchFamily="34" charset="0"/>
                <a:cs typeface="Calibri Light"/>
              </a:rPr>
              <a:t>released</a:t>
            </a:r>
            <a:endParaRPr lang="en-AU" sz="1000" b="1" baseline="30000" dirty="0">
              <a:solidFill>
                <a:schemeClr val="bg1">
                  <a:lumMod val="65000"/>
                </a:schemeClr>
              </a:solidFill>
              <a:latin typeface="Arial Nova Light" panose="020B0304020202020204" pitchFamily="34" charset="0"/>
              <a:cs typeface="Calibri Light"/>
            </a:endParaRPr>
          </a:p>
        </p:txBody>
      </p:sp>
      <p:sp>
        <p:nvSpPr>
          <p:cNvPr id="21" name="object 6">
            <a:extLst>
              <a:ext uri="{FF2B5EF4-FFF2-40B4-BE49-F238E27FC236}">
                <a16:creationId xmlns:a16="http://schemas.microsoft.com/office/drawing/2014/main" id="{8579EF6F-C050-EFE1-6CFA-F76CB94FD971}"/>
              </a:ext>
            </a:extLst>
          </p:cNvPr>
          <p:cNvSpPr txBox="1"/>
          <p:nvPr/>
        </p:nvSpPr>
        <p:spPr>
          <a:xfrm>
            <a:off x="3173359" y="3068836"/>
            <a:ext cx="1418710" cy="474429"/>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Viva Glint and </a:t>
            </a:r>
            <a:br>
              <a:rPr lang="en-SI" sz="1000" b="1" spc="-6" dirty="0">
                <a:solidFill>
                  <a:schemeClr val="bg1">
                    <a:lumMod val="65000"/>
                  </a:schemeClr>
                </a:solidFill>
                <a:latin typeface="Arial Nova Light" panose="020B0304020202020204" pitchFamily="34" charset="0"/>
                <a:cs typeface="Calibri Light"/>
              </a:rPr>
            </a:br>
            <a:r>
              <a:rPr lang="en-SI" sz="1000" b="1" spc="-6" dirty="0">
                <a:solidFill>
                  <a:schemeClr val="bg1">
                    <a:lumMod val="65000"/>
                  </a:schemeClr>
                </a:solidFill>
                <a:latin typeface="Arial Nova Light" panose="020B0304020202020204" pitchFamily="34" charset="0"/>
                <a:cs typeface="Calibri Light"/>
              </a:rPr>
              <a:t>Viva Pulse</a:t>
            </a:r>
            <a:br>
              <a:rPr lang="en-SI" sz="1000" b="1" spc="-6" dirty="0">
                <a:solidFill>
                  <a:schemeClr val="bg1">
                    <a:lumMod val="65000"/>
                  </a:schemeClr>
                </a:solidFill>
                <a:latin typeface="Arial Nova Light" panose="020B0304020202020204" pitchFamily="34" charset="0"/>
                <a:cs typeface="Calibri Light"/>
              </a:rPr>
            </a:br>
            <a:r>
              <a:rPr lang="en-SI" sz="1000" b="1" spc="-6" dirty="0">
                <a:solidFill>
                  <a:schemeClr val="bg1">
                    <a:lumMod val="65000"/>
                  </a:schemeClr>
                </a:solidFill>
                <a:latin typeface="Arial Nova Light" panose="020B0304020202020204" pitchFamily="34" charset="0"/>
                <a:cs typeface="Calibri Light"/>
              </a:rPr>
              <a:t>released</a:t>
            </a:r>
            <a:endParaRPr lang="en-AU" sz="1000" b="1" baseline="30000" dirty="0">
              <a:solidFill>
                <a:schemeClr val="bg1">
                  <a:lumMod val="65000"/>
                </a:schemeClr>
              </a:solidFill>
              <a:latin typeface="Arial Nova Light" panose="020B0304020202020204" pitchFamily="34" charset="0"/>
              <a:cs typeface="Calibri Light"/>
            </a:endParaRPr>
          </a:p>
        </p:txBody>
      </p:sp>
      <p:pic>
        <p:nvPicPr>
          <p:cNvPr id="28" name="Picture 27">
            <a:extLst>
              <a:ext uri="{FF2B5EF4-FFF2-40B4-BE49-F238E27FC236}">
                <a16:creationId xmlns:a16="http://schemas.microsoft.com/office/drawing/2014/main" id="{1B7718A6-8408-B13A-8A56-F22D69A22106}"/>
              </a:ext>
            </a:extLst>
          </p:cNvPr>
          <p:cNvPicPr>
            <a:picLocks noChangeAspect="1"/>
          </p:cNvPicPr>
          <p:nvPr/>
        </p:nvPicPr>
        <p:blipFill>
          <a:blip r:embed="rId12">
            <a:duotone>
              <a:schemeClr val="bg2">
                <a:shade val="45000"/>
                <a:satMod val="135000"/>
              </a:schemeClr>
              <a:prstClr val="white"/>
            </a:duotone>
            <a:extLst>
              <a:ext uri="{BEBA8EAE-BF5A-486C-A8C5-ECC9F3942E4B}">
                <a14:imgProps xmlns:a14="http://schemas.microsoft.com/office/drawing/2010/main">
                  <a14:imgLayer r:embed="rId13">
                    <a14:imgEffect>
                      <a14:saturation sat="0"/>
                    </a14:imgEffect>
                  </a14:imgLayer>
                </a14:imgProps>
              </a:ext>
            </a:extLst>
          </a:blip>
          <a:stretch>
            <a:fillRect/>
          </a:stretch>
        </p:blipFill>
        <p:spPr>
          <a:xfrm>
            <a:off x="2274787" y="3389377"/>
            <a:ext cx="775610" cy="720000"/>
          </a:xfrm>
          <a:prstGeom prst="rect">
            <a:avLst/>
          </a:prstGeom>
        </p:spPr>
      </p:pic>
      <p:sp>
        <p:nvSpPr>
          <p:cNvPr id="30" name="object 6">
            <a:extLst>
              <a:ext uri="{FF2B5EF4-FFF2-40B4-BE49-F238E27FC236}">
                <a16:creationId xmlns:a16="http://schemas.microsoft.com/office/drawing/2014/main" id="{24993077-8DD8-BF33-1269-9D551BC097AD}"/>
              </a:ext>
            </a:extLst>
          </p:cNvPr>
          <p:cNvSpPr txBox="1"/>
          <p:nvPr/>
        </p:nvSpPr>
        <p:spPr>
          <a:xfrm>
            <a:off x="2264461" y="3072699"/>
            <a:ext cx="796261" cy="333365"/>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Yammer </a:t>
            </a:r>
          </a:p>
          <a:p>
            <a:pPr marL="12065" marR="4445" indent="68580" algn="ctr" defTabSz="910127">
              <a:spcBef>
                <a:spcPts val="99"/>
              </a:spcBef>
            </a:pPr>
            <a:r>
              <a:rPr lang="en-SI" sz="1000" b="1" spc="-6" dirty="0">
                <a:solidFill>
                  <a:schemeClr val="bg1">
                    <a:lumMod val="65000"/>
                  </a:schemeClr>
                </a:solidFill>
                <a:latin typeface="Arial Nova Light" panose="020B0304020202020204" pitchFamily="34" charset="0"/>
                <a:cs typeface="Calibri Light"/>
              </a:rPr>
              <a:t>rebranded</a:t>
            </a:r>
            <a:endParaRPr lang="en-AU" sz="1000" b="1" baseline="30000" dirty="0">
              <a:solidFill>
                <a:schemeClr val="bg1">
                  <a:lumMod val="65000"/>
                </a:schemeClr>
              </a:solidFill>
              <a:latin typeface="Arial Nova Light" panose="020B0304020202020204" pitchFamily="34" charset="0"/>
              <a:cs typeface="Calibri Light"/>
            </a:endParaRPr>
          </a:p>
        </p:txBody>
      </p:sp>
      <p:sp>
        <p:nvSpPr>
          <p:cNvPr id="13" name="object 6">
            <a:extLst>
              <a:ext uri="{FF2B5EF4-FFF2-40B4-BE49-F238E27FC236}">
                <a16:creationId xmlns:a16="http://schemas.microsoft.com/office/drawing/2014/main" id="{0371681D-E4A4-2BA8-E5B3-26D30BCD9B15}"/>
              </a:ext>
            </a:extLst>
          </p:cNvPr>
          <p:cNvSpPr txBox="1"/>
          <p:nvPr/>
        </p:nvSpPr>
        <p:spPr>
          <a:xfrm>
            <a:off x="4535757" y="3068836"/>
            <a:ext cx="823488"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Viva Amplify</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released</a:t>
            </a:r>
            <a:endParaRPr lang="en-AU" sz="1000" b="1" baseline="30000" dirty="0">
              <a:latin typeface="Arial Nova Light" panose="020B0304020202020204" pitchFamily="34" charset="0"/>
              <a:cs typeface="Calibri Light"/>
            </a:endParaRPr>
          </a:p>
        </p:txBody>
      </p:sp>
      <p:sp>
        <p:nvSpPr>
          <p:cNvPr id="14" name="Oval 13">
            <a:extLst>
              <a:ext uri="{FF2B5EF4-FFF2-40B4-BE49-F238E27FC236}">
                <a16:creationId xmlns:a16="http://schemas.microsoft.com/office/drawing/2014/main" id="{E5A7DE6E-3C32-8D37-3CF1-0F37FABDD34E}"/>
              </a:ext>
            </a:extLst>
          </p:cNvPr>
          <p:cNvSpPr>
            <a:spLocks noChangeAspect="1"/>
          </p:cNvSpPr>
          <p:nvPr/>
        </p:nvSpPr>
        <p:spPr>
          <a:xfrm>
            <a:off x="1823130" y="2512190"/>
            <a:ext cx="261298" cy="261294"/>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Oval 30">
            <a:extLst>
              <a:ext uri="{FF2B5EF4-FFF2-40B4-BE49-F238E27FC236}">
                <a16:creationId xmlns:a16="http://schemas.microsoft.com/office/drawing/2014/main" id="{02C03EBB-D886-2F84-DDBC-2EDF9F62641E}"/>
              </a:ext>
            </a:extLst>
          </p:cNvPr>
          <p:cNvSpPr>
            <a:spLocks noChangeAspect="1"/>
          </p:cNvSpPr>
          <p:nvPr/>
        </p:nvSpPr>
        <p:spPr>
          <a:xfrm>
            <a:off x="6385166" y="2502977"/>
            <a:ext cx="261298" cy="2612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33" name="Picture 32">
            <a:extLst>
              <a:ext uri="{FF2B5EF4-FFF2-40B4-BE49-F238E27FC236}">
                <a16:creationId xmlns:a16="http://schemas.microsoft.com/office/drawing/2014/main" id="{1C876B68-9EAD-B2B3-37CF-D085A7258281}"/>
              </a:ext>
            </a:extLst>
          </p:cNvPr>
          <p:cNvPicPr>
            <a:picLocks noChangeAspect="1"/>
          </p:cNvPicPr>
          <p:nvPr/>
        </p:nvPicPr>
        <p:blipFill>
          <a:blip r:embed="rId14"/>
          <a:stretch>
            <a:fillRect/>
          </a:stretch>
        </p:blipFill>
        <p:spPr>
          <a:xfrm>
            <a:off x="5167503" y="3379497"/>
            <a:ext cx="1017058" cy="1017058"/>
          </a:xfrm>
          <a:prstGeom prst="rect">
            <a:avLst/>
          </a:prstGeom>
        </p:spPr>
      </p:pic>
      <p:sp>
        <p:nvSpPr>
          <p:cNvPr id="34" name="object 6">
            <a:extLst>
              <a:ext uri="{FF2B5EF4-FFF2-40B4-BE49-F238E27FC236}">
                <a16:creationId xmlns:a16="http://schemas.microsoft.com/office/drawing/2014/main" id="{2B73BAE0-A6D3-8620-C635-0183829971AD}"/>
              </a:ext>
            </a:extLst>
          </p:cNvPr>
          <p:cNvSpPr txBox="1"/>
          <p:nvPr/>
        </p:nvSpPr>
        <p:spPr>
          <a:xfrm>
            <a:off x="5264288" y="3068836"/>
            <a:ext cx="823488" cy="320541"/>
          </a:xfrm>
          <a:prstGeom prst="rect">
            <a:avLst/>
          </a:prstGeom>
        </p:spPr>
        <p:txBody>
          <a:bodyPr vert="horz" wrap="square" lIns="0" tIns="12641" rIns="0" bIns="0" rtlCol="0" anchor="t">
            <a:spAutoFit/>
          </a:bodyPr>
          <a:lstStyle/>
          <a:p>
            <a:pPr marL="12065" marR="4445" indent="68580" algn="ctr" defTabSz="910127">
              <a:spcBef>
                <a:spcPts val="99"/>
              </a:spcBef>
            </a:pPr>
            <a:r>
              <a:rPr lang="en-SI" sz="1000" b="1" spc="-6" dirty="0">
                <a:latin typeface="Arial Nova Light" panose="020B0304020202020204" pitchFamily="34" charset="0"/>
                <a:cs typeface="Calibri Light"/>
              </a:rPr>
              <a:t>Viva Sales</a:t>
            </a:r>
            <a:br>
              <a:rPr lang="en-SI" sz="1000" b="1" spc="-6" dirty="0">
                <a:latin typeface="Arial Nova Light" panose="020B0304020202020204" pitchFamily="34" charset="0"/>
                <a:cs typeface="Calibri Light"/>
              </a:rPr>
            </a:br>
            <a:r>
              <a:rPr lang="en-SI" sz="1000" b="1" spc="-6" dirty="0">
                <a:latin typeface="Arial Nova Light" panose="020B0304020202020204" pitchFamily="34" charset="0"/>
                <a:cs typeface="Calibri Light"/>
              </a:rPr>
              <a:t>released</a:t>
            </a:r>
            <a:endParaRPr lang="en-AU" sz="1000" b="1" baseline="30000" dirty="0">
              <a:latin typeface="Arial Nova Light" panose="020B0304020202020204" pitchFamily="34" charset="0"/>
              <a:cs typeface="Calibri Light"/>
            </a:endParaRPr>
          </a:p>
        </p:txBody>
      </p:sp>
      <p:pic>
        <p:nvPicPr>
          <p:cNvPr id="12" name="Picture 6" descr="What's new for Microsoft Viva – June 2023 - HANDS ON Teams">
            <a:extLst>
              <a:ext uri="{FF2B5EF4-FFF2-40B4-BE49-F238E27FC236}">
                <a16:creationId xmlns:a16="http://schemas.microsoft.com/office/drawing/2014/main" id="{1251E766-FFAC-AB0E-EAAA-F31F3D91DBD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686866" y="3573391"/>
            <a:ext cx="633107" cy="629270"/>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Rounded Corners 34">
            <a:extLst>
              <a:ext uri="{FF2B5EF4-FFF2-40B4-BE49-F238E27FC236}">
                <a16:creationId xmlns:a16="http://schemas.microsoft.com/office/drawing/2014/main" id="{5915B130-3448-7FFD-D04F-389A4F4A0FB1}"/>
              </a:ext>
            </a:extLst>
          </p:cNvPr>
          <p:cNvSpPr/>
          <p:nvPr/>
        </p:nvSpPr>
        <p:spPr>
          <a:xfrm>
            <a:off x="4693920" y="1532301"/>
            <a:ext cx="3937420" cy="338554"/>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1600" dirty="0"/>
              <a:t>125 features in development</a:t>
            </a:r>
          </a:p>
        </p:txBody>
      </p:sp>
      <p:sp>
        <p:nvSpPr>
          <p:cNvPr id="36" name="Rectangle: Rounded Corners 35">
            <a:extLst>
              <a:ext uri="{FF2B5EF4-FFF2-40B4-BE49-F238E27FC236}">
                <a16:creationId xmlns:a16="http://schemas.microsoft.com/office/drawing/2014/main" id="{8682A952-A7A1-09CD-5DF9-6BF58E44B2B9}"/>
              </a:ext>
            </a:extLst>
          </p:cNvPr>
          <p:cNvSpPr/>
          <p:nvPr/>
        </p:nvSpPr>
        <p:spPr>
          <a:xfrm>
            <a:off x="4686866" y="1935173"/>
            <a:ext cx="2117794" cy="338554"/>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I" sz="1600" dirty="0"/>
              <a:t>10 features rolling out</a:t>
            </a:r>
          </a:p>
        </p:txBody>
      </p:sp>
    </p:spTree>
    <p:extLst>
      <p:ext uri="{BB962C8B-B14F-4D97-AF65-F5344CB8AC3E}">
        <p14:creationId xmlns:p14="http://schemas.microsoft.com/office/powerpoint/2010/main" val="27991952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1E953-6B21-F98B-B3FF-241B38299567}"/>
              </a:ext>
            </a:extLst>
          </p:cNvPr>
          <p:cNvSpPr>
            <a:spLocks noGrp="1"/>
          </p:cNvSpPr>
          <p:nvPr>
            <p:ph type="title"/>
          </p:nvPr>
        </p:nvSpPr>
        <p:spPr/>
        <p:txBody>
          <a:bodyPr/>
          <a:lstStyle/>
          <a:p>
            <a:r>
              <a:rPr lang="en-SI" dirty="0"/>
              <a:t>Copilot in Microsoft V</a:t>
            </a:r>
            <a:r>
              <a:rPr lang="ro-RO" dirty="0"/>
              <a:t>i</a:t>
            </a:r>
            <a:r>
              <a:rPr lang="en-SI" dirty="0" err="1"/>
              <a:t>va</a:t>
            </a:r>
            <a:r>
              <a:rPr lang="en-SI" dirty="0"/>
              <a:t> </a:t>
            </a:r>
          </a:p>
        </p:txBody>
      </p:sp>
      <p:sp>
        <p:nvSpPr>
          <p:cNvPr id="3" name="Text Placeholder 2">
            <a:extLst>
              <a:ext uri="{FF2B5EF4-FFF2-40B4-BE49-F238E27FC236}">
                <a16:creationId xmlns:a16="http://schemas.microsoft.com/office/drawing/2014/main" id="{81FB89E5-F564-D680-4AA9-570A07650A1E}"/>
              </a:ext>
            </a:extLst>
          </p:cNvPr>
          <p:cNvSpPr>
            <a:spLocks noGrp="1"/>
          </p:cNvSpPr>
          <p:nvPr>
            <p:ph type="body" sz="quarter" idx="13"/>
          </p:nvPr>
        </p:nvSpPr>
        <p:spPr/>
        <p:txBody>
          <a:bodyPr/>
          <a:lstStyle/>
          <a:p>
            <a:r>
              <a:rPr lang="en-GB" dirty="0"/>
              <a:t>Enable business leaders to accelerate workforce insights and boost employee engagement with next-generation AI </a:t>
            </a:r>
          </a:p>
        </p:txBody>
      </p:sp>
      <p:sp>
        <p:nvSpPr>
          <p:cNvPr id="4" name="Freeform: Shape 3">
            <a:extLst>
              <a:ext uri="{FF2B5EF4-FFF2-40B4-BE49-F238E27FC236}">
                <a16:creationId xmlns:a16="http://schemas.microsoft.com/office/drawing/2014/main" id="{E882C8B0-43A5-E715-294D-028B8A00E831}"/>
              </a:ext>
              <a:ext uri="{C183D7F6-B498-43B3-948B-1728B52AA6E4}">
                <adec:decorative xmlns:adec="http://schemas.microsoft.com/office/drawing/2017/decorative" val="1"/>
              </a:ext>
            </a:extLst>
          </p:cNvPr>
          <p:cNvSpPr/>
          <p:nvPr/>
        </p:nvSpPr>
        <p:spPr>
          <a:xfrm>
            <a:off x="6000996" y="1806934"/>
            <a:ext cx="2678692" cy="1632205"/>
          </a:xfrm>
          <a:custGeom>
            <a:avLst/>
            <a:gdLst>
              <a:gd name="connsiteX0" fmla="*/ 3478569 w 3571589"/>
              <a:gd name="connsiteY0" fmla="*/ 97420 h 2176273"/>
              <a:gd name="connsiteX1" fmla="*/ 3478569 w 3571589"/>
              <a:gd name="connsiteY1" fmla="*/ 137410 h 2176273"/>
              <a:gd name="connsiteX2" fmla="*/ 93019 w 3571589"/>
              <a:gd name="connsiteY2" fmla="*/ 137410 h 2176273"/>
              <a:gd name="connsiteX3" fmla="*/ 93019 w 3571589"/>
              <a:gd name="connsiteY3" fmla="*/ 2039740 h 2176273"/>
              <a:gd name="connsiteX4" fmla="*/ 3478569 w 3571589"/>
              <a:gd name="connsiteY4" fmla="*/ 2039740 h 2176273"/>
              <a:gd name="connsiteX5" fmla="*/ 3478569 w 3571589"/>
              <a:gd name="connsiteY5" fmla="*/ 2078853 h 2176273"/>
              <a:gd name="connsiteX6" fmla="*/ 3478571 w 3571589"/>
              <a:gd name="connsiteY6" fmla="*/ 2078853 h 2176273"/>
              <a:gd name="connsiteX7" fmla="*/ 3478571 w 3571589"/>
              <a:gd name="connsiteY7" fmla="*/ 97420 h 2176273"/>
              <a:gd name="connsiteX8" fmla="*/ 91719 w 3571589"/>
              <a:gd name="connsiteY8" fmla="*/ 0 h 2176273"/>
              <a:gd name="connsiteX9" fmla="*/ 3479871 w 3571589"/>
              <a:gd name="connsiteY9" fmla="*/ 0 h 2176273"/>
              <a:gd name="connsiteX10" fmla="*/ 3571589 w 3571589"/>
              <a:gd name="connsiteY10" fmla="*/ 95430 h 2176273"/>
              <a:gd name="connsiteX11" fmla="*/ 3571589 w 3571589"/>
              <a:gd name="connsiteY11" fmla="*/ 2080843 h 2176273"/>
              <a:gd name="connsiteX12" fmla="*/ 3479871 w 3571589"/>
              <a:gd name="connsiteY12" fmla="*/ 2176273 h 2176273"/>
              <a:gd name="connsiteX13" fmla="*/ 91719 w 3571589"/>
              <a:gd name="connsiteY13" fmla="*/ 2176273 h 2176273"/>
              <a:gd name="connsiteX14" fmla="*/ 0 w 3571589"/>
              <a:gd name="connsiteY14" fmla="*/ 2080843 h 2176273"/>
              <a:gd name="connsiteX15" fmla="*/ 0 w 3571589"/>
              <a:gd name="connsiteY15" fmla="*/ 95430 h 2176273"/>
              <a:gd name="connsiteX16" fmla="*/ 91719 w 3571589"/>
              <a:gd name="connsiteY16" fmla="*/ 0 h 21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1589" h="2176273">
                <a:moveTo>
                  <a:pt x="3478569" y="97420"/>
                </a:moveTo>
                <a:lnTo>
                  <a:pt x="3478569" y="137410"/>
                </a:lnTo>
                <a:lnTo>
                  <a:pt x="93019" y="137410"/>
                </a:lnTo>
                <a:lnTo>
                  <a:pt x="93019" y="2039740"/>
                </a:lnTo>
                <a:lnTo>
                  <a:pt x="3478569" y="2039740"/>
                </a:lnTo>
                <a:lnTo>
                  <a:pt x="3478569" y="2078853"/>
                </a:lnTo>
                <a:lnTo>
                  <a:pt x="3478571" y="2078853"/>
                </a:lnTo>
                <a:lnTo>
                  <a:pt x="3478571" y="97420"/>
                </a:lnTo>
                <a:close/>
                <a:moveTo>
                  <a:pt x="91719" y="0"/>
                </a:moveTo>
                <a:lnTo>
                  <a:pt x="3479871" y="0"/>
                </a:lnTo>
                <a:cubicBezTo>
                  <a:pt x="3530525" y="0"/>
                  <a:pt x="3571589" y="42726"/>
                  <a:pt x="3571589" y="95430"/>
                </a:cubicBezTo>
                <a:lnTo>
                  <a:pt x="3571589" y="2080843"/>
                </a:lnTo>
                <a:cubicBezTo>
                  <a:pt x="3571589" y="2133548"/>
                  <a:pt x="3530525" y="2176273"/>
                  <a:pt x="3479871" y="2176273"/>
                </a:cubicBezTo>
                <a:lnTo>
                  <a:pt x="91719" y="2176273"/>
                </a:lnTo>
                <a:cubicBezTo>
                  <a:pt x="41064" y="2176273"/>
                  <a:pt x="0" y="2133548"/>
                  <a:pt x="0" y="2080843"/>
                </a:cubicBezTo>
                <a:lnTo>
                  <a:pt x="0" y="95430"/>
                </a:lnTo>
                <a:cubicBezTo>
                  <a:pt x="0" y="42726"/>
                  <a:pt x="41064" y="0"/>
                  <a:pt x="91719" y="0"/>
                </a:cubicBezTo>
                <a:close/>
              </a:path>
            </a:pathLst>
          </a:custGeom>
          <a:solidFill>
            <a:schemeClr val="bg1">
              <a:alpha val="70000"/>
            </a:schemeClr>
          </a:solidFill>
          <a:ln w="6350">
            <a:noFill/>
          </a:ln>
          <a:effectLst>
            <a:outerShdw blurRad="571500" dist="635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775">
              <a:defRPr/>
            </a:pPr>
            <a:endParaRPr lang="en-US" sz="1324" dirty="0">
              <a:solidFill>
                <a:srgbClr val="FFFFFF"/>
              </a:solidFill>
              <a:latin typeface="Segoe UI"/>
            </a:endParaRPr>
          </a:p>
        </p:txBody>
      </p:sp>
      <p:sp>
        <p:nvSpPr>
          <p:cNvPr id="5" name="TextBox 4">
            <a:extLst>
              <a:ext uri="{FF2B5EF4-FFF2-40B4-BE49-F238E27FC236}">
                <a16:creationId xmlns:a16="http://schemas.microsoft.com/office/drawing/2014/main" id="{0797BED6-00C5-3D00-29D1-7E20070E414F}"/>
              </a:ext>
            </a:extLst>
          </p:cNvPr>
          <p:cNvSpPr txBox="1"/>
          <p:nvPr/>
        </p:nvSpPr>
        <p:spPr>
          <a:xfrm>
            <a:off x="6070759" y="1531272"/>
            <a:ext cx="2539165" cy="145424"/>
          </a:xfrm>
          <a:prstGeom prst="rect">
            <a:avLst/>
          </a:prstGeom>
          <a:noFill/>
        </p:spPr>
        <p:txBody>
          <a:bodyPr wrap="square" lIns="0" tIns="0" rIns="0" bIns="0" anchor="ctr">
            <a:spAutoFit/>
          </a:bodyPr>
          <a:lstStyle/>
          <a:p>
            <a:pPr algn="ctr" defTabSz="685800">
              <a:lnSpc>
                <a:spcPct val="90000"/>
              </a:lnSpc>
              <a:spcBef>
                <a:spcPts val="375"/>
              </a:spcBef>
              <a:spcAft>
                <a:spcPts val="1350"/>
              </a:spcAft>
              <a:defRPr/>
            </a:pPr>
            <a:r>
              <a:rPr lang="en-US" sz="1050" dirty="0">
                <a:solidFill>
                  <a:schemeClr val="accent1"/>
                </a:solidFill>
                <a:latin typeface="Segoe UI Semibold"/>
              </a:rPr>
              <a:t>Measure engagement and productivity</a:t>
            </a:r>
            <a:endParaRPr lang="en-US" sz="1050" dirty="0">
              <a:solidFill>
                <a:schemeClr val="accent1"/>
              </a:solidFill>
              <a:latin typeface="Segoe UI Semilight"/>
              <a:cs typeface="Segoe UI Semilight"/>
            </a:endParaRPr>
          </a:p>
        </p:txBody>
      </p:sp>
      <p:sp>
        <p:nvSpPr>
          <p:cNvPr id="6" name="TextBox 5">
            <a:extLst>
              <a:ext uri="{FF2B5EF4-FFF2-40B4-BE49-F238E27FC236}">
                <a16:creationId xmlns:a16="http://schemas.microsoft.com/office/drawing/2014/main" id="{94348315-4F73-1EDE-C933-531791B16577}"/>
              </a:ext>
            </a:extLst>
          </p:cNvPr>
          <p:cNvSpPr txBox="1"/>
          <p:nvPr/>
        </p:nvSpPr>
        <p:spPr>
          <a:xfrm>
            <a:off x="6068475" y="3558989"/>
            <a:ext cx="2539164" cy="1095172"/>
          </a:xfrm>
          <a:prstGeom prst="rect">
            <a:avLst/>
          </a:prstGeom>
          <a:noFill/>
        </p:spPr>
        <p:txBody>
          <a:bodyPr wrap="square" lIns="0" tIns="0" rIns="0" bIns="0">
            <a:spAutoFit/>
          </a:bodyPr>
          <a:lstStyle/>
          <a:p>
            <a:pPr defTabSz="685800">
              <a:spcAft>
                <a:spcPts val="450"/>
              </a:spcAft>
              <a:defRPr/>
            </a:pPr>
            <a:r>
              <a:rPr lang="en-US" sz="1200" b="1" kern="0" dirty="0">
                <a:solidFill>
                  <a:schemeClr val="accent2"/>
                </a:solidFill>
                <a:cs typeface="Segoe UI Semibold" panose="020B0702040204020203" pitchFamily="34" charset="0"/>
              </a:rPr>
              <a:t>Copilot in Viva Glint</a:t>
            </a:r>
          </a:p>
          <a:p>
            <a:pPr defTabSz="685800">
              <a:defRPr/>
            </a:pPr>
            <a:r>
              <a:rPr lang="en-US" sz="1100" kern="0" dirty="0">
                <a:solidFill>
                  <a:srgbClr val="000000"/>
                </a:solidFill>
                <a:cs typeface="Segoe UI" pitchFamily="34" charset="0"/>
              </a:rPr>
              <a:t>Highlight top issues and potential solutions hidden throughout employee suggestions from survey results; plus, </a:t>
            </a:r>
            <a:br>
              <a:rPr lang="en-US" sz="1100" kern="0" dirty="0">
                <a:solidFill>
                  <a:srgbClr val="000000"/>
                </a:solidFill>
                <a:cs typeface="Segoe UI" pitchFamily="34" charset="0"/>
              </a:rPr>
            </a:br>
            <a:r>
              <a:rPr lang="en-US" sz="1100" kern="0" dirty="0">
                <a:solidFill>
                  <a:srgbClr val="000000"/>
                </a:solidFill>
                <a:cs typeface="Segoe UI" pitchFamily="34" charset="0"/>
              </a:rPr>
              <a:t>help leaders explore comments using natural-language questions</a:t>
            </a:r>
          </a:p>
        </p:txBody>
      </p:sp>
      <p:pic>
        <p:nvPicPr>
          <p:cNvPr id="7" name="Picture 6" descr="A screenshot of a computer&#10;&#10;Description automatically generated">
            <a:extLst>
              <a:ext uri="{FF2B5EF4-FFF2-40B4-BE49-F238E27FC236}">
                <a16:creationId xmlns:a16="http://schemas.microsoft.com/office/drawing/2014/main" id="{D63F5631-284E-F1A4-7687-431102238ECB}"/>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070759" y="1909580"/>
            <a:ext cx="2537460" cy="1426913"/>
          </a:xfrm>
          <a:prstGeom prst="rect">
            <a:avLst/>
          </a:prstGeom>
        </p:spPr>
      </p:pic>
      <p:sp>
        <p:nvSpPr>
          <p:cNvPr id="8" name="Rectangle 7" descr="Screenshot of Copilot in Viva Glint">
            <a:extLst>
              <a:ext uri="{FF2B5EF4-FFF2-40B4-BE49-F238E27FC236}">
                <a16:creationId xmlns:a16="http://schemas.microsoft.com/office/drawing/2014/main" id="{18F5E5F7-E10E-7849-FEB7-B01EAD896A9B}"/>
              </a:ext>
            </a:extLst>
          </p:cNvPr>
          <p:cNvSpPr/>
          <p:nvPr/>
        </p:nvSpPr>
        <p:spPr>
          <a:xfrm>
            <a:off x="6070759" y="1909376"/>
            <a:ext cx="2539164" cy="1427118"/>
          </a:xfrm>
          <a:prstGeom prst="rect">
            <a:avLst/>
          </a:prstGeom>
          <a:noFill/>
          <a:ln w="12700">
            <a:solidFill>
              <a:srgbClr val="D5D5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75">
              <a:defRPr/>
            </a:pPr>
            <a:endParaRPr lang="en-US" sz="1324" dirty="0">
              <a:solidFill>
                <a:srgbClr val="FFFFFF"/>
              </a:solidFill>
              <a:latin typeface="Segoe UI"/>
            </a:endParaRPr>
          </a:p>
        </p:txBody>
      </p:sp>
      <p:sp>
        <p:nvSpPr>
          <p:cNvPr id="9" name="Freeform: Shape 8">
            <a:extLst>
              <a:ext uri="{FF2B5EF4-FFF2-40B4-BE49-F238E27FC236}">
                <a16:creationId xmlns:a16="http://schemas.microsoft.com/office/drawing/2014/main" id="{7373A5D6-837B-C7DD-46F4-20013EE9DCC9}"/>
              </a:ext>
              <a:ext uri="{C183D7F6-B498-43B3-948B-1728B52AA6E4}">
                <adec:decorative xmlns:adec="http://schemas.microsoft.com/office/drawing/2017/decorative" val="1"/>
              </a:ext>
            </a:extLst>
          </p:cNvPr>
          <p:cNvSpPr/>
          <p:nvPr/>
        </p:nvSpPr>
        <p:spPr>
          <a:xfrm>
            <a:off x="3158421" y="1806934"/>
            <a:ext cx="2678692" cy="1632205"/>
          </a:xfrm>
          <a:custGeom>
            <a:avLst/>
            <a:gdLst>
              <a:gd name="connsiteX0" fmla="*/ 3478569 w 3571589"/>
              <a:gd name="connsiteY0" fmla="*/ 97420 h 2176273"/>
              <a:gd name="connsiteX1" fmla="*/ 3478569 w 3571589"/>
              <a:gd name="connsiteY1" fmla="*/ 137410 h 2176273"/>
              <a:gd name="connsiteX2" fmla="*/ 93019 w 3571589"/>
              <a:gd name="connsiteY2" fmla="*/ 137410 h 2176273"/>
              <a:gd name="connsiteX3" fmla="*/ 93019 w 3571589"/>
              <a:gd name="connsiteY3" fmla="*/ 2039740 h 2176273"/>
              <a:gd name="connsiteX4" fmla="*/ 3478569 w 3571589"/>
              <a:gd name="connsiteY4" fmla="*/ 2039740 h 2176273"/>
              <a:gd name="connsiteX5" fmla="*/ 3478569 w 3571589"/>
              <a:gd name="connsiteY5" fmla="*/ 2078853 h 2176273"/>
              <a:gd name="connsiteX6" fmla="*/ 3478571 w 3571589"/>
              <a:gd name="connsiteY6" fmla="*/ 2078853 h 2176273"/>
              <a:gd name="connsiteX7" fmla="*/ 3478571 w 3571589"/>
              <a:gd name="connsiteY7" fmla="*/ 97420 h 2176273"/>
              <a:gd name="connsiteX8" fmla="*/ 91719 w 3571589"/>
              <a:gd name="connsiteY8" fmla="*/ 0 h 2176273"/>
              <a:gd name="connsiteX9" fmla="*/ 3479871 w 3571589"/>
              <a:gd name="connsiteY9" fmla="*/ 0 h 2176273"/>
              <a:gd name="connsiteX10" fmla="*/ 3571589 w 3571589"/>
              <a:gd name="connsiteY10" fmla="*/ 95430 h 2176273"/>
              <a:gd name="connsiteX11" fmla="*/ 3571589 w 3571589"/>
              <a:gd name="connsiteY11" fmla="*/ 2080843 h 2176273"/>
              <a:gd name="connsiteX12" fmla="*/ 3479871 w 3571589"/>
              <a:gd name="connsiteY12" fmla="*/ 2176273 h 2176273"/>
              <a:gd name="connsiteX13" fmla="*/ 91719 w 3571589"/>
              <a:gd name="connsiteY13" fmla="*/ 2176273 h 2176273"/>
              <a:gd name="connsiteX14" fmla="*/ 0 w 3571589"/>
              <a:gd name="connsiteY14" fmla="*/ 2080843 h 2176273"/>
              <a:gd name="connsiteX15" fmla="*/ 0 w 3571589"/>
              <a:gd name="connsiteY15" fmla="*/ 95430 h 2176273"/>
              <a:gd name="connsiteX16" fmla="*/ 91719 w 3571589"/>
              <a:gd name="connsiteY16" fmla="*/ 0 h 21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1589" h="2176273">
                <a:moveTo>
                  <a:pt x="3478569" y="97420"/>
                </a:moveTo>
                <a:lnTo>
                  <a:pt x="3478569" y="137410"/>
                </a:lnTo>
                <a:lnTo>
                  <a:pt x="93019" y="137410"/>
                </a:lnTo>
                <a:lnTo>
                  <a:pt x="93019" y="2039740"/>
                </a:lnTo>
                <a:lnTo>
                  <a:pt x="3478569" y="2039740"/>
                </a:lnTo>
                <a:lnTo>
                  <a:pt x="3478569" y="2078853"/>
                </a:lnTo>
                <a:lnTo>
                  <a:pt x="3478571" y="2078853"/>
                </a:lnTo>
                <a:lnTo>
                  <a:pt x="3478571" y="97420"/>
                </a:lnTo>
                <a:close/>
                <a:moveTo>
                  <a:pt x="91719" y="0"/>
                </a:moveTo>
                <a:lnTo>
                  <a:pt x="3479871" y="0"/>
                </a:lnTo>
                <a:cubicBezTo>
                  <a:pt x="3530525" y="0"/>
                  <a:pt x="3571589" y="42726"/>
                  <a:pt x="3571589" y="95430"/>
                </a:cubicBezTo>
                <a:lnTo>
                  <a:pt x="3571589" y="2080843"/>
                </a:lnTo>
                <a:cubicBezTo>
                  <a:pt x="3571589" y="2133548"/>
                  <a:pt x="3530525" y="2176273"/>
                  <a:pt x="3479871" y="2176273"/>
                </a:cubicBezTo>
                <a:lnTo>
                  <a:pt x="91719" y="2176273"/>
                </a:lnTo>
                <a:cubicBezTo>
                  <a:pt x="41064" y="2176273"/>
                  <a:pt x="0" y="2133548"/>
                  <a:pt x="0" y="2080843"/>
                </a:cubicBezTo>
                <a:lnTo>
                  <a:pt x="0" y="95430"/>
                </a:lnTo>
                <a:cubicBezTo>
                  <a:pt x="0" y="42726"/>
                  <a:pt x="41064" y="0"/>
                  <a:pt x="91719" y="0"/>
                </a:cubicBezTo>
                <a:close/>
              </a:path>
            </a:pathLst>
          </a:custGeom>
          <a:solidFill>
            <a:schemeClr val="bg1">
              <a:alpha val="70000"/>
            </a:schemeClr>
          </a:solidFill>
          <a:ln w="6350">
            <a:noFill/>
          </a:ln>
          <a:effectLst>
            <a:outerShdw blurRad="571500" dist="635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775">
              <a:defRPr/>
            </a:pPr>
            <a:endParaRPr lang="en-US" sz="1324" dirty="0">
              <a:solidFill>
                <a:srgbClr val="FFFFFF"/>
              </a:solidFill>
              <a:latin typeface="Segoe UI"/>
            </a:endParaRPr>
          </a:p>
        </p:txBody>
      </p:sp>
      <p:sp>
        <p:nvSpPr>
          <p:cNvPr id="10" name="Freeform: Shape 9">
            <a:extLst>
              <a:ext uri="{FF2B5EF4-FFF2-40B4-BE49-F238E27FC236}">
                <a16:creationId xmlns:a16="http://schemas.microsoft.com/office/drawing/2014/main" id="{454A64FC-F0A6-ADA6-1932-F55A9E5986BA}"/>
              </a:ext>
              <a:ext uri="{C183D7F6-B498-43B3-948B-1728B52AA6E4}">
                <adec:decorative xmlns:adec="http://schemas.microsoft.com/office/drawing/2017/decorative" val="1"/>
              </a:ext>
            </a:extLst>
          </p:cNvPr>
          <p:cNvSpPr/>
          <p:nvPr/>
        </p:nvSpPr>
        <p:spPr>
          <a:xfrm>
            <a:off x="296058" y="1806934"/>
            <a:ext cx="2678692" cy="1632205"/>
          </a:xfrm>
          <a:custGeom>
            <a:avLst/>
            <a:gdLst>
              <a:gd name="connsiteX0" fmla="*/ 3478569 w 3571589"/>
              <a:gd name="connsiteY0" fmla="*/ 97420 h 2176273"/>
              <a:gd name="connsiteX1" fmla="*/ 3478569 w 3571589"/>
              <a:gd name="connsiteY1" fmla="*/ 137410 h 2176273"/>
              <a:gd name="connsiteX2" fmla="*/ 93019 w 3571589"/>
              <a:gd name="connsiteY2" fmla="*/ 137410 h 2176273"/>
              <a:gd name="connsiteX3" fmla="*/ 93019 w 3571589"/>
              <a:gd name="connsiteY3" fmla="*/ 2039740 h 2176273"/>
              <a:gd name="connsiteX4" fmla="*/ 3478569 w 3571589"/>
              <a:gd name="connsiteY4" fmla="*/ 2039740 h 2176273"/>
              <a:gd name="connsiteX5" fmla="*/ 3478569 w 3571589"/>
              <a:gd name="connsiteY5" fmla="*/ 2078853 h 2176273"/>
              <a:gd name="connsiteX6" fmla="*/ 3478571 w 3571589"/>
              <a:gd name="connsiteY6" fmla="*/ 2078853 h 2176273"/>
              <a:gd name="connsiteX7" fmla="*/ 3478571 w 3571589"/>
              <a:gd name="connsiteY7" fmla="*/ 97420 h 2176273"/>
              <a:gd name="connsiteX8" fmla="*/ 91719 w 3571589"/>
              <a:gd name="connsiteY8" fmla="*/ 0 h 2176273"/>
              <a:gd name="connsiteX9" fmla="*/ 3479871 w 3571589"/>
              <a:gd name="connsiteY9" fmla="*/ 0 h 2176273"/>
              <a:gd name="connsiteX10" fmla="*/ 3571589 w 3571589"/>
              <a:gd name="connsiteY10" fmla="*/ 95430 h 2176273"/>
              <a:gd name="connsiteX11" fmla="*/ 3571589 w 3571589"/>
              <a:gd name="connsiteY11" fmla="*/ 2080843 h 2176273"/>
              <a:gd name="connsiteX12" fmla="*/ 3479871 w 3571589"/>
              <a:gd name="connsiteY12" fmla="*/ 2176273 h 2176273"/>
              <a:gd name="connsiteX13" fmla="*/ 91719 w 3571589"/>
              <a:gd name="connsiteY13" fmla="*/ 2176273 h 2176273"/>
              <a:gd name="connsiteX14" fmla="*/ 0 w 3571589"/>
              <a:gd name="connsiteY14" fmla="*/ 2080843 h 2176273"/>
              <a:gd name="connsiteX15" fmla="*/ 0 w 3571589"/>
              <a:gd name="connsiteY15" fmla="*/ 95430 h 2176273"/>
              <a:gd name="connsiteX16" fmla="*/ 91719 w 3571589"/>
              <a:gd name="connsiteY16" fmla="*/ 0 h 21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71589" h="2176273">
                <a:moveTo>
                  <a:pt x="3478569" y="97420"/>
                </a:moveTo>
                <a:lnTo>
                  <a:pt x="3478569" y="137410"/>
                </a:lnTo>
                <a:lnTo>
                  <a:pt x="93019" y="137410"/>
                </a:lnTo>
                <a:lnTo>
                  <a:pt x="93019" y="2039740"/>
                </a:lnTo>
                <a:lnTo>
                  <a:pt x="3478569" y="2039740"/>
                </a:lnTo>
                <a:lnTo>
                  <a:pt x="3478569" y="2078853"/>
                </a:lnTo>
                <a:lnTo>
                  <a:pt x="3478571" y="2078853"/>
                </a:lnTo>
                <a:lnTo>
                  <a:pt x="3478571" y="97420"/>
                </a:lnTo>
                <a:close/>
                <a:moveTo>
                  <a:pt x="91719" y="0"/>
                </a:moveTo>
                <a:lnTo>
                  <a:pt x="3479871" y="0"/>
                </a:lnTo>
                <a:cubicBezTo>
                  <a:pt x="3530525" y="0"/>
                  <a:pt x="3571589" y="42726"/>
                  <a:pt x="3571589" y="95430"/>
                </a:cubicBezTo>
                <a:lnTo>
                  <a:pt x="3571589" y="2080843"/>
                </a:lnTo>
                <a:cubicBezTo>
                  <a:pt x="3571589" y="2133548"/>
                  <a:pt x="3530525" y="2176273"/>
                  <a:pt x="3479871" y="2176273"/>
                </a:cubicBezTo>
                <a:lnTo>
                  <a:pt x="91719" y="2176273"/>
                </a:lnTo>
                <a:cubicBezTo>
                  <a:pt x="41064" y="2176273"/>
                  <a:pt x="0" y="2133548"/>
                  <a:pt x="0" y="2080843"/>
                </a:cubicBezTo>
                <a:lnTo>
                  <a:pt x="0" y="95430"/>
                </a:lnTo>
                <a:cubicBezTo>
                  <a:pt x="0" y="42726"/>
                  <a:pt x="41064" y="0"/>
                  <a:pt x="91719" y="0"/>
                </a:cubicBezTo>
                <a:close/>
              </a:path>
            </a:pathLst>
          </a:custGeom>
          <a:solidFill>
            <a:schemeClr val="bg1">
              <a:alpha val="70000"/>
            </a:schemeClr>
          </a:solidFill>
          <a:ln w="6350">
            <a:noFill/>
          </a:ln>
          <a:effectLst>
            <a:outerShdw blurRad="571500" dist="635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775">
              <a:defRPr/>
            </a:pPr>
            <a:endParaRPr lang="en-US" sz="1324" dirty="0">
              <a:solidFill>
                <a:srgbClr val="FFFFFF"/>
              </a:solidFill>
              <a:latin typeface="Segoe UI"/>
            </a:endParaRPr>
          </a:p>
        </p:txBody>
      </p:sp>
      <p:sp>
        <p:nvSpPr>
          <p:cNvPr id="11" name="TextBox 10">
            <a:extLst>
              <a:ext uri="{FF2B5EF4-FFF2-40B4-BE49-F238E27FC236}">
                <a16:creationId xmlns:a16="http://schemas.microsoft.com/office/drawing/2014/main" id="{C9797E0B-993F-3E06-6E1C-C708A92E0B55}"/>
              </a:ext>
            </a:extLst>
          </p:cNvPr>
          <p:cNvSpPr txBox="1"/>
          <p:nvPr/>
        </p:nvSpPr>
        <p:spPr>
          <a:xfrm>
            <a:off x="3114276" y="1523192"/>
            <a:ext cx="2722836" cy="161583"/>
          </a:xfrm>
          <a:prstGeom prst="rect">
            <a:avLst/>
          </a:prstGeom>
          <a:noFill/>
        </p:spPr>
        <p:txBody>
          <a:bodyPr wrap="square" lIns="0" tIns="0" rIns="0" bIns="0" anchor="ctr">
            <a:spAutoFit/>
          </a:bodyPr>
          <a:lstStyle/>
          <a:p>
            <a:pPr algn="ctr" defTabSz="685775" fontAlgn="base">
              <a:spcBef>
                <a:spcPct val="0"/>
              </a:spcBef>
              <a:spcAft>
                <a:spcPct val="0"/>
              </a:spcAft>
              <a:defRPr/>
            </a:pPr>
            <a:r>
              <a:rPr lang="en-US" sz="1050" dirty="0">
                <a:solidFill>
                  <a:schemeClr val="accent1"/>
                </a:solidFill>
                <a:latin typeface="Segoe UI Semibold"/>
              </a:rPr>
              <a:t>Enable High Performance Organization</a:t>
            </a:r>
          </a:p>
        </p:txBody>
      </p:sp>
      <p:sp>
        <p:nvSpPr>
          <p:cNvPr id="12" name="TextBox 11">
            <a:extLst>
              <a:ext uri="{FF2B5EF4-FFF2-40B4-BE49-F238E27FC236}">
                <a16:creationId xmlns:a16="http://schemas.microsoft.com/office/drawing/2014/main" id="{A70112C0-1500-EBBA-ACDC-E187BF99E4EF}"/>
              </a:ext>
            </a:extLst>
          </p:cNvPr>
          <p:cNvSpPr txBox="1"/>
          <p:nvPr/>
        </p:nvSpPr>
        <p:spPr>
          <a:xfrm>
            <a:off x="365821" y="1531272"/>
            <a:ext cx="2539164" cy="145424"/>
          </a:xfrm>
          <a:prstGeom prst="rect">
            <a:avLst/>
          </a:prstGeom>
          <a:noFill/>
        </p:spPr>
        <p:txBody>
          <a:bodyPr wrap="square" lIns="0" tIns="0" rIns="0" bIns="0" anchor="ctr">
            <a:spAutoFit/>
          </a:bodyPr>
          <a:lstStyle/>
          <a:p>
            <a:pPr algn="ctr" defTabSz="685800">
              <a:lnSpc>
                <a:spcPct val="90000"/>
              </a:lnSpc>
              <a:spcBef>
                <a:spcPts val="375"/>
              </a:spcBef>
              <a:spcAft>
                <a:spcPts val="1350"/>
              </a:spcAft>
              <a:defRPr/>
            </a:pPr>
            <a:r>
              <a:rPr lang="en-US" sz="1050" dirty="0">
                <a:solidFill>
                  <a:schemeClr val="accent1"/>
                </a:solidFill>
                <a:latin typeface="Segoe UI Semibold"/>
              </a:rPr>
              <a:t>Drive mission and alignment</a:t>
            </a:r>
            <a:endParaRPr lang="en-US" sz="1050" dirty="0">
              <a:solidFill>
                <a:schemeClr val="accent1"/>
              </a:solidFill>
              <a:latin typeface="Segoe UI Semilight"/>
              <a:cs typeface="Segoe UI Semilight"/>
            </a:endParaRPr>
          </a:p>
        </p:txBody>
      </p:sp>
      <p:sp>
        <p:nvSpPr>
          <p:cNvPr id="13" name="TextBox 12">
            <a:extLst>
              <a:ext uri="{FF2B5EF4-FFF2-40B4-BE49-F238E27FC236}">
                <a16:creationId xmlns:a16="http://schemas.microsoft.com/office/drawing/2014/main" id="{0DCE5976-1752-8728-57C3-C0A4015CBF73}"/>
              </a:ext>
            </a:extLst>
          </p:cNvPr>
          <p:cNvSpPr txBox="1"/>
          <p:nvPr/>
        </p:nvSpPr>
        <p:spPr>
          <a:xfrm>
            <a:off x="465884" y="3558989"/>
            <a:ext cx="2508866" cy="1095172"/>
          </a:xfrm>
          <a:prstGeom prst="rect">
            <a:avLst/>
          </a:prstGeom>
          <a:noFill/>
        </p:spPr>
        <p:txBody>
          <a:bodyPr wrap="square" lIns="0" tIns="0" rIns="0" bIns="0">
            <a:spAutoFit/>
          </a:bodyPr>
          <a:lstStyle/>
          <a:p>
            <a:pPr defTabSz="685800">
              <a:spcAft>
                <a:spcPts val="450"/>
              </a:spcAft>
              <a:defRPr/>
            </a:pPr>
            <a:r>
              <a:rPr lang="en-US" sz="1200" b="1" kern="0" dirty="0">
                <a:solidFill>
                  <a:schemeClr val="accent2"/>
                </a:solidFill>
                <a:cs typeface="Segoe UI Semibold" panose="020B0702040204020203" pitchFamily="34" charset="0"/>
              </a:rPr>
              <a:t>Copilot in Viva Goals</a:t>
            </a:r>
          </a:p>
          <a:p>
            <a:pPr defTabSz="685800">
              <a:defRPr/>
            </a:pPr>
            <a:r>
              <a:rPr lang="en-US" sz="1100" kern="0" dirty="0">
                <a:solidFill>
                  <a:srgbClr val="000000"/>
                </a:solidFill>
                <a:cs typeface="Segoe UI" pitchFamily="34" charset="0"/>
              </a:rPr>
              <a:t>Generate OKR recommendations </a:t>
            </a:r>
            <a:br>
              <a:rPr lang="en-US" sz="1100" kern="0" dirty="0">
                <a:solidFill>
                  <a:srgbClr val="000000"/>
                </a:solidFill>
                <a:cs typeface="Segoe UI" pitchFamily="34" charset="0"/>
              </a:rPr>
            </a:br>
            <a:r>
              <a:rPr lang="en-US" sz="1100" kern="0" dirty="0">
                <a:solidFill>
                  <a:srgbClr val="000000"/>
                </a:solidFill>
                <a:cs typeface="Segoe UI" pitchFamily="34" charset="0"/>
              </a:rPr>
              <a:t>from business documents, improve existing OKRs using conversational AI, </a:t>
            </a:r>
            <a:br>
              <a:rPr lang="en-US" sz="1100" kern="0" dirty="0">
                <a:solidFill>
                  <a:srgbClr val="000000"/>
                </a:solidFill>
                <a:cs typeface="Segoe UI" pitchFamily="34" charset="0"/>
              </a:rPr>
            </a:br>
            <a:r>
              <a:rPr lang="en-US" sz="1100" kern="0" dirty="0">
                <a:solidFill>
                  <a:srgbClr val="000000"/>
                </a:solidFill>
                <a:cs typeface="Segoe UI" pitchFamily="34" charset="0"/>
              </a:rPr>
              <a:t>and summarize OKR progress with contextual data</a:t>
            </a:r>
            <a:endParaRPr lang="en-US" sz="1100" dirty="0">
              <a:solidFill>
                <a:srgbClr val="000000"/>
              </a:solidFill>
            </a:endParaRPr>
          </a:p>
        </p:txBody>
      </p:sp>
      <p:sp>
        <p:nvSpPr>
          <p:cNvPr id="14" name="TextBox 13">
            <a:extLst>
              <a:ext uri="{FF2B5EF4-FFF2-40B4-BE49-F238E27FC236}">
                <a16:creationId xmlns:a16="http://schemas.microsoft.com/office/drawing/2014/main" id="{47702F5E-7FA1-B083-9DA8-7258F6DABCBA}"/>
              </a:ext>
            </a:extLst>
          </p:cNvPr>
          <p:cNvSpPr txBox="1"/>
          <p:nvPr/>
        </p:nvSpPr>
        <p:spPr>
          <a:xfrm>
            <a:off x="3228185" y="3558989"/>
            <a:ext cx="2539164" cy="1095172"/>
          </a:xfrm>
          <a:prstGeom prst="rect">
            <a:avLst/>
          </a:prstGeom>
          <a:noFill/>
        </p:spPr>
        <p:txBody>
          <a:bodyPr wrap="square" lIns="0" tIns="0" rIns="0" bIns="0">
            <a:spAutoFit/>
          </a:bodyPr>
          <a:lstStyle/>
          <a:p>
            <a:pPr defTabSz="685800">
              <a:spcAft>
                <a:spcPts val="450"/>
              </a:spcAft>
              <a:defRPr/>
            </a:pPr>
            <a:r>
              <a:rPr lang="en-US" sz="1200" b="1" kern="0" dirty="0">
                <a:solidFill>
                  <a:schemeClr val="accent2"/>
                </a:solidFill>
                <a:cs typeface="Segoe UI Semibold" panose="020B0702040204020203" pitchFamily="34" charset="0"/>
              </a:rPr>
              <a:t>Copilot in Viva Engage</a:t>
            </a:r>
          </a:p>
          <a:p>
            <a:pPr defTabSz="685800">
              <a:defRPr/>
            </a:pPr>
            <a:r>
              <a:rPr lang="en-US" sz="1100" kern="0" dirty="0">
                <a:solidFill>
                  <a:srgbClr val="000000"/>
                </a:solidFill>
                <a:cs typeface="Segoe UI" pitchFamily="34" charset="0"/>
              </a:rPr>
              <a:t>Offer insightful conversation starters </a:t>
            </a:r>
            <a:br>
              <a:rPr lang="en-US" sz="1100" kern="0" dirty="0">
                <a:solidFill>
                  <a:srgbClr val="000000"/>
                </a:solidFill>
                <a:cs typeface="Segoe UI" pitchFamily="34" charset="0"/>
              </a:rPr>
            </a:br>
            <a:r>
              <a:rPr lang="en-US" sz="1100" kern="0" dirty="0">
                <a:solidFill>
                  <a:srgbClr val="000000"/>
                </a:solidFill>
                <a:cs typeface="Segoe UI" pitchFamily="34" charset="0"/>
              </a:rPr>
              <a:t>based on sentiments and trending topics across workplace communities; plus, receive suggested comment responses </a:t>
            </a:r>
            <a:br>
              <a:rPr lang="en-US" sz="1100" kern="0" dirty="0">
                <a:solidFill>
                  <a:srgbClr val="000000"/>
                </a:solidFill>
                <a:cs typeface="Segoe UI" pitchFamily="34" charset="0"/>
              </a:rPr>
            </a:br>
            <a:r>
              <a:rPr lang="en-US" sz="1100" kern="0" dirty="0">
                <a:solidFill>
                  <a:srgbClr val="000000"/>
                </a:solidFill>
                <a:cs typeface="Segoe UI" pitchFamily="34" charset="0"/>
              </a:rPr>
              <a:t>for leaders</a:t>
            </a:r>
            <a:endParaRPr lang="en-US" sz="1100" dirty="0">
              <a:solidFill>
                <a:srgbClr val="000000"/>
              </a:solidFill>
            </a:endParaRPr>
          </a:p>
        </p:txBody>
      </p:sp>
      <p:pic>
        <p:nvPicPr>
          <p:cNvPr id="15" name="Picture 14">
            <a:extLst>
              <a:ext uri="{FF2B5EF4-FFF2-40B4-BE49-F238E27FC236}">
                <a16:creationId xmlns:a16="http://schemas.microsoft.com/office/drawing/2014/main" id="{F3D932E0-10A3-370E-C7E4-216520D7910D}"/>
              </a:ext>
              <a:ext uri="{C183D7F6-B498-43B3-948B-1728B52AA6E4}">
                <adec:decorative xmlns:adec="http://schemas.microsoft.com/office/drawing/2017/decorative" val="1"/>
              </a:ext>
            </a:extLst>
          </p:cNvPr>
          <p:cNvPicPr>
            <a:picLocks noChangeAspect="1"/>
          </p:cNvPicPr>
          <p:nvPr/>
        </p:nvPicPr>
        <p:blipFill rotWithShape="1">
          <a:blip r:embed="rId4"/>
          <a:srcRect l="4155" t="3766" r="4237" b="10673"/>
          <a:stretch/>
        </p:blipFill>
        <p:spPr>
          <a:xfrm>
            <a:off x="3228184" y="1909580"/>
            <a:ext cx="2537460" cy="1426913"/>
          </a:xfrm>
          <a:prstGeom prst="rect">
            <a:avLst/>
          </a:prstGeom>
        </p:spPr>
      </p:pic>
      <p:sp>
        <p:nvSpPr>
          <p:cNvPr id="16" name="Rectangle 15" descr="Screenshot of Copilot in Viva Glint">
            <a:extLst>
              <a:ext uri="{FF2B5EF4-FFF2-40B4-BE49-F238E27FC236}">
                <a16:creationId xmlns:a16="http://schemas.microsoft.com/office/drawing/2014/main" id="{F5FC9B40-ADAE-F8BC-976B-FC6616C12810}"/>
              </a:ext>
            </a:extLst>
          </p:cNvPr>
          <p:cNvSpPr/>
          <p:nvPr/>
        </p:nvSpPr>
        <p:spPr>
          <a:xfrm>
            <a:off x="6070760" y="1909376"/>
            <a:ext cx="2539164" cy="1427118"/>
          </a:xfrm>
          <a:prstGeom prst="rect">
            <a:avLst/>
          </a:prstGeom>
          <a:noFill/>
          <a:ln w="12700">
            <a:solidFill>
              <a:srgbClr val="D5D5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75">
              <a:defRPr/>
            </a:pPr>
            <a:endParaRPr lang="en-US" sz="1324" dirty="0">
              <a:solidFill>
                <a:srgbClr val="FFFFFF"/>
              </a:solidFill>
              <a:latin typeface="Segoe UI"/>
            </a:endParaRPr>
          </a:p>
        </p:txBody>
      </p:sp>
      <p:pic>
        <p:nvPicPr>
          <p:cNvPr id="17" name="Picture 16" descr="A screenshot of a computer&#10;&#10;Description automatically generated">
            <a:extLst>
              <a:ext uri="{FF2B5EF4-FFF2-40B4-BE49-F238E27FC236}">
                <a16:creationId xmlns:a16="http://schemas.microsoft.com/office/drawing/2014/main" id="{86F3D88C-287A-E6AB-F3A2-4B9E608D3E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5821" y="1909376"/>
            <a:ext cx="2537460" cy="1427321"/>
          </a:xfrm>
          <a:prstGeom prst="rect">
            <a:avLst/>
          </a:prstGeom>
        </p:spPr>
      </p:pic>
      <p:sp>
        <p:nvSpPr>
          <p:cNvPr id="18" name="Rectangle 17" descr="Screenshot of Copilot in Viva Engage">
            <a:extLst>
              <a:ext uri="{FF2B5EF4-FFF2-40B4-BE49-F238E27FC236}">
                <a16:creationId xmlns:a16="http://schemas.microsoft.com/office/drawing/2014/main" id="{1C000C35-47F1-9185-0B8C-4F3798FD600B}"/>
              </a:ext>
            </a:extLst>
          </p:cNvPr>
          <p:cNvSpPr/>
          <p:nvPr/>
        </p:nvSpPr>
        <p:spPr>
          <a:xfrm>
            <a:off x="3278161" y="1909376"/>
            <a:ext cx="2539164" cy="1427117"/>
          </a:xfrm>
          <a:prstGeom prst="rect">
            <a:avLst/>
          </a:prstGeom>
          <a:noFill/>
          <a:ln w="12700">
            <a:solidFill>
              <a:srgbClr val="D5D5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75">
              <a:defRPr/>
            </a:pPr>
            <a:endParaRPr lang="en-US" sz="1324" dirty="0">
              <a:solidFill>
                <a:srgbClr val="FFFFFF"/>
              </a:solidFill>
              <a:latin typeface="Segoe UI"/>
            </a:endParaRPr>
          </a:p>
        </p:txBody>
      </p:sp>
    </p:spTree>
    <p:extLst>
      <p:ext uri="{BB962C8B-B14F-4D97-AF65-F5344CB8AC3E}">
        <p14:creationId xmlns:p14="http://schemas.microsoft.com/office/powerpoint/2010/main" val="14691912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20223-23EC-D9BB-8A4A-3007256EBC13}"/>
              </a:ext>
            </a:extLst>
          </p:cNvPr>
          <p:cNvSpPr>
            <a:spLocks noGrp="1"/>
          </p:cNvSpPr>
          <p:nvPr>
            <p:ph type="title"/>
          </p:nvPr>
        </p:nvSpPr>
        <p:spPr/>
        <p:txBody>
          <a:bodyPr/>
          <a:lstStyle/>
          <a:p>
            <a:pPr algn="ctr"/>
            <a:r>
              <a:rPr lang="en-SI" dirty="0"/>
              <a:t>Questions?</a:t>
            </a:r>
          </a:p>
        </p:txBody>
      </p:sp>
      <p:pic>
        <p:nvPicPr>
          <p:cNvPr id="4" name="Picture 3">
            <a:extLst>
              <a:ext uri="{FF2B5EF4-FFF2-40B4-BE49-F238E27FC236}">
                <a16:creationId xmlns:a16="http://schemas.microsoft.com/office/drawing/2014/main" id="{513F0B09-71EA-E121-2473-3FC45DA586DB}"/>
              </a:ext>
            </a:extLst>
          </p:cNvPr>
          <p:cNvPicPr>
            <a:picLocks noChangeAspect="1"/>
          </p:cNvPicPr>
          <p:nvPr/>
        </p:nvPicPr>
        <p:blipFill>
          <a:blip r:embed="rId2"/>
          <a:stretch>
            <a:fillRect/>
          </a:stretch>
        </p:blipFill>
        <p:spPr>
          <a:xfrm>
            <a:off x="1605470" y="1019548"/>
            <a:ext cx="5852172" cy="4123952"/>
          </a:xfrm>
          <a:prstGeom prst="rect">
            <a:avLst/>
          </a:prstGeom>
        </p:spPr>
      </p:pic>
      <p:pic>
        <p:nvPicPr>
          <p:cNvPr id="5" name="Graphic 4">
            <a:extLst>
              <a:ext uri="{FF2B5EF4-FFF2-40B4-BE49-F238E27FC236}">
                <a16:creationId xmlns:a16="http://schemas.microsoft.com/office/drawing/2014/main" id="{E768E732-4784-2837-B876-2E4D320463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3603" y="4299931"/>
            <a:ext cx="609600" cy="609600"/>
          </a:xfrm>
          <a:prstGeom prst="rect">
            <a:avLst/>
          </a:prstGeom>
        </p:spPr>
      </p:pic>
      <p:pic>
        <p:nvPicPr>
          <p:cNvPr id="6" name="Graphic 5">
            <a:extLst>
              <a:ext uri="{FF2B5EF4-FFF2-40B4-BE49-F238E27FC236}">
                <a16:creationId xmlns:a16="http://schemas.microsoft.com/office/drawing/2014/main" id="{56F2B91C-668A-E31A-C21B-49FEFB7F15A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60838" y="4215641"/>
            <a:ext cx="609600" cy="609600"/>
          </a:xfrm>
          <a:prstGeom prst="rect">
            <a:avLst/>
          </a:prstGeom>
        </p:spPr>
      </p:pic>
      <p:pic>
        <p:nvPicPr>
          <p:cNvPr id="7" name="Graphic 6">
            <a:extLst>
              <a:ext uri="{FF2B5EF4-FFF2-40B4-BE49-F238E27FC236}">
                <a16:creationId xmlns:a16="http://schemas.microsoft.com/office/drawing/2014/main" id="{90BDA8DC-D702-3BBA-B5C5-6263EFDFE8E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28877" y="3492483"/>
            <a:ext cx="609600" cy="609600"/>
          </a:xfrm>
          <a:prstGeom prst="rect">
            <a:avLst/>
          </a:prstGeom>
        </p:spPr>
      </p:pic>
      <p:pic>
        <p:nvPicPr>
          <p:cNvPr id="8" name="Picture 7" descr="A purple and pink logo&#10;&#10;Description automatically generated">
            <a:extLst>
              <a:ext uri="{FF2B5EF4-FFF2-40B4-BE49-F238E27FC236}">
                <a16:creationId xmlns:a16="http://schemas.microsoft.com/office/drawing/2014/main" id="{F8A0F7C1-6667-7D78-99F4-019AF38D350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41181" y="2905144"/>
            <a:ext cx="708979" cy="708979"/>
          </a:xfrm>
          <a:prstGeom prst="rect">
            <a:avLst/>
          </a:prstGeom>
          <a:ln>
            <a:noFill/>
          </a:ln>
        </p:spPr>
      </p:pic>
      <p:pic>
        <p:nvPicPr>
          <p:cNvPr id="9" name="Graphic 8">
            <a:extLst>
              <a:ext uri="{FF2B5EF4-FFF2-40B4-BE49-F238E27FC236}">
                <a16:creationId xmlns:a16="http://schemas.microsoft.com/office/drawing/2014/main" id="{731A1A9B-5B3D-ED71-18BF-B18AABB9A08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92674" y="2459809"/>
            <a:ext cx="609600" cy="609600"/>
          </a:xfrm>
          <a:prstGeom prst="rect">
            <a:avLst/>
          </a:prstGeom>
        </p:spPr>
      </p:pic>
      <p:pic>
        <p:nvPicPr>
          <p:cNvPr id="10" name="Graphic 9">
            <a:extLst>
              <a:ext uri="{FF2B5EF4-FFF2-40B4-BE49-F238E27FC236}">
                <a16:creationId xmlns:a16="http://schemas.microsoft.com/office/drawing/2014/main" id="{BF0BD0A2-375E-8254-786B-D1EEF3D8F2F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891777" y="2155009"/>
            <a:ext cx="609600" cy="609600"/>
          </a:xfrm>
          <a:prstGeom prst="rect">
            <a:avLst/>
          </a:prstGeom>
        </p:spPr>
      </p:pic>
      <p:pic>
        <p:nvPicPr>
          <p:cNvPr id="11" name="Graphic 10">
            <a:extLst>
              <a:ext uri="{FF2B5EF4-FFF2-40B4-BE49-F238E27FC236}">
                <a16:creationId xmlns:a16="http://schemas.microsoft.com/office/drawing/2014/main" id="{4E0CFC41-A661-8D7A-65A8-6615814DA0B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686071" y="1190895"/>
            <a:ext cx="609600" cy="609600"/>
          </a:xfrm>
          <a:prstGeom prst="rect">
            <a:avLst/>
          </a:prstGeom>
        </p:spPr>
      </p:pic>
      <p:pic>
        <p:nvPicPr>
          <p:cNvPr id="12" name="Graphic 11">
            <a:extLst>
              <a:ext uri="{FF2B5EF4-FFF2-40B4-BE49-F238E27FC236}">
                <a16:creationId xmlns:a16="http://schemas.microsoft.com/office/drawing/2014/main" id="{1D99AFC7-2DED-A018-9AD3-F32E3423A251}"/>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03203" y="1405275"/>
            <a:ext cx="609600" cy="609600"/>
          </a:xfrm>
          <a:prstGeom prst="rect">
            <a:avLst/>
          </a:prstGeom>
        </p:spPr>
      </p:pic>
    </p:spTree>
    <p:extLst>
      <p:ext uri="{BB962C8B-B14F-4D97-AF65-F5344CB8AC3E}">
        <p14:creationId xmlns:p14="http://schemas.microsoft.com/office/powerpoint/2010/main" val="3693582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EA428-F576-E889-6768-A4B74C6C48B4}"/>
              </a:ext>
            </a:extLst>
          </p:cNvPr>
          <p:cNvSpPr>
            <a:spLocks noGrp="1"/>
          </p:cNvSpPr>
          <p:nvPr>
            <p:ph type="title"/>
          </p:nvPr>
        </p:nvSpPr>
        <p:spPr>
          <a:xfrm>
            <a:off x="99026" y="698500"/>
            <a:ext cx="2068439" cy="1662941"/>
          </a:xfrm>
        </p:spPr>
        <p:txBody>
          <a:bodyPr anchor="ctr"/>
          <a:lstStyle/>
          <a:p>
            <a:pPr algn="ctr"/>
            <a:r>
              <a:rPr lang="en-SI" dirty="0"/>
              <a:t>Thank you for your attention</a:t>
            </a:r>
          </a:p>
        </p:txBody>
      </p:sp>
      <p:pic>
        <p:nvPicPr>
          <p:cNvPr id="5" name="Picture 4">
            <a:extLst>
              <a:ext uri="{FF2B5EF4-FFF2-40B4-BE49-F238E27FC236}">
                <a16:creationId xmlns:a16="http://schemas.microsoft.com/office/drawing/2014/main" id="{80BCFA56-9EA9-FCD2-D462-573668AEF4B2}"/>
              </a:ext>
            </a:extLst>
          </p:cNvPr>
          <p:cNvPicPr>
            <a:picLocks noChangeAspect="1"/>
          </p:cNvPicPr>
          <p:nvPr/>
        </p:nvPicPr>
        <p:blipFill>
          <a:blip r:embed="rId2"/>
          <a:stretch>
            <a:fillRect/>
          </a:stretch>
        </p:blipFill>
        <p:spPr>
          <a:xfrm>
            <a:off x="2270198" y="0"/>
            <a:ext cx="6873802" cy="5143500"/>
          </a:xfrm>
          <a:prstGeom prst="rect">
            <a:avLst/>
          </a:prstGeom>
        </p:spPr>
      </p:pic>
      <p:sp>
        <p:nvSpPr>
          <p:cNvPr id="6" name="Title 1">
            <a:extLst>
              <a:ext uri="{FF2B5EF4-FFF2-40B4-BE49-F238E27FC236}">
                <a16:creationId xmlns:a16="http://schemas.microsoft.com/office/drawing/2014/main" id="{BD531995-E171-4207-BB84-15E77FE992F9}"/>
              </a:ext>
            </a:extLst>
          </p:cNvPr>
          <p:cNvSpPr txBox="1">
            <a:spLocks/>
          </p:cNvSpPr>
          <p:nvPr/>
        </p:nvSpPr>
        <p:spPr>
          <a:xfrm>
            <a:off x="99026" y="2782059"/>
            <a:ext cx="2068439" cy="1662941"/>
          </a:xfrm>
          <a:prstGeom prst="rect">
            <a:avLst/>
          </a:prstGeom>
        </p:spPr>
        <p:txBody>
          <a:bodyPr vert="horz" lIns="45720" tIns="22860" rIns="45720" bIns="22860" rtlCol="0" anchor="ctr">
            <a:noAutofit/>
          </a:bodyPr>
          <a:lstStyle>
            <a:lvl1pPr algn="l" defTabSz="685611" rtl="0" eaLnBrk="1" latinLnBrk="0" hangingPunct="1">
              <a:lnSpc>
                <a:spcPct val="100000"/>
              </a:lnSpc>
              <a:spcBef>
                <a:spcPct val="0"/>
              </a:spcBef>
              <a:buNone/>
              <a:defRPr sz="2800" b="1" kern="1200">
                <a:solidFill>
                  <a:srgbClr val="094E5D"/>
                </a:solidFill>
                <a:latin typeface="+mj-lt"/>
                <a:ea typeface="+mj-ea"/>
                <a:cs typeface="+mj-cs"/>
              </a:defRPr>
            </a:lvl1pPr>
          </a:lstStyle>
          <a:p>
            <a:pPr algn="ctr"/>
            <a:r>
              <a:rPr lang="en-SI" dirty="0">
                <a:solidFill>
                  <a:schemeClr val="accent1"/>
                </a:solidFill>
              </a:rPr>
              <a:t>Visit us at Crayon stand</a:t>
            </a:r>
          </a:p>
        </p:txBody>
      </p:sp>
    </p:spTree>
    <p:extLst>
      <p:ext uri="{BB962C8B-B14F-4D97-AF65-F5344CB8AC3E}">
        <p14:creationId xmlns:p14="http://schemas.microsoft.com/office/powerpoint/2010/main" val="3058970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5105437" y="1419746"/>
            <a:ext cx="3099368" cy="2304008"/>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100" dirty="0">
                <a:solidFill>
                  <a:schemeClr val="tx1"/>
                </a:solidFill>
              </a:rPr>
              <a:t>This is not school, but we </a:t>
            </a:r>
          </a:p>
          <a:p>
            <a:r>
              <a:rPr lang="en-HR" sz="2100" dirty="0">
                <a:solidFill>
                  <a:srgbClr val="832B8F"/>
                </a:solidFill>
              </a:rPr>
              <a:t>love</a:t>
            </a:r>
            <a:r>
              <a:rPr lang="en-HR" sz="2100" dirty="0">
                <a:solidFill>
                  <a:schemeClr val="tx1"/>
                </a:solidFill>
              </a:rPr>
              <a:t> to get grades.</a:t>
            </a:r>
            <a:br>
              <a:rPr lang="en-HR" sz="2100" dirty="0">
                <a:solidFill>
                  <a:schemeClr val="tx1"/>
                </a:solidFill>
              </a:rPr>
            </a:br>
            <a:r>
              <a:rPr lang="en-HR" sz="2100" dirty="0">
                <a:solidFill>
                  <a:schemeClr val="tx1"/>
                </a:solidFill>
              </a:rPr>
              <a:t>Please fill out our </a:t>
            </a:r>
          </a:p>
          <a:p>
            <a:r>
              <a:rPr lang="en-HR" sz="2100" dirty="0">
                <a:solidFill>
                  <a:schemeClr val="tx1"/>
                </a:solidFill>
              </a:rPr>
              <a:t>questoineers and leave </a:t>
            </a:r>
          </a:p>
          <a:p>
            <a:r>
              <a:rPr lang="en-HR" sz="2100" dirty="0">
                <a:solidFill>
                  <a:schemeClr val="tx1"/>
                </a:solidFill>
              </a:rPr>
              <a:t>us your feedback.</a:t>
            </a:r>
            <a:br>
              <a:rPr lang="en-HR" sz="2100" dirty="0">
                <a:solidFill>
                  <a:schemeClr val="tx1"/>
                </a:solidFill>
              </a:rPr>
            </a:br>
            <a:r>
              <a:rPr lang="en-HR" sz="2100" dirty="0">
                <a:solidFill>
                  <a:schemeClr val="tx1"/>
                </a:solidFill>
              </a:rPr>
              <a:t>You may even </a:t>
            </a:r>
            <a:r>
              <a:rPr lang="en-HR" sz="2100" dirty="0">
                <a:solidFill>
                  <a:srgbClr val="ED2FA0"/>
                </a:solidFill>
              </a:rPr>
              <a:t>win</a:t>
            </a:r>
            <a:r>
              <a:rPr lang="en-HR" sz="2100" dirty="0">
                <a:solidFill>
                  <a:schemeClr val="tx1"/>
                </a:solidFill>
              </a:rPr>
              <a:t> some </a:t>
            </a:r>
          </a:p>
          <a:p>
            <a:r>
              <a:rPr lang="en-HR" sz="21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Ptq8gjuT53IIKPoqtKpppw"/>
</p:tagLst>
</file>

<file path=ppt/theme/theme1.xml><?xml version="1.0" encoding="utf-8"?>
<a:theme xmlns:a="http://schemas.openxmlformats.org/drawingml/2006/main" name="1_Office Theme">
  <a:themeElements>
    <a:clrScheme name="Crayon">
      <a:dk1>
        <a:sysClr val="windowText" lastClr="000000"/>
      </a:dk1>
      <a:lt1>
        <a:sysClr val="window" lastClr="FFFFFF"/>
      </a:lt1>
      <a:dk2>
        <a:srgbClr val="44546A"/>
      </a:dk2>
      <a:lt2>
        <a:srgbClr val="E7E6E6"/>
      </a:lt2>
      <a:accent1>
        <a:srgbClr val="FF6B4D"/>
      </a:accent1>
      <a:accent2>
        <a:srgbClr val="0C222C"/>
      </a:accent2>
      <a:accent3>
        <a:srgbClr val="0A4F5C"/>
      </a:accent3>
      <a:accent4>
        <a:srgbClr val="F92900"/>
      </a:accent4>
      <a:accent5>
        <a:srgbClr val="246685"/>
      </a:accent5>
      <a:accent6>
        <a:srgbClr val="073B45"/>
      </a:accent6>
      <a:hlink>
        <a:srgbClr val="0563C1"/>
      </a:hlink>
      <a:folHlink>
        <a:srgbClr val="954F72"/>
      </a:folHlink>
    </a:clrScheme>
    <a:fontScheme name="Crayon">
      <a:majorFont>
        <a:latin typeface="Arial Nova Light"/>
        <a:ea typeface=""/>
        <a:cs typeface=""/>
      </a:majorFont>
      <a:minorFont>
        <a:latin typeface="Arial Nova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lgn="l">
          <a:defRPr sz="1600">
            <a:solidFill>
              <a:srgbClr val="094E5D"/>
            </a:solidFill>
          </a:defRPr>
        </a:defPPr>
      </a:lstStyle>
    </a:txDef>
  </a:objectDefaults>
  <a:extraClrSchemeLst/>
  <a:extLst>
    <a:ext uri="{05A4C25C-085E-4340-85A3-A5531E510DB2}">
      <thm15:themeFamily xmlns:thm15="http://schemas.microsoft.com/office/thememl/2012/main" name="Crayon ppt template with examples of use" id="{B5B4A407-FF11-4155-9DD9-CDEC6AEDBF2E}" vid="{A3E040F2-D050-48B2-9014-139545BCBE0F}"/>
    </a:ext>
  </a:extLst>
</a:theme>
</file>

<file path=ppt/theme/theme2.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3.xml><?xml version="1.0" encoding="utf-8"?>
<a:theme xmlns:a="http://schemas.openxmlformats.org/drawingml/2006/main" name="5_LIGHT GRAY TEMPLATE">
  <a:themeElements>
    <a:clrScheme name="Custom 3">
      <a:dk1>
        <a:srgbClr val="1A1A1A"/>
      </a:dk1>
      <a:lt1>
        <a:srgbClr val="FFFFFF"/>
      </a:lt1>
      <a:dk2>
        <a:srgbClr val="0D0D0D"/>
      </a:dk2>
      <a:lt2>
        <a:srgbClr val="E6E6E6"/>
      </a:lt2>
      <a:accent1>
        <a:srgbClr val="0078D4"/>
      </a:accent1>
      <a:accent2>
        <a:srgbClr val="243A5E"/>
      </a:accent2>
      <a:accent3>
        <a:srgbClr val="50E6FF"/>
      </a:accent3>
      <a:accent4>
        <a:srgbClr val="515251"/>
      </a:accent4>
      <a:accent5>
        <a:srgbClr val="737373"/>
      </a:accent5>
      <a:accent6>
        <a:srgbClr val="D2D2D2"/>
      </a:accent6>
      <a:hlink>
        <a:srgbClr val="0076D3"/>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rosft365_PowerPoint_template_Feb2020_BC" id="{8B530116-1539-874A-951A-1C404D843E07}" vid="{E4596DA4-6C73-3D44-BAD3-1699CE9C9022}"/>
    </a:ext>
  </a:extLst>
</a:theme>
</file>

<file path=ppt/theme/theme4.xml><?xml version="1.0" encoding="utf-8"?>
<a:theme xmlns:a="http://schemas.openxmlformats.org/drawingml/2006/main" name="5_Microsoft Viva Template">
  <a:themeElements>
    <a:clrScheme name="Viva_v04">
      <a:dk1>
        <a:srgbClr val="000000"/>
      </a:dk1>
      <a:lt1>
        <a:srgbClr val="FFFFFF"/>
      </a:lt1>
      <a:dk2>
        <a:srgbClr val="463668"/>
      </a:dk2>
      <a:lt2>
        <a:srgbClr val="F4F3F5"/>
      </a:lt2>
      <a:accent1>
        <a:srgbClr val="0078D4"/>
      </a:accent1>
      <a:accent2>
        <a:srgbClr val="49C5B1"/>
      </a:accent2>
      <a:accent3>
        <a:srgbClr val="8661C5"/>
      </a:accent3>
      <a:accent4>
        <a:srgbClr val="2A446F"/>
      </a:accent4>
      <a:accent5>
        <a:srgbClr val="225B62"/>
      </a:accent5>
      <a:accent6>
        <a:srgbClr val="F9EBC6"/>
      </a:accent6>
      <a:hlink>
        <a:srgbClr val="0078D4"/>
      </a:hlink>
      <a:folHlink>
        <a:srgbClr val="8661C5"/>
      </a:folHlink>
    </a:clrScheme>
    <a:fontScheme name="xfest_v02">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White">
      <a:srgbClr val="FFFFFF"/>
    </a:custClr>
    <a:custClr name="Off-White">
      <a:srgbClr val="F4F3F5"/>
    </a:custClr>
    <a:custClr name="Warm Light">
      <a:srgbClr val="F9EBC6"/>
    </a:custClr>
    <a:custClr name="Rich Black">
      <a:srgbClr val="000000"/>
    </a:custClr>
    <a:custClr name="Blue">
      <a:srgbClr val="0078D4"/>
    </a:custClr>
    <a:custClr name="Teal">
      <a:srgbClr val="49C5B1"/>
    </a:custClr>
    <a:custClr name="Purple">
      <a:srgbClr val="8661C5"/>
    </a:custClr>
    <a:custClr name="Dark Blue">
      <a:srgbClr val="2A446F"/>
    </a:custClr>
    <a:custClr name="Dark Teal">
      <a:srgbClr val="225B62"/>
    </a:custClr>
    <a:custClr name="Dark Purle">
      <a:srgbClr val="463668"/>
    </a:custClr>
    <a:custClr name="Light Gradient Start">
      <a:srgbClr val="F4F3F5"/>
    </a:custClr>
    <a:custClr name="Light Gradient Blue">
      <a:srgbClr val="8CC7E7"/>
    </a:custClr>
    <a:custClr name="Light Gradient Teal">
      <a:srgbClr val="95E3D7"/>
    </a:custClr>
    <a:custClr name="Light Gradient Purple">
      <a:srgbClr val="C5B4E3"/>
    </a:custClr>
    <a:custClr name="Type Gradient Start">
      <a:srgbClr val="FFEF86"/>
    </a:custClr>
    <a:custClr name="Type Gradient Midpoint Blue">
      <a:srgbClr val="75C5A6"/>
    </a:custClr>
    <a:custClr name="Type Gradient Bright Blue">
      <a:srgbClr val="28AFE9"/>
    </a:custClr>
    <a:custClr name="Type Gradient Bright Green">
      <a:srgbClr val="1CD278"/>
    </a:custClr>
    <a:custClr name="Type Gradient Bright Magenta">
      <a:srgbClr val="E535E5"/>
    </a:custClr>
  </a:custClrLst>
  <a:extLst>
    <a:ext uri="{05A4C25C-085E-4340-85A3-A5531E510DB2}">
      <thm15:themeFamily xmlns:thm15="http://schemas.microsoft.com/office/thememl/2012/main" name="MicrosoftViva_Template_v07.potx" id="{AF30887B-360C-44A1-9C8A-F67AA642F696}" vid="{32BDEA9E-A29D-4845-9631-8E328712438E}"/>
    </a:ext>
  </a:extLst>
</a:theme>
</file>

<file path=ppt/theme/theme5.xml><?xml version="1.0" encoding="utf-8"?>
<a:theme xmlns:a="http://schemas.openxmlformats.org/drawingml/2006/main" name="4_Microsoft Viva Template">
  <a:themeElements>
    <a:clrScheme name="Viva_v04">
      <a:dk1>
        <a:srgbClr val="000000"/>
      </a:dk1>
      <a:lt1>
        <a:srgbClr val="FFFFFF"/>
      </a:lt1>
      <a:dk2>
        <a:srgbClr val="463668"/>
      </a:dk2>
      <a:lt2>
        <a:srgbClr val="F4F3F5"/>
      </a:lt2>
      <a:accent1>
        <a:srgbClr val="0078D4"/>
      </a:accent1>
      <a:accent2>
        <a:srgbClr val="49C5B1"/>
      </a:accent2>
      <a:accent3>
        <a:srgbClr val="8661C5"/>
      </a:accent3>
      <a:accent4>
        <a:srgbClr val="2A446F"/>
      </a:accent4>
      <a:accent5>
        <a:srgbClr val="225B62"/>
      </a:accent5>
      <a:accent6>
        <a:srgbClr val="F9EBC6"/>
      </a:accent6>
      <a:hlink>
        <a:srgbClr val="0078D4"/>
      </a:hlink>
      <a:folHlink>
        <a:srgbClr val="8661C5"/>
      </a:folHlink>
    </a:clrScheme>
    <a:fontScheme name="xfest_v02">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White">
      <a:srgbClr val="FFFFFF"/>
    </a:custClr>
    <a:custClr name="Off-White">
      <a:srgbClr val="F4F3F5"/>
    </a:custClr>
    <a:custClr name="Warm Light">
      <a:srgbClr val="F9EBC6"/>
    </a:custClr>
    <a:custClr name="Rich Black">
      <a:srgbClr val="000000"/>
    </a:custClr>
    <a:custClr name="Blue">
      <a:srgbClr val="0078D4"/>
    </a:custClr>
    <a:custClr name="Teal">
      <a:srgbClr val="49C5B1"/>
    </a:custClr>
    <a:custClr name="Purple">
      <a:srgbClr val="8661C5"/>
    </a:custClr>
    <a:custClr name="Dark Blue">
      <a:srgbClr val="2A446F"/>
    </a:custClr>
    <a:custClr name="Dark Teal">
      <a:srgbClr val="225B62"/>
    </a:custClr>
    <a:custClr name="Dark Purle">
      <a:srgbClr val="463668"/>
    </a:custClr>
    <a:custClr name="Light Gradient Start">
      <a:srgbClr val="F4F3F5"/>
    </a:custClr>
    <a:custClr name="Light Gradient Blue">
      <a:srgbClr val="8CC7E7"/>
    </a:custClr>
    <a:custClr name="Light Gradient Teal">
      <a:srgbClr val="95E3D7"/>
    </a:custClr>
    <a:custClr name="Light Gradient Purple">
      <a:srgbClr val="C5B4E3"/>
    </a:custClr>
    <a:custClr name="Type Gradient Start">
      <a:srgbClr val="FFEF86"/>
    </a:custClr>
    <a:custClr name="Type Gradient Midpoint Blue">
      <a:srgbClr val="75C5A6"/>
    </a:custClr>
    <a:custClr name="Type Gradient Bright Blue">
      <a:srgbClr val="28AFE9"/>
    </a:custClr>
    <a:custClr name="Type Gradient Bright Green">
      <a:srgbClr val="1CD278"/>
    </a:custClr>
    <a:custClr name="Type Gradient Bright Magenta">
      <a:srgbClr val="E535E5"/>
    </a:custClr>
  </a:custClrLst>
  <a:extLst>
    <a:ext uri="{05A4C25C-085E-4340-85A3-A5531E510DB2}">
      <thm15:themeFamily xmlns:thm15="http://schemas.microsoft.com/office/thememl/2012/main" name="MicrosoftViva_Template_v07.potx" id="{AF30887B-360C-44A1-9C8A-F67AA642F696}" vid="{32BDEA9E-A29D-4845-9631-8E328712438E}"/>
    </a:ext>
  </a:extLst>
</a:theme>
</file>

<file path=ppt/theme/theme6.xml><?xml version="1.0" encoding="utf-8"?>
<a:theme xmlns:a="http://schemas.openxmlformats.org/drawingml/2006/main" name="2_Microsoft Viva Template">
  <a:themeElements>
    <a:clrScheme name="Viva_v04">
      <a:dk1>
        <a:srgbClr val="000000"/>
      </a:dk1>
      <a:lt1>
        <a:srgbClr val="FFFFFF"/>
      </a:lt1>
      <a:dk2>
        <a:srgbClr val="463668"/>
      </a:dk2>
      <a:lt2>
        <a:srgbClr val="F4F3F5"/>
      </a:lt2>
      <a:accent1>
        <a:srgbClr val="0078D4"/>
      </a:accent1>
      <a:accent2>
        <a:srgbClr val="49C5B1"/>
      </a:accent2>
      <a:accent3>
        <a:srgbClr val="8661C5"/>
      </a:accent3>
      <a:accent4>
        <a:srgbClr val="2A446F"/>
      </a:accent4>
      <a:accent5>
        <a:srgbClr val="225B62"/>
      </a:accent5>
      <a:accent6>
        <a:srgbClr val="F9EBC6"/>
      </a:accent6>
      <a:hlink>
        <a:srgbClr val="0078D4"/>
      </a:hlink>
      <a:folHlink>
        <a:srgbClr val="8661C5"/>
      </a:folHlink>
    </a:clrScheme>
    <a:fontScheme name="xfest_v02">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White">
      <a:srgbClr val="FFFFFF"/>
    </a:custClr>
    <a:custClr name="Off-White">
      <a:srgbClr val="F4F3F5"/>
    </a:custClr>
    <a:custClr name="Warm Light">
      <a:srgbClr val="F9EBC6"/>
    </a:custClr>
    <a:custClr name="Rich Black">
      <a:srgbClr val="000000"/>
    </a:custClr>
    <a:custClr name="Blue">
      <a:srgbClr val="0078D4"/>
    </a:custClr>
    <a:custClr name="Teal">
      <a:srgbClr val="49C5B1"/>
    </a:custClr>
    <a:custClr name="Purple">
      <a:srgbClr val="8661C5"/>
    </a:custClr>
    <a:custClr name="Dark Blue">
      <a:srgbClr val="2A446F"/>
    </a:custClr>
    <a:custClr name="Dark Teal">
      <a:srgbClr val="225B62"/>
    </a:custClr>
    <a:custClr name="Dark Purle">
      <a:srgbClr val="463668"/>
    </a:custClr>
    <a:custClr name="Light Gradient Start">
      <a:srgbClr val="F4F3F5"/>
    </a:custClr>
    <a:custClr name="Light Gradient Blue">
      <a:srgbClr val="8CC7E7"/>
    </a:custClr>
    <a:custClr name="Light Gradient Teal">
      <a:srgbClr val="95E3D7"/>
    </a:custClr>
    <a:custClr name="Light Gradient Purple">
      <a:srgbClr val="C5B4E3"/>
    </a:custClr>
    <a:custClr name="Type Gradient Start">
      <a:srgbClr val="FFEF86"/>
    </a:custClr>
    <a:custClr name="Type Gradient Midpoint Blue">
      <a:srgbClr val="75C5A6"/>
    </a:custClr>
    <a:custClr name="Type Gradient Bright Blue">
      <a:srgbClr val="28AFE9"/>
    </a:custClr>
    <a:custClr name="Type Gradient Bright Green">
      <a:srgbClr val="1CD278"/>
    </a:custClr>
    <a:custClr name="Type Gradient Bright Magenta">
      <a:srgbClr val="E535E5"/>
    </a:custClr>
  </a:custClrLst>
  <a:extLst>
    <a:ext uri="{05A4C25C-085E-4340-85A3-A5531E510DB2}">
      <thm15:themeFamily xmlns:thm15="http://schemas.microsoft.com/office/thememl/2012/main" name="MicrosoftViva_Template_v07.potx" id="{AF30887B-360C-44A1-9C8A-F67AA642F696}" vid="{32BDEA9E-A29D-4845-9631-8E328712438E}"/>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7">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6509171-1B2F-4AC3-85E5-874FA903E74B}">
  <we:reference id="f12c312d-282a-4734-8843-05915fdfef0b" version="4.3.3.0" store="EXCatalog" storeType="EXCatalog"/>
  <we:alternateReferences>
    <we:reference id="WA104178141" version="4.3.3.0"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source_x0020_Type xmlns="75278f2c-ff30-4944-bcce-058989a3d697">PPT</Resource_x0020_Type>
    <Communications xmlns="75278f2c-ff30-4944-bcce-058989a3d697" xsi:nil="true"/>
    <InternalorExternal xmlns="75278f2c-ff30-4944-bcce-058989a3d697" xsi:nil="true"/>
    <CommunicationsCenter xmlns="75278f2c-ff30-4944-bcce-058989a3d697" xsi:nil="true"/>
    <Vendor xmlns="75278f2c-ff30-4944-bcce-058989a3d697" xsi:nil="true"/>
    <Video xmlns="75278f2c-ff30-4944-bcce-058989a3d697" xsi:nil="true"/>
    <SharedWithUsers xmlns="316709f4-cc7d-4a59-a8ed-4f550d33eb0d">
      <UserInfo>
        <DisplayName>Ruslan Sotnykov</DisplayName>
        <AccountId>1975</AccountId>
        <AccountType/>
      </UserInfo>
      <UserInfo>
        <DisplayName>Erling Hesselberg</DisplayName>
        <AccountId>222</AccountId>
        <AccountType/>
      </UserInfo>
      <UserInfo>
        <DisplayName>Sven Körnert</DisplayName>
        <AccountId>559</AccountId>
        <AccountType/>
      </UserInfo>
    </SharedWithUsers>
    <TaxCatchAll xmlns="572807e7-6bb3-4cf6-b489-fe3f6703d216" xsi:nil="true"/>
    <lcf76f155ced4ddcb4097134ff3c332f xmlns="75278f2c-ff30-4944-bcce-058989a3d69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6056A2390113F4581FC50585B1647AB" ma:contentTypeVersion="24" ma:contentTypeDescription="Create a new document." ma:contentTypeScope="" ma:versionID="03bec4b1d3437e3479cb9438be18bba6">
  <xsd:schema xmlns:xsd="http://www.w3.org/2001/XMLSchema" xmlns:xs="http://www.w3.org/2001/XMLSchema" xmlns:p="http://schemas.microsoft.com/office/2006/metadata/properties" xmlns:ns2="75278f2c-ff30-4944-bcce-058989a3d697" xmlns:ns3="316709f4-cc7d-4a59-a8ed-4f550d33eb0d" xmlns:ns4="572807e7-6bb3-4cf6-b489-fe3f6703d216" targetNamespace="http://schemas.microsoft.com/office/2006/metadata/properties" ma:root="true" ma:fieldsID="a19bbea5106604b791d96931d79bdf6a" ns2:_="" ns3:_="" ns4:_="">
    <xsd:import namespace="75278f2c-ff30-4944-bcce-058989a3d697"/>
    <xsd:import namespace="316709f4-cc7d-4a59-a8ed-4f550d33eb0d"/>
    <xsd:import namespace="572807e7-6bb3-4cf6-b489-fe3f6703d216"/>
    <xsd:element name="properties">
      <xsd:complexType>
        <xsd:sequence>
          <xsd:element name="documentManagement">
            <xsd:complexType>
              <xsd:all>
                <xsd:element ref="ns2:Resource_x0020_Type" minOccurs="0"/>
                <xsd:element ref="ns2:Communications" minOccurs="0"/>
                <xsd:element ref="ns2:InternalorExternal" minOccurs="0"/>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3:SharedWithUsers" minOccurs="0"/>
                <xsd:element ref="ns3:SharedWithDetails" minOccurs="0"/>
                <xsd:element ref="ns2:CommunicationsCenter" minOccurs="0"/>
                <xsd:element ref="ns2:Vendor" minOccurs="0"/>
                <xsd:element ref="ns2:Video"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278f2c-ff30-4944-bcce-058989a3d697" elementFormDefault="qualified">
    <xsd:import namespace="http://schemas.microsoft.com/office/2006/documentManagement/types"/>
    <xsd:import namespace="http://schemas.microsoft.com/office/infopath/2007/PartnerControls"/>
    <xsd:element name="Resource_x0020_Type" ma:index="2" nillable="true" ma:displayName="Resource Type" ma:format="Dropdown" ma:internalName="Resource_x0020_Type">
      <xsd:simpleType>
        <xsd:restriction base="dms:Choice">
          <xsd:enumeration value="PPT"/>
          <xsd:enumeration value="Word"/>
          <xsd:enumeration value="PDF"/>
          <xsd:enumeration value=".mp4"/>
        </xsd:restriction>
      </xsd:simpleType>
    </xsd:element>
    <xsd:element name="Communications" ma:index="3" nillable="true" ma:displayName="Communications" ma:format="Dropdown" ma:internalName="Communications" ma:readOnly="false">
      <xsd:simpleType>
        <xsd:restriction base="dms:Text">
          <xsd:maxLength value="255"/>
        </xsd:restriction>
      </xsd:simpleType>
    </xsd:element>
    <xsd:element name="InternalorExternal" ma:index="4" nillable="true" ma:displayName="Internal or External" ma:description="Designates whether this is internal or external comms" ma:format="Dropdown" ma:internalName="InternalorExternal">
      <xsd:simpleType>
        <xsd:restriction base="dms:Choice">
          <xsd:enumeration value="Internal"/>
          <xsd:enumeration value="External"/>
        </xsd:restriction>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true">
      <xsd:simpleType>
        <xsd:restriction base="dms:Note"/>
      </xsd:simpleType>
    </xsd:element>
    <xsd:element name="CommunicationsCenter" ma:index="22" nillable="true" ma:displayName="Sharepoint Location" ma:description="Other places this content is linked" ma:format="Dropdown" ma:internalName="CommunicationsCenter">
      <xsd:simpleType>
        <xsd:restriction base="dms:Text">
          <xsd:maxLength value="255"/>
        </xsd:restriction>
      </xsd:simpleType>
    </xsd:element>
    <xsd:element name="Vendor" ma:index="23" nillable="true" ma:displayName="Vendor" ma:format="Dropdown" ma:internalName="Vendor">
      <xsd:simpleType>
        <xsd:restriction base="dms:Choice">
          <xsd:enumeration value="Microsoft"/>
          <xsd:enumeration value="AWS"/>
          <xsd:enumeration value="Adobe"/>
          <xsd:enumeration value="Workplace from Facebook"/>
          <xsd:enumeration value="Google"/>
          <xsd:enumeration value="Flexera"/>
          <xsd:enumeration value="IBM"/>
          <xsd:enumeration value="Cixtrix"/>
          <xsd:enumeration value="VMWare"/>
          <xsd:enumeration value="Acronis"/>
          <xsd:enumeration value="Oracle"/>
        </xsd:restriction>
      </xsd:simpleType>
    </xsd:element>
    <xsd:element name="Video" ma:index="24" nillable="true" ma:displayName="Video" ma:default="Video" ma:description="Video" ma:format="Dropdown" ma:internalName="Video">
      <xsd:simpleType>
        <xsd:restriction base="dms:Text">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a06a5d18-4245-4e59-986e-abeea5cd32f9"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16709f4-cc7d-4a59-a8ed-4f550d33eb0d" elementFormDefault="qualified">
    <xsd:import namespace="http://schemas.microsoft.com/office/2006/documentManagement/types"/>
    <xsd:import namespace="http://schemas.microsoft.com/office/infopath/2007/PartnerControls"/>
    <xsd:element name="SharedWithUsers" ma:index="18"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72807e7-6bb3-4cf6-b489-fe3f6703d216" elementFormDefault="qualified">
    <xsd:import namespace="http://schemas.microsoft.com/office/2006/documentManagement/types"/>
    <xsd:import namespace="http://schemas.microsoft.com/office/infopath/2007/PartnerControls"/>
    <xsd:element name="TaxCatchAll" ma:index="28" nillable="true" ma:displayName="Taxonomy Catch All Column" ma:hidden="true" ma:list="{a574622f-b153-4172-823f-137dbe664cf0}" ma:internalName="TaxCatchAll" ma:showField="CatchAllData" ma:web="316709f4-cc7d-4a59-a8ed-4f550d33eb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1533AE-4B32-4665-9C79-BE55A8856BB6}">
  <ds:schemaRefs>
    <ds:schemaRef ds:uri="316709f4-cc7d-4a59-a8ed-4f550d33eb0d"/>
    <ds:schemaRef ds:uri="http://schemas.microsoft.com/office/infopath/2007/PartnerControls"/>
    <ds:schemaRef ds:uri="http://schemas.microsoft.com/office/2006/documentManagement/types"/>
    <ds:schemaRef ds:uri="http://purl.org/dc/terms/"/>
    <ds:schemaRef ds:uri="http://schemas.microsoft.com/office/2006/metadata/properties"/>
    <ds:schemaRef ds:uri="http://schemas.openxmlformats.org/package/2006/metadata/core-properties"/>
    <ds:schemaRef ds:uri="http://www.w3.org/XML/1998/namespace"/>
    <ds:schemaRef ds:uri="http://purl.org/dc/dcmitype/"/>
    <ds:schemaRef ds:uri="572807e7-6bb3-4cf6-b489-fe3f6703d216"/>
    <ds:schemaRef ds:uri="75278f2c-ff30-4944-bcce-058989a3d697"/>
    <ds:schemaRef ds:uri="http://purl.org/dc/elements/1.1/"/>
  </ds:schemaRefs>
</ds:datastoreItem>
</file>

<file path=customXml/itemProps2.xml><?xml version="1.0" encoding="utf-8"?>
<ds:datastoreItem xmlns:ds="http://schemas.openxmlformats.org/officeDocument/2006/customXml" ds:itemID="{ACD77467-82CD-4A38-86B4-67DB5C20C4B3}">
  <ds:schemaRefs>
    <ds:schemaRef ds:uri="http://schemas.microsoft.com/sharepoint/v3/contenttype/forms"/>
  </ds:schemaRefs>
</ds:datastoreItem>
</file>

<file path=customXml/itemProps3.xml><?xml version="1.0" encoding="utf-8"?>
<ds:datastoreItem xmlns:ds="http://schemas.openxmlformats.org/officeDocument/2006/customXml" ds:itemID="{BB17E879-887A-48E4-A74A-FC712C8F82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5278f2c-ff30-4944-bcce-058989a3d697"/>
    <ds:schemaRef ds:uri="316709f4-cc7d-4a59-a8ed-4f550d33eb0d"/>
    <ds:schemaRef ds:uri="572807e7-6bb3-4cf6-b489-fe3f6703d2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Crayon PPT</Template>
  <TotalTime>1189</TotalTime>
  <Words>4691</Words>
  <Application>Microsoft Office PowerPoint</Application>
  <PresentationFormat>On-screen Show (16:9)</PresentationFormat>
  <Paragraphs>552</Paragraphs>
  <Slides>43</Slides>
  <Notes>20</Notes>
  <HiddenSlides>0</HiddenSlides>
  <MMClips>0</MMClips>
  <ScaleCrop>false</ScaleCrop>
  <HeadingPairs>
    <vt:vector size="8" baseType="variant">
      <vt:variant>
        <vt:lpstr>Fonts Used</vt:lpstr>
      </vt:variant>
      <vt:variant>
        <vt:i4>16</vt:i4>
      </vt:variant>
      <vt:variant>
        <vt:lpstr>Theme</vt:lpstr>
      </vt:variant>
      <vt:variant>
        <vt:i4>6</vt:i4>
      </vt:variant>
      <vt:variant>
        <vt:lpstr>Embedded OLE Servers</vt:lpstr>
      </vt:variant>
      <vt:variant>
        <vt:i4>1</vt:i4>
      </vt:variant>
      <vt:variant>
        <vt:lpstr>Slide Titles</vt:lpstr>
      </vt:variant>
      <vt:variant>
        <vt:i4>43</vt:i4>
      </vt:variant>
    </vt:vector>
  </HeadingPairs>
  <TitlesOfParts>
    <vt:vector size="66" baseType="lpstr">
      <vt:lpstr>游明朝</vt:lpstr>
      <vt:lpstr>Arial</vt:lpstr>
      <vt:lpstr>Arial Nova Light</vt:lpstr>
      <vt:lpstr>Arial Nova Light (Headings)</vt:lpstr>
      <vt:lpstr>Bahnschrift</vt:lpstr>
      <vt:lpstr>Calibri</vt:lpstr>
      <vt:lpstr>calibri light</vt:lpstr>
      <vt:lpstr>calibri light</vt:lpstr>
      <vt:lpstr>Community</vt:lpstr>
      <vt:lpstr>Dazzed</vt:lpstr>
      <vt:lpstr>Segoe Pro Semibold</vt:lpstr>
      <vt:lpstr>Segoe UI</vt:lpstr>
      <vt:lpstr>Segoe UI Semibold</vt:lpstr>
      <vt:lpstr>Segoe UI Semilight</vt:lpstr>
      <vt:lpstr>Symbol</vt:lpstr>
      <vt:lpstr>Wingdings</vt:lpstr>
      <vt:lpstr>1_Office Theme</vt:lpstr>
      <vt:lpstr>WHITE TEMPLATE</vt:lpstr>
      <vt:lpstr>5_LIGHT GRAY TEMPLATE</vt:lpstr>
      <vt:lpstr>5_Microsoft Viva Template</vt:lpstr>
      <vt:lpstr>4_Microsoft Viva Template</vt:lpstr>
      <vt:lpstr>2_Microsoft Viva Template</vt:lpstr>
      <vt:lpstr>think-cell Slide</vt:lpstr>
      <vt:lpstr>PowerPoint Presentation</vt:lpstr>
      <vt:lpstr>Unleashing Microsoft Viva: The Ultimate Guide to Turning Coffee Breaks into Productivity Power-Ups</vt:lpstr>
      <vt:lpstr>PowerPoint Presentation</vt:lpstr>
      <vt:lpstr>PowerPoint Presentation</vt:lpstr>
      <vt:lpstr>Employee eXperience trends and investments</vt:lpstr>
      <vt:lpstr>Growing market for Employee eXperience</vt:lpstr>
      <vt:lpstr>Employee Experience Maturity Assessment</vt:lpstr>
      <vt:lpstr>Microsoft platform for employee eXperience (EXP)</vt:lpstr>
      <vt:lpstr>PowerPoint Presentation</vt:lpstr>
      <vt:lpstr>Powered by Microsoft 365 and the Microsoft Graph</vt:lpstr>
      <vt:lpstr>Components of an employee experience platform (EXP) </vt:lpstr>
      <vt:lpstr>The journey of Microsoft Viva...</vt:lpstr>
      <vt:lpstr>Viva Connections Culture and communications</vt:lpstr>
      <vt:lpstr>Use case experiences Culture and communications</vt:lpstr>
      <vt:lpstr>PowerPoint Presentation</vt:lpstr>
      <vt:lpstr>Use case experiences Productivity and wellbeing</vt:lpstr>
      <vt:lpstr>Viva Topics Knowledge and expertise  </vt:lpstr>
      <vt:lpstr>Use case experiences Knowledge and expertise</vt:lpstr>
      <vt:lpstr>Viva Learning Skilling and growth   </vt:lpstr>
      <vt:lpstr>Use case experiences Skilling and growth</vt:lpstr>
      <vt:lpstr>The journey of Microsoft Viva (part 2)...</vt:lpstr>
      <vt:lpstr>Viva Engage Build meaningful relationships at work</vt:lpstr>
      <vt:lpstr>Viva Engage Build meaningful relationships at work</vt:lpstr>
      <vt:lpstr>Viva Goals Goal-setting using Objectives and Key Results (OKR)</vt:lpstr>
      <vt:lpstr>Viva Goals Goal-setting using Objectives and Key Results (OKR)</vt:lpstr>
      <vt:lpstr>Viva Glint Create a culture of feedback and action</vt:lpstr>
      <vt:lpstr>Viva Glint Create a culture of feedback and action</vt:lpstr>
      <vt:lpstr>Viva Pulse Quickly seek and act on feedback</vt:lpstr>
      <vt:lpstr>Viva Pulse Quickly seek and act on feedback</vt:lpstr>
      <vt:lpstr>Full Microsoft Viva experience</vt:lpstr>
      <vt:lpstr>Technical requirements for Viva components</vt:lpstr>
      <vt:lpstr>Viva platform integration with Microsoft 365</vt:lpstr>
      <vt:lpstr>Viva platform partner integrations</vt:lpstr>
      <vt:lpstr>Microsoft Viva feature comparison and licensing</vt:lpstr>
      <vt:lpstr>Privacy in Microsoft Viva</vt:lpstr>
      <vt:lpstr>Adopting Viva in your organization</vt:lpstr>
      <vt:lpstr>What high-performing organizations do well</vt:lpstr>
      <vt:lpstr>How Microsoft Viva can help drive performance</vt:lpstr>
      <vt:lpstr>The journey of Microsoft Viva (part 3)...</vt:lpstr>
      <vt:lpstr>Copilot in Microsoft Viva </vt:lpstr>
      <vt:lpstr>Questions?</vt:lpstr>
      <vt:lpstr>Thank you for your attention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Julia Sørensen</dc:creator>
  <cp:lastModifiedBy>zzemljaric@jozmos.si</cp:lastModifiedBy>
  <cp:revision>33</cp:revision>
  <dcterms:created xsi:type="dcterms:W3CDTF">2020-05-12T13:31:18Z</dcterms:created>
  <dcterms:modified xsi:type="dcterms:W3CDTF">2023-09-26T08:09:50Z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0x010100B6056A2390113F4581FC50585B1647AB</vt:lpwstr>
  </property>
  <property fmtid="{D5CDD505-2E9C-101B-9397-08002B2CF9AE}" pid="3" name="MediaServiceImageTags">
    <vt:lpwstr/>
  </property>
</Properties>
</file>