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1841" r:id="rId2"/>
    <p:sldId id="1844" r:id="rId3"/>
    <p:sldId id="1870" r:id="rId4"/>
    <p:sldId id="1883" r:id="rId5"/>
    <p:sldId id="1869" r:id="rId6"/>
    <p:sldId id="1873" r:id="rId7"/>
    <p:sldId id="1872" r:id="rId8"/>
    <p:sldId id="1876" r:id="rId9"/>
    <p:sldId id="1877" r:id="rId10"/>
    <p:sldId id="1882" r:id="rId11"/>
    <p:sldId id="1868" r:id="rId12"/>
    <p:sldId id="1874" r:id="rId13"/>
    <p:sldId id="1881" r:id="rId14"/>
    <p:sldId id="1879" r:id="rId15"/>
    <p:sldId id="1878" r:id="rId16"/>
    <p:sldId id="1880" r:id="rId17"/>
    <p:sldId id="1875" r:id="rId18"/>
    <p:sldId id="1871" r:id="rId19"/>
    <p:sldId id="185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DF4"/>
          </a:solidFill>
        </a:fill>
      </a:tcStyle>
    </a:wholeTbl>
    <a:band1H>
      <a:tcStyle>
        <a:tcBdr/>
        <a:fill>
          <a:solidFill>
            <a:srgbClr val="D0D8E8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0D8E8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F81BD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F81BD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F81BD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F81BD"/>
          </a:solidFill>
        </a:fill>
      </a:tcStyle>
    </a:firstRow>
  </a:tblStyle>
  <a:tblStyle styleId="{2D5ABB26-0587-4C30-8999-92F81FD0307C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/>
      </a:tcStyle>
    </a:wholeTbl>
  </a:tblStyle>
  <a:tblStyle styleId="{5940675A-B579-460E-94D1-54222C63F5DA}" styleName="">
    <a:wholeTbl>
      <a:tcTxStyle>
        <a:font>
          <a:latin typeface="+mn-lt"/>
          <a:ea typeface="+mn-ea"/>
          <a:cs typeface="+mn-cs"/>
        </a:font>
        <a:srgbClr val="1A1A1A"/>
      </a:tcTxStyle>
      <a:tcStyle>
        <a:tcBdr>
          <a:left>
            <a:ln w="12701" cap="flat" cmpd="sng" algn="ctr">
              <a:solidFill>
                <a:srgbClr val="1A1A1A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1A1A1A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1A1A1A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1A1A1A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</a:tblStyle>
  <a:tblStyle styleId="{7DF18680-E054-41AD-8BC1-D1AEF772440D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F1F5"/>
          </a:solidFill>
        </a:fill>
      </a:tcStyle>
    </a:wholeTbl>
    <a:band1H>
      <a:tcStyle>
        <a:tcBdr/>
        <a:fill>
          <a:solidFill>
            <a:srgbClr val="D0E3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D0E3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BACC6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BACC6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BACC6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BACC6"/>
          </a:solidFill>
        </a:fill>
      </a:tcStyle>
    </a:firstRow>
  </a:tblStyle>
  <a:tblStyle styleId="{08FB837D-C827-4EFA-A057-4D05807E0F7C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79646"/>
          </a:solidFill>
        </a:fill>
      </a:tcStyle>
    </a:wholeTbl>
    <a:band1H>
      <a:tcStyle>
        <a:tcBdr/>
        <a:fill>
          <a:solidFill>
            <a:srgbClr val="F79646"/>
          </a:solidFill>
        </a:fill>
      </a:tcStyle>
    </a:band1H>
    <a:band2H>
      <a:tcStyle>
        <a:tcBdr/>
        <a:fill>
          <a:solidFill>
            <a:srgbClr val="F79646"/>
          </a:solidFill>
        </a:fill>
      </a:tcStyle>
    </a:band2H>
    <a:band1V>
      <a:tcStyle>
        <a:tcBdr>
          <a:top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79646"/>
          </a:solidFill>
        </a:fill>
      </a:tcStyle>
    </a:band1V>
    <a:band2V>
      <a:tcStyle>
        <a:tcBdr/>
        <a:fill>
          <a:solidFill>
            <a:srgbClr val="F79646"/>
          </a:solidFill>
        </a:fill>
      </a:tcStyle>
    </a:band2V>
    <a:la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79646"/>
          </a:solidFill>
        </a:fill>
      </a:tcStyle>
    </a:lastCol>
    <a:firstCol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79646"/>
          </a:solidFill>
        </a:fill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lef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79646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lef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3172" cap="flat" cmpd="sng" algn="ctr">
              <a:solidFill>
                <a:srgbClr val="F79646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3172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7964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9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5">
            <a:extLst>
              <a:ext uri="{FF2B5EF4-FFF2-40B4-BE49-F238E27FC236}">
                <a16:creationId xmlns:a16="http://schemas.microsoft.com/office/drawing/2014/main" id="{9B5C1D50-E108-70C4-4FF0-4E171170A352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-11576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3" name="Date Placeholder 6">
            <a:extLst>
              <a:ext uri="{FF2B5EF4-FFF2-40B4-BE49-F238E27FC236}">
                <a16:creationId xmlns:a16="http://schemas.microsoft.com/office/drawing/2014/main" id="{E178B414-F428-233D-F952-2D831BCA0D88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4D638A3-0B5F-46BF-8D94-DC80D6EAAFF8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4" name="Footer Placeholder 7">
            <a:extLst>
              <a:ext uri="{FF2B5EF4-FFF2-40B4-BE49-F238E27FC236}">
                <a16:creationId xmlns:a16="http://schemas.microsoft.com/office/drawing/2014/main" id="{1336C5ED-02B0-327D-9479-045BAAB15840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5795009" cy="3324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398458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5" name="Slide Number Placeholder 8">
            <a:extLst>
              <a:ext uri="{FF2B5EF4-FFF2-40B4-BE49-F238E27FC236}">
                <a16:creationId xmlns:a16="http://schemas.microsoft.com/office/drawing/2014/main" id="{A751850C-55B9-965A-7720-548939A15432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5783579" y="8685208"/>
            <a:ext cx="1072828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638CD12-21AD-42BF-B677-EBC181838AF4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  <p:extLst>
      <p:ext uri="{BB962C8B-B14F-4D97-AF65-F5344CB8AC3E}">
        <p14:creationId xmlns:p14="http://schemas.microsoft.com/office/powerpoint/2010/main" val="40699175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7">
            <a:extLst>
              <a:ext uri="{FF2B5EF4-FFF2-40B4-BE49-F238E27FC236}">
                <a16:creationId xmlns:a16="http://schemas.microsoft.com/office/drawing/2014/main" id="{62325F16-2047-5F7A-F458-C16BC9102CF6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defRPr>
            </a:lvl1pPr>
          </a:lstStyle>
          <a:p>
            <a:pPr lvl="0"/>
            <a:endParaRPr lang="en-US"/>
          </a:p>
        </p:txBody>
      </p:sp>
      <p:sp>
        <p:nvSpPr>
          <p:cNvPr id="3" name="Slide Image Placeholder 8">
            <a:extLst>
              <a:ext uri="{FF2B5EF4-FFF2-40B4-BE49-F238E27FC236}">
                <a16:creationId xmlns:a16="http://schemas.microsoft.com/office/drawing/2014/main" id="{34043057-45EB-0EC2-C5D0-5F690C973F7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3" y="685800"/>
            <a:ext cx="6096003" cy="3429000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4" name="Footer Placeholder 9">
            <a:extLst>
              <a:ext uri="{FF2B5EF4-FFF2-40B4-BE49-F238E27FC236}">
                <a16:creationId xmlns:a16="http://schemas.microsoft.com/office/drawing/2014/main" id="{0AC15E3F-5E01-C556-3AA9-4660F60E130B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defRPr>
            </a:lvl1pPr>
          </a:lstStyle>
          <a:p>
            <a:pPr lvl="0"/>
            <a:r>
              <a:rPr lang="en-US"/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5" name="Date Placeholder 10">
            <a:extLst>
              <a:ext uri="{FF2B5EF4-FFF2-40B4-BE49-F238E27FC236}">
                <a16:creationId xmlns:a16="http://schemas.microsoft.com/office/drawing/2014/main" id="{E02AD3ED-72B3-A6AC-4F57-C23AEE464510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defRPr>
            </a:lvl1pPr>
          </a:lstStyle>
          <a:p>
            <a:pPr lvl="0"/>
            <a:fld id="{8E4DB6EC-6608-4910-BBEF-145859BB5600}" type="datetime8">
              <a:rPr lang="en-US"/>
              <a:pPr lvl="0"/>
              <a:t>9/28/2022 9:15 PM</a:t>
            </a:fld>
            <a:endParaRPr lang="en-US"/>
          </a:p>
        </p:txBody>
      </p:sp>
      <p:sp>
        <p:nvSpPr>
          <p:cNvPr id="6" name="Notes Placeholder 11">
            <a:extLst>
              <a:ext uri="{FF2B5EF4-FFF2-40B4-BE49-F238E27FC236}">
                <a16:creationId xmlns:a16="http://schemas.microsoft.com/office/drawing/2014/main" id="{93923AB7-0E52-A35F-AD32-866901D58FD6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12">
            <a:extLst>
              <a:ext uri="{FF2B5EF4-FFF2-40B4-BE49-F238E27FC236}">
                <a16:creationId xmlns:a16="http://schemas.microsoft.com/office/drawing/2014/main" id="{EE0D986B-EE94-BA8D-288F-7D287356D31D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defRPr>
            </a:lvl1pPr>
          </a:lstStyle>
          <a:p>
            <a:pPr lvl="0"/>
            <a:fld id="{15C79066-2E3D-493D-AFDD-76AAE4C9B6F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556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363" rtl="0" fontAlgn="auto" hangingPunct="1">
      <a:lnSpc>
        <a:spcPct val="90000"/>
      </a:lnSpc>
      <a:spcBef>
        <a:spcPts val="0"/>
      </a:spcBef>
      <a:spcAft>
        <a:spcPts val="335"/>
      </a:spcAft>
      <a:buNone/>
      <a:tabLst/>
      <a:defRPr lang="en-US" sz="882" b="0" i="0" u="none" strike="noStrike" kern="1200" cap="none" spc="0" baseline="0">
        <a:solidFill>
          <a:srgbClr val="000000"/>
        </a:solidFill>
        <a:uFillTx/>
        <a:latin typeface="Segoe UI Light" pitchFamily="34"/>
      </a:defRPr>
    </a:lvl1pPr>
    <a:lvl2pPr marL="212982" marR="0" lvl="1" indent="-105832" algn="l" defTabSz="914363" rtl="0" fontAlgn="auto" hangingPunct="1">
      <a:lnSpc>
        <a:spcPct val="90000"/>
      </a:lnSpc>
      <a:spcBef>
        <a:spcPts val="0"/>
      </a:spcBef>
      <a:spcAft>
        <a:spcPts val="335"/>
      </a:spcAft>
      <a:buSzPct val="100000"/>
      <a:buFont typeface="Arial" pitchFamily="34"/>
      <a:buChar char="•"/>
      <a:tabLst/>
      <a:defRPr lang="en-US" sz="882" b="0" i="0" u="none" strike="noStrike" kern="1200" cap="none" spc="0" baseline="0">
        <a:solidFill>
          <a:srgbClr val="000000"/>
        </a:solidFill>
        <a:uFillTx/>
        <a:latin typeface="Segoe UI Light" pitchFamily="34"/>
      </a:defRPr>
    </a:lvl2pPr>
    <a:lvl3pPr marL="328068" marR="0" lvl="2" indent="-115086" algn="l" defTabSz="914363" rtl="0" fontAlgn="auto" hangingPunct="1">
      <a:lnSpc>
        <a:spcPct val="90000"/>
      </a:lnSpc>
      <a:spcBef>
        <a:spcPts val="0"/>
      </a:spcBef>
      <a:spcAft>
        <a:spcPts val="335"/>
      </a:spcAft>
      <a:buSzPct val="100000"/>
      <a:buFont typeface="Arial" pitchFamily="34"/>
      <a:buChar char="•"/>
      <a:tabLst/>
      <a:defRPr lang="en-US" sz="882" b="0" i="0" u="none" strike="noStrike" kern="1200" cap="none" spc="0" baseline="0">
        <a:solidFill>
          <a:srgbClr val="000000"/>
        </a:solidFill>
        <a:uFillTx/>
        <a:latin typeface="Segoe UI Light" pitchFamily="34"/>
      </a:defRPr>
    </a:lvl3pPr>
    <a:lvl4pPr marL="482848" marR="0" lvl="3" indent="-146834" algn="l" defTabSz="914363" rtl="0" fontAlgn="auto" hangingPunct="1">
      <a:lnSpc>
        <a:spcPct val="90000"/>
      </a:lnSpc>
      <a:spcBef>
        <a:spcPts val="0"/>
      </a:spcBef>
      <a:spcAft>
        <a:spcPts val="335"/>
      </a:spcAft>
      <a:buSzPct val="100000"/>
      <a:buFont typeface="Arial" pitchFamily="34"/>
      <a:buChar char="•"/>
      <a:tabLst/>
      <a:defRPr lang="en-US" sz="882" b="0" i="0" u="none" strike="noStrike" kern="1200" cap="none" spc="0" baseline="0">
        <a:solidFill>
          <a:srgbClr val="000000"/>
        </a:solidFill>
        <a:uFillTx/>
        <a:latin typeface="Segoe UI Light" pitchFamily="34"/>
      </a:defRPr>
    </a:lvl4pPr>
    <a:lvl5pPr marL="615135" marR="0" lvl="4" indent="-115086" algn="l" defTabSz="914363" rtl="0" fontAlgn="auto" hangingPunct="1">
      <a:lnSpc>
        <a:spcPct val="90000"/>
      </a:lnSpc>
      <a:spcBef>
        <a:spcPts val="0"/>
      </a:spcBef>
      <a:spcAft>
        <a:spcPts val="335"/>
      </a:spcAft>
      <a:buSzPct val="100000"/>
      <a:buFont typeface="Arial" pitchFamily="34"/>
      <a:buChar char="•"/>
      <a:tabLst/>
      <a:defRPr lang="en-US" sz="882" b="0" i="0" u="none" strike="noStrike" kern="1200" cap="none" spc="0" baseline="0">
        <a:solidFill>
          <a:srgbClr val="000000"/>
        </a:solidFill>
        <a:uFillTx/>
        <a:latin typeface="Segoe UI Light" pitchFamily="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8833A89-AE6B-696D-8AD8-5E1A44F9EA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C49D23-F256-FF2F-4143-1402B603BD1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EB0C7FD0-C72E-B0A2-2DBD-4F053624716D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ED473-9706-883D-226D-39C0DE5386E8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BF0CE124-4389-0EAF-9713-6D827FBB2DED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07BE43A-F957-4F80-ABF2-7B3ADD441948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844276-C85B-AA8E-9246-B57C36CCB7FA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7E27D3E-7288-4643-A0EA-8E840212B76F}" type="slidenum">
              <a:t>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1C4A53-916D-7B80-3B33-BF99E72B0B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AC9681-905A-4BC6-8277-61C86D9E89B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90B612A6-65B0-101B-EAA4-049BCF8A8E4A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1E7FB2-6C64-DD45-2222-844FBA7DF268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2EC5505-1BC2-021B-A204-9811830EF86E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90EC605-C191-4F82-AC6C-0C9D169A466E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B11CC-BE0A-DB2D-2071-9F0F72264010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0850EF7-D493-4655-AB49-263F941270F5}" type="slidenum">
              <a:t>4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586B02-16B1-490D-2A80-EEBA52442C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8613C5-5571-5022-F0EC-72F516A7770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A9043915-0A24-A138-4CCC-AE8F72BC0E24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7BF1D-74E7-05C2-EB09-8ACE693A890A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E0F919E6-A430-0D89-E522-513B8C22EFB8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5E23F48-B169-4EEE-8DED-E28018F0D2C0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61983D-5058-E397-E9EF-3C1900865D99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34E57EB-B83E-4894-88E2-520ED14D5B7C}" type="slidenum">
              <a:t>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1BDB75-94BB-2D0D-B9B0-2DE2D0646F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5E3674-2B18-0E1A-BBE4-68B59256431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B639BCAC-5B4B-4E70-96FD-DF9679F42D3C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7973AE-79E3-CCD2-03F2-A1215283DD87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A212C5E-5B60-8AAB-CBDE-83F115F19A76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E452B5A-0605-40B2-8E53-5D939B1462A5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5B94F5-8029-A0DE-DCEE-4E284C2A7A2D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B17106D-3921-4466-B8BD-9F2245B43AAE}" type="slidenum">
              <a:t>6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354BE0-58D7-93FE-3002-BE99CD5E08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0FBA8F-03FD-AFCB-9652-246FD9A4A90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0659BCA0-2E60-EE06-7A51-CA128EE7A792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4BA54-B095-2369-9FA6-931522A0DF0A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475F25B-0CCF-476C-573E-4E252E0E0C1D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81C4310-6709-4308-8B25-D7313C6C8526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AD8E9-4DA5-2CE9-7211-E13A3976C282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995103C-B986-41B9-89C8-6FB99A05D2F0}" type="slidenum">
              <a:t>7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CC851F-D0B1-43D1-6565-E85945A733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3F83F6-127C-17A7-E8A1-C1781E8684D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6D001462-AFA1-20DB-3606-C6E460DF690B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963A34-2D5C-726B-F777-E4C5974EFB6D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9DE4756A-0CE3-D4DC-B54F-3E63B3105105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40245F3-E9F4-4DCA-AC25-27768CB5816B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61BD79-6524-0239-9AA1-1E296C0375B3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EB54A0B-3C2D-40D2-A635-9C256B217D21}" type="slidenum">
              <a:t>8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8E4E8C-53D3-0045-62BB-33569B0B93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FBD175-23C8-5F98-F5D0-6D40201BD68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805D133D-365F-23A7-9204-84533FB703EC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57BC91-F3F5-9407-A1FE-172C6A6A6A43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6ACA3919-FC39-80B6-D837-19DE75D40B5A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A0BEFA3-1A92-4617-A999-A300014F67E9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24FB78-684D-46AD-3CE4-500CF3BE4575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C4C23FE-F71B-4F4E-8AD3-608D52FE88CB}" type="slidenum">
              <a:t>9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DFD76D-7DD1-B309-71B7-3FD25D273F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44E04A-DC2A-CA64-16F0-D101264D32E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8FD4C102-D799-FC92-A8CB-413A2A33EF1C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7944F5-95BE-A0CF-FDF1-5BA04A60234E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A1BC462B-E3BE-D44A-CE84-BDD48228E017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EC084C8-CEB4-48AC-9B07-31E906A3A5CC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AFB71A-0C02-BF47-57D8-6E4D5AC22441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4B931D4-6982-4DAB-B2BF-D6711BF4AA3C}" type="slidenum">
              <a:t>10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26263F-4EEA-2FB5-91E9-3A58A46342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911509-1711-DC46-26F3-51C649AE6D9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E24B815F-08C7-B3AC-EB05-3748DEFA4367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0A8814-985E-CE6B-F7A7-32826B959E8A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000AD0F-8B8B-7A03-D576-F349729C52CE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1486EFE-A5E1-4A65-BE07-DE7A365008AE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A8178F-9218-4684-E006-81EE2C560C87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BAA036C-3C4E-4302-B06A-6C305A3E4AB9}" type="slidenum">
              <a:t>12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DE8638-8151-2E69-D8B9-2338BD35B1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F4958E-4DAE-6050-294C-E4594A0C491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6FE95D89-22F5-C899-EFB0-6CEDEC43096F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8225BB-75BD-E65C-596C-CE466C9C3C9D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FAD5246F-DB95-F9F4-3EAB-0D22A259A1E9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E8746CB-247B-43D9-AB7F-750CA2C32219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EDE218-6799-F408-0BE6-3A97F5799BCF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9092E62-14D1-4C62-A16C-578A70150BD9}" type="slidenum">
              <a:t>13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D1CBDA-CE1D-AD3F-47CA-C28EA3219A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931244-AB6C-AFA9-1EEE-DDCEE8C38CC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CE5906E3-84EC-F4CA-2844-1FBD0CA01DB6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681153-BE57-C75C-9B2E-0AB48E7D84FC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33F80E8E-F484-364E-8D57-850D05C19A67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EB09A31-3BB2-4982-9D6B-3486BCF48D9D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32A915-4AD5-DF25-161B-0521119A0A11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0892C8F-5F36-443B-8F61-EB66F4CEE162}" type="slidenum">
              <a:t>14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81FF7B-DFF5-CB09-2914-7477B02FF7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2EA492-8CAB-20CA-8DA6-E193CB87148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76AE6EA0-B7F4-FD4B-6907-B2E284F22DA8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E1F41-3A97-206B-EBFF-FEE905401BB7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8F0CC890-77FB-D72C-05E0-A9313801BB96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350C8F9-7084-45EA-AA92-3992BCC661CE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D94DCE-9E29-4E4E-6F48-FA3754208A45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D4F740D-9A3F-4ED2-9323-8BE38263C4FB}" type="slidenum">
              <a:t>15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130B1C-384E-101E-B90C-1A8EDB7AFB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6BEE97-1F41-B45C-AE46-96B7A288150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3560AF03-B7BF-D000-27BA-E5A4ED861C6F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482765-E73B-6530-1CD0-00EA91E67562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53718613-6883-5DAB-E605-9D104406777A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620C854-7D46-45A3-998A-B0090BBD26F4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54C303-508B-0874-6DA9-69AD3A66D082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D8A454D-7609-4A8F-BDEF-24EBBF9CD1EF}" type="slidenum">
              <a:t>16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1CFA1D-96EF-71DF-367B-E90F9CD652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641309-9F62-F08C-ADD0-3FB00D0F8C2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9FF85C6F-6598-7879-0D4D-4A9A96999B93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7F0DF1-9B7E-641F-C53E-4604769A6AB3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8C8D04CA-3403-A264-C681-DE401A3B4082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988763B-956F-4BEF-A7B0-C62E08AC8B49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1A7F1A-1662-B571-A319-B6F2E19DEC68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049E314-AB41-4AF4-8790-527FBF491AE3}" type="slidenum">
              <a:t>17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8BAB5E-1DEE-A3FD-9224-A45A41896D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4C3F5A-6CCD-E6C0-EF55-CEC0AE44816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>
            <a:extLst>
              <a:ext uri="{FF2B5EF4-FFF2-40B4-BE49-F238E27FC236}">
                <a16:creationId xmlns:a16="http://schemas.microsoft.com/office/drawing/2014/main" id="{AEEED3DC-A19D-9475-FA02-03BA8764E2E8}"/>
              </a:ext>
            </a:extLst>
          </p:cNvPr>
          <p:cNvSpPr txBox="1"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6FD168-EB81-24F5-EBD6-CB07637A0677}"/>
              </a:ext>
            </a:extLst>
          </p:cNvPr>
          <p:cNvSpPr txBox="1"/>
          <p:nvPr/>
        </p:nvSpPr>
        <p:spPr>
          <a:xfrm>
            <a:off x="0" y="8686800"/>
            <a:ext cx="5920740" cy="3559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571500" marR="0" lvl="0" indent="0" algn="l" defTabSz="914098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  <a:ea typeface="Segoe UI" pitchFamily="34"/>
                <a:cs typeface="Segoe UI" pitchFamily="34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3B3018F8-5C23-D09D-6B4B-98FB8042248E}"/>
              </a:ext>
            </a:extLst>
          </p:cNvPr>
          <p:cNvSpPr txBox="1"/>
          <p:nvPr/>
        </p:nvSpPr>
        <p:spPr>
          <a:xfrm>
            <a:off x="3884608" y="0"/>
            <a:ext cx="2971800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2D8DE1C-126A-45DB-A801-ABEEC4013525}" type="datetime8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Segoe UI" pitchFamily="34"/>
              </a:rPr>
              <a:pPr marL="0" marR="0" lvl="0" indent="0" algn="r" defTabSz="914363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9/28/2022 9:15 PM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525446-4B40-DC11-F7A3-8F7845DC63A0}"/>
              </a:ext>
            </a:extLst>
          </p:cNvPr>
          <p:cNvSpPr txBox="1"/>
          <p:nvPr/>
        </p:nvSpPr>
        <p:spPr>
          <a:xfrm>
            <a:off x="5909309" y="8685208"/>
            <a:ext cx="947098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E9411E4-43FB-466E-B5D8-8770E1BDA7CE}" type="slidenum">
              <a:t>18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Segoe UI" pitchFamily="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32C52CC-F687-A162-8E72-356E445FAD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197157781"/>
      </p:ext>
    </p:extLst>
  </p:cSld>
  <p:clrMapOvr>
    <a:masterClrMapping/>
  </p:clrMapOvr>
  <p:transition spd="med"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quare photo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916062D0-83C6-BA38-2BC5-15D46F331E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32913948-DD3F-66BB-3A89-84E833ED1EE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586731" y="2564069"/>
            <a:ext cx="4008436" cy="1107996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lang="en-GB" sz="3600" b="1" spc="-50">
                <a:solidFill>
                  <a:srgbClr val="1A1A1A"/>
                </a:solidFill>
                <a:latin typeface="Segoe UI Semibold"/>
                <a:cs typeface="Segoe UI" pitchFamily="34"/>
              </a:defRPr>
            </a:lvl1pPr>
          </a:lstStyle>
          <a:p>
            <a:pPr lvl="0"/>
            <a:r>
              <a:rPr lang="en-GB"/>
              <a:t>Event name or presentation title </a:t>
            </a:r>
          </a:p>
        </p:txBody>
      </p:sp>
      <p:sp>
        <p:nvSpPr>
          <p:cNvPr id="4" name="Text Placeholder 16">
            <a:extLst>
              <a:ext uri="{FF2B5EF4-FFF2-40B4-BE49-F238E27FC236}">
                <a16:creationId xmlns:a16="http://schemas.microsoft.com/office/drawing/2014/main" id="{CC2274F3-7706-3EA8-7ED9-7435F470DB7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586731" y="3965688"/>
            <a:ext cx="4087816" cy="307777"/>
          </a:xfrm>
        </p:spPr>
        <p:txBody>
          <a:bodyPr/>
          <a:lstStyle>
            <a:lvl1pPr marL="457200" lvl="1">
              <a:spcBef>
                <a:spcPts val="500"/>
              </a:spcBef>
              <a:defRPr sz="2000">
                <a:latin typeface="Segoe UI"/>
              </a:defRPr>
            </a:lvl1pPr>
          </a:lstStyle>
          <a:p>
            <a:pPr lvl="1"/>
            <a:r>
              <a:rPr lang="en-US"/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4259417274"/>
      </p:ext>
    </p:extLst>
  </p:cSld>
  <p:clrMapOvr>
    <a:masterClrMapping/>
  </p:clrMapOvr>
  <p:transition spd="med"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CAC7D28-86C5-C7F0-D2E5-972328ACC2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04A9B9E-092D-9D8D-B86A-676F124A51A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1749" y="2875001"/>
            <a:ext cx="9144000" cy="553998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en-US"/>
              <a:t>Event name or presentation title 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FBB45882-B031-6EBA-3576-4C34E2FB14F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01749" y="3800475"/>
            <a:ext cx="9144000" cy="30777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latin typeface="Segoe UI"/>
                <a:cs typeface="Segoe UI" pitchFamily="34"/>
              </a:defRPr>
            </a:lvl1pPr>
          </a:lstStyle>
          <a:p>
            <a:pPr lvl="0"/>
            <a:r>
              <a:rPr lang="en-US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2061148872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2D4042D-D359-A6C1-DC97-204D3D23D51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919BCC75-114D-5011-4DE2-ACA0FE859D9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4201" y="4454088"/>
            <a:ext cx="9144000" cy="553998"/>
          </a:xfrm>
        </p:spPr>
        <p:txBody>
          <a:bodyPr anchor="b"/>
          <a:lstStyle>
            <a:lvl1pPr>
              <a:defRPr>
                <a:solidFill>
                  <a:srgbClr val="1A1A1A"/>
                </a:solidFill>
              </a:defRPr>
            </a:lvl1pPr>
          </a:lstStyle>
          <a:p>
            <a:pPr lvl="0"/>
            <a:r>
              <a:rPr lang="en-US"/>
              <a:t>Event name or presentation title 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D9C7D5C9-7A65-AE16-D149-E02A9A9E3BA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5379561"/>
            <a:ext cx="9144000" cy="307777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1A1A1A"/>
                </a:solidFill>
                <a:latin typeface="Segoe UI"/>
                <a:cs typeface="Segoe UI" pitchFamily="34"/>
              </a:defRPr>
            </a:lvl1pPr>
          </a:lstStyle>
          <a:p>
            <a:pPr lvl="0"/>
            <a:r>
              <a:rPr lang="en-US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797284105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&amp; Non 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6">
            <a:extLst>
              <a:ext uri="{FF2B5EF4-FFF2-40B4-BE49-F238E27FC236}">
                <a16:creationId xmlns:a16="http://schemas.microsoft.com/office/drawing/2014/main" id="{AB3E236A-746E-05A7-8314-A408F53E326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882550AB-F53E-079E-DBC7-C610C8FB146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6386" y="1434373"/>
            <a:ext cx="11018520" cy="2308320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A0F4A074-FC02-24C4-D200-67CAA738CD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Box 1">
            <a:extLst>
              <a:ext uri="{FF2B5EF4-FFF2-40B4-BE49-F238E27FC236}">
                <a16:creationId xmlns:a16="http://schemas.microsoft.com/office/drawing/2014/main" id="{D6235320-7806-437B-5FE5-D2C9FA51238B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889748328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A42CE3-995C-5545-DF42-563EF19F7D6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9ABB2E-3971-997C-5B21-2C55192719A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230832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5907C40-0855-F188-4C2A-F648F741C1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Box 5">
            <a:extLst>
              <a:ext uri="{FF2B5EF4-FFF2-40B4-BE49-F238E27FC236}">
                <a16:creationId xmlns:a16="http://schemas.microsoft.com/office/drawing/2014/main" id="{861B6FFD-6A55-DE25-9B05-D48F062961FD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3924082176"/>
      </p:ext>
    </p:extLst>
  </p:cSld>
  <p:clrMapOvr>
    <a:masterClrMapping/>
  </p:clrMapOvr>
  <p:transition>
    <p:fade/>
  </p:transition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Non 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D1C69-ACEB-167A-5F09-0BB0408D715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3FB37129-7119-18CC-5564-4C4DCF994A9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095"/>
            <a:ext cx="5212080" cy="1649678"/>
          </a:xfrm>
        </p:spPr>
        <p:txBody>
          <a:bodyPr/>
          <a:lstStyle>
            <a:lvl1pPr marL="0" indent="0">
              <a:spcBef>
                <a:spcPts val="1225"/>
              </a:spcBef>
              <a:buNone/>
              <a:defRPr/>
            </a:lvl1pPr>
            <a:lvl2pPr marL="255583" indent="0">
              <a:buNone/>
              <a:defRPr/>
            </a:lvl2pPr>
            <a:lvl3pPr marL="450854" indent="0">
              <a:buNone/>
              <a:defRPr/>
            </a:lvl3pPr>
            <a:lvl4pPr marL="652460" indent="0">
              <a:buNone/>
              <a:defRPr/>
            </a:lvl4pPr>
            <a:lvl5pPr marL="854077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5E75C0-619C-FE96-77AF-3EC56A768C4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397169" y="1435095"/>
            <a:ext cx="5212080" cy="1649678"/>
          </a:xfrm>
        </p:spPr>
        <p:txBody>
          <a:bodyPr/>
          <a:lstStyle>
            <a:lvl1pPr marL="0" indent="0">
              <a:spcBef>
                <a:spcPts val="1225"/>
              </a:spcBef>
              <a:buNone/>
              <a:defRPr/>
            </a:lvl1pPr>
            <a:lvl2pPr marL="255583" indent="0">
              <a:buNone/>
              <a:defRPr/>
            </a:lvl2pPr>
            <a:lvl3pPr marL="450854" indent="0">
              <a:buNone/>
              <a:defRPr/>
            </a:lvl3pPr>
            <a:lvl4pPr marL="652460" indent="0">
              <a:buNone/>
              <a:defRPr/>
            </a:lvl4pPr>
            <a:lvl5pPr marL="854077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AF147AC8-675C-C1C4-CF91-E05CABA4BC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TextBox 7">
            <a:extLst>
              <a:ext uri="{FF2B5EF4-FFF2-40B4-BE49-F238E27FC236}">
                <a16:creationId xmlns:a16="http://schemas.microsoft.com/office/drawing/2014/main" id="{576774D1-4831-D69C-0D92-BD4CD11C07F6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371376666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F2A39-0FF0-B02E-7687-58375BDB3A1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FC441304-5CE0-2FEC-3B7A-89A7F4C5F0D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7482"/>
            <a:ext cx="5212080" cy="1649678"/>
          </a:xfrm>
        </p:spPr>
        <p:txBody>
          <a:bodyPr/>
          <a:lstStyle>
            <a:lvl1pPr marL="231772" indent="-231772">
              <a:spcBef>
                <a:spcPts val="1225"/>
              </a:spcBef>
              <a:buClr>
                <a:srgbClr val="1A1A1A"/>
              </a:buClr>
              <a:defRPr/>
            </a:lvl1pPr>
            <a:lvl2pPr marL="427033" indent="-171450">
              <a:defRPr/>
            </a:lvl2pPr>
            <a:lvl3pPr marL="639759" indent="-188915">
              <a:defRPr/>
            </a:lvl3pPr>
            <a:lvl4pPr marL="828675" indent="-176214">
              <a:defRPr/>
            </a:lvl4pPr>
            <a:lvl5pPr indent="-169858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35E7A1-F30D-1DEF-F456-D01B9ADE91D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389909" y="1437482"/>
            <a:ext cx="5212080" cy="1649678"/>
          </a:xfrm>
        </p:spPr>
        <p:txBody>
          <a:bodyPr/>
          <a:lstStyle>
            <a:lvl1pPr marL="231772" indent="-231772">
              <a:spcBef>
                <a:spcPts val="1225"/>
              </a:spcBef>
              <a:buClr>
                <a:srgbClr val="1A1A1A"/>
              </a:buClr>
              <a:defRPr/>
            </a:lvl1pPr>
            <a:lvl2pPr marL="427033" indent="-171450">
              <a:defRPr/>
            </a:lvl2pPr>
            <a:lvl3pPr marL="639759" indent="-188915">
              <a:defRPr/>
            </a:lvl3pPr>
            <a:lvl4pPr marL="828675" indent="-176214">
              <a:defRPr/>
            </a:lvl4pPr>
            <a:lvl5pPr indent="-169858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18A33665-F505-8BAE-56A6-43B6D0E86D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TextBox 7">
            <a:extLst>
              <a:ext uri="{FF2B5EF4-FFF2-40B4-BE49-F238E27FC236}">
                <a16:creationId xmlns:a16="http://schemas.microsoft.com/office/drawing/2014/main" id="{83232687-3DC2-F4DC-4DCF-D441FB667546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3770186522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AEF84-8D98-0C04-E70F-568162F04CE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5D32BF58-DC9C-FBB1-461A-2CB0370CE9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extBox 4">
            <a:extLst>
              <a:ext uri="{FF2B5EF4-FFF2-40B4-BE49-F238E27FC236}">
                <a16:creationId xmlns:a16="http://schemas.microsoft.com/office/drawing/2014/main" id="{08C7F9B8-BC75-E7CE-6DB3-5A121FCD0AB3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302495365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5A93637A-110A-CCC3-F6F9-380ED500613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B8D53652-76F9-A0AE-7309-18AC009110A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extBox 4">
            <a:extLst>
              <a:ext uri="{FF2B5EF4-FFF2-40B4-BE49-F238E27FC236}">
                <a16:creationId xmlns:a16="http://schemas.microsoft.com/office/drawing/2014/main" id="{61D5C165-288F-CD88-ACBC-099D3A5EDA46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2531730744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ll title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3E62BB30-AFA7-DF94-B0F2-0F230937F1C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4201" y="457200"/>
            <a:ext cx="5508418" cy="372407"/>
          </a:xfrm>
        </p:spPr>
        <p:txBody>
          <a:bodyPr tIns="64008"/>
          <a:lstStyle>
            <a:lvl1pPr>
              <a:defRPr sz="2000" spc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8BC3CEDC-D9D1-0B7C-11E3-D6522EDC4A9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extBox 4">
            <a:extLst>
              <a:ext uri="{FF2B5EF4-FFF2-40B4-BE49-F238E27FC236}">
                <a16:creationId xmlns:a16="http://schemas.microsoft.com/office/drawing/2014/main" id="{34A05A19-9EB3-C8EC-9911-E620175C56AA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682465952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1BA8A-A22F-4EDD-3A4D-05DDC59C3D1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4201" y="2025652"/>
            <a:ext cx="4161983" cy="1107996"/>
          </a:xfrm>
        </p:spPr>
        <p:txBody>
          <a:bodyPr anchor="b"/>
          <a:lstStyle>
            <a:lvl1pPr>
              <a:defRPr spc="-49">
                <a:cs typeface="Segoe UI Semilight" pitchFamily="34"/>
              </a:defRPr>
            </a:lvl1pPr>
          </a:lstStyle>
          <a:p>
            <a:pPr lvl="0"/>
            <a:r>
              <a:rPr lang="en-US"/>
              <a:t>Title format square photo layout 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276CF1D0-F707-3126-E30F-3BF57DAE715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3535536"/>
            <a:ext cx="4162421" cy="307777"/>
          </a:xfrm>
        </p:spPr>
        <p:txBody>
          <a:bodyPr/>
          <a:lstStyle>
            <a:lvl1pPr marL="0" indent="0">
              <a:spcBef>
                <a:spcPts val="500"/>
              </a:spcBef>
              <a:buNone/>
              <a:defRPr sz="2000">
                <a:latin typeface="Segoe UI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9B634909-F96C-9554-690C-E64CC9EA898F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5333996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tIns="2011680" anchorCtr="1">
            <a:noAutofit/>
          </a:bodyPr>
          <a:lstStyle>
            <a:lvl1pPr marL="0" indent="0" algn="ctr">
              <a:spcBef>
                <a:spcPts val="400"/>
              </a:spcBef>
              <a:buNone/>
              <a:defRPr sz="1600" b="1">
                <a:solidFill>
                  <a:srgbClr val="FFFFFF"/>
                </a:solidFill>
                <a:latin typeface="Segoe UI"/>
                <a:cs typeface="Segoe UI" pitchFamily="34"/>
              </a:defRPr>
            </a:lvl1pPr>
          </a:lstStyle>
          <a:p>
            <a:pPr lvl="0"/>
            <a:r>
              <a:rPr lang="en-US"/>
              <a:t>drag &amp; drop your photo here </a:t>
            </a:r>
            <a:br>
              <a:rPr lang="en-US"/>
            </a:br>
            <a:r>
              <a:rPr lang="en-US"/>
              <a:t>or click or tap icon below </a:t>
            </a:r>
            <a:br>
              <a:rPr lang="en-US"/>
            </a:br>
            <a:r>
              <a:rPr lang="en-US"/>
              <a:t>to insert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A23043C7-F925-144C-6FE7-B6FDBED9415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4253285539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>
            <a:extLst>
              <a:ext uri="{FF2B5EF4-FFF2-40B4-BE49-F238E27FC236}">
                <a16:creationId xmlns:a16="http://schemas.microsoft.com/office/drawing/2014/main" id="{9E50FF1A-0572-F435-B1B0-79682727C07B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0" y="0"/>
            <a:ext cx="12191996" cy="6858000"/>
          </a:xfrm>
          <a:blipFill>
            <a:blip r:embed="rId2"/>
            <a:stretch>
              <a:fillRect/>
            </a:stretch>
          </a:blipFill>
        </p:spPr>
        <p:txBody>
          <a:bodyPr anchorCtr="1"/>
          <a:lstStyle>
            <a:lvl1pPr algn="ctr">
              <a:spcBef>
                <a:spcPts val="800"/>
              </a:spcBef>
              <a:defRPr sz="32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icon to add picture</a:t>
            </a:r>
            <a:endParaRPr lang="en-HR"/>
          </a:p>
        </p:txBody>
      </p:sp>
    </p:spTree>
    <p:extLst>
      <p:ext uri="{BB962C8B-B14F-4D97-AF65-F5344CB8AC3E}">
        <p14:creationId xmlns:p14="http://schemas.microsoft.com/office/powerpoint/2010/main" val="4098358321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3">
            <a:extLst>
              <a:ext uri="{FF2B5EF4-FFF2-40B4-BE49-F238E27FC236}">
                <a16:creationId xmlns:a16="http://schemas.microsoft.com/office/drawing/2014/main" id="{8658F181-D759-BF82-3374-C8AD12A8EA0E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912818" y="2193746"/>
            <a:ext cx="3314818" cy="2992127"/>
          </a:xfrm>
          <a:blipFill>
            <a:blip r:embed="rId2"/>
            <a:stretch>
              <a:fillRect/>
            </a:stretch>
          </a:blipFill>
        </p:spPr>
        <p:txBody>
          <a:bodyPr anchorCtr="1">
            <a:noAutofit/>
          </a:bodyPr>
          <a:lstStyle>
            <a:lvl1pPr marL="0" indent="0" algn="ctr">
              <a:spcBef>
                <a:spcPts val="300"/>
              </a:spcBef>
              <a:buNone/>
              <a:defRPr sz="1200"/>
            </a:lvl1pPr>
          </a:lstStyle>
          <a:p>
            <a:pPr lvl="0"/>
            <a:r>
              <a:rPr lang="en-US"/>
              <a:t>Add your image here [Drag and Drop]</a:t>
            </a:r>
          </a:p>
        </p:txBody>
      </p:sp>
      <p:sp>
        <p:nvSpPr>
          <p:cNvPr id="3" name="Picture Placeholder 13">
            <a:extLst>
              <a:ext uri="{FF2B5EF4-FFF2-40B4-BE49-F238E27FC236}">
                <a16:creationId xmlns:a16="http://schemas.microsoft.com/office/drawing/2014/main" id="{9BFC4041-F3AC-B8AD-8B31-C94549BEDEE4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4435525" y="2193746"/>
            <a:ext cx="3314818" cy="2992127"/>
          </a:xfrm>
          <a:blipFill>
            <a:blip r:embed="rId2"/>
            <a:stretch>
              <a:fillRect/>
            </a:stretch>
          </a:blipFill>
        </p:spPr>
        <p:txBody>
          <a:bodyPr anchorCtr="1">
            <a:noAutofit/>
          </a:bodyPr>
          <a:lstStyle>
            <a:lvl1pPr marL="0" indent="0" algn="ctr">
              <a:spcBef>
                <a:spcPts val="300"/>
              </a:spcBef>
              <a:buNone/>
              <a:defRPr sz="1200"/>
            </a:lvl1pPr>
          </a:lstStyle>
          <a:p>
            <a:pPr lvl="0"/>
            <a:r>
              <a:rPr lang="en-US"/>
              <a:t>Add your image here [Drag and Drop]</a:t>
            </a:r>
          </a:p>
        </p:txBody>
      </p:sp>
      <p:sp>
        <p:nvSpPr>
          <p:cNvPr id="4" name="Picture Placeholder 14">
            <a:extLst>
              <a:ext uri="{FF2B5EF4-FFF2-40B4-BE49-F238E27FC236}">
                <a16:creationId xmlns:a16="http://schemas.microsoft.com/office/drawing/2014/main" id="{5A0060CE-716A-C845-2904-B8397118C1F0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7958233" y="2193746"/>
            <a:ext cx="3314818" cy="2992127"/>
          </a:xfrm>
          <a:blipFill>
            <a:blip r:embed="rId2"/>
            <a:stretch>
              <a:fillRect/>
            </a:stretch>
          </a:blipFill>
        </p:spPr>
        <p:txBody>
          <a:bodyPr anchorCtr="1">
            <a:noAutofit/>
          </a:bodyPr>
          <a:lstStyle>
            <a:lvl1pPr marL="0" indent="0" algn="ctr">
              <a:spcBef>
                <a:spcPts val="300"/>
              </a:spcBef>
              <a:buNone/>
              <a:defRPr sz="1200"/>
            </a:lvl1pPr>
          </a:lstStyle>
          <a:p>
            <a:pPr lvl="0"/>
            <a:r>
              <a:rPr lang="en-US"/>
              <a:t>Add your image here [Drag and Drop]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EFC2F300-BC7B-8899-4780-D6F61AEB362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5179" y="264106"/>
            <a:ext cx="10664820" cy="615555"/>
          </a:xfrm>
        </p:spPr>
        <p:txBody>
          <a:bodyPr anchor="ctr" anchorCtr="1"/>
          <a:lstStyle>
            <a:lvl1pPr marL="0" indent="0" algn="ctr">
              <a:spcBef>
                <a:spcPts val="1000"/>
              </a:spcBef>
              <a:buNone/>
              <a:defRPr sz="4000">
                <a:solidFill>
                  <a:srgbClr val="002050"/>
                </a:solidFill>
                <a:latin typeface="Segoe UI Semibold"/>
              </a:defRPr>
            </a:lvl1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957177E7-E21C-39B7-1515-FF68F5C8740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60524" y="928646"/>
            <a:ext cx="10664820" cy="430883"/>
          </a:xfrm>
        </p:spPr>
        <p:txBody>
          <a:bodyPr anchor="ctr"/>
          <a:lstStyle>
            <a:lvl1pPr marL="3497781"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" name="Picture 10">
            <a:extLst>
              <a:ext uri="{FF2B5EF4-FFF2-40B4-BE49-F238E27FC236}">
                <a16:creationId xmlns:a16="http://schemas.microsoft.com/office/drawing/2014/main" id="{843DE55F-A2A6-06AB-EBBB-2E5798D0B9C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86386" y="6083905"/>
            <a:ext cx="591059" cy="59105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18E268-646B-17AE-157D-19AFA2B1CB35}"/>
              </a:ext>
            </a:extLst>
          </p:cNvPr>
          <p:cNvSpPr txBox="1"/>
          <p:nvPr/>
        </p:nvSpPr>
        <p:spPr>
          <a:xfrm>
            <a:off x="11119835" y="6379430"/>
            <a:ext cx="970160" cy="184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363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1200" b="1" i="0" u="none" strike="noStrike" kern="1200" cap="none" spc="0" baseline="0">
                <a:solidFill>
                  <a:srgbClr val="000000"/>
                </a:solidFill>
                <a:uFillTx/>
                <a:latin typeface="Segoe UI"/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644768910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mo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45BB3957-0C26-BA16-BC3E-FDDB869379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-87681"/>
            <a:ext cx="12191996" cy="694568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76192B58-9D6E-1931-D87F-D8F2777D6FC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51797" y="3033220"/>
            <a:ext cx="9144000" cy="498594"/>
          </a:xfrm>
        </p:spPr>
        <p:txBody>
          <a:bodyPr anchor="b"/>
          <a:lstStyle>
            <a:lvl1pPr algn="r">
              <a:lnSpc>
                <a:spcPct val="90000"/>
              </a:lnSpc>
              <a:defRPr/>
            </a:lvl1pPr>
          </a:lstStyle>
          <a:p>
            <a:pPr lvl="0"/>
            <a:r>
              <a:rPr lang="en-US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138598900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4FBA7111-00EA-173C-AB05-DF56B3507F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-43845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13B1BE5-F8D8-5F12-6A26-31E8269B9E9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51797" y="3033220"/>
            <a:ext cx="9144000" cy="498594"/>
          </a:xfrm>
        </p:spPr>
        <p:txBody>
          <a:bodyPr anchor="b"/>
          <a:lstStyle>
            <a:lvl1pPr algn="r">
              <a:lnSpc>
                <a:spcPct val="90000"/>
              </a:lnSpc>
              <a:defRPr/>
            </a:lvl1pPr>
          </a:lstStyle>
          <a:p>
            <a:pPr lvl="0"/>
            <a:r>
              <a:rPr lang="en-US"/>
              <a:t>Tech Section title</a:t>
            </a:r>
          </a:p>
        </p:txBody>
      </p:sp>
    </p:spTree>
    <p:extLst>
      <p:ext uri="{BB962C8B-B14F-4D97-AF65-F5344CB8AC3E}">
        <p14:creationId xmlns:p14="http://schemas.microsoft.com/office/powerpoint/2010/main" val="1641609382"/>
      </p:ext>
    </p:extLst>
  </p:cSld>
  <p:clrMapOvr>
    <a:masterClrMapping/>
  </p:clrMapOvr>
  <p:transition spd="med">
    <p:fade/>
  </p:transition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Demo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C5ED8DF6-529C-809C-7147-35BC2F2970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-43845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A051A297-802C-DB8D-ED57-45108112583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51797" y="3033220"/>
            <a:ext cx="9144000" cy="498594"/>
          </a:xfrm>
        </p:spPr>
        <p:txBody>
          <a:bodyPr anchor="b"/>
          <a:lstStyle>
            <a:lvl1pPr algn="r">
              <a:lnSpc>
                <a:spcPct val="90000"/>
              </a:lnSpc>
              <a:defRPr/>
            </a:lvl1pPr>
          </a:lstStyle>
          <a:p>
            <a:pPr lvl="0"/>
            <a:r>
              <a:rPr lang="en-US"/>
              <a:t>Business Section title</a:t>
            </a:r>
          </a:p>
        </p:txBody>
      </p:sp>
    </p:spTree>
    <p:extLst>
      <p:ext uri="{BB962C8B-B14F-4D97-AF65-F5344CB8AC3E}">
        <p14:creationId xmlns:p14="http://schemas.microsoft.com/office/powerpoint/2010/main" val="937573824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5728971"/>
      </p:ext>
    </p:extLst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losing logo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EAEAF4E-32D4-B846-A5AA-F8DD5DDE66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667003" y="0"/>
            <a:ext cx="6858000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C7680352-2D68-F803-0684-58577295C13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200900" y="4141409"/>
            <a:ext cx="4648196" cy="629454"/>
          </a:xfrm>
        </p:spPr>
        <p:txBody>
          <a:bodyPr anchor="ctr"/>
          <a:lstStyle>
            <a:lvl1pPr marL="0" indent="0" algn="r">
              <a:spcBef>
                <a:spcPts val="800"/>
              </a:spcBef>
              <a:buNone/>
              <a:defRPr lang="en-GB" sz="3200" b="1">
                <a:latin typeface="Segoe UI Semibold" pitchFamily="34"/>
                <a:cs typeface="Segoe UI Semibold" pitchFamily="34"/>
              </a:defRPr>
            </a:lvl1pPr>
          </a:lstStyle>
          <a:p>
            <a:pPr lvl="0"/>
            <a:r>
              <a:rPr lang="en-GB"/>
              <a:t>THANK YOU MESSAGE.</a:t>
            </a:r>
          </a:p>
        </p:txBody>
      </p:sp>
    </p:spTree>
    <p:extLst>
      <p:ext uri="{BB962C8B-B14F-4D97-AF65-F5344CB8AC3E}">
        <p14:creationId xmlns:p14="http://schemas.microsoft.com/office/powerpoint/2010/main" val="351923541"/>
      </p:ext>
    </p:extLst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ck Notes slide Layout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38C4E5A5-30FC-AD5C-295F-3D026B1B408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>
                <a:latin typeface="Segoe UI" pitchFamily="34"/>
                <a:ea typeface="Segoe UI" pitchFamily="34"/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468BF97C-7B85-A1EA-D72C-299DDED0FD7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6686"/>
            <a:ext cx="11018840" cy="2215993"/>
          </a:xfrm>
        </p:spPr>
        <p:txBody>
          <a:bodyPr/>
          <a:lstStyle>
            <a:lvl1pPr>
              <a:spcBef>
                <a:spcPts val="900"/>
              </a:spcBef>
              <a:defRPr sz="3600">
                <a:latin typeface="Segoe UI"/>
              </a:defRPr>
            </a:lvl1pPr>
            <a:lvl2pPr>
              <a:spcBef>
                <a:spcPts val="700"/>
              </a:spcBef>
              <a:defRPr sz="2800"/>
            </a:lvl2pPr>
            <a:lvl3pPr>
              <a:spcBef>
                <a:spcPts val="600"/>
              </a:spcBef>
              <a:defRPr sz="2400"/>
            </a:lvl3pPr>
            <a:lvl4pPr>
              <a:spcBef>
                <a:spcPts val="500"/>
              </a:spcBef>
              <a:defRPr sz="20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Next slide">
            <a:extLst>
              <a:ext uri="{FF2B5EF4-FFF2-40B4-BE49-F238E27FC236}">
                <a16:creationId xmlns:a16="http://schemas.microsoft.com/office/drawing/2014/main" id="{E9891D44-2200-7089-59C0-E0C800D0DE06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0" y="6269034"/>
            <a:ext cx="12191996" cy="588965"/>
          </a:xfrm>
          <a:solidFill>
            <a:srgbClr val="FFFF99"/>
          </a:solidFill>
        </p:spPr>
        <p:txBody>
          <a:bodyPr lIns="155457" tIns="77733" rIns="155457" bIns="45720" anchor="b">
            <a:noAutofit/>
          </a:bodyPr>
          <a:lstStyle>
            <a:lvl1pPr algn="r">
              <a:spcBef>
                <a:spcPts val="900"/>
              </a:spcBef>
              <a:buNone/>
              <a:defRPr sz="3700" spc="-51">
                <a:latin typeface="Segoe UI" pitchFamily="34"/>
                <a:ea typeface="Segoe UI" pitchFamily="34"/>
                <a:cs typeface="Segoe UI" pitchFamily="34"/>
              </a:defRPr>
            </a:lvl1pPr>
          </a:lstStyle>
          <a:p>
            <a:pPr lvl="0"/>
            <a:r>
              <a:rPr lang="en-US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2215324631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2DD8F4-9430-9FD4-E61C-C9A65D8B837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88260" y="457200"/>
            <a:ext cx="11018520" cy="55399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9D185DC1-2D68-8054-A4D8-8150FC54325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584201" y="1435507"/>
            <a:ext cx="11018520" cy="161274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4" name="GRID">
            <a:extLst>
              <a:ext uri="{FF2B5EF4-FFF2-40B4-BE49-F238E27FC236}">
                <a16:creationId xmlns:a16="http://schemas.microsoft.com/office/drawing/2014/main" id="{14C24C6E-C83C-0563-2660-7D50CC7F1F74}"/>
              </a:ext>
            </a:extLst>
          </p:cNvPr>
          <p:cNvGrpSpPr/>
          <p:nvPr/>
        </p:nvGrpSpPr>
        <p:grpSpPr>
          <a:xfrm>
            <a:off x="0" y="0"/>
            <a:ext cx="12191996" cy="6858000"/>
            <a:chOff x="0" y="0"/>
            <a:chExt cx="12191996" cy="6858000"/>
          </a:xfrm>
        </p:grpSpPr>
        <p:cxnSp>
          <p:nvCxnSpPr>
            <p:cNvPr id="5" name="Straight Connector 6" hidden="1">
              <a:extLst>
                <a:ext uri="{FF2B5EF4-FFF2-40B4-BE49-F238E27FC236}">
                  <a16:creationId xmlns:a16="http://schemas.microsoft.com/office/drawing/2014/main" id="{D40B74A8-A649-0B36-C5F8-07F49F3BD878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6" name="Straight Connector 8" hidden="1">
              <a:extLst>
                <a:ext uri="{FF2B5EF4-FFF2-40B4-BE49-F238E27FC236}">
                  <a16:creationId xmlns:a16="http://schemas.microsoft.com/office/drawing/2014/main" id="{74F9F197-381F-9949-F3B9-EA6CC8E756D1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7" name="Straight Connector 9" hidden="1">
              <a:extLst>
                <a:ext uri="{FF2B5EF4-FFF2-40B4-BE49-F238E27FC236}">
                  <a16:creationId xmlns:a16="http://schemas.microsoft.com/office/drawing/2014/main" id="{BE19CA90-21CF-A635-D7EB-25DC8325AA0B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DF45D4"/>
              </a:solidFill>
              <a:prstDash val="solid"/>
              <a:miter/>
            </a:ln>
          </p:spPr>
        </p:cxnSp>
        <p:cxnSp>
          <p:nvCxnSpPr>
            <p:cNvPr id="8" name="Straight Connector 10" hidden="1">
              <a:extLst>
                <a:ext uri="{FF2B5EF4-FFF2-40B4-BE49-F238E27FC236}">
                  <a16:creationId xmlns:a16="http://schemas.microsoft.com/office/drawing/2014/main" id="{9B561843-4109-E2EF-E8C2-46FD0484636D}"/>
                </a:ext>
              </a:extLst>
            </p:cNvPr>
            <p:cNvCxnSpPr/>
            <p:nvPr/>
          </p:nvCxnSpPr>
          <p:spPr>
            <a:xfrm>
              <a:off x="0" y="6272783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DF45D4"/>
              </a:solidFill>
              <a:prstDash val="solid"/>
              <a:miter/>
            </a:ln>
          </p:spPr>
        </p:cxnSp>
        <p:cxnSp>
          <p:nvCxnSpPr>
            <p:cNvPr id="9" name="Straight Connector 11" hidden="1">
              <a:extLst>
                <a:ext uri="{FF2B5EF4-FFF2-40B4-BE49-F238E27FC236}">
                  <a16:creationId xmlns:a16="http://schemas.microsoft.com/office/drawing/2014/main" id="{AEFCC03D-1471-64B9-7447-D7928AC6DBC1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0" name="Straight Connector 12" hidden="1">
              <a:extLst>
                <a:ext uri="{FF2B5EF4-FFF2-40B4-BE49-F238E27FC236}">
                  <a16:creationId xmlns:a16="http://schemas.microsoft.com/office/drawing/2014/main" id="{BA9EC7A5-FE5B-E779-DD91-777081FC3FB8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1" name="Straight Connector 13" hidden="1">
              <a:extLst>
                <a:ext uri="{FF2B5EF4-FFF2-40B4-BE49-F238E27FC236}">
                  <a16:creationId xmlns:a16="http://schemas.microsoft.com/office/drawing/2014/main" id="{44C0B6E8-4477-76F5-DD1A-61B79D9F5CE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2" name="Straight Connector 14" hidden="1">
              <a:extLst>
                <a:ext uri="{FF2B5EF4-FFF2-40B4-BE49-F238E27FC236}">
                  <a16:creationId xmlns:a16="http://schemas.microsoft.com/office/drawing/2014/main" id="{729C0F4B-1E24-FCB9-877F-65A3D94EF7CB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3" name="Straight Connector 15" hidden="1">
              <a:extLst>
                <a:ext uri="{FF2B5EF4-FFF2-40B4-BE49-F238E27FC236}">
                  <a16:creationId xmlns:a16="http://schemas.microsoft.com/office/drawing/2014/main" id="{9D36A8B7-857D-1642-F448-2FA98A5A0582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4" name="Straight Connector 16" hidden="1">
              <a:extLst>
                <a:ext uri="{FF2B5EF4-FFF2-40B4-BE49-F238E27FC236}">
                  <a16:creationId xmlns:a16="http://schemas.microsoft.com/office/drawing/2014/main" id="{62434DBB-E783-D4CD-19DF-650396D84DFB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5" name="Straight Connector 17" hidden="1">
              <a:extLst>
                <a:ext uri="{FF2B5EF4-FFF2-40B4-BE49-F238E27FC236}">
                  <a16:creationId xmlns:a16="http://schemas.microsoft.com/office/drawing/2014/main" id="{CEB0B2E6-DD9B-8255-2529-FE993022C151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DF45D4"/>
              </a:solidFill>
              <a:prstDash val="solid"/>
              <a:miter/>
            </a:ln>
          </p:spPr>
        </p:cxnSp>
        <p:cxnSp>
          <p:nvCxnSpPr>
            <p:cNvPr id="16" name="Straight Connector 18" hidden="1">
              <a:extLst>
                <a:ext uri="{FF2B5EF4-FFF2-40B4-BE49-F238E27FC236}">
                  <a16:creationId xmlns:a16="http://schemas.microsoft.com/office/drawing/2014/main" id="{699DF844-D23A-2270-33E2-503C80731536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7" name="Straight Connector 19" hidden="1">
              <a:extLst>
                <a:ext uri="{FF2B5EF4-FFF2-40B4-BE49-F238E27FC236}">
                  <a16:creationId xmlns:a16="http://schemas.microsoft.com/office/drawing/2014/main" id="{2387D99C-EBF5-1028-7D87-90102C423BB8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8" name="Straight Connector 20" hidden="1">
              <a:extLst>
                <a:ext uri="{FF2B5EF4-FFF2-40B4-BE49-F238E27FC236}">
                  <a16:creationId xmlns:a16="http://schemas.microsoft.com/office/drawing/2014/main" id="{1F9BA9AE-A914-7FB8-FC7D-AA71E98D0F40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19" name="Straight Connector 21" hidden="1">
              <a:extLst>
                <a:ext uri="{FF2B5EF4-FFF2-40B4-BE49-F238E27FC236}">
                  <a16:creationId xmlns:a16="http://schemas.microsoft.com/office/drawing/2014/main" id="{06A53D7D-6884-8896-6206-C361F1EC34B0}"/>
                </a:ext>
              </a:extLst>
            </p:cNvPr>
            <p:cNvCxnSpPr/>
            <p:nvPr/>
          </p:nvCxnSpPr>
          <p:spPr>
            <a:xfrm>
              <a:off x="11021564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0" name="Straight Connector 22" hidden="1">
              <a:extLst>
                <a:ext uri="{FF2B5EF4-FFF2-40B4-BE49-F238E27FC236}">
                  <a16:creationId xmlns:a16="http://schemas.microsoft.com/office/drawing/2014/main" id="{CFB60347-C1A7-2D0E-690C-E66B919BD853}"/>
                </a:ext>
              </a:extLst>
            </p:cNvPr>
            <p:cNvCxnSpPr/>
            <p:nvPr/>
          </p:nvCxnSpPr>
          <p:spPr>
            <a:xfrm>
              <a:off x="11606780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DF45D4"/>
              </a:solidFill>
              <a:prstDash val="solid"/>
              <a:miter/>
            </a:ln>
          </p:spPr>
        </p:cxnSp>
        <p:cxnSp>
          <p:nvCxnSpPr>
            <p:cNvPr id="21" name="Straight Connector 23" hidden="1">
              <a:extLst>
                <a:ext uri="{FF2B5EF4-FFF2-40B4-BE49-F238E27FC236}">
                  <a16:creationId xmlns:a16="http://schemas.microsoft.com/office/drawing/2014/main" id="{B430E616-15DF-6354-EC1A-4C1ACE7B6688}"/>
                </a:ext>
              </a:extLst>
            </p:cNvPr>
            <p:cNvCxnSpPr/>
            <p:nvPr/>
          </p:nvCxnSpPr>
          <p:spPr>
            <a:xfrm>
              <a:off x="11314172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2" name="Straight Connector 24" hidden="1">
              <a:extLst>
                <a:ext uri="{FF2B5EF4-FFF2-40B4-BE49-F238E27FC236}">
                  <a16:creationId xmlns:a16="http://schemas.microsoft.com/office/drawing/2014/main" id="{F458CEFE-3301-67D0-C3C6-8E8CE1930D21}"/>
                </a:ext>
              </a:extLst>
            </p:cNvPr>
            <p:cNvCxnSpPr/>
            <p:nvPr/>
          </p:nvCxnSpPr>
          <p:spPr>
            <a:xfrm>
              <a:off x="11899388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3" name="Straight Connector 25" hidden="1">
              <a:extLst>
                <a:ext uri="{FF2B5EF4-FFF2-40B4-BE49-F238E27FC236}">
                  <a16:creationId xmlns:a16="http://schemas.microsoft.com/office/drawing/2014/main" id="{06A076A8-DC19-41BA-3867-28501D39D993}"/>
                </a:ext>
              </a:extLst>
            </p:cNvPr>
            <p:cNvCxnSpPr/>
            <p:nvPr/>
          </p:nvCxnSpPr>
          <p:spPr>
            <a:xfrm>
              <a:off x="12191996" y="0"/>
              <a:ext cx="0" cy="685800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4" name="Straight Connector 26" hidden="1">
              <a:extLst>
                <a:ext uri="{FF2B5EF4-FFF2-40B4-BE49-F238E27FC236}">
                  <a16:creationId xmlns:a16="http://schemas.microsoft.com/office/drawing/2014/main" id="{2840EDB0-971D-5B15-E630-60FA8E43CA84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5" name="Straight Connector 27" hidden="1">
              <a:extLst>
                <a:ext uri="{FF2B5EF4-FFF2-40B4-BE49-F238E27FC236}">
                  <a16:creationId xmlns:a16="http://schemas.microsoft.com/office/drawing/2014/main" id="{6B1CDB4A-FADB-CA86-F45B-EA9F34DA7655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6" name="Straight Connector 28" hidden="1">
              <a:extLst>
                <a:ext uri="{FF2B5EF4-FFF2-40B4-BE49-F238E27FC236}">
                  <a16:creationId xmlns:a16="http://schemas.microsoft.com/office/drawing/2014/main" id="{3F05E078-F56D-D2C9-C006-DD1D55A9EE5E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7" name="Straight Connector 29" hidden="1">
              <a:extLst>
                <a:ext uri="{FF2B5EF4-FFF2-40B4-BE49-F238E27FC236}">
                  <a16:creationId xmlns:a16="http://schemas.microsoft.com/office/drawing/2014/main" id="{4026398F-0016-4F75-8F8F-D3023A9DDE00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8" name="Straight Connector 30" hidden="1">
              <a:extLst>
                <a:ext uri="{FF2B5EF4-FFF2-40B4-BE49-F238E27FC236}">
                  <a16:creationId xmlns:a16="http://schemas.microsoft.com/office/drawing/2014/main" id="{13CD7215-11B3-D454-9BD6-9DECB4B2D2A0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29" name="Straight Connector 31" hidden="1">
              <a:extLst>
                <a:ext uri="{FF2B5EF4-FFF2-40B4-BE49-F238E27FC236}">
                  <a16:creationId xmlns:a16="http://schemas.microsoft.com/office/drawing/2014/main" id="{D6B042A7-CF29-E33B-4BA1-B32B324DC9D4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0" name="Straight Connector 32" hidden="1">
              <a:extLst>
                <a:ext uri="{FF2B5EF4-FFF2-40B4-BE49-F238E27FC236}">
                  <a16:creationId xmlns:a16="http://schemas.microsoft.com/office/drawing/2014/main" id="{BC94610B-A58C-6247-0C83-D249C35943DF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1" name="Straight Connector 38" hidden="1">
              <a:extLst>
                <a:ext uri="{FF2B5EF4-FFF2-40B4-BE49-F238E27FC236}">
                  <a16:creationId xmlns:a16="http://schemas.microsoft.com/office/drawing/2014/main" id="{7F48CC59-3D2E-38AB-DE90-84D679B98AC5}"/>
                </a:ext>
              </a:extLst>
            </p:cNvPr>
            <p:cNvCxnSpPr/>
            <p:nvPr/>
          </p:nvCxnSpPr>
          <p:spPr>
            <a:xfrm>
              <a:off x="0" y="3803903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2" name="Straight Connector 39" hidden="1">
              <a:extLst>
                <a:ext uri="{FF2B5EF4-FFF2-40B4-BE49-F238E27FC236}">
                  <a16:creationId xmlns:a16="http://schemas.microsoft.com/office/drawing/2014/main" id="{5F6D2BE7-DFB3-C420-7F88-6428F172AFBE}"/>
                </a:ext>
              </a:extLst>
            </p:cNvPr>
            <p:cNvCxnSpPr/>
            <p:nvPr/>
          </p:nvCxnSpPr>
          <p:spPr>
            <a:xfrm>
              <a:off x="0" y="4096512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3" name="Straight Connector 40" hidden="1">
              <a:extLst>
                <a:ext uri="{FF2B5EF4-FFF2-40B4-BE49-F238E27FC236}">
                  <a16:creationId xmlns:a16="http://schemas.microsoft.com/office/drawing/2014/main" id="{EB3F1631-6BD2-48D3-DB59-0E8E41DAE264}"/>
                </a:ext>
              </a:extLst>
            </p:cNvPr>
            <p:cNvCxnSpPr/>
            <p:nvPr/>
          </p:nvCxnSpPr>
          <p:spPr>
            <a:xfrm>
              <a:off x="0" y="4389120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4" name="Straight Connector 41" hidden="1">
              <a:extLst>
                <a:ext uri="{FF2B5EF4-FFF2-40B4-BE49-F238E27FC236}">
                  <a16:creationId xmlns:a16="http://schemas.microsoft.com/office/drawing/2014/main" id="{F31B2D1C-2A29-7CBD-735F-4C20C6FDDAD9}"/>
                </a:ext>
              </a:extLst>
            </p:cNvPr>
            <p:cNvCxnSpPr/>
            <p:nvPr/>
          </p:nvCxnSpPr>
          <p:spPr>
            <a:xfrm>
              <a:off x="0" y="4681727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5" name="Straight Connector 42" hidden="1">
              <a:extLst>
                <a:ext uri="{FF2B5EF4-FFF2-40B4-BE49-F238E27FC236}">
                  <a16:creationId xmlns:a16="http://schemas.microsoft.com/office/drawing/2014/main" id="{9BD17C5D-99DC-B59E-846F-15DC95498EF6}"/>
                </a:ext>
              </a:extLst>
            </p:cNvPr>
            <p:cNvCxnSpPr/>
            <p:nvPr/>
          </p:nvCxnSpPr>
          <p:spPr>
            <a:xfrm>
              <a:off x="0" y="4974336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6" name="Straight Connector 43" hidden="1">
              <a:extLst>
                <a:ext uri="{FF2B5EF4-FFF2-40B4-BE49-F238E27FC236}">
                  <a16:creationId xmlns:a16="http://schemas.microsoft.com/office/drawing/2014/main" id="{3915C00A-9DF1-EB07-FBF5-485597BAC072}"/>
                </a:ext>
              </a:extLst>
            </p:cNvPr>
            <p:cNvCxnSpPr/>
            <p:nvPr/>
          </p:nvCxnSpPr>
          <p:spPr>
            <a:xfrm>
              <a:off x="0" y="5266944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7" name="Straight Connector 44" hidden="1">
              <a:extLst>
                <a:ext uri="{FF2B5EF4-FFF2-40B4-BE49-F238E27FC236}">
                  <a16:creationId xmlns:a16="http://schemas.microsoft.com/office/drawing/2014/main" id="{7DE59BBE-130C-2B98-F3DA-7FEB6AB9A143}"/>
                </a:ext>
              </a:extLst>
            </p:cNvPr>
            <p:cNvCxnSpPr/>
            <p:nvPr/>
          </p:nvCxnSpPr>
          <p:spPr>
            <a:xfrm>
              <a:off x="0" y="5559552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  <p:cxnSp>
          <p:nvCxnSpPr>
            <p:cNvPr id="38" name="Straight Connector 45" hidden="1">
              <a:extLst>
                <a:ext uri="{FF2B5EF4-FFF2-40B4-BE49-F238E27FC236}">
                  <a16:creationId xmlns:a16="http://schemas.microsoft.com/office/drawing/2014/main" id="{FCE31352-29FD-3EF3-DEBF-FC3FF54E7E8D}"/>
                </a:ext>
              </a:extLst>
            </p:cNvPr>
            <p:cNvCxnSpPr/>
            <p:nvPr/>
          </p:nvCxnSpPr>
          <p:spPr>
            <a:xfrm>
              <a:off x="0" y="5852160"/>
              <a:ext cx="12188952" cy="0"/>
            </a:xfrm>
            <a:prstGeom prst="straightConnector1">
              <a:avLst/>
            </a:prstGeom>
            <a:noFill/>
            <a:ln w="3172" cap="flat">
              <a:solidFill>
                <a:srgbClr val="1A1A1A">
                  <a:alpha val="20000"/>
                </a:srgbClr>
              </a:solidFill>
              <a:prstDash val="solid"/>
              <a:miter/>
            </a:ln>
          </p:spPr>
        </p:cxnSp>
      </p:grpSp>
      <p:sp>
        <p:nvSpPr>
          <p:cNvPr id="39" name=".64 square" hidden="1">
            <a:extLst>
              <a:ext uri="{FF2B5EF4-FFF2-40B4-BE49-F238E27FC236}">
                <a16:creationId xmlns:a16="http://schemas.microsoft.com/office/drawing/2014/main" id="{AAA55FAB-E17B-E38C-D60B-B5AD1AB31956}"/>
              </a:ext>
            </a:extLst>
          </p:cNvPr>
          <p:cNvSpPr/>
          <p:nvPr/>
        </p:nvSpPr>
        <p:spPr>
          <a:xfrm>
            <a:off x="0" y="0"/>
            <a:ext cx="585216" cy="585216"/>
          </a:xfrm>
          <a:prstGeom prst="rect">
            <a:avLst/>
          </a:prstGeom>
          <a:solidFill>
            <a:srgbClr val="1A1A1A">
              <a:alpha val="17000"/>
            </a:srgbClr>
          </a:solidFill>
          <a:ln cap="flat">
            <a:noFill/>
            <a:prstDash val="solid"/>
          </a:ln>
        </p:spPr>
        <p:txBody>
          <a:bodyPr vert="horz" wrap="square" lIns="182880" tIns="146304" rIns="182880" bIns="146304" anchor="t" anchorCtr="1" compatLnSpc="1">
            <a:noAutofit/>
          </a:bodyPr>
          <a:lstStyle/>
          <a:p>
            <a:pPr marL="0" marR="0" lvl="0" indent="0" algn="ctr" defTabSz="932468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400" b="0" i="0" u="none" strike="noStrike" kern="1200" cap="none" spc="0" baseline="0">
              <a:solidFill>
                <a:srgbClr val="000000"/>
              </a:solidFill>
              <a:uFillTx/>
              <a:latin typeface="Segoe UI"/>
              <a:ea typeface="Segoe UI" pitchFamily="34"/>
              <a:cs typeface="Segoe UI" pitchFamily="34"/>
            </a:endParaRPr>
          </a:p>
        </p:txBody>
      </p:sp>
      <p:sp>
        <p:nvSpPr>
          <p:cNvPr id="40" name=".32 square" hidden="1">
            <a:extLst>
              <a:ext uri="{FF2B5EF4-FFF2-40B4-BE49-F238E27FC236}">
                <a16:creationId xmlns:a16="http://schemas.microsoft.com/office/drawing/2014/main" id="{D16CEB12-A855-B0CC-F33C-55F448E0AB05}"/>
              </a:ext>
            </a:extLst>
          </p:cNvPr>
          <p:cNvSpPr/>
          <p:nvPr/>
        </p:nvSpPr>
        <p:spPr>
          <a:xfrm>
            <a:off x="0" y="0"/>
            <a:ext cx="292608" cy="292608"/>
          </a:xfrm>
          <a:prstGeom prst="rect">
            <a:avLst/>
          </a:prstGeom>
          <a:solidFill>
            <a:srgbClr val="1A1A1A">
              <a:alpha val="17000"/>
            </a:srgbClr>
          </a:solidFill>
          <a:ln cap="flat">
            <a:noFill/>
            <a:prstDash val="solid"/>
          </a:ln>
        </p:spPr>
        <p:txBody>
          <a:bodyPr vert="horz" wrap="square" lIns="182880" tIns="146304" rIns="182880" bIns="146304" anchor="t" anchorCtr="1" compatLnSpc="1">
            <a:noAutofit/>
          </a:bodyPr>
          <a:lstStyle/>
          <a:p>
            <a:pPr marL="0" marR="0" lvl="0" indent="0" algn="ctr" defTabSz="932468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400" b="0" i="0" u="none" strike="noStrike" kern="1200" cap="none" spc="0" baseline="0">
              <a:solidFill>
                <a:srgbClr val="000000"/>
              </a:solidFill>
              <a:uFillTx/>
              <a:latin typeface="Segoe UI"/>
              <a:ea typeface="Segoe UI" pitchFamily="34"/>
              <a:cs typeface="Segoe UI" pitchFamily="3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ransition>
    <p:fade/>
  </p:transition>
  <p:txStyles>
    <p:titleStyle>
      <a:lvl1pPr marL="0" marR="0" lvl="0" indent="0" algn="l" defTabSz="932742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3600" b="1" i="0" u="none" strike="noStrike" kern="1200" cap="none" spc="-50" baseline="0">
          <a:solidFill>
            <a:srgbClr val="000000"/>
          </a:solidFill>
          <a:uFillTx/>
          <a:latin typeface="Segoe UI Semibold"/>
          <a:cs typeface="Segoe UI" pitchFamily="34"/>
        </a:defRPr>
      </a:lvl1pPr>
    </p:titleStyle>
    <p:bodyStyle>
      <a:lvl1pPr marL="228600" marR="0" lvl="0" indent="-228600" algn="l" defTabSz="932742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90000"/>
        <a:buFont typeface="Wingdings" pitchFamily="2"/>
        <a:buChar char="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Segoe UI Semilight" pitchFamily="34"/>
          <a:cs typeface="Segoe UI Semilight" pitchFamily="34"/>
        </a:defRPr>
      </a:lvl1pPr>
      <a:lvl2pPr marL="457200" marR="0" lvl="1" indent="-228600" algn="l" defTabSz="932742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90000"/>
        <a:buFont typeface="Wingdings" pitchFamily="2"/>
        <a:buChar char="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Segoe UI"/>
        </a:defRPr>
      </a:lvl2pPr>
      <a:lvl3pPr marL="657225" marR="0" lvl="2" indent="-200025" algn="l" defTabSz="932742" rtl="0" fontAlgn="auto" hangingPunct="1">
        <a:lnSpc>
          <a:spcPct val="100000"/>
        </a:lnSpc>
        <a:spcBef>
          <a:spcPts val="400"/>
        </a:spcBef>
        <a:spcAft>
          <a:spcPts val="0"/>
        </a:spcAft>
        <a:buSzPct val="90000"/>
        <a:buFont typeface="Wingdings" pitchFamily="2"/>
        <a:buChar char=""/>
        <a:tabLst/>
        <a:defRPr lang="en-US" sz="1600" b="0" i="0" u="none" strike="noStrike" kern="1200" cap="none" spc="0" baseline="0">
          <a:solidFill>
            <a:srgbClr val="000000"/>
          </a:solidFill>
          <a:uFillTx/>
          <a:latin typeface="Segoe UI"/>
        </a:defRPr>
      </a:lvl3pPr>
      <a:lvl4pPr marL="842967" marR="0" lvl="3" indent="-180978" algn="l" defTabSz="932742" rtl="0" fontAlgn="auto" hangingPunct="1">
        <a:lnSpc>
          <a:spcPct val="100000"/>
        </a:lnSpc>
        <a:spcBef>
          <a:spcPts val="300"/>
        </a:spcBef>
        <a:spcAft>
          <a:spcPts val="0"/>
        </a:spcAft>
        <a:buSzPct val="90000"/>
        <a:buFont typeface="Wingdings" pitchFamily="2"/>
        <a:buChar char=""/>
        <a:tabLst/>
        <a:defRPr lang="en-US" sz="1400" b="0" i="0" u="none" strike="noStrike" kern="1200" cap="none" spc="0" baseline="0">
          <a:solidFill>
            <a:srgbClr val="000000"/>
          </a:solidFill>
          <a:uFillTx/>
          <a:latin typeface="Segoe UI"/>
        </a:defRPr>
      </a:lvl4pPr>
      <a:lvl5pPr marL="1023935" marR="0" lvl="4" indent="-168277" algn="l" defTabSz="932742" rtl="0" fontAlgn="auto" hangingPunct="1">
        <a:lnSpc>
          <a:spcPct val="100000"/>
        </a:lnSpc>
        <a:spcBef>
          <a:spcPts val="300"/>
        </a:spcBef>
        <a:spcAft>
          <a:spcPts val="0"/>
        </a:spcAft>
        <a:buSzPct val="90000"/>
        <a:buFont typeface="Wingdings" pitchFamily="2"/>
        <a:buChar char=""/>
        <a:tabLst/>
        <a:defRPr lang="en-US" sz="1400" b="0" i="0" u="none" strike="noStrike" kern="1200" cap="none" spc="0" baseline="0">
          <a:solidFill>
            <a:srgbClr val="000000"/>
          </a:solidFill>
          <a:uFillTx/>
          <a:latin typeface="Segoe U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ninject/ninject.extensions.interception" TargetMode="External"/><Relationship Id="rId7" Type="http://schemas.openxmlformats.org/officeDocument/2006/relationships/hyperlink" Target="https://www.postsharp.net/metalama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github.com/Fody/Fody" TargetMode="External"/><Relationship Id="rId5" Type="http://schemas.openxmlformats.org/officeDocument/2006/relationships/hyperlink" Target="https://www.postsharp.net/" TargetMode="External"/><Relationship Id="rId4" Type="http://schemas.openxmlformats.org/officeDocument/2006/relationships/hyperlink" Target="https://github.com/AntyaDev/KingAOP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GoranSiska/AspectOrientedProgramming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en.wikipedia.org/wiki/Aspect-oriented_programming" TargetMode="External"/><Relationship Id="rId4" Type="http://schemas.openxmlformats.org/officeDocument/2006/relationships/hyperlink" Target="https://github.com/dotnet/roslyn/blob/main/docs/features/source-generators.md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8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8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62B0FCD-C4A2-69F7-3BC3-6DE41072D9E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586731" y="2061313"/>
            <a:ext cx="4008436" cy="1107996"/>
          </a:xfrm>
        </p:spPr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en-GB" sz="3600" b="1">
                <a:latin typeface="Segoe UI" pitchFamily="34"/>
                <a:cs typeface="Segoe UI" pitchFamily="34"/>
              </a:rPr>
              <a:t>AOP: from go-to to come-from</a:t>
            </a:r>
            <a:endParaRPr lang="en-HR" sz="3600" b="1">
              <a:latin typeface="Segoe UI" pitchFamily="34"/>
              <a:cs typeface="Segoe UI" pitchFamily="34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6FC97D-F94F-09A8-0E90-D72DB60C081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586731" y="3965688"/>
            <a:ext cx="4087816" cy="1472202"/>
          </a:xfrm>
        </p:spPr>
        <p:txBody>
          <a:bodyPr/>
          <a:lstStyle/>
          <a:p>
            <a:pPr marL="0" lvl="0" indent="0">
              <a:buNone/>
            </a:pPr>
            <a:r>
              <a:rPr lang="sl-SI"/>
              <a:t>Goran Šiška</a:t>
            </a:r>
            <a:endParaRPr lang="en-US"/>
          </a:p>
          <a:p>
            <a:pPr marL="0" lvl="0" indent="0">
              <a:buNone/>
            </a:pPr>
            <a:r>
              <a:rPr lang="en-US"/>
              <a:t>Head of QA</a:t>
            </a:r>
          </a:p>
          <a:p>
            <a:pPr marL="0" lvl="0" indent="0">
              <a:buNone/>
            </a:pPr>
            <a:r>
              <a:rPr lang="en-US"/>
              <a:t>Adacta d.o.o.</a:t>
            </a:r>
            <a:endParaRPr lang="en-HR"/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B8E86EA3-841E-B7BF-0F9D-4D5F33B218E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Agenda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BEEEA4-51F9-5D49-4DDC-26DE18AA4A8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3034162"/>
          </a:xfrm>
        </p:spPr>
        <p:txBody>
          <a:bodyPr/>
          <a:lstStyle/>
          <a:p>
            <a:pPr lvl="0"/>
            <a:r>
              <a:rPr lang="en-US"/>
              <a:t>ComeFrom</a:t>
            </a:r>
          </a:p>
          <a:p>
            <a:pPr lvl="0"/>
            <a:r>
              <a:rPr lang="en-US"/>
              <a:t>AOP motivation</a:t>
            </a:r>
          </a:p>
          <a:p>
            <a:pPr lvl="0"/>
            <a:r>
              <a:rPr lang="en-US"/>
              <a:t>Demo</a:t>
            </a:r>
          </a:p>
          <a:p>
            <a:pPr lvl="0"/>
            <a:r>
              <a:rPr lang="en-US"/>
              <a:t>Benefits and drawbacks</a:t>
            </a:r>
          </a:p>
          <a:p>
            <a:pPr lvl="0"/>
            <a:endParaRPr lang="en-US"/>
          </a:p>
          <a:p>
            <a:pPr lvl="0"/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F549548B-77F4-DE9F-A4CC-684D7AC937C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ComeFrom?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268292-349B-C530-0D96-72B1696CC7B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1903085"/>
          </a:xfrm>
        </p:spPr>
        <p:txBody>
          <a:bodyPr/>
          <a:lstStyle/>
          <a:p>
            <a:pPr lvl="0"/>
            <a:r>
              <a:rPr lang="en-US"/>
              <a:t>Edsger Dijkstra's Go To Statement Considered Harmful.</a:t>
            </a:r>
          </a:p>
          <a:p>
            <a:pPr lvl="0"/>
            <a:r>
              <a:rPr lang="en-US"/>
              <a:t>R. Lawrence Clark’s We don't know where to GOTO if we don't know where we've COME FROM…</a:t>
            </a:r>
          </a:p>
          <a:p>
            <a:pPr lvl="0"/>
            <a:r>
              <a:rPr lang="en-US"/>
              <a:t>Goran Šiška’s IEnumerable Considered Harmful</a:t>
            </a: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A8798C98-AFC2-383D-CB28-896B0F5F99E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ComeFrom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9F44B8-5035-D3A0-EED2-B9519137533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3034162"/>
          </a:xfrm>
        </p:spPr>
        <p:txBody>
          <a:bodyPr/>
          <a:lstStyle/>
          <a:p>
            <a:pPr marL="0" lvl="0" indent="0">
              <a:buNone/>
            </a:pPr>
            <a:r>
              <a:rPr lang="en-US">
                <a:solidFill>
                  <a:srgbClr val="A0A000"/>
                </a:solidFill>
                <a:latin typeface="Courier New" pitchFamily="49"/>
              </a:rPr>
              <a:t>5</a:t>
            </a:r>
            <a:r>
              <a:rPr lang="en-US" b="1">
                <a:solidFill>
                  <a:srgbClr val="008000"/>
                </a:solidFill>
                <a:latin typeface="Courier New" pitchFamily="49"/>
              </a:rPr>
              <a:t>  </a:t>
            </a:r>
            <a:r>
              <a:rPr lang="en-SI" b="1">
                <a:solidFill>
                  <a:srgbClr val="008000"/>
                </a:solidFill>
                <a:latin typeface="Courier New" pitchFamily="49"/>
              </a:rPr>
              <a:t>INPUT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>
                <a:solidFill>
                  <a:srgbClr val="19177C"/>
                </a:solidFill>
                <a:latin typeface="Courier New" pitchFamily="49"/>
              </a:rPr>
              <a:t>X</a:t>
            </a:r>
            <a:r>
              <a:rPr lang="en-SI">
                <a:latin typeface="Courier New" pitchFamily="49"/>
              </a:rPr>
              <a:t> </a:t>
            </a:r>
            <a:endParaRPr lang="en-US">
              <a:latin typeface="Courier New" pitchFamily="49"/>
            </a:endParaRPr>
          </a:p>
          <a:p>
            <a:pPr marL="0" lvl="0" indent="0">
              <a:buNone/>
            </a:pPr>
            <a:r>
              <a:rPr lang="en-SI">
                <a:solidFill>
                  <a:srgbClr val="A0A000"/>
                </a:solidFill>
                <a:latin typeface="Courier New" pitchFamily="49"/>
              </a:rPr>
              <a:t>10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 b="1">
                <a:solidFill>
                  <a:srgbClr val="008000"/>
                </a:solidFill>
                <a:latin typeface="Courier New" pitchFamily="49"/>
              </a:rPr>
              <a:t>PRINT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 i="1">
                <a:solidFill>
                  <a:srgbClr val="408080"/>
                </a:solidFill>
                <a:latin typeface="Courier New" pitchFamily="49"/>
              </a:rPr>
              <a:t>'Result is :’</a:t>
            </a:r>
            <a:endParaRPr lang="en-US">
              <a:latin typeface="Courier New" pitchFamily="49"/>
            </a:endParaRPr>
          </a:p>
          <a:p>
            <a:pPr marL="0" lvl="0" indent="0">
              <a:buNone/>
            </a:pPr>
            <a:r>
              <a:rPr lang="en-SI">
                <a:solidFill>
                  <a:srgbClr val="A0A000"/>
                </a:solidFill>
                <a:latin typeface="Courier New" pitchFamily="49"/>
              </a:rPr>
              <a:t>15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 b="1">
                <a:solidFill>
                  <a:srgbClr val="008000"/>
                </a:solidFill>
                <a:latin typeface="Courier New" pitchFamily="49"/>
              </a:rPr>
              <a:t>PRINT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>
                <a:solidFill>
                  <a:srgbClr val="19177C"/>
                </a:solidFill>
                <a:latin typeface="Courier New" pitchFamily="49"/>
              </a:rPr>
              <a:t>X</a:t>
            </a:r>
            <a:endParaRPr lang="en-US">
              <a:latin typeface="Courier New" pitchFamily="49"/>
            </a:endParaRPr>
          </a:p>
          <a:p>
            <a:pPr marL="0" lvl="0" indent="0">
              <a:buNone/>
            </a:pPr>
            <a:r>
              <a:rPr lang="en-SI">
                <a:solidFill>
                  <a:srgbClr val="A0A000"/>
                </a:solidFill>
                <a:latin typeface="Courier New" pitchFamily="49"/>
              </a:rPr>
              <a:t>20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>
                <a:solidFill>
                  <a:srgbClr val="19177C"/>
                </a:solidFill>
                <a:latin typeface="Courier New" pitchFamily="49"/>
              </a:rPr>
              <a:t>COME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>
                <a:solidFill>
                  <a:srgbClr val="19177C"/>
                </a:solidFill>
                <a:latin typeface="Courier New" pitchFamily="49"/>
              </a:rPr>
              <a:t>FROM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>
                <a:solidFill>
                  <a:srgbClr val="666666"/>
                </a:solidFill>
                <a:latin typeface="Courier New" pitchFamily="49"/>
              </a:rPr>
              <a:t>10</a:t>
            </a:r>
            <a:endParaRPr lang="en-US">
              <a:latin typeface="Courier New" pitchFamily="49"/>
            </a:endParaRPr>
          </a:p>
          <a:p>
            <a:pPr marL="0" lvl="0" indent="0">
              <a:buNone/>
            </a:pPr>
            <a:r>
              <a:rPr lang="en-SI">
                <a:solidFill>
                  <a:srgbClr val="A0A000"/>
                </a:solidFill>
                <a:latin typeface="Courier New" pitchFamily="49"/>
              </a:rPr>
              <a:t>25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>
                <a:solidFill>
                  <a:srgbClr val="19177C"/>
                </a:solidFill>
                <a:latin typeface="Courier New" pitchFamily="49"/>
              </a:rPr>
              <a:t>X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>
                <a:solidFill>
                  <a:srgbClr val="666666"/>
                </a:solidFill>
                <a:latin typeface="Courier New" pitchFamily="49"/>
                <a:cs typeface="Courier New" pitchFamily="49"/>
              </a:rPr>
              <a:t>=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>
                <a:solidFill>
                  <a:srgbClr val="19177C"/>
                </a:solidFill>
                <a:latin typeface="Courier New" pitchFamily="49"/>
              </a:rPr>
              <a:t>X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>
                <a:solidFill>
                  <a:srgbClr val="666666"/>
                </a:solidFill>
                <a:latin typeface="Cordia New" pitchFamily="34"/>
                <a:cs typeface="Cordia New" pitchFamily="34"/>
              </a:rPr>
              <a:t>*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>
                <a:solidFill>
                  <a:srgbClr val="19177C"/>
                </a:solidFill>
                <a:latin typeface="Courier New" pitchFamily="49"/>
              </a:rPr>
              <a:t>X</a:t>
            </a:r>
            <a:endParaRPr lang="en-US">
              <a:latin typeface="Courier New" pitchFamily="49"/>
            </a:endParaRPr>
          </a:p>
          <a:p>
            <a:pPr marL="0" lvl="0" indent="0">
              <a:buNone/>
            </a:pPr>
            <a:r>
              <a:rPr lang="en-SI">
                <a:solidFill>
                  <a:srgbClr val="A0A000"/>
                </a:solidFill>
                <a:latin typeface="Courier New" pitchFamily="49"/>
              </a:rPr>
              <a:t>30</a:t>
            </a:r>
            <a:r>
              <a:rPr lang="en-SI">
                <a:solidFill>
                  <a:srgbClr val="BBBBBB"/>
                </a:solidFill>
                <a:latin typeface="Courier New" pitchFamily="49"/>
              </a:rPr>
              <a:t> </a:t>
            </a:r>
            <a:r>
              <a:rPr lang="en-SI" b="1">
                <a:solidFill>
                  <a:srgbClr val="008000"/>
                </a:solidFill>
                <a:latin typeface="Courier New" pitchFamily="49"/>
              </a:rPr>
              <a:t>RETURN</a:t>
            </a:r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1BF894E2-0165-D5D0-D9D3-2DCB6EA41EA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ComeFrom C#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C9B02C-576B-0616-6BC5-57253EC8505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5116781"/>
          </a:xfrm>
        </p:spPr>
        <p:txBody>
          <a:bodyPr/>
          <a:lstStyle/>
          <a:p>
            <a:pPr marL="0" lvl="0" indent="0">
              <a:buNone/>
            </a:pPr>
            <a:r>
              <a:rPr lang="en-US">
                <a:solidFill>
                  <a:srgbClr val="061FFF"/>
                </a:solidFill>
                <a:latin typeface="Cascadia Mono SemiBold" pitchFamily="49"/>
                <a:cs typeface="Cascadia Mono SemiBold" pitchFamily="49"/>
              </a:rPr>
              <a:t>public </a:t>
            </a:r>
            <a:r>
              <a:rPr lang="en-US">
                <a:solidFill>
                  <a:srgbClr val="66A5BC"/>
                </a:solidFill>
                <a:latin typeface="Cascadia Mono SemiBold" pitchFamily="49"/>
                <a:cs typeface="Cascadia Mono SemiBold" pitchFamily="49"/>
              </a:rPr>
              <a:t>TResult </a:t>
            </a:r>
            <a:r>
              <a:rPr lang="en-US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Foo</a:t>
            </a:r>
            <a:r>
              <a:rPr lang="en-US">
                <a:latin typeface="Cascadia Mono SemiBold" pitchFamily="49"/>
                <a:cs typeface="Cascadia Mono SemiBold" pitchFamily="49"/>
              </a:rPr>
              <a:t> (</a:t>
            </a:r>
            <a:r>
              <a:rPr lang="en-US">
                <a:solidFill>
                  <a:srgbClr val="66A5BC"/>
                </a:solidFill>
                <a:latin typeface="Cascadia Mono SemiBold" pitchFamily="49"/>
                <a:cs typeface="Cascadia Mono SemiBold" pitchFamily="49"/>
              </a:rPr>
              <a:t>TInput</a:t>
            </a:r>
            <a:r>
              <a:rPr lang="en-US">
                <a:latin typeface="Cascadia Mono SemiBold" pitchFamily="49"/>
                <a:cs typeface="Cascadia Mono SemiBold" pitchFamily="49"/>
              </a:rPr>
              <a:t> </a:t>
            </a:r>
            <a:r>
              <a:rPr lang="en-US">
                <a:solidFill>
                  <a:srgbClr val="2D3F8E"/>
                </a:solidFill>
                <a:latin typeface="Cascadia Mono SemiBold" pitchFamily="49"/>
                <a:cs typeface="Cascadia Mono SemiBold" pitchFamily="49"/>
              </a:rPr>
              <a:t>input</a:t>
            </a:r>
            <a:r>
              <a:rPr lang="en-US">
                <a:latin typeface="Cascadia Mono SemiBold" pitchFamily="49"/>
                <a:cs typeface="Cascadia Mono SemiBold" pitchFamily="49"/>
              </a:rPr>
              <a:t>)</a:t>
            </a:r>
          </a:p>
          <a:p>
            <a:pPr marL="0" lvl="0" indent="0">
              <a:buNone/>
            </a:pPr>
            <a:r>
              <a:rPr lang="en-US">
                <a:latin typeface="Cascadia Mono SemiBold" pitchFamily="49"/>
                <a:cs typeface="Cascadia Mono SemiBold" pitchFamily="49"/>
              </a:rPr>
              <a:t>{</a:t>
            </a:r>
          </a:p>
          <a:p>
            <a:pPr marL="0" lvl="0" indent="0">
              <a:buNone/>
            </a:pPr>
            <a:r>
              <a:rPr lang="en-US">
                <a:solidFill>
                  <a:srgbClr val="548235"/>
                </a:solidFill>
                <a:latin typeface="Cascadia Mono SemiBold" pitchFamily="49"/>
                <a:cs typeface="Cascadia Mono SemiBold" pitchFamily="49"/>
              </a:rPr>
              <a:t>   </a:t>
            </a:r>
            <a:r>
              <a:rPr lang="en-US">
                <a:solidFill>
                  <a:srgbClr val="037F12"/>
                </a:solidFill>
                <a:latin typeface="Cascadia Mono SemiBold" pitchFamily="49"/>
                <a:cs typeface="Cascadia Mono SemiBold" pitchFamily="49"/>
              </a:rPr>
              <a:t>// do stuff</a:t>
            </a:r>
          </a:p>
          <a:p>
            <a:pPr marL="0" lvl="0" indent="0">
              <a:buNone/>
            </a:pPr>
            <a:r>
              <a:rPr lang="en-US">
                <a:latin typeface="Cascadia Mono SemiBold" pitchFamily="49"/>
                <a:cs typeface="Cascadia Mono SemiBold" pitchFamily="49"/>
              </a:rPr>
              <a:t>}</a:t>
            </a:r>
          </a:p>
          <a:p>
            <a:pPr marL="0" lvl="0" indent="0">
              <a:buNone/>
            </a:pPr>
            <a:endParaRPr lang="en-US">
              <a:latin typeface="Cascadia Mono SemiBold" pitchFamily="49"/>
              <a:cs typeface="Cascadia Mono SemiBold" pitchFamily="49"/>
            </a:endParaRPr>
          </a:p>
          <a:p>
            <a:pPr marL="0" lvl="0" indent="0">
              <a:buNone/>
            </a:pPr>
            <a:r>
              <a:rPr lang="en-US">
                <a:solidFill>
                  <a:srgbClr val="061FFF"/>
                </a:solidFill>
                <a:latin typeface="Cascadia Mono SemiBold" pitchFamily="49"/>
                <a:cs typeface="Cascadia Mono SemiBold" pitchFamily="49"/>
              </a:rPr>
              <a:t>public </a:t>
            </a:r>
            <a:r>
              <a:rPr lang="en-US">
                <a:solidFill>
                  <a:srgbClr val="66A5BC"/>
                </a:solidFill>
                <a:latin typeface="Cascadia Mono SemiBold" pitchFamily="49"/>
                <a:cs typeface="Cascadia Mono SemiBold" pitchFamily="49"/>
              </a:rPr>
              <a:t>void </a:t>
            </a:r>
            <a:r>
              <a:rPr lang="en-US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ComeFromFoo </a:t>
            </a:r>
            <a:r>
              <a:rPr lang="en-US">
                <a:latin typeface="Cascadia Mono SemiBold" pitchFamily="49"/>
                <a:cs typeface="Cascadia Mono SemiBold" pitchFamily="49"/>
              </a:rPr>
              <a:t>(</a:t>
            </a:r>
            <a:r>
              <a:rPr lang="en-US">
                <a:solidFill>
                  <a:srgbClr val="66A5BC"/>
                </a:solidFill>
                <a:latin typeface="Cascadia Mono SemiBold" pitchFamily="49"/>
                <a:cs typeface="Cascadia Mono SemiBold" pitchFamily="49"/>
              </a:rPr>
              <a:t>MethodInfo</a:t>
            </a:r>
            <a:r>
              <a:rPr lang="en-US">
                <a:latin typeface="Cascadia Mono SemiBold" pitchFamily="49"/>
                <a:cs typeface="Cascadia Mono SemiBold" pitchFamily="49"/>
              </a:rPr>
              <a:t> </a:t>
            </a:r>
            <a:r>
              <a:rPr lang="en-US">
                <a:solidFill>
                  <a:srgbClr val="2D3F8E"/>
                </a:solidFill>
                <a:latin typeface="Cascadia Mono SemiBold" pitchFamily="49"/>
                <a:cs typeface="Cascadia Mono SemiBold" pitchFamily="49"/>
              </a:rPr>
              <a:t>method</a:t>
            </a:r>
            <a:r>
              <a:rPr lang="en-US">
                <a:latin typeface="Cascadia Mono SemiBold" pitchFamily="49"/>
                <a:cs typeface="Cascadia Mono SemiBold" pitchFamily="49"/>
              </a:rPr>
              <a:t>)</a:t>
            </a:r>
          </a:p>
          <a:p>
            <a:pPr marL="0" lvl="0" indent="0">
              <a:buNone/>
            </a:pPr>
            <a:r>
              <a:rPr lang="en-US">
                <a:latin typeface="Cascadia Mono SemiBold" pitchFamily="49"/>
                <a:cs typeface="Cascadia Mono SemiBold" pitchFamily="49"/>
              </a:rPr>
              <a:t>{</a:t>
            </a:r>
          </a:p>
          <a:p>
            <a:pPr marL="0" lvl="0" indent="0">
              <a:buNone/>
            </a:pPr>
            <a:r>
              <a:rPr lang="en-US">
                <a:solidFill>
                  <a:srgbClr val="985818"/>
                </a:solidFill>
                <a:latin typeface="Cascadia Mono SemiBold" pitchFamily="49"/>
                <a:cs typeface="Cascadia Mono SemiBold" pitchFamily="49"/>
              </a:rPr>
              <a:t>   </a:t>
            </a:r>
            <a:r>
              <a:rPr lang="en-US">
                <a:solidFill>
                  <a:srgbClr val="037F12"/>
                </a:solidFill>
                <a:latin typeface="Cascadia Mono SemiBold" pitchFamily="49"/>
                <a:cs typeface="Cascadia Mono SemiBold" pitchFamily="49"/>
              </a:rPr>
              <a:t>// do cross-cutting stuff</a:t>
            </a:r>
            <a:endParaRPr lang="en-US">
              <a:latin typeface="Cascadia Mono SemiBold" pitchFamily="49"/>
              <a:cs typeface="Cascadia Mono SemiBold" pitchFamily="49"/>
            </a:endParaRPr>
          </a:p>
          <a:p>
            <a:pPr marL="0" lvl="0" indent="0">
              <a:buNone/>
            </a:pPr>
            <a:r>
              <a:rPr lang="en-US">
                <a:latin typeface="Cascadia Mono SemiBold" pitchFamily="49"/>
                <a:cs typeface="Cascadia Mono SemiBold" pitchFamily="49"/>
              </a:rPr>
              <a:t>}</a:t>
            </a:r>
          </a:p>
          <a:p>
            <a:pPr marL="0" lvl="0" indent="0">
              <a:buNone/>
            </a:pPr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0D8649C4-EE4D-B43B-B881-44AB2A215C0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Terminology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97490C-617C-10AE-7257-06E41595B36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1992852"/>
          </a:xfrm>
        </p:spPr>
        <p:txBody>
          <a:bodyPr/>
          <a:lstStyle/>
          <a:p>
            <a:pPr lvl="0"/>
            <a:r>
              <a:rPr lang="en-US"/>
              <a:t>Advice (behavior)</a:t>
            </a:r>
          </a:p>
          <a:p>
            <a:pPr lvl="0"/>
            <a:r>
              <a:rPr lang="en-US"/>
              <a:t>Pointcut (location)</a:t>
            </a:r>
          </a:p>
          <a:p>
            <a:pPr lvl="0"/>
            <a:r>
              <a:rPr lang="en-US"/>
              <a:t>Aspect (behavior + location)</a:t>
            </a:r>
          </a:p>
          <a:p>
            <a:pPr lvl="0"/>
            <a:r>
              <a:rPr lang="en-US"/>
              <a:t>Separation of (Cross-cutting) Concerns</a:t>
            </a: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BAB283E8-8969-F40B-1EA5-CFAEB015F8F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Separation Of Concerns (also SOLID)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72E90C-94FF-A275-C0FF-F390BEADD70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4462756"/>
          </a:xfrm>
        </p:spPr>
        <p:txBody>
          <a:bodyPr/>
          <a:lstStyle/>
          <a:p>
            <a:pPr marL="0" lvl="0" indent="0">
              <a:buNone/>
            </a:pPr>
            <a:r>
              <a:rPr lang="en-US"/>
              <a:t>StoreData method does:</a:t>
            </a:r>
          </a:p>
          <a:p>
            <a:pPr lvl="0"/>
            <a:r>
              <a:rPr lang="en-US" sz="1600"/>
              <a:t>Start timer</a:t>
            </a:r>
          </a:p>
          <a:p>
            <a:pPr lvl="0"/>
            <a:r>
              <a:rPr lang="en-US" sz="1600"/>
              <a:t>Get database provider</a:t>
            </a:r>
          </a:p>
          <a:p>
            <a:pPr lvl="0"/>
            <a:r>
              <a:rPr lang="en-US" sz="1600"/>
              <a:t>Establish database connection</a:t>
            </a:r>
          </a:p>
          <a:p>
            <a:pPr lvl="0"/>
            <a:r>
              <a:rPr lang="en-US" sz="1600"/>
              <a:t>Log establishing connection</a:t>
            </a:r>
          </a:p>
          <a:p>
            <a:pPr lvl="0"/>
            <a:r>
              <a:rPr lang="en-US" sz="1600"/>
              <a:t>Output metric</a:t>
            </a:r>
          </a:p>
          <a:p>
            <a:pPr lvl="0"/>
            <a:r>
              <a:rPr lang="en-US" sz="1600"/>
              <a:t>Create a transaction</a:t>
            </a:r>
          </a:p>
          <a:p>
            <a:pPr lvl="0"/>
            <a:r>
              <a:rPr lang="en-US" sz="1600"/>
              <a:t>Log establishing connection</a:t>
            </a:r>
          </a:p>
          <a:p>
            <a:pPr lvl="0"/>
            <a:r>
              <a:rPr lang="en-US" sz="1600"/>
              <a:t>Output metric</a:t>
            </a:r>
          </a:p>
          <a:p>
            <a:pPr lvl="0"/>
            <a:r>
              <a:rPr lang="en-US" sz="1600"/>
              <a:t>Execute command storing data</a:t>
            </a:r>
          </a:p>
          <a:p>
            <a:pPr lvl="0"/>
            <a:r>
              <a:rPr lang="en-US" sz="1600"/>
              <a:t>Log success or failure</a:t>
            </a:r>
          </a:p>
          <a:p>
            <a:pPr lvl="0"/>
            <a:r>
              <a:rPr lang="en-US" sz="1600"/>
              <a:t>Log timing</a:t>
            </a:r>
          </a:p>
          <a:p>
            <a:pPr lvl="0"/>
            <a:r>
              <a:rPr lang="en-US" sz="1600"/>
              <a:t>Output timing metric </a:t>
            </a: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2DF63CC3-1E7B-5B37-CEFE-4B2E9B1033B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Separation Of Concerns (also SOLID)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C314C-0B37-EF31-3B44-B10696F4374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4524314"/>
          </a:xfrm>
        </p:spPr>
        <p:txBody>
          <a:bodyPr/>
          <a:lstStyle/>
          <a:p>
            <a:pPr marL="0" lvl="0" indent="0">
              <a:buNone/>
            </a:pPr>
            <a:r>
              <a:rPr lang="en-US"/>
              <a:t>StoreData method does:</a:t>
            </a:r>
          </a:p>
          <a:p>
            <a:pPr lvl="0"/>
            <a:r>
              <a:rPr lang="en-US" sz="1600"/>
              <a:t>Start timer</a:t>
            </a:r>
          </a:p>
          <a:p>
            <a:pPr lvl="0"/>
            <a:r>
              <a:rPr lang="en-US" sz="1600"/>
              <a:t>Get database provider</a:t>
            </a:r>
          </a:p>
          <a:p>
            <a:pPr lvl="0"/>
            <a:r>
              <a:rPr lang="en-US" sz="1600"/>
              <a:t>Establish database connection</a:t>
            </a:r>
          </a:p>
          <a:p>
            <a:pPr lvl="0"/>
            <a:r>
              <a:rPr lang="en-US" sz="1600"/>
              <a:t>Log establishing connection</a:t>
            </a:r>
          </a:p>
          <a:p>
            <a:pPr lvl="0"/>
            <a:r>
              <a:rPr lang="en-US" sz="1600"/>
              <a:t>Output metric</a:t>
            </a:r>
          </a:p>
          <a:p>
            <a:pPr lvl="0"/>
            <a:r>
              <a:rPr lang="en-US" sz="1600"/>
              <a:t>Create a transaction</a:t>
            </a:r>
          </a:p>
          <a:p>
            <a:pPr lvl="0"/>
            <a:r>
              <a:rPr lang="en-US" sz="1600"/>
              <a:t>Log establishing connection</a:t>
            </a:r>
          </a:p>
          <a:p>
            <a:pPr lvl="0"/>
            <a:r>
              <a:rPr lang="en-US" sz="1600"/>
              <a:t>Output metric</a:t>
            </a:r>
          </a:p>
          <a:p>
            <a:pPr lvl="0"/>
            <a:r>
              <a:rPr lang="en-US" sz="2000" b="1"/>
              <a:t>Execute command storing data</a:t>
            </a:r>
          </a:p>
          <a:p>
            <a:pPr lvl="0"/>
            <a:r>
              <a:rPr lang="en-US" sz="1600"/>
              <a:t>Log success or failure</a:t>
            </a:r>
          </a:p>
          <a:p>
            <a:pPr lvl="0"/>
            <a:r>
              <a:rPr lang="en-US" sz="1600"/>
              <a:t>Log timing</a:t>
            </a:r>
          </a:p>
          <a:p>
            <a:pPr lvl="0"/>
            <a:r>
              <a:rPr lang="en-US" sz="1600"/>
              <a:t>Output timing metric </a:t>
            </a: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BFEB0940-F548-C244-84B2-42320C81843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Implementation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0448A4-C196-55F4-294C-729CA3364CD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2364748"/>
          </a:xfrm>
        </p:spPr>
        <p:txBody>
          <a:bodyPr/>
          <a:lstStyle/>
          <a:p>
            <a:pPr lvl="0"/>
            <a:r>
              <a:rPr lang="en-US"/>
              <a:t>Design time (manual implementation with decorators or visitors)</a:t>
            </a:r>
          </a:p>
          <a:p>
            <a:pPr lvl="0"/>
            <a:r>
              <a:rPr lang="en-US"/>
              <a:t>Run time (interception with dynamic proxies</a:t>
            </a:r>
          </a:p>
          <a:p>
            <a:pPr lvl="0"/>
            <a:r>
              <a:rPr lang="en-US"/>
              <a:t>Compile time (IL manipulation)</a:t>
            </a:r>
          </a:p>
          <a:p>
            <a:pPr lvl="0"/>
            <a:r>
              <a:rPr lang="en-US"/>
              <a:t>Design time (code rewrite)</a:t>
            </a:r>
          </a:p>
          <a:p>
            <a:pPr lvl="1"/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>
            <a:extLst>
              <a:ext uri="{FF2B5EF4-FFF2-40B4-BE49-F238E27FC236}">
                <a16:creationId xmlns:a16="http://schemas.microsoft.com/office/drawing/2014/main" id="{D605D2BB-D7F0-FA31-EA92-6D6CA3E5CD4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Demo</a:t>
            </a: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A455E69D-6E39-D05E-E040-8249AEF8969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Reminder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0C22E2-3820-4938-64F0-E6530D013B0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2513511"/>
          </a:xfrm>
        </p:spPr>
        <p:txBody>
          <a:bodyPr/>
          <a:lstStyle/>
          <a:p>
            <a:pPr lvl="0"/>
            <a:r>
              <a:rPr lang="en-US"/>
              <a:t>&lt;EmitCompilerGeneratedFiles&gt;true&lt;/EmitCompilerGeneratedFiles&gt;</a:t>
            </a:r>
          </a:p>
          <a:p>
            <a:pPr lvl="0"/>
            <a:r>
              <a:rPr lang="en-US"/>
              <a:t>Microsoft.CodeAnalisys version</a:t>
            </a:r>
          </a:p>
          <a:p>
            <a:pPr lvl="0"/>
            <a:r>
              <a:rPr lang="en-US"/>
              <a:t>PostSharp is not (completely) free</a:t>
            </a:r>
          </a:p>
          <a:p>
            <a:pPr lvl="0"/>
            <a:endParaRPr lang="en-US"/>
          </a:p>
          <a:p>
            <a:pPr lvl="0"/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6C415C22-908A-8DF8-E1AA-5C3A95116BB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Implementation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E7B7CB-0A4B-A2BB-C117-B5AA7B22809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3034162"/>
          </a:xfrm>
        </p:spPr>
        <p:txBody>
          <a:bodyPr/>
          <a:lstStyle/>
          <a:p>
            <a:pPr lvl="0"/>
            <a:r>
              <a:rPr lang="en-US"/>
              <a:t>Design time (manual implementation with decorators or visitors)</a:t>
            </a:r>
          </a:p>
          <a:p>
            <a:pPr lvl="1"/>
            <a:r>
              <a:rPr lang="en-US" b="1"/>
              <a:t>Benefits</a:t>
            </a:r>
          </a:p>
          <a:p>
            <a:pPr lvl="1"/>
            <a:r>
              <a:rPr lang="en-US"/>
              <a:t>Full control over the code</a:t>
            </a:r>
          </a:p>
          <a:p>
            <a:pPr lvl="1"/>
            <a:r>
              <a:rPr lang="en-US"/>
              <a:t>Procedural logical execution flow</a:t>
            </a:r>
          </a:p>
          <a:p>
            <a:pPr lvl="1"/>
            <a:r>
              <a:rPr lang="en-US" b="1"/>
              <a:t>Drawbacks</a:t>
            </a:r>
          </a:p>
          <a:p>
            <a:pPr lvl="1"/>
            <a:r>
              <a:rPr lang="en-US"/>
              <a:t>Using decorators at design time </a:t>
            </a:r>
          </a:p>
          <a:p>
            <a:pPr lvl="1"/>
            <a:r>
              <a:rPr lang="en-US"/>
              <a:t>Time consuming</a:t>
            </a:r>
          </a:p>
          <a:p>
            <a:pPr lvl="1"/>
            <a:r>
              <a:rPr lang="en-US"/>
              <a:t>Error prone</a:t>
            </a: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60950176-012D-EC11-E4C0-60E84EC84BF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Implementation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A72F22-09DE-48B7-8269-FF199F31A16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3777953"/>
          </a:xfrm>
        </p:spPr>
        <p:txBody>
          <a:bodyPr/>
          <a:lstStyle/>
          <a:p>
            <a:pPr lvl="0"/>
            <a:r>
              <a:rPr lang="en-US"/>
              <a:t>Interception (dynamic proxies)</a:t>
            </a:r>
          </a:p>
          <a:p>
            <a:pPr lvl="1"/>
            <a:r>
              <a:rPr lang="en-US" b="1"/>
              <a:t>Benefits</a:t>
            </a:r>
          </a:p>
          <a:p>
            <a:pPr lvl="1"/>
            <a:r>
              <a:rPr lang="en-US"/>
              <a:t>Clear code intent</a:t>
            </a:r>
          </a:p>
          <a:p>
            <a:pPr lvl="1"/>
            <a:r>
              <a:rPr lang="en-US"/>
              <a:t>Single advice implementation</a:t>
            </a:r>
          </a:p>
          <a:p>
            <a:pPr lvl="1"/>
            <a:r>
              <a:rPr lang="en-US" b="1"/>
              <a:t>Drawbacks</a:t>
            </a:r>
          </a:p>
          <a:p>
            <a:pPr lvl="1"/>
            <a:r>
              <a:rPr lang="en-US"/>
              <a:t>Using factories at design time</a:t>
            </a:r>
          </a:p>
          <a:p>
            <a:pPr lvl="1"/>
            <a:r>
              <a:rPr lang="en-US"/>
              <a:t>Public virtual methods</a:t>
            </a:r>
          </a:p>
          <a:p>
            <a:pPr lvl="1"/>
            <a:r>
              <a:rPr lang="en-US"/>
              <a:t>Slower execution time</a:t>
            </a:r>
          </a:p>
          <a:p>
            <a:pPr lvl="1"/>
            <a:r>
              <a:rPr lang="en-US"/>
              <a:t>Complex logical execution flow</a:t>
            </a:r>
          </a:p>
          <a:p>
            <a:pPr lvl="1"/>
            <a:r>
              <a:rPr lang="en-US"/>
              <a:t>Complex implementation of advice</a:t>
            </a: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C35C5029-48EF-D3BE-D20B-42A632C5DF4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Implementation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B8FD17-D9E3-94D2-BF4D-6A67CA3EEF4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3406057"/>
          </a:xfrm>
        </p:spPr>
        <p:txBody>
          <a:bodyPr/>
          <a:lstStyle/>
          <a:p>
            <a:pPr lvl="0"/>
            <a:r>
              <a:rPr lang="en-US"/>
              <a:t>Run time (manipulating IL)</a:t>
            </a:r>
          </a:p>
          <a:p>
            <a:pPr lvl="1"/>
            <a:r>
              <a:rPr lang="en-US" b="1"/>
              <a:t>Benefits</a:t>
            </a:r>
          </a:p>
          <a:p>
            <a:pPr lvl="1"/>
            <a:r>
              <a:rPr lang="en-US"/>
              <a:t>Clear code intent</a:t>
            </a:r>
          </a:p>
          <a:p>
            <a:pPr lvl="1"/>
            <a:r>
              <a:rPr lang="en-US"/>
              <a:t>Single advice implementation</a:t>
            </a:r>
          </a:p>
          <a:p>
            <a:pPr lvl="1"/>
            <a:r>
              <a:rPr lang="en-US"/>
              <a:t>Use constructors at design time</a:t>
            </a:r>
          </a:p>
          <a:p>
            <a:pPr lvl="1"/>
            <a:r>
              <a:rPr lang="en-US" b="1"/>
              <a:t>Drawbacks</a:t>
            </a:r>
          </a:p>
          <a:p>
            <a:pPr lvl="1"/>
            <a:r>
              <a:rPr lang="en-US"/>
              <a:t>Complex implementation of advice</a:t>
            </a:r>
          </a:p>
          <a:p>
            <a:pPr lvl="1"/>
            <a:r>
              <a:rPr lang="en-US"/>
              <a:t>Confusing logical execution flow</a:t>
            </a:r>
          </a:p>
          <a:p>
            <a:pPr lvl="1"/>
            <a:r>
              <a:rPr lang="en-US"/>
              <a:t>Cost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F249452B-D679-C180-91BB-6E6E936960E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Implementation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5DA2D8-C26A-BFEC-F87B-ACC960F45E3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3406057"/>
          </a:xfrm>
        </p:spPr>
        <p:txBody>
          <a:bodyPr/>
          <a:lstStyle/>
          <a:p>
            <a:pPr lvl="0"/>
            <a:r>
              <a:rPr lang="en-US"/>
              <a:t>Design time (Roslyn + code transformation)</a:t>
            </a:r>
          </a:p>
          <a:p>
            <a:pPr lvl="1"/>
            <a:r>
              <a:rPr lang="en-US" b="1"/>
              <a:t>Benefits</a:t>
            </a:r>
          </a:p>
          <a:p>
            <a:pPr lvl="1"/>
            <a:r>
              <a:rPr lang="en-US"/>
              <a:t>Clear code intent</a:t>
            </a:r>
          </a:p>
          <a:p>
            <a:pPr lvl="1"/>
            <a:r>
              <a:rPr lang="en-US"/>
              <a:t>Single advice implementation</a:t>
            </a:r>
          </a:p>
          <a:p>
            <a:pPr lvl="1"/>
            <a:r>
              <a:rPr lang="en-US"/>
              <a:t>Use constructors at design time</a:t>
            </a:r>
          </a:p>
          <a:p>
            <a:pPr lvl="1"/>
            <a:r>
              <a:rPr lang="en-US"/>
              <a:t>Source code available</a:t>
            </a:r>
          </a:p>
          <a:p>
            <a:pPr lvl="1"/>
            <a:r>
              <a:rPr lang="en-US" b="1"/>
              <a:t>Drawbacks</a:t>
            </a:r>
          </a:p>
          <a:p>
            <a:pPr lvl="1"/>
            <a:r>
              <a:rPr lang="en-US"/>
              <a:t>Complex implementation of advice</a:t>
            </a:r>
          </a:p>
          <a:p>
            <a:pPr lvl="1"/>
            <a:r>
              <a:rPr lang="en-US"/>
              <a:t>Cost</a:t>
            </a: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14A5DE6D-AABC-3E8C-3220-9065F41D5B6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Implementation C#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D258B-DB8D-B988-4973-DC0BEAAE929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3331680"/>
          </a:xfrm>
        </p:spPr>
        <p:txBody>
          <a:bodyPr/>
          <a:lstStyle/>
          <a:p>
            <a:pPr lvl="0"/>
            <a:r>
              <a:rPr lang="en-US"/>
              <a:t>Runtime (interception)</a:t>
            </a:r>
          </a:p>
          <a:p>
            <a:pPr lvl="1"/>
            <a:r>
              <a:rPr lang="en-US"/>
              <a:t>Ninject.Interception </a:t>
            </a:r>
            <a:r>
              <a:rPr lang="en-US">
                <a:hlinkClick r:id="rId3"/>
              </a:rPr>
              <a:t>https://github.com/ninject/ninject.extensions.interception</a:t>
            </a:r>
            <a:endParaRPr lang="en-US"/>
          </a:p>
          <a:p>
            <a:pPr lvl="1"/>
            <a:r>
              <a:rPr lang="en-US"/>
              <a:t>KingAOP </a:t>
            </a:r>
            <a:r>
              <a:rPr lang="en-US">
                <a:hlinkClick r:id="rId4"/>
              </a:rPr>
              <a:t>https://github.com/AntyaDev/KingAOP</a:t>
            </a:r>
            <a:endParaRPr lang="en-US"/>
          </a:p>
          <a:p>
            <a:pPr lvl="0"/>
            <a:r>
              <a:rPr lang="en-US"/>
              <a:t>Compile time (manipulating IL)</a:t>
            </a:r>
          </a:p>
          <a:p>
            <a:pPr lvl="1"/>
            <a:r>
              <a:rPr lang="en-US"/>
              <a:t>PostSharp </a:t>
            </a:r>
            <a:r>
              <a:rPr lang="en-US">
                <a:hlinkClick r:id="rId5"/>
              </a:rPr>
              <a:t>https://www.postsharp.net/</a:t>
            </a:r>
            <a:endParaRPr lang="en-US"/>
          </a:p>
          <a:p>
            <a:pPr lvl="1"/>
            <a:r>
              <a:rPr lang="en-US"/>
              <a:t>Fody </a:t>
            </a:r>
            <a:r>
              <a:rPr lang="en-US">
                <a:hlinkClick r:id="rId6"/>
              </a:rPr>
              <a:t>https://github.com/Fody/Fody</a:t>
            </a:r>
            <a:endParaRPr lang="en-US"/>
          </a:p>
          <a:p>
            <a:pPr lvl="0"/>
            <a:r>
              <a:rPr lang="en-US"/>
              <a:t>Design time (Roslyn + code transformation)</a:t>
            </a:r>
          </a:p>
          <a:p>
            <a:pPr lvl="1"/>
            <a:r>
              <a:rPr lang="en-US"/>
              <a:t>Metalama </a:t>
            </a:r>
            <a:r>
              <a:rPr lang="en-US">
                <a:hlinkClick r:id="rId7"/>
              </a:rPr>
              <a:t>https://www.postsharp.net/metalama</a:t>
            </a:r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>
            <a:extLst>
              <a:ext uri="{FF2B5EF4-FFF2-40B4-BE49-F238E27FC236}">
                <a16:creationId xmlns:a16="http://schemas.microsoft.com/office/drawing/2014/main" id="{8D4BC8BC-6B83-A765-F635-07DF66A5F7B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Resources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B21984-2EDD-0254-A97A-D7CECDC1E8F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584201" y="1435498"/>
            <a:ext cx="11018520" cy="2439125"/>
          </a:xfrm>
        </p:spPr>
        <p:txBody>
          <a:bodyPr/>
          <a:lstStyle/>
          <a:p>
            <a:pPr lvl="0"/>
            <a:r>
              <a:rPr lang="en-US"/>
              <a:t>Code and slides</a:t>
            </a:r>
          </a:p>
          <a:p>
            <a:pPr lvl="1"/>
            <a:r>
              <a:rPr lang="en-US"/>
              <a:t>NTK or </a:t>
            </a:r>
            <a:r>
              <a:rPr lang="en-US">
                <a:hlinkClick r:id="rId3"/>
              </a:rPr>
              <a:t>https://github.com/GoranSiska/AspectOrientedProgramming</a:t>
            </a:r>
            <a:endParaRPr lang="en-US"/>
          </a:p>
          <a:p>
            <a:pPr lvl="0"/>
            <a:r>
              <a:rPr lang="en-US"/>
              <a:t>Resources</a:t>
            </a:r>
          </a:p>
          <a:p>
            <a:pPr lvl="1"/>
            <a:r>
              <a:rPr lang="en-US">
                <a:hlinkClick r:id="rId4"/>
              </a:rPr>
              <a:t>https://github.com/dotnet/roslyn/blob/main/docs/features/source-generators.md</a:t>
            </a:r>
            <a:endParaRPr lang="en-US"/>
          </a:p>
          <a:p>
            <a:pPr lvl="1"/>
            <a:r>
              <a:rPr lang="en-US">
                <a:hlinkClick r:id="rId5"/>
              </a:rPr>
              <a:t>https://en.wikipedia.org/wiki/Aspect-oriented_programming</a:t>
            </a:r>
            <a:endParaRPr lang="en-US"/>
          </a:p>
          <a:p>
            <a:pPr lvl="1"/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9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>
            <a:extLst>
              <a:ext uri="{FF2B5EF4-FFF2-40B4-BE49-F238E27FC236}">
                <a16:creationId xmlns:a16="http://schemas.microsoft.com/office/drawing/2014/main" id="{FFD4E8B2-07B3-94AB-2A54-C86AFFB2083D}"/>
              </a:ext>
            </a:extLst>
          </p:cNvPr>
          <p:cNvSpPr txBox="1"/>
          <p:nvPr/>
        </p:nvSpPr>
        <p:spPr>
          <a:xfrm rot="21442774">
            <a:off x="6118625" y="897475"/>
            <a:ext cx="4132493" cy="307200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32742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This is not school, but we </a:t>
            </a:r>
          </a:p>
          <a:p>
            <a:pPr marL="0" marR="0" lvl="0" indent="0" algn="l" defTabSz="932742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2800" b="1" i="0" u="none" strike="noStrike" kern="1200" cap="none" spc="-50" baseline="0">
                <a:solidFill>
                  <a:srgbClr val="832B8F"/>
                </a:solidFill>
                <a:uFillTx/>
                <a:latin typeface="Segoe UI Semibold"/>
                <a:cs typeface="Segoe UI" pitchFamily="34"/>
              </a:rPr>
              <a:t>love</a:t>
            </a: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 to get grades.</a:t>
            </a:r>
            <a:b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</a:b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Please fill out our </a:t>
            </a:r>
          </a:p>
          <a:p>
            <a:pPr marL="0" marR="0" lvl="0" indent="0" algn="l" defTabSz="932742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questoineers and leave </a:t>
            </a:r>
          </a:p>
          <a:p>
            <a:pPr marL="0" marR="0" lvl="0" indent="0" algn="l" defTabSz="932742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us your feedback.</a:t>
            </a:r>
            <a:b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</a:b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You may even </a:t>
            </a:r>
            <a:r>
              <a:rPr lang="en-HR" sz="2800" b="1" i="0" u="none" strike="noStrike" kern="1200" cap="none" spc="-50" baseline="0">
                <a:solidFill>
                  <a:srgbClr val="ED2FA0"/>
                </a:solidFill>
                <a:uFillTx/>
                <a:latin typeface="Segoe UI Semibold"/>
                <a:cs typeface="Segoe UI" pitchFamily="34"/>
              </a:rPr>
              <a:t>win</a:t>
            </a: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 some </a:t>
            </a:r>
          </a:p>
          <a:p>
            <a:pPr marL="0" marR="0" lvl="0" indent="0" algn="l" defTabSz="932742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HR" sz="2800" b="1" i="0" u="none" strike="noStrike" kern="1200" cap="none" spc="-50" baseline="0">
                <a:solidFill>
                  <a:srgbClr val="1A1A1A"/>
                </a:solidFill>
                <a:uFillTx/>
                <a:latin typeface="Segoe UI Semibold"/>
                <a:cs typeface="Segoe UI" pitchFamily="34"/>
              </a:rPr>
              <a:t>cool rewards.</a:t>
            </a: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WHITE 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ThreadStarvation</Template>
  <TotalTime>2657</TotalTime>
  <Words>992</Words>
  <Application>Microsoft Office PowerPoint</Application>
  <PresentationFormat>Widescreen</PresentationFormat>
  <Paragraphs>178</Paragraphs>
  <Slides>19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0" baseType="lpstr">
      <vt:lpstr>Arial</vt:lpstr>
      <vt:lpstr>Calibri</vt:lpstr>
      <vt:lpstr>Cascadia Mono SemiBold</vt:lpstr>
      <vt:lpstr>Cordia New</vt:lpstr>
      <vt:lpstr>Courier New</vt:lpstr>
      <vt:lpstr>Segoe UI</vt:lpstr>
      <vt:lpstr>Segoe UI Light</vt:lpstr>
      <vt:lpstr>Segoe UI Semibold</vt:lpstr>
      <vt:lpstr>Segoe UI Semilight</vt:lpstr>
      <vt:lpstr>Wingdings</vt:lpstr>
      <vt:lpstr>WHITE TEMPLATE</vt:lpstr>
      <vt:lpstr>PowerPoint Presentation</vt:lpstr>
      <vt:lpstr>PowerPoint Presentation</vt:lpstr>
      <vt:lpstr>Agenda</vt:lpstr>
      <vt:lpstr>ComeFrom?</vt:lpstr>
      <vt:lpstr>ComeFrom</vt:lpstr>
      <vt:lpstr>ComeFrom C#</vt:lpstr>
      <vt:lpstr>Terminology</vt:lpstr>
      <vt:lpstr>Separation Of Concerns (also SOLID)</vt:lpstr>
      <vt:lpstr>Separation Of Concerns (also SOLID)</vt:lpstr>
      <vt:lpstr>Implementation</vt:lpstr>
      <vt:lpstr>Demo</vt:lpstr>
      <vt:lpstr>Reminder</vt:lpstr>
      <vt:lpstr>Implementation</vt:lpstr>
      <vt:lpstr>Implementation</vt:lpstr>
      <vt:lpstr>Implementation</vt:lpstr>
      <vt:lpstr>Implementation</vt:lpstr>
      <vt:lpstr>Implementation C#</vt:lpstr>
      <vt:lpstr>Resources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&lt;Event name&gt;</dc:subject>
  <dc:creator>Goran</dc:creator>
  <dc:description/>
  <cp:lastModifiedBy>Goran</cp:lastModifiedBy>
  <cp:revision>30</cp:revision>
  <dcterms:created xsi:type="dcterms:W3CDTF">2022-09-05T22:10:33Z</dcterms:created>
  <dcterms:modified xsi:type="dcterms:W3CDTF">2022-09-28T19:16:03Z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