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5"/>
  </p:notesMasterIdLst>
  <p:handoutMasterIdLst>
    <p:handoutMasterId r:id="rId36"/>
  </p:handoutMasterIdLst>
  <p:sldIdLst>
    <p:sldId id="1720" r:id="rId6"/>
    <p:sldId id="1841" r:id="rId7"/>
    <p:sldId id="1842" r:id="rId8"/>
    <p:sldId id="1845" r:id="rId9"/>
    <p:sldId id="1865" r:id="rId10"/>
    <p:sldId id="1843" r:id="rId11"/>
    <p:sldId id="1844" r:id="rId12"/>
    <p:sldId id="1848" r:id="rId13"/>
    <p:sldId id="1849" r:id="rId14"/>
    <p:sldId id="1850" r:id="rId15"/>
    <p:sldId id="1851" r:id="rId16"/>
    <p:sldId id="1853" r:id="rId17"/>
    <p:sldId id="1854" r:id="rId18"/>
    <p:sldId id="1855" r:id="rId19"/>
    <p:sldId id="1859" r:id="rId20"/>
    <p:sldId id="1852" r:id="rId21"/>
    <p:sldId id="1847" r:id="rId22"/>
    <p:sldId id="1846" r:id="rId23"/>
    <p:sldId id="1856" r:id="rId24"/>
    <p:sldId id="1857" r:id="rId25"/>
    <p:sldId id="1858" r:id="rId26"/>
    <p:sldId id="1862" r:id="rId27"/>
    <p:sldId id="1861" r:id="rId28"/>
    <p:sldId id="1863" r:id="rId29"/>
    <p:sldId id="1866" r:id="rId30"/>
    <p:sldId id="1864" r:id="rId31"/>
    <p:sldId id="1868" r:id="rId32"/>
    <p:sldId id="1867" r:id="rId33"/>
    <p:sldId id="1660" r:id="rId34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1841"/>
            <p14:sldId id="1842"/>
            <p14:sldId id="1845"/>
            <p14:sldId id="1865"/>
            <p14:sldId id="1843"/>
            <p14:sldId id="1844"/>
            <p14:sldId id="1848"/>
            <p14:sldId id="1849"/>
            <p14:sldId id="1850"/>
            <p14:sldId id="1851"/>
            <p14:sldId id="1853"/>
            <p14:sldId id="1854"/>
            <p14:sldId id="1855"/>
            <p14:sldId id="1859"/>
            <p14:sldId id="1852"/>
            <p14:sldId id="1847"/>
            <p14:sldId id="1846"/>
            <p14:sldId id="1856"/>
            <p14:sldId id="1857"/>
            <p14:sldId id="1858"/>
            <p14:sldId id="1862"/>
            <p14:sldId id="1861"/>
            <p14:sldId id="1863"/>
            <p14:sldId id="1866"/>
            <p14:sldId id="1864"/>
            <p14:sldId id="1868"/>
            <p14:sldId id="1867"/>
            <p14:sldId id="1660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2109" autoAdjust="0"/>
  </p:normalViewPr>
  <p:slideViewPr>
    <p:cSldViewPr snapToGrid="0">
      <p:cViewPr varScale="1">
        <p:scale>
          <a:sx n="105" d="100"/>
          <a:sy n="105" d="100"/>
        </p:scale>
        <p:origin x="774" y="11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ha Pihler" userId="e0269261-b710-4147-8570-772611de48c5" providerId="ADAL" clId="{71621913-878F-416C-8EA0-83944FF7578E}"/>
    <pc:docChg chg="undo custSel addSld delSld modSld sldOrd modSection">
      <pc:chgData name="Miha Pihler" userId="e0269261-b710-4147-8570-772611de48c5" providerId="ADAL" clId="{71621913-878F-416C-8EA0-83944FF7578E}" dt="2018-05-24T06:49:47.217" v="5752"/>
      <pc:docMkLst>
        <pc:docMk/>
      </pc:docMkLst>
      <pc:sldChg chg="modSp add del ord">
        <pc:chgData name="Miha Pihler" userId="e0269261-b710-4147-8570-772611de48c5" providerId="ADAL" clId="{71621913-878F-416C-8EA0-83944FF7578E}" dt="2018-05-22T16:18:03.378" v="3260" actId="5793"/>
        <pc:sldMkLst>
          <pc:docMk/>
          <pc:sldMk cId="3957722359" sldId="1660"/>
        </pc:sldMkLst>
        <pc:spChg chg="mod">
          <ac:chgData name="Miha Pihler" userId="e0269261-b710-4147-8570-772611de48c5" providerId="ADAL" clId="{71621913-878F-416C-8EA0-83944FF7578E}" dt="2018-05-22T16:18:03.378" v="3260" actId="5793"/>
          <ac:spMkLst>
            <pc:docMk/>
            <pc:sldMk cId="3957722359" sldId="1660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6:16:20.088" v="3113" actId="20577"/>
          <ac:spMkLst>
            <pc:docMk/>
            <pc:sldMk cId="3957722359" sldId="1660"/>
            <ac:spMk id="17" creationId="{00000000-0000-0000-0000-000000000000}"/>
          </ac:spMkLst>
        </pc:spChg>
      </pc:sldChg>
      <pc:sldChg chg="modSp">
        <pc:chgData name="Miha Pihler" userId="e0269261-b710-4147-8570-772611de48c5" providerId="ADAL" clId="{71621913-878F-416C-8EA0-83944FF7578E}" dt="2018-05-22T14:16:21.489" v="435" actId="14100"/>
        <pc:sldMkLst>
          <pc:docMk/>
          <pc:sldMk cId="3182288875" sldId="1720"/>
        </pc:sldMkLst>
        <pc:spChg chg="mod">
          <ac:chgData name="Miha Pihler" userId="e0269261-b710-4147-8570-772611de48c5" providerId="ADAL" clId="{71621913-878F-416C-8EA0-83944FF7578E}" dt="2018-05-22T14:12:54.916" v="11" actId="20577"/>
          <ac:spMkLst>
            <pc:docMk/>
            <pc:sldMk cId="3182288875" sldId="1720"/>
            <ac:spMk id="4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16:21.489" v="435" actId="14100"/>
          <ac:spMkLst>
            <pc:docMk/>
            <pc:sldMk cId="3182288875" sldId="1720"/>
            <ac:spMk id="5" creationId="{00000000-0000-0000-0000-000000000000}"/>
          </ac:spMkLst>
        </pc:spChg>
      </pc:sldChg>
      <pc:sldChg chg="modSp add">
        <pc:chgData name="Miha Pihler" userId="e0269261-b710-4147-8570-772611de48c5" providerId="ADAL" clId="{71621913-878F-416C-8EA0-83944FF7578E}" dt="2018-05-22T20:54:29.097" v="3289" actId="20577"/>
        <pc:sldMkLst>
          <pc:docMk/>
          <pc:sldMk cId="424168213" sldId="1841"/>
        </pc:sldMkLst>
        <pc:spChg chg="mod">
          <ac:chgData name="Miha Pihler" userId="e0269261-b710-4147-8570-772611de48c5" providerId="ADAL" clId="{71621913-878F-416C-8EA0-83944FF7578E}" dt="2018-05-22T20:54:29.097" v="3289" actId="20577"/>
          <ac:spMkLst>
            <pc:docMk/>
            <pc:sldMk cId="424168213" sldId="1841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13:50.414" v="132" actId="20577"/>
          <ac:spMkLst>
            <pc:docMk/>
            <pc:sldMk cId="424168213" sldId="1841"/>
            <ac:spMk id="17" creationId="{00000000-0000-0000-0000-000000000000}"/>
          </ac:spMkLst>
        </pc:spChg>
      </pc:sldChg>
      <pc:sldChg chg="addSp modSp add modAnim">
        <pc:chgData name="Miha Pihler" userId="e0269261-b710-4147-8570-772611de48c5" providerId="ADAL" clId="{71621913-878F-416C-8EA0-83944FF7578E}" dt="2018-05-24T06:49:47.217" v="5752"/>
        <pc:sldMkLst>
          <pc:docMk/>
          <pc:sldMk cId="2048494527" sldId="1842"/>
        </pc:sldMkLst>
        <pc:spChg chg="mod">
          <ac:chgData name="Miha Pihler" userId="e0269261-b710-4147-8570-772611de48c5" providerId="ADAL" clId="{71621913-878F-416C-8EA0-83944FF7578E}" dt="2018-05-23T20:32:01.549" v="5418" actId="790"/>
          <ac:spMkLst>
            <pc:docMk/>
            <pc:sldMk cId="2048494527" sldId="1842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16:35.310" v="482" actId="20577"/>
          <ac:spMkLst>
            <pc:docMk/>
            <pc:sldMk cId="2048494527" sldId="1842"/>
            <ac:spMk id="17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4T06:49:37.871" v="5751" actId="1076"/>
          <ac:picMkLst>
            <pc:docMk/>
            <pc:sldMk cId="2048494527" sldId="1842"/>
            <ac:picMk id="2" creationId="{84067499-8BC1-4D96-B27E-C5A9F45A7CE1}"/>
          </ac:picMkLst>
        </pc:picChg>
      </pc:sldChg>
      <pc:sldChg chg="addSp modSp add">
        <pc:chgData name="Miha Pihler" userId="e0269261-b710-4147-8570-772611de48c5" providerId="ADAL" clId="{71621913-878F-416C-8EA0-83944FF7578E}" dt="2018-05-22T14:25:05.589" v="1194" actId="1076"/>
        <pc:sldMkLst>
          <pc:docMk/>
          <pc:sldMk cId="3598697446" sldId="1843"/>
        </pc:sldMkLst>
        <pc:spChg chg="mod">
          <ac:chgData name="Miha Pihler" userId="e0269261-b710-4147-8570-772611de48c5" providerId="ADAL" clId="{71621913-878F-416C-8EA0-83944FF7578E}" dt="2018-05-22T14:24:59.832" v="1192" actId="20577"/>
          <ac:spMkLst>
            <pc:docMk/>
            <pc:sldMk cId="3598697446" sldId="1843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22:06.931" v="863" actId="20577"/>
          <ac:spMkLst>
            <pc:docMk/>
            <pc:sldMk cId="3598697446" sldId="1843"/>
            <ac:spMk id="17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2T14:25:05.589" v="1194" actId="1076"/>
          <ac:picMkLst>
            <pc:docMk/>
            <pc:sldMk cId="3598697446" sldId="1843"/>
            <ac:picMk id="2" creationId="{02E1FC37-845E-41F8-B2D3-5D0AAE6AB3D5}"/>
          </ac:picMkLst>
        </pc:picChg>
      </pc:sldChg>
      <pc:sldChg chg="addSp delSp modSp add delAnim modAnim">
        <pc:chgData name="Miha Pihler" userId="e0269261-b710-4147-8570-772611de48c5" providerId="ADAL" clId="{71621913-878F-416C-8EA0-83944FF7578E}" dt="2018-05-22T14:45:30.340" v="1943" actId="1076"/>
        <pc:sldMkLst>
          <pc:docMk/>
          <pc:sldMk cId="1270986044" sldId="1844"/>
        </pc:sldMkLst>
        <pc:spChg chg="del mod">
          <ac:chgData name="Miha Pihler" userId="e0269261-b710-4147-8570-772611de48c5" providerId="ADAL" clId="{71621913-878F-416C-8EA0-83944FF7578E}" dt="2018-05-22T14:41:29.945" v="1868" actId="478"/>
          <ac:spMkLst>
            <pc:docMk/>
            <pc:sldMk cId="1270986044" sldId="1844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45:19.106" v="1896" actId="20577"/>
          <ac:spMkLst>
            <pc:docMk/>
            <pc:sldMk cId="1270986044" sldId="1844"/>
            <ac:spMk id="17" creationId="{00000000-0000-0000-0000-000000000000}"/>
          </ac:spMkLst>
        </pc:spChg>
        <pc:picChg chg="del">
          <ac:chgData name="Miha Pihler" userId="e0269261-b710-4147-8570-772611de48c5" providerId="ADAL" clId="{71621913-878F-416C-8EA0-83944FF7578E}" dt="2018-05-22T14:41:16.452" v="1864" actId="478"/>
          <ac:picMkLst>
            <pc:docMk/>
            <pc:sldMk cId="1270986044" sldId="1844"/>
            <ac:picMk id="2" creationId="{02E1FC37-845E-41F8-B2D3-5D0AAE6AB3D5}"/>
          </ac:picMkLst>
        </pc:picChg>
        <pc:picChg chg="add del mod">
          <ac:chgData name="Miha Pihler" userId="e0269261-b710-4147-8570-772611de48c5" providerId="ADAL" clId="{71621913-878F-416C-8EA0-83944FF7578E}" dt="2018-05-22T14:43:40.633" v="1874" actId="478"/>
          <ac:picMkLst>
            <pc:docMk/>
            <pc:sldMk cId="1270986044" sldId="1844"/>
            <ac:picMk id="3" creationId="{08F4861E-17FE-4576-84DE-5A15DBC26E68}"/>
          </ac:picMkLst>
        </pc:picChg>
        <pc:picChg chg="add del mod">
          <ac:chgData name="Miha Pihler" userId="e0269261-b710-4147-8570-772611de48c5" providerId="ADAL" clId="{71621913-878F-416C-8EA0-83944FF7578E}" dt="2018-05-22T14:44:08.229" v="1879" actId="478"/>
          <ac:picMkLst>
            <pc:docMk/>
            <pc:sldMk cId="1270986044" sldId="1844"/>
            <ac:picMk id="4" creationId="{DC9ABF84-35FB-4F47-B050-92552C7CD04A}"/>
          </ac:picMkLst>
        </pc:picChg>
        <pc:picChg chg="add mod">
          <ac:chgData name="Miha Pihler" userId="e0269261-b710-4147-8570-772611de48c5" providerId="ADAL" clId="{71621913-878F-416C-8EA0-83944FF7578E}" dt="2018-05-22T14:45:30.340" v="1943" actId="1076"/>
          <ac:picMkLst>
            <pc:docMk/>
            <pc:sldMk cId="1270986044" sldId="1844"/>
            <ac:picMk id="5" creationId="{8CC14FF9-4A65-4D5A-AF7D-CCF866523D11}"/>
          </ac:picMkLst>
        </pc:picChg>
        <pc:picChg chg="add mod">
          <ac:chgData name="Miha Pihler" userId="e0269261-b710-4147-8570-772611de48c5" providerId="ADAL" clId="{71621913-878F-416C-8EA0-83944FF7578E}" dt="2018-05-22T14:44:31.146" v="1882" actId="1076"/>
          <ac:picMkLst>
            <pc:docMk/>
            <pc:sldMk cId="1270986044" sldId="1844"/>
            <ac:picMk id="7" creationId="{C48336EC-5496-4607-9DD6-CE9481B06DEA}"/>
          </ac:picMkLst>
        </pc:picChg>
      </pc:sldChg>
      <pc:sldChg chg="modSp add">
        <pc:chgData name="Miha Pihler" userId="e0269261-b710-4147-8570-772611de48c5" providerId="ADAL" clId="{71621913-878F-416C-8EA0-83944FF7578E}" dt="2018-05-22T14:31:58.486" v="1518" actId="790"/>
        <pc:sldMkLst>
          <pc:docMk/>
          <pc:sldMk cId="2064857741" sldId="1845"/>
        </pc:sldMkLst>
        <pc:spChg chg="mod">
          <ac:chgData name="Miha Pihler" userId="e0269261-b710-4147-8570-772611de48c5" providerId="ADAL" clId="{71621913-878F-416C-8EA0-83944FF7578E}" dt="2018-05-22T14:31:58.486" v="1518" actId="790"/>
          <ac:spMkLst>
            <pc:docMk/>
            <pc:sldMk cId="2064857741" sldId="1845"/>
            <ac:spMk id="6" creationId="{00000000-0000-0000-0000-000000000000}"/>
          </ac:spMkLst>
        </pc:spChg>
      </pc:sldChg>
      <pc:sldChg chg="modSp add">
        <pc:chgData name="Miha Pihler" userId="e0269261-b710-4147-8570-772611de48c5" providerId="ADAL" clId="{71621913-878F-416C-8EA0-83944FF7578E}" dt="2018-05-22T21:55:55.531" v="3815" actId="14100"/>
        <pc:sldMkLst>
          <pc:docMk/>
          <pc:sldMk cId="3448788489" sldId="1846"/>
        </pc:sldMkLst>
        <pc:spChg chg="mod">
          <ac:chgData name="Miha Pihler" userId="e0269261-b710-4147-8570-772611de48c5" providerId="ADAL" clId="{71621913-878F-416C-8EA0-83944FF7578E}" dt="2018-05-22T21:55:55.531" v="3815" actId="14100"/>
          <ac:spMkLst>
            <pc:docMk/>
            <pc:sldMk cId="3448788489" sldId="1846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33:11.486" v="1538" actId="20577"/>
          <ac:spMkLst>
            <pc:docMk/>
            <pc:sldMk cId="3448788489" sldId="1846"/>
            <ac:spMk id="17" creationId="{00000000-0000-0000-0000-000000000000}"/>
          </ac:spMkLst>
        </pc:spChg>
      </pc:sldChg>
      <pc:sldChg chg="addSp delSp modSp add delAnim">
        <pc:chgData name="Miha Pihler" userId="e0269261-b710-4147-8570-772611de48c5" providerId="ADAL" clId="{71621913-878F-416C-8EA0-83944FF7578E}" dt="2018-05-22T21:58:46.673" v="4043" actId="20577"/>
        <pc:sldMkLst>
          <pc:docMk/>
          <pc:sldMk cId="2586827084" sldId="1847"/>
        </pc:sldMkLst>
        <pc:spChg chg="add del">
          <ac:chgData name="Miha Pihler" userId="e0269261-b710-4147-8570-772611de48c5" providerId="ADAL" clId="{71621913-878F-416C-8EA0-83944FF7578E}" dt="2018-05-22T21:51:05.868" v="3349" actId="20577"/>
          <ac:spMkLst>
            <pc:docMk/>
            <pc:sldMk cId="2586827084" sldId="1847"/>
            <ac:spMk id="2" creationId="{60796C1A-45A9-49B1-8E13-8F8BE929D8B1}"/>
          </ac:spMkLst>
        </pc:spChg>
        <pc:spChg chg="add mod">
          <ac:chgData name="Miha Pihler" userId="e0269261-b710-4147-8570-772611de48c5" providerId="ADAL" clId="{71621913-878F-416C-8EA0-83944FF7578E}" dt="2018-05-22T21:58:46.673" v="4043" actId="20577"/>
          <ac:spMkLst>
            <pc:docMk/>
            <pc:sldMk cId="2586827084" sldId="1847"/>
            <ac:spMk id="7" creationId="{80644F1C-593F-4CC7-8178-CBFD11BEA1B6}"/>
          </ac:spMkLst>
        </pc:spChg>
        <pc:spChg chg="mod">
          <ac:chgData name="Miha Pihler" userId="e0269261-b710-4147-8570-772611de48c5" providerId="ADAL" clId="{71621913-878F-416C-8EA0-83944FF7578E}" dt="2018-05-22T21:49:30.826" v="3347" actId="20577"/>
          <ac:spMkLst>
            <pc:docMk/>
            <pc:sldMk cId="2586827084" sldId="1847"/>
            <ac:spMk id="17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2T21:53:27.612" v="3663" actId="1076"/>
          <ac:picMkLst>
            <pc:docMk/>
            <pc:sldMk cId="2586827084" sldId="1847"/>
            <ac:picMk id="3" creationId="{42809E65-5CBD-49EF-B279-608C047D1931}"/>
          </ac:picMkLst>
        </pc:picChg>
        <pc:picChg chg="add del">
          <ac:chgData name="Miha Pihler" userId="e0269261-b710-4147-8570-772611de48c5" providerId="ADAL" clId="{71621913-878F-416C-8EA0-83944FF7578E}" dt="2018-05-22T21:51:31.418" v="3355" actId="478"/>
          <ac:picMkLst>
            <pc:docMk/>
            <pc:sldMk cId="2586827084" sldId="1847"/>
            <ac:picMk id="4" creationId="{FD30EB9E-AABC-4FF8-B216-463B84924461}"/>
          </ac:picMkLst>
        </pc:picChg>
        <pc:picChg chg="add del">
          <ac:chgData name="Miha Pihler" userId="e0269261-b710-4147-8570-772611de48c5" providerId="ADAL" clId="{71621913-878F-416C-8EA0-83944FF7578E}" dt="2018-05-22T21:51:38.602" v="3357" actId="478"/>
          <ac:picMkLst>
            <pc:docMk/>
            <pc:sldMk cId="2586827084" sldId="1847"/>
            <ac:picMk id="5" creationId="{C49BD936-65B3-4E0B-A4B1-3EB2C00B02EB}"/>
          </ac:picMkLst>
        </pc:picChg>
        <pc:picChg chg="del">
          <ac:chgData name="Miha Pihler" userId="e0269261-b710-4147-8570-772611de48c5" providerId="ADAL" clId="{71621913-878F-416C-8EA0-83944FF7578E}" dt="2018-05-22T14:45:38.308" v="1945" actId="478"/>
          <ac:picMkLst>
            <pc:docMk/>
            <pc:sldMk cId="2586827084" sldId="1847"/>
            <ac:picMk id="5" creationId="{8CC14FF9-4A65-4D5A-AF7D-CCF866523D11}"/>
          </ac:picMkLst>
        </pc:picChg>
        <pc:picChg chg="del">
          <ac:chgData name="Miha Pihler" userId="e0269261-b710-4147-8570-772611de48c5" providerId="ADAL" clId="{71621913-878F-416C-8EA0-83944FF7578E}" dt="2018-05-22T14:45:39.559" v="1946" actId="478"/>
          <ac:picMkLst>
            <pc:docMk/>
            <pc:sldMk cId="2586827084" sldId="1847"/>
            <ac:picMk id="7" creationId="{C48336EC-5496-4607-9DD6-CE9481B06DEA}"/>
          </ac:picMkLst>
        </pc:picChg>
      </pc:sldChg>
      <pc:sldChg chg="addSp modSp add">
        <pc:chgData name="Miha Pihler" userId="e0269261-b710-4147-8570-772611de48c5" providerId="ADAL" clId="{71621913-878F-416C-8EA0-83944FF7578E}" dt="2018-05-22T14:49:47.835" v="2081" actId="1035"/>
        <pc:sldMkLst>
          <pc:docMk/>
          <pc:sldMk cId="3897866929" sldId="1848"/>
        </pc:sldMkLst>
        <pc:spChg chg="mod">
          <ac:chgData name="Miha Pihler" userId="e0269261-b710-4147-8570-772611de48c5" providerId="ADAL" clId="{71621913-878F-416C-8EA0-83944FF7578E}" dt="2018-05-22T14:49:40.647" v="2065" actId="20577"/>
          <ac:spMkLst>
            <pc:docMk/>
            <pc:sldMk cId="3897866929" sldId="1848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45:52.956" v="1955" actId="20577"/>
          <ac:spMkLst>
            <pc:docMk/>
            <pc:sldMk cId="3897866929" sldId="1848"/>
            <ac:spMk id="17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2T14:49:47.835" v="2081" actId="1035"/>
          <ac:picMkLst>
            <pc:docMk/>
            <pc:sldMk cId="3897866929" sldId="1848"/>
            <ac:picMk id="2" creationId="{65510BD5-8B95-43E2-8C47-39776F7734DC}"/>
          </ac:picMkLst>
        </pc:picChg>
      </pc:sldChg>
      <pc:sldChg chg="delSp modSp add">
        <pc:chgData name="Miha Pihler" userId="e0269261-b710-4147-8570-772611de48c5" providerId="ADAL" clId="{71621913-878F-416C-8EA0-83944FF7578E}" dt="2018-05-22T14:51:06.666" v="2275" actId="108"/>
        <pc:sldMkLst>
          <pc:docMk/>
          <pc:sldMk cId="2019497806" sldId="1849"/>
        </pc:sldMkLst>
        <pc:spChg chg="mod">
          <ac:chgData name="Miha Pihler" userId="e0269261-b710-4147-8570-772611de48c5" providerId="ADAL" clId="{71621913-878F-416C-8EA0-83944FF7578E}" dt="2018-05-22T14:51:06.666" v="2275" actId="108"/>
          <ac:spMkLst>
            <pc:docMk/>
            <pc:sldMk cId="2019497806" sldId="1849"/>
            <ac:spMk id="6" creationId="{00000000-0000-0000-0000-000000000000}"/>
          </ac:spMkLst>
        </pc:spChg>
        <pc:picChg chg="del">
          <ac:chgData name="Miha Pihler" userId="e0269261-b710-4147-8570-772611de48c5" providerId="ADAL" clId="{71621913-878F-416C-8EA0-83944FF7578E}" dt="2018-05-22T14:50:34.464" v="2207" actId="478"/>
          <ac:picMkLst>
            <pc:docMk/>
            <pc:sldMk cId="2019497806" sldId="1849"/>
            <ac:picMk id="2" creationId="{65510BD5-8B95-43E2-8C47-39776F7734DC}"/>
          </ac:picMkLst>
        </pc:picChg>
      </pc:sldChg>
      <pc:sldChg chg="addSp modSp add modAnim">
        <pc:chgData name="Miha Pihler" userId="e0269261-b710-4147-8570-772611de48c5" providerId="ADAL" clId="{71621913-878F-416C-8EA0-83944FF7578E}" dt="2018-05-23T20:34:44.303" v="5435" actId="20577"/>
        <pc:sldMkLst>
          <pc:docMk/>
          <pc:sldMk cId="3957529061" sldId="1850"/>
        </pc:sldMkLst>
        <pc:spChg chg="mod">
          <ac:chgData name="Miha Pihler" userId="e0269261-b710-4147-8570-772611de48c5" providerId="ADAL" clId="{71621913-878F-416C-8EA0-83944FF7578E}" dt="2018-05-23T20:34:44.303" v="5435" actId="20577"/>
          <ac:spMkLst>
            <pc:docMk/>
            <pc:sldMk cId="3957529061" sldId="1850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51:31.578" v="2301" actId="20577"/>
          <ac:spMkLst>
            <pc:docMk/>
            <pc:sldMk cId="3957529061" sldId="1850"/>
            <ac:spMk id="17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2T14:54:27.267" v="2315" actId="1076"/>
          <ac:picMkLst>
            <pc:docMk/>
            <pc:sldMk cId="3957529061" sldId="1850"/>
            <ac:picMk id="2" creationId="{E5E50326-AC9B-47F9-8B87-D1F3096781F0}"/>
          </ac:picMkLst>
        </pc:picChg>
        <pc:picChg chg="add mod">
          <ac:chgData name="Miha Pihler" userId="e0269261-b710-4147-8570-772611de48c5" providerId="ADAL" clId="{71621913-878F-416C-8EA0-83944FF7578E}" dt="2018-05-22T14:55:24.738" v="2318" actId="1076"/>
          <ac:picMkLst>
            <pc:docMk/>
            <pc:sldMk cId="3957529061" sldId="1850"/>
            <ac:picMk id="3" creationId="{38B20408-2514-4B3B-9FAF-C97086B12351}"/>
          </ac:picMkLst>
        </pc:picChg>
      </pc:sldChg>
      <pc:sldChg chg="modSp add">
        <pc:chgData name="Miha Pihler" userId="e0269261-b710-4147-8570-772611de48c5" providerId="ADAL" clId="{71621913-878F-416C-8EA0-83944FF7578E}" dt="2018-05-23T21:15:02.709" v="5700"/>
        <pc:sldMkLst>
          <pc:docMk/>
          <pc:sldMk cId="3770127564" sldId="1851"/>
        </pc:sldMkLst>
        <pc:spChg chg="mod">
          <ac:chgData name="Miha Pihler" userId="e0269261-b710-4147-8570-772611de48c5" providerId="ADAL" clId="{71621913-878F-416C-8EA0-83944FF7578E}" dt="2018-05-23T21:15:02.709" v="5700"/>
          <ac:spMkLst>
            <pc:docMk/>
            <pc:sldMk cId="3770127564" sldId="1851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4:56:06.035" v="2346" actId="20577"/>
          <ac:spMkLst>
            <pc:docMk/>
            <pc:sldMk cId="3770127564" sldId="1851"/>
            <ac:spMk id="17" creationId="{00000000-0000-0000-0000-000000000000}"/>
          </ac:spMkLst>
        </pc:spChg>
      </pc:sldChg>
      <pc:sldChg chg="modSp add">
        <pc:chgData name="Miha Pihler" userId="e0269261-b710-4147-8570-772611de48c5" providerId="ADAL" clId="{71621913-878F-416C-8EA0-83944FF7578E}" dt="2018-05-22T15:01:38.304" v="2690" actId="20577"/>
        <pc:sldMkLst>
          <pc:docMk/>
          <pc:sldMk cId="1392653620" sldId="1852"/>
        </pc:sldMkLst>
        <pc:spChg chg="mod">
          <ac:chgData name="Miha Pihler" userId="e0269261-b710-4147-8570-772611de48c5" providerId="ADAL" clId="{71621913-878F-416C-8EA0-83944FF7578E}" dt="2018-05-22T15:01:38.304" v="2690" actId="20577"/>
          <ac:spMkLst>
            <pc:docMk/>
            <pc:sldMk cId="1392653620" sldId="1852"/>
            <ac:spMk id="6" creationId="{00000000-0000-0000-0000-000000000000}"/>
          </ac:spMkLst>
        </pc:spChg>
      </pc:sldChg>
      <pc:sldChg chg="addSp modSp add">
        <pc:chgData name="Miha Pihler" userId="e0269261-b710-4147-8570-772611de48c5" providerId="ADAL" clId="{71621913-878F-416C-8EA0-83944FF7578E}" dt="2018-05-22T15:06:55.763" v="2781" actId="14100"/>
        <pc:sldMkLst>
          <pc:docMk/>
          <pc:sldMk cId="382226889" sldId="1853"/>
        </pc:sldMkLst>
        <pc:spChg chg="mod">
          <ac:chgData name="Miha Pihler" userId="e0269261-b710-4147-8570-772611de48c5" providerId="ADAL" clId="{71621913-878F-416C-8EA0-83944FF7578E}" dt="2018-05-22T15:06:48.666" v="2778" actId="20577"/>
          <ac:spMkLst>
            <pc:docMk/>
            <pc:sldMk cId="382226889" sldId="1853"/>
            <ac:spMk id="6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2T15:06:55.763" v="2781" actId="14100"/>
          <ac:picMkLst>
            <pc:docMk/>
            <pc:sldMk cId="382226889" sldId="1853"/>
            <ac:picMk id="2" creationId="{ECDAFC4F-270A-47C9-A0C9-4AA5532C19A7}"/>
          </ac:picMkLst>
        </pc:picChg>
      </pc:sldChg>
      <pc:sldChg chg="addSp delSp modSp add">
        <pc:chgData name="Miha Pihler" userId="e0269261-b710-4147-8570-772611de48c5" providerId="ADAL" clId="{71621913-878F-416C-8EA0-83944FF7578E}" dt="2018-05-22T21:54:41.658" v="3813" actId="20577"/>
        <pc:sldMkLst>
          <pc:docMk/>
          <pc:sldMk cId="519053393" sldId="1854"/>
        </pc:sldMkLst>
        <pc:spChg chg="mod">
          <ac:chgData name="Miha Pihler" userId="e0269261-b710-4147-8570-772611de48c5" providerId="ADAL" clId="{71621913-878F-416C-8EA0-83944FF7578E}" dt="2018-05-22T21:54:41.658" v="3813" actId="20577"/>
          <ac:spMkLst>
            <pc:docMk/>
            <pc:sldMk cId="519053393" sldId="1854"/>
            <ac:spMk id="6" creationId="{00000000-0000-0000-0000-000000000000}"/>
          </ac:spMkLst>
        </pc:spChg>
        <pc:picChg chg="del">
          <ac:chgData name="Miha Pihler" userId="e0269261-b710-4147-8570-772611de48c5" providerId="ADAL" clId="{71621913-878F-416C-8EA0-83944FF7578E}" dt="2018-05-22T15:07:12.590" v="2783" actId="478"/>
          <ac:picMkLst>
            <pc:docMk/>
            <pc:sldMk cId="519053393" sldId="1854"/>
            <ac:picMk id="2" creationId="{ECDAFC4F-270A-47C9-A0C9-4AA5532C19A7}"/>
          </ac:picMkLst>
        </pc:picChg>
        <pc:picChg chg="add mod">
          <ac:chgData name="Miha Pihler" userId="e0269261-b710-4147-8570-772611de48c5" providerId="ADAL" clId="{71621913-878F-416C-8EA0-83944FF7578E}" dt="2018-05-22T15:09:26.596" v="2846" actId="14100"/>
          <ac:picMkLst>
            <pc:docMk/>
            <pc:sldMk cId="519053393" sldId="1854"/>
            <ac:picMk id="3" creationId="{966D8DE7-F159-48EF-9044-10FDBA4305E8}"/>
          </ac:picMkLst>
        </pc:picChg>
      </pc:sldChg>
      <pc:sldChg chg="addSp delSp modSp add">
        <pc:chgData name="Miha Pihler" userId="e0269261-b710-4147-8570-772611de48c5" providerId="ADAL" clId="{71621913-878F-416C-8EA0-83944FF7578E}" dt="2018-05-22T15:57:46.350" v="3060" actId="1076"/>
        <pc:sldMkLst>
          <pc:docMk/>
          <pc:sldMk cId="3563562574" sldId="1855"/>
        </pc:sldMkLst>
        <pc:spChg chg="mod">
          <ac:chgData name="Miha Pihler" userId="e0269261-b710-4147-8570-772611de48c5" providerId="ADAL" clId="{71621913-878F-416C-8EA0-83944FF7578E}" dt="2018-05-22T15:57:40.140" v="3059" actId="5793"/>
          <ac:spMkLst>
            <pc:docMk/>
            <pc:sldMk cId="3563562574" sldId="1855"/>
            <ac:spMk id="6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2T15:57:46.350" v="3060" actId="1076"/>
          <ac:picMkLst>
            <pc:docMk/>
            <pc:sldMk cId="3563562574" sldId="1855"/>
            <ac:picMk id="2" creationId="{4386511C-8562-42A8-A5E9-37D30FDA5733}"/>
          </ac:picMkLst>
        </pc:picChg>
        <pc:picChg chg="del">
          <ac:chgData name="Miha Pihler" userId="e0269261-b710-4147-8570-772611de48c5" providerId="ADAL" clId="{71621913-878F-416C-8EA0-83944FF7578E}" dt="2018-05-22T15:15:02.087" v="2849" actId="478"/>
          <ac:picMkLst>
            <pc:docMk/>
            <pc:sldMk cId="3563562574" sldId="1855"/>
            <ac:picMk id="3" creationId="{966D8DE7-F159-48EF-9044-10FDBA4305E8}"/>
          </ac:picMkLst>
        </pc:picChg>
      </pc:sldChg>
      <pc:sldChg chg="addSp modSp add">
        <pc:chgData name="Miha Pihler" userId="e0269261-b710-4147-8570-772611de48c5" providerId="ADAL" clId="{71621913-878F-416C-8EA0-83944FF7578E}" dt="2018-05-22T15:25:24.029" v="2882" actId="1076"/>
        <pc:sldMkLst>
          <pc:docMk/>
          <pc:sldMk cId="3369370530" sldId="1856"/>
        </pc:sldMkLst>
        <pc:spChg chg="mod">
          <ac:chgData name="Miha Pihler" userId="e0269261-b710-4147-8570-772611de48c5" providerId="ADAL" clId="{71621913-878F-416C-8EA0-83944FF7578E}" dt="2018-05-22T15:24:59.027" v="2878" actId="20577"/>
          <ac:spMkLst>
            <pc:docMk/>
            <pc:sldMk cId="3369370530" sldId="1856"/>
            <ac:spMk id="6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2T15:25:24.029" v="2882" actId="1076"/>
          <ac:picMkLst>
            <pc:docMk/>
            <pc:sldMk cId="3369370530" sldId="1856"/>
            <ac:picMk id="2" creationId="{802D942E-4224-4E0D-B82B-1DB4DBED1C1A}"/>
          </ac:picMkLst>
        </pc:picChg>
      </pc:sldChg>
      <pc:sldChg chg="addSp delSp modSp add modAnim">
        <pc:chgData name="Miha Pihler" userId="e0269261-b710-4147-8570-772611de48c5" providerId="ADAL" clId="{71621913-878F-416C-8EA0-83944FF7578E}" dt="2018-05-22T15:52:53.401" v="2900" actId="5793"/>
        <pc:sldMkLst>
          <pc:docMk/>
          <pc:sldMk cId="2823367273" sldId="1857"/>
        </pc:sldMkLst>
        <pc:picChg chg="del">
          <ac:chgData name="Miha Pihler" userId="e0269261-b710-4147-8570-772611de48c5" providerId="ADAL" clId="{71621913-878F-416C-8EA0-83944FF7578E}" dt="2018-05-22T15:48:13.862" v="2886" actId="478"/>
          <ac:picMkLst>
            <pc:docMk/>
            <pc:sldMk cId="2823367273" sldId="1857"/>
            <ac:picMk id="2" creationId="{802D942E-4224-4E0D-B82B-1DB4DBED1C1A}"/>
          </ac:picMkLst>
        </pc:picChg>
        <pc:picChg chg="add mod">
          <ac:chgData name="Miha Pihler" userId="e0269261-b710-4147-8570-772611de48c5" providerId="ADAL" clId="{71621913-878F-416C-8EA0-83944FF7578E}" dt="2018-05-22T15:48:16.764" v="2887" actId="1076"/>
          <ac:picMkLst>
            <pc:docMk/>
            <pc:sldMk cId="2823367273" sldId="1857"/>
            <ac:picMk id="3" creationId="{EFB38514-60FC-4B94-95E1-411AE31BEF52}"/>
          </ac:picMkLst>
        </pc:picChg>
        <pc:picChg chg="add mod">
          <ac:chgData name="Miha Pihler" userId="e0269261-b710-4147-8570-772611de48c5" providerId="ADAL" clId="{71621913-878F-416C-8EA0-83944FF7578E}" dt="2018-05-22T15:50:31.747" v="2892" actId="1076"/>
          <ac:picMkLst>
            <pc:docMk/>
            <pc:sldMk cId="2823367273" sldId="1857"/>
            <ac:picMk id="4" creationId="{054406F4-573D-4EFA-82EB-59401674CB12}"/>
          </ac:picMkLst>
        </pc:picChg>
        <pc:picChg chg="add mod">
          <ac:chgData name="Miha Pihler" userId="e0269261-b710-4147-8570-772611de48c5" providerId="ADAL" clId="{71621913-878F-416C-8EA0-83944FF7578E}" dt="2018-05-22T15:52:49.218" v="2899" actId="1076"/>
          <ac:picMkLst>
            <pc:docMk/>
            <pc:sldMk cId="2823367273" sldId="1857"/>
            <ac:picMk id="5" creationId="{BCAD7679-3918-47CD-B904-17E6C761274C}"/>
          </ac:picMkLst>
        </pc:picChg>
      </pc:sldChg>
      <pc:sldChg chg="addSp delSp modSp add delAnim">
        <pc:chgData name="Miha Pihler" userId="e0269261-b710-4147-8570-772611de48c5" providerId="ADAL" clId="{71621913-878F-416C-8EA0-83944FF7578E}" dt="2018-05-22T15:53:01.387" v="2901" actId="1076"/>
        <pc:sldMkLst>
          <pc:docMk/>
          <pc:sldMk cId="2076176610" sldId="1858"/>
        </pc:sldMkLst>
        <pc:picChg chg="add mod">
          <ac:chgData name="Miha Pihler" userId="e0269261-b710-4147-8570-772611de48c5" providerId="ADAL" clId="{71621913-878F-416C-8EA0-83944FF7578E}" dt="2018-05-22T15:53:01.387" v="2901" actId="1076"/>
          <ac:picMkLst>
            <pc:docMk/>
            <pc:sldMk cId="2076176610" sldId="1858"/>
            <ac:picMk id="2" creationId="{18204EFC-AE23-42FA-948C-A4432038DC87}"/>
          </ac:picMkLst>
        </pc:picChg>
        <pc:picChg chg="del">
          <ac:chgData name="Miha Pihler" userId="e0269261-b710-4147-8570-772611de48c5" providerId="ADAL" clId="{71621913-878F-416C-8EA0-83944FF7578E}" dt="2018-05-22T15:51:51.341" v="2895" actId="478"/>
          <ac:picMkLst>
            <pc:docMk/>
            <pc:sldMk cId="2076176610" sldId="1858"/>
            <ac:picMk id="3" creationId="{EFB38514-60FC-4B94-95E1-411AE31BEF52}"/>
          </ac:picMkLst>
        </pc:picChg>
        <pc:picChg chg="del">
          <ac:chgData name="Miha Pihler" userId="e0269261-b710-4147-8570-772611de48c5" providerId="ADAL" clId="{71621913-878F-416C-8EA0-83944FF7578E}" dt="2018-05-22T15:51:49.659" v="2894" actId="478"/>
          <ac:picMkLst>
            <pc:docMk/>
            <pc:sldMk cId="2076176610" sldId="1858"/>
            <ac:picMk id="4" creationId="{054406F4-573D-4EFA-82EB-59401674CB12}"/>
          </ac:picMkLst>
        </pc:picChg>
      </pc:sldChg>
      <pc:sldChg chg="addSp delSp modSp add">
        <pc:chgData name="Miha Pihler" userId="e0269261-b710-4147-8570-772611de48c5" providerId="ADAL" clId="{71621913-878F-416C-8EA0-83944FF7578E}" dt="2018-05-22T15:59:25.098" v="3070" actId="14100"/>
        <pc:sldMkLst>
          <pc:docMk/>
          <pc:sldMk cId="2956195307" sldId="1859"/>
        </pc:sldMkLst>
        <pc:spChg chg="mod">
          <ac:chgData name="Miha Pihler" userId="e0269261-b710-4147-8570-772611de48c5" providerId="ADAL" clId="{71621913-878F-416C-8EA0-83944FF7578E}" dt="2018-05-22T15:57:57.598" v="3063" actId="20577"/>
          <ac:spMkLst>
            <pc:docMk/>
            <pc:sldMk cId="2956195307" sldId="1859"/>
            <ac:spMk id="6" creationId="{00000000-0000-0000-0000-000000000000}"/>
          </ac:spMkLst>
        </pc:spChg>
        <pc:picChg chg="del">
          <ac:chgData name="Miha Pihler" userId="e0269261-b710-4147-8570-772611de48c5" providerId="ADAL" clId="{71621913-878F-416C-8EA0-83944FF7578E}" dt="2018-05-22T15:57:54.284" v="3062" actId="478"/>
          <ac:picMkLst>
            <pc:docMk/>
            <pc:sldMk cId="2956195307" sldId="1859"/>
            <ac:picMk id="2" creationId="{4386511C-8562-42A8-A5E9-37D30FDA5733}"/>
          </ac:picMkLst>
        </pc:picChg>
        <pc:picChg chg="add del mod">
          <ac:chgData name="Miha Pihler" userId="e0269261-b710-4147-8570-772611de48c5" providerId="ADAL" clId="{71621913-878F-416C-8EA0-83944FF7578E}" dt="2018-05-22T15:59:05.604" v="3067" actId="478"/>
          <ac:picMkLst>
            <pc:docMk/>
            <pc:sldMk cId="2956195307" sldId="1859"/>
            <ac:picMk id="3" creationId="{20CEA590-5C99-4EBC-A390-628B1C05F9CE}"/>
          </ac:picMkLst>
        </pc:picChg>
        <pc:picChg chg="add mod">
          <ac:chgData name="Miha Pihler" userId="e0269261-b710-4147-8570-772611de48c5" providerId="ADAL" clId="{71621913-878F-416C-8EA0-83944FF7578E}" dt="2018-05-22T15:59:25.098" v="3070" actId="14100"/>
          <ac:picMkLst>
            <pc:docMk/>
            <pc:sldMk cId="2956195307" sldId="1859"/>
            <ac:picMk id="4" creationId="{1214F41F-81E8-4603-96D0-6A460AC0A73E}"/>
          </ac:picMkLst>
        </pc:picChg>
      </pc:sldChg>
      <pc:sldChg chg="addSp modSp add">
        <pc:chgData name="Miha Pihler" userId="e0269261-b710-4147-8570-772611de48c5" providerId="ADAL" clId="{71621913-878F-416C-8EA0-83944FF7578E}" dt="2018-05-23T20:57:01.215" v="5598" actId="790"/>
        <pc:sldMkLst>
          <pc:docMk/>
          <pc:sldMk cId="4156746682" sldId="1861"/>
        </pc:sldMkLst>
        <pc:spChg chg="mod">
          <ac:chgData name="Miha Pihler" userId="e0269261-b710-4147-8570-772611de48c5" providerId="ADAL" clId="{71621913-878F-416C-8EA0-83944FF7578E}" dt="2018-05-23T20:57:01.215" v="5598" actId="790"/>
          <ac:spMkLst>
            <pc:docMk/>
            <pc:sldMk cId="4156746682" sldId="1861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16:16:46.894" v="3142" actId="20577"/>
          <ac:spMkLst>
            <pc:docMk/>
            <pc:sldMk cId="4156746682" sldId="1861"/>
            <ac:spMk id="17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3T20:56:39.531" v="5595" actId="14100"/>
          <ac:picMkLst>
            <pc:docMk/>
            <pc:sldMk cId="4156746682" sldId="1861"/>
            <ac:picMk id="2" creationId="{283555D9-21A8-426E-8B43-57B54988EE31}"/>
          </ac:picMkLst>
        </pc:picChg>
      </pc:sldChg>
      <pc:sldChg chg="modSp add">
        <pc:chgData name="Miha Pihler" userId="e0269261-b710-4147-8570-772611de48c5" providerId="ADAL" clId="{71621913-878F-416C-8EA0-83944FF7578E}" dt="2018-05-22T22:02:47.573" v="4687" actId="20577"/>
        <pc:sldMkLst>
          <pc:docMk/>
          <pc:sldMk cId="1284163577" sldId="1862"/>
        </pc:sldMkLst>
        <pc:spChg chg="mod">
          <ac:chgData name="Miha Pihler" userId="e0269261-b710-4147-8570-772611de48c5" providerId="ADAL" clId="{71621913-878F-416C-8EA0-83944FF7578E}" dt="2018-05-22T22:02:47.573" v="4687" actId="20577"/>
          <ac:spMkLst>
            <pc:docMk/>
            <pc:sldMk cId="1284163577" sldId="1862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22:00:45.888" v="4300" actId="20577"/>
          <ac:spMkLst>
            <pc:docMk/>
            <pc:sldMk cId="1284163577" sldId="1862"/>
            <ac:spMk id="17" creationId="{00000000-0000-0000-0000-000000000000}"/>
          </ac:spMkLst>
        </pc:spChg>
      </pc:sldChg>
      <pc:sldChg chg="modSp add">
        <pc:chgData name="Miha Pihler" userId="e0269261-b710-4147-8570-772611de48c5" providerId="ADAL" clId="{71621913-878F-416C-8EA0-83944FF7578E}" dt="2018-05-23T20:38:55.577" v="5451" actId="20577"/>
        <pc:sldMkLst>
          <pc:docMk/>
          <pc:sldMk cId="2988186237" sldId="1863"/>
        </pc:sldMkLst>
        <pc:spChg chg="mod">
          <ac:chgData name="Miha Pihler" userId="e0269261-b710-4147-8570-772611de48c5" providerId="ADAL" clId="{71621913-878F-416C-8EA0-83944FF7578E}" dt="2018-05-23T20:38:55.577" v="5451" actId="20577"/>
          <ac:spMkLst>
            <pc:docMk/>
            <pc:sldMk cId="2988186237" sldId="1863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2T22:03:19.413" v="4725" actId="20577"/>
          <ac:spMkLst>
            <pc:docMk/>
            <pc:sldMk cId="2988186237" sldId="1863"/>
            <ac:spMk id="17" creationId="{00000000-0000-0000-0000-000000000000}"/>
          </ac:spMkLst>
        </pc:spChg>
      </pc:sldChg>
      <pc:sldChg chg="addSp modSp add modAnim">
        <pc:chgData name="Miha Pihler" userId="e0269261-b710-4147-8570-772611de48c5" providerId="ADAL" clId="{71621913-878F-416C-8EA0-83944FF7578E}" dt="2018-05-23T20:40:15.687" v="5592" actId="1076"/>
        <pc:sldMkLst>
          <pc:docMk/>
          <pc:sldMk cId="2112049781" sldId="1864"/>
        </pc:sldMkLst>
        <pc:spChg chg="mod">
          <ac:chgData name="Miha Pihler" userId="e0269261-b710-4147-8570-772611de48c5" providerId="ADAL" clId="{71621913-878F-416C-8EA0-83944FF7578E}" dt="2018-05-23T20:40:05.968" v="5591" actId="1076"/>
          <ac:spMkLst>
            <pc:docMk/>
            <pc:sldMk cId="2112049781" sldId="1864"/>
            <ac:spMk id="6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3T20:40:15.687" v="5592" actId="1076"/>
          <ac:picMkLst>
            <pc:docMk/>
            <pc:sldMk cId="2112049781" sldId="1864"/>
            <ac:picMk id="2" creationId="{E052CFFA-0813-4386-91DD-B2D438BC4515}"/>
          </ac:picMkLst>
        </pc:picChg>
      </pc:sldChg>
      <pc:sldChg chg="modSp add">
        <pc:chgData name="Miha Pihler" userId="e0269261-b710-4147-8570-772611de48c5" providerId="ADAL" clId="{71621913-878F-416C-8EA0-83944FF7578E}" dt="2018-05-23T20:33:59.346" v="5427" actId="20577"/>
        <pc:sldMkLst>
          <pc:docMk/>
          <pc:sldMk cId="2788899638" sldId="1865"/>
        </pc:sldMkLst>
        <pc:spChg chg="mod">
          <ac:chgData name="Miha Pihler" userId="e0269261-b710-4147-8570-772611de48c5" providerId="ADAL" clId="{71621913-878F-416C-8EA0-83944FF7578E}" dt="2018-05-23T20:33:59.346" v="5427" actId="20577"/>
          <ac:spMkLst>
            <pc:docMk/>
            <pc:sldMk cId="2788899638" sldId="1865"/>
            <ac:spMk id="6" creationId="{00000000-0000-0000-0000-000000000000}"/>
          </ac:spMkLst>
        </pc:spChg>
      </pc:sldChg>
      <pc:sldChg chg="modSp add">
        <pc:chgData name="Miha Pihler" userId="e0269261-b710-4147-8570-772611de48c5" providerId="ADAL" clId="{71621913-878F-416C-8EA0-83944FF7578E}" dt="2018-05-23T21:14:33.054" v="5699" actId="20577"/>
        <pc:sldMkLst>
          <pc:docMk/>
          <pc:sldMk cId="3306227298" sldId="1866"/>
        </pc:sldMkLst>
        <pc:spChg chg="mod">
          <ac:chgData name="Miha Pihler" userId="e0269261-b710-4147-8570-772611de48c5" providerId="ADAL" clId="{71621913-878F-416C-8EA0-83944FF7578E}" dt="2018-05-23T21:14:33.054" v="5699" actId="20577"/>
          <ac:spMkLst>
            <pc:docMk/>
            <pc:sldMk cId="3306227298" sldId="1866"/>
            <ac:spMk id="6" creationId="{00000000-0000-0000-0000-000000000000}"/>
          </ac:spMkLst>
        </pc:spChg>
      </pc:sldChg>
      <pc:sldChg chg="delSp modSp add delAnim">
        <pc:chgData name="Miha Pihler" userId="e0269261-b710-4147-8570-772611de48c5" providerId="ADAL" clId="{71621913-878F-416C-8EA0-83944FF7578E}" dt="2018-05-23T21:19:26.764" v="5737" actId="20577"/>
        <pc:sldMkLst>
          <pc:docMk/>
          <pc:sldMk cId="959316584" sldId="1867"/>
        </pc:sldMkLst>
        <pc:spChg chg="mod">
          <ac:chgData name="Miha Pihler" userId="e0269261-b710-4147-8570-772611de48c5" providerId="ADAL" clId="{71621913-878F-416C-8EA0-83944FF7578E}" dt="2018-05-23T21:19:26.764" v="5737" actId="20577"/>
          <ac:spMkLst>
            <pc:docMk/>
            <pc:sldMk cId="959316584" sldId="1867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3T21:18:53.567" v="5721" actId="20577"/>
          <ac:spMkLst>
            <pc:docMk/>
            <pc:sldMk cId="959316584" sldId="1867"/>
            <ac:spMk id="17" creationId="{00000000-0000-0000-0000-000000000000}"/>
          </ac:spMkLst>
        </pc:spChg>
        <pc:picChg chg="del">
          <ac:chgData name="Miha Pihler" userId="e0269261-b710-4147-8570-772611de48c5" providerId="ADAL" clId="{71621913-878F-416C-8EA0-83944FF7578E}" dt="2018-05-23T21:18:55.509" v="5722" actId="478"/>
          <ac:picMkLst>
            <pc:docMk/>
            <pc:sldMk cId="959316584" sldId="1867"/>
            <ac:picMk id="2" creationId="{E052CFFA-0813-4386-91DD-B2D438BC4515}"/>
          </ac:picMkLst>
        </pc:picChg>
      </pc:sldChg>
      <pc:sldChg chg="addSp modSp add">
        <pc:chgData name="Miha Pihler" userId="e0269261-b710-4147-8570-772611de48c5" providerId="ADAL" clId="{71621913-878F-416C-8EA0-83944FF7578E}" dt="2018-05-24T06:48:24.451" v="5749" actId="1076"/>
        <pc:sldMkLst>
          <pc:docMk/>
          <pc:sldMk cId="4167101130" sldId="1868"/>
        </pc:sldMkLst>
        <pc:spChg chg="mod">
          <ac:chgData name="Miha Pihler" userId="e0269261-b710-4147-8570-772611de48c5" providerId="ADAL" clId="{71621913-878F-416C-8EA0-83944FF7578E}" dt="2018-05-24T06:45:19.583" v="5745" actId="20577"/>
          <ac:spMkLst>
            <pc:docMk/>
            <pc:sldMk cId="4167101130" sldId="1868"/>
            <ac:spMk id="6" creationId="{00000000-0000-0000-0000-000000000000}"/>
          </ac:spMkLst>
        </pc:spChg>
        <pc:spChg chg="mod">
          <ac:chgData name="Miha Pihler" userId="e0269261-b710-4147-8570-772611de48c5" providerId="ADAL" clId="{71621913-878F-416C-8EA0-83944FF7578E}" dt="2018-05-24T06:45:14.335" v="5744" actId="20577"/>
          <ac:spMkLst>
            <pc:docMk/>
            <pc:sldMk cId="4167101130" sldId="1868"/>
            <ac:spMk id="17" creationId="{00000000-0000-0000-0000-000000000000}"/>
          </ac:spMkLst>
        </pc:spChg>
        <pc:picChg chg="add mod">
          <ac:chgData name="Miha Pihler" userId="e0269261-b710-4147-8570-772611de48c5" providerId="ADAL" clId="{71621913-878F-416C-8EA0-83944FF7578E}" dt="2018-05-24T06:48:24.451" v="5749" actId="1076"/>
          <ac:picMkLst>
            <pc:docMk/>
            <pc:sldMk cId="4167101130" sldId="1868"/>
            <ac:picMk id="2" creationId="{918D005C-91D9-4BE1-A181-E57EA92D8F5A}"/>
          </ac:picMkLst>
        </pc:picChg>
      </pc:sldChg>
    </pc:docChg>
  </pc:docChgLst>
  <pc:docChgLst>
    <pc:chgData name="Miha Pihler" userId="e0269261-b710-4147-8570-772611de48c5" providerId="ADAL" clId="{50F5A618-F1F4-432E-9728-FFA921FC4FFF}"/>
    <pc:docChg chg="custSel modSld">
      <pc:chgData name="Miha Pihler" userId="e0269261-b710-4147-8570-772611de48c5" providerId="ADAL" clId="{50F5A618-F1F4-432E-9728-FFA921FC4FFF}" dt="2018-05-27T20:24:37.565" v="24"/>
      <pc:docMkLst>
        <pc:docMk/>
      </pc:docMkLst>
      <pc:sldChg chg="addSp delSp modSp">
        <pc:chgData name="Miha Pihler" userId="e0269261-b710-4147-8570-772611de48c5" providerId="ADAL" clId="{50F5A618-F1F4-432E-9728-FFA921FC4FFF}" dt="2018-05-27T20:22:10.496" v="2" actId="1076"/>
        <pc:sldMkLst>
          <pc:docMk/>
          <pc:sldMk cId="382226889" sldId="1853"/>
        </pc:sldMkLst>
        <pc:picChg chg="del">
          <ac:chgData name="Miha Pihler" userId="e0269261-b710-4147-8570-772611de48c5" providerId="ADAL" clId="{50F5A618-F1F4-432E-9728-FFA921FC4FFF}" dt="2018-05-27T20:21:41.067" v="0"/>
          <ac:picMkLst>
            <pc:docMk/>
            <pc:sldMk cId="382226889" sldId="1853"/>
            <ac:picMk id="2" creationId="{ECDAFC4F-270A-47C9-A0C9-4AA5532C19A7}"/>
          </ac:picMkLst>
        </pc:picChg>
        <pc:picChg chg="add mod">
          <ac:chgData name="Miha Pihler" userId="e0269261-b710-4147-8570-772611de48c5" providerId="ADAL" clId="{50F5A618-F1F4-432E-9728-FFA921FC4FFF}" dt="2018-05-27T20:22:10.496" v="2" actId="1076"/>
          <ac:picMkLst>
            <pc:docMk/>
            <pc:sldMk cId="382226889" sldId="1853"/>
            <ac:picMk id="3" creationId="{8ECFE6D8-26B7-44A7-9B33-C46914429236}"/>
          </ac:picMkLst>
        </pc:picChg>
      </pc:sldChg>
      <pc:sldChg chg="addSp delSp modSp">
        <pc:chgData name="Miha Pihler" userId="e0269261-b710-4147-8570-772611de48c5" providerId="ADAL" clId="{50F5A618-F1F4-432E-9728-FFA921FC4FFF}" dt="2018-05-27T20:22:55.554" v="11" actId="20577"/>
        <pc:sldMkLst>
          <pc:docMk/>
          <pc:sldMk cId="519053393" sldId="1854"/>
        </pc:sldMkLst>
        <pc:spChg chg="mod">
          <ac:chgData name="Miha Pihler" userId="e0269261-b710-4147-8570-772611de48c5" providerId="ADAL" clId="{50F5A618-F1F4-432E-9728-FFA921FC4FFF}" dt="2018-05-27T20:22:55.554" v="11" actId="20577"/>
          <ac:spMkLst>
            <pc:docMk/>
            <pc:sldMk cId="519053393" sldId="1854"/>
            <ac:spMk id="6" creationId="{00000000-0000-0000-0000-000000000000}"/>
          </ac:spMkLst>
        </pc:spChg>
        <pc:picChg chg="del">
          <ac:chgData name="Miha Pihler" userId="e0269261-b710-4147-8570-772611de48c5" providerId="ADAL" clId="{50F5A618-F1F4-432E-9728-FFA921FC4FFF}" dt="2018-05-27T20:22:42.243" v="3" actId="478"/>
          <ac:picMkLst>
            <pc:docMk/>
            <pc:sldMk cId="519053393" sldId="1854"/>
            <ac:picMk id="3" creationId="{966D8DE7-F159-48EF-9044-10FDBA4305E8}"/>
          </ac:picMkLst>
        </pc:picChg>
        <pc:picChg chg="add mod">
          <ac:chgData name="Miha Pihler" userId="e0269261-b710-4147-8570-772611de48c5" providerId="ADAL" clId="{50F5A618-F1F4-432E-9728-FFA921FC4FFF}" dt="2018-05-27T20:22:46.408" v="5" actId="1076"/>
          <ac:picMkLst>
            <pc:docMk/>
            <pc:sldMk cId="519053393" sldId="1854"/>
            <ac:picMk id="1026" creationId="{8FB7D250-5D94-4AD3-B979-BCF15DCE1C6D}"/>
          </ac:picMkLst>
        </pc:picChg>
      </pc:sldChg>
      <pc:sldChg chg="addSp delSp modSp">
        <pc:chgData name="Miha Pihler" userId="e0269261-b710-4147-8570-772611de48c5" providerId="ADAL" clId="{50F5A618-F1F4-432E-9728-FFA921FC4FFF}" dt="2018-05-27T20:23:44.135" v="22" actId="1076"/>
        <pc:sldMkLst>
          <pc:docMk/>
          <pc:sldMk cId="3563562574" sldId="1855"/>
        </pc:sldMkLst>
        <pc:spChg chg="mod">
          <ac:chgData name="Miha Pihler" userId="e0269261-b710-4147-8570-772611de48c5" providerId="ADAL" clId="{50F5A618-F1F4-432E-9728-FFA921FC4FFF}" dt="2018-05-27T20:23:18.880" v="19" actId="20577"/>
          <ac:spMkLst>
            <pc:docMk/>
            <pc:sldMk cId="3563562574" sldId="1855"/>
            <ac:spMk id="6" creationId="{00000000-0000-0000-0000-000000000000}"/>
          </ac:spMkLst>
        </pc:spChg>
        <pc:picChg chg="del">
          <ac:chgData name="Miha Pihler" userId="e0269261-b710-4147-8570-772611de48c5" providerId="ADAL" clId="{50F5A618-F1F4-432E-9728-FFA921FC4FFF}" dt="2018-05-27T20:23:40.736" v="20" actId="478"/>
          <ac:picMkLst>
            <pc:docMk/>
            <pc:sldMk cId="3563562574" sldId="1855"/>
            <ac:picMk id="2" creationId="{4386511C-8562-42A8-A5E9-37D30FDA5733}"/>
          </ac:picMkLst>
        </pc:picChg>
        <pc:picChg chg="add mod">
          <ac:chgData name="Miha Pihler" userId="e0269261-b710-4147-8570-772611de48c5" providerId="ADAL" clId="{50F5A618-F1F4-432E-9728-FFA921FC4FFF}" dt="2018-05-27T20:23:44.135" v="22" actId="1076"/>
          <ac:picMkLst>
            <pc:docMk/>
            <pc:sldMk cId="3563562574" sldId="1855"/>
            <ac:picMk id="3" creationId="{E8792F38-8293-4025-8AFE-024278D04E40}"/>
          </ac:picMkLst>
        </pc:picChg>
      </pc:sldChg>
      <pc:sldChg chg="addSp delSp">
        <pc:chgData name="Miha Pihler" userId="e0269261-b710-4147-8570-772611de48c5" providerId="ADAL" clId="{50F5A618-F1F4-432E-9728-FFA921FC4FFF}" dt="2018-05-27T20:24:37.565" v="24"/>
        <pc:sldMkLst>
          <pc:docMk/>
          <pc:sldMk cId="2956195307" sldId="1859"/>
        </pc:sldMkLst>
        <pc:picChg chg="add">
          <ac:chgData name="Miha Pihler" userId="e0269261-b710-4147-8570-772611de48c5" providerId="ADAL" clId="{50F5A618-F1F4-432E-9728-FFA921FC4FFF}" dt="2018-05-27T20:24:37.565" v="24"/>
          <ac:picMkLst>
            <pc:docMk/>
            <pc:sldMk cId="2956195307" sldId="1859"/>
            <ac:picMk id="2" creationId="{C3F9233E-9F12-4705-80CD-BD3C415B4080}"/>
          </ac:picMkLst>
        </pc:picChg>
        <pc:picChg chg="del">
          <ac:chgData name="Miha Pihler" userId="e0269261-b710-4147-8570-772611de48c5" providerId="ADAL" clId="{50F5A618-F1F4-432E-9728-FFA921FC4FFF}" dt="2018-05-27T20:24:37.107" v="23" actId="478"/>
          <ac:picMkLst>
            <pc:docMk/>
            <pc:sldMk cId="2956195307" sldId="1859"/>
            <ac:picMk id="4" creationId="{1214F41F-81E8-4603-96D0-6A460AC0A73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5/27/2018 10:21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223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3478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240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372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010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364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05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1998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1598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1416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5151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900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https://support.microsoft.com/en-nz/help/2480582/how-to-suppress-the-autodiscover-redirect-warning-in-outlook-2010-and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552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https://support.microsoft.com/en-nz/help/2480582/how-to-suppress-the-autodiscover-redirect-warning-in-outlook-2010-and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885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232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6465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4199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6984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4165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5985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9529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7799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010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860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977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2683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32178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iha.pihler@telnet.s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owug.si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cancel.s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testconnectivity.microsoft.com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1644580"/>
          </a:xfrm>
        </p:spPr>
        <p:txBody>
          <a:bodyPr/>
          <a:lstStyle/>
          <a:p>
            <a:r>
              <a:rPr lang="en-US" dirty="0"/>
              <a:t>Miha Pihler</a:t>
            </a:r>
          </a:p>
          <a:p>
            <a:r>
              <a:rPr lang="en-US" dirty="0" err="1"/>
              <a:t>Mikeji</a:t>
            </a:r>
            <a:r>
              <a:rPr lang="en-US" dirty="0"/>
              <a:t> d.o.o.</a:t>
            </a:r>
          </a:p>
          <a:p>
            <a:endParaRPr lang="en-US" dirty="0"/>
          </a:p>
          <a:p>
            <a:r>
              <a:rPr lang="en-US" dirty="0">
                <a:hlinkClick r:id="rId3"/>
              </a:rPr>
              <a:t>miha.pihler@telnet.si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Miha Pihler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567404"/>
          </a:xfrm>
        </p:spPr>
        <p:txBody>
          <a:bodyPr/>
          <a:lstStyle/>
          <a:p>
            <a:r>
              <a:rPr lang="en-US" dirty="0"/>
              <a:t>Microsoft Certified Master (MCM) – Exchange</a:t>
            </a:r>
          </a:p>
          <a:p>
            <a:r>
              <a:rPr lang="en-US" dirty="0"/>
              <a:t>Microsoft Certified Master (MCM) – Active Directory</a:t>
            </a:r>
          </a:p>
          <a:p>
            <a:r>
              <a:rPr lang="en-US" dirty="0"/>
              <a:t>Microsoft Certified Solutions Master (MCSM) – Exchange in AD</a:t>
            </a:r>
          </a:p>
          <a:p>
            <a:r>
              <a:rPr lang="en-US" dirty="0"/>
              <a:t>Microsoft MVP </a:t>
            </a:r>
          </a:p>
          <a:p>
            <a:r>
              <a:rPr lang="en-US" dirty="0"/>
              <a:t>Microsoft Certified Trainer (MCT)</a:t>
            </a:r>
          </a:p>
          <a:p>
            <a:r>
              <a:rPr lang="en-US" dirty="0"/>
              <a:t>MCSE, MCSA, … </a:t>
            </a:r>
            <a:r>
              <a:rPr lang="en-US" dirty="0" err="1"/>
              <a:t>etc</a:t>
            </a:r>
            <a:r>
              <a:rPr lang="en-US" dirty="0"/>
              <a:t> … </a:t>
            </a:r>
          </a:p>
          <a:p>
            <a:endParaRPr lang="en-US" dirty="0"/>
          </a:p>
          <a:p>
            <a:r>
              <a:rPr lang="en-US" dirty="0" err="1"/>
              <a:t>SloWUG</a:t>
            </a:r>
            <a:r>
              <a:rPr lang="en-US" dirty="0"/>
              <a:t> (</a:t>
            </a:r>
            <a:r>
              <a:rPr lang="en-US" dirty="0">
                <a:hlinkClick r:id="rId3"/>
              </a:rPr>
              <a:t>www.slowug.si</a:t>
            </a:r>
            <a:r>
              <a:rPr lang="en-US" dirty="0"/>
              <a:t>) / Facebook </a:t>
            </a:r>
            <a:r>
              <a:rPr lang="en-US" dirty="0" err="1"/>
              <a:t>skupina</a:t>
            </a:r>
            <a:endParaRPr lang="en-US" dirty="0"/>
          </a:p>
          <a:p>
            <a:r>
              <a:rPr lang="en-US" dirty="0" err="1"/>
              <a:t>Koferenca</a:t>
            </a:r>
            <a:r>
              <a:rPr lang="en-US" dirty="0"/>
              <a:t> Cancel (</a:t>
            </a:r>
            <a:r>
              <a:rPr lang="en-US" dirty="0">
                <a:hlinkClick r:id="rId4"/>
              </a:rPr>
              <a:t>www.cancel.si</a:t>
            </a:r>
            <a:r>
              <a:rPr 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42416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050340"/>
          </a:xfrm>
        </p:spPr>
        <p:txBody>
          <a:bodyPr/>
          <a:lstStyle/>
          <a:p>
            <a:r>
              <a:rPr lang="sl-SI" dirty="0"/>
              <a:t>Outlook 2016 se ne da nastaviti brez </a:t>
            </a:r>
            <a:r>
              <a:rPr lang="sl-SI" dirty="0" err="1"/>
              <a:t>AutoDiscover</a:t>
            </a:r>
            <a:r>
              <a:rPr lang="sl-SI" dirty="0"/>
              <a:t> (</a:t>
            </a:r>
            <a:r>
              <a:rPr lang="sl-SI" dirty="0" err="1"/>
              <a:t>AutoD</a:t>
            </a:r>
            <a:r>
              <a:rPr lang="sl-SI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Izjeme so POP3 in IMAP, ki se jih da nastaviti ročno</a:t>
            </a:r>
          </a:p>
          <a:p>
            <a:endParaRPr lang="sl-SI" dirty="0"/>
          </a:p>
          <a:p>
            <a:r>
              <a:rPr lang="sl-SI" dirty="0"/>
              <a:t>Brez </a:t>
            </a:r>
            <a:r>
              <a:rPr lang="sl-SI" dirty="0" err="1"/>
              <a:t>AutoDisover</a:t>
            </a:r>
            <a:r>
              <a:rPr lang="sl-SI" dirty="0"/>
              <a:t> storitve že do sedaj niso delale: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 err="1"/>
              <a:t>Free</a:t>
            </a:r>
            <a:r>
              <a:rPr lang="sl-SI" dirty="0"/>
              <a:t>/</a:t>
            </a:r>
            <a:r>
              <a:rPr lang="sl-SI" dirty="0" err="1"/>
              <a:t>Busy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Out </a:t>
            </a:r>
            <a:r>
              <a:rPr lang="sl-SI" dirty="0" err="1"/>
              <a:t>of</a:t>
            </a:r>
            <a:r>
              <a:rPr lang="sl-SI" dirty="0"/>
              <a:t> Office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 err="1"/>
              <a:t>Offline</a:t>
            </a:r>
            <a:r>
              <a:rPr lang="sl-SI" dirty="0"/>
              <a:t> </a:t>
            </a:r>
            <a:r>
              <a:rPr lang="sl-SI" dirty="0" err="1"/>
              <a:t>Address</a:t>
            </a:r>
            <a:r>
              <a:rPr lang="sl-SI" dirty="0"/>
              <a:t> </a:t>
            </a:r>
            <a:r>
              <a:rPr lang="sl-SI" dirty="0" err="1"/>
              <a:t>Book</a:t>
            </a:r>
            <a:r>
              <a:rPr lang="sl-SI" dirty="0"/>
              <a:t> (OAB)</a:t>
            </a:r>
          </a:p>
          <a:p>
            <a:r>
              <a:rPr lang="sl-SI" dirty="0"/>
              <a:t>	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067499-8BC1-4D96-B27E-C5A9F45A7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5315" y="1485561"/>
            <a:ext cx="12192000" cy="399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4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789003"/>
          </a:xfrm>
        </p:spPr>
        <p:txBody>
          <a:bodyPr/>
          <a:lstStyle/>
          <a:p>
            <a:r>
              <a:rPr lang="sl-SI" dirty="0"/>
              <a:t>Outlook izvaja proces </a:t>
            </a:r>
            <a:r>
              <a:rPr lang="sl-SI" dirty="0" err="1"/>
              <a:t>AutoDiscover</a:t>
            </a:r>
            <a:r>
              <a:rPr lang="sl-SI" dirty="0"/>
              <a:t>-ja: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Enkrat na uro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In upošteva morebitne spremembe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Ob vsakem zagonu Outlook odjemalca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In upošteva morebitne spremembe</a:t>
            </a:r>
          </a:p>
          <a:p>
            <a:endParaRPr lang="sl-SI" dirty="0"/>
          </a:p>
          <a:p>
            <a:r>
              <a:rPr lang="sl-SI" dirty="0"/>
              <a:t>Mobilne naprave (</a:t>
            </a:r>
            <a:r>
              <a:rPr lang="sl-SI" dirty="0" err="1"/>
              <a:t>iPhone</a:t>
            </a:r>
            <a:r>
              <a:rPr lang="sl-SI" dirty="0"/>
              <a:t>, </a:t>
            </a:r>
            <a:r>
              <a:rPr lang="sl-SI" dirty="0" err="1"/>
              <a:t>iPad</a:t>
            </a:r>
            <a:r>
              <a:rPr lang="sl-SI" dirty="0"/>
              <a:t>, Android … 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Praviloma naredijo </a:t>
            </a:r>
            <a:r>
              <a:rPr lang="sl-SI" dirty="0" err="1"/>
              <a:t>AutoDiscover</a:t>
            </a:r>
            <a:r>
              <a:rPr lang="sl-SI" dirty="0"/>
              <a:t> samo prvič in potem nikoli več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Odvisno od naprave / proizvajalca</a:t>
            </a:r>
          </a:p>
          <a:p>
            <a:r>
              <a:rPr lang="sl-SI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06485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982081"/>
          </a:xfrm>
        </p:spPr>
        <p:txBody>
          <a:bodyPr/>
          <a:lstStyle/>
          <a:p>
            <a:endParaRPr lang="sl-SI" dirty="0"/>
          </a:p>
          <a:p>
            <a:endParaRPr lang="en-US" dirty="0"/>
          </a:p>
          <a:p>
            <a:endParaRPr lang="sl-SI" dirty="0"/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E50326-AC9B-47F9-8B87-D1F309678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2106060"/>
            <a:ext cx="6467522" cy="34671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B20408-2514-4B3B-9FAF-C97086B12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974" y="2106060"/>
            <a:ext cx="6467522" cy="34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89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</a:t>
            </a:r>
            <a:r>
              <a:rPr lang="en-US" dirty="0" err="1"/>
              <a:t>koraki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237809"/>
          </a:xfrm>
        </p:spPr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v </a:t>
            </a:r>
            <a:r>
              <a:rPr lang="en-US" dirty="0" err="1"/>
              <a:t>več</a:t>
            </a:r>
            <a:r>
              <a:rPr lang="en-US" dirty="0"/>
              <a:t> </a:t>
            </a:r>
            <a:r>
              <a:rPr lang="en-US" dirty="0" err="1"/>
              <a:t>korakih</a:t>
            </a:r>
            <a:r>
              <a:rPr lang="en-US" dirty="0"/>
              <a:t> (7)</a:t>
            </a:r>
          </a:p>
          <a:p>
            <a:endParaRPr lang="en-US" dirty="0"/>
          </a:p>
          <a:p>
            <a:pPr marL="514350" indent="-514350">
              <a:buAutoNum type="arabicPeriod"/>
            </a:pPr>
            <a:r>
              <a:rPr lang="en-US" dirty="0" err="1"/>
              <a:t>korak</a:t>
            </a:r>
            <a:r>
              <a:rPr lang="en-US" dirty="0"/>
              <a:t> je, da </a:t>
            </a:r>
            <a:r>
              <a:rPr lang="en-US" dirty="0" err="1"/>
              <a:t>pogleda</a:t>
            </a:r>
            <a:r>
              <a:rPr lang="en-US" dirty="0"/>
              <a:t> </a:t>
            </a:r>
            <a:r>
              <a:rPr lang="en-US" dirty="0" err="1"/>
              <a:t>nastavitev</a:t>
            </a:r>
            <a:r>
              <a:rPr lang="en-US" dirty="0"/>
              <a:t> v Active Directory (AD)</a:t>
            </a:r>
          </a:p>
          <a:p>
            <a:pPr marL="742950" lvl="1" indent="-514350">
              <a:buAutoNum type="arabicPeriod"/>
            </a:pPr>
            <a:r>
              <a:rPr lang="en-US" dirty="0"/>
              <a:t>V AD </a:t>
            </a:r>
            <a:r>
              <a:rPr lang="en-US" dirty="0" err="1"/>
              <a:t>pogleda</a:t>
            </a:r>
            <a:r>
              <a:rPr lang="en-US" dirty="0"/>
              <a:t>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obstaja</a:t>
            </a:r>
            <a:r>
              <a:rPr lang="en-US" dirty="0"/>
              <a:t> “Service Connection Point (SCP)” za </a:t>
            </a:r>
            <a:r>
              <a:rPr lang="en-US" dirty="0" err="1"/>
              <a:t>AutoDiscover</a:t>
            </a:r>
            <a:endParaRPr lang="en-US" dirty="0"/>
          </a:p>
          <a:p>
            <a:pPr marL="742950" lvl="1" indent="-514350">
              <a:buAutoNum type="arabicPeriod"/>
            </a:pPr>
            <a:r>
              <a:rPr lang="en-US" dirty="0"/>
              <a:t>Ta </a:t>
            </a:r>
            <a:r>
              <a:rPr lang="en-US" dirty="0" err="1"/>
              <a:t>korak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samo</a:t>
            </a:r>
            <a:r>
              <a:rPr lang="en-US" dirty="0"/>
              <a:t> v </a:t>
            </a:r>
            <a:r>
              <a:rPr lang="en-US" dirty="0" err="1"/>
              <a:t>lokalnem</a:t>
            </a:r>
            <a:r>
              <a:rPr lang="en-US" dirty="0"/>
              <a:t> </a:t>
            </a:r>
            <a:r>
              <a:rPr lang="en-US" dirty="0" err="1"/>
              <a:t>okolju</a:t>
            </a:r>
            <a:r>
              <a:rPr lang="en-US" dirty="0"/>
              <a:t>, ko </a:t>
            </a:r>
            <a:r>
              <a:rPr lang="en-US" dirty="0" err="1"/>
              <a:t>ima</a:t>
            </a:r>
            <a:r>
              <a:rPr lang="en-US" dirty="0"/>
              <a:t> </a:t>
            </a:r>
            <a:r>
              <a:rPr lang="en-US" dirty="0" err="1"/>
              <a:t>odjemalec</a:t>
            </a:r>
            <a:r>
              <a:rPr lang="en-US" dirty="0"/>
              <a:t> </a:t>
            </a:r>
            <a:r>
              <a:rPr lang="en-US" dirty="0" err="1"/>
              <a:t>dostop</a:t>
            </a:r>
            <a:r>
              <a:rPr lang="en-US" dirty="0"/>
              <a:t> do AD</a:t>
            </a:r>
          </a:p>
          <a:p>
            <a:r>
              <a:rPr lang="en-US" dirty="0"/>
              <a:t>	</a:t>
            </a:r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2E1FC37-845E-41F8-B2D3-5D0AAE6AB3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3919" y="3847539"/>
            <a:ext cx="6291308" cy="289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9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SCP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C14FF9-4A65-4D5A-AF7D-CCF866523D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137" y="331452"/>
            <a:ext cx="7762932" cy="5829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8336EC-5496-4607-9DD6-CE9481B06D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2647" y="1831208"/>
            <a:ext cx="3505226" cy="372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98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SCP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76981" y="1434370"/>
            <a:ext cx="11963891" cy="1895904"/>
          </a:xfrm>
        </p:spPr>
        <p:txBody>
          <a:bodyPr/>
          <a:lstStyle/>
          <a:p>
            <a:r>
              <a:rPr lang="en-US" dirty="0"/>
              <a:t>URL v SCP </a:t>
            </a:r>
            <a:r>
              <a:rPr lang="en-US" dirty="0" err="1"/>
              <a:t>najlažje</a:t>
            </a:r>
            <a:r>
              <a:rPr lang="en-US" dirty="0"/>
              <a:t> </a:t>
            </a:r>
            <a:r>
              <a:rPr lang="en-US" dirty="0" err="1"/>
              <a:t>popravimo</a:t>
            </a:r>
            <a:r>
              <a:rPr lang="en-US" dirty="0"/>
              <a:t> s </a:t>
            </a:r>
            <a:r>
              <a:rPr lang="en-US" dirty="0" err="1"/>
              <a:t>pomočjo</a:t>
            </a:r>
            <a:r>
              <a:rPr lang="en-US" dirty="0"/>
              <a:t> PowerShell</a:t>
            </a:r>
          </a:p>
          <a:p>
            <a:endParaRPr lang="en-US" dirty="0"/>
          </a:p>
          <a:p>
            <a:r>
              <a:rPr lang="en-US" dirty="0"/>
              <a:t>Set-</a:t>
            </a:r>
            <a:r>
              <a:rPr lang="en-US" dirty="0" err="1"/>
              <a:t>ClientAccessServer</a:t>
            </a:r>
            <a:r>
              <a:rPr lang="en-US" dirty="0"/>
              <a:t> -</a:t>
            </a:r>
            <a:r>
              <a:rPr lang="en-US" dirty="0" err="1"/>
              <a:t>AutoDiscoverServiceInternalUri</a:t>
            </a:r>
            <a:r>
              <a:rPr lang="en-US" dirty="0"/>
              <a:t> https://mail.mikeji.net/AutoDiscover/</a:t>
            </a:r>
            <a:r>
              <a:rPr lang="sl-SI" dirty="0"/>
              <a:t>	</a:t>
            </a:r>
            <a:r>
              <a:rPr lang="en-US" dirty="0"/>
              <a:t>AutoDiscover.xml</a:t>
            </a:r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510BD5-8B95-43E2-8C47-39776F7734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8722" y="3758040"/>
            <a:ext cx="8715439" cy="22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6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SCP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76981" y="1434370"/>
            <a:ext cx="11963891" cy="2930033"/>
          </a:xfrm>
        </p:spPr>
        <p:txBody>
          <a:bodyPr/>
          <a:lstStyle/>
          <a:p>
            <a:r>
              <a:rPr lang="en-US" b="1" dirty="0" err="1"/>
              <a:t>Pozor</a:t>
            </a:r>
            <a:r>
              <a:rPr lang="en-US" b="1" dirty="0"/>
              <a:t>!!!</a:t>
            </a:r>
          </a:p>
          <a:p>
            <a:endParaRPr lang="en-US" b="1" dirty="0"/>
          </a:p>
          <a:p>
            <a:r>
              <a:rPr lang="en-US" b="1" dirty="0"/>
              <a:t>httpS</a:t>
            </a:r>
            <a:r>
              <a:rPr lang="en-US" b="1" dirty="0">
                <a:sym typeface="Wingdings" panose="05000000000000000000" pitchFamily="2" charset="2"/>
              </a:rPr>
              <a:t>://mail.mikeji.net/AutoDiscover/AutoDiscover.xml</a:t>
            </a:r>
            <a:endParaRPr lang="en-US" b="1" dirty="0"/>
          </a:p>
          <a:p>
            <a:endParaRPr lang="en-US" dirty="0"/>
          </a:p>
          <a:p>
            <a:r>
              <a:rPr lang="en-US" b="1" dirty="0" err="1"/>
              <a:t>Ime</a:t>
            </a:r>
            <a:r>
              <a:rPr lang="en-US" b="1" dirty="0"/>
              <a:t>, </a:t>
            </a:r>
            <a:r>
              <a:rPr lang="en-US" b="1" dirty="0" err="1"/>
              <a:t>ki</a:t>
            </a:r>
            <a:r>
              <a:rPr lang="en-US" b="1" dirty="0"/>
              <a:t> </a:t>
            </a:r>
            <a:r>
              <a:rPr lang="en-US" b="1" dirty="0" err="1"/>
              <a:t>ste</a:t>
            </a:r>
            <a:r>
              <a:rPr lang="en-US" b="1" dirty="0"/>
              <a:t> </a:t>
            </a:r>
            <a:r>
              <a:rPr lang="en-US" b="1" dirty="0" err="1"/>
              <a:t>ga</a:t>
            </a:r>
            <a:r>
              <a:rPr lang="en-US" b="1" dirty="0"/>
              <a:t> </a:t>
            </a:r>
            <a:r>
              <a:rPr lang="en-US" b="1" dirty="0" err="1"/>
              <a:t>nastavili</a:t>
            </a:r>
            <a:r>
              <a:rPr lang="en-US" b="1" dirty="0"/>
              <a:t> (</a:t>
            </a:r>
            <a:r>
              <a:rPr lang="en-US" b="1" dirty="0" err="1"/>
              <a:t>npr</a:t>
            </a:r>
            <a:r>
              <a:rPr lang="en-US" b="1" dirty="0"/>
              <a:t>. mail.mikeji.net) MORA </a:t>
            </a:r>
            <a:r>
              <a:rPr lang="en-US" b="1" dirty="0" err="1"/>
              <a:t>biti</a:t>
            </a:r>
            <a:r>
              <a:rPr lang="en-US" b="1" dirty="0"/>
              <a:t> v </a:t>
            </a:r>
            <a:r>
              <a:rPr lang="en-US" b="1" dirty="0" err="1"/>
              <a:t>certifikatu</a:t>
            </a:r>
            <a:r>
              <a:rPr lang="en-US" b="1" dirty="0"/>
              <a:t> oz. mora </a:t>
            </a:r>
            <a:r>
              <a:rPr lang="en-US" b="1" dirty="0" err="1"/>
              <a:t>biti</a:t>
            </a:r>
            <a:r>
              <a:rPr lang="en-US" b="1" dirty="0"/>
              <a:t> wildcard </a:t>
            </a:r>
            <a:r>
              <a:rPr lang="en-US" b="1" dirty="0" err="1"/>
              <a:t>certifikat</a:t>
            </a:r>
            <a:r>
              <a:rPr lang="en-US" b="1" dirty="0"/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201949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982081"/>
          </a:xfrm>
        </p:spPr>
        <p:txBody>
          <a:bodyPr/>
          <a:lstStyle/>
          <a:p>
            <a:endParaRPr lang="sl-SI" dirty="0"/>
          </a:p>
          <a:p>
            <a:endParaRPr lang="en-US" dirty="0"/>
          </a:p>
          <a:p>
            <a:endParaRPr lang="sl-SI" dirty="0"/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E50326-AC9B-47F9-8B87-D1F309678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2106060"/>
            <a:ext cx="6467522" cy="34671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B20408-2514-4B3B-9FAF-C97086B123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974" y="2106060"/>
            <a:ext cx="6467522" cy="34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52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271939"/>
          </a:xfrm>
        </p:spPr>
        <p:txBody>
          <a:bodyPr/>
          <a:lstStyle/>
          <a:p>
            <a:r>
              <a:rPr lang="en-US" dirty="0"/>
              <a:t>2. https://mikeji.com/AutoDiscover/AutoDiscover.xml</a:t>
            </a:r>
          </a:p>
          <a:p>
            <a:r>
              <a:rPr lang="en-US" dirty="0"/>
              <a:t>3. https://Autodiscover.mikeji.com/AutoDiscover/AutoDiscover.xml</a:t>
            </a:r>
          </a:p>
          <a:p>
            <a:r>
              <a:rPr lang="en-US" dirty="0"/>
              <a:t>4. http://AutoDiscover.mikeji.com/AutoDiscover/AutoDiscover.xml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dirty="0"/>
              <a:t>V </a:t>
            </a:r>
            <a:r>
              <a:rPr lang="en-US" dirty="0" err="1"/>
              <a:t>tem</a:t>
            </a:r>
            <a:r>
              <a:rPr lang="en-US" dirty="0"/>
              <a:t> </a:t>
            </a:r>
            <a:r>
              <a:rPr lang="en-US" dirty="0" err="1"/>
              <a:t>koraku</a:t>
            </a:r>
            <a:r>
              <a:rPr lang="en-US" dirty="0"/>
              <a:t> se </a:t>
            </a:r>
            <a:r>
              <a:rPr lang="en-US" dirty="0" err="1"/>
              <a:t>pričakuje</a:t>
            </a:r>
            <a:r>
              <a:rPr lang="en-US" dirty="0"/>
              <a:t> HTTP Redirect (302),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preusmeri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nek</a:t>
            </a:r>
            <a:r>
              <a:rPr lang="en-US" dirty="0"/>
              <a:t> </a:t>
            </a:r>
            <a:r>
              <a:rPr lang="en-US" dirty="0" err="1"/>
              <a:t>veljaven</a:t>
            </a:r>
            <a:r>
              <a:rPr lang="en-US" dirty="0"/>
              <a:t> HTTPS </a:t>
            </a:r>
            <a:r>
              <a:rPr lang="en-US" dirty="0" err="1"/>
              <a:t>naslov</a:t>
            </a:r>
            <a:endParaRPr lang="en-US" dirty="0"/>
          </a:p>
          <a:p>
            <a:endParaRPr lang="en-US" dirty="0"/>
          </a:p>
          <a:p>
            <a:r>
              <a:rPr lang="en-US" dirty="0"/>
              <a:t>5. SRV DNS </a:t>
            </a:r>
            <a:r>
              <a:rPr lang="en-US" dirty="0" err="1"/>
              <a:t>zapis</a:t>
            </a:r>
            <a:endParaRPr lang="en-US" dirty="0"/>
          </a:p>
          <a:p>
            <a:r>
              <a:rPr lang="en-US" dirty="0"/>
              <a:t>6. </a:t>
            </a:r>
            <a:r>
              <a:rPr lang="en-US" dirty="0" err="1"/>
              <a:t>Lokalna</a:t>
            </a:r>
            <a:r>
              <a:rPr lang="en-US" dirty="0"/>
              <a:t> XML </a:t>
            </a:r>
            <a:r>
              <a:rPr lang="en-US" dirty="0" err="1"/>
              <a:t>datoteka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se </a:t>
            </a:r>
            <a:r>
              <a:rPr lang="en-US" dirty="0" err="1"/>
              <a:t>nahaja</a:t>
            </a:r>
            <a:r>
              <a:rPr lang="en-US" dirty="0"/>
              <a:t> </a:t>
            </a:r>
            <a:r>
              <a:rPr lang="en-US" dirty="0" err="1"/>
              <a:t>nekje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disku</a:t>
            </a:r>
            <a:endParaRPr lang="en-US" dirty="0"/>
          </a:p>
          <a:p>
            <a:pPr lvl="1"/>
            <a:r>
              <a:rPr lang="en-US" dirty="0"/>
              <a:t>- </a:t>
            </a:r>
            <a:r>
              <a:rPr lang="en-US" dirty="0" err="1"/>
              <a:t>Uporabno</a:t>
            </a:r>
            <a:r>
              <a:rPr lang="en-US" dirty="0"/>
              <a:t> </a:t>
            </a:r>
            <a:r>
              <a:rPr lang="en-US" dirty="0" err="1"/>
              <a:t>predvsem</a:t>
            </a:r>
            <a:r>
              <a:rPr lang="en-US" dirty="0"/>
              <a:t> za </a:t>
            </a:r>
            <a:r>
              <a:rPr lang="en-US" dirty="0" err="1"/>
              <a:t>testiranja</a:t>
            </a:r>
            <a:endParaRPr lang="en-US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77012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465016"/>
          </a:xfrm>
        </p:spPr>
        <p:txBody>
          <a:bodyPr/>
          <a:lstStyle/>
          <a:p>
            <a:r>
              <a:rPr lang="en-US" dirty="0"/>
              <a:t>SRV DNS</a:t>
            </a:r>
          </a:p>
          <a:p>
            <a:endParaRPr lang="en-US" dirty="0"/>
          </a:p>
          <a:p>
            <a:endParaRPr lang="sl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CFE6D8-26B7-44A7-9B33-C469144292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793" y="1690297"/>
            <a:ext cx="7485714" cy="37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998291"/>
          </a:xfrm>
        </p:spPr>
        <p:txBody>
          <a:bodyPr/>
          <a:lstStyle/>
          <a:p>
            <a:r>
              <a:rPr lang="en-US" dirty="0"/>
              <a:t>SRV DNS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https://mail.mikeji.si/AutoDiscover/Autodiscover.xml</a:t>
            </a:r>
          </a:p>
          <a:p>
            <a:endParaRPr lang="en-US" dirty="0"/>
          </a:p>
          <a:p>
            <a:r>
              <a:rPr lang="en-US" dirty="0" err="1"/>
              <a:t>Večina</a:t>
            </a:r>
            <a:r>
              <a:rPr lang="en-US" dirty="0"/>
              <a:t> </a:t>
            </a:r>
            <a:r>
              <a:rPr lang="en-US" dirty="0" err="1"/>
              <a:t>mobilnih</a:t>
            </a:r>
            <a:r>
              <a:rPr lang="en-US" dirty="0"/>
              <a:t> </a:t>
            </a:r>
            <a:r>
              <a:rPr lang="en-US" dirty="0" err="1"/>
              <a:t>naprav</a:t>
            </a:r>
            <a:r>
              <a:rPr lang="en-US" dirty="0"/>
              <a:t> (iPhone, Android) NE </a:t>
            </a:r>
            <a:r>
              <a:rPr lang="en-US" dirty="0" err="1"/>
              <a:t>znajo</a:t>
            </a:r>
            <a:r>
              <a:rPr lang="en-US" dirty="0"/>
              <a:t> </a:t>
            </a:r>
            <a:r>
              <a:rPr lang="en-US" dirty="0" err="1"/>
              <a:t>uporabljati</a:t>
            </a:r>
            <a:r>
              <a:rPr lang="en-US" dirty="0"/>
              <a:t> SRV </a:t>
            </a:r>
            <a:r>
              <a:rPr lang="en-US" dirty="0" err="1"/>
              <a:t>zapisa</a:t>
            </a:r>
            <a:r>
              <a:rPr lang="en-US" dirty="0"/>
              <a:t>. V </a:t>
            </a:r>
            <a:r>
              <a:rPr lang="en-US" dirty="0" err="1"/>
              <a:t>tem</a:t>
            </a:r>
            <a:r>
              <a:rPr lang="en-US" dirty="0"/>
              <a:t> </a:t>
            </a:r>
            <a:r>
              <a:rPr lang="en-US" dirty="0" err="1"/>
              <a:t>primeru</a:t>
            </a:r>
            <a:r>
              <a:rPr lang="en-US" dirty="0"/>
              <a:t> </a:t>
            </a:r>
            <a:r>
              <a:rPr lang="en-US" dirty="0" err="1"/>
              <a:t>bodo</a:t>
            </a:r>
            <a:r>
              <a:rPr lang="en-US" dirty="0"/>
              <a:t> </a:t>
            </a:r>
            <a:r>
              <a:rPr lang="en-US" dirty="0" err="1"/>
              <a:t>zahtevali</a:t>
            </a:r>
            <a:r>
              <a:rPr lang="en-US" dirty="0"/>
              <a:t> </a:t>
            </a:r>
            <a:r>
              <a:rPr lang="en-US" dirty="0" err="1"/>
              <a:t>ročno</a:t>
            </a:r>
            <a:r>
              <a:rPr lang="en-US" dirty="0"/>
              <a:t> </a:t>
            </a:r>
            <a:r>
              <a:rPr lang="en-US" dirty="0" err="1"/>
              <a:t>konfiguracijo</a:t>
            </a:r>
            <a:r>
              <a:rPr lang="en-US" dirty="0"/>
              <a:t> (</a:t>
            </a:r>
            <a:r>
              <a:rPr lang="en-US" dirty="0" err="1"/>
              <a:t>slabo</a:t>
            </a:r>
            <a:r>
              <a:rPr lang="en-US" dirty="0"/>
              <a:t>).</a:t>
            </a:r>
          </a:p>
          <a:p>
            <a:endParaRPr lang="en-US" dirty="0"/>
          </a:p>
          <a:p>
            <a:endParaRPr lang="sl-SI" dirty="0"/>
          </a:p>
        </p:txBody>
      </p:sp>
      <p:pic>
        <p:nvPicPr>
          <p:cNvPr id="1026" name="Picture 2" descr="C:\Users\miha\AppData\Local\Temp\SNAGHTML276094e.PNG">
            <a:extLst>
              <a:ext uri="{FF2B5EF4-FFF2-40B4-BE49-F238E27FC236}">
                <a16:creationId xmlns:a16="http://schemas.microsoft.com/office/drawing/2014/main" id="{8FB7D250-5D94-4AD3-B979-BCF15DCE1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90" y="1927860"/>
            <a:ext cx="58007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05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050340"/>
          </a:xfrm>
        </p:spPr>
        <p:txBody>
          <a:bodyPr/>
          <a:lstStyle/>
          <a:p>
            <a:r>
              <a:rPr lang="en-US" dirty="0"/>
              <a:t>SRV DNS</a:t>
            </a:r>
          </a:p>
          <a:p>
            <a:r>
              <a:rPr lang="en-US" dirty="0" err="1"/>
              <a:t>Moja</a:t>
            </a:r>
            <a:r>
              <a:rPr lang="en-US" dirty="0"/>
              <a:t> </a:t>
            </a:r>
            <a:r>
              <a:rPr lang="en-US" dirty="0" err="1"/>
              <a:t>domena</a:t>
            </a:r>
            <a:r>
              <a:rPr lang="en-US" dirty="0"/>
              <a:t> je </a:t>
            </a:r>
            <a:r>
              <a:rPr lang="en-US" dirty="0" err="1"/>
              <a:t>bila</a:t>
            </a:r>
            <a:r>
              <a:rPr lang="en-US" dirty="0"/>
              <a:t> miha.pihler@TELNET.si</a:t>
            </a:r>
          </a:p>
          <a:p>
            <a:r>
              <a:rPr lang="en-US" dirty="0" err="1"/>
              <a:t>Strežnik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 </a:t>
            </a:r>
            <a:r>
              <a:rPr lang="en-US" dirty="0" err="1"/>
              <a:t>drugačno</a:t>
            </a:r>
            <a:r>
              <a:rPr lang="en-US" dirty="0"/>
              <a:t> </a:t>
            </a:r>
            <a:r>
              <a:rPr lang="en-US" dirty="0" err="1"/>
              <a:t>domeno</a:t>
            </a:r>
            <a:r>
              <a:rPr lang="en-US" dirty="0"/>
              <a:t> (…mikeji.si)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sl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92F38-8293-4025-8AFE-024278D04E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5977" y="3024993"/>
            <a:ext cx="6314286" cy="37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6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016210"/>
          </a:xfrm>
        </p:spPr>
        <p:txBody>
          <a:bodyPr/>
          <a:lstStyle/>
          <a:p>
            <a:r>
              <a:rPr lang="en-US" dirty="0"/>
              <a:t>SRV DNS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F9233E-9F12-4705-80CD-BD3C415B4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190" y="1829000"/>
            <a:ext cx="11647619" cy="32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9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Exchange in Outlook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567404"/>
          </a:xfrm>
        </p:spPr>
        <p:txBody>
          <a:bodyPr/>
          <a:lstStyle/>
          <a:p>
            <a:r>
              <a:rPr lang="en-US" dirty="0"/>
              <a:t>Z </a:t>
            </a:r>
            <a:r>
              <a:rPr lang="en-US" dirty="0" err="1"/>
              <a:t>nastavitvami</a:t>
            </a:r>
            <a:r>
              <a:rPr lang="en-US" dirty="0"/>
              <a:t> v </a:t>
            </a:r>
            <a:r>
              <a:rPr lang="en-US" dirty="0" err="1"/>
              <a:t>registru</a:t>
            </a:r>
            <a:r>
              <a:rPr lang="en-US" dirty="0"/>
              <a:t>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vplivate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delovanje</a:t>
            </a:r>
            <a:r>
              <a:rPr lang="en-US" dirty="0"/>
              <a:t> </a:t>
            </a:r>
            <a:r>
              <a:rPr lang="en-US" dirty="0" err="1"/>
              <a:t>AutoD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err="1"/>
              <a:t>Določene</a:t>
            </a:r>
            <a:r>
              <a:rPr lang="en-US" dirty="0"/>
              <a:t> </a:t>
            </a:r>
            <a:r>
              <a:rPr lang="en-US" dirty="0" err="1"/>
              <a:t>korake</a:t>
            </a:r>
            <a:r>
              <a:rPr lang="en-US" dirty="0"/>
              <a:t>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npr</a:t>
            </a:r>
            <a:r>
              <a:rPr lang="en-US" dirty="0"/>
              <a:t>. </a:t>
            </a:r>
            <a:r>
              <a:rPr lang="en-US" dirty="0" err="1"/>
              <a:t>izključite</a:t>
            </a:r>
            <a:r>
              <a:rPr lang="en-US" dirty="0"/>
              <a:t> oz. </a:t>
            </a:r>
            <a:r>
              <a:rPr lang="en-US" dirty="0" err="1"/>
              <a:t>preskočite</a:t>
            </a:r>
            <a:endParaRPr lang="en-US" dirty="0"/>
          </a:p>
          <a:p>
            <a:endParaRPr lang="en-US" dirty="0"/>
          </a:p>
          <a:p>
            <a:r>
              <a:rPr lang="en-US" sz="2400" dirty="0"/>
              <a:t>HKEY_CURRENT_USER\Software\Microsoft\Office\x.0\Outlook\</a:t>
            </a:r>
            <a:r>
              <a:rPr lang="en-US" sz="2400" dirty="0" err="1"/>
              <a:t>AutoDiscover</a:t>
            </a:r>
            <a:endParaRPr lang="en-US" sz="2400" dirty="0"/>
          </a:p>
          <a:p>
            <a:r>
              <a:rPr lang="en-US" sz="2400" dirty="0" err="1"/>
              <a:t>PreferLocalXML</a:t>
            </a:r>
            <a:endParaRPr lang="en-US" sz="2400" dirty="0"/>
          </a:p>
          <a:p>
            <a:r>
              <a:rPr lang="en-US" sz="2400" dirty="0" err="1"/>
              <a:t>ExcludeHttpRedirect</a:t>
            </a:r>
            <a:endParaRPr lang="en-US" sz="2400" dirty="0"/>
          </a:p>
          <a:p>
            <a:r>
              <a:rPr lang="en-US" sz="2400" dirty="0" err="1"/>
              <a:t>ExcludeHttpsAutoDiscoverDomain</a:t>
            </a:r>
            <a:endParaRPr lang="en-US" sz="2400" dirty="0"/>
          </a:p>
          <a:p>
            <a:r>
              <a:rPr lang="en-US" sz="2400" dirty="0" err="1"/>
              <a:t>ExcludeHttpsRootDomain</a:t>
            </a:r>
            <a:endParaRPr lang="en-US" sz="2400" dirty="0"/>
          </a:p>
          <a:p>
            <a:r>
              <a:rPr lang="en-US" sz="2400" dirty="0" err="1"/>
              <a:t>ExcludeScpLookup</a:t>
            </a:r>
            <a:endParaRPr lang="en-US" sz="2400" dirty="0"/>
          </a:p>
          <a:p>
            <a:r>
              <a:rPr lang="en-US" sz="2400" dirty="0" err="1"/>
              <a:t>ExcludeSrvRecord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926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spletne</a:t>
            </a:r>
            <a:r>
              <a:rPr lang="en-US" dirty="0"/>
              <a:t> </a:t>
            </a:r>
            <a:r>
              <a:rPr lang="en-US" dirty="0" err="1"/>
              <a:t>strani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809E65-5CBD-49EF-B279-608C047D19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841" y="4520695"/>
            <a:ext cx="9419782" cy="2254456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80644F1C-593F-4CC7-8178-CBFD11BEA1B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3872" y="1145298"/>
            <a:ext cx="11018520" cy="3016210"/>
          </a:xfrm>
        </p:spPr>
        <p:txBody>
          <a:bodyPr/>
          <a:lstStyle/>
          <a:p>
            <a:r>
              <a:rPr lang="en-US" dirty="0"/>
              <a:t>Se </a:t>
            </a:r>
            <a:r>
              <a:rPr lang="en-US" dirty="0" err="1"/>
              <a:t>še</a:t>
            </a:r>
            <a:r>
              <a:rPr lang="en-US" dirty="0"/>
              <a:t> </a:t>
            </a:r>
            <a:r>
              <a:rPr lang="en-US" dirty="0" err="1"/>
              <a:t>spomnite</a:t>
            </a:r>
            <a:r>
              <a:rPr lang="en-US" dirty="0"/>
              <a:t>:</a:t>
            </a:r>
          </a:p>
          <a:p>
            <a:r>
              <a:rPr lang="en-US" dirty="0"/>
              <a:t>httpS://mikeji.com/autodiscover/autodiscover.xml</a:t>
            </a:r>
          </a:p>
          <a:p>
            <a:endParaRPr lang="en-US" dirty="0"/>
          </a:p>
          <a:p>
            <a:r>
              <a:rPr lang="en-US" dirty="0" err="1"/>
              <a:t>Če</a:t>
            </a:r>
            <a:r>
              <a:rPr lang="en-US" dirty="0"/>
              <a:t> </a:t>
            </a:r>
            <a:r>
              <a:rPr lang="en-US" dirty="0" err="1"/>
              <a:t>stran</a:t>
            </a:r>
            <a:r>
              <a:rPr lang="en-US" dirty="0"/>
              <a:t> </a:t>
            </a:r>
            <a:r>
              <a:rPr lang="en-US" dirty="0" err="1"/>
              <a:t>obstaja</a:t>
            </a:r>
            <a:r>
              <a:rPr lang="en-US" dirty="0"/>
              <a:t> (in </a:t>
            </a:r>
            <a:r>
              <a:rPr lang="en-US" dirty="0" err="1"/>
              <a:t>nebi</a:t>
            </a:r>
            <a:r>
              <a:rPr lang="en-US" dirty="0"/>
              <a:t> </a:t>
            </a:r>
            <a:r>
              <a:rPr lang="en-US" dirty="0" err="1"/>
              <a:t>smela</a:t>
            </a:r>
            <a:r>
              <a:rPr lang="en-US" dirty="0"/>
              <a:t>) </a:t>
            </a:r>
            <a:r>
              <a:rPr lang="en-US" dirty="0" err="1"/>
              <a:t>boste</a:t>
            </a:r>
            <a:r>
              <a:rPr lang="en-US" dirty="0"/>
              <a:t> </a:t>
            </a:r>
            <a:r>
              <a:rPr lang="en-US" dirty="0" err="1"/>
              <a:t>imeli</a:t>
            </a:r>
            <a:r>
              <a:rPr lang="en-US" dirty="0"/>
              <a:t> </a:t>
            </a:r>
            <a:r>
              <a:rPr lang="en-US" dirty="0" err="1"/>
              <a:t>težave</a:t>
            </a:r>
            <a:r>
              <a:rPr lang="en-US" dirty="0"/>
              <a:t>:</a:t>
            </a:r>
          </a:p>
          <a:p>
            <a:pPr marL="457200" indent="-457200">
              <a:buFontTx/>
              <a:buChar char="-"/>
            </a:pPr>
            <a:r>
              <a:rPr lang="en-US" dirty="0"/>
              <a:t>Outlook se ne </a:t>
            </a:r>
            <a:r>
              <a:rPr lang="en-US" dirty="0" err="1"/>
              <a:t>bo</a:t>
            </a:r>
            <a:r>
              <a:rPr lang="en-US" dirty="0"/>
              <a:t> </a:t>
            </a:r>
            <a:r>
              <a:rPr lang="en-US" dirty="0" err="1"/>
              <a:t>nastavil</a:t>
            </a:r>
            <a:r>
              <a:rPr lang="en-US" dirty="0"/>
              <a:t>, </a:t>
            </a:r>
            <a:r>
              <a:rPr lang="en-US" dirty="0" err="1"/>
              <a:t>ker</a:t>
            </a:r>
            <a:r>
              <a:rPr lang="en-US" dirty="0"/>
              <a:t> </a:t>
            </a:r>
            <a:r>
              <a:rPr lang="en-US" dirty="0" err="1"/>
              <a:t>dobi</a:t>
            </a:r>
            <a:r>
              <a:rPr lang="en-US" dirty="0"/>
              <a:t> “</a:t>
            </a:r>
            <a:r>
              <a:rPr lang="en-US" dirty="0" err="1"/>
              <a:t>prazno</a:t>
            </a:r>
            <a:r>
              <a:rPr lang="en-US" dirty="0"/>
              <a:t> </a:t>
            </a:r>
            <a:r>
              <a:rPr lang="en-US" dirty="0" err="1"/>
              <a:t>konfiguracijo</a:t>
            </a:r>
            <a:r>
              <a:rPr lang="en-US" dirty="0"/>
              <a:t>”</a:t>
            </a:r>
          </a:p>
          <a:p>
            <a:pPr marL="457200" indent="-457200">
              <a:buFontTx/>
              <a:buChar char="-"/>
            </a:pPr>
            <a:r>
              <a:rPr lang="en-US" dirty="0" err="1"/>
              <a:t>Dobili</a:t>
            </a:r>
            <a:r>
              <a:rPr lang="en-US" dirty="0"/>
              <a:t> </a:t>
            </a:r>
            <a:r>
              <a:rPr lang="en-US" dirty="0" err="1"/>
              <a:t>boste</a:t>
            </a:r>
            <a:r>
              <a:rPr lang="en-US" dirty="0"/>
              <a:t> </a:t>
            </a:r>
            <a:r>
              <a:rPr lang="en-US" dirty="0" err="1"/>
              <a:t>varnostna</a:t>
            </a:r>
            <a:r>
              <a:rPr lang="en-US" dirty="0"/>
              <a:t> </a:t>
            </a:r>
            <a:r>
              <a:rPr lang="en-US" dirty="0" err="1"/>
              <a:t>opozorila</a:t>
            </a:r>
            <a:r>
              <a:rPr lang="en-US" dirty="0"/>
              <a:t>, da </a:t>
            </a:r>
            <a:r>
              <a:rPr lang="en-US" dirty="0" err="1"/>
              <a:t>certifikat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veljaven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82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mobilne</a:t>
            </a:r>
            <a:r>
              <a:rPr lang="en-US" dirty="0"/>
              <a:t> </a:t>
            </a:r>
            <a:r>
              <a:rPr lang="en-US" dirty="0" err="1"/>
              <a:t>naprave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549120"/>
          </a:xfrm>
        </p:spPr>
        <p:txBody>
          <a:bodyPr/>
          <a:lstStyle/>
          <a:p>
            <a:r>
              <a:rPr lang="sl-SI" b="1" dirty="0"/>
              <a:t>Če boste mobilne naprave nastavljali ročno (in ne preko </a:t>
            </a:r>
            <a:r>
              <a:rPr lang="sl-SI" b="1" dirty="0" err="1"/>
              <a:t>AutoD</a:t>
            </a:r>
            <a:r>
              <a:rPr lang="sl-SI" b="1" dirty="0"/>
              <a:t>), potem boste ob spremembah Exchange konfiguracije morali na novo kreirati mobilne (</a:t>
            </a:r>
            <a:r>
              <a:rPr lang="sl-SI" b="1" dirty="0" err="1"/>
              <a:t>ActiveSync</a:t>
            </a:r>
            <a:r>
              <a:rPr lang="sl-SI" b="1" dirty="0"/>
              <a:t>) profile.</a:t>
            </a:r>
          </a:p>
          <a:p>
            <a:endParaRPr lang="sl-SI" b="1" dirty="0"/>
          </a:p>
          <a:p>
            <a:r>
              <a:rPr lang="sl-SI" b="1" dirty="0"/>
              <a:t>Ključni del konfiguracije pri mobilnih napravah je </a:t>
            </a:r>
            <a:r>
              <a:rPr lang="sl-SI" b="1" dirty="0" err="1"/>
              <a:t>User</a:t>
            </a:r>
            <a:r>
              <a:rPr lang="sl-SI" b="1" dirty="0"/>
              <a:t> Principal Name (UPN), ki bi moral biti enak e-mail naslovu uporabnika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4878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mobilne</a:t>
            </a:r>
            <a:r>
              <a:rPr lang="en-US" dirty="0"/>
              <a:t> </a:t>
            </a:r>
            <a:r>
              <a:rPr lang="en-US" dirty="0" err="1"/>
              <a:t>naprave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99146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2D942E-4224-4E0D-B82B-1DB4DBED1C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403" y="1011198"/>
            <a:ext cx="8540614" cy="460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37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mobilne</a:t>
            </a:r>
            <a:r>
              <a:rPr lang="en-US" dirty="0"/>
              <a:t> </a:t>
            </a:r>
            <a:r>
              <a:rPr lang="en-US" dirty="0" err="1"/>
              <a:t>naprave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99146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sl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38514-60FC-4B94-95E1-411AE31BE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21" y="41296"/>
            <a:ext cx="3857625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54406F4-573D-4EFA-82EB-59401674CB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7187" y="0"/>
            <a:ext cx="3857625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AD7679-3918-47CD-B904-17E6C76127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1553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36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mobilne</a:t>
            </a:r>
            <a:r>
              <a:rPr lang="en-US" dirty="0"/>
              <a:t> </a:t>
            </a:r>
            <a:r>
              <a:rPr lang="en-US" dirty="0" err="1"/>
              <a:t>naprave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99146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204EFC-AE23-42FA-948C-A4432038DC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372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1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Office 365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142125"/>
          </a:xfrm>
        </p:spPr>
        <p:txBody>
          <a:bodyPr/>
          <a:lstStyle/>
          <a:p>
            <a:pPr marL="457200" indent="-457200">
              <a:buFontTx/>
              <a:buChar char="-"/>
            </a:pPr>
            <a:r>
              <a:rPr lang="en-US" dirty="0" err="1"/>
              <a:t>AutoDiscover</a:t>
            </a:r>
            <a:r>
              <a:rPr lang="en-US" dirty="0"/>
              <a:t> je </a:t>
            </a:r>
            <a:r>
              <a:rPr lang="en-US" dirty="0" err="1"/>
              <a:t>pomemben</a:t>
            </a:r>
            <a:r>
              <a:rPr lang="en-US" dirty="0"/>
              <a:t>, ko </a:t>
            </a:r>
            <a:r>
              <a:rPr lang="en-US" dirty="0" err="1"/>
              <a:t>vzpostavljate</a:t>
            </a:r>
            <a:r>
              <a:rPr lang="en-US" dirty="0"/>
              <a:t> Hybrid </a:t>
            </a:r>
            <a:r>
              <a:rPr lang="en-US" dirty="0" err="1"/>
              <a:t>konfiguracijo</a:t>
            </a:r>
            <a:endParaRPr lang="en-US" dirty="0"/>
          </a:p>
          <a:p>
            <a:pPr marL="457200" indent="-457200">
              <a:buFontTx/>
              <a:buChar char="-"/>
            </a:pPr>
            <a:r>
              <a:rPr lang="en-US" dirty="0"/>
              <a:t>Office 365 </a:t>
            </a:r>
            <a:r>
              <a:rPr lang="en-US" dirty="0" err="1"/>
              <a:t>uporabi</a:t>
            </a:r>
            <a:r>
              <a:rPr lang="en-US" dirty="0"/>
              <a:t> </a:t>
            </a:r>
            <a:r>
              <a:rPr lang="en-US" dirty="0" err="1"/>
              <a:t>AutoDiscover</a:t>
            </a:r>
            <a:r>
              <a:rPr lang="en-US" dirty="0"/>
              <a:t> </a:t>
            </a:r>
            <a:r>
              <a:rPr lang="en-US" dirty="0" err="1"/>
              <a:t>servis</a:t>
            </a:r>
            <a:r>
              <a:rPr lang="en-US" dirty="0"/>
              <a:t> za </a:t>
            </a:r>
            <a:r>
              <a:rPr lang="en-US" dirty="0" err="1"/>
              <a:t>odkrivanje</a:t>
            </a:r>
            <a:r>
              <a:rPr lang="en-US" dirty="0"/>
              <a:t> </a:t>
            </a:r>
            <a:r>
              <a:rPr lang="en-US" dirty="0" err="1"/>
              <a:t>vaših</a:t>
            </a:r>
            <a:r>
              <a:rPr lang="en-US" dirty="0"/>
              <a:t> “</a:t>
            </a:r>
            <a:r>
              <a:rPr lang="en-US" dirty="0" err="1"/>
              <a:t>servisov</a:t>
            </a:r>
            <a:r>
              <a:rPr lang="en-US" dirty="0"/>
              <a:t>”</a:t>
            </a:r>
          </a:p>
          <a:p>
            <a:pPr marL="457200" indent="-457200">
              <a:buFontTx/>
              <a:buChar char="-"/>
            </a:pPr>
            <a:r>
              <a:rPr lang="en-US" dirty="0" err="1"/>
              <a:t>Izredno</a:t>
            </a:r>
            <a:r>
              <a:rPr lang="en-US" dirty="0"/>
              <a:t> </a:t>
            </a:r>
            <a:r>
              <a:rPr lang="en-US" dirty="0" err="1"/>
              <a:t>pomemben</a:t>
            </a:r>
            <a:r>
              <a:rPr lang="en-US" dirty="0"/>
              <a:t> je </a:t>
            </a:r>
            <a:r>
              <a:rPr lang="en-US" dirty="0" err="1"/>
              <a:t>tudi</a:t>
            </a:r>
            <a:r>
              <a:rPr lang="en-US" dirty="0"/>
              <a:t> po </a:t>
            </a:r>
            <a:r>
              <a:rPr lang="en-US" dirty="0" err="1"/>
              <a:t>vzpostavitvi</a:t>
            </a:r>
            <a:r>
              <a:rPr lang="en-US" dirty="0"/>
              <a:t> Hybrid </a:t>
            </a:r>
            <a:r>
              <a:rPr lang="en-US" dirty="0" err="1"/>
              <a:t>konfiguracije</a:t>
            </a:r>
            <a:endParaRPr lang="en-US" dirty="0"/>
          </a:p>
          <a:p>
            <a:pPr marL="685800" lvl="1" indent="-457200">
              <a:buFontTx/>
              <a:buChar char="-"/>
            </a:pPr>
            <a:r>
              <a:rPr lang="en-US" dirty="0" err="1"/>
              <a:t>Če</a:t>
            </a:r>
            <a:r>
              <a:rPr lang="en-US" dirty="0"/>
              <a:t> ne </a:t>
            </a:r>
            <a:r>
              <a:rPr lang="en-US" dirty="0" err="1"/>
              <a:t>dela</a:t>
            </a:r>
            <a:r>
              <a:rPr lang="en-US" dirty="0"/>
              <a:t> ne </a:t>
            </a:r>
            <a:r>
              <a:rPr lang="en-US" dirty="0" err="1"/>
              <a:t>dela</a:t>
            </a:r>
            <a:r>
              <a:rPr lang="en-US" dirty="0"/>
              <a:t> Free/Busy in </a:t>
            </a:r>
            <a:r>
              <a:rPr lang="en-US" dirty="0" err="1"/>
              <a:t>druge</a:t>
            </a:r>
            <a:r>
              <a:rPr lang="en-US" dirty="0"/>
              <a:t> </a:t>
            </a:r>
            <a:r>
              <a:rPr lang="en-US" dirty="0" err="1"/>
              <a:t>storitve</a:t>
            </a:r>
            <a:r>
              <a:rPr lang="en-US" dirty="0"/>
              <a:t> med </a:t>
            </a:r>
            <a:r>
              <a:rPr lang="en-US" dirty="0" err="1"/>
              <a:t>uporabniki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lokalnem</a:t>
            </a:r>
            <a:r>
              <a:rPr lang="en-US" dirty="0"/>
              <a:t> Exchange </a:t>
            </a:r>
            <a:r>
              <a:rPr lang="en-US" dirty="0" err="1"/>
              <a:t>strežniku</a:t>
            </a:r>
            <a:r>
              <a:rPr lang="en-US" dirty="0"/>
              <a:t> in Office 365 in </a:t>
            </a:r>
            <a:r>
              <a:rPr lang="en-US" dirty="0" err="1"/>
              <a:t>obratno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16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, Office 365 in Hybrid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964162"/>
          </a:xfrm>
        </p:spPr>
        <p:txBody>
          <a:bodyPr/>
          <a:lstStyle/>
          <a:p>
            <a:pPr marL="457200" indent="-457200">
              <a:buFontTx/>
              <a:buChar char="-"/>
            </a:pPr>
            <a:r>
              <a:rPr lang="sl-SI" dirty="0"/>
              <a:t>V primeru, da imate Office 365 </a:t>
            </a:r>
            <a:r>
              <a:rPr lang="sl-SI" dirty="0" err="1"/>
              <a:t>Hybrid</a:t>
            </a:r>
            <a:r>
              <a:rPr lang="sl-SI" dirty="0"/>
              <a:t> praviloma želite imeti </a:t>
            </a:r>
            <a:r>
              <a:rPr lang="sl-SI" dirty="0" err="1"/>
              <a:t>AutoDiscover</a:t>
            </a:r>
            <a:r>
              <a:rPr lang="sl-SI" dirty="0"/>
              <a:t> pri sebi na svojem Exchange strežniku</a:t>
            </a:r>
          </a:p>
          <a:p>
            <a:pPr marL="457200" indent="-457200">
              <a:buFontTx/>
              <a:buChar char="-"/>
            </a:pPr>
            <a:r>
              <a:rPr lang="sl-SI" dirty="0"/>
              <a:t>Ko so preseljeni vsi nabiralniki se lahko prestavi </a:t>
            </a:r>
            <a:r>
              <a:rPr lang="sl-SI" dirty="0" err="1"/>
              <a:t>AutoD</a:t>
            </a:r>
            <a:r>
              <a:rPr lang="sl-SI" dirty="0"/>
              <a:t> na Office 365</a:t>
            </a:r>
          </a:p>
          <a:p>
            <a:pPr marL="457200" indent="-457200">
              <a:buFontTx/>
              <a:buChar char="-"/>
            </a:pPr>
            <a:endParaRPr lang="sl-SI" dirty="0"/>
          </a:p>
          <a:p>
            <a:r>
              <a:rPr lang="sl-SI" dirty="0"/>
              <a:t>- Atribut </a:t>
            </a:r>
            <a:r>
              <a:rPr lang="sl-SI" dirty="0" err="1"/>
              <a:t>TragetAddress</a:t>
            </a:r>
            <a:r>
              <a:rPr lang="sl-SI" dirty="0"/>
              <a:t> @onmicrosoft.com</a:t>
            </a:r>
          </a:p>
          <a:p>
            <a:endParaRPr lang="sl-SI" b="1" dirty="0"/>
          </a:p>
          <a:p>
            <a:endParaRPr lang="sl-SI" b="1" dirty="0"/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3555D9-21A8-426E-8B43-57B54988EE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76" y="2913078"/>
            <a:ext cx="4812457" cy="3792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74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certifikati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429179"/>
          </a:xfrm>
        </p:spPr>
        <p:txBody>
          <a:bodyPr/>
          <a:lstStyle/>
          <a:p>
            <a:r>
              <a:rPr lang="en-US" dirty="0" err="1"/>
              <a:t>Imena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je dobro, da so </a:t>
            </a:r>
            <a:r>
              <a:rPr lang="en-US" dirty="0" err="1"/>
              <a:t>vključena</a:t>
            </a:r>
            <a:r>
              <a:rPr lang="en-US" dirty="0"/>
              <a:t> v </a:t>
            </a:r>
            <a:r>
              <a:rPr lang="en-US" dirty="0" err="1"/>
              <a:t>certifikat</a:t>
            </a:r>
            <a:r>
              <a:rPr lang="en-US" dirty="0"/>
              <a:t> (primer):</a:t>
            </a:r>
          </a:p>
          <a:p>
            <a:r>
              <a:rPr lang="en-US" dirty="0"/>
              <a:t>- mail.mikeji.com (</a:t>
            </a:r>
            <a:r>
              <a:rPr lang="en-US" dirty="0" err="1"/>
              <a:t>npr</a:t>
            </a:r>
            <a:r>
              <a:rPr lang="en-US" dirty="0"/>
              <a:t>. https://mail.mikeji.com/owa)</a:t>
            </a:r>
            <a:endParaRPr lang="sl-SI" dirty="0"/>
          </a:p>
          <a:p>
            <a:r>
              <a:rPr lang="en-US" dirty="0"/>
              <a:t>(</a:t>
            </a:r>
            <a:r>
              <a:rPr lang="en-US" dirty="0" err="1"/>
              <a:t>npr</a:t>
            </a:r>
            <a:r>
              <a:rPr lang="en-US" dirty="0"/>
              <a:t>. https://autodiscover.mikeji.com/autodiscover/autodiscover.xml)</a:t>
            </a:r>
          </a:p>
          <a:p>
            <a:r>
              <a:rPr lang="en-US" dirty="0"/>
              <a:t>- autodiscover.mikeji.com</a:t>
            </a:r>
          </a:p>
          <a:p>
            <a:endParaRPr lang="en-US" dirty="0"/>
          </a:p>
          <a:p>
            <a:r>
              <a:rPr lang="en-US" dirty="0" err="1"/>
              <a:t>Če</a:t>
            </a:r>
            <a:r>
              <a:rPr lang="en-US" dirty="0"/>
              <a:t> </a:t>
            </a:r>
            <a:r>
              <a:rPr lang="en-US" dirty="0" err="1"/>
              <a:t>imate</a:t>
            </a:r>
            <a:r>
              <a:rPr lang="en-US" dirty="0"/>
              <a:t> </a:t>
            </a:r>
            <a:r>
              <a:rPr lang="en-US" dirty="0" err="1"/>
              <a:t>več</a:t>
            </a:r>
            <a:r>
              <a:rPr lang="en-US" dirty="0"/>
              <a:t> </a:t>
            </a:r>
            <a:r>
              <a:rPr lang="en-US" dirty="0" err="1"/>
              <a:t>poštnih</a:t>
            </a:r>
            <a:r>
              <a:rPr lang="en-US" dirty="0"/>
              <a:t> </a:t>
            </a:r>
            <a:r>
              <a:rPr lang="en-US" dirty="0" err="1"/>
              <a:t>domen</a:t>
            </a:r>
            <a:r>
              <a:rPr lang="en-US" dirty="0"/>
              <a:t> (</a:t>
            </a:r>
            <a:r>
              <a:rPr lang="en-US" dirty="0" err="1"/>
              <a:t>npr</a:t>
            </a:r>
            <a:r>
              <a:rPr lang="en-US" dirty="0"/>
              <a:t>. mikeji.si),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uporabljate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b="1" u="sng" dirty="0" err="1"/>
              <a:t>primarni</a:t>
            </a:r>
            <a:r>
              <a:rPr lang="en-US" dirty="0"/>
              <a:t> </a:t>
            </a:r>
            <a:r>
              <a:rPr lang="en-US" dirty="0" err="1"/>
              <a:t>naslov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poštnem</a:t>
            </a:r>
            <a:r>
              <a:rPr lang="en-US" dirty="0"/>
              <a:t> </a:t>
            </a:r>
            <a:r>
              <a:rPr lang="en-US" dirty="0" err="1"/>
              <a:t>nabiralniku</a:t>
            </a:r>
            <a:r>
              <a:rPr lang="en-US" dirty="0"/>
              <a:t> </a:t>
            </a:r>
            <a:r>
              <a:rPr lang="en-US" dirty="0" err="1"/>
              <a:t>potem</a:t>
            </a:r>
            <a:r>
              <a:rPr lang="en-US" dirty="0"/>
              <a:t> </a:t>
            </a:r>
            <a:r>
              <a:rPr lang="en-US" dirty="0" err="1"/>
              <a:t>morate</a:t>
            </a:r>
            <a:r>
              <a:rPr lang="en-US" dirty="0"/>
              <a:t> za 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domeno</a:t>
            </a:r>
            <a:r>
              <a:rPr lang="en-US" dirty="0"/>
              <a:t> v </a:t>
            </a:r>
            <a:r>
              <a:rPr lang="en-US" dirty="0" err="1"/>
              <a:t>certifikat</a:t>
            </a:r>
            <a:r>
              <a:rPr lang="en-US" dirty="0"/>
              <a:t> </a:t>
            </a:r>
            <a:r>
              <a:rPr lang="en-US" dirty="0" err="1"/>
              <a:t>dodati</a:t>
            </a:r>
            <a:r>
              <a:rPr lang="en-US" dirty="0"/>
              <a:t> </a:t>
            </a:r>
          </a:p>
          <a:p>
            <a:r>
              <a:rPr lang="en-US" dirty="0"/>
              <a:t>- autodiscover.mikeji.si</a:t>
            </a:r>
          </a:p>
          <a:p>
            <a:pPr marL="457200" indent="-457200">
              <a:buFontTx/>
              <a:buChar char="-"/>
            </a:pPr>
            <a:endParaRPr lang="sl-SI" b="1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8818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certifikati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533275"/>
          </a:xfrm>
        </p:spPr>
        <p:txBody>
          <a:bodyPr/>
          <a:lstStyle/>
          <a:p>
            <a:r>
              <a:rPr lang="en-US" dirty="0"/>
              <a:t>mail.mikeji.com</a:t>
            </a:r>
          </a:p>
          <a:p>
            <a:r>
              <a:rPr lang="en-US" dirty="0"/>
              <a:t>autodiscover.mikeji.com</a:t>
            </a:r>
          </a:p>
          <a:p>
            <a:r>
              <a:rPr lang="en-US" dirty="0"/>
              <a:t>autodiscover.mikeji.si</a:t>
            </a:r>
          </a:p>
          <a:p>
            <a:r>
              <a:rPr lang="en-US" dirty="0"/>
              <a:t>autodiscover.mikeji.org</a:t>
            </a:r>
          </a:p>
          <a:p>
            <a:r>
              <a:rPr lang="en-US" dirty="0"/>
              <a:t>….</a:t>
            </a:r>
          </a:p>
          <a:p>
            <a:pPr marL="457200" indent="-457200">
              <a:buFontTx/>
              <a:buChar char="-"/>
            </a:pPr>
            <a:endParaRPr lang="sl-SI" b="1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30622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AutoDiscover</a:t>
            </a:r>
            <a:r>
              <a:rPr lang="en-US" dirty="0"/>
              <a:t> in </a:t>
            </a:r>
            <a:r>
              <a:rPr lang="en-US" dirty="0" err="1"/>
              <a:t>certifikati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360920"/>
          </a:xfrm>
        </p:spPr>
        <p:txBody>
          <a:bodyPr/>
          <a:lstStyle/>
          <a:p>
            <a:r>
              <a:rPr lang="en-US" dirty="0" err="1"/>
              <a:t>Tudi</a:t>
            </a:r>
            <a:r>
              <a:rPr lang="en-US" dirty="0"/>
              <a:t> </a:t>
            </a:r>
            <a:r>
              <a:rPr lang="en-US" dirty="0" err="1"/>
              <a:t>če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 1 </a:t>
            </a:r>
            <a:r>
              <a:rPr lang="en-US" dirty="0" err="1"/>
              <a:t>sam</a:t>
            </a:r>
            <a:r>
              <a:rPr lang="en-US" dirty="0"/>
              <a:t> </a:t>
            </a:r>
            <a:r>
              <a:rPr lang="en-US" dirty="0" err="1"/>
              <a:t>uporabnik</a:t>
            </a:r>
            <a:r>
              <a:rPr lang="en-US" dirty="0"/>
              <a:t> </a:t>
            </a:r>
            <a:r>
              <a:rPr lang="en-US" dirty="0" err="1"/>
              <a:t>drugo</a:t>
            </a:r>
            <a:r>
              <a:rPr lang="en-US" dirty="0"/>
              <a:t> SMTP </a:t>
            </a:r>
            <a:r>
              <a:rPr lang="en-US" dirty="0" err="1"/>
              <a:t>domeno</a:t>
            </a:r>
            <a:r>
              <a:rPr lang="en-US" dirty="0"/>
              <a:t> (</a:t>
            </a:r>
            <a:r>
              <a:rPr lang="en-US" dirty="0" err="1"/>
              <a:t>npr</a:t>
            </a:r>
            <a:r>
              <a:rPr lang="en-US" dirty="0"/>
              <a:t>. janez.novak@mikeji.org) mora v </a:t>
            </a:r>
            <a:r>
              <a:rPr lang="en-US" dirty="0" err="1"/>
              <a:t>certifikatu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autodiscover.mikeji.org</a:t>
            </a:r>
          </a:p>
          <a:p>
            <a:r>
              <a:rPr lang="en-US" dirty="0" err="1"/>
              <a:t>Če</a:t>
            </a:r>
            <a:r>
              <a:rPr lang="en-US" dirty="0"/>
              <a:t> </a:t>
            </a:r>
            <a:r>
              <a:rPr lang="en-US" dirty="0" err="1"/>
              <a:t>imate</a:t>
            </a:r>
            <a:r>
              <a:rPr lang="en-US" dirty="0"/>
              <a:t> </a:t>
            </a:r>
            <a:r>
              <a:rPr lang="en-US" dirty="0" err="1"/>
              <a:t>eno</a:t>
            </a:r>
            <a:r>
              <a:rPr lang="en-US" dirty="0"/>
              <a:t> </a:t>
            </a:r>
            <a:r>
              <a:rPr lang="en-US" dirty="0" err="1"/>
              <a:t>samo</a:t>
            </a:r>
            <a:r>
              <a:rPr lang="en-US" dirty="0"/>
              <a:t> SMTP </a:t>
            </a:r>
            <a:r>
              <a:rPr lang="en-US" dirty="0" err="1"/>
              <a:t>domeno</a:t>
            </a:r>
            <a:r>
              <a:rPr lang="en-US" dirty="0"/>
              <a:t>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uporabite</a:t>
            </a:r>
            <a:r>
              <a:rPr lang="en-US" dirty="0"/>
              <a:t> wildcard (*.mikeji.com)</a:t>
            </a:r>
          </a:p>
          <a:p>
            <a:r>
              <a:rPr lang="en-US" dirty="0"/>
              <a:t>V </a:t>
            </a:r>
            <a:r>
              <a:rPr lang="en-US" dirty="0" err="1"/>
              <a:t>certifikat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potrebno</a:t>
            </a:r>
            <a:r>
              <a:rPr lang="en-US" dirty="0"/>
              <a:t> </a:t>
            </a:r>
            <a:r>
              <a:rPr lang="en-US" dirty="0" err="1"/>
              <a:t>dati</a:t>
            </a:r>
            <a:r>
              <a:rPr lang="en-US" dirty="0"/>
              <a:t> </a:t>
            </a:r>
            <a:r>
              <a:rPr lang="en-US" dirty="0" err="1"/>
              <a:t>imena</a:t>
            </a:r>
            <a:r>
              <a:rPr lang="en-US" dirty="0"/>
              <a:t> </a:t>
            </a:r>
            <a:r>
              <a:rPr lang="en-US" dirty="0" err="1"/>
              <a:t>strežnikov</a:t>
            </a:r>
            <a:r>
              <a:rPr lang="en-US" dirty="0"/>
              <a:t> (</a:t>
            </a:r>
            <a:r>
              <a:rPr lang="en-US" dirty="0" err="1"/>
              <a:t>npr</a:t>
            </a:r>
            <a:r>
              <a:rPr lang="en-US" dirty="0"/>
              <a:t>. srv-exch01.mikeji.net)</a:t>
            </a:r>
          </a:p>
          <a:p>
            <a:endParaRPr lang="en-US" dirty="0"/>
          </a:p>
          <a:p>
            <a:r>
              <a:rPr lang="en-US" dirty="0"/>
              <a:t>Tu </a:t>
            </a:r>
            <a:r>
              <a:rPr lang="en-US" dirty="0" err="1"/>
              <a:t>pogosto</a:t>
            </a:r>
            <a:r>
              <a:rPr lang="en-US" dirty="0"/>
              <a:t> </a:t>
            </a:r>
            <a:r>
              <a:rPr lang="en-US" dirty="0" err="1"/>
              <a:t>vidim</a:t>
            </a:r>
            <a:r>
              <a:rPr lang="en-US" dirty="0"/>
              <a:t> </a:t>
            </a:r>
            <a:r>
              <a:rPr lang="en-US" dirty="0" err="1"/>
              <a:t>napake</a:t>
            </a:r>
            <a:r>
              <a:rPr lang="en-US" dirty="0"/>
              <a:t> in </a:t>
            </a:r>
            <a:r>
              <a:rPr lang="en-US" dirty="0" err="1"/>
              <a:t>stranke</a:t>
            </a:r>
            <a:r>
              <a:rPr lang="en-US" dirty="0"/>
              <a:t> </a:t>
            </a:r>
            <a:r>
              <a:rPr lang="en-US" dirty="0" err="1"/>
              <a:t>zaradi</a:t>
            </a:r>
            <a:r>
              <a:rPr lang="en-US" dirty="0"/>
              <a:t> </a:t>
            </a:r>
            <a:r>
              <a:rPr lang="en-US" dirty="0" err="1"/>
              <a:t>tega</a:t>
            </a:r>
            <a:r>
              <a:rPr lang="en-US" dirty="0"/>
              <a:t> </a:t>
            </a:r>
            <a:r>
              <a:rPr lang="en-US" dirty="0" err="1"/>
              <a:t>preplačujejo</a:t>
            </a:r>
            <a:r>
              <a:rPr lang="en-US" dirty="0"/>
              <a:t> </a:t>
            </a:r>
            <a:r>
              <a:rPr lang="en-US" dirty="0" err="1"/>
              <a:t>potrdila</a:t>
            </a:r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52CFFA-0813-4386-91DD-B2D438BC4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05" y="1373515"/>
            <a:ext cx="11463619" cy="377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04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Napake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8D005C-91D9-4BE1-A181-E57EA92D8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032" y="2006490"/>
            <a:ext cx="5572618" cy="4082648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6710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Orodja</a:t>
            </a:r>
            <a:r>
              <a:rPr lang="en-US" dirty="0"/>
              <a:t> za </a:t>
            </a:r>
            <a:r>
              <a:rPr lang="en-US" dirty="0" err="1"/>
              <a:t>testiranje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465016"/>
          </a:xfrm>
        </p:spPr>
        <p:txBody>
          <a:bodyPr/>
          <a:lstStyle/>
          <a:p>
            <a:r>
              <a:rPr lang="sl-SI" dirty="0">
                <a:hlinkClick r:id="rId3"/>
              </a:rPr>
              <a:t>https://testconnectivity.microsoft.com</a:t>
            </a:r>
            <a:endParaRPr lang="en-US" dirty="0"/>
          </a:p>
          <a:p>
            <a:endParaRPr lang="en-US" dirty="0"/>
          </a:p>
          <a:p>
            <a:r>
              <a:rPr lang="en-US" dirty="0"/>
              <a:t>Outlook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95931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Vprašanja</a:t>
            </a:r>
            <a:r>
              <a:rPr lang="en-US" dirty="0"/>
              <a:t>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456605"/>
          </a:xfrm>
        </p:spPr>
        <p:txBody>
          <a:bodyPr/>
          <a:lstStyle/>
          <a:p>
            <a:pPr algn="ctr"/>
            <a:r>
              <a:rPr lang="en-US" sz="4000" dirty="0"/>
              <a:t>Miha.Pihler@telnet.si</a:t>
            </a:r>
          </a:p>
          <a:p>
            <a:pPr algn="ctr"/>
            <a:r>
              <a:rPr lang="en-US" sz="4000" dirty="0"/>
              <a:t>Miha.Pihler@mikeji.com</a:t>
            </a:r>
          </a:p>
          <a:p>
            <a:pPr algn="ctr"/>
            <a:endParaRPr lang="en-US" dirty="0"/>
          </a:p>
          <a:p>
            <a:pPr algn="ctr"/>
            <a:r>
              <a:rPr lang="en-US" dirty="0" err="1"/>
              <a:t>Najdete</a:t>
            </a:r>
            <a:r>
              <a:rPr lang="en-US" dirty="0"/>
              <a:t> me </a:t>
            </a:r>
            <a:r>
              <a:rPr lang="en-US" dirty="0" err="1"/>
              <a:t>tudi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:</a:t>
            </a:r>
          </a:p>
          <a:p>
            <a:pPr algn="ctr"/>
            <a:r>
              <a:rPr lang="en-US" dirty="0"/>
              <a:t>Linked In</a:t>
            </a:r>
          </a:p>
          <a:p>
            <a:pPr algn="ctr"/>
            <a:r>
              <a:rPr lang="en-US" dirty="0"/>
              <a:t>Twitter</a:t>
            </a:r>
          </a:p>
          <a:p>
            <a:pPr algn="ctr"/>
            <a:r>
              <a:rPr lang="en-US" dirty="0"/>
              <a:t>Facebook</a:t>
            </a:r>
          </a:p>
          <a:p>
            <a:pPr algn="ctr"/>
            <a:r>
              <a:rPr lang="en-U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915</TotalTime>
  <Words>1841</Words>
  <Application>Microsoft Office PowerPoint</Application>
  <PresentationFormat>Widescreen</PresentationFormat>
  <Paragraphs>258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AutoDiscover</vt:lpstr>
      <vt:lpstr>Miha Pihler</vt:lpstr>
      <vt:lpstr>AutoDiscover, Exchange in Outlook</vt:lpstr>
      <vt:lpstr>AutoDiscover, Exchange in Outlook</vt:lpstr>
      <vt:lpstr>AutoDiscover, Exchange in Outlook</vt:lpstr>
      <vt:lpstr>AutoDiscover koraki</vt:lpstr>
      <vt:lpstr>AutoDiscover SCP</vt:lpstr>
      <vt:lpstr>AutoDiscover SCP</vt:lpstr>
      <vt:lpstr>AutoDiscover SCP</vt:lpstr>
      <vt:lpstr>AutoDiscover, Exchange in Outlook</vt:lpstr>
      <vt:lpstr>AutoDiscover, Exchange in Outlook</vt:lpstr>
      <vt:lpstr>AutoDiscover, Exchange in Outlook</vt:lpstr>
      <vt:lpstr>AutoDiscover, Exchange in Outlook</vt:lpstr>
      <vt:lpstr>AutoDiscover, Exchange in Outlook</vt:lpstr>
      <vt:lpstr>AutoDiscover, Exchange in Outlook</vt:lpstr>
      <vt:lpstr>AutoDiscover, Exchange in Outlook</vt:lpstr>
      <vt:lpstr>AutoDiscover in spletne strani</vt:lpstr>
      <vt:lpstr>AutoDiscover in mobilne naprave</vt:lpstr>
      <vt:lpstr>AutoDiscover in mobilne naprave</vt:lpstr>
      <vt:lpstr>AutoDiscover in mobilne naprave</vt:lpstr>
      <vt:lpstr>AutoDiscover in mobilne naprave</vt:lpstr>
      <vt:lpstr>AutoDiscover in Office 365</vt:lpstr>
      <vt:lpstr>AutoDiscover, Office 365 in Hybrid</vt:lpstr>
      <vt:lpstr>AutoDiscover in certifikati</vt:lpstr>
      <vt:lpstr>AutoDiscover in certifikati</vt:lpstr>
      <vt:lpstr>AutoDiscover in certifikati</vt:lpstr>
      <vt:lpstr>Napake</vt:lpstr>
      <vt:lpstr>Orodja za testiranje</vt:lpstr>
      <vt:lpstr>Vprašanja?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Miha Pihler</cp:lastModifiedBy>
  <cp:revision>13</cp:revision>
  <dcterms:created xsi:type="dcterms:W3CDTF">2018-03-14T10:09:21Z</dcterms:created>
  <dcterms:modified xsi:type="dcterms:W3CDTF">2018-05-27T20:25:40Z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