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9"/>
  </p:notesMasterIdLst>
  <p:handoutMasterIdLst>
    <p:handoutMasterId r:id="rId30"/>
  </p:handoutMasterIdLst>
  <p:sldIdLst>
    <p:sldId id="1864" r:id="rId6"/>
    <p:sldId id="1865" r:id="rId7"/>
    <p:sldId id="1866" r:id="rId8"/>
    <p:sldId id="1670" r:id="rId9"/>
    <p:sldId id="1853" r:id="rId10"/>
    <p:sldId id="1867" r:id="rId11"/>
    <p:sldId id="1868" r:id="rId12"/>
    <p:sldId id="1869" r:id="rId13"/>
    <p:sldId id="1870" r:id="rId14"/>
    <p:sldId id="1855" r:id="rId15"/>
    <p:sldId id="1856" r:id="rId16"/>
    <p:sldId id="1857" r:id="rId17"/>
    <p:sldId id="1863" r:id="rId18"/>
    <p:sldId id="1871" r:id="rId19"/>
    <p:sldId id="1872" r:id="rId20"/>
    <p:sldId id="1873" r:id="rId21"/>
    <p:sldId id="1874" r:id="rId22"/>
    <p:sldId id="1859" r:id="rId23"/>
    <p:sldId id="1854" r:id="rId24"/>
    <p:sldId id="1862" r:id="rId25"/>
    <p:sldId id="1861" r:id="rId26"/>
    <p:sldId id="1875" r:id="rId27"/>
    <p:sldId id="1660" r:id="rId28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864"/>
            <p14:sldId id="1865"/>
            <p14:sldId id="1866"/>
            <p14:sldId id="1670"/>
            <p14:sldId id="1853"/>
            <p14:sldId id="1867"/>
            <p14:sldId id="1868"/>
            <p14:sldId id="1869"/>
            <p14:sldId id="1870"/>
            <p14:sldId id="1855"/>
            <p14:sldId id="1856"/>
            <p14:sldId id="1857"/>
            <p14:sldId id="1863"/>
            <p14:sldId id="1871"/>
            <p14:sldId id="1872"/>
            <p14:sldId id="1873"/>
            <p14:sldId id="1874"/>
            <p14:sldId id="1859"/>
            <p14:sldId id="1854"/>
            <p14:sldId id="1862"/>
            <p14:sldId id="1861"/>
            <p14:sldId id="1875"/>
            <p14:sldId id="1660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commentAuthors" Target="commentAuthors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j Zevnik" userId="c4bbd1b0-3522-41f4-8d70-f1bb6bf73aed" providerId="ADAL" clId="{2AD8FF19-CECF-4AC8-BDF8-083BD04A541C}"/>
    <pc:docChg chg="undo custSel addSld delSld modSld sldOrd modSection">
      <pc:chgData name="Andrej Zevnik" userId="c4bbd1b0-3522-41f4-8d70-f1bb6bf73aed" providerId="ADAL" clId="{2AD8FF19-CECF-4AC8-BDF8-083BD04A541C}" dt="2018-05-23T15:44:46.061" v="171" actId="20577"/>
      <pc:docMkLst>
        <pc:docMk/>
      </pc:docMkLst>
      <pc:sldChg chg="modSp add del">
        <pc:chgData name="Andrej Zevnik" userId="c4bbd1b0-3522-41f4-8d70-f1bb6bf73aed" providerId="ADAL" clId="{2AD8FF19-CECF-4AC8-BDF8-083BD04A541C}" dt="2018-05-23T15:24:19.655" v="22" actId="2696"/>
        <pc:sldMkLst>
          <pc:docMk/>
          <pc:sldMk cId="4204667534" sldId="278"/>
        </pc:sldMkLst>
        <pc:spChg chg="mod">
          <ac:chgData name="Andrej Zevnik" userId="c4bbd1b0-3522-41f4-8d70-f1bb6bf73aed" providerId="ADAL" clId="{2AD8FF19-CECF-4AC8-BDF8-083BD04A541C}" dt="2018-05-23T15:22:30.959" v="6" actId="1076"/>
          <ac:spMkLst>
            <pc:docMk/>
            <pc:sldMk cId="4204667534" sldId="278"/>
            <ac:spMk id="6" creationId="{00000000-0000-0000-0000-000000000000}"/>
          </ac:spMkLst>
        </pc:spChg>
      </pc:sldChg>
      <pc:sldChg chg="add del ord">
        <pc:chgData name="Andrej Zevnik" userId="c4bbd1b0-3522-41f4-8d70-f1bb6bf73aed" providerId="ADAL" clId="{2AD8FF19-CECF-4AC8-BDF8-083BD04A541C}" dt="2018-05-23T15:30:35.934" v="56"/>
        <pc:sldMkLst>
          <pc:docMk/>
          <pc:sldMk cId="2591715020" sldId="292"/>
        </pc:sldMkLst>
      </pc:sldChg>
      <pc:sldChg chg="add del ord">
        <pc:chgData name="Andrej Zevnik" userId="c4bbd1b0-3522-41f4-8d70-f1bb6bf73aed" providerId="ADAL" clId="{2AD8FF19-CECF-4AC8-BDF8-083BD04A541C}" dt="2018-05-23T15:30:44.927" v="57" actId="2696"/>
        <pc:sldMkLst>
          <pc:docMk/>
          <pc:sldMk cId="2660124683" sldId="301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530189081" sldId="302"/>
        </pc:sldMkLst>
      </pc:sldChg>
      <pc:sldChg chg="add del ord">
        <pc:chgData name="Andrej Zevnik" userId="c4bbd1b0-3522-41f4-8d70-f1bb6bf73aed" providerId="ADAL" clId="{2AD8FF19-CECF-4AC8-BDF8-083BD04A541C}" dt="2018-05-23T15:30:35.934" v="56"/>
        <pc:sldMkLst>
          <pc:docMk/>
          <pc:sldMk cId="3839654857" sldId="303"/>
        </pc:sldMkLst>
      </pc:sldChg>
      <pc:sldChg chg="add del">
        <pc:chgData name="Andrej Zevnik" userId="c4bbd1b0-3522-41f4-8d70-f1bb6bf73aed" providerId="ADAL" clId="{2AD8FF19-CECF-4AC8-BDF8-083BD04A541C}" dt="2018-05-23T15:32:30.131" v="74" actId="2696"/>
        <pc:sldMkLst>
          <pc:docMk/>
          <pc:sldMk cId="3776382211" sldId="305"/>
        </pc:sldMkLst>
      </pc:sldChg>
      <pc:sldChg chg="add del">
        <pc:chgData name="Andrej Zevnik" userId="c4bbd1b0-3522-41f4-8d70-f1bb6bf73aed" providerId="ADAL" clId="{2AD8FF19-CECF-4AC8-BDF8-083BD04A541C}" dt="2018-05-23T15:40:23.168" v="129" actId="2696"/>
        <pc:sldMkLst>
          <pc:docMk/>
          <pc:sldMk cId="934905010" sldId="306"/>
        </pc:sldMkLst>
      </pc:sldChg>
      <pc:sldChg chg="add del">
        <pc:chgData name="Andrej Zevnik" userId="c4bbd1b0-3522-41f4-8d70-f1bb6bf73aed" providerId="ADAL" clId="{2AD8FF19-CECF-4AC8-BDF8-083BD04A541C}" dt="2018-05-23T15:28:11.102" v="40" actId="2696"/>
        <pc:sldMkLst>
          <pc:docMk/>
          <pc:sldMk cId="240307884" sldId="310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1499862268" sldId="311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880634708" sldId="313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3676767862" sldId="314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2854417997" sldId="316"/>
        </pc:sldMkLst>
      </pc:sldChg>
      <pc:sldChg chg="add del">
        <pc:chgData name="Andrej Zevnik" userId="c4bbd1b0-3522-41f4-8d70-f1bb6bf73aed" providerId="ADAL" clId="{2AD8FF19-CECF-4AC8-BDF8-083BD04A541C}" dt="2018-05-23T15:41:15.412" v="141" actId="2696"/>
        <pc:sldMkLst>
          <pc:docMk/>
          <pc:sldMk cId="1390832854" sldId="317"/>
        </pc:sldMkLst>
      </pc:sldChg>
      <pc:sldChg chg="add del">
        <pc:chgData name="Andrej Zevnik" userId="c4bbd1b0-3522-41f4-8d70-f1bb6bf73aed" providerId="ADAL" clId="{2AD8FF19-CECF-4AC8-BDF8-083BD04A541C}" dt="2018-05-23T15:44:22.372" v="165" actId="2696"/>
        <pc:sldMkLst>
          <pc:docMk/>
          <pc:sldMk cId="1088182933" sldId="318"/>
        </pc:sldMkLst>
      </pc:sldChg>
      <pc:sldChg chg="add del">
        <pc:chgData name="Andrej Zevnik" userId="c4bbd1b0-3522-41f4-8d70-f1bb6bf73aed" providerId="ADAL" clId="{2AD8FF19-CECF-4AC8-BDF8-083BD04A541C}" dt="2018-05-23T15:37:31.817" v="113" actId="2696"/>
        <pc:sldMkLst>
          <pc:docMk/>
          <pc:sldMk cId="1951592758" sldId="319"/>
        </pc:sldMkLst>
      </pc:sldChg>
      <pc:sldChg chg="add del">
        <pc:chgData name="Andrej Zevnik" userId="c4bbd1b0-3522-41f4-8d70-f1bb6bf73aed" providerId="ADAL" clId="{2AD8FF19-CECF-4AC8-BDF8-083BD04A541C}" dt="2018-05-23T15:37:26.169" v="112" actId="2696"/>
        <pc:sldMkLst>
          <pc:docMk/>
          <pc:sldMk cId="981858667" sldId="320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4075355973" sldId="321"/>
        </pc:sldMkLst>
      </pc:sldChg>
      <pc:sldChg chg="add del">
        <pc:chgData name="Andrej Zevnik" userId="c4bbd1b0-3522-41f4-8d70-f1bb6bf73aed" providerId="ADAL" clId="{2AD8FF19-CECF-4AC8-BDF8-083BD04A541C}" dt="2018-05-23T15:14:33.128" v="3"/>
        <pc:sldMkLst>
          <pc:docMk/>
          <pc:sldMk cId="3034168254" sldId="322"/>
        </pc:sldMkLst>
      </pc:sldChg>
      <pc:sldChg chg="addSp delSp modSp">
        <pc:chgData name="Andrej Zevnik" userId="c4bbd1b0-3522-41f4-8d70-f1bb6bf73aed" providerId="ADAL" clId="{2AD8FF19-CECF-4AC8-BDF8-083BD04A541C}" dt="2018-05-23T15:24:01.376" v="21" actId="27636"/>
        <pc:sldMkLst>
          <pc:docMk/>
          <pc:sldMk cId="1795078537" sldId="1661"/>
        </pc:sldMkLst>
        <pc:spChg chg="add del mod">
          <ac:chgData name="Andrej Zevnik" userId="c4bbd1b0-3522-41f4-8d70-f1bb6bf73aed" providerId="ADAL" clId="{2AD8FF19-CECF-4AC8-BDF8-083BD04A541C}" dt="2018-05-23T15:22:52.879" v="11" actId="478"/>
          <ac:spMkLst>
            <pc:docMk/>
            <pc:sldMk cId="1795078537" sldId="1661"/>
            <ac:spMk id="3" creationId="{524AF536-71C8-4567-90A8-F5AE192B4232}"/>
          </ac:spMkLst>
        </pc:spChg>
        <pc:spChg chg="mod">
          <ac:chgData name="Andrej Zevnik" userId="c4bbd1b0-3522-41f4-8d70-f1bb6bf73aed" providerId="ADAL" clId="{2AD8FF19-CECF-4AC8-BDF8-083BD04A541C}" dt="2018-05-23T15:23:43.769" v="16" actId="20577"/>
          <ac:spMkLst>
            <pc:docMk/>
            <pc:sldMk cId="1795078537" sldId="1661"/>
            <ac:spMk id="4" creationId="{00000000-0000-0000-0000-000000000000}"/>
          </ac:spMkLst>
        </pc:spChg>
        <pc:spChg chg="del mod">
          <ac:chgData name="Andrej Zevnik" userId="c4bbd1b0-3522-41f4-8d70-f1bb6bf73aed" providerId="ADAL" clId="{2AD8FF19-CECF-4AC8-BDF8-083BD04A541C}" dt="2018-05-23T15:22:51.077" v="10" actId="478"/>
          <ac:spMkLst>
            <pc:docMk/>
            <pc:sldMk cId="1795078537" sldId="1661"/>
            <ac:spMk id="5" creationId="{00000000-0000-0000-0000-000000000000}"/>
          </ac:spMkLst>
        </pc:spChg>
        <pc:spChg chg="add del mod">
          <ac:chgData name="Andrej Zevnik" userId="c4bbd1b0-3522-41f4-8d70-f1bb6bf73aed" providerId="ADAL" clId="{2AD8FF19-CECF-4AC8-BDF8-083BD04A541C}" dt="2018-05-23T15:23:49.292" v="17" actId="478"/>
          <ac:spMkLst>
            <pc:docMk/>
            <pc:sldMk cId="1795078537" sldId="1661"/>
            <ac:spMk id="6" creationId="{E9F1AFBD-C3A1-4AED-92C9-16B7DEFDBAD8}"/>
          </ac:spMkLst>
        </pc:spChg>
        <pc:spChg chg="add mod">
          <ac:chgData name="Andrej Zevnik" userId="c4bbd1b0-3522-41f4-8d70-f1bb6bf73aed" providerId="ADAL" clId="{2AD8FF19-CECF-4AC8-BDF8-083BD04A541C}" dt="2018-05-23T15:24:01.376" v="21" actId="27636"/>
          <ac:spMkLst>
            <pc:docMk/>
            <pc:sldMk cId="1795078537" sldId="1661"/>
            <ac:spMk id="7" creationId="{C35B9A74-9DE7-4EB8-9D3D-7C5BB022E38C}"/>
          </ac:spMkLst>
        </pc:spChg>
      </pc:sldChg>
      <pc:sldChg chg="del">
        <pc:chgData name="Andrej Zevnik" userId="c4bbd1b0-3522-41f4-8d70-f1bb6bf73aed" providerId="ADAL" clId="{2AD8FF19-CECF-4AC8-BDF8-083BD04A541C}" dt="2018-05-23T15:26:02.875" v="30" actId="2696"/>
        <pc:sldMkLst>
          <pc:docMk/>
          <pc:sldMk cId="2336616198" sldId="1663"/>
        </pc:sldMkLst>
      </pc:sldChg>
      <pc:sldChg chg="del">
        <pc:chgData name="Andrej Zevnik" userId="c4bbd1b0-3522-41f4-8d70-f1bb6bf73aed" providerId="ADAL" clId="{2AD8FF19-CECF-4AC8-BDF8-083BD04A541C}" dt="2018-05-23T15:26:02.844" v="29" actId="2696"/>
        <pc:sldMkLst>
          <pc:docMk/>
          <pc:sldMk cId="3635852913" sldId="1719"/>
        </pc:sldMkLst>
      </pc:sldChg>
      <pc:sldChg chg="addSp delSp modSp">
        <pc:chgData name="Andrej Zevnik" userId="c4bbd1b0-3522-41f4-8d70-f1bb6bf73aed" providerId="ADAL" clId="{2AD8FF19-CECF-4AC8-BDF8-083BD04A541C}" dt="2018-05-23T15:25:23.258" v="28"/>
        <pc:sldMkLst>
          <pc:docMk/>
          <pc:sldMk cId="3182288875" sldId="1720"/>
        </pc:sldMkLst>
        <pc:spChg chg="add del mod">
          <ac:chgData name="Andrej Zevnik" userId="c4bbd1b0-3522-41f4-8d70-f1bb6bf73aed" providerId="ADAL" clId="{2AD8FF19-CECF-4AC8-BDF8-083BD04A541C}" dt="2018-05-23T15:25:17.286" v="25" actId="478"/>
          <ac:spMkLst>
            <pc:docMk/>
            <pc:sldMk cId="3182288875" sldId="1720"/>
            <ac:spMk id="3" creationId="{0BF0A0E0-5689-4EEE-A7CE-17E9322612B9}"/>
          </ac:spMkLst>
        </pc:spChg>
        <pc:spChg chg="del">
          <ac:chgData name="Andrej Zevnik" userId="c4bbd1b0-3522-41f4-8d70-f1bb6bf73aed" providerId="ADAL" clId="{2AD8FF19-CECF-4AC8-BDF8-083BD04A541C}" dt="2018-05-23T15:25:14.476" v="24" actId="478"/>
          <ac:spMkLst>
            <pc:docMk/>
            <pc:sldMk cId="3182288875" sldId="1720"/>
            <ac:spMk id="4" creationId="{00000000-0000-0000-0000-000000000000}"/>
          </ac:spMkLst>
        </pc:spChg>
        <pc:spChg chg="del">
          <ac:chgData name="Andrej Zevnik" userId="c4bbd1b0-3522-41f4-8d70-f1bb6bf73aed" providerId="ADAL" clId="{2AD8FF19-CECF-4AC8-BDF8-083BD04A541C}" dt="2018-05-23T15:25:19.881" v="26" actId="478"/>
          <ac:spMkLst>
            <pc:docMk/>
            <pc:sldMk cId="3182288875" sldId="1720"/>
            <ac:spMk id="5" creationId="{00000000-0000-0000-0000-000000000000}"/>
          </ac:spMkLst>
        </pc:spChg>
        <pc:spChg chg="add del mod">
          <ac:chgData name="Andrej Zevnik" userId="c4bbd1b0-3522-41f4-8d70-f1bb6bf73aed" providerId="ADAL" clId="{2AD8FF19-CECF-4AC8-BDF8-083BD04A541C}" dt="2018-05-23T15:25:21.200" v="27" actId="478"/>
          <ac:spMkLst>
            <pc:docMk/>
            <pc:sldMk cId="3182288875" sldId="1720"/>
            <ac:spMk id="7" creationId="{3F08902A-0F48-4030-987F-277F22B1100E}"/>
          </ac:spMkLst>
        </pc:spChg>
        <pc:spChg chg="add">
          <ac:chgData name="Andrej Zevnik" userId="c4bbd1b0-3522-41f4-8d70-f1bb6bf73aed" providerId="ADAL" clId="{2AD8FF19-CECF-4AC8-BDF8-083BD04A541C}" dt="2018-05-23T15:25:23.258" v="28"/>
          <ac:spMkLst>
            <pc:docMk/>
            <pc:sldMk cId="3182288875" sldId="1720"/>
            <ac:spMk id="8" creationId="{CD1EAD7B-50A1-4F3E-A806-98118BB2C46E}"/>
          </ac:spMkLst>
        </pc:spChg>
        <pc:spChg chg="add">
          <ac:chgData name="Andrej Zevnik" userId="c4bbd1b0-3522-41f4-8d70-f1bb6bf73aed" providerId="ADAL" clId="{2AD8FF19-CECF-4AC8-BDF8-083BD04A541C}" dt="2018-05-23T15:25:23.258" v="28"/>
          <ac:spMkLst>
            <pc:docMk/>
            <pc:sldMk cId="3182288875" sldId="1720"/>
            <ac:spMk id="9" creationId="{5DDB1351-046A-424F-B286-932D6832D7FB}"/>
          </ac:spMkLst>
        </pc:spChg>
      </pc:sldChg>
      <pc:sldChg chg="addSp delSp modSp add modAnim">
        <pc:chgData name="Andrej Zevnik" userId="c4bbd1b0-3522-41f4-8d70-f1bb6bf73aed" providerId="ADAL" clId="{2AD8FF19-CECF-4AC8-BDF8-083BD04A541C}" dt="2018-05-23T15:27:55.991" v="39" actId="478"/>
        <pc:sldMkLst>
          <pc:docMk/>
          <pc:sldMk cId="2965195305" sldId="1841"/>
        </pc:sldMkLst>
        <pc:spChg chg="add del mod">
          <ac:chgData name="Andrej Zevnik" userId="c4bbd1b0-3522-41f4-8d70-f1bb6bf73aed" providerId="ADAL" clId="{2AD8FF19-CECF-4AC8-BDF8-083BD04A541C}" dt="2018-05-23T15:27:55.991" v="39" actId="478"/>
          <ac:spMkLst>
            <pc:docMk/>
            <pc:sldMk cId="2965195305" sldId="1841"/>
            <ac:spMk id="3" creationId="{45E1680D-8959-4C60-A559-7034765679FF}"/>
          </ac:spMkLst>
        </pc:spChg>
        <pc:spChg chg="del">
          <ac:chgData name="Andrej Zevnik" userId="c4bbd1b0-3522-41f4-8d70-f1bb6bf73aed" providerId="ADAL" clId="{2AD8FF19-CECF-4AC8-BDF8-083BD04A541C}" dt="2018-05-23T15:27:34.050" v="37" actId="478"/>
          <ac:spMkLst>
            <pc:docMk/>
            <pc:sldMk cId="2965195305" sldId="1841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27:30.014" v="36" actId="122"/>
          <ac:spMkLst>
            <pc:docMk/>
            <pc:sldMk cId="2965195305" sldId="1841"/>
            <ac:spMk id="17" creationId="{00000000-0000-0000-0000-000000000000}"/>
          </ac:spMkLst>
        </pc:spChg>
        <pc:spChg chg="add">
          <ac:chgData name="Andrej Zevnik" userId="c4bbd1b0-3522-41f4-8d70-f1bb6bf73aed" providerId="ADAL" clId="{2AD8FF19-CECF-4AC8-BDF8-083BD04A541C}" dt="2018-05-23T15:27:47.722" v="38"/>
          <ac:spMkLst>
            <pc:docMk/>
            <pc:sldMk cId="2965195305" sldId="1841"/>
            <ac:spMk id="18" creationId="{3DE9A580-DD89-4A48-BB1D-249507AC3203}"/>
          </ac:spMkLst>
        </pc:spChg>
        <pc:spChg chg="add">
          <ac:chgData name="Andrej Zevnik" userId="c4bbd1b0-3522-41f4-8d70-f1bb6bf73aed" providerId="ADAL" clId="{2AD8FF19-CECF-4AC8-BDF8-083BD04A541C}" dt="2018-05-23T15:27:47.722" v="38"/>
          <ac:spMkLst>
            <pc:docMk/>
            <pc:sldMk cId="2965195305" sldId="1841"/>
            <ac:spMk id="19" creationId="{554C3EF0-2FA6-4CA0-A482-BF0E3880C2D6}"/>
          </ac:spMkLst>
        </pc:spChg>
        <pc:spChg chg="add">
          <ac:chgData name="Andrej Zevnik" userId="c4bbd1b0-3522-41f4-8d70-f1bb6bf73aed" providerId="ADAL" clId="{2AD8FF19-CECF-4AC8-BDF8-083BD04A541C}" dt="2018-05-23T15:27:47.722" v="38"/>
          <ac:spMkLst>
            <pc:docMk/>
            <pc:sldMk cId="2965195305" sldId="1841"/>
            <ac:spMk id="20" creationId="{74692D04-9A5D-482F-95CF-1D3EC65CE109}"/>
          </ac:spMkLst>
        </pc:spChg>
        <pc:grpChg chg="add">
          <ac:chgData name="Andrej Zevnik" userId="c4bbd1b0-3522-41f4-8d70-f1bb6bf73aed" providerId="ADAL" clId="{2AD8FF19-CECF-4AC8-BDF8-083BD04A541C}" dt="2018-05-23T15:27:47.722" v="38"/>
          <ac:grpSpMkLst>
            <pc:docMk/>
            <pc:sldMk cId="2965195305" sldId="1841"/>
            <ac:grpSpMk id="11" creationId="{07DEADB2-828E-4D32-AD02-948D488C6F9F}"/>
          </ac:grpSpMkLst>
        </pc:grpChg>
        <pc:grpChg chg="add">
          <ac:chgData name="Andrej Zevnik" userId="c4bbd1b0-3522-41f4-8d70-f1bb6bf73aed" providerId="ADAL" clId="{2AD8FF19-CECF-4AC8-BDF8-083BD04A541C}" dt="2018-05-23T15:27:47.722" v="38"/>
          <ac:grpSpMkLst>
            <pc:docMk/>
            <pc:sldMk cId="2965195305" sldId="1841"/>
            <ac:grpSpMk id="21" creationId="{85184863-C821-4ED3-A41A-94F6B0C7DDBD}"/>
          </ac:grpSpMkLst>
        </pc:grpChg>
        <pc:grpChg chg="add">
          <ac:chgData name="Andrej Zevnik" userId="c4bbd1b0-3522-41f4-8d70-f1bb6bf73aed" providerId="ADAL" clId="{2AD8FF19-CECF-4AC8-BDF8-083BD04A541C}" dt="2018-05-23T15:27:47.722" v="38"/>
          <ac:grpSpMkLst>
            <pc:docMk/>
            <pc:sldMk cId="2965195305" sldId="1841"/>
            <ac:grpSpMk id="24" creationId="{3FDF954D-D18A-4748-A0EC-C11D80AA3A8F}"/>
          </ac:grpSpMkLst>
        </pc:grpChg>
        <pc:grpChg chg="add">
          <ac:chgData name="Andrej Zevnik" userId="c4bbd1b0-3522-41f4-8d70-f1bb6bf73aed" providerId="ADAL" clId="{2AD8FF19-CECF-4AC8-BDF8-083BD04A541C}" dt="2018-05-23T15:27:47.722" v="38"/>
          <ac:grpSpMkLst>
            <pc:docMk/>
            <pc:sldMk cId="2965195305" sldId="1841"/>
            <ac:grpSpMk id="27" creationId="{9502C7EE-21CE-4F56-9F30-4E91085D2925}"/>
          </ac:grpSpMkLst>
        </pc:grpChg>
        <pc:grpChg chg="add">
          <ac:chgData name="Andrej Zevnik" userId="c4bbd1b0-3522-41f4-8d70-f1bb6bf73aed" providerId="ADAL" clId="{2AD8FF19-CECF-4AC8-BDF8-083BD04A541C}" dt="2018-05-23T15:27:47.722" v="38"/>
          <ac:grpSpMkLst>
            <pc:docMk/>
            <pc:sldMk cId="2965195305" sldId="1841"/>
            <ac:grpSpMk id="30" creationId="{2D65A85F-B64F-4A82-A3AD-892FAA6B0D4F}"/>
          </ac:grpSpMkLst>
        </pc:grpChg>
        <pc:grpChg chg="add">
          <ac:chgData name="Andrej Zevnik" userId="c4bbd1b0-3522-41f4-8d70-f1bb6bf73aed" providerId="ADAL" clId="{2AD8FF19-CECF-4AC8-BDF8-083BD04A541C}" dt="2018-05-23T15:27:47.722" v="38"/>
          <ac:grpSpMkLst>
            <pc:docMk/>
            <pc:sldMk cId="2965195305" sldId="1841"/>
            <ac:grpSpMk id="33" creationId="{908DEA9A-FADC-4DE0-AAB7-E0919B84D650}"/>
          </ac:grpSpMkLst>
        </pc:grpChg>
        <pc:cxnChg chg="add">
          <ac:chgData name="Andrej Zevnik" userId="c4bbd1b0-3522-41f4-8d70-f1bb6bf73aed" providerId="ADAL" clId="{2AD8FF19-CECF-4AC8-BDF8-083BD04A541C}" dt="2018-05-23T15:27:47.722" v="38"/>
          <ac:cxnSpMkLst>
            <pc:docMk/>
            <pc:sldMk cId="2965195305" sldId="1841"/>
            <ac:cxnSpMk id="7" creationId="{0890DD9B-D877-4E82-9DE7-A145EE5AEEB8}"/>
          </ac:cxnSpMkLst>
        </pc:cxnChg>
        <pc:cxnChg chg="add">
          <ac:chgData name="Andrej Zevnik" userId="c4bbd1b0-3522-41f4-8d70-f1bb6bf73aed" providerId="ADAL" clId="{2AD8FF19-CECF-4AC8-BDF8-083BD04A541C}" dt="2018-05-23T15:27:47.722" v="38"/>
          <ac:cxnSpMkLst>
            <pc:docMk/>
            <pc:sldMk cId="2965195305" sldId="1841"/>
            <ac:cxnSpMk id="8" creationId="{C5A0B9F1-7C8E-47EF-AAA1-4252EF37F458}"/>
          </ac:cxnSpMkLst>
        </pc:cxnChg>
        <pc:cxnChg chg="add">
          <ac:chgData name="Andrej Zevnik" userId="c4bbd1b0-3522-41f4-8d70-f1bb6bf73aed" providerId="ADAL" clId="{2AD8FF19-CECF-4AC8-BDF8-083BD04A541C}" dt="2018-05-23T15:27:47.722" v="38"/>
          <ac:cxnSpMkLst>
            <pc:docMk/>
            <pc:sldMk cId="2965195305" sldId="1841"/>
            <ac:cxnSpMk id="9" creationId="{680B38A5-5E99-4338-A859-9DB66AD26888}"/>
          </ac:cxnSpMkLst>
        </pc:cxnChg>
        <pc:cxnChg chg="add">
          <ac:chgData name="Andrej Zevnik" userId="c4bbd1b0-3522-41f4-8d70-f1bb6bf73aed" providerId="ADAL" clId="{2AD8FF19-CECF-4AC8-BDF8-083BD04A541C}" dt="2018-05-23T15:27:47.722" v="38"/>
          <ac:cxnSpMkLst>
            <pc:docMk/>
            <pc:sldMk cId="2965195305" sldId="1841"/>
            <ac:cxnSpMk id="10" creationId="{9D0C0097-02D8-4D86-843A-6862B95C705D}"/>
          </ac:cxnSpMkLst>
        </pc:cxnChg>
      </pc:sldChg>
      <pc:sldChg chg="modSp add ord">
        <pc:chgData name="Andrej Zevnik" userId="c4bbd1b0-3522-41f4-8d70-f1bb6bf73aed" providerId="ADAL" clId="{2AD8FF19-CECF-4AC8-BDF8-083BD04A541C}" dt="2018-05-23T15:29:27.501" v="53" actId="403"/>
        <pc:sldMkLst>
          <pc:docMk/>
          <pc:sldMk cId="3045481482" sldId="1842"/>
        </pc:sldMkLst>
        <pc:spChg chg="mod">
          <ac:chgData name="Andrej Zevnik" userId="c4bbd1b0-3522-41f4-8d70-f1bb6bf73aed" providerId="ADAL" clId="{2AD8FF19-CECF-4AC8-BDF8-083BD04A541C}" dt="2018-05-23T15:29:27.501" v="53" actId="403"/>
          <ac:spMkLst>
            <pc:docMk/>
            <pc:sldMk cId="3045481482" sldId="1842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28:53.232" v="46"/>
          <ac:spMkLst>
            <pc:docMk/>
            <pc:sldMk cId="3045481482" sldId="1842"/>
            <ac:spMk id="17" creationId="{00000000-0000-0000-0000-000000000000}"/>
          </ac:spMkLst>
        </pc:spChg>
      </pc:sldChg>
      <pc:sldChg chg="addSp delSp modSp add ord">
        <pc:chgData name="Andrej Zevnik" userId="c4bbd1b0-3522-41f4-8d70-f1bb6bf73aed" providerId="ADAL" clId="{2AD8FF19-CECF-4AC8-BDF8-083BD04A541C}" dt="2018-05-23T15:43:37.898" v="164" actId="1076"/>
        <pc:sldMkLst>
          <pc:docMk/>
          <pc:sldMk cId="1902128331" sldId="1843"/>
        </pc:sldMkLst>
        <pc:spChg chg="add del mod">
          <ac:chgData name="Andrej Zevnik" userId="c4bbd1b0-3522-41f4-8d70-f1bb6bf73aed" providerId="ADAL" clId="{2AD8FF19-CECF-4AC8-BDF8-083BD04A541C}" dt="2018-05-23T15:32:18.748" v="73" actId="478"/>
          <ac:spMkLst>
            <pc:docMk/>
            <pc:sldMk cId="1902128331" sldId="1843"/>
            <ac:spMk id="3" creationId="{97242027-A2D3-451C-AF2B-49BF0BF67E91}"/>
          </ac:spMkLst>
        </pc:spChg>
        <pc:spChg chg="add mod">
          <ac:chgData name="Andrej Zevnik" userId="c4bbd1b0-3522-41f4-8d70-f1bb6bf73aed" providerId="ADAL" clId="{2AD8FF19-CECF-4AC8-BDF8-083BD04A541C}" dt="2018-05-23T15:31:58.701" v="68" actId="1076"/>
          <ac:spMkLst>
            <pc:docMk/>
            <pc:sldMk cId="1902128331" sldId="1843"/>
            <ac:spMk id="4" creationId="{D4E968C7-1225-4D2C-83BB-9E7E93719514}"/>
          </ac:spMkLst>
        </pc:spChg>
        <pc:spChg chg="del">
          <ac:chgData name="Andrej Zevnik" userId="c4bbd1b0-3522-41f4-8d70-f1bb6bf73aed" providerId="ADAL" clId="{2AD8FF19-CECF-4AC8-BDF8-083BD04A541C}" dt="2018-05-23T15:32:02.701" v="69" actId="478"/>
          <ac:spMkLst>
            <pc:docMk/>
            <pc:sldMk cId="1902128331" sldId="1843"/>
            <ac:spMk id="6" creationId="{00000000-0000-0000-0000-000000000000}"/>
          </ac:spMkLst>
        </pc:spChg>
        <pc:spChg chg="add del mod">
          <ac:chgData name="Andrej Zevnik" userId="c4bbd1b0-3522-41f4-8d70-f1bb6bf73aed" providerId="ADAL" clId="{2AD8FF19-CECF-4AC8-BDF8-083BD04A541C}" dt="2018-05-23T15:32:14.923" v="72" actId="478"/>
          <ac:spMkLst>
            <pc:docMk/>
            <pc:sldMk cId="1902128331" sldId="1843"/>
            <ac:spMk id="8" creationId="{AE533BCC-DC31-433E-8A2A-BC2276C69CC4}"/>
          </ac:spMkLst>
        </pc:spChg>
        <pc:spChg chg="del">
          <ac:chgData name="Andrej Zevnik" userId="c4bbd1b0-3522-41f4-8d70-f1bb6bf73aed" providerId="ADAL" clId="{2AD8FF19-CECF-4AC8-BDF8-083BD04A541C}" dt="2018-05-23T15:32:06.335" v="70" actId="478"/>
          <ac:spMkLst>
            <pc:docMk/>
            <pc:sldMk cId="1902128331" sldId="1843"/>
            <ac:spMk id="17" creationId="{00000000-0000-0000-0000-000000000000}"/>
          </ac:spMkLst>
        </pc:spChg>
        <pc:picChg chg="add mod">
          <ac:chgData name="Andrej Zevnik" userId="c4bbd1b0-3522-41f4-8d70-f1bb6bf73aed" providerId="ADAL" clId="{2AD8FF19-CECF-4AC8-BDF8-083BD04A541C}" dt="2018-05-23T15:43:37.898" v="164" actId="1076"/>
          <ac:picMkLst>
            <pc:docMk/>
            <pc:sldMk cId="1902128331" sldId="1843"/>
            <ac:picMk id="5" creationId="{43C46166-BDDB-4611-84B3-A17A97978451}"/>
          </ac:picMkLst>
        </pc:picChg>
      </pc:sldChg>
      <pc:sldChg chg="add del">
        <pc:chgData name="Andrej Zevnik" userId="c4bbd1b0-3522-41f4-8d70-f1bb6bf73aed" providerId="ADAL" clId="{2AD8FF19-CECF-4AC8-BDF8-083BD04A541C}" dt="2018-05-23T15:31:16.725" v="59" actId="2696"/>
        <pc:sldMkLst>
          <pc:docMk/>
          <pc:sldMk cId="2942354087" sldId="1843"/>
        </pc:sldMkLst>
      </pc:sldChg>
      <pc:sldChg chg="add del">
        <pc:chgData name="Andrej Zevnik" userId="c4bbd1b0-3522-41f4-8d70-f1bb6bf73aed" providerId="ADAL" clId="{2AD8FF19-CECF-4AC8-BDF8-083BD04A541C}" dt="2018-05-23T15:31:16.756" v="60" actId="2696"/>
        <pc:sldMkLst>
          <pc:docMk/>
          <pc:sldMk cId="574411414" sldId="1844"/>
        </pc:sldMkLst>
      </pc:sldChg>
      <pc:sldChg chg="addSp delSp modSp add del">
        <pc:chgData name="Andrej Zevnik" userId="c4bbd1b0-3522-41f4-8d70-f1bb6bf73aed" providerId="ADAL" clId="{2AD8FF19-CECF-4AC8-BDF8-083BD04A541C}" dt="2018-05-23T15:33:48.539" v="81" actId="2696"/>
        <pc:sldMkLst>
          <pc:docMk/>
          <pc:sldMk cId="2657976673" sldId="1844"/>
        </pc:sldMkLst>
        <pc:spChg chg="add del mod">
          <ac:chgData name="Andrej Zevnik" userId="c4bbd1b0-3522-41f4-8d70-f1bb6bf73aed" providerId="ADAL" clId="{2AD8FF19-CECF-4AC8-BDF8-083BD04A541C}" dt="2018-05-23T15:33:03.841" v="77" actId="478"/>
          <ac:spMkLst>
            <pc:docMk/>
            <pc:sldMk cId="2657976673" sldId="1844"/>
            <ac:spMk id="3" creationId="{1FF8C636-FFAB-440B-AF68-2D7FE436B695}"/>
          </ac:spMkLst>
        </pc:spChg>
        <pc:spChg chg="add del mod">
          <ac:chgData name="Andrej Zevnik" userId="c4bbd1b0-3522-41f4-8d70-f1bb6bf73aed" providerId="ADAL" clId="{2AD8FF19-CECF-4AC8-BDF8-083BD04A541C}" dt="2018-05-23T15:33:05.758" v="78" actId="478"/>
          <ac:spMkLst>
            <pc:docMk/>
            <pc:sldMk cId="2657976673" sldId="1844"/>
            <ac:spMk id="5" creationId="{49C6818E-DBAA-4C97-8C42-4A88E7C24752}"/>
          </ac:spMkLst>
        </pc:spChg>
        <pc:spChg chg="del">
          <ac:chgData name="Andrej Zevnik" userId="c4bbd1b0-3522-41f4-8d70-f1bb6bf73aed" providerId="ADAL" clId="{2AD8FF19-CECF-4AC8-BDF8-083BD04A541C}" dt="2018-05-23T15:32:58.372" v="76" actId="478"/>
          <ac:spMkLst>
            <pc:docMk/>
            <pc:sldMk cId="2657976673" sldId="1844"/>
            <ac:spMk id="6" creationId="{00000000-0000-0000-0000-000000000000}"/>
          </ac:spMkLst>
        </pc:spChg>
        <pc:spChg chg="add mod">
          <ac:chgData name="Andrej Zevnik" userId="c4bbd1b0-3522-41f4-8d70-f1bb6bf73aed" providerId="ADAL" clId="{2AD8FF19-CECF-4AC8-BDF8-083BD04A541C}" dt="2018-05-23T15:33:29.868" v="80" actId="1076"/>
          <ac:spMkLst>
            <pc:docMk/>
            <pc:sldMk cId="2657976673" sldId="1844"/>
            <ac:spMk id="8" creationId="{014D1AF8-0A9A-481B-9261-4DD009CDF379}"/>
          </ac:spMkLst>
        </pc:spChg>
        <pc:spChg chg="add">
          <ac:chgData name="Andrej Zevnik" userId="c4bbd1b0-3522-41f4-8d70-f1bb6bf73aed" providerId="ADAL" clId="{2AD8FF19-CECF-4AC8-BDF8-083BD04A541C}" dt="2018-05-23T15:33:07.865" v="79"/>
          <ac:spMkLst>
            <pc:docMk/>
            <pc:sldMk cId="2657976673" sldId="1844"/>
            <ac:spMk id="9" creationId="{AAF833C4-2A7E-4165-81AC-FAF688F19746}"/>
          </ac:spMkLst>
        </pc:spChg>
        <pc:spChg chg="del">
          <ac:chgData name="Andrej Zevnik" userId="c4bbd1b0-3522-41f4-8d70-f1bb6bf73aed" providerId="ADAL" clId="{2AD8FF19-CECF-4AC8-BDF8-083BD04A541C}" dt="2018-05-23T15:32:54.030" v="75" actId="478"/>
          <ac:spMkLst>
            <pc:docMk/>
            <pc:sldMk cId="2657976673" sldId="1844"/>
            <ac:spMk id="17" creationId="{00000000-0000-0000-0000-000000000000}"/>
          </ac:spMkLst>
        </pc:spChg>
      </pc:sldChg>
      <pc:sldChg chg="add del">
        <pc:chgData name="Andrej Zevnik" userId="c4bbd1b0-3522-41f4-8d70-f1bb6bf73aed" providerId="ADAL" clId="{2AD8FF19-CECF-4AC8-BDF8-083BD04A541C}" dt="2018-05-23T15:37:57.795" v="115" actId="2696"/>
        <pc:sldMkLst>
          <pc:docMk/>
          <pc:sldMk cId="558235700" sldId="1845"/>
        </pc:sldMkLst>
      </pc:sldChg>
      <pc:sldChg chg="add del">
        <pc:chgData name="Andrej Zevnik" userId="c4bbd1b0-3522-41f4-8d70-f1bb6bf73aed" providerId="ADAL" clId="{2AD8FF19-CECF-4AC8-BDF8-083BD04A541C}" dt="2018-05-23T15:31:16.772" v="61" actId="2696"/>
        <pc:sldMkLst>
          <pc:docMk/>
          <pc:sldMk cId="3506638785" sldId="1845"/>
        </pc:sldMkLst>
      </pc:sldChg>
      <pc:sldChg chg="modSp add ord">
        <pc:chgData name="Andrej Zevnik" userId="c4bbd1b0-3522-41f4-8d70-f1bb6bf73aed" providerId="ADAL" clId="{2AD8FF19-CECF-4AC8-BDF8-083BD04A541C}" dt="2018-05-23T15:36:10.217" v="98" actId="113"/>
        <pc:sldMkLst>
          <pc:docMk/>
          <pc:sldMk cId="1326099105" sldId="1846"/>
        </pc:sldMkLst>
        <pc:spChg chg="mod">
          <ac:chgData name="Andrej Zevnik" userId="c4bbd1b0-3522-41f4-8d70-f1bb6bf73aed" providerId="ADAL" clId="{2AD8FF19-CECF-4AC8-BDF8-083BD04A541C}" dt="2018-05-23T15:36:10.217" v="98" actId="113"/>
          <ac:spMkLst>
            <pc:docMk/>
            <pc:sldMk cId="1326099105" sldId="1846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34:13.880" v="85"/>
          <ac:spMkLst>
            <pc:docMk/>
            <pc:sldMk cId="1326099105" sldId="1846"/>
            <ac:spMk id="17" creationId="{00000000-0000-0000-0000-000000000000}"/>
          </ac:spMkLst>
        </pc:spChg>
      </pc:sldChg>
      <pc:sldChg chg="add del">
        <pc:chgData name="Andrej Zevnik" userId="c4bbd1b0-3522-41f4-8d70-f1bb6bf73aed" providerId="ADAL" clId="{2AD8FF19-CECF-4AC8-BDF8-083BD04A541C}" dt="2018-05-23T15:31:16.803" v="62" actId="2696"/>
        <pc:sldMkLst>
          <pc:docMk/>
          <pc:sldMk cId="1545920444" sldId="1846"/>
        </pc:sldMkLst>
      </pc:sldChg>
      <pc:sldChg chg="add del">
        <pc:chgData name="Andrej Zevnik" userId="c4bbd1b0-3522-41f4-8d70-f1bb6bf73aed" providerId="ADAL" clId="{2AD8FF19-CECF-4AC8-BDF8-083BD04A541C}" dt="2018-05-23T15:31:16.834" v="63" actId="2696"/>
        <pc:sldMkLst>
          <pc:docMk/>
          <pc:sldMk cId="2960966419" sldId="1847"/>
        </pc:sldMkLst>
      </pc:sldChg>
      <pc:sldChg chg="add del">
        <pc:chgData name="Andrej Zevnik" userId="c4bbd1b0-3522-41f4-8d70-f1bb6bf73aed" providerId="ADAL" clId="{2AD8FF19-CECF-4AC8-BDF8-083BD04A541C}" dt="2018-05-23T15:37:57.826" v="116" actId="2696"/>
        <pc:sldMkLst>
          <pc:docMk/>
          <pc:sldMk cId="2986335070" sldId="1847"/>
        </pc:sldMkLst>
      </pc:sldChg>
      <pc:sldChg chg="add del">
        <pc:chgData name="Andrej Zevnik" userId="c4bbd1b0-3522-41f4-8d70-f1bb6bf73aed" providerId="ADAL" clId="{2AD8FF19-CECF-4AC8-BDF8-083BD04A541C}" dt="2018-05-23T15:31:16.850" v="64" actId="2696"/>
        <pc:sldMkLst>
          <pc:docMk/>
          <pc:sldMk cId="2665409847" sldId="1848"/>
        </pc:sldMkLst>
      </pc:sldChg>
      <pc:sldChg chg="modSp add ord">
        <pc:chgData name="Andrej Zevnik" userId="c4bbd1b0-3522-41f4-8d70-f1bb6bf73aed" providerId="ADAL" clId="{2AD8FF19-CECF-4AC8-BDF8-083BD04A541C}" dt="2018-05-23T15:37:09.017" v="111" actId="113"/>
        <pc:sldMkLst>
          <pc:docMk/>
          <pc:sldMk cId="3194444551" sldId="1848"/>
        </pc:sldMkLst>
        <pc:spChg chg="mod">
          <ac:chgData name="Andrej Zevnik" userId="c4bbd1b0-3522-41f4-8d70-f1bb6bf73aed" providerId="ADAL" clId="{2AD8FF19-CECF-4AC8-BDF8-083BD04A541C}" dt="2018-05-23T15:37:09.017" v="111" actId="113"/>
          <ac:spMkLst>
            <pc:docMk/>
            <pc:sldMk cId="3194444551" sldId="1848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36:36.476" v="102"/>
          <ac:spMkLst>
            <pc:docMk/>
            <pc:sldMk cId="3194444551" sldId="1848"/>
            <ac:spMk id="17" creationId="{00000000-0000-0000-0000-000000000000}"/>
          </ac:spMkLst>
        </pc:spChg>
      </pc:sldChg>
      <pc:sldChg chg="addSp delSp modSp add ord">
        <pc:chgData name="Andrej Zevnik" userId="c4bbd1b0-3522-41f4-8d70-f1bb6bf73aed" providerId="ADAL" clId="{2AD8FF19-CECF-4AC8-BDF8-083BD04A541C}" dt="2018-05-23T15:40:14.145" v="128" actId="14100"/>
        <pc:sldMkLst>
          <pc:docMk/>
          <pc:sldMk cId="3804366604" sldId="1849"/>
        </pc:sldMkLst>
        <pc:spChg chg="add del mod">
          <ac:chgData name="Andrej Zevnik" userId="c4bbd1b0-3522-41f4-8d70-f1bb6bf73aed" providerId="ADAL" clId="{2AD8FF19-CECF-4AC8-BDF8-083BD04A541C}" dt="2018-05-23T15:39:57.205" v="125" actId="478"/>
          <ac:spMkLst>
            <pc:docMk/>
            <pc:sldMk cId="3804366604" sldId="1849"/>
            <ac:spMk id="3" creationId="{E356372F-C3DF-4523-B36F-02DB33D86C0B}"/>
          </ac:spMkLst>
        </pc:spChg>
        <pc:spChg chg="del">
          <ac:chgData name="Andrej Zevnik" userId="c4bbd1b0-3522-41f4-8d70-f1bb6bf73aed" providerId="ADAL" clId="{2AD8FF19-CECF-4AC8-BDF8-083BD04A541C}" dt="2018-05-23T15:39:55.380" v="124" actId="478"/>
          <ac:spMkLst>
            <pc:docMk/>
            <pc:sldMk cId="3804366604" sldId="1849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39:51.556" v="123"/>
          <ac:spMkLst>
            <pc:docMk/>
            <pc:sldMk cId="3804366604" sldId="1849"/>
            <ac:spMk id="17" creationId="{00000000-0000-0000-0000-000000000000}"/>
          </ac:spMkLst>
        </pc:spChg>
        <pc:picChg chg="add mod">
          <ac:chgData name="Andrej Zevnik" userId="c4bbd1b0-3522-41f4-8d70-f1bb6bf73aed" providerId="ADAL" clId="{2AD8FF19-CECF-4AC8-BDF8-083BD04A541C}" dt="2018-05-23T15:40:14.145" v="128" actId="14100"/>
          <ac:picMkLst>
            <pc:docMk/>
            <pc:sldMk cId="3804366604" sldId="1849"/>
            <ac:picMk id="7" creationId="{B64EC370-85D5-4C90-AC4B-3DCCD5987AB2}"/>
          </ac:picMkLst>
        </pc:picChg>
      </pc:sldChg>
      <pc:sldChg chg="modSp add ord">
        <pc:chgData name="Andrej Zevnik" userId="c4bbd1b0-3522-41f4-8d70-f1bb6bf73aed" providerId="ADAL" clId="{2AD8FF19-CECF-4AC8-BDF8-083BD04A541C}" dt="2018-05-23T15:41:05.381" v="140" actId="5793"/>
        <pc:sldMkLst>
          <pc:docMk/>
          <pc:sldMk cId="2851168303" sldId="1850"/>
        </pc:sldMkLst>
        <pc:spChg chg="mod">
          <ac:chgData name="Andrej Zevnik" userId="c4bbd1b0-3522-41f4-8d70-f1bb6bf73aed" providerId="ADAL" clId="{2AD8FF19-CECF-4AC8-BDF8-083BD04A541C}" dt="2018-05-23T15:41:05.381" v="140" actId="5793"/>
          <ac:spMkLst>
            <pc:docMk/>
            <pc:sldMk cId="2851168303" sldId="1850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40:35.748" v="131"/>
          <ac:spMkLst>
            <pc:docMk/>
            <pc:sldMk cId="2851168303" sldId="1850"/>
            <ac:spMk id="17" creationId="{00000000-0000-0000-0000-000000000000}"/>
          </ac:spMkLst>
        </pc:spChg>
      </pc:sldChg>
      <pc:sldChg chg="add del">
        <pc:chgData name="Andrej Zevnik" userId="c4bbd1b0-3522-41f4-8d70-f1bb6bf73aed" providerId="ADAL" clId="{2AD8FF19-CECF-4AC8-BDF8-083BD04A541C}" dt="2018-05-23T15:39:37.527" v="122" actId="2696"/>
        <pc:sldMkLst>
          <pc:docMk/>
          <pc:sldMk cId="2410887539" sldId="1851"/>
        </pc:sldMkLst>
      </pc:sldChg>
      <pc:sldChg chg="modSp add ord">
        <pc:chgData name="Andrej Zevnik" userId="c4bbd1b0-3522-41f4-8d70-f1bb6bf73aed" providerId="ADAL" clId="{2AD8FF19-CECF-4AC8-BDF8-083BD04A541C}" dt="2018-05-23T15:44:46.061" v="171" actId="20577"/>
        <pc:sldMkLst>
          <pc:docMk/>
          <pc:sldMk cId="1812867528" sldId="1852"/>
        </pc:sldMkLst>
        <pc:spChg chg="mod">
          <ac:chgData name="Andrej Zevnik" userId="c4bbd1b0-3522-41f4-8d70-f1bb6bf73aed" providerId="ADAL" clId="{2AD8FF19-CECF-4AC8-BDF8-083BD04A541C}" dt="2018-05-23T15:44:46.061" v="171" actId="20577"/>
          <ac:spMkLst>
            <pc:docMk/>
            <pc:sldMk cId="1812867528" sldId="1852"/>
            <ac:spMk id="6" creationId="{00000000-0000-0000-0000-000000000000}"/>
          </ac:spMkLst>
        </pc:spChg>
        <pc:spChg chg="mod">
          <ac:chgData name="Andrej Zevnik" userId="c4bbd1b0-3522-41f4-8d70-f1bb6bf73aed" providerId="ADAL" clId="{2AD8FF19-CECF-4AC8-BDF8-083BD04A541C}" dt="2018-05-23T15:41:34.677" v="142"/>
          <ac:spMkLst>
            <pc:docMk/>
            <pc:sldMk cId="1812867528" sldId="1852"/>
            <ac:spMk id="17" creationId="{00000000-0000-0000-0000-000000000000}"/>
          </ac:spMkLst>
        </pc:spChg>
      </pc:sldChg>
      <pc:sldMasterChg chg="delSldLayout">
        <pc:chgData name="Andrej Zevnik" userId="c4bbd1b0-3522-41f4-8d70-f1bb6bf73aed" providerId="ADAL" clId="{2AD8FF19-CECF-4AC8-BDF8-083BD04A541C}" dt="2018-05-23T15:30:44.927" v="58" actId="2696"/>
        <pc:sldMasterMkLst>
          <pc:docMk/>
          <pc:sldMasterMk cId="3588427678" sldId="2147484229"/>
        </pc:sldMasterMkLst>
        <pc:sldLayoutChg chg="del">
          <pc:chgData name="Andrej Zevnik" userId="c4bbd1b0-3522-41f4-8d70-f1bb6bf73aed" providerId="ADAL" clId="{2AD8FF19-CECF-4AC8-BDF8-083BD04A541C}" dt="2018-05-23T15:24:19.655" v="23" actId="2696"/>
          <pc:sldLayoutMkLst>
            <pc:docMk/>
            <pc:sldMasterMk cId="3588427678" sldId="2147484229"/>
            <pc:sldLayoutMk cId="587548625" sldId="2147484671"/>
          </pc:sldLayoutMkLst>
        </pc:sldLayoutChg>
        <pc:sldLayoutChg chg="del">
          <pc:chgData name="Andrej Zevnik" userId="c4bbd1b0-3522-41f4-8d70-f1bb6bf73aed" providerId="ADAL" clId="{2AD8FF19-CECF-4AC8-BDF8-083BD04A541C}" dt="2018-05-23T15:28:11.102" v="41" actId="2696"/>
          <pc:sldLayoutMkLst>
            <pc:docMk/>
            <pc:sldMasterMk cId="3588427678" sldId="2147484229"/>
            <pc:sldLayoutMk cId="146675879" sldId="2147484672"/>
          </pc:sldLayoutMkLst>
        </pc:sldLayoutChg>
        <pc:sldLayoutChg chg="del">
          <pc:chgData name="Andrej Zevnik" userId="c4bbd1b0-3522-41f4-8d70-f1bb6bf73aed" providerId="ADAL" clId="{2AD8FF19-CECF-4AC8-BDF8-083BD04A541C}" dt="2018-05-23T15:30:44.927" v="58" actId="2696"/>
          <pc:sldLayoutMkLst>
            <pc:docMk/>
            <pc:sldMasterMk cId="3588427678" sldId="2147484229"/>
            <pc:sldLayoutMk cId="395962067" sldId="2147484673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5/23/2018 9:27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072DC8-D49D-432C-9D46-A7718B5F54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7314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3017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760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497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6980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8378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6243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8934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248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38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0092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71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C910-0166-48E0-B8EF-5071277A02A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6472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96053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04538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6574EE-8191-4BCC-ABE6-D00A4F4D7690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5/23/2018 9:27 PM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12543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8196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1239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2893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1529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0650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9:27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ola.hallengren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batools.io/functions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entozar.com/first-aid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hoisactive.com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qlshack.com/free-ms-sql-server-tools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andrej.zevnik@telekom.si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10.png"/><Relationship Id="rId4" Type="http://schemas.openxmlformats.org/officeDocument/2006/relationships/hyperlink" Target="mailto:dejan.dragman@telekom.si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CD1EAD7B-50A1-4F3E-A806-98118BB2C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pl-PL" dirty="0"/>
              <a:t>Upravljajmo SQL Server </a:t>
            </a:r>
            <a:br>
              <a:rPr lang="pl-PL" dirty="0"/>
            </a:br>
            <a:r>
              <a:rPr lang="pl-PL" dirty="0"/>
              <a:t>z odprto kodo</a:t>
            </a:r>
            <a:endParaRPr lang="en-US" dirty="0"/>
          </a:p>
        </p:txBody>
      </p:sp>
      <p:sp>
        <p:nvSpPr>
          <p:cNvPr id="9" name="Subtitle 6">
            <a:extLst>
              <a:ext uri="{FF2B5EF4-FFF2-40B4-BE49-F238E27FC236}">
                <a16:creationId xmlns:a16="http://schemas.microsoft.com/office/drawing/2014/main" id="{5DDB1351-046A-424F-B286-932D6832D7FB}"/>
              </a:ext>
            </a:extLst>
          </p:cNvPr>
          <p:cNvSpPr txBox="1">
            <a:spLocks/>
          </p:cNvSpPr>
          <p:nvPr/>
        </p:nvSpPr>
        <p:spPr>
          <a:xfrm>
            <a:off x="584200" y="4023097"/>
            <a:ext cx="2341294" cy="86372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sl-SI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Andrej Zevnik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sl-SI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Dejan Dragman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gradFill>
                <a:gsLst>
                  <a:gs pos="1250">
                    <a:srgbClr val="1A1A1A"/>
                  </a:gs>
                  <a:gs pos="100000">
                    <a:srgbClr val="1A1A1A"/>
                  </a:gs>
                </a:gsLst>
                <a:lin ang="5400000" scaled="0"/>
              </a:gradFill>
              <a:effectLst/>
              <a:uLnTx/>
              <a:uFillTx/>
              <a:latin typeface="Segoe UI Semilight" panose="020B0402040204020203" pitchFamily="34" charset="0"/>
              <a:ea typeface="+mn-ea"/>
              <a:cs typeface="Segoe UI Semilight" panose="020B04020402040202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1A1721-428C-42CB-BCA6-35FD7AFC3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14" y="4967959"/>
            <a:ext cx="3230265" cy="97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5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107996"/>
          </a:xfrm>
        </p:spPr>
        <p:txBody>
          <a:bodyPr/>
          <a:lstStyle/>
          <a:p>
            <a:pPr algn="ctr"/>
            <a:r>
              <a:rPr lang="pl-PL" dirty="0"/>
              <a:t>Upravljajmo SQL Server </a:t>
            </a:r>
            <a:br>
              <a:rPr lang="pl-PL" dirty="0"/>
            </a:br>
            <a:r>
              <a:rPr lang="pl-PL" dirty="0"/>
              <a:t>z odprto kodo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90DD9B-D877-4E82-9DE7-A145EE5AEEB8}"/>
              </a:ext>
            </a:extLst>
          </p:cNvPr>
          <p:cNvCxnSpPr>
            <a:cxnSpLocks/>
          </p:cNvCxnSpPr>
          <p:nvPr/>
        </p:nvCxnSpPr>
        <p:spPr>
          <a:xfrm flipH="1">
            <a:off x="1524265" y="4395543"/>
            <a:ext cx="1487757" cy="522412"/>
          </a:xfrm>
          <a:prstGeom prst="line">
            <a:avLst/>
          </a:prstGeom>
          <a:ln w="28575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5A0B9F1-7C8E-47EF-AAA1-4252EF37F458}"/>
              </a:ext>
            </a:extLst>
          </p:cNvPr>
          <p:cNvCxnSpPr>
            <a:cxnSpLocks/>
          </p:cNvCxnSpPr>
          <p:nvPr/>
        </p:nvCxnSpPr>
        <p:spPr>
          <a:xfrm flipH="1" flipV="1">
            <a:off x="3375848" y="4405987"/>
            <a:ext cx="1501707" cy="613706"/>
          </a:xfrm>
          <a:prstGeom prst="line">
            <a:avLst/>
          </a:prstGeom>
          <a:ln w="28575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80B38A5-5E99-4338-A859-9DB66AD26888}"/>
              </a:ext>
            </a:extLst>
          </p:cNvPr>
          <p:cNvCxnSpPr>
            <a:cxnSpLocks/>
          </p:cNvCxnSpPr>
          <p:nvPr/>
        </p:nvCxnSpPr>
        <p:spPr>
          <a:xfrm flipV="1">
            <a:off x="5037664" y="4296905"/>
            <a:ext cx="1798723" cy="730747"/>
          </a:xfrm>
          <a:prstGeom prst="line">
            <a:avLst/>
          </a:prstGeom>
          <a:ln w="28575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0C0097-02D8-4D86-843A-6862B95C705D}"/>
              </a:ext>
            </a:extLst>
          </p:cNvPr>
          <p:cNvCxnSpPr>
            <a:cxnSpLocks/>
          </p:cNvCxnSpPr>
          <p:nvPr/>
        </p:nvCxnSpPr>
        <p:spPr>
          <a:xfrm flipH="1" flipV="1">
            <a:off x="6759451" y="4115032"/>
            <a:ext cx="1809940" cy="904660"/>
          </a:xfrm>
          <a:prstGeom prst="line">
            <a:avLst/>
          </a:prstGeom>
          <a:ln w="28575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7DEADB2-828E-4D32-AD02-948D488C6F9F}"/>
              </a:ext>
            </a:extLst>
          </p:cNvPr>
          <p:cNvGrpSpPr/>
          <p:nvPr/>
        </p:nvGrpSpPr>
        <p:grpSpPr>
          <a:xfrm>
            <a:off x="5399122" y="2142680"/>
            <a:ext cx="1075805" cy="142867"/>
            <a:chOff x="4679586" y="878988"/>
            <a:chExt cx="1434489" cy="1905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A1BA03B-C415-4FC5-8E2F-BFF1BD77AA3D}"/>
                </a:ext>
              </a:extLst>
            </p:cNvPr>
            <p:cNvSpPr/>
            <p:nvPr/>
          </p:nvSpPr>
          <p:spPr>
            <a:xfrm>
              <a:off x="4679586" y="878988"/>
              <a:ext cx="190500" cy="190500"/>
            </a:xfrm>
            <a:prstGeom prst="ellipse">
              <a:avLst/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7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66DD338-2DBF-4733-90B6-08065FF314BD}"/>
                </a:ext>
              </a:extLst>
            </p:cNvPr>
            <p:cNvSpPr/>
            <p:nvPr/>
          </p:nvSpPr>
          <p:spPr>
            <a:xfrm>
              <a:off x="4990736" y="878988"/>
              <a:ext cx="190500" cy="190500"/>
            </a:xfrm>
            <a:prstGeom prst="ellipse">
              <a:avLst/>
            </a:prstGeom>
            <a:solidFill>
              <a:srgbClr val="EE95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7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7E0C4C9-7352-47C7-A2A1-7775ABD8D725}"/>
                </a:ext>
              </a:extLst>
            </p:cNvPr>
            <p:cNvSpPr/>
            <p:nvPr/>
          </p:nvSpPr>
          <p:spPr>
            <a:xfrm>
              <a:off x="5301522" y="878988"/>
              <a:ext cx="190500" cy="190500"/>
            </a:xfrm>
            <a:prstGeom prst="ellipse">
              <a:avLst/>
            </a:prstGeom>
            <a:solidFill>
              <a:srgbClr val="EF3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7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11A847A-BD87-4189-BDBF-1D32C6835363}"/>
                </a:ext>
              </a:extLst>
            </p:cNvPr>
            <p:cNvSpPr/>
            <p:nvPr/>
          </p:nvSpPr>
          <p:spPr>
            <a:xfrm>
              <a:off x="5612308" y="878988"/>
              <a:ext cx="190500" cy="190500"/>
            </a:xfrm>
            <a:prstGeom prst="ellipse">
              <a:avLst/>
            </a:prstGeom>
            <a:solidFill>
              <a:srgbClr val="1C7C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7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CB0CB5C-9128-4E1A-B3C8-D9FDF34DD220}"/>
                </a:ext>
              </a:extLst>
            </p:cNvPr>
            <p:cNvSpPr/>
            <p:nvPr/>
          </p:nvSpPr>
          <p:spPr>
            <a:xfrm>
              <a:off x="5923575" y="878988"/>
              <a:ext cx="190500" cy="190500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7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3DE9A580-DD89-4A48-BB1D-249507AC3203}"/>
              </a:ext>
            </a:extLst>
          </p:cNvPr>
          <p:cNvSpPr/>
          <p:nvPr/>
        </p:nvSpPr>
        <p:spPr>
          <a:xfrm>
            <a:off x="2935085" y="4174876"/>
            <a:ext cx="441335" cy="441335"/>
          </a:xfrm>
          <a:prstGeom prst="ellipse">
            <a:avLst/>
          </a:prstGeom>
          <a:solidFill>
            <a:srgbClr val="03A1A4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7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54C3EF0-2FA6-4CA0-A482-BF0E3880C2D6}"/>
              </a:ext>
            </a:extLst>
          </p:cNvPr>
          <p:cNvSpPr/>
          <p:nvPr/>
        </p:nvSpPr>
        <p:spPr>
          <a:xfrm>
            <a:off x="4800618" y="4799025"/>
            <a:ext cx="441335" cy="441335"/>
          </a:xfrm>
          <a:prstGeom prst="ellipse">
            <a:avLst/>
          </a:prstGeom>
          <a:solidFill>
            <a:srgbClr val="EE9524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7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4692D04-9A5D-482F-95CF-1D3EC65CE109}"/>
              </a:ext>
            </a:extLst>
          </p:cNvPr>
          <p:cNvSpPr/>
          <p:nvPr/>
        </p:nvSpPr>
        <p:spPr>
          <a:xfrm>
            <a:off x="6682513" y="4076239"/>
            <a:ext cx="441335" cy="441335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7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5184863-C821-4ED3-A41A-94F6B0C7DDBD}"/>
              </a:ext>
            </a:extLst>
          </p:cNvPr>
          <p:cNvGrpSpPr/>
          <p:nvPr/>
        </p:nvGrpSpPr>
        <p:grpSpPr>
          <a:xfrm>
            <a:off x="8108316" y="3199633"/>
            <a:ext cx="1781739" cy="1231887"/>
            <a:chOff x="243367" y="3603845"/>
            <a:chExt cx="2375789" cy="1063195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3FCD2EF-0FF6-4184-8B34-98AC4CF62244}"/>
                </a:ext>
              </a:extLst>
            </p:cNvPr>
            <p:cNvSpPr txBox="1"/>
            <p:nvPr/>
          </p:nvSpPr>
          <p:spPr>
            <a:xfrm>
              <a:off x="243367" y="3603845"/>
              <a:ext cx="2375789" cy="8763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EF3078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SQL OPENSOURCE TOOLS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F3078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956047B-432B-4917-824E-2E971C1E58C8}"/>
                </a:ext>
              </a:extLst>
            </p:cNvPr>
            <p:cNvSpPr txBox="1"/>
            <p:nvPr/>
          </p:nvSpPr>
          <p:spPr>
            <a:xfrm>
              <a:off x="368008" y="4428028"/>
              <a:ext cx="2126508" cy="2390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FDF954D-D18A-4748-A0EC-C11D80AA3A8F}"/>
              </a:ext>
            </a:extLst>
          </p:cNvPr>
          <p:cNvGrpSpPr/>
          <p:nvPr/>
        </p:nvGrpSpPr>
        <p:grpSpPr>
          <a:xfrm>
            <a:off x="2317167" y="3260190"/>
            <a:ext cx="1677169" cy="817358"/>
            <a:chOff x="2220292" y="2679741"/>
            <a:chExt cx="2236355" cy="1089872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1ADEC4-644A-470C-9FD4-C584BE068D01}"/>
                </a:ext>
              </a:extLst>
            </p:cNvPr>
            <p:cNvSpPr txBox="1"/>
            <p:nvPr/>
          </p:nvSpPr>
          <p:spPr>
            <a:xfrm>
              <a:off x="2220292" y="2679741"/>
              <a:ext cx="2236355" cy="533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3A1A4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UČINKOVITO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3A1A4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A91AA1E-C6D6-4594-94ED-06833D3E7E45}"/>
                </a:ext>
              </a:extLst>
            </p:cNvPr>
            <p:cNvSpPr txBox="1"/>
            <p:nvPr/>
          </p:nvSpPr>
          <p:spPr>
            <a:xfrm>
              <a:off x="2281192" y="3154167"/>
              <a:ext cx="2126507" cy="6154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A6A6A6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Obvladujte kompleksnost okolja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502C7EE-21CE-4F56-9F30-4E91085D2925}"/>
              </a:ext>
            </a:extLst>
          </p:cNvPr>
          <p:cNvGrpSpPr/>
          <p:nvPr/>
        </p:nvGrpSpPr>
        <p:grpSpPr>
          <a:xfrm>
            <a:off x="4221497" y="3886804"/>
            <a:ext cx="1602761" cy="800245"/>
            <a:chOff x="4235885" y="3739094"/>
            <a:chExt cx="2137138" cy="1067055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CBF219C-E02A-49E9-A7ED-6BB07A752C62}"/>
                </a:ext>
              </a:extLst>
            </p:cNvPr>
            <p:cNvSpPr txBox="1"/>
            <p:nvPr/>
          </p:nvSpPr>
          <p:spPr>
            <a:xfrm>
              <a:off x="4235885" y="3739094"/>
              <a:ext cx="2126507" cy="533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EE9524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ČAS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E9524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ADFD65D-FE1C-4FD6-931D-505326E51770}"/>
                </a:ext>
              </a:extLst>
            </p:cNvPr>
            <p:cNvSpPr txBox="1"/>
            <p:nvPr/>
          </p:nvSpPr>
          <p:spPr>
            <a:xfrm>
              <a:off x="4246516" y="4190702"/>
              <a:ext cx="2126507" cy="6154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A6A6A6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Preveč dela, premalo časa.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D65A85F-B64F-4A82-A3AD-892FAA6B0D4F}"/>
              </a:ext>
            </a:extLst>
          </p:cNvPr>
          <p:cNvGrpSpPr/>
          <p:nvPr/>
        </p:nvGrpSpPr>
        <p:grpSpPr>
          <a:xfrm>
            <a:off x="6105787" y="3215972"/>
            <a:ext cx="1613062" cy="783206"/>
            <a:chOff x="7718454" y="3534636"/>
            <a:chExt cx="2150873" cy="104433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265BA5C-B2C1-4668-842F-5E1977CC00EB}"/>
                </a:ext>
              </a:extLst>
            </p:cNvPr>
            <p:cNvSpPr txBox="1"/>
            <p:nvPr/>
          </p:nvSpPr>
          <p:spPr>
            <a:xfrm>
              <a:off x="7718454" y="3534636"/>
              <a:ext cx="2126507" cy="533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DENAR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DB4FD2B-2329-40D5-A884-CA49FB990B97}"/>
                </a:ext>
              </a:extLst>
            </p:cNvPr>
            <p:cNvSpPr txBox="1"/>
            <p:nvPr/>
          </p:nvSpPr>
          <p:spPr>
            <a:xfrm>
              <a:off x="7742820" y="3963524"/>
              <a:ext cx="2126507" cy="6154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A6A6A6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Brez sredstev za dodatna orodja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08DEA9A-FADC-4DE0-AAB7-E0919B84D650}"/>
              </a:ext>
            </a:extLst>
          </p:cNvPr>
          <p:cNvGrpSpPr/>
          <p:nvPr/>
        </p:nvGrpSpPr>
        <p:grpSpPr>
          <a:xfrm>
            <a:off x="8326649" y="4350257"/>
            <a:ext cx="1345078" cy="1345078"/>
            <a:chOff x="9070370" y="4657414"/>
            <a:chExt cx="1793540" cy="179354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E81B841-A217-4300-B58B-F3708A0D1902}"/>
                </a:ext>
              </a:extLst>
            </p:cNvPr>
            <p:cNvSpPr/>
            <p:nvPr/>
          </p:nvSpPr>
          <p:spPr>
            <a:xfrm>
              <a:off x="9070370" y="4657414"/>
              <a:ext cx="1793540" cy="1793540"/>
            </a:xfrm>
            <a:prstGeom prst="ellipse">
              <a:avLst/>
            </a:prstGeom>
            <a:solidFill>
              <a:srgbClr val="EF3078"/>
            </a:solidFill>
            <a:ln>
              <a:noFill/>
            </a:ln>
            <a:effectLst>
              <a:outerShdw blurRad="76200" sx="105000" sy="105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7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DDE81C1D-6584-434C-98AF-D2E835C06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88420" y="5255806"/>
              <a:ext cx="757438" cy="6541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631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211521" y="1648148"/>
            <a:ext cx="8719288" cy="3877985"/>
          </a:xfrm>
        </p:spPr>
        <p:txBody>
          <a:bodyPr/>
          <a:lstStyle/>
          <a:p>
            <a:r>
              <a:rPr lang="en-US" sz="3600" dirty="0" err="1"/>
              <a:t>Odprtokodne</a:t>
            </a:r>
            <a:r>
              <a:rPr lang="en-US" sz="3600" dirty="0"/>
              <a:t> </a:t>
            </a:r>
            <a:r>
              <a:rPr lang="en-US" sz="3600" dirty="0" err="1"/>
              <a:t>licence</a:t>
            </a:r>
            <a:endParaRPr lang="en-US" sz="3600" dirty="0"/>
          </a:p>
          <a:p>
            <a:r>
              <a:rPr lang="en-US" sz="3600" dirty="0"/>
              <a:t>Ola </a:t>
            </a:r>
            <a:r>
              <a:rPr lang="en-US" sz="3600" dirty="0" err="1"/>
              <a:t>Hallengren</a:t>
            </a:r>
            <a:endParaRPr lang="en-US" sz="3600" dirty="0"/>
          </a:p>
          <a:p>
            <a:r>
              <a:rPr lang="en-US" sz="3600" dirty="0" err="1"/>
              <a:t>dbatools</a:t>
            </a:r>
            <a:endParaRPr lang="en-US" sz="3600" dirty="0"/>
          </a:p>
          <a:p>
            <a:r>
              <a:rPr lang="en-US" sz="3600" dirty="0"/>
              <a:t>Brent </a:t>
            </a:r>
            <a:r>
              <a:rPr lang="en-US" sz="3600" dirty="0" err="1"/>
              <a:t>Ozar</a:t>
            </a:r>
            <a:endParaRPr lang="en-US" sz="3600" dirty="0"/>
          </a:p>
          <a:p>
            <a:r>
              <a:rPr lang="en-US" sz="3600" dirty="0" err="1"/>
              <a:t>whoisactive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5541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533275"/>
          </a:xfrm>
        </p:spPr>
        <p:txBody>
          <a:bodyPr/>
          <a:lstStyle/>
          <a:p>
            <a:r>
              <a:rPr lang="en-US" dirty="0"/>
              <a:t>pomoč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upravljanju</a:t>
            </a:r>
            <a:endParaRPr lang="en-US" dirty="0"/>
          </a:p>
          <a:p>
            <a:r>
              <a:rPr lang="en-US" dirty="0" err="1"/>
              <a:t>enostavna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uporabo</a:t>
            </a:r>
            <a:endParaRPr lang="en-US" dirty="0"/>
          </a:p>
          <a:p>
            <a:r>
              <a:rPr lang="en-US" dirty="0" err="1"/>
              <a:t>fleksibilna</a:t>
            </a:r>
            <a:r>
              <a:rPr lang="en-US" dirty="0"/>
              <a:t> in </a:t>
            </a:r>
            <a:r>
              <a:rPr lang="en-US" dirty="0" err="1"/>
              <a:t>brez</a:t>
            </a:r>
            <a:r>
              <a:rPr lang="en-US" dirty="0"/>
              <a:t> </a:t>
            </a:r>
            <a:r>
              <a:rPr lang="en-US" dirty="0" err="1"/>
              <a:t>omejitev</a:t>
            </a:r>
            <a:endParaRPr lang="en-US" dirty="0"/>
          </a:p>
          <a:p>
            <a:r>
              <a:rPr lang="en-US" dirty="0" err="1"/>
              <a:t>potrebno</a:t>
            </a:r>
            <a:r>
              <a:rPr lang="en-US" dirty="0"/>
              <a:t> </a:t>
            </a:r>
            <a:r>
              <a:rPr lang="en-US" dirty="0" err="1"/>
              <a:t>ustrezno</a:t>
            </a:r>
            <a:r>
              <a:rPr lang="en-US" dirty="0"/>
              <a:t> </a:t>
            </a:r>
            <a:r>
              <a:rPr lang="en-US" dirty="0" err="1"/>
              <a:t>znanje</a:t>
            </a:r>
            <a:endParaRPr lang="en-US" dirty="0"/>
          </a:p>
          <a:p>
            <a:r>
              <a:rPr lang="en-US" dirty="0" err="1"/>
              <a:t>niso</a:t>
            </a:r>
            <a:r>
              <a:rPr lang="en-US" dirty="0"/>
              <a:t> </a:t>
            </a:r>
            <a:r>
              <a:rPr lang="en-US" dirty="0" err="1"/>
              <a:t>namenjena</a:t>
            </a:r>
            <a:r>
              <a:rPr lang="en-US" dirty="0"/>
              <a:t> </a:t>
            </a:r>
            <a:r>
              <a:rPr lang="en-US" dirty="0" err="1"/>
              <a:t>začetnikom</a:t>
            </a:r>
            <a:endParaRPr lang="en-US" dirty="0"/>
          </a:p>
          <a:p>
            <a:r>
              <a:rPr lang="en-US" dirty="0" err="1"/>
              <a:t>omejena</a:t>
            </a:r>
            <a:r>
              <a:rPr lang="en-US" dirty="0"/>
              <a:t> </a:t>
            </a:r>
            <a:r>
              <a:rPr lang="en-US" dirty="0" err="1"/>
              <a:t>podpora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Licence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r>
              <a:rPr lang="pl-PL" dirty="0"/>
              <a:t>orodja so izdana pod MIT </a:t>
            </a:r>
            <a:r>
              <a:rPr lang="pl-PL" dirty="0" smtClean="0"/>
              <a:t>licenco</a:t>
            </a:r>
            <a:endParaRPr lang="en-US" dirty="0" smtClean="0"/>
          </a:p>
          <a:p>
            <a:r>
              <a:rPr lang="pl-PL" dirty="0"/>
              <a:t>določeni prispevki v orodjih so lahko izdani pod drugimi licencami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MIT </a:t>
            </a:r>
            <a:r>
              <a:rPr lang="en-US" dirty="0" err="1" smtClean="0"/>
              <a:t>licenca</a:t>
            </a:r>
            <a:endParaRPr lang="en-US" dirty="0"/>
          </a:p>
          <a:p>
            <a:pPr lvl="1"/>
            <a:r>
              <a:rPr lang="en-US" dirty="0" err="1"/>
              <a:t>permisivna</a:t>
            </a:r>
            <a:r>
              <a:rPr lang="en-US" dirty="0"/>
              <a:t> </a:t>
            </a:r>
            <a:r>
              <a:rPr lang="en-US" dirty="0" err="1" smtClean="0"/>
              <a:t>licenca</a:t>
            </a:r>
            <a:endParaRPr lang="en-US" dirty="0" smtClean="0"/>
          </a:p>
          <a:p>
            <a:pPr lvl="1"/>
            <a:r>
              <a:rPr lang="en-US" dirty="0" err="1"/>
              <a:t>dovoljuje</a:t>
            </a:r>
            <a:r>
              <a:rPr lang="en-US" dirty="0"/>
              <a:t> </a:t>
            </a:r>
            <a:r>
              <a:rPr lang="en-US" dirty="0" err="1"/>
              <a:t>komercialno</a:t>
            </a:r>
            <a:r>
              <a:rPr lang="en-US" dirty="0"/>
              <a:t> </a:t>
            </a:r>
            <a:r>
              <a:rPr lang="en-US" dirty="0" err="1"/>
              <a:t>uporabo</a:t>
            </a:r>
            <a:r>
              <a:rPr lang="en-US" dirty="0"/>
              <a:t> in </a:t>
            </a:r>
            <a:r>
              <a:rPr lang="en-US" dirty="0" err="1"/>
              <a:t>zasebno</a:t>
            </a:r>
            <a:r>
              <a:rPr lang="en-US" dirty="0"/>
              <a:t> </a:t>
            </a:r>
            <a:r>
              <a:rPr lang="en-US" dirty="0" err="1"/>
              <a:t>uporabo</a:t>
            </a:r>
            <a:endParaRPr lang="en-US" dirty="0"/>
          </a:p>
          <a:p>
            <a:pPr lvl="1"/>
            <a:r>
              <a:rPr lang="en-US" dirty="0" err="1"/>
              <a:t>neomejena</a:t>
            </a:r>
            <a:r>
              <a:rPr lang="en-US" dirty="0"/>
              <a:t> </a:t>
            </a:r>
            <a:r>
              <a:rPr lang="en-US" dirty="0" err="1"/>
              <a:t>distribucija</a:t>
            </a:r>
            <a:endParaRPr lang="en-US" dirty="0"/>
          </a:p>
          <a:p>
            <a:pPr lvl="1"/>
            <a:r>
              <a:rPr lang="en-US" dirty="0" err="1"/>
              <a:t>dovoljeno</a:t>
            </a:r>
            <a:r>
              <a:rPr lang="en-US" dirty="0"/>
              <a:t> </a:t>
            </a:r>
            <a:r>
              <a:rPr lang="en-US" dirty="0" err="1"/>
              <a:t>spreminjanje</a:t>
            </a:r>
            <a:r>
              <a:rPr lang="en-US" dirty="0"/>
              <a:t> </a:t>
            </a:r>
            <a:r>
              <a:rPr lang="en-US" dirty="0" err="1"/>
              <a:t>rešitve</a:t>
            </a:r>
            <a:endParaRPr lang="en-US" dirty="0"/>
          </a:p>
          <a:p>
            <a:pPr lvl="1"/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odgovornosti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uporabo</a:t>
            </a:r>
            <a:r>
              <a:rPr lang="en-US" dirty="0"/>
              <a:t> in </a:t>
            </a:r>
            <a:r>
              <a:rPr lang="en-US" dirty="0" err="1"/>
              <a:t>garancije</a:t>
            </a:r>
            <a:r>
              <a:rPr lang="en-US" dirty="0"/>
              <a:t> oz. </a:t>
            </a:r>
            <a:r>
              <a:rPr lang="en-US" dirty="0" err="1"/>
              <a:t>jamstva</a:t>
            </a:r>
            <a:endParaRPr lang="en-US" dirty="0"/>
          </a:p>
          <a:p>
            <a:pPr lvl="1"/>
            <a:r>
              <a:rPr lang="en-US" dirty="0" err="1"/>
              <a:t>zahteva</a:t>
            </a:r>
            <a:r>
              <a:rPr lang="en-US" dirty="0"/>
              <a:t> </a:t>
            </a:r>
            <a:r>
              <a:rPr lang="en-US" dirty="0" err="1"/>
              <a:t>navedbo</a:t>
            </a:r>
            <a:r>
              <a:rPr lang="en-US" dirty="0"/>
              <a:t> </a:t>
            </a:r>
            <a:r>
              <a:rPr lang="en-US" dirty="0" err="1"/>
              <a:t>licence</a:t>
            </a:r>
            <a:r>
              <a:rPr lang="en-US" dirty="0"/>
              <a:t> in </a:t>
            </a:r>
            <a:r>
              <a:rPr lang="en-US" dirty="0" err="1"/>
              <a:t>avtorstva</a:t>
            </a:r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968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4E968C7-1225-4D2C-83BB-9E7E93719514}"/>
              </a:ext>
            </a:extLst>
          </p:cNvPr>
          <p:cNvSpPr txBox="1">
            <a:spLocks/>
          </p:cNvSpPr>
          <p:nvPr/>
        </p:nvSpPr>
        <p:spPr>
          <a:xfrm>
            <a:off x="585217" y="457200"/>
            <a:ext cx="8855488" cy="648000"/>
          </a:xfrm>
          <a:prstGeom prst="rect">
            <a:avLst/>
          </a:prstGeom>
        </p:spPr>
        <p:txBody>
          <a:bodyPr vert="horz" wrap="square" lIns="0" tIns="0" rIns="0" bIns="0" rtlCol="0" anchor="t">
            <a:normAutofit fontScale="90000" lnSpcReduction="10000"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799" b="1" i="0" u="none" strike="noStrike" kern="1200" cap="none" spc="-50" normalizeH="0" baseline="0" noProof="0">
                <a:ln w="3175"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Ola Hallengren (1/3)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43C46166-BDDB-4611-84B3-A17A97978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256" y="1388090"/>
            <a:ext cx="5941120" cy="480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3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Ola </a:t>
            </a:r>
            <a:r>
              <a:rPr lang="en-US" dirty="0" err="1"/>
              <a:t>Hallengren</a:t>
            </a:r>
            <a:r>
              <a:rPr lang="en-US" dirty="0"/>
              <a:t> (2/3)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Licenca</a:t>
            </a:r>
            <a:r>
              <a:rPr lang="en-US" dirty="0"/>
              <a:t>:</a:t>
            </a:r>
          </a:p>
          <a:p>
            <a:r>
              <a:rPr lang="en-US" dirty="0"/>
              <a:t>MIT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err="1"/>
              <a:t>Minimalne</a:t>
            </a:r>
            <a:r>
              <a:rPr lang="en-US" b="1" dirty="0"/>
              <a:t> </a:t>
            </a:r>
            <a:r>
              <a:rPr lang="en-US" b="1" dirty="0" err="1"/>
              <a:t>zahteve</a:t>
            </a:r>
            <a:r>
              <a:rPr lang="en-US" dirty="0"/>
              <a:t>:</a:t>
            </a:r>
          </a:p>
          <a:p>
            <a:r>
              <a:rPr lang="en-US" dirty="0"/>
              <a:t>&gt;= SQL Server 2005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err="1"/>
              <a:t>Namestitev</a:t>
            </a:r>
            <a:r>
              <a:rPr lang="en-US" b="1" dirty="0"/>
              <a:t>:</a:t>
            </a:r>
          </a:p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en-US" dirty="0">
                <a:hlinkClick r:id="rId3"/>
              </a:rPr>
              <a:t>https://ola.hallengren.com/</a:t>
            </a:r>
            <a:endParaRPr lang="sl-SI" dirty="0"/>
          </a:p>
          <a:p>
            <a:r>
              <a:rPr lang="en-US" dirty="0" err="1"/>
              <a:t>MaintenanceSolution.sql</a:t>
            </a:r>
            <a:r>
              <a:rPr lang="sl-SI" dirty="0"/>
              <a:t> </a:t>
            </a:r>
            <a:r>
              <a:rPr lang="en-US" dirty="0"/>
              <a:t>– T-SQL </a:t>
            </a:r>
            <a:r>
              <a:rPr lang="en-US" dirty="0" err="1"/>
              <a:t>ukazi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48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Ola </a:t>
            </a:r>
            <a:r>
              <a:rPr lang="en-US" dirty="0" err="1"/>
              <a:t>Hallengren</a:t>
            </a:r>
            <a:r>
              <a:rPr lang="en-US" dirty="0"/>
              <a:t> (3/3)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Index maintenance:</a:t>
            </a:r>
          </a:p>
          <a:p>
            <a:r>
              <a:rPr lang="en-US" dirty="0"/>
              <a:t>EXECUTE [</a:t>
            </a:r>
            <a:r>
              <a:rPr lang="en-US" dirty="0" err="1"/>
              <a:t>dbo</a:t>
            </a:r>
            <a:r>
              <a:rPr lang="en-US" dirty="0"/>
              <a:t>].[</a:t>
            </a:r>
            <a:r>
              <a:rPr lang="en-US" dirty="0" err="1"/>
              <a:t>IndexOptimize</a:t>
            </a:r>
            <a:r>
              <a:rPr lang="en-US" dirty="0"/>
              <a:t>];</a:t>
            </a:r>
          </a:p>
          <a:p>
            <a:r>
              <a:rPr lang="en-US" dirty="0"/>
              <a:t>Samo </a:t>
            </a:r>
            <a:r>
              <a:rPr lang="en-US" dirty="0" err="1"/>
              <a:t>fragmentirane</a:t>
            </a:r>
            <a:r>
              <a:rPr lang="en-US" dirty="0"/>
              <a:t> </a:t>
            </a:r>
            <a:r>
              <a:rPr lang="en-US" dirty="0" err="1"/>
              <a:t>indexe</a:t>
            </a:r>
            <a:endParaRPr lang="en-US" dirty="0"/>
          </a:p>
          <a:p>
            <a:r>
              <a:rPr lang="en-US" dirty="0"/>
              <a:t>Samo </a:t>
            </a:r>
            <a:r>
              <a:rPr lang="en-US" dirty="0" err="1"/>
              <a:t>statistike</a:t>
            </a:r>
            <a:r>
              <a:rPr lang="sl-SI" dirty="0"/>
              <a:t>, kjer so bili podatki spremenjeni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sl-SI" b="1" dirty="0"/>
              <a:t>B</a:t>
            </a:r>
            <a:r>
              <a:rPr lang="en-US" b="1" dirty="0" err="1"/>
              <a:t>ackup</a:t>
            </a:r>
            <a:r>
              <a:rPr lang="en-US" b="1" dirty="0"/>
              <a:t>:</a:t>
            </a:r>
          </a:p>
          <a:p>
            <a:r>
              <a:rPr lang="en-US" dirty="0"/>
              <a:t>(</a:t>
            </a:r>
            <a:r>
              <a:rPr lang="en-US" dirty="0" err="1"/>
              <a:t>novost</a:t>
            </a:r>
            <a:r>
              <a:rPr lang="en-US" dirty="0"/>
              <a:t>) </a:t>
            </a:r>
            <a:r>
              <a:rPr lang="en-US" dirty="0" err="1"/>
              <a:t>Pametni</a:t>
            </a:r>
            <a:r>
              <a:rPr lang="en-US" dirty="0"/>
              <a:t> Transaction Log Backup</a:t>
            </a:r>
          </a:p>
          <a:p>
            <a:r>
              <a:rPr lang="en-US" dirty="0"/>
              <a:t>(</a:t>
            </a:r>
            <a:r>
              <a:rPr lang="en-US" dirty="0" err="1"/>
              <a:t>novost</a:t>
            </a:r>
            <a:r>
              <a:rPr lang="en-US" dirty="0"/>
              <a:t>) </a:t>
            </a:r>
            <a:r>
              <a:rPr lang="sl-SI" dirty="0"/>
              <a:t>Pametni </a:t>
            </a:r>
            <a:r>
              <a:rPr lang="en-US" dirty="0" err="1"/>
              <a:t>Differenti</a:t>
            </a:r>
            <a:r>
              <a:rPr lang="sl-SI" dirty="0" err="1"/>
              <a:t>al</a:t>
            </a:r>
            <a:r>
              <a:rPr lang="en-US" dirty="0"/>
              <a:t> Backup</a:t>
            </a:r>
          </a:p>
          <a:p>
            <a:r>
              <a:rPr lang="en-US" dirty="0"/>
              <a:t>3rd Party Backup software (</a:t>
            </a:r>
            <a:r>
              <a:rPr lang="sl-SI" dirty="0" err="1"/>
              <a:t>Quest</a:t>
            </a:r>
            <a:r>
              <a:rPr lang="sl-SI" dirty="0"/>
              <a:t>,</a:t>
            </a:r>
            <a:r>
              <a:rPr lang="en-US" dirty="0"/>
              <a:t> Redgate,</a:t>
            </a:r>
            <a:r>
              <a:rPr lang="sl-SI" dirty="0"/>
              <a:t> </a:t>
            </a:r>
            <a:r>
              <a:rPr lang="sl-SI" dirty="0" err="1"/>
              <a:t>DataDomain</a:t>
            </a:r>
            <a:r>
              <a:rPr lang="sl-SI" dirty="0"/>
              <a:t> </a:t>
            </a:r>
            <a:r>
              <a:rPr lang="sl-SI" dirty="0" err="1"/>
              <a:t>boost</a:t>
            </a:r>
            <a:r>
              <a:rPr lang="sl-SI" dirty="0"/>
              <a:t>, </a:t>
            </a:r>
            <a:r>
              <a:rPr lang="sl-SI" dirty="0" err="1"/>
              <a:t>Idera</a:t>
            </a:r>
            <a:r>
              <a:rPr lang="sl-SI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1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Ola </a:t>
            </a:r>
            <a:r>
              <a:rPr lang="en-US" dirty="0" err="1"/>
              <a:t>Hallengren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827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</a:t>
            </a:r>
            <a:r>
              <a:rPr lang="en-US" dirty="0" err="1" smtClean="0"/>
              <a:t>batools</a:t>
            </a:r>
            <a:r>
              <a:rPr lang="en-US" dirty="0" smtClean="0"/>
              <a:t> (1/3)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976473"/>
          </a:xfrm>
        </p:spPr>
        <p:txBody>
          <a:bodyPr/>
          <a:lstStyle/>
          <a:p>
            <a:r>
              <a:rPr lang="en-US" dirty="0" err="1"/>
              <a:t>Avtorica</a:t>
            </a:r>
            <a:r>
              <a:rPr lang="en-US" dirty="0"/>
              <a:t>: Chrissy </a:t>
            </a:r>
            <a:r>
              <a:rPr lang="en-US" dirty="0" err="1" smtClean="0"/>
              <a:t>LeMaire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/>
              <a:t>Minimalne</a:t>
            </a:r>
            <a:r>
              <a:rPr lang="en-US" dirty="0"/>
              <a:t> </a:t>
            </a:r>
            <a:r>
              <a:rPr lang="en-US" dirty="0" err="1" smtClean="0"/>
              <a:t>zahteve</a:t>
            </a:r>
            <a:endParaRPr lang="en-US" dirty="0" smtClean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&gt;=SQL Server 2000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PowerShell v3</a:t>
            </a:r>
            <a:r>
              <a:rPr lang="en-US" dirty="0" smtClean="0"/>
              <a:t>+</a:t>
            </a:r>
          </a:p>
          <a:p>
            <a:endParaRPr lang="en-US" dirty="0"/>
          </a:p>
          <a:p>
            <a:r>
              <a:rPr lang="en-US" dirty="0" err="1"/>
              <a:t>Namestitveni</a:t>
            </a:r>
            <a:r>
              <a:rPr lang="en-US" dirty="0"/>
              <a:t> </a:t>
            </a:r>
            <a:r>
              <a:rPr lang="en-US" dirty="0" err="1" smtClean="0"/>
              <a:t>vir</a:t>
            </a:r>
            <a:endParaRPr lang="en-US" dirty="0" smtClean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PowerShell Gallery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 smtClean="0"/>
              <a:t>GitHub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50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</a:t>
            </a:r>
            <a:r>
              <a:rPr lang="en-US" dirty="0" err="1" smtClean="0"/>
              <a:t>batools</a:t>
            </a:r>
            <a:r>
              <a:rPr lang="en-US" dirty="0" smtClean="0"/>
              <a:t> (2/3)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93538"/>
          </a:xfrm>
        </p:spPr>
        <p:txBody>
          <a:bodyPr/>
          <a:lstStyle/>
          <a:p>
            <a:r>
              <a:rPr lang="en-US" dirty="0" err="1"/>
              <a:t>Področja</a:t>
            </a:r>
            <a:r>
              <a:rPr lang="en-US" dirty="0"/>
              <a:t> </a:t>
            </a:r>
            <a:r>
              <a:rPr lang="en-US" dirty="0" err="1" smtClean="0"/>
              <a:t>funkcionalnosti</a:t>
            </a:r>
            <a:endParaRPr lang="en-US" dirty="0" smtClean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Migration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Backup and Restore – Database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Login and User Management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Export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SQL Agent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Server Management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Finders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 smtClean="0"/>
              <a:t>…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lvl="1"/>
            <a:r>
              <a:rPr lang="en-US" dirty="0">
                <a:solidFill>
                  <a:srgbClr val="141760"/>
                </a:solidFill>
                <a:hlinkClick r:id="rId3"/>
              </a:rPr>
              <a:t>https://dbatools.io/functions</a:t>
            </a:r>
            <a:r>
              <a:rPr lang="en-US" dirty="0" smtClean="0">
                <a:solidFill>
                  <a:srgbClr val="141760"/>
                </a:solidFill>
                <a:hlinkClick r:id="rId3"/>
              </a:rPr>
              <a:t>/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77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</a:t>
            </a:r>
            <a:r>
              <a:rPr lang="en-US" dirty="0" err="1" smtClean="0"/>
              <a:t>batools</a:t>
            </a:r>
            <a:r>
              <a:rPr lang="en-US" dirty="0" smtClean="0"/>
              <a:t> (3/3)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646878"/>
          </a:xfrm>
        </p:spPr>
        <p:txBody>
          <a:bodyPr/>
          <a:lstStyle/>
          <a:p>
            <a:r>
              <a:rPr lang="en-US" dirty="0" err="1"/>
              <a:t>Nekaj</a:t>
            </a:r>
            <a:r>
              <a:rPr lang="en-US" dirty="0"/>
              <a:t> </a:t>
            </a:r>
            <a:r>
              <a:rPr lang="en-US" dirty="0" err="1"/>
              <a:t>uporabnih</a:t>
            </a:r>
            <a:r>
              <a:rPr lang="en-US" dirty="0"/>
              <a:t> </a:t>
            </a:r>
            <a:r>
              <a:rPr lang="en-US" dirty="0" err="1" smtClean="0"/>
              <a:t>funkcij</a:t>
            </a:r>
            <a:endParaRPr lang="en-US" dirty="0" smtClean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 smtClean="0"/>
              <a:t>Restore-</a:t>
            </a:r>
            <a:r>
              <a:rPr lang="en-US" dirty="0" err="1" smtClean="0"/>
              <a:t>DbaDatabase</a:t>
            </a:r>
            <a:endParaRPr lang="en-US" dirty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Copy-</a:t>
            </a:r>
            <a:r>
              <a:rPr lang="en-US" dirty="0" err="1"/>
              <a:t>DbaDatabase</a:t>
            </a:r>
            <a:endParaRPr lang="en-US" dirty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Copy-</a:t>
            </a:r>
            <a:r>
              <a:rPr lang="en-US" dirty="0" err="1"/>
              <a:t>DbaAgentJob</a:t>
            </a:r>
            <a:endParaRPr lang="en-US" dirty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/>
              <a:t>Copy-</a:t>
            </a:r>
            <a:r>
              <a:rPr lang="en-US" dirty="0" err="1"/>
              <a:t>DbaLogin</a:t>
            </a:r>
            <a:endParaRPr lang="en-US" dirty="0"/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dirty="0" smtClean="0"/>
              <a:t>Start-</a:t>
            </a:r>
            <a:r>
              <a:rPr lang="en-US" dirty="0" err="1" smtClean="0"/>
              <a:t>DbaMigration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76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 err="1" smtClean="0"/>
              <a:t>dbatools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26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Brent </a:t>
            </a:r>
            <a:r>
              <a:rPr lang="en-US" dirty="0" err="1"/>
              <a:t>Ozar</a:t>
            </a:r>
            <a:r>
              <a:rPr lang="sl-SI" dirty="0"/>
              <a:t> (1/</a:t>
            </a:r>
            <a:r>
              <a:rPr lang="en-US" dirty="0"/>
              <a:t>3</a:t>
            </a:r>
            <a:r>
              <a:rPr lang="sl-SI" dirty="0"/>
              <a:t>)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4EC370-85D5-4C90-AC4B-3DCCD5987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35" y="1428302"/>
            <a:ext cx="11741366" cy="410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3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Brent </a:t>
            </a:r>
            <a:r>
              <a:rPr lang="en-US" dirty="0" err="1"/>
              <a:t>Ozar</a:t>
            </a:r>
            <a:r>
              <a:rPr lang="sl-SI" dirty="0"/>
              <a:t> (2/</a:t>
            </a:r>
            <a:r>
              <a:rPr lang="en-US" dirty="0"/>
              <a:t>3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16210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Licenca</a:t>
            </a:r>
            <a:r>
              <a:rPr lang="en-US" b="1" dirty="0"/>
              <a:t>:</a:t>
            </a:r>
          </a:p>
          <a:p>
            <a:r>
              <a:rPr lang="en-US" dirty="0"/>
              <a:t>MIT</a:t>
            </a:r>
          </a:p>
          <a:p>
            <a:endParaRPr lang="en-US" dirty="0"/>
          </a:p>
          <a:p>
            <a:pPr marL="0" indent="0">
              <a:buNone/>
            </a:pPr>
            <a:r>
              <a:rPr lang="sl-SI" b="1" dirty="0"/>
              <a:t>N</a:t>
            </a:r>
            <a:r>
              <a:rPr lang="en-US" b="1" dirty="0" err="1"/>
              <a:t>amestitev</a:t>
            </a:r>
            <a:r>
              <a:rPr lang="en-US" b="1" dirty="0"/>
              <a:t>:</a:t>
            </a:r>
          </a:p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en-US" dirty="0">
                <a:hlinkClick r:id="rId3"/>
              </a:rPr>
              <a:t>https://www.brentozar.com/first-aid/</a:t>
            </a:r>
            <a:endParaRPr lang="sl-SI" dirty="0"/>
          </a:p>
          <a:p>
            <a:r>
              <a:rPr lang="en-US" dirty="0"/>
              <a:t>First Responder Kit – T-SQL </a:t>
            </a:r>
            <a:r>
              <a:rPr lang="en-US" dirty="0" err="1"/>
              <a:t>ukazi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22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Brent </a:t>
            </a:r>
            <a:r>
              <a:rPr lang="en-US" dirty="0" err="1"/>
              <a:t>Ozar</a:t>
            </a:r>
            <a:r>
              <a:rPr lang="sl-SI" dirty="0"/>
              <a:t> (3/</a:t>
            </a:r>
            <a:r>
              <a:rPr lang="en-US" dirty="0"/>
              <a:t>3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50340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Sp_Blitz</a:t>
            </a:r>
            <a:r>
              <a:rPr lang="en-US" b="1" dirty="0"/>
              <a:t>:</a:t>
            </a:r>
          </a:p>
          <a:p>
            <a:r>
              <a:rPr lang="en-US" dirty="0"/>
              <a:t>Server Health Check</a:t>
            </a:r>
          </a:p>
          <a:p>
            <a:r>
              <a:rPr lang="en-US" dirty="0" err="1"/>
              <a:t>Vsaka</a:t>
            </a:r>
            <a:r>
              <a:rPr lang="en-US" dirty="0"/>
              <a:t> </a:t>
            </a:r>
            <a:r>
              <a:rPr lang="en-US" dirty="0" err="1"/>
              <a:t>potencialna</a:t>
            </a:r>
            <a:r>
              <a:rPr lang="en-US" dirty="0"/>
              <a:t> </a:t>
            </a:r>
            <a:r>
              <a:rPr lang="en-US" dirty="0" err="1"/>
              <a:t>napaka</a:t>
            </a:r>
            <a:r>
              <a:rPr lang="en-US" dirty="0"/>
              <a:t> </a:t>
            </a:r>
            <a:r>
              <a:rPr lang="sl-SI" dirty="0">
                <a:sym typeface="Wingdings" panose="05000000000000000000" pitchFamily="2" charset="2"/>
              </a:rPr>
              <a:t> </a:t>
            </a:r>
            <a:r>
              <a:rPr lang="en-US" dirty="0" err="1"/>
              <a:t>povezava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članek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Power BI in </a:t>
            </a:r>
            <a:r>
              <a:rPr lang="en-US" b="1" dirty="0" err="1"/>
              <a:t>sp_BlitzFirst</a:t>
            </a:r>
            <a:r>
              <a:rPr lang="en-US" b="1" dirty="0"/>
              <a:t>:</a:t>
            </a:r>
          </a:p>
          <a:p>
            <a:r>
              <a:rPr lang="en-US" dirty="0" err="1"/>
              <a:t>Sp_BlitzFirst</a:t>
            </a:r>
            <a:r>
              <a:rPr lang="en-US" dirty="0"/>
              <a:t> </a:t>
            </a:r>
            <a:r>
              <a:rPr lang="sl-SI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en-US" dirty="0" err="1"/>
              <a:t>polnimo</a:t>
            </a:r>
            <a:r>
              <a:rPr lang="en-US" dirty="0"/>
              <a:t> </a:t>
            </a:r>
            <a:r>
              <a:rPr lang="en-US" dirty="0" err="1"/>
              <a:t>tabele</a:t>
            </a:r>
            <a:endParaRPr lang="en-US" dirty="0"/>
          </a:p>
          <a:p>
            <a:r>
              <a:rPr lang="en-US" dirty="0"/>
              <a:t>Power BI Desktop – </a:t>
            </a:r>
            <a:r>
              <a:rPr lang="en-US" dirty="0" err="1"/>
              <a:t>vizualizacija</a:t>
            </a:r>
            <a:r>
              <a:rPr lang="en-US" dirty="0"/>
              <a:t>, </a:t>
            </a:r>
            <a:r>
              <a:rPr lang="en-US" dirty="0" err="1"/>
              <a:t>modifikacija</a:t>
            </a:r>
            <a:r>
              <a:rPr lang="en-US" dirty="0"/>
              <a:t> </a:t>
            </a:r>
            <a:r>
              <a:rPr lang="en-US" dirty="0" err="1"/>
              <a:t>poročil</a:t>
            </a:r>
            <a:endParaRPr lang="en-US" dirty="0"/>
          </a:p>
          <a:p>
            <a:r>
              <a:rPr lang="en-US" dirty="0"/>
              <a:t>Power BI Reporting Services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PowerBI</a:t>
            </a:r>
            <a:r>
              <a:rPr lang="sl-SI" dirty="0"/>
              <a:t>.</a:t>
            </a:r>
            <a:r>
              <a:rPr lang="sl-SI" dirty="0" err="1"/>
              <a:t>com</a:t>
            </a:r>
            <a:r>
              <a:rPr lang="en-US" dirty="0"/>
              <a:t>- </a:t>
            </a:r>
            <a:r>
              <a:rPr lang="en-US" dirty="0" err="1"/>
              <a:t>objava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3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Brent </a:t>
            </a:r>
            <a:r>
              <a:rPr lang="en-US" dirty="0" err="1"/>
              <a:t>Ozar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01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Whoisactive</a:t>
            </a:r>
            <a:r>
              <a:rPr lang="en-US" dirty="0" smtClean="0"/>
              <a:t> (1/2)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902607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Avtor</a:t>
            </a:r>
            <a:r>
              <a:rPr lang="en-US" dirty="0" smtClean="0"/>
              <a:t>: Adam Mechanic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Minimalne</a:t>
            </a:r>
            <a:r>
              <a:rPr lang="en-US" dirty="0"/>
              <a:t> </a:t>
            </a:r>
            <a:r>
              <a:rPr lang="en-US" dirty="0" err="1"/>
              <a:t>zahteve</a:t>
            </a:r>
            <a:endParaRPr lang="en-US" dirty="0"/>
          </a:p>
          <a:p>
            <a:pPr marL="228600" lvl="1" indent="0">
              <a:buNone/>
            </a:pPr>
            <a:r>
              <a:rPr lang="en-US" dirty="0"/>
              <a:t>&gt;=SQL Server </a:t>
            </a:r>
            <a:r>
              <a:rPr lang="en-US" dirty="0" smtClean="0"/>
              <a:t>2005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Namestitveni</a:t>
            </a:r>
            <a:r>
              <a:rPr lang="en-US" dirty="0"/>
              <a:t> </a:t>
            </a:r>
            <a:r>
              <a:rPr lang="en-US" dirty="0" err="1"/>
              <a:t>vir</a:t>
            </a:r>
            <a:endParaRPr lang="en-US" dirty="0"/>
          </a:p>
          <a:p>
            <a:pPr marL="228600" lvl="1" indent="0">
              <a:buNone/>
            </a:pPr>
            <a:r>
              <a:rPr lang="en-US" dirty="0">
                <a:hlinkClick r:id="rId3"/>
              </a:rPr>
              <a:t>http://whoisactive.com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pPr marL="228600" lvl="1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600" dirty="0" err="1" smtClean="0"/>
              <a:t>Orodje</a:t>
            </a:r>
            <a:r>
              <a:rPr lang="en-US" sz="1600" dirty="0" smtClean="0"/>
              <a:t> </a:t>
            </a:r>
            <a:r>
              <a:rPr lang="en-US" sz="1600" dirty="0" err="1" smtClean="0"/>
              <a:t>ni</a:t>
            </a:r>
            <a:r>
              <a:rPr lang="en-US" sz="1600" dirty="0" smtClean="0"/>
              <a:t> </a:t>
            </a:r>
            <a:r>
              <a:rPr lang="en-US" sz="1600" dirty="0" err="1" smtClean="0"/>
              <a:t>izdano</a:t>
            </a:r>
            <a:r>
              <a:rPr lang="en-US" sz="1600" dirty="0" smtClean="0"/>
              <a:t> pod MIT </a:t>
            </a:r>
            <a:r>
              <a:rPr lang="en-US" sz="1600" dirty="0" err="1" smtClean="0"/>
              <a:t>licenco</a:t>
            </a:r>
            <a:r>
              <a:rPr lang="en-US" sz="1600" dirty="0" smtClean="0"/>
              <a:t>!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2135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Whoisactive</a:t>
            </a:r>
            <a:r>
              <a:rPr lang="en-US" dirty="0" smtClean="0"/>
              <a:t> (2/2)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99146"/>
          </a:xfrm>
        </p:spPr>
        <p:txBody>
          <a:bodyPr/>
          <a:lstStyle/>
          <a:p>
            <a:r>
              <a:rPr lang="en-US" dirty="0" smtClean="0"/>
              <a:t>Stored </a:t>
            </a:r>
            <a:r>
              <a:rPr lang="en-US" dirty="0" err="1" smtClean="0"/>
              <a:t>procedura</a:t>
            </a:r>
            <a:endParaRPr lang="en-US" dirty="0" smtClean="0"/>
          </a:p>
          <a:p>
            <a:r>
              <a:rPr lang="en-US" dirty="0" err="1" smtClean="0"/>
              <a:t>Kreiramo</a:t>
            </a:r>
            <a:r>
              <a:rPr lang="en-US" dirty="0" smtClean="0"/>
              <a:t> jo v master </a:t>
            </a:r>
            <a:r>
              <a:rPr lang="en-US" dirty="0" err="1" smtClean="0"/>
              <a:t>bazi</a:t>
            </a:r>
            <a:endParaRPr lang="en-US" dirty="0" smtClean="0"/>
          </a:p>
          <a:p>
            <a:r>
              <a:rPr lang="en-US" dirty="0" err="1" smtClean="0"/>
              <a:t>Uporablja</a:t>
            </a:r>
            <a:r>
              <a:rPr lang="en-US" dirty="0" smtClean="0"/>
              <a:t> 15 DMV-</a:t>
            </a:r>
            <a:r>
              <a:rPr lang="en-US" dirty="0" err="1" smtClean="0"/>
              <a:t>jev</a:t>
            </a:r>
            <a:endParaRPr lang="en-US" dirty="0" smtClean="0"/>
          </a:p>
          <a:p>
            <a:r>
              <a:rPr lang="en-US" dirty="0" smtClean="0"/>
              <a:t>24 </a:t>
            </a:r>
            <a:r>
              <a:rPr lang="en-US" dirty="0" err="1" smtClean="0"/>
              <a:t>parametrov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73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 err="1" smtClean="0"/>
              <a:t>whoisactive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02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Še</a:t>
            </a:r>
            <a:r>
              <a:rPr lang="en-US" dirty="0" smtClean="0"/>
              <a:t> </a:t>
            </a:r>
            <a:r>
              <a:rPr lang="en-US" dirty="0" err="1" smtClean="0"/>
              <a:t>več</a:t>
            </a:r>
            <a:r>
              <a:rPr lang="en-US" dirty="0" smtClean="0"/>
              <a:t> </a:t>
            </a:r>
            <a:r>
              <a:rPr lang="en-US" dirty="0" err="1" smtClean="0"/>
              <a:t>uporabnih</a:t>
            </a:r>
            <a:r>
              <a:rPr lang="en-US" dirty="0" smtClean="0"/>
              <a:t> </a:t>
            </a:r>
            <a:r>
              <a:rPr lang="en-US" dirty="0" err="1" smtClean="0"/>
              <a:t>orodij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50340"/>
          </a:xfrm>
        </p:spPr>
        <p:txBody>
          <a:bodyPr/>
          <a:lstStyle/>
          <a:p>
            <a:r>
              <a:rPr lang="en-US" dirty="0"/>
              <a:t>Pester</a:t>
            </a:r>
          </a:p>
          <a:p>
            <a:r>
              <a:rPr lang="en-US" dirty="0" err="1"/>
              <a:t>dbachecks</a:t>
            </a:r>
            <a:r>
              <a:rPr lang="en-US" dirty="0"/>
              <a:t> </a:t>
            </a:r>
          </a:p>
          <a:p>
            <a:r>
              <a:rPr lang="en-US" dirty="0" err="1" smtClean="0"/>
              <a:t>HammerDB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sl-SI" dirty="0">
                <a:solidFill>
                  <a:srgbClr val="141760"/>
                </a:solidFill>
                <a:hlinkClick r:id="rId3"/>
              </a:rPr>
              <a:t>https://www.sqlshack.com/free-ms-sql-server-tools/</a:t>
            </a:r>
            <a:endParaRPr lang="en-US" dirty="0">
              <a:solidFill>
                <a:srgbClr val="141760"/>
              </a:solidFill>
            </a:endParaRP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55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B0BD4AA-4400-4480-8A62-95D7AFF3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7170" y="2000007"/>
            <a:ext cx="2879653" cy="1111928"/>
          </a:xfrm>
        </p:spPr>
        <p:txBody>
          <a:bodyPr/>
          <a:lstStyle/>
          <a:p>
            <a:r>
              <a:rPr lang="sl-SI" sz="7998" dirty="0"/>
              <a:t>Hvala!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6390" y="663583"/>
            <a:ext cx="1961214" cy="37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995" dirty="0"/>
              <a:t>?</a:t>
            </a:r>
            <a:endParaRPr lang="sl-SI" sz="23995" dirty="0"/>
          </a:p>
        </p:txBody>
      </p:sp>
      <p:sp>
        <p:nvSpPr>
          <p:cNvPr id="7" name="Rectangle 6"/>
          <p:cNvSpPr/>
          <p:nvPr/>
        </p:nvSpPr>
        <p:spPr>
          <a:xfrm>
            <a:off x="4509458" y="4448359"/>
            <a:ext cx="31543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/>
              <a:t>Andrej </a:t>
            </a:r>
            <a:r>
              <a:rPr lang="en-US" sz="1800" dirty="0" err="1"/>
              <a:t>Zevnik</a:t>
            </a:r>
            <a:endParaRPr lang="en-US" sz="1800" dirty="0"/>
          </a:p>
          <a:p>
            <a:r>
              <a:rPr lang="en-US" sz="1800" u="sng" dirty="0" smtClean="0">
                <a:hlinkClick r:id="rId3"/>
              </a:rPr>
              <a:t>andrej.zevnik@telekom.si</a:t>
            </a:r>
            <a:endParaRPr lang="en-US" sz="1800" u="sng" dirty="0" smtClean="0"/>
          </a:p>
          <a:p>
            <a:endParaRPr lang="en-US" sz="1800" dirty="0"/>
          </a:p>
          <a:p>
            <a:r>
              <a:rPr lang="en-US" sz="1800" dirty="0"/>
              <a:t>Dejan Dragman</a:t>
            </a:r>
          </a:p>
          <a:p>
            <a:r>
              <a:rPr lang="en-US" sz="1800" u="sng" dirty="0" smtClean="0">
                <a:hlinkClick r:id="rId4"/>
              </a:rPr>
              <a:t>dejan.dragman@telekom.si</a:t>
            </a:r>
            <a:endParaRPr lang="en-US" sz="1800" u="sng" dirty="0" smtClean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1A1721-428C-42CB-BCA6-35FD7AFC3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397" y="4448359"/>
            <a:ext cx="3230265" cy="97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Text layout (without bullet points)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Main topic: Segoe UI Semilight, size 28pt</a:t>
            </a:r>
          </a:p>
          <a:p>
            <a:pPr lvl="1"/>
            <a:r>
              <a:rPr lang="en-US"/>
              <a:t>Segoe UI, size 20pt for second level</a:t>
            </a:r>
          </a:p>
          <a:p>
            <a:pPr lvl="2"/>
            <a:r>
              <a:rPr lang="en-US"/>
              <a:t>Segoe UI, size 16pt for third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363</TotalTime>
  <Words>1094</Words>
  <Application>Microsoft Office PowerPoint</Application>
  <PresentationFormat>Widescreen</PresentationFormat>
  <Paragraphs>212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Consolas</vt:lpstr>
      <vt:lpstr>Segoe UI</vt:lpstr>
      <vt:lpstr>Segoe UI Light</vt:lpstr>
      <vt:lpstr>Segoe UI Semibold</vt:lpstr>
      <vt:lpstr>Segoe UI Semilight</vt:lpstr>
      <vt:lpstr>Tw Cen MT</vt:lpstr>
      <vt:lpstr>Wingdings</vt:lpstr>
      <vt:lpstr>WHITE TEMPLATE</vt:lpstr>
      <vt:lpstr>SOFT BLACK TEMPLATE</vt:lpstr>
      <vt:lpstr>Upravljajmo SQL Server  z odprto kodo</vt:lpstr>
      <vt:lpstr>Upravljajmo SQL Server  z odprto kodo</vt:lpstr>
      <vt:lpstr>Agenda</vt:lpstr>
      <vt:lpstr>Disclaimer</vt:lpstr>
      <vt:lpstr>Licence</vt:lpstr>
      <vt:lpstr>PowerPoint Presentation</vt:lpstr>
      <vt:lpstr>Ola Hallengren (2/3)</vt:lpstr>
      <vt:lpstr>Ola Hallengren (3/3)</vt:lpstr>
      <vt:lpstr>Demo</vt:lpstr>
      <vt:lpstr>dbatools (1/3)</vt:lpstr>
      <vt:lpstr>dbatools (2/3) </vt:lpstr>
      <vt:lpstr>dbatools (3/3) </vt:lpstr>
      <vt:lpstr>Demo</vt:lpstr>
      <vt:lpstr>Brent Ozar (1/3)</vt:lpstr>
      <vt:lpstr>Brent Ozar (2/3)</vt:lpstr>
      <vt:lpstr>Brent Ozar (3/3)</vt:lpstr>
      <vt:lpstr>Demo</vt:lpstr>
      <vt:lpstr>Whoisactive (1/2)</vt:lpstr>
      <vt:lpstr>Whoisactive (2/2)</vt:lpstr>
      <vt:lpstr>Demo</vt:lpstr>
      <vt:lpstr>Še več uporabnih orodij</vt:lpstr>
      <vt:lpstr>Hvala!</vt:lpstr>
      <vt:lpstr>Text layout (without bullet points)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Dragman Dejan</cp:lastModifiedBy>
  <cp:revision>20</cp:revision>
  <dcterms:created xsi:type="dcterms:W3CDTF">2018-03-14T10:09:21Z</dcterms:created>
  <dcterms:modified xsi:type="dcterms:W3CDTF">2018-05-23T23:13:55Z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